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14400213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92"/>
  </p:normalViewPr>
  <p:slideViewPr>
    <p:cSldViewPr snapToGrid="0">
      <p:cViewPr>
        <p:scale>
          <a:sx n="125" d="100"/>
          <a:sy n="125" d="100"/>
        </p:scale>
        <p:origin x="-1224" y="-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2356703"/>
            <a:ext cx="12240181" cy="501340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7563446"/>
            <a:ext cx="10800160" cy="3476717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89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9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766678"/>
            <a:ext cx="3105046" cy="1220351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766678"/>
            <a:ext cx="9135135" cy="1220351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4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4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3590057"/>
            <a:ext cx="12420184" cy="59900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9636813"/>
            <a:ext cx="12420184" cy="3150046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21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3833390"/>
            <a:ext cx="6120091" cy="91368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3833390"/>
            <a:ext cx="6120091" cy="91368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5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66681"/>
            <a:ext cx="12420184" cy="27833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3530053"/>
            <a:ext cx="6091964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5260078"/>
            <a:ext cx="6091964" cy="7736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3530053"/>
            <a:ext cx="6121966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5260078"/>
            <a:ext cx="6121966" cy="7736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17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6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31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073367"/>
            <a:ext cx="7290108" cy="10233485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2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073367"/>
            <a:ext cx="7290108" cy="10233485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14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766681"/>
            <a:ext cx="12420184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3833390"/>
            <a:ext cx="12420184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A92BE-0CB2-0940-B555-72B6C0B2FFC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3346867"/>
            <a:ext cx="4860072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4F93B-3BED-3F4E-9799-DC989093B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8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kumimoji="1"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945E39C6-DEC2-8A33-71A7-03E5CCAC5089}"/>
              </a:ext>
            </a:extLst>
          </p:cNvPr>
          <p:cNvSpPr/>
          <p:nvPr/>
        </p:nvSpPr>
        <p:spPr>
          <a:xfrm>
            <a:off x="3006619" y="998714"/>
            <a:ext cx="6889862" cy="4722850"/>
          </a:xfrm>
          <a:custGeom>
            <a:avLst/>
            <a:gdLst>
              <a:gd name="connsiteX0" fmla="*/ 507546 w 6889862"/>
              <a:gd name="connsiteY0" fmla="*/ 4093239 h 4722850"/>
              <a:gd name="connsiteX1" fmla="*/ 1798463 w 6889862"/>
              <a:gd name="connsiteY1" fmla="*/ 489427 h 4722850"/>
              <a:gd name="connsiteX2" fmla="*/ 1206793 w 6889862"/>
              <a:gd name="connsiteY2" fmla="*/ 1457615 h 4722850"/>
              <a:gd name="connsiteX3" fmla="*/ 3071452 w 6889862"/>
              <a:gd name="connsiteY3" fmla="*/ 489427 h 4722850"/>
              <a:gd name="connsiteX4" fmla="*/ 1870181 w 6889862"/>
              <a:gd name="connsiteY4" fmla="*/ 668721 h 4722850"/>
              <a:gd name="connsiteX5" fmla="*/ 5133334 w 6889862"/>
              <a:gd name="connsiteY5" fmla="*/ 41192 h 4722850"/>
              <a:gd name="connsiteX6" fmla="*/ 4505805 w 6889862"/>
              <a:gd name="connsiteY6" fmla="*/ 220486 h 4722850"/>
              <a:gd name="connsiteX7" fmla="*/ 5599499 w 6889862"/>
              <a:gd name="connsiteY7" fmla="*/ 256345 h 4722850"/>
              <a:gd name="connsiteX8" fmla="*/ 5958087 w 6889862"/>
              <a:gd name="connsiteY8" fmla="*/ 3662933 h 4722850"/>
              <a:gd name="connsiteX9" fmla="*/ 6011875 w 6889862"/>
              <a:gd name="connsiteY9" fmla="*/ 2712674 h 4722850"/>
              <a:gd name="connsiteX10" fmla="*/ 6836628 w 6889862"/>
              <a:gd name="connsiteY10" fmla="*/ 4147027 h 4722850"/>
              <a:gd name="connsiteX11" fmla="*/ 6047734 w 6889862"/>
              <a:gd name="connsiteY11" fmla="*/ 3985662 h 4722850"/>
              <a:gd name="connsiteX12" fmla="*/ 5522 w 6889862"/>
              <a:gd name="connsiteY12" fmla="*/ 4433898 h 4722850"/>
              <a:gd name="connsiteX13" fmla="*/ 4882322 w 6889862"/>
              <a:gd name="connsiteY13" fmla="*/ 3806368 h 4722850"/>
              <a:gd name="connsiteX14" fmla="*/ 471687 w 6889862"/>
              <a:gd name="connsiteY14" fmla="*/ 4702839 h 4722850"/>
              <a:gd name="connsiteX15" fmla="*/ 597193 w 6889862"/>
              <a:gd name="connsiteY15" fmla="*/ 4433898 h 4722850"/>
              <a:gd name="connsiteX16" fmla="*/ 579263 w 6889862"/>
              <a:gd name="connsiteY16" fmla="*/ 4487686 h 4722850"/>
              <a:gd name="connsiteX17" fmla="*/ 507546 w 6889862"/>
              <a:gd name="connsiteY17" fmla="*/ 4093239 h 472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89862" h="4722850">
                <a:moveTo>
                  <a:pt x="507546" y="4093239"/>
                </a:moveTo>
                <a:cubicBezTo>
                  <a:pt x="710746" y="3426863"/>
                  <a:pt x="1681922" y="928698"/>
                  <a:pt x="1798463" y="489427"/>
                </a:cubicBezTo>
                <a:cubicBezTo>
                  <a:pt x="1915004" y="50156"/>
                  <a:pt x="994628" y="1457615"/>
                  <a:pt x="1206793" y="1457615"/>
                </a:cubicBezTo>
                <a:cubicBezTo>
                  <a:pt x="1418958" y="1457615"/>
                  <a:pt x="2960887" y="620909"/>
                  <a:pt x="3071452" y="489427"/>
                </a:cubicBezTo>
                <a:cubicBezTo>
                  <a:pt x="3182017" y="357945"/>
                  <a:pt x="1526534" y="743427"/>
                  <a:pt x="1870181" y="668721"/>
                </a:cubicBezTo>
                <a:cubicBezTo>
                  <a:pt x="2213828" y="594015"/>
                  <a:pt x="4694063" y="115898"/>
                  <a:pt x="5133334" y="41192"/>
                </a:cubicBezTo>
                <a:cubicBezTo>
                  <a:pt x="5572605" y="-33514"/>
                  <a:pt x="4428111" y="184627"/>
                  <a:pt x="4505805" y="220486"/>
                </a:cubicBezTo>
                <a:cubicBezTo>
                  <a:pt x="4583499" y="256345"/>
                  <a:pt x="5357452" y="-317396"/>
                  <a:pt x="5599499" y="256345"/>
                </a:cubicBezTo>
                <a:cubicBezTo>
                  <a:pt x="5841546" y="830086"/>
                  <a:pt x="5889358" y="3253545"/>
                  <a:pt x="5958087" y="3662933"/>
                </a:cubicBezTo>
                <a:cubicBezTo>
                  <a:pt x="6026816" y="4072321"/>
                  <a:pt x="5865452" y="2631992"/>
                  <a:pt x="6011875" y="2712674"/>
                </a:cubicBezTo>
                <a:cubicBezTo>
                  <a:pt x="6158299" y="2793356"/>
                  <a:pt x="6830652" y="3934862"/>
                  <a:pt x="6836628" y="4147027"/>
                </a:cubicBezTo>
                <a:cubicBezTo>
                  <a:pt x="6842604" y="4359192"/>
                  <a:pt x="7186252" y="3937850"/>
                  <a:pt x="6047734" y="3985662"/>
                </a:cubicBezTo>
                <a:cubicBezTo>
                  <a:pt x="4909216" y="4033474"/>
                  <a:pt x="199757" y="4463780"/>
                  <a:pt x="5522" y="4433898"/>
                </a:cubicBezTo>
                <a:cubicBezTo>
                  <a:pt x="-188713" y="4404016"/>
                  <a:pt x="4804628" y="3761545"/>
                  <a:pt x="4882322" y="3806368"/>
                </a:cubicBezTo>
                <a:cubicBezTo>
                  <a:pt x="4960016" y="3851191"/>
                  <a:pt x="1185875" y="4598251"/>
                  <a:pt x="471687" y="4702839"/>
                </a:cubicBezTo>
                <a:cubicBezTo>
                  <a:pt x="-242501" y="4807427"/>
                  <a:pt x="579264" y="4469757"/>
                  <a:pt x="597193" y="4433898"/>
                </a:cubicBezTo>
                <a:cubicBezTo>
                  <a:pt x="615122" y="4398039"/>
                  <a:pt x="594204" y="4547451"/>
                  <a:pt x="579263" y="4487686"/>
                </a:cubicBezTo>
                <a:cubicBezTo>
                  <a:pt x="564322" y="4427921"/>
                  <a:pt x="304346" y="4759615"/>
                  <a:pt x="507546" y="409323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A774F029-A798-B85F-CED2-E0F1C14A7507}"/>
              </a:ext>
            </a:extLst>
          </p:cNvPr>
          <p:cNvSpPr/>
          <p:nvPr/>
        </p:nvSpPr>
        <p:spPr>
          <a:xfrm>
            <a:off x="3543210" y="1543937"/>
            <a:ext cx="5082686" cy="3620227"/>
          </a:xfrm>
          <a:custGeom>
            <a:avLst/>
            <a:gdLst>
              <a:gd name="connsiteX0" fmla="*/ 24743 w 5082686"/>
              <a:gd name="connsiteY0" fmla="*/ 3619734 h 3620227"/>
              <a:gd name="connsiteX1" fmla="*/ 3807849 w 5082686"/>
              <a:gd name="connsiteY1" fmla="*/ 2543969 h 3620227"/>
              <a:gd name="connsiteX2" fmla="*/ 2355566 w 5082686"/>
              <a:gd name="connsiteY2" fmla="*/ 2992204 h 3620227"/>
              <a:gd name="connsiteX3" fmla="*/ 5062908 w 5082686"/>
              <a:gd name="connsiteY3" fmla="*/ 2472251 h 3620227"/>
              <a:gd name="connsiteX4" fmla="*/ 3646484 w 5082686"/>
              <a:gd name="connsiteY4" fmla="*/ 3028063 h 3620227"/>
              <a:gd name="connsiteX5" fmla="*/ 4937402 w 5082686"/>
              <a:gd name="connsiteY5" fmla="*/ 2275028 h 3620227"/>
              <a:gd name="connsiteX6" fmla="*/ 992931 w 5082686"/>
              <a:gd name="connsiteY6" fmla="*/ 3063922 h 3620227"/>
              <a:gd name="connsiteX7" fmla="*/ 4202296 w 5082686"/>
              <a:gd name="connsiteY7" fmla="*/ 1235122 h 3620227"/>
              <a:gd name="connsiteX8" fmla="*/ 1190155 w 5082686"/>
              <a:gd name="connsiteY8" fmla="*/ 2006087 h 3620227"/>
              <a:gd name="connsiteX9" fmla="*/ 4722249 w 5082686"/>
              <a:gd name="connsiteY9" fmla="*/ 338651 h 3620227"/>
              <a:gd name="connsiteX10" fmla="*/ 2570719 w 5082686"/>
              <a:gd name="connsiteY10" fmla="*/ 571734 h 3620227"/>
              <a:gd name="connsiteX11" fmla="*/ 4238155 w 5082686"/>
              <a:gd name="connsiteY11" fmla="*/ 15922 h 3620227"/>
              <a:gd name="connsiteX12" fmla="*/ 2032837 w 5082686"/>
              <a:gd name="connsiteY12" fmla="*/ 249004 h 3620227"/>
              <a:gd name="connsiteX13" fmla="*/ 1172225 w 5082686"/>
              <a:gd name="connsiteY13" fmla="*/ 1235122 h 3620227"/>
              <a:gd name="connsiteX14" fmla="*/ 1961119 w 5082686"/>
              <a:gd name="connsiteY14" fmla="*/ 195216 h 3620227"/>
              <a:gd name="connsiteX15" fmla="*/ 759849 w 5082686"/>
              <a:gd name="connsiteY15" fmla="*/ 2041945 h 3620227"/>
              <a:gd name="connsiteX16" fmla="*/ 1477025 w 5082686"/>
              <a:gd name="connsiteY16" fmla="*/ 930322 h 3620227"/>
              <a:gd name="connsiteX17" fmla="*/ 401261 w 5082686"/>
              <a:gd name="connsiteY17" fmla="*/ 3135639 h 3620227"/>
              <a:gd name="connsiteX18" fmla="*/ 1548743 w 5082686"/>
              <a:gd name="connsiteY18" fmla="*/ 1737145 h 3620227"/>
              <a:gd name="connsiteX19" fmla="*/ 706061 w 5082686"/>
              <a:gd name="connsiteY19" fmla="*/ 3010134 h 3620227"/>
              <a:gd name="connsiteX20" fmla="*/ 2104555 w 5082686"/>
              <a:gd name="connsiteY20" fmla="*/ 2687404 h 3620227"/>
              <a:gd name="connsiteX21" fmla="*/ 24743 w 5082686"/>
              <a:gd name="connsiteY21" fmla="*/ 3619734 h 362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82686" h="3620227">
                <a:moveTo>
                  <a:pt x="24743" y="3619734"/>
                </a:moveTo>
                <a:cubicBezTo>
                  <a:pt x="308625" y="3595828"/>
                  <a:pt x="3419379" y="2648557"/>
                  <a:pt x="3807849" y="2543969"/>
                </a:cubicBezTo>
                <a:cubicBezTo>
                  <a:pt x="4196319" y="2439381"/>
                  <a:pt x="2146390" y="3004157"/>
                  <a:pt x="2355566" y="2992204"/>
                </a:cubicBezTo>
                <a:cubicBezTo>
                  <a:pt x="2564743" y="2980251"/>
                  <a:pt x="4847755" y="2466274"/>
                  <a:pt x="5062908" y="2472251"/>
                </a:cubicBezTo>
                <a:cubicBezTo>
                  <a:pt x="5278061" y="2478228"/>
                  <a:pt x="3667402" y="3060933"/>
                  <a:pt x="3646484" y="3028063"/>
                </a:cubicBezTo>
                <a:cubicBezTo>
                  <a:pt x="3625566" y="2995192"/>
                  <a:pt x="5379661" y="2269052"/>
                  <a:pt x="4937402" y="2275028"/>
                </a:cubicBezTo>
                <a:cubicBezTo>
                  <a:pt x="4495143" y="2281004"/>
                  <a:pt x="1115449" y="3237240"/>
                  <a:pt x="992931" y="3063922"/>
                </a:cubicBezTo>
                <a:cubicBezTo>
                  <a:pt x="870413" y="2890604"/>
                  <a:pt x="4169425" y="1411428"/>
                  <a:pt x="4202296" y="1235122"/>
                </a:cubicBezTo>
                <a:cubicBezTo>
                  <a:pt x="4235167" y="1058816"/>
                  <a:pt x="1103496" y="2155499"/>
                  <a:pt x="1190155" y="2006087"/>
                </a:cubicBezTo>
                <a:cubicBezTo>
                  <a:pt x="1276814" y="1856675"/>
                  <a:pt x="4492155" y="577710"/>
                  <a:pt x="4722249" y="338651"/>
                </a:cubicBezTo>
                <a:cubicBezTo>
                  <a:pt x="4952343" y="99592"/>
                  <a:pt x="2651401" y="625522"/>
                  <a:pt x="2570719" y="571734"/>
                </a:cubicBezTo>
                <a:cubicBezTo>
                  <a:pt x="2490037" y="517946"/>
                  <a:pt x="4327802" y="69710"/>
                  <a:pt x="4238155" y="15922"/>
                </a:cubicBezTo>
                <a:cubicBezTo>
                  <a:pt x="4148508" y="-37866"/>
                  <a:pt x="2543825" y="45804"/>
                  <a:pt x="2032837" y="249004"/>
                </a:cubicBezTo>
                <a:cubicBezTo>
                  <a:pt x="1521849" y="452204"/>
                  <a:pt x="1184178" y="1244087"/>
                  <a:pt x="1172225" y="1235122"/>
                </a:cubicBezTo>
                <a:cubicBezTo>
                  <a:pt x="1160272" y="1226157"/>
                  <a:pt x="2029848" y="60746"/>
                  <a:pt x="1961119" y="195216"/>
                </a:cubicBezTo>
                <a:cubicBezTo>
                  <a:pt x="1892390" y="329686"/>
                  <a:pt x="840531" y="1919427"/>
                  <a:pt x="759849" y="2041945"/>
                </a:cubicBezTo>
                <a:cubicBezTo>
                  <a:pt x="679167" y="2164463"/>
                  <a:pt x="1536790" y="748040"/>
                  <a:pt x="1477025" y="930322"/>
                </a:cubicBezTo>
                <a:cubicBezTo>
                  <a:pt x="1417260" y="1112604"/>
                  <a:pt x="389308" y="3001168"/>
                  <a:pt x="401261" y="3135639"/>
                </a:cubicBezTo>
                <a:cubicBezTo>
                  <a:pt x="413214" y="3270109"/>
                  <a:pt x="1497943" y="1758062"/>
                  <a:pt x="1548743" y="1737145"/>
                </a:cubicBezTo>
                <a:cubicBezTo>
                  <a:pt x="1599543" y="1716227"/>
                  <a:pt x="613426" y="2851758"/>
                  <a:pt x="706061" y="3010134"/>
                </a:cubicBezTo>
                <a:cubicBezTo>
                  <a:pt x="798696" y="3168510"/>
                  <a:pt x="2218108" y="2582816"/>
                  <a:pt x="2104555" y="2687404"/>
                </a:cubicBezTo>
                <a:cubicBezTo>
                  <a:pt x="1991002" y="2791992"/>
                  <a:pt x="-259139" y="3643640"/>
                  <a:pt x="24743" y="3619734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SOUL'd OUTのDiggy-MO'、ソロ2ndシングルが完成 - 音楽ナタリー" hidden="1">
            <a:extLst>
              <a:ext uri="{FF2B5EF4-FFF2-40B4-BE49-F238E27FC236}">
                <a16:creationId xmlns:a16="http://schemas.microsoft.com/office/drawing/2014/main" id="{41E2EBEC-7BEC-A8D4-80CF-4883066E9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4400213" cy="14400213"/>
          </a:xfrm>
          <a:prstGeom prst="rect">
            <a:avLst/>
          </a:prstGeom>
          <a:solidFill>
            <a:srgbClr val="FFC000"/>
          </a:solidFill>
        </p:spPr>
      </p:pic>
      <p:grpSp>
        <p:nvGrpSpPr>
          <p:cNvPr id="1112" name="グループ化 1111">
            <a:extLst>
              <a:ext uri="{FF2B5EF4-FFF2-40B4-BE49-F238E27FC236}">
                <a16:creationId xmlns:a16="http://schemas.microsoft.com/office/drawing/2014/main" id="{B421D5AD-39A6-1B70-0A6C-DE41939323AB}"/>
              </a:ext>
            </a:extLst>
          </p:cNvPr>
          <p:cNvGrpSpPr/>
          <p:nvPr/>
        </p:nvGrpSpPr>
        <p:grpSpPr>
          <a:xfrm>
            <a:off x="1283034" y="1220307"/>
            <a:ext cx="12312649" cy="12145622"/>
            <a:chOff x="4652153" y="1220308"/>
            <a:chExt cx="4980663" cy="4913098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49100841-743F-283E-3812-D2850C4BA68D}"/>
                </a:ext>
              </a:extLst>
            </p:cNvPr>
            <p:cNvSpPr/>
            <p:nvPr/>
          </p:nvSpPr>
          <p:spPr>
            <a:xfrm>
              <a:off x="6577469" y="3355688"/>
              <a:ext cx="37758" cy="267472"/>
            </a:xfrm>
            <a:custGeom>
              <a:avLst/>
              <a:gdLst>
                <a:gd name="connsiteX0" fmla="*/ 10656 w 37758"/>
                <a:gd name="connsiteY0" fmla="*/ 287 h 267472"/>
                <a:gd name="connsiteX1" fmla="*/ 17006 w 37758"/>
                <a:gd name="connsiteY1" fmla="*/ 79662 h 267472"/>
                <a:gd name="connsiteX2" fmla="*/ 17006 w 37758"/>
                <a:gd name="connsiteY2" fmla="*/ 171737 h 267472"/>
                <a:gd name="connsiteX3" fmla="*/ 36056 w 37758"/>
                <a:gd name="connsiteY3" fmla="*/ 263812 h 267472"/>
                <a:gd name="connsiteX4" fmla="*/ 32881 w 37758"/>
                <a:gd name="connsiteY4" fmla="*/ 235237 h 267472"/>
                <a:gd name="connsiteX5" fmla="*/ 1131 w 37758"/>
                <a:gd name="connsiteY5" fmla="*/ 108237 h 267472"/>
                <a:gd name="connsiteX6" fmla="*/ 10656 w 37758"/>
                <a:gd name="connsiteY6" fmla="*/ 287 h 26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58" h="267472">
                  <a:moveTo>
                    <a:pt x="10656" y="287"/>
                  </a:moveTo>
                  <a:cubicBezTo>
                    <a:pt x="13302" y="-4475"/>
                    <a:pt x="15948" y="51087"/>
                    <a:pt x="17006" y="79662"/>
                  </a:cubicBezTo>
                  <a:cubicBezTo>
                    <a:pt x="18064" y="108237"/>
                    <a:pt x="13831" y="141045"/>
                    <a:pt x="17006" y="171737"/>
                  </a:cubicBezTo>
                  <a:cubicBezTo>
                    <a:pt x="20181" y="202429"/>
                    <a:pt x="33410" y="253229"/>
                    <a:pt x="36056" y="263812"/>
                  </a:cubicBezTo>
                  <a:cubicBezTo>
                    <a:pt x="38702" y="274395"/>
                    <a:pt x="38702" y="261166"/>
                    <a:pt x="32881" y="235237"/>
                  </a:cubicBezTo>
                  <a:cubicBezTo>
                    <a:pt x="27060" y="209308"/>
                    <a:pt x="5893" y="141574"/>
                    <a:pt x="1131" y="108237"/>
                  </a:cubicBezTo>
                  <a:cubicBezTo>
                    <a:pt x="-3631" y="74900"/>
                    <a:pt x="8010" y="5049"/>
                    <a:pt x="10656" y="2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D0B7B3B5-5FFC-E833-F40A-D07889079321}"/>
                </a:ext>
              </a:extLst>
            </p:cNvPr>
            <p:cNvSpPr/>
            <p:nvPr/>
          </p:nvSpPr>
          <p:spPr>
            <a:xfrm>
              <a:off x="6567057" y="3281553"/>
              <a:ext cx="513708" cy="76518"/>
            </a:xfrm>
            <a:custGeom>
              <a:avLst/>
              <a:gdLst>
                <a:gd name="connsiteX0" fmla="*/ 2018 w 513708"/>
                <a:gd name="connsiteY0" fmla="*/ 74422 h 76518"/>
                <a:gd name="connsiteX1" fmla="*/ 170293 w 513708"/>
                <a:gd name="connsiteY1" fmla="*/ 7747 h 76518"/>
                <a:gd name="connsiteX2" fmla="*/ 100443 w 513708"/>
                <a:gd name="connsiteY2" fmla="*/ 17272 h 76518"/>
                <a:gd name="connsiteX3" fmla="*/ 224268 w 513708"/>
                <a:gd name="connsiteY3" fmla="*/ 10922 h 76518"/>
                <a:gd name="connsiteX4" fmla="*/ 357618 w 513708"/>
                <a:gd name="connsiteY4" fmla="*/ 33147 h 76518"/>
                <a:gd name="connsiteX5" fmla="*/ 513193 w 513708"/>
                <a:gd name="connsiteY5" fmla="*/ 1397 h 76518"/>
                <a:gd name="connsiteX6" fmla="*/ 408418 w 513708"/>
                <a:gd name="connsiteY6" fmla="*/ 7747 h 76518"/>
                <a:gd name="connsiteX7" fmla="*/ 424293 w 513708"/>
                <a:gd name="connsiteY7" fmla="*/ 14097 h 76518"/>
                <a:gd name="connsiteX8" fmla="*/ 398893 w 513708"/>
                <a:gd name="connsiteY8" fmla="*/ 23622 h 76518"/>
                <a:gd name="connsiteX9" fmla="*/ 230618 w 513708"/>
                <a:gd name="connsiteY9" fmla="*/ 4572 h 76518"/>
                <a:gd name="connsiteX10" fmla="*/ 119493 w 513708"/>
                <a:gd name="connsiteY10" fmla="*/ 4572 h 76518"/>
                <a:gd name="connsiteX11" fmla="*/ 78218 w 513708"/>
                <a:gd name="connsiteY11" fmla="*/ 55372 h 76518"/>
                <a:gd name="connsiteX12" fmla="*/ 2018 w 513708"/>
                <a:gd name="connsiteY12" fmla="*/ 74422 h 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3708" h="76518">
                  <a:moveTo>
                    <a:pt x="2018" y="74422"/>
                  </a:moveTo>
                  <a:cubicBezTo>
                    <a:pt x="17364" y="66485"/>
                    <a:pt x="153889" y="17272"/>
                    <a:pt x="170293" y="7747"/>
                  </a:cubicBezTo>
                  <a:cubicBezTo>
                    <a:pt x="186697" y="-1778"/>
                    <a:pt x="100443" y="17272"/>
                    <a:pt x="100443" y="17272"/>
                  </a:cubicBezTo>
                  <a:cubicBezTo>
                    <a:pt x="109439" y="17801"/>
                    <a:pt x="181406" y="8276"/>
                    <a:pt x="224268" y="10922"/>
                  </a:cubicBezTo>
                  <a:cubicBezTo>
                    <a:pt x="267130" y="13568"/>
                    <a:pt x="309464" y="34734"/>
                    <a:pt x="357618" y="33147"/>
                  </a:cubicBezTo>
                  <a:cubicBezTo>
                    <a:pt x="405772" y="31560"/>
                    <a:pt x="504726" y="5630"/>
                    <a:pt x="513193" y="1397"/>
                  </a:cubicBezTo>
                  <a:cubicBezTo>
                    <a:pt x="521660" y="-2836"/>
                    <a:pt x="423235" y="5630"/>
                    <a:pt x="408418" y="7747"/>
                  </a:cubicBezTo>
                  <a:cubicBezTo>
                    <a:pt x="393601" y="9864"/>
                    <a:pt x="424293" y="14097"/>
                    <a:pt x="424293" y="14097"/>
                  </a:cubicBezTo>
                  <a:cubicBezTo>
                    <a:pt x="422706" y="16743"/>
                    <a:pt x="431172" y="25209"/>
                    <a:pt x="398893" y="23622"/>
                  </a:cubicBezTo>
                  <a:cubicBezTo>
                    <a:pt x="366614" y="22035"/>
                    <a:pt x="277185" y="7747"/>
                    <a:pt x="230618" y="4572"/>
                  </a:cubicBezTo>
                  <a:cubicBezTo>
                    <a:pt x="184051" y="1397"/>
                    <a:pt x="144893" y="-3895"/>
                    <a:pt x="119493" y="4572"/>
                  </a:cubicBezTo>
                  <a:cubicBezTo>
                    <a:pt x="94093" y="13039"/>
                    <a:pt x="93035" y="44789"/>
                    <a:pt x="78218" y="55372"/>
                  </a:cubicBezTo>
                  <a:cubicBezTo>
                    <a:pt x="63401" y="65955"/>
                    <a:pt x="-13328" y="82359"/>
                    <a:pt x="2018" y="74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3635CD5F-F9D4-6BFA-8981-DB778F66402F}"/>
                </a:ext>
              </a:extLst>
            </p:cNvPr>
            <p:cNvSpPr/>
            <p:nvPr/>
          </p:nvSpPr>
          <p:spPr>
            <a:xfrm>
              <a:off x="6575179" y="3301190"/>
              <a:ext cx="150494" cy="311449"/>
            </a:xfrm>
            <a:custGeom>
              <a:avLst/>
              <a:gdLst>
                <a:gd name="connsiteX0" fmla="*/ 149471 w 150494"/>
                <a:gd name="connsiteY0" fmla="*/ 810 h 311449"/>
                <a:gd name="connsiteX1" fmla="*/ 85971 w 150494"/>
                <a:gd name="connsiteY1" fmla="*/ 89710 h 311449"/>
                <a:gd name="connsiteX2" fmla="*/ 111371 w 150494"/>
                <a:gd name="connsiteY2" fmla="*/ 210360 h 311449"/>
                <a:gd name="connsiteX3" fmla="*/ 70096 w 150494"/>
                <a:gd name="connsiteY3" fmla="*/ 245285 h 311449"/>
                <a:gd name="connsiteX4" fmla="*/ 35171 w 150494"/>
                <a:gd name="connsiteY4" fmla="*/ 308785 h 311449"/>
                <a:gd name="connsiteX5" fmla="*/ 35171 w 150494"/>
                <a:gd name="connsiteY5" fmla="*/ 283385 h 311449"/>
                <a:gd name="connsiteX6" fmla="*/ 246 w 150494"/>
                <a:gd name="connsiteY6" fmla="*/ 140510 h 311449"/>
                <a:gd name="connsiteX7" fmla="*/ 25646 w 150494"/>
                <a:gd name="connsiteY7" fmla="*/ 51610 h 311449"/>
                <a:gd name="connsiteX8" fmla="*/ 149471 w 150494"/>
                <a:gd name="connsiteY8" fmla="*/ 810 h 31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94" h="311449">
                  <a:moveTo>
                    <a:pt x="149471" y="810"/>
                  </a:moveTo>
                  <a:cubicBezTo>
                    <a:pt x="159525" y="7160"/>
                    <a:pt x="92321" y="54785"/>
                    <a:pt x="85971" y="89710"/>
                  </a:cubicBezTo>
                  <a:cubicBezTo>
                    <a:pt x="79621" y="124635"/>
                    <a:pt x="114017" y="184431"/>
                    <a:pt x="111371" y="210360"/>
                  </a:cubicBezTo>
                  <a:cubicBezTo>
                    <a:pt x="108725" y="236289"/>
                    <a:pt x="82796" y="228881"/>
                    <a:pt x="70096" y="245285"/>
                  </a:cubicBezTo>
                  <a:cubicBezTo>
                    <a:pt x="57396" y="261689"/>
                    <a:pt x="40992" y="302435"/>
                    <a:pt x="35171" y="308785"/>
                  </a:cubicBezTo>
                  <a:cubicBezTo>
                    <a:pt x="29350" y="315135"/>
                    <a:pt x="40992" y="311431"/>
                    <a:pt x="35171" y="283385"/>
                  </a:cubicBezTo>
                  <a:cubicBezTo>
                    <a:pt x="29350" y="255339"/>
                    <a:pt x="1833" y="179139"/>
                    <a:pt x="246" y="140510"/>
                  </a:cubicBezTo>
                  <a:cubicBezTo>
                    <a:pt x="-1341" y="101881"/>
                    <a:pt x="4479" y="76481"/>
                    <a:pt x="25646" y="51610"/>
                  </a:cubicBezTo>
                  <a:cubicBezTo>
                    <a:pt x="46813" y="26739"/>
                    <a:pt x="139417" y="-5540"/>
                    <a:pt x="149471" y="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AF84E4F6-88AD-975E-3488-F8C4D3FA8713}"/>
                </a:ext>
              </a:extLst>
            </p:cNvPr>
            <p:cNvSpPr/>
            <p:nvPr/>
          </p:nvSpPr>
          <p:spPr>
            <a:xfrm>
              <a:off x="6666888" y="3297863"/>
              <a:ext cx="335032" cy="217063"/>
            </a:xfrm>
            <a:custGeom>
              <a:avLst/>
              <a:gdLst>
                <a:gd name="connsiteX0" fmla="*/ 270487 w 335032"/>
                <a:gd name="connsiteY0" fmla="*/ 962 h 217063"/>
                <a:gd name="connsiteX1" fmla="*/ 280012 w 335032"/>
                <a:gd name="connsiteY1" fmla="*/ 64462 h 217063"/>
                <a:gd name="connsiteX2" fmla="*/ 232387 w 335032"/>
                <a:gd name="connsiteY2" fmla="*/ 96212 h 217063"/>
                <a:gd name="connsiteX3" fmla="*/ 333987 w 335032"/>
                <a:gd name="connsiteY3" fmla="*/ 48587 h 217063"/>
                <a:gd name="connsiteX4" fmla="*/ 280012 w 335032"/>
                <a:gd name="connsiteY4" fmla="*/ 86687 h 217063"/>
                <a:gd name="connsiteX5" fmla="*/ 197462 w 335032"/>
                <a:gd name="connsiteY5" fmla="*/ 156537 h 217063"/>
                <a:gd name="connsiteX6" fmla="*/ 130787 w 335032"/>
                <a:gd name="connsiteY6" fmla="*/ 188287 h 217063"/>
                <a:gd name="connsiteX7" fmla="*/ 57762 w 335032"/>
                <a:gd name="connsiteY7" fmla="*/ 213687 h 217063"/>
                <a:gd name="connsiteX8" fmla="*/ 3787 w 335032"/>
                <a:gd name="connsiteY8" fmla="*/ 213687 h 217063"/>
                <a:gd name="connsiteX9" fmla="*/ 165712 w 335032"/>
                <a:gd name="connsiteY9" fmla="*/ 185112 h 217063"/>
                <a:gd name="connsiteX10" fmla="*/ 124437 w 335032"/>
                <a:gd name="connsiteY10" fmla="*/ 181937 h 217063"/>
                <a:gd name="connsiteX11" fmla="*/ 216512 w 335032"/>
                <a:gd name="connsiteY11" fmla="*/ 118437 h 217063"/>
                <a:gd name="connsiteX12" fmla="*/ 162537 w 335032"/>
                <a:gd name="connsiteY12" fmla="*/ 166062 h 217063"/>
                <a:gd name="connsiteX13" fmla="*/ 254612 w 335032"/>
                <a:gd name="connsiteY13" fmla="*/ 118437 h 217063"/>
                <a:gd name="connsiteX14" fmla="*/ 270487 w 335032"/>
                <a:gd name="connsiteY14" fmla="*/ 962 h 21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5032" h="217063">
                  <a:moveTo>
                    <a:pt x="270487" y="962"/>
                  </a:moveTo>
                  <a:cubicBezTo>
                    <a:pt x="274720" y="-8034"/>
                    <a:pt x="286362" y="48587"/>
                    <a:pt x="280012" y="64462"/>
                  </a:cubicBezTo>
                  <a:cubicBezTo>
                    <a:pt x="273662" y="80337"/>
                    <a:pt x="223391" y="98858"/>
                    <a:pt x="232387" y="96212"/>
                  </a:cubicBezTo>
                  <a:cubicBezTo>
                    <a:pt x="241383" y="93566"/>
                    <a:pt x="326049" y="50175"/>
                    <a:pt x="333987" y="48587"/>
                  </a:cubicBezTo>
                  <a:cubicBezTo>
                    <a:pt x="341925" y="46999"/>
                    <a:pt x="302766" y="68695"/>
                    <a:pt x="280012" y="86687"/>
                  </a:cubicBezTo>
                  <a:cubicBezTo>
                    <a:pt x="257258" y="104679"/>
                    <a:pt x="222333" y="139604"/>
                    <a:pt x="197462" y="156537"/>
                  </a:cubicBezTo>
                  <a:cubicBezTo>
                    <a:pt x="172591" y="173470"/>
                    <a:pt x="154070" y="178762"/>
                    <a:pt x="130787" y="188287"/>
                  </a:cubicBezTo>
                  <a:cubicBezTo>
                    <a:pt x="107504" y="197812"/>
                    <a:pt x="78929" y="209454"/>
                    <a:pt x="57762" y="213687"/>
                  </a:cubicBezTo>
                  <a:cubicBezTo>
                    <a:pt x="36595" y="217920"/>
                    <a:pt x="-14205" y="218450"/>
                    <a:pt x="3787" y="213687"/>
                  </a:cubicBezTo>
                  <a:cubicBezTo>
                    <a:pt x="21779" y="208925"/>
                    <a:pt x="145604" y="190404"/>
                    <a:pt x="165712" y="185112"/>
                  </a:cubicBezTo>
                  <a:cubicBezTo>
                    <a:pt x="185820" y="179820"/>
                    <a:pt x="115970" y="193049"/>
                    <a:pt x="124437" y="181937"/>
                  </a:cubicBezTo>
                  <a:cubicBezTo>
                    <a:pt x="132904" y="170825"/>
                    <a:pt x="210162" y="121083"/>
                    <a:pt x="216512" y="118437"/>
                  </a:cubicBezTo>
                  <a:cubicBezTo>
                    <a:pt x="222862" y="115791"/>
                    <a:pt x="156187" y="166062"/>
                    <a:pt x="162537" y="166062"/>
                  </a:cubicBezTo>
                  <a:cubicBezTo>
                    <a:pt x="168887" y="166062"/>
                    <a:pt x="236091" y="139074"/>
                    <a:pt x="254612" y="118437"/>
                  </a:cubicBezTo>
                  <a:cubicBezTo>
                    <a:pt x="273133" y="97800"/>
                    <a:pt x="266254" y="9958"/>
                    <a:pt x="270487" y="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639B1D43-A098-BB7E-E76B-60163CCB3C04}"/>
                </a:ext>
              </a:extLst>
            </p:cNvPr>
            <p:cNvSpPr/>
            <p:nvPr/>
          </p:nvSpPr>
          <p:spPr>
            <a:xfrm>
              <a:off x="6953031" y="3282932"/>
              <a:ext cx="313255" cy="111438"/>
            </a:xfrm>
            <a:custGeom>
              <a:avLst/>
              <a:gdLst>
                <a:gd name="connsiteX0" fmla="*/ 219 w 313255"/>
                <a:gd name="connsiteY0" fmla="*/ 18 h 111438"/>
                <a:gd name="connsiteX1" fmla="*/ 114519 w 313255"/>
                <a:gd name="connsiteY1" fmla="*/ 53993 h 111438"/>
                <a:gd name="connsiteX2" fmla="*/ 305019 w 313255"/>
                <a:gd name="connsiteY2" fmla="*/ 63518 h 111438"/>
                <a:gd name="connsiteX3" fmla="*/ 251044 w 313255"/>
                <a:gd name="connsiteY3" fmla="*/ 63518 h 111438"/>
                <a:gd name="connsiteX4" fmla="*/ 3394 w 313255"/>
                <a:gd name="connsiteY4" fmla="*/ 111143 h 111438"/>
                <a:gd name="connsiteX5" fmla="*/ 127219 w 313255"/>
                <a:gd name="connsiteY5" fmla="*/ 82568 h 111438"/>
                <a:gd name="connsiteX6" fmla="*/ 85944 w 313255"/>
                <a:gd name="connsiteY6" fmla="*/ 60343 h 111438"/>
                <a:gd name="connsiteX7" fmla="*/ 219 w 313255"/>
                <a:gd name="connsiteY7" fmla="*/ 18 h 11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3255" h="111438">
                  <a:moveTo>
                    <a:pt x="219" y="18"/>
                  </a:moveTo>
                  <a:cubicBezTo>
                    <a:pt x="4981" y="-1040"/>
                    <a:pt x="63719" y="43410"/>
                    <a:pt x="114519" y="53993"/>
                  </a:cubicBezTo>
                  <a:cubicBezTo>
                    <a:pt x="165319" y="64576"/>
                    <a:pt x="282265" y="61931"/>
                    <a:pt x="305019" y="63518"/>
                  </a:cubicBezTo>
                  <a:cubicBezTo>
                    <a:pt x="327773" y="65105"/>
                    <a:pt x="301315" y="55581"/>
                    <a:pt x="251044" y="63518"/>
                  </a:cubicBezTo>
                  <a:cubicBezTo>
                    <a:pt x="200773" y="71455"/>
                    <a:pt x="24032" y="107968"/>
                    <a:pt x="3394" y="111143"/>
                  </a:cubicBezTo>
                  <a:cubicBezTo>
                    <a:pt x="-17244" y="114318"/>
                    <a:pt x="113461" y="91035"/>
                    <a:pt x="127219" y="82568"/>
                  </a:cubicBezTo>
                  <a:cubicBezTo>
                    <a:pt x="140977" y="74101"/>
                    <a:pt x="102348" y="68810"/>
                    <a:pt x="85944" y="60343"/>
                  </a:cubicBezTo>
                  <a:cubicBezTo>
                    <a:pt x="69540" y="51876"/>
                    <a:pt x="-4543" y="1076"/>
                    <a:pt x="219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D2539D25-4D78-53FD-E74C-92D94ED63AE9}"/>
                </a:ext>
              </a:extLst>
            </p:cNvPr>
            <p:cNvSpPr/>
            <p:nvPr/>
          </p:nvSpPr>
          <p:spPr>
            <a:xfrm>
              <a:off x="6666322" y="3377980"/>
              <a:ext cx="376317" cy="163682"/>
            </a:xfrm>
            <a:custGeom>
              <a:avLst/>
              <a:gdLst>
                <a:gd name="connsiteX0" fmla="*/ 1178 w 376317"/>
                <a:gd name="connsiteY0" fmla="*/ 162145 h 163682"/>
                <a:gd name="connsiteX1" fmla="*/ 90078 w 376317"/>
                <a:gd name="connsiteY1" fmla="*/ 149445 h 163682"/>
                <a:gd name="connsiteX2" fmla="*/ 178978 w 376317"/>
                <a:gd name="connsiteY2" fmla="*/ 98645 h 163682"/>
                <a:gd name="connsiteX3" fmla="*/ 302803 w 376317"/>
                <a:gd name="connsiteY3" fmla="*/ 51020 h 163682"/>
                <a:gd name="connsiteX4" fmla="*/ 375828 w 376317"/>
                <a:gd name="connsiteY4" fmla="*/ 220 h 163682"/>
                <a:gd name="connsiteX5" fmla="*/ 328203 w 376317"/>
                <a:gd name="connsiteY5" fmla="*/ 35145 h 163682"/>
                <a:gd name="connsiteX6" fmla="*/ 207553 w 376317"/>
                <a:gd name="connsiteY6" fmla="*/ 95470 h 163682"/>
                <a:gd name="connsiteX7" fmla="*/ 156753 w 376317"/>
                <a:gd name="connsiteY7" fmla="*/ 120870 h 163682"/>
                <a:gd name="connsiteX8" fmla="*/ 1178 w 376317"/>
                <a:gd name="connsiteY8" fmla="*/ 162145 h 163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6317" h="163682">
                  <a:moveTo>
                    <a:pt x="1178" y="162145"/>
                  </a:moveTo>
                  <a:cubicBezTo>
                    <a:pt x="-9934" y="166907"/>
                    <a:pt x="60445" y="160028"/>
                    <a:pt x="90078" y="149445"/>
                  </a:cubicBezTo>
                  <a:cubicBezTo>
                    <a:pt x="119711" y="138862"/>
                    <a:pt x="143524" y="115049"/>
                    <a:pt x="178978" y="98645"/>
                  </a:cubicBezTo>
                  <a:cubicBezTo>
                    <a:pt x="214432" y="82241"/>
                    <a:pt x="269995" y="67424"/>
                    <a:pt x="302803" y="51020"/>
                  </a:cubicBezTo>
                  <a:cubicBezTo>
                    <a:pt x="335611" y="34616"/>
                    <a:pt x="371595" y="2866"/>
                    <a:pt x="375828" y="220"/>
                  </a:cubicBezTo>
                  <a:cubicBezTo>
                    <a:pt x="380061" y="-2426"/>
                    <a:pt x="356249" y="19270"/>
                    <a:pt x="328203" y="35145"/>
                  </a:cubicBezTo>
                  <a:cubicBezTo>
                    <a:pt x="300157" y="51020"/>
                    <a:pt x="207553" y="95470"/>
                    <a:pt x="207553" y="95470"/>
                  </a:cubicBezTo>
                  <a:cubicBezTo>
                    <a:pt x="178978" y="109757"/>
                    <a:pt x="183211" y="110287"/>
                    <a:pt x="156753" y="120870"/>
                  </a:cubicBezTo>
                  <a:cubicBezTo>
                    <a:pt x="130295" y="131453"/>
                    <a:pt x="12290" y="157383"/>
                    <a:pt x="1178" y="162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A410DBE0-7861-07B8-FDE0-7522ED361C68}"/>
                </a:ext>
              </a:extLst>
            </p:cNvPr>
            <p:cNvSpPr/>
            <p:nvPr/>
          </p:nvSpPr>
          <p:spPr>
            <a:xfrm>
              <a:off x="6642022" y="3279505"/>
              <a:ext cx="149931" cy="224705"/>
            </a:xfrm>
            <a:custGeom>
              <a:avLst/>
              <a:gdLst>
                <a:gd name="connsiteX0" fmla="*/ 133428 w 149931"/>
                <a:gd name="connsiteY0" fmla="*/ 6620 h 224705"/>
                <a:gd name="connsiteX1" fmla="*/ 136603 w 149931"/>
                <a:gd name="connsiteY1" fmla="*/ 70120 h 224705"/>
                <a:gd name="connsiteX2" fmla="*/ 149303 w 149931"/>
                <a:gd name="connsiteY2" fmla="*/ 146320 h 224705"/>
                <a:gd name="connsiteX3" fmla="*/ 114378 w 149931"/>
                <a:gd name="connsiteY3" fmla="*/ 200295 h 224705"/>
                <a:gd name="connsiteX4" fmla="*/ 44528 w 149931"/>
                <a:gd name="connsiteY4" fmla="*/ 222520 h 224705"/>
                <a:gd name="connsiteX5" fmla="*/ 78 w 149931"/>
                <a:gd name="connsiteY5" fmla="*/ 149495 h 224705"/>
                <a:gd name="connsiteX6" fmla="*/ 35003 w 149931"/>
                <a:gd name="connsiteY6" fmla="*/ 57420 h 224705"/>
                <a:gd name="connsiteX7" fmla="*/ 82628 w 149931"/>
                <a:gd name="connsiteY7" fmla="*/ 6620 h 224705"/>
                <a:gd name="connsiteX8" fmla="*/ 133428 w 149931"/>
                <a:gd name="connsiteY8" fmla="*/ 6620 h 224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931" h="224705">
                  <a:moveTo>
                    <a:pt x="133428" y="6620"/>
                  </a:moveTo>
                  <a:cubicBezTo>
                    <a:pt x="142424" y="17203"/>
                    <a:pt x="133957" y="46837"/>
                    <a:pt x="136603" y="70120"/>
                  </a:cubicBezTo>
                  <a:cubicBezTo>
                    <a:pt x="139249" y="93403"/>
                    <a:pt x="153007" y="124624"/>
                    <a:pt x="149303" y="146320"/>
                  </a:cubicBezTo>
                  <a:cubicBezTo>
                    <a:pt x="145599" y="168016"/>
                    <a:pt x="131840" y="187595"/>
                    <a:pt x="114378" y="200295"/>
                  </a:cubicBezTo>
                  <a:cubicBezTo>
                    <a:pt x="96915" y="212995"/>
                    <a:pt x="63578" y="230987"/>
                    <a:pt x="44528" y="222520"/>
                  </a:cubicBezTo>
                  <a:cubicBezTo>
                    <a:pt x="25478" y="214053"/>
                    <a:pt x="1665" y="177012"/>
                    <a:pt x="78" y="149495"/>
                  </a:cubicBezTo>
                  <a:cubicBezTo>
                    <a:pt x="-1509" y="121978"/>
                    <a:pt x="21245" y="81232"/>
                    <a:pt x="35003" y="57420"/>
                  </a:cubicBezTo>
                  <a:cubicBezTo>
                    <a:pt x="48761" y="33608"/>
                    <a:pt x="70986" y="13499"/>
                    <a:pt x="82628" y="6620"/>
                  </a:cubicBezTo>
                  <a:cubicBezTo>
                    <a:pt x="94270" y="-259"/>
                    <a:pt x="124432" y="-3963"/>
                    <a:pt x="133428" y="66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>
              <a:extLst>
                <a:ext uri="{FF2B5EF4-FFF2-40B4-BE49-F238E27FC236}">
                  <a16:creationId xmlns:a16="http://schemas.microsoft.com/office/drawing/2014/main" id="{C42546BE-A18E-CB5D-8A10-7C91EEB73DC0}"/>
                </a:ext>
              </a:extLst>
            </p:cNvPr>
            <p:cNvSpPr/>
            <p:nvPr/>
          </p:nvSpPr>
          <p:spPr>
            <a:xfrm>
              <a:off x="6704253" y="3374381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AA0E508A-750C-E885-ED37-2C43B14C80EE}"/>
                </a:ext>
              </a:extLst>
            </p:cNvPr>
            <p:cNvSpPr/>
            <p:nvPr/>
          </p:nvSpPr>
          <p:spPr>
            <a:xfrm>
              <a:off x="6138316" y="3378187"/>
              <a:ext cx="129053" cy="722102"/>
            </a:xfrm>
            <a:custGeom>
              <a:avLst/>
              <a:gdLst>
                <a:gd name="connsiteX0" fmla="*/ 84684 w 129053"/>
                <a:gd name="connsiteY0" fmla="*/ 13 h 722102"/>
                <a:gd name="connsiteX1" fmla="*/ 125959 w 129053"/>
                <a:gd name="connsiteY1" fmla="*/ 193688 h 722102"/>
                <a:gd name="connsiteX2" fmla="*/ 43409 w 129053"/>
                <a:gd name="connsiteY2" fmla="*/ 381013 h 722102"/>
                <a:gd name="connsiteX3" fmla="*/ 91034 w 129053"/>
                <a:gd name="connsiteY3" fmla="*/ 279413 h 722102"/>
                <a:gd name="connsiteX4" fmla="*/ 62459 w 129053"/>
                <a:gd name="connsiteY4" fmla="*/ 454038 h 722102"/>
                <a:gd name="connsiteX5" fmla="*/ 2134 w 129053"/>
                <a:gd name="connsiteY5" fmla="*/ 711213 h 722102"/>
                <a:gd name="connsiteX6" fmla="*/ 24359 w 129053"/>
                <a:gd name="connsiteY6" fmla="*/ 631838 h 722102"/>
                <a:gd name="connsiteX7" fmla="*/ 125959 w 129053"/>
                <a:gd name="connsiteY7" fmla="*/ 250838 h 722102"/>
                <a:gd name="connsiteX8" fmla="*/ 103734 w 129053"/>
                <a:gd name="connsiteY8" fmla="*/ 301638 h 722102"/>
                <a:gd name="connsiteX9" fmla="*/ 113259 w 129053"/>
                <a:gd name="connsiteY9" fmla="*/ 184163 h 722102"/>
                <a:gd name="connsiteX10" fmla="*/ 84684 w 129053"/>
                <a:gd name="connsiteY10" fmla="*/ 13 h 72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9053" h="722102">
                  <a:moveTo>
                    <a:pt x="84684" y="13"/>
                  </a:moveTo>
                  <a:cubicBezTo>
                    <a:pt x="86801" y="1601"/>
                    <a:pt x="132838" y="130188"/>
                    <a:pt x="125959" y="193688"/>
                  </a:cubicBezTo>
                  <a:cubicBezTo>
                    <a:pt x="119080" y="257188"/>
                    <a:pt x="49230" y="366726"/>
                    <a:pt x="43409" y="381013"/>
                  </a:cubicBezTo>
                  <a:cubicBezTo>
                    <a:pt x="37588" y="395300"/>
                    <a:pt x="87859" y="267242"/>
                    <a:pt x="91034" y="279413"/>
                  </a:cubicBezTo>
                  <a:cubicBezTo>
                    <a:pt x="94209" y="291584"/>
                    <a:pt x="77276" y="382071"/>
                    <a:pt x="62459" y="454038"/>
                  </a:cubicBezTo>
                  <a:cubicBezTo>
                    <a:pt x="47642" y="526005"/>
                    <a:pt x="8484" y="681580"/>
                    <a:pt x="2134" y="711213"/>
                  </a:cubicBezTo>
                  <a:cubicBezTo>
                    <a:pt x="-4216" y="740846"/>
                    <a:pt x="3722" y="708567"/>
                    <a:pt x="24359" y="631838"/>
                  </a:cubicBezTo>
                  <a:cubicBezTo>
                    <a:pt x="44996" y="555109"/>
                    <a:pt x="112730" y="305871"/>
                    <a:pt x="125959" y="250838"/>
                  </a:cubicBezTo>
                  <a:cubicBezTo>
                    <a:pt x="139188" y="195805"/>
                    <a:pt x="105851" y="312750"/>
                    <a:pt x="103734" y="301638"/>
                  </a:cubicBezTo>
                  <a:cubicBezTo>
                    <a:pt x="101617" y="290526"/>
                    <a:pt x="113259" y="229142"/>
                    <a:pt x="113259" y="184163"/>
                  </a:cubicBezTo>
                  <a:cubicBezTo>
                    <a:pt x="113259" y="139184"/>
                    <a:pt x="82567" y="-1575"/>
                    <a:pt x="84684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653B307A-FD15-FF15-1B91-C9D7B2DBD07B}"/>
                </a:ext>
              </a:extLst>
            </p:cNvPr>
            <p:cNvSpPr/>
            <p:nvPr/>
          </p:nvSpPr>
          <p:spPr>
            <a:xfrm>
              <a:off x="6280225" y="3546450"/>
              <a:ext cx="131520" cy="578410"/>
            </a:xfrm>
            <a:custGeom>
              <a:avLst/>
              <a:gdLst>
                <a:gd name="connsiteX0" fmla="*/ 47550 w 131520"/>
                <a:gd name="connsiteY0" fmla="*/ 25 h 578410"/>
                <a:gd name="connsiteX1" fmla="*/ 44375 w 131520"/>
                <a:gd name="connsiteY1" fmla="*/ 247675 h 578410"/>
                <a:gd name="connsiteX2" fmla="*/ 31675 w 131520"/>
                <a:gd name="connsiteY2" fmla="*/ 292125 h 578410"/>
                <a:gd name="connsiteX3" fmla="*/ 130100 w 131520"/>
                <a:gd name="connsiteY3" fmla="*/ 396900 h 578410"/>
                <a:gd name="connsiteX4" fmla="*/ 85650 w 131520"/>
                <a:gd name="connsiteY4" fmla="*/ 358800 h 578410"/>
                <a:gd name="connsiteX5" fmla="*/ 25325 w 131520"/>
                <a:gd name="connsiteY5" fmla="*/ 476275 h 578410"/>
                <a:gd name="connsiteX6" fmla="*/ 66600 w 131520"/>
                <a:gd name="connsiteY6" fmla="*/ 577875 h 578410"/>
                <a:gd name="connsiteX7" fmla="*/ 22150 w 131520"/>
                <a:gd name="connsiteY7" fmla="*/ 514375 h 578410"/>
                <a:gd name="connsiteX8" fmla="*/ 3100 w 131520"/>
                <a:gd name="connsiteY8" fmla="*/ 469925 h 578410"/>
                <a:gd name="connsiteX9" fmla="*/ 85650 w 131520"/>
                <a:gd name="connsiteY9" fmla="*/ 377850 h 578410"/>
                <a:gd name="connsiteX10" fmla="*/ 60250 w 131520"/>
                <a:gd name="connsiteY10" fmla="*/ 327050 h 578410"/>
                <a:gd name="connsiteX11" fmla="*/ 53900 w 131520"/>
                <a:gd name="connsiteY11" fmla="*/ 263550 h 578410"/>
                <a:gd name="connsiteX12" fmla="*/ 47550 w 131520"/>
                <a:gd name="connsiteY12" fmla="*/ 25 h 57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520" h="578410">
                  <a:moveTo>
                    <a:pt x="47550" y="25"/>
                  </a:moveTo>
                  <a:cubicBezTo>
                    <a:pt x="45962" y="-2621"/>
                    <a:pt x="47021" y="198992"/>
                    <a:pt x="44375" y="247675"/>
                  </a:cubicBezTo>
                  <a:cubicBezTo>
                    <a:pt x="41729" y="296358"/>
                    <a:pt x="17387" y="267254"/>
                    <a:pt x="31675" y="292125"/>
                  </a:cubicBezTo>
                  <a:cubicBezTo>
                    <a:pt x="45962" y="316996"/>
                    <a:pt x="121104" y="385788"/>
                    <a:pt x="130100" y="396900"/>
                  </a:cubicBezTo>
                  <a:cubicBezTo>
                    <a:pt x="139096" y="408012"/>
                    <a:pt x="103113" y="345571"/>
                    <a:pt x="85650" y="358800"/>
                  </a:cubicBezTo>
                  <a:cubicBezTo>
                    <a:pt x="68188" y="372029"/>
                    <a:pt x="28500" y="439763"/>
                    <a:pt x="25325" y="476275"/>
                  </a:cubicBezTo>
                  <a:cubicBezTo>
                    <a:pt x="22150" y="512787"/>
                    <a:pt x="67129" y="571525"/>
                    <a:pt x="66600" y="577875"/>
                  </a:cubicBezTo>
                  <a:cubicBezTo>
                    <a:pt x="66071" y="584225"/>
                    <a:pt x="32733" y="532367"/>
                    <a:pt x="22150" y="514375"/>
                  </a:cubicBezTo>
                  <a:cubicBezTo>
                    <a:pt x="11567" y="496383"/>
                    <a:pt x="-7483" y="492679"/>
                    <a:pt x="3100" y="469925"/>
                  </a:cubicBezTo>
                  <a:cubicBezTo>
                    <a:pt x="13683" y="447171"/>
                    <a:pt x="76125" y="401663"/>
                    <a:pt x="85650" y="377850"/>
                  </a:cubicBezTo>
                  <a:cubicBezTo>
                    <a:pt x="95175" y="354038"/>
                    <a:pt x="65542" y="346100"/>
                    <a:pt x="60250" y="327050"/>
                  </a:cubicBezTo>
                  <a:cubicBezTo>
                    <a:pt x="54958" y="308000"/>
                    <a:pt x="55487" y="314879"/>
                    <a:pt x="53900" y="263550"/>
                  </a:cubicBezTo>
                  <a:cubicBezTo>
                    <a:pt x="52313" y="212221"/>
                    <a:pt x="49138" y="2671"/>
                    <a:pt x="47550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B748F01E-BDA2-D9D7-300C-23C45DE03509}"/>
                </a:ext>
              </a:extLst>
            </p:cNvPr>
            <p:cNvSpPr/>
            <p:nvPr/>
          </p:nvSpPr>
          <p:spPr>
            <a:xfrm>
              <a:off x="6270563" y="4075063"/>
              <a:ext cx="459076" cy="311410"/>
            </a:xfrm>
            <a:custGeom>
              <a:avLst/>
              <a:gdLst>
                <a:gd name="connsiteX0" fmla="*/ 62 w 459076"/>
                <a:gd name="connsiteY0" fmla="*/ 49262 h 311410"/>
                <a:gd name="connsiteX1" fmla="*/ 285812 w 459076"/>
                <a:gd name="connsiteY1" fmla="*/ 30212 h 311410"/>
                <a:gd name="connsiteX2" fmla="*/ 219137 w 459076"/>
                <a:gd name="connsiteY2" fmla="*/ 33387 h 311410"/>
                <a:gd name="connsiteX3" fmla="*/ 403287 w 459076"/>
                <a:gd name="connsiteY3" fmla="*/ 23862 h 311410"/>
                <a:gd name="connsiteX4" fmla="*/ 406462 w 459076"/>
                <a:gd name="connsiteY4" fmla="*/ 81012 h 311410"/>
                <a:gd name="connsiteX5" fmla="*/ 393762 w 459076"/>
                <a:gd name="connsiteY5" fmla="*/ 58787 h 311410"/>
                <a:gd name="connsiteX6" fmla="*/ 447737 w 459076"/>
                <a:gd name="connsiteY6" fmla="*/ 150862 h 311410"/>
                <a:gd name="connsiteX7" fmla="*/ 457262 w 459076"/>
                <a:gd name="connsiteY7" fmla="*/ 195312 h 311410"/>
                <a:gd name="connsiteX8" fmla="*/ 422337 w 459076"/>
                <a:gd name="connsiteY8" fmla="*/ 214362 h 311410"/>
                <a:gd name="connsiteX9" fmla="*/ 292162 w 459076"/>
                <a:gd name="connsiteY9" fmla="*/ 309612 h 311410"/>
                <a:gd name="connsiteX10" fmla="*/ 358837 w 459076"/>
                <a:gd name="connsiteY10" fmla="*/ 274687 h 311410"/>
                <a:gd name="connsiteX11" fmla="*/ 428687 w 459076"/>
                <a:gd name="connsiteY11" fmla="*/ 249287 h 311410"/>
                <a:gd name="connsiteX12" fmla="*/ 403287 w 459076"/>
                <a:gd name="connsiteY12" fmla="*/ 258812 h 311410"/>
                <a:gd name="connsiteX13" fmla="*/ 454087 w 459076"/>
                <a:gd name="connsiteY13" fmla="*/ 144512 h 311410"/>
                <a:gd name="connsiteX14" fmla="*/ 368362 w 459076"/>
                <a:gd name="connsiteY14" fmla="*/ 11162 h 311410"/>
                <a:gd name="connsiteX15" fmla="*/ 260412 w 459076"/>
                <a:gd name="connsiteY15" fmla="*/ 11162 h 311410"/>
                <a:gd name="connsiteX16" fmla="*/ 62 w 459076"/>
                <a:gd name="connsiteY16" fmla="*/ 49262 h 31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9076" h="311410">
                  <a:moveTo>
                    <a:pt x="62" y="49262"/>
                  </a:moveTo>
                  <a:cubicBezTo>
                    <a:pt x="4295" y="52437"/>
                    <a:pt x="249300" y="32858"/>
                    <a:pt x="285812" y="30212"/>
                  </a:cubicBezTo>
                  <a:cubicBezTo>
                    <a:pt x="322324" y="27566"/>
                    <a:pt x="219137" y="33387"/>
                    <a:pt x="219137" y="33387"/>
                  </a:cubicBezTo>
                  <a:cubicBezTo>
                    <a:pt x="238716" y="32329"/>
                    <a:pt x="372066" y="15925"/>
                    <a:pt x="403287" y="23862"/>
                  </a:cubicBezTo>
                  <a:cubicBezTo>
                    <a:pt x="434508" y="31799"/>
                    <a:pt x="408050" y="75191"/>
                    <a:pt x="406462" y="81012"/>
                  </a:cubicBezTo>
                  <a:cubicBezTo>
                    <a:pt x="404875" y="86833"/>
                    <a:pt x="386883" y="47145"/>
                    <a:pt x="393762" y="58787"/>
                  </a:cubicBezTo>
                  <a:cubicBezTo>
                    <a:pt x="400641" y="70429"/>
                    <a:pt x="437154" y="128108"/>
                    <a:pt x="447737" y="150862"/>
                  </a:cubicBezTo>
                  <a:cubicBezTo>
                    <a:pt x="458320" y="173616"/>
                    <a:pt x="461495" y="184729"/>
                    <a:pt x="457262" y="195312"/>
                  </a:cubicBezTo>
                  <a:cubicBezTo>
                    <a:pt x="453029" y="205895"/>
                    <a:pt x="449854" y="195312"/>
                    <a:pt x="422337" y="214362"/>
                  </a:cubicBezTo>
                  <a:cubicBezTo>
                    <a:pt x="394820" y="233412"/>
                    <a:pt x="302745" y="299558"/>
                    <a:pt x="292162" y="309612"/>
                  </a:cubicBezTo>
                  <a:cubicBezTo>
                    <a:pt x="281579" y="319666"/>
                    <a:pt x="336083" y="284741"/>
                    <a:pt x="358837" y="274687"/>
                  </a:cubicBezTo>
                  <a:cubicBezTo>
                    <a:pt x="381591" y="264633"/>
                    <a:pt x="421279" y="251933"/>
                    <a:pt x="428687" y="249287"/>
                  </a:cubicBezTo>
                  <a:cubicBezTo>
                    <a:pt x="436095" y="246641"/>
                    <a:pt x="399054" y="276274"/>
                    <a:pt x="403287" y="258812"/>
                  </a:cubicBezTo>
                  <a:cubicBezTo>
                    <a:pt x="407520" y="241350"/>
                    <a:pt x="459908" y="185787"/>
                    <a:pt x="454087" y="144512"/>
                  </a:cubicBezTo>
                  <a:cubicBezTo>
                    <a:pt x="448266" y="103237"/>
                    <a:pt x="400641" y="33387"/>
                    <a:pt x="368362" y="11162"/>
                  </a:cubicBezTo>
                  <a:cubicBezTo>
                    <a:pt x="336083" y="-11063"/>
                    <a:pt x="313858" y="5870"/>
                    <a:pt x="260412" y="11162"/>
                  </a:cubicBezTo>
                  <a:cubicBezTo>
                    <a:pt x="206966" y="16454"/>
                    <a:pt x="-4171" y="46087"/>
                    <a:pt x="62" y="49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CCFD6350-93CB-B2C8-FF48-1BF58981C778}"/>
                </a:ext>
              </a:extLst>
            </p:cNvPr>
            <p:cNvSpPr/>
            <p:nvPr/>
          </p:nvSpPr>
          <p:spPr>
            <a:xfrm>
              <a:off x="6113184" y="4168744"/>
              <a:ext cx="128866" cy="225634"/>
            </a:xfrm>
            <a:custGeom>
              <a:avLst/>
              <a:gdLst>
                <a:gd name="connsiteX0" fmla="*/ 5041 w 128866"/>
                <a:gd name="connsiteY0" fmla="*/ 31 h 225634"/>
                <a:gd name="connsiteX1" fmla="*/ 11391 w 128866"/>
                <a:gd name="connsiteY1" fmla="*/ 130206 h 225634"/>
                <a:gd name="connsiteX2" fmla="*/ 49491 w 128866"/>
                <a:gd name="connsiteY2" fmla="*/ 171481 h 225634"/>
                <a:gd name="connsiteX3" fmla="*/ 11391 w 128866"/>
                <a:gd name="connsiteY3" fmla="*/ 165131 h 225634"/>
                <a:gd name="connsiteX4" fmla="*/ 128866 w 128866"/>
                <a:gd name="connsiteY4" fmla="*/ 225456 h 225634"/>
                <a:gd name="connsiteX5" fmla="*/ 11391 w 128866"/>
                <a:gd name="connsiteY5" fmla="*/ 142906 h 225634"/>
                <a:gd name="connsiteX6" fmla="*/ 5041 w 128866"/>
                <a:gd name="connsiteY6" fmla="*/ 31 h 225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866" h="225634">
                  <a:moveTo>
                    <a:pt x="5041" y="31"/>
                  </a:moveTo>
                  <a:cubicBezTo>
                    <a:pt x="5041" y="-2086"/>
                    <a:pt x="3983" y="101631"/>
                    <a:pt x="11391" y="130206"/>
                  </a:cubicBezTo>
                  <a:cubicBezTo>
                    <a:pt x="18799" y="158781"/>
                    <a:pt x="49491" y="165660"/>
                    <a:pt x="49491" y="171481"/>
                  </a:cubicBezTo>
                  <a:cubicBezTo>
                    <a:pt x="49491" y="177302"/>
                    <a:pt x="-1838" y="156135"/>
                    <a:pt x="11391" y="165131"/>
                  </a:cubicBezTo>
                  <a:cubicBezTo>
                    <a:pt x="24620" y="174127"/>
                    <a:pt x="128866" y="229160"/>
                    <a:pt x="128866" y="225456"/>
                  </a:cubicBezTo>
                  <a:cubicBezTo>
                    <a:pt x="128866" y="221752"/>
                    <a:pt x="32558" y="176243"/>
                    <a:pt x="11391" y="142906"/>
                  </a:cubicBezTo>
                  <a:cubicBezTo>
                    <a:pt x="-9776" y="109569"/>
                    <a:pt x="5041" y="2148"/>
                    <a:pt x="5041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8573EDA5-FF7E-133C-025D-5A7E5DACC19F}"/>
                </a:ext>
              </a:extLst>
            </p:cNvPr>
            <p:cNvSpPr/>
            <p:nvPr/>
          </p:nvSpPr>
          <p:spPr>
            <a:xfrm>
              <a:off x="6260789" y="4114343"/>
              <a:ext cx="60797" cy="173442"/>
            </a:xfrm>
            <a:custGeom>
              <a:avLst/>
              <a:gdLst>
                <a:gd name="connsiteX0" fmla="*/ 3486 w 60797"/>
                <a:gd name="connsiteY0" fmla="*/ 457 h 173442"/>
                <a:gd name="connsiteX1" fmla="*/ 38411 w 60797"/>
                <a:gd name="connsiteY1" fmla="*/ 57607 h 173442"/>
                <a:gd name="connsiteX2" fmla="*/ 311 w 60797"/>
                <a:gd name="connsiteY2" fmla="*/ 171907 h 173442"/>
                <a:gd name="connsiteX3" fmla="*/ 22536 w 60797"/>
                <a:gd name="connsiteY3" fmla="*/ 121107 h 173442"/>
                <a:gd name="connsiteX4" fmla="*/ 60636 w 60797"/>
                <a:gd name="connsiteY4" fmla="*/ 86182 h 173442"/>
                <a:gd name="connsiteX5" fmla="*/ 3486 w 60797"/>
                <a:gd name="connsiteY5" fmla="*/ 457 h 1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797" h="173442">
                  <a:moveTo>
                    <a:pt x="3486" y="457"/>
                  </a:moveTo>
                  <a:cubicBezTo>
                    <a:pt x="-218" y="-4305"/>
                    <a:pt x="38940" y="29032"/>
                    <a:pt x="38411" y="57607"/>
                  </a:cubicBezTo>
                  <a:cubicBezTo>
                    <a:pt x="37882" y="86182"/>
                    <a:pt x="2957" y="161324"/>
                    <a:pt x="311" y="171907"/>
                  </a:cubicBezTo>
                  <a:cubicBezTo>
                    <a:pt x="-2335" y="182490"/>
                    <a:pt x="12482" y="135394"/>
                    <a:pt x="22536" y="121107"/>
                  </a:cubicBezTo>
                  <a:cubicBezTo>
                    <a:pt x="32590" y="106820"/>
                    <a:pt x="63282" y="104703"/>
                    <a:pt x="60636" y="86182"/>
                  </a:cubicBezTo>
                  <a:cubicBezTo>
                    <a:pt x="57990" y="67661"/>
                    <a:pt x="7190" y="5219"/>
                    <a:pt x="3486" y="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D9FC70C9-7C94-880B-207B-43E3C4341A2E}"/>
                </a:ext>
              </a:extLst>
            </p:cNvPr>
            <p:cNvSpPr/>
            <p:nvPr/>
          </p:nvSpPr>
          <p:spPr>
            <a:xfrm>
              <a:off x="6200755" y="4130654"/>
              <a:ext cx="50875" cy="196954"/>
            </a:xfrm>
            <a:custGeom>
              <a:avLst/>
              <a:gdLst>
                <a:gd name="connsiteX0" fmla="*/ 19070 w 50875"/>
                <a:gd name="connsiteY0" fmla="*/ 21 h 196954"/>
                <a:gd name="connsiteX1" fmla="*/ 47645 w 50875"/>
                <a:gd name="connsiteY1" fmla="*/ 111146 h 196954"/>
                <a:gd name="connsiteX2" fmla="*/ 20 w 50875"/>
                <a:gd name="connsiteY2" fmla="*/ 196871 h 196954"/>
                <a:gd name="connsiteX3" fmla="*/ 41295 w 50875"/>
                <a:gd name="connsiteY3" fmla="*/ 127021 h 196954"/>
                <a:gd name="connsiteX4" fmla="*/ 15895 w 50875"/>
                <a:gd name="connsiteY4" fmla="*/ 127021 h 196954"/>
                <a:gd name="connsiteX5" fmla="*/ 50820 w 50875"/>
                <a:gd name="connsiteY5" fmla="*/ 101621 h 196954"/>
                <a:gd name="connsiteX6" fmla="*/ 19070 w 50875"/>
                <a:gd name="connsiteY6" fmla="*/ 21 h 196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875" h="196954">
                  <a:moveTo>
                    <a:pt x="19070" y="21"/>
                  </a:moveTo>
                  <a:cubicBezTo>
                    <a:pt x="18541" y="1608"/>
                    <a:pt x="50820" y="78338"/>
                    <a:pt x="47645" y="111146"/>
                  </a:cubicBezTo>
                  <a:cubicBezTo>
                    <a:pt x="44470" y="143954"/>
                    <a:pt x="1078" y="194225"/>
                    <a:pt x="20" y="196871"/>
                  </a:cubicBezTo>
                  <a:cubicBezTo>
                    <a:pt x="-1038" y="199517"/>
                    <a:pt x="38649" y="138663"/>
                    <a:pt x="41295" y="127021"/>
                  </a:cubicBezTo>
                  <a:cubicBezTo>
                    <a:pt x="43941" y="115379"/>
                    <a:pt x="14308" y="131254"/>
                    <a:pt x="15895" y="127021"/>
                  </a:cubicBezTo>
                  <a:cubicBezTo>
                    <a:pt x="17482" y="122788"/>
                    <a:pt x="49233" y="118554"/>
                    <a:pt x="50820" y="101621"/>
                  </a:cubicBezTo>
                  <a:cubicBezTo>
                    <a:pt x="52408" y="84688"/>
                    <a:pt x="19599" y="-1566"/>
                    <a:pt x="19070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673840A2-51D2-B822-DB5B-F0D328BD8F05}"/>
                </a:ext>
              </a:extLst>
            </p:cNvPr>
            <p:cNvSpPr/>
            <p:nvPr/>
          </p:nvSpPr>
          <p:spPr>
            <a:xfrm>
              <a:off x="6228453" y="3600240"/>
              <a:ext cx="74118" cy="489668"/>
            </a:xfrm>
            <a:custGeom>
              <a:avLst/>
              <a:gdLst>
                <a:gd name="connsiteX0" fmla="*/ 73922 w 74118"/>
                <a:gd name="connsiteY0" fmla="*/ 210 h 489668"/>
                <a:gd name="connsiteX1" fmla="*/ 54872 w 74118"/>
                <a:gd name="connsiteY1" fmla="*/ 244685 h 489668"/>
                <a:gd name="connsiteX2" fmla="*/ 32647 w 74118"/>
                <a:gd name="connsiteY2" fmla="*/ 371685 h 489668"/>
                <a:gd name="connsiteX3" fmla="*/ 897 w 74118"/>
                <a:gd name="connsiteY3" fmla="*/ 485985 h 489668"/>
                <a:gd name="connsiteX4" fmla="*/ 70747 w 74118"/>
                <a:gd name="connsiteY4" fmla="*/ 228810 h 489668"/>
                <a:gd name="connsiteX5" fmla="*/ 64397 w 74118"/>
                <a:gd name="connsiteY5" fmla="*/ 289135 h 489668"/>
                <a:gd name="connsiteX6" fmla="*/ 73922 w 74118"/>
                <a:gd name="connsiteY6" fmla="*/ 210 h 48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118" h="489668">
                  <a:moveTo>
                    <a:pt x="73922" y="210"/>
                  </a:moveTo>
                  <a:cubicBezTo>
                    <a:pt x="72335" y="-7198"/>
                    <a:pt x="61751" y="182773"/>
                    <a:pt x="54872" y="244685"/>
                  </a:cubicBezTo>
                  <a:cubicBezTo>
                    <a:pt x="47993" y="306597"/>
                    <a:pt x="41643" y="331468"/>
                    <a:pt x="32647" y="371685"/>
                  </a:cubicBezTo>
                  <a:cubicBezTo>
                    <a:pt x="23651" y="411902"/>
                    <a:pt x="-5453" y="509797"/>
                    <a:pt x="897" y="485985"/>
                  </a:cubicBezTo>
                  <a:cubicBezTo>
                    <a:pt x="7247" y="462173"/>
                    <a:pt x="60164" y="261618"/>
                    <a:pt x="70747" y="228810"/>
                  </a:cubicBezTo>
                  <a:cubicBezTo>
                    <a:pt x="81330" y="196002"/>
                    <a:pt x="61751" y="322473"/>
                    <a:pt x="64397" y="289135"/>
                  </a:cubicBezTo>
                  <a:cubicBezTo>
                    <a:pt x="67043" y="255798"/>
                    <a:pt x="75509" y="7618"/>
                    <a:pt x="73922" y="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2576E4E1-E122-AD6D-11E3-7A4C26BC761A}"/>
                </a:ext>
              </a:extLst>
            </p:cNvPr>
            <p:cNvSpPr/>
            <p:nvPr/>
          </p:nvSpPr>
          <p:spPr>
            <a:xfrm>
              <a:off x="6084105" y="4228843"/>
              <a:ext cx="156373" cy="252076"/>
            </a:xfrm>
            <a:custGeom>
              <a:avLst/>
              <a:gdLst>
                <a:gd name="connsiteX0" fmla="*/ 5545 w 156373"/>
                <a:gd name="connsiteY0" fmla="*/ 257 h 252076"/>
                <a:gd name="connsiteX1" fmla="*/ 15070 w 156373"/>
                <a:gd name="connsiteY1" fmla="*/ 136782 h 252076"/>
                <a:gd name="connsiteX2" fmla="*/ 30945 w 156373"/>
                <a:gd name="connsiteY2" fmla="*/ 181232 h 252076"/>
                <a:gd name="connsiteX3" fmla="*/ 8720 w 156373"/>
                <a:gd name="connsiteY3" fmla="*/ 165357 h 252076"/>
                <a:gd name="connsiteX4" fmla="*/ 154770 w 156373"/>
                <a:gd name="connsiteY4" fmla="*/ 251082 h 252076"/>
                <a:gd name="connsiteX5" fmla="*/ 81745 w 156373"/>
                <a:gd name="connsiteY5" fmla="*/ 209807 h 252076"/>
                <a:gd name="connsiteX6" fmla="*/ 5545 w 156373"/>
                <a:gd name="connsiteY6" fmla="*/ 174882 h 252076"/>
                <a:gd name="connsiteX7" fmla="*/ 5545 w 156373"/>
                <a:gd name="connsiteY7" fmla="*/ 257 h 25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373" h="252076">
                  <a:moveTo>
                    <a:pt x="5545" y="257"/>
                  </a:moveTo>
                  <a:cubicBezTo>
                    <a:pt x="7133" y="-6093"/>
                    <a:pt x="10837" y="106620"/>
                    <a:pt x="15070" y="136782"/>
                  </a:cubicBezTo>
                  <a:cubicBezTo>
                    <a:pt x="19303" y="166944"/>
                    <a:pt x="32003" y="176470"/>
                    <a:pt x="30945" y="181232"/>
                  </a:cubicBezTo>
                  <a:cubicBezTo>
                    <a:pt x="29887" y="185994"/>
                    <a:pt x="-11917" y="153715"/>
                    <a:pt x="8720" y="165357"/>
                  </a:cubicBezTo>
                  <a:cubicBezTo>
                    <a:pt x="29357" y="176999"/>
                    <a:pt x="142599" y="243674"/>
                    <a:pt x="154770" y="251082"/>
                  </a:cubicBezTo>
                  <a:cubicBezTo>
                    <a:pt x="166941" y="258490"/>
                    <a:pt x="106616" y="222507"/>
                    <a:pt x="81745" y="209807"/>
                  </a:cubicBezTo>
                  <a:cubicBezTo>
                    <a:pt x="56874" y="197107"/>
                    <a:pt x="17187" y="211394"/>
                    <a:pt x="5545" y="174882"/>
                  </a:cubicBezTo>
                  <a:cubicBezTo>
                    <a:pt x="-6097" y="138370"/>
                    <a:pt x="3957" y="6607"/>
                    <a:pt x="5545" y="2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B6E0F824-D8C7-2E59-7CEA-28BEA599E16C}"/>
                </a:ext>
              </a:extLst>
            </p:cNvPr>
            <p:cNvSpPr/>
            <p:nvPr/>
          </p:nvSpPr>
          <p:spPr>
            <a:xfrm>
              <a:off x="6403824" y="4168547"/>
              <a:ext cx="200185" cy="136794"/>
            </a:xfrm>
            <a:custGeom>
              <a:avLst/>
              <a:gdLst>
                <a:gd name="connsiteX0" fmla="*/ 151 w 200185"/>
                <a:gd name="connsiteY0" fmla="*/ 228 h 136794"/>
                <a:gd name="connsiteX1" fmla="*/ 158901 w 200185"/>
                <a:gd name="connsiteY1" fmla="*/ 19278 h 136794"/>
                <a:gd name="connsiteX2" fmla="*/ 174776 w 200185"/>
                <a:gd name="connsiteY2" fmla="*/ 98653 h 136794"/>
                <a:gd name="connsiteX3" fmla="*/ 200176 w 200185"/>
                <a:gd name="connsiteY3" fmla="*/ 136753 h 136794"/>
                <a:gd name="connsiteX4" fmla="*/ 177951 w 200185"/>
                <a:gd name="connsiteY4" fmla="*/ 92303 h 136794"/>
                <a:gd name="connsiteX5" fmla="*/ 190651 w 200185"/>
                <a:gd name="connsiteY5" fmla="*/ 16103 h 136794"/>
                <a:gd name="connsiteX6" fmla="*/ 151 w 200185"/>
                <a:gd name="connsiteY6" fmla="*/ 228 h 1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185" h="136794">
                  <a:moveTo>
                    <a:pt x="151" y="228"/>
                  </a:moveTo>
                  <a:cubicBezTo>
                    <a:pt x="-5141" y="757"/>
                    <a:pt x="129797" y="2874"/>
                    <a:pt x="158901" y="19278"/>
                  </a:cubicBezTo>
                  <a:cubicBezTo>
                    <a:pt x="188005" y="35682"/>
                    <a:pt x="167897" y="79074"/>
                    <a:pt x="174776" y="98653"/>
                  </a:cubicBezTo>
                  <a:cubicBezTo>
                    <a:pt x="181655" y="118232"/>
                    <a:pt x="199647" y="137811"/>
                    <a:pt x="200176" y="136753"/>
                  </a:cubicBezTo>
                  <a:cubicBezTo>
                    <a:pt x="200705" y="135695"/>
                    <a:pt x="179539" y="112411"/>
                    <a:pt x="177951" y="92303"/>
                  </a:cubicBezTo>
                  <a:cubicBezTo>
                    <a:pt x="176364" y="72195"/>
                    <a:pt x="213934" y="33566"/>
                    <a:pt x="190651" y="16103"/>
                  </a:cubicBezTo>
                  <a:cubicBezTo>
                    <a:pt x="167368" y="-1360"/>
                    <a:pt x="5443" y="-301"/>
                    <a:pt x="151" y="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F9661195-10D0-5BED-EF5C-7AE483436190}"/>
                </a:ext>
              </a:extLst>
            </p:cNvPr>
            <p:cNvSpPr/>
            <p:nvPr/>
          </p:nvSpPr>
          <p:spPr>
            <a:xfrm>
              <a:off x="6311278" y="4216400"/>
              <a:ext cx="61543" cy="133673"/>
            </a:xfrm>
            <a:custGeom>
              <a:avLst/>
              <a:gdLst>
                <a:gd name="connsiteX0" fmla="*/ 51422 w 61543"/>
                <a:gd name="connsiteY0" fmla="*/ 0 h 133673"/>
                <a:gd name="connsiteX1" fmla="*/ 57772 w 61543"/>
                <a:gd name="connsiteY1" fmla="*/ 66675 h 133673"/>
                <a:gd name="connsiteX2" fmla="*/ 622 w 61543"/>
                <a:gd name="connsiteY2" fmla="*/ 133350 h 133673"/>
                <a:gd name="connsiteX3" fmla="*/ 26022 w 61543"/>
                <a:gd name="connsiteY3" fmla="*/ 92075 h 133673"/>
                <a:gd name="connsiteX4" fmla="*/ 3797 w 61543"/>
                <a:gd name="connsiteY4" fmla="*/ 92075 h 133673"/>
                <a:gd name="connsiteX5" fmla="*/ 45072 w 61543"/>
                <a:gd name="connsiteY5" fmla="*/ 79375 h 133673"/>
                <a:gd name="connsiteX6" fmla="*/ 45072 w 61543"/>
                <a:gd name="connsiteY6" fmla="*/ 50800 h 133673"/>
                <a:gd name="connsiteX7" fmla="*/ 51422 w 61543"/>
                <a:gd name="connsiteY7" fmla="*/ 0 h 13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543" h="133673">
                  <a:moveTo>
                    <a:pt x="51422" y="0"/>
                  </a:moveTo>
                  <a:cubicBezTo>
                    <a:pt x="58830" y="22225"/>
                    <a:pt x="66239" y="44450"/>
                    <a:pt x="57772" y="66675"/>
                  </a:cubicBezTo>
                  <a:cubicBezTo>
                    <a:pt x="49305" y="88900"/>
                    <a:pt x="5914" y="129117"/>
                    <a:pt x="622" y="133350"/>
                  </a:cubicBezTo>
                  <a:cubicBezTo>
                    <a:pt x="-4670" y="137583"/>
                    <a:pt x="25493" y="98954"/>
                    <a:pt x="26022" y="92075"/>
                  </a:cubicBezTo>
                  <a:cubicBezTo>
                    <a:pt x="26551" y="85196"/>
                    <a:pt x="622" y="94192"/>
                    <a:pt x="3797" y="92075"/>
                  </a:cubicBezTo>
                  <a:cubicBezTo>
                    <a:pt x="6972" y="89958"/>
                    <a:pt x="38193" y="86254"/>
                    <a:pt x="45072" y="79375"/>
                  </a:cubicBezTo>
                  <a:lnTo>
                    <a:pt x="45072" y="50800"/>
                  </a:lnTo>
                  <a:lnTo>
                    <a:pt x="5142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3B17C806-4403-9552-7F74-8741763D16C7}"/>
                </a:ext>
              </a:extLst>
            </p:cNvPr>
            <p:cNvSpPr/>
            <p:nvPr/>
          </p:nvSpPr>
          <p:spPr>
            <a:xfrm>
              <a:off x="6387847" y="4232231"/>
              <a:ext cx="159463" cy="92303"/>
            </a:xfrm>
            <a:custGeom>
              <a:avLst/>
              <a:gdLst>
                <a:gd name="connsiteX0" fmla="*/ 253 w 159463"/>
                <a:gd name="connsiteY0" fmla="*/ 92119 h 92303"/>
                <a:gd name="connsiteX1" fmla="*/ 35178 w 159463"/>
                <a:gd name="connsiteY1" fmla="*/ 25444 h 92303"/>
                <a:gd name="connsiteX2" fmla="*/ 155828 w 159463"/>
                <a:gd name="connsiteY2" fmla="*/ 85769 h 92303"/>
                <a:gd name="connsiteX3" fmla="*/ 120903 w 159463"/>
                <a:gd name="connsiteY3" fmla="*/ 54019 h 92303"/>
                <a:gd name="connsiteX4" fmla="*/ 47878 w 159463"/>
                <a:gd name="connsiteY4" fmla="*/ 44 h 92303"/>
                <a:gd name="connsiteX5" fmla="*/ 253 w 159463"/>
                <a:gd name="connsiteY5" fmla="*/ 92119 h 9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463" h="92303">
                  <a:moveTo>
                    <a:pt x="253" y="92119"/>
                  </a:moveTo>
                  <a:cubicBezTo>
                    <a:pt x="-1864" y="96352"/>
                    <a:pt x="9249" y="26502"/>
                    <a:pt x="35178" y="25444"/>
                  </a:cubicBezTo>
                  <a:cubicBezTo>
                    <a:pt x="61107" y="24386"/>
                    <a:pt x="141540" y="81006"/>
                    <a:pt x="155828" y="85769"/>
                  </a:cubicBezTo>
                  <a:cubicBezTo>
                    <a:pt x="170116" y="90532"/>
                    <a:pt x="138895" y="68307"/>
                    <a:pt x="120903" y="54019"/>
                  </a:cubicBezTo>
                  <a:cubicBezTo>
                    <a:pt x="102911" y="39731"/>
                    <a:pt x="63753" y="-1544"/>
                    <a:pt x="47878" y="44"/>
                  </a:cubicBezTo>
                  <a:cubicBezTo>
                    <a:pt x="32003" y="1631"/>
                    <a:pt x="2370" y="87886"/>
                    <a:pt x="253" y="92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6B6667FF-E241-426D-C314-A4E1FE6847B1}"/>
                </a:ext>
              </a:extLst>
            </p:cNvPr>
            <p:cNvSpPr/>
            <p:nvPr/>
          </p:nvSpPr>
          <p:spPr>
            <a:xfrm>
              <a:off x="6308695" y="3352698"/>
              <a:ext cx="304905" cy="393847"/>
            </a:xfrm>
            <a:custGeom>
              <a:avLst/>
              <a:gdLst>
                <a:gd name="connsiteX0" fmla="*/ 30 w 304905"/>
                <a:gd name="connsiteY0" fmla="*/ 102 h 393847"/>
                <a:gd name="connsiteX1" fmla="*/ 206405 w 304905"/>
                <a:gd name="connsiteY1" fmla="*/ 212827 h 393847"/>
                <a:gd name="connsiteX2" fmla="*/ 190530 w 304905"/>
                <a:gd name="connsiteY2" fmla="*/ 333477 h 393847"/>
                <a:gd name="connsiteX3" fmla="*/ 219105 w 304905"/>
                <a:gd name="connsiteY3" fmla="*/ 282677 h 393847"/>
                <a:gd name="connsiteX4" fmla="*/ 174655 w 304905"/>
                <a:gd name="connsiteY4" fmla="*/ 358877 h 393847"/>
                <a:gd name="connsiteX5" fmla="*/ 304830 w 304905"/>
                <a:gd name="connsiteY5" fmla="*/ 393802 h 393847"/>
                <a:gd name="connsiteX6" fmla="*/ 193705 w 304905"/>
                <a:gd name="connsiteY6" fmla="*/ 352527 h 393847"/>
                <a:gd name="connsiteX7" fmla="*/ 203230 w 304905"/>
                <a:gd name="connsiteY7" fmla="*/ 311252 h 393847"/>
                <a:gd name="connsiteX8" fmla="*/ 234980 w 304905"/>
                <a:gd name="connsiteY8" fmla="*/ 235052 h 393847"/>
                <a:gd name="connsiteX9" fmla="*/ 171480 w 304905"/>
                <a:gd name="connsiteY9" fmla="*/ 168377 h 393847"/>
                <a:gd name="connsiteX10" fmla="*/ 190530 w 304905"/>
                <a:gd name="connsiteY10" fmla="*/ 184252 h 393847"/>
                <a:gd name="connsiteX11" fmla="*/ 30 w 304905"/>
                <a:gd name="connsiteY11" fmla="*/ 102 h 39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905" h="393847">
                  <a:moveTo>
                    <a:pt x="30" y="102"/>
                  </a:moveTo>
                  <a:cubicBezTo>
                    <a:pt x="2676" y="4864"/>
                    <a:pt x="174655" y="157265"/>
                    <a:pt x="206405" y="212827"/>
                  </a:cubicBezTo>
                  <a:cubicBezTo>
                    <a:pt x="238155" y="268389"/>
                    <a:pt x="188413" y="321835"/>
                    <a:pt x="190530" y="333477"/>
                  </a:cubicBezTo>
                  <a:cubicBezTo>
                    <a:pt x="192647" y="345119"/>
                    <a:pt x="221751" y="278444"/>
                    <a:pt x="219105" y="282677"/>
                  </a:cubicBezTo>
                  <a:cubicBezTo>
                    <a:pt x="216459" y="286910"/>
                    <a:pt x="160368" y="340356"/>
                    <a:pt x="174655" y="358877"/>
                  </a:cubicBezTo>
                  <a:cubicBezTo>
                    <a:pt x="188942" y="377398"/>
                    <a:pt x="301655" y="394860"/>
                    <a:pt x="304830" y="393802"/>
                  </a:cubicBezTo>
                  <a:cubicBezTo>
                    <a:pt x="308005" y="392744"/>
                    <a:pt x="210638" y="366285"/>
                    <a:pt x="193705" y="352527"/>
                  </a:cubicBezTo>
                  <a:cubicBezTo>
                    <a:pt x="176772" y="338769"/>
                    <a:pt x="196351" y="330831"/>
                    <a:pt x="203230" y="311252"/>
                  </a:cubicBezTo>
                  <a:cubicBezTo>
                    <a:pt x="210109" y="291673"/>
                    <a:pt x="240272" y="258865"/>
                    <a:pt x="234980" y="235052"/>
                  </a:cubicBezTo>
                  <a:cubicBezTo>
                    <a:pt x="229688" y="211239"/>
                    <a:pt x="178888" y="176844"/>
                    <a:pt x="171480" y="168377"/>
                  </a:cubicBezTo>
                  <a:cubicBezTo>
                    <a:pt x="164072" y="159910"/>
                    <a:pt x="213813" y="210181"/>
                    <a:pt x="190530" y="184252"/>
                  </a:cubicBezTo>
                  <a:cubicBezTo>
                    <a:pt x="167247" y="158323"/>
                    <a:pt x="-2616" y="-4660"/>
                    <a:pt x="30" y="1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74C39DCB-20F9-9700-27EE-62EFD77E4A66}"/>
                </a:ext>
              </a:extLst>
            </p:cNvPr>
            <p:cNvSpPr/>
            <p:nvPr/>
          </p:nvSpPr>
          <p:spPr>
            <a:xfrm>
              <a:off x="6386710" y="3564930"/>
              <a:ext cx="80778" cy="292761"/>
            </a:xfrm>
            <a:custGeom>
              <a:avLst/>
              <a:gdLst>
                <a:gd name="connsiteX0" fmla="*/ 80765 w 80778"/>
                <a:gd name="connsiteY0" fmla="*/ 595 h 292761"/>
                <a:gd name="connsiteX1" fmla="*/ 14090 w 80778"/>
                <a:gd name="connsiteY1" fmla="*/ 197445 h 292761"/>
                <a:gd name="connsiteX2" fmla="*/ 39490 w 80778"/>
                <a:gd name="connsiteY2" fmla="*/ 292695 h 292761"/>
                <a:gd name="connsiteX3" fmla="*/ 4565 w 80778"/>
                <a:gd name="connsiteY3" fmla="*/ 184745 h 292761"/>
                <a:gd name="connsiteX4" fmla="*/ 7740 w 80778"/>
                <a:gd name="connsiteY4" fmla="*/ 137120 h 292761"/>
                <a:gd name="connsiteX5" fmla="*/ 80765 w 80778"/>
                <a:gd name="connsiteY5" fmla="*/ 595 h 29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778" h="292761">
                  <a:moveTo>
                    <a:pt x="80765" y="595"/>
                  </a:moveTo>
                  <a:cubicBezTo>
                    <a:pt x="81823" y="10649"/>
                    <a:pt x="20969" y="148762"/>
                    <a:pt x="14090" y="197445"/>
                  </a:cubicBezTo>
                  <a:cubicBezTo>
                    <a:pt x="7211" y="246128"/>
                    <a:pt x="41078" y="294812"/>
                    <a:pt x="39490" y="292695"/>
                  </a:cubicBezTo>
                  <a:cubicBezTo>
                    <a:pt x="37902" y="290578"/>
                    <a:pt x="9857" y="210674"/>
                    <a:pt x="4565" y="184745"/>
                  </a:cubicBezTo>
                  <a:cubicBezTo>
                    <a:pt x="-727" y="158816"/>
                    <a:pt x="-3373" y="163578"/>
                    <a:pt x="7740" y="137120"/>
                  </a:cubicBezTo>
                  <a:cubicBezTo>
                    <a:pt x="18852" y="110662"/>
                    <a:pt x="79707" y="-9459"/>
                    <a:pt x="80765" y="5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D8D75F2E-E5B6-62CA-C164-22E3C389AF18}"/>
                </a:ext>
              </a:extLst>
            </p:cNvPr>
            <p:cNvSpPr/>
            <p:nvPr/>
          </p:nvSpPr>
          <p:spPr>
            <a:xfrm>
              <a:off x="6372138" y="4467222"/>
              <a:ext cx="51899" cy="187823"/>
            </a:xfrm>
            <a:custGeom>
              <a:avLst/>
              <a:gdLst>
                <a:gd name="connsiteX0" fmla="*/ 87 w 51899"/>
                <a:gd name="connsiteY0" fmla="*/ 3 h 187823"/>
                <a:gd name="connsiteX1" fmla="*/ 50887 w 51899"/>
                <a:gd name="connsiteY1" fmla="*/ 76203 h 187823"/>
                <a:gd name="connsiteX2" fmla="*/ 35012 w 51899"/>
                <a:gd name="connsiteY2" fmla="*/ 142878 h 187823"/>
                <a:gd name="connsiteX3" fmla="*/ 47712 w 51899"/>
                <a:gd name="connsiteY3" fmla="*/ 187328 h 187823"/>
                <a:gd name="connsiteX4" fmla="*/ 38187 w 51899"/>
                <a:gd name="connsiteY4" fmla="*/ 114303 h 187823"/>
                <a:gd name="connsiteX5" fmla="*/ 38187 w 51899"/>
                <a:gd name="connsiteY5" fmla="*/ 73028 h 187823"/>
                <a:gd name="connsiteX6" fmla="*/ 87 w 51899"/>
                <a:gd name="connsiteY6" fmla="*/ 3 h 18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899" h="187823">
                  <a:moveTo>
                    <a:pt x="87" y="3"/>
                  </a:moveTo>
                  <a:cubicBezTo>
                    <a:pt x="2204" y="532"/>
                    <a:pt x="45066" y="52390"/>
                    <a:pt x="50887" y="76203"/>
                  </a:cubicBezTo>
                  <a:cubicBezTo>
                    <a:pt x="56708" y="100016"/>
                    <a:pt x="35541" y="124357"/>
                    <a:pt x="35012" y="142878"/>
                  </a:cubicBezTo>
                  <a:cubicBezTo>
                    <a:pt x="34483" y="161399"/>
                    <a:pt x="47183" y="192091"/>
                    <a:pt x="47712" y="187328"/>
                  </a:cubicBezTo>
                  <a:cubicBezTo>
                    <a:pt x="48241" y="182566"/>
                    <a:pt x="39774" y="133353"/>
                    <a:pt x="38187" y="114303"/>
                  </a:cubicBezTo>
                  <a:cubicBezTo>
                    <a:pt x="36600" y="95253"/>
                    <a:pt x="41362" y="86786"/>
                    <a:pt x="38187" y="73028"/>
                  </a:cubicBezTo>
                  <a:cubicBezTo>
                    <a:pt x="35012" y="59270"/>
                    <a:pt x="-2030" y="-526"/>
                    <a:pt x="87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678C9FAD-6FF9-99A8-54D1-A3A642166E79}"/>
                </a:ext>
              </a:extLst>
            </p:cNvPr>
            <p:cNvSpPr/>
            <p:nvPr/>
          </p:nvSpPr>
          <p:spPr>
            <a:xfrm>
              <a:off x="6311894" y="4451190"/>
              <a:ext cx="38222" cy="251129"/>
            </a:xfrm>
            <a:custGeom>
              <a:avLst/>
              <a:gdLst>
                <a:gd name="connsiteX0" fmla="*/ 12706 w 38222"/>
                <a:gd name="connsiteY0" fmla="*/ 160 h 251129"/>
                <a:gd name="connsiteX1" fmla="*/ 38106 w 38222"/>
                <a:gd name="connsiteY1" fmla="*/ 92235 h 251129"/>
                <a:gd name="connsiteX2" fmla="*/ 6 w 38222"/>
                <a:gd name="connsiteY2" fmla="*/ 206535 h 251129"/>
                <a:gd name="connsiteX3" fmla="*/ 34931 w 38222"/>
                <a:gd name="connsiteY3" fmla="*/ 250985 h 251129"/>
                <a:gd name="connsiteX4" fmla="*/ 19056 w 38222"/>
                <a:gd name="connsiteY4" fmla="*/ 219235 h 251129"/>
                <a:gd name="connsiteX5" fmla="*/ 15881 w 38222"/>
                <a:gd name="connsiteY5" fmla="*/ 177960 h 251129"/>
                <a:gd name="connsiteX6" fmla="*/ 38106 w 38222"/>
                <a:gd name="connsiteY6" fmla="*/ 114460 h 251129"/>
                <a:gd name="connsiteX7" fmla="*/ 12706 w 38222"/>
                <a:gd name="connsiteY7" fmla="*/ 160 h 251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222" h="251129">
                  <a:moveTo>
                    <a:pt x="12706" y="160"/>
                  </a:moveTo>
                  <a:cubicBezTo>
                    <a:pt x="12706" y="-3544"/>
                    <a:pt x="40223" y="57839"/>
                    <a:pt x="38106" y="92235"/>
                  </a:cubicBezTo>
                  <a:cubicBezTo>
                    <a:pt x="35989" y="126631"/>
                    <a:pt x="535" y="180077"/>
                    <a:pt x="6" y="206535"/>
                  </a:cubicBezTo>
                  <a:cubicBezTo>
                    <a:pt x="-523" y="232993"/>
                    <a:pt x="31756" y="248868"/>
                    <a:pt x="34931" y="250985"/>
                  </a:cubicBezTo>
                  <a:cubicBezTo>
                    <a:pt x="38106" y="253102"/>
                    <a:pt x="22231" y="231406"/>
                    <a:pt x="19056" y="219235"/>
                  </a:cubicBezTo>
                  <a:cubicBezTo>
                    <a:pt x="15881" y="207064"/>
                    <a:pt x="12706" y="195423"/>
                    <a:pt x="15881" y="177960"/>
                  </a:cubicBezTo>
                  <a:cubicBezTo>
                    <a:pt x="19056" y="160498"/>
                    <a:pt x="39164" y="141977"/>
                    <a:pt x="38106" y="114460"/>
                  </a:cubicBezTo>
                  <a:cubicBezTo>
                    <a:pt x="37048" y="86943"/>
                    <a:pt x="12706" y="3864"/>
                    <a:pt x="12706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CC74F07A-24EE-44F5-E7BA-07CEF9AA4AAE}"/>
                </a:ext>
              </a:extLst>
            </p:cNvPr>
            <p:cNvSpPr/>
            <p:nvPr/>
          </p:nvSpPr>
          <p:spPr>
            <a:xfrm>
              <a:off x="6539365" y="3322945"/>
              <a:ext cx="57244" cy="206390"/>
            </a:xfrm>
            <a:custGeom>
              <a:avLst/>
              <a:gdLst>
                <a:gd name="connsiteX0" fmla="*/ 56905 w 57244"/>
                <a:gd name="connsiteY0" fmla="*/ 38 h 206390"/>
                <a:gd name="connsiteX1" fmla="*/ 27087 w 57244"/>
                <a:gd name="connsiteY1" fmla="*/ 125933 h 206390"/>
                <a:gd name="connsiteX2" fmla="*/ 37026 w 57244"/>
                <a:gd name="connsiteY2" fmla="*/ 205446 h 206390"/>
                <a:gd name="connsiteX3" fmla="*/ 20461 w 57244"/>
                <a:gd name="connsiteY3" fmla="*/ 165690 h 206390"/>
                <a:gd name="connsiteX4" fmla="*/ 3896 w 57244"/>
                <a:gd name="connsiteY4" fmla="*/ 106055 h 206390"/>
                <a:gd name="connsiteX5" fmla="*/ 3896 w 57244"/>
                <a:gd name="connsiteY5" fmla="*/ 139185 h 206390"/>
                <a:gd name="connsiteX6" fmla="*/ 56905 w 57244"/>
                <a:gd name="connsiteY6" fmla="*/ 38 h 206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244" h="206390">
                  <a:moveTo>
                    <a:pt x="56905" y="38"/>
                  </a:moveTo>
                  <a:cubicBezTo>
                    <a:pt x="60770" y="-2171"/>
                    <a:pt x="30400" y="91698"/>
                    <a:pt x="27087" y="125933"/>
                  </a:cubicBezTo>
                  <a:cubicBezTo>
                    <a:pt x="23774" y="160168"/>
                    <a:pt x="38130" y="198820"/>
                    <a:pt x="37026" y="205446"/>
                  </a:cubicBezTo>
                  <a:cubicBezTo>
                    <a:pt x="35922" y="212072"/>
                    <a:pt x="25983" y="182255"/>
                    <a:pt x="20461" y="165690"/>
                  </a:cubicBezTo>
                  <a:cubicBezTo>
                    <a:pt x="14939" y="149125"/>
                    <a:pt x="6657" y="110473"/>
                    <a:pt x="3896" y="106055"/>
                  </a:cubicBezTo>
                  <a:cubicBezTo>
                    <a:pt x="1135" y="101638"/>
                    <a:pt x="-3282" y="152437"/>
                    <a:pt x="3896" y="139185"/>
                  </a:cubicBezTo>
                  <a:cubicBezTo>
                    <a:pt x="11074" y="125933"/>
                    <a:pt x="53040" y="2247"/>
                    <a:pt x="56905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39AF8604-A01F-7820-9078-AC201BFB1B9D}"/>
                </a:ext>
              </a:extLst>
            </p:cNvPr>
            <p:cNvSpPr/>
            <p:nvPr/>
          </p:nvSpPr>
          <p:spPr>
            <a:xfrm>
              <a:off x="6086423" y="3638280"/>
              <a:ext cx="83619" cy="159301"/>
            </a:xfrm>
            <a:custGeom>
              <a:avLst/>
              <a:gdLst>
                <a:gd name="connsiteX0" fmla="*/ 52 w 83619"/>
                <a:gd name="connsiteY0" fmla="*/ 270 h 159301"/>
                <a:gd name="connsiteX1" fmla="*/ 69902 w 83619"/>
                <a:gd name="connsiteY1" fmla="*/ 92345 h 159301"/>
                <a:gd name="connsiteX2" fmla="*/ 57202 w 83619"/>
                <a:gd name="connsiteY2" fmla="*/ 159020 h 159301"/>
                <a:gd name="connsiteX3" fmla="*/ 82602 w 83619"/>
                <a:gd name="connsiteY3" fmla="*/ 66945 h 159301"/>
                <a:gd name="connsiteX4" fmla="*/ 52 w 83619"/>
                <a:gd name="connsiteY4" fmla="*/ 270 h 159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19" h="159301">
                  <a:moveTo>
                    <a:pt x="52" y="270"/>
                  </a:moveTo>
                  <a:cubicBezTo>
                    <a:pt x="-2065" y="4503"/>
                    <a:pt x="60377" y="65887"/>
                    <a:pt x="69902" y="92345"/>
                  </a:cubicBezTo>
                  <a:cubicBezTo>
                    <a:pt x="79427" y="118803"/>
                    <a:pt x="55085" y="163253"/>
                    <a:pt x="57202" y="159020"/>
                  </a:cubicBezTo>
                  <a:cubicBezTo>
                    <a:pt x="59319" y="154787"/>
                    <a:pt x="89481" y="91287"/>
                    <a:pt x="82602" y="66945"/>
                  </a:cubicBezTo>
                  <a:cubicBezTo>
                    <a:pt x="75723" y="42603"/>
                    <a:pt x="2169" y="-3963"/>
                    <a:pt x="52" y="2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629C3EC7-CC9E-AFAC-9A0B-BE7DB0A2DEAC}"/>
                </a:ext>
              </a:extLst>
            </p:cNvPr>
            <p:cNvSpPr/>
            <p:nvPr/>
          </p:nvSpPr>
          <p:spPr>
            <a:xfrm>
              <a:off x="5828758" y="3904815"/>
              <a:ext cx="196853" cy="630650"/>
            </a:xfrm>
            <a:custGeom>
              <a:avLst/>
              <a:gdLst>
                <a:gd name="connsiteX0" fmla="*/ 70392 w 196853"/>
                <a:gd name="connsiteY0" fmla="*/ 435 h 630650"/>
                <a:gd name="connsiteX1" fmla="*/ 13242 w 196853"/>
                <a:gd name="connsiteY1" fmla="*/ 194110 h 630650"/>
                <a:gd name="connsiteX2" fmla="*/ 41817 w 196853"/>
                <a:gd name="connsiteY2" fmla="*/ 324285 h 630650"/>
                <a:gd name="connsiteX3" fmla="*/ 10067 w 196853"/>
                <a:gd name="connsiteY3" fmla="*/ 248085 h 630650"/>
                <a:gd name="connsiteX4" fmla="*/ 79917 w 196853"/>
                <a:gd name="connsiteY4" fmla="*/ 397310 h 630650"/>
                <a:gd name="connsiteX5" fmla="*/ 194217 w 196853"/>
                <a:gd name="connsiteY5" fmla="*/ 625910 h 630650"/>
                <a:gd name="connsiteX6" fmla="*/ 149767 w 196853"/>
                <a:gd name="connsiteY6" fmla="*/ 537010 h 630650"/>
                <a:gd name="connsiteX7" fmla="*/ 32292 w 196853"/>
                <a:gd name="connsiteY7" fmla="*/ 359210 h 630650"/>
                <a:gd name="connsiteX8" fmla="*/ 29117 w 196853"/>
                <a:gd name="connsiteY8" fmla="*/ 216335 h 630650"/>
                <a:gd name="connsiteX9" fmla="*/ 542 w 196853"/>
                <a:gd name="connsiteY9" fmla="*/ 251260 h 630650"/>
                <a:gd name="connsiteX10" fmla="*/ 70392 w 196853"/>
                <a:gd name="connsiteY10" fmla="*/ 435 h 63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6853" h="630650">
                  <a:moveTo>
                    <a:pt x="70392" y="435"/>
                  </a:moveTo>
                  <a:cubicBezTo>
                    <a:pt x="72509" y="-9090"/>
                    <a:pt x="18005" y="140135"/>
                    <a:pt x="13242" y="194110"/>
                  </a:cubicBezTo>
                  <a:cubicBezTo>
                    <a:pt x="8479" y="248085"/>
                    <a:pt x="42346" y="315289"/>
                    <a:pt x="41817" y="324285"/>
                  </a:cubicBezTo>
                  <a:cubicBezTo>
                    <a:pt x="41288" y="333281"/>
                    <a:pt x="3717" y="235914"/>
                    <a:pt x="10067" y="248085"/>
                  </a:cubicBezTo>
                  <a:cubicBezTo>
                    <a:pt x="16417" y="260256"/>
                    <a:pt x="49225" y="334339"/>
                    <a:pt x="79917" y="397310"/>
                  </a:cubicBezTo>
                  <a:cubicBezTo>
                    <a:pt x="110609" y="460281"/>
                    <a:pt x="194217" y="625910"/>
                    <a:pt x="194217" y="625910"/>
                  </a:cubicBezTo>
                  <a:cubicBezTo>
                    <a:pt x="205859" y="649193"/>
                    <a:pt x="176755" y="581460"/>
                    <a:pt x="149767" y="537010"/>
                  </a:cubicBezTo>
                  <a:cubicBezTo>
                    <a:pt x="122779" y="492560"/>
                    <a:pt x="52400" y="412656"/>
                    <a:pt x="32292" y="359210"/>
                  </a:cubicBezTo>
                  <a:cubicBezTo>
                    <a:pt x="12184" y="305764"/>
                    <a:pt x="34409" y="234327"/>
                    <a:pt x="29117" y="216335"/>
                  </a:cubicBezTo>
                  <a:cubicBezTo>
                    <a:pt x="23825" y="198343"/>
                    <a:pt x="-4221" y="283539"/>
                    <a:pt x="542" y="251260"/>
                  </a:cubicBezTo>
                  <a:cubicBezTo>
                    <a:pt x="5304" y="218981"/>
                    <a:pt x="68275" y="9960"/>
                    <a:pt x="70392" y="4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2BB01145-1B3C-55C7-CD89-BB483E2B6C07}"/>
                </a:ext>
              </a:extLst>
            </p:cNvPr>
            <p:cNvSpPr/>
            <p:nvPr/>
          </p:nvSpPr>
          <p:spPr>
            <a:xfrm>
              <a:off x="6222879" y="4730744"/>
              <a:ext cx="105145" cy="244873"/>
            </a:xfrm>
            <a:custGeom>
              <a:avLst/>
              <a:gdLst>
                <a:gd name="connsiteX0" fmla="*/ 104896 w 105145"/>
                <a:gd name="connsiteY0" fmla="*/ 244481 h 244873"/>
                <a:gd name="connsiteX1" fmla="*/ 41396 w 105145"/>
                <a:gd name="connsiteY1" fmla="*/ 184156 h 244873"/>
                <a:gd name="connsiteX2" fmla="*/ 3296 w 105145"/>
                <a:gd name="connsiteY2" fmla="*/ 149231 h 244873"/>
                <a:gd name="connsiteX3" fmla="*/ 22346 w 105145"/>
                <a:gd name="connsiteY3" fmla="*/ 50806 h 244873"/>
                <a:gd name="connsiteX4" fmla="*/ 22346 w 105145"/>
                <a:gd name="connsiteY4" fmla="*/ 6 h 244873"/>
                <a:gd name="connsiteX5" fmla="*/ 19171 w 105145"/>
                <a:gd name="connsiteY5" fmla="*/ 47631 h 244873"/>
                <a:gd name="connsiteX6" fmla="*/ 121 w 105145"/>
                <a:gd name="connsiteY6" fmla="*/ 107956 h 244873"/>
                <a:gd name="connsiteX7" fmla="*/ 15996 w 105145"/>
                <a:gd name="connsiteY7" fmla="*/ 152406 h 244873"/>
                <a:gd name="connsiteX8" fmla="*/ 104896 w 105145"/>
                <a:gd name="connsiteY8" fmla="*/ 244481 h 244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145" h="244873">
                  <a:moveTo>
                    <a:pt x="104896" y="244481"/>
                  </a:moveTo>
                  <a:cubicBezTo>
                    <a:pt x="109129" y="249773"/>
                    <a:pt x="58329" y="200031"/>
                    <a:pt x="41396" y="184156"/>
                  </a:cubicBezTo>
                  <a:cubicBezTo>
                    <a:pt x="24463" y="168281"/>
                    <a:pt x="6471" y="171456"/>
                    <a:pt x="3296" y="149231"/>
                  </a:cubicBezTo>
                  <a:cubicBezTo>
                    <a:pt x="121" y="127006"/>
                    <a:pt x="19171" y="75677"/>
                    <a:pt x="22346" y="50806"/>
                  </a:cubicBezTo>
                  <a:cubicBezTo>
                    <a:pt x="25521" y="25935"/>
                    <a:pt x="22875" y="535"/>
                    <a:pt x="22346" y="6"/>
                  </a:cubicBezTo>
                  <a:cubicBezTo>
                    <a:pt x="21817" y="-523"/>
                    <a:pt x="22875" y="29639"/>
                    <a:pt x="19171" y="47631"/>
                  </a:cubicBezTo>
                  <a:cubicBezTo>
                    <a:pt x="15467" y="65623"/>
                    <a:pt x="650" y="90494"/>
                    <a:pt x="121" y="107956"/>
                  </a:cubicBezTo>
                  <a:cubicBezTo>
                    <a:pt x="-408" y="125418"/>
                    <a:pt x="121" y="131768"/>
                    <a:pt x="15996" y="152406"/>
                  </a:cubicBezTo>
                  <a:cubicBezTo>
                    <a:pt x="31871" y="173043"/>
                    <a:pt x="100663" y="239189"/>
                    <a:pt x="104896" y="244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31D611B0-80EA-FA7A-B9C1-4C8F51B53566}"/>
                </a:ext>
              </a:extLst>
            </p:cNvPr>
            <p:cNvSpPr/>
            <p:nvPr/>
          </p:nvSpPr>
          <p:spPr>
            <a:xfrm>
              <a:off x="6260937" y="4717995"/>
              <a:ext cx="130848" cy="57505"/>
            </a:xfrm>
            <a:custGeom>
              <a:avLst/>
              <a:gdLst>
                <a:gd name="connsiteX0" fmla="*/ 163 w 130848"/>
                <a:gd name="connsiteY0" fmla="*/ 55 h 57505"/>
                <a:gd name="connsiteX1" fmla="*/ 95413 w 130848"/>
                <a:gd name="connsiteY1" fmla="*/ 44505 h 57505"/>
                <a:gd name="connsiteX2" fmla="*/ 130338 w 130848"/>
                <a:gd name="connsiteY2" fmla="*/ 57205 h 57505"/>
                <a:gd name="connsiteX3" fmla="*/ 73188 w 130848"/>
                <a:gd name="connsiteY3" fmla="*/ 34980 h 57505"/>
                <a:gd name="connsiteX4" fmla="*/ 163 w 130848"/>
                <a:gd name="connsiteY4" fmla="*/ 55 h 57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848" h="57505">
                  <a:moveTo>
                    <a:pt x="163" y="55"/>
                  </a:moveTo>
                  <a:cubicBezTo>
                    <a:pt x="3867" y="1642"/>
                    <a:pt x="73717" y="34980"/>
                    <a:pt x="95413" y="44505"/>
                  </a:cubicBezTo>
                  <a:cubicBezTo>
                    <a:pt x="117109" y="54030"/>
                    <a:pt x="134042" y="58792"/>
                    <a:pt x="130338" y="57205"/>
                  </a:cubicBezTo>
                  <a:cubicBezTo>
                    <a:pt x="126634" y="55618"/>
                    <a:pt x="89592" y="38684"/>
                    <a:pt x="73188" y="34980"/>
                  </a:cubicBezTo>
                  <a:cubicBezTo>
                    <a:pt x="56784" y="31276"/>
                    <a:pt x="-3541" y="-1532"/>
                    <a:pt x="163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CFCDF61D-9BAF-CC70-74A3-D84282B95D17}"/>
                </a:ext>
              </a:extLst>
            </p:cNvPr>
            <p:cNvSpPr/>
            <p:nvPr/>
          </p:nvSpPr>
          <p:spPr>
            <a:xfrm>
              <a:off x="6248163" y="4740223"/>
              <a:ext cx="143508" cy="41404"/>
            </a:xfrm>
            <a:custGeom>
              <a:avLst/>
              <a:gdLst>
                <a:gd name="connsiteX0" fmla="*/ 237 w 143508"/>
                <a:gd name="connsiteY0" fmla="*/ 52 h 41404"/>
                <a:gd name="connsiteX1" fmla="*/ 73262 w 143508"/>
                <a:gd name="connsiteY1" fmla="*/ 25452 h 41404"/>
                <a:gd name="connsiteX2" fmla="*/ 143112 w 143508"/>
                <a:gd name="connsiteY2" fmla="*/ 41327 h 41404"/>
                <a:gd name="connsiteX3" fmla="*/ 98662 w 143508"/>
                <a:gd name="connsiteY3" fmla="*/ 19102 h 41404"/>
                <a:gd name="connsiteX4" fmla="*/ 237 w 143508"/>
                <a:gd name="connsiteY4" fmla="*/ 52 h 4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508" h="41404">
                  <a:moveTo>
                    <a:pt x="237" y="52"/>
                  </a:moveTo>
                  <a:cubicBezTo>
                    <a:pt x="-3996" y="1110"/>
                    <a:pt x="49450" y="18573"/>
                    <a:pt x="73262" y="25452"/>
                  </a:cubicBezTo>
                  <a:cubicBezTo>
                    <a:pt x="97074" y="32331"/>
                    <a:pt x="138879" y="42385"/>
                    <a:pt x="143112" y="41327"/>
                  </a:cubicBezTo>
                  <a:cubicBezTo>
                    <a:pt x="147345" y="40269"/>
                    <a:pt x="116654" y="23865"/>
                    <a:pt x="98662" y="19102"/>
                  </a:cubicBezTo>
                  <a:cubicBezTo>
                    <a:pt x="80670" y="14340"/>
                    <a:pt x="4470" y="-1006"/>
                    <a:pt x="237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2AA34CAE-5F5F-8279-2314-53679AE56729}"/>
                </a:ext>
              </a:extLst>
            </p:cNvPr>
            <p:cNvSpPr/>
            <p:nvPr/>
          </p:nvSpPr>
          <p:spPr>
            <a:xfrm>
              <a:off x="6353089" y="4690844"/>
              <a:ext cx="466975" cy="81262"/>
            </a:xfrm>
            <a:custGeom>
              <a:avLst/>
              <a:gdLst>
                <a:gd name="connsiteX0" fmla="*/ 86 w 466975"/>
                <a:gd name="connsiteY0" fmla="*/ 81181 h 81262"/>
                <a:gd name="connsiteX1" fmla="*/ 95336 w 466975"/>
                <a:gd name="connsiteY1" fmla="*/ 1806 h 81262"/>
                <a:gd name="connsiteX2" fmla="*/ 235036 w 466975"/>
                <a:gd name="connsiteY2" fmla="*/ 24031 h 81262"/>
                <a:gd name="connsiteX3" fmla="*/ 209636 w 466975"/>
                <a:gd name="connsiteY3" fmla="*/ 4981 h 81262"/>
                <a:gd name="connsiteX4" fmla="*/ 396961 w 466975"/>
                <a:gd name="connsiteY4" fmla="*/ 36731 h 81262"/>
                <a:gd name="connsiteX5" fmla="*/ 466811 w 466975"/>
                <a:gd name="connsiteY5" fmla="*/ 55781 h 81262"/>
                <a:gd name="connsiteX6" fmla="*/ 381086 w 466975"/>
                <a:gd name="connsiteY6" fmla="*/ 30381 h 81262"/>
                <a:gd name="connsiteX7" fmla="*/ 184236 w 466975"/>
                <a:gd name="connsiteY7" fmla="*/ 20856 h 81262"/>
                <a:gd name="connsiteX8" fmla="*/ 257261 w 466975"/>
                <a:gd name="connsiteY8" fmla="*/ 27206 h 81262"/>
                <a:gd name="connsiteX9" fmla="*/ 152486 w 466975"/>
                <a:gd name="connsiteY9" fmla="*/ 4981 h 81262"/>
                <a:gd name="connsiteX10" fmla="*/ 120736 w 466975"/>
                <a:gd name="connsiteY10" fmla="*/ 30381 h 81262"/>
                <a:gd name="connsiteX11" fmla="*/ 111211 w 466975"/>
                <a:gd name="connsiteY11" fmla="*/ 17681 h 81262"/>
                <a:gd name="connsiteX12" fmla="*/ 86 w 466975"/>
                <a:gd name="connsiteY12" fmla="*/ 81181 h 81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975" h="81262">
                  <a:moveTo>
                    <a:pt x="86" y="81181"/>
                  </a:moveTo>
                  <a:cubicBezTo>
                    <a:pt x="-2560" y="78535"/>
                    <a:pt x="56178" y="11331"/>
                    <a:pt x="95336" y="1806"/>
                  </a:cubicBezTo>
                  <a:cubicBezTo>
                    <a:pt x="134494" y="-7719"/>
                    <a:pt x="215986" y="23502"/>
                    <a:pt x="235036" y="24031"/>
                  </a:cubicBezTo>
                  <a:cubicBezTo>
                    <a:pt x="254086" y="24560"/>
                    <a:pt x="182649" y="2864"/>
                    <a:pt x="209636" y="4981"/>
                  </a:cubicBezTo>
                  <a:cubicBezTo>
                    <a:pt x="236624" y="7098"/>
                    <a:pt x="354099" y="28264"/>
                    <a:pt x="396961" y="36731"/>
                  </a:cubicBezTo>
                  <a:cubicBezTo>
                    <a:pt x="439823" y="45198"/>
                    <a:pt x="469457" y="56839"/>
                    <a:pt x="466811" y="55781"/>
                  </a:cubicBezTo>
                  <a:cubicBezTo>
                    <a:pt x="464165" y="54723"/>
                    <a:pt x="428182" y="36202"/>
                    <a:pt x="381086" y="30381"/>
                  </a:cubicBezTo>
                  <a:cubicBezTo>
                    <a:pt x="333990" y="24560"/>
                    <a:pt x="204873" y="21385"/>
                    <a:pt x="184236" y="20856"/>
                  </a:cubicBezTo>
                  <a:cubicBezTo>
                    <a:pt x="163599" y="20327"/>
                    <a:pt x="262553" y="29852"/>
                    <a:pt x="257261" y="27206"/>
                  </a:cubicBezTo>
                  <a:cubicBezTo>
                    <a:pt x="251969" y="24560"/>
                    <a:pt x="175240" y="4452"/>
                    <a:pt x="152486" y="4981"/>
                  </a:cubicBezTo>
                  <a:cubicBezTo>
                    <a:pt x="129732" y="5510"/>
                    <a:pt x="120736" y="30381"/>
                    <a:pt x="120736" y="30381"/>
                  </a:cubicBezTo>
                  <a:cubicBezTo>
                    <a:pt x="113857" y="32498"/>
                    <a:pt x="125498" y="14506"/>
                    <a:pt x="111211" y="17681"/>
                  </a:cubicBezTo>
                  <a:cubicBezTo>
                    <a:pt x="96924" y="20856"/>
                    <a:pt x="2732" y="83827"/>
                    <a:pt x="86" y="81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185C7533-73B1-007C-7162-A050C4D1ABA4}"/>
                </a:ext>
              </a:extLst>
            </p:cNvPr>
            <p:cNvSpPr/>
            <p:nvPr/>
          </p:nvSpPr>
          <p:spPr>
            <a:xfrm>
              <a:off x="6334144" y="4854084"/>
              <a:ext cx="112105" cy="202287"/>
            </a:xfrm>
            <a:custGeom>
              <a:avLst/>
              <a:gdLst>
                <a:gd name="connsiteX0" fmla="*/ 73006 w 112105"/>
                <a:gd name="connsiteY0" fmla="*/ 491 h 202287"/>
                <a:gd name="connsiteX1" fmla="*/ 25381 w 112105"/>
                <a:gd name="connsiteY1" fmla="*/ 83041 h 202287"/>
                <a:gd name="connsiteX2" fmla="*/ 28556 w 112105"/>
                <a:gd name="connsiteY2" fmla="*/ 133841 h 202287"/>
                <a:gd name="connsiteX3" fmla="*/ 3156 w 112105"/>
                <a:gd name="connsiteY3" fmla="*/ 102091 h 202287"/>
                <a:gd name="connsiteX4" fmla="*/ 111106 w 112105"/>
                <a:gd name="connsiteY4" fmla="*/ 200516 h 202287"/>
                <a:gd name="connsiteX5" fmla="*/ 53956 w 112105"/>
                <a:gd name="connsiteY5" fmla="*/ 162416 h 202287"/>
                <a:gd name="connsiteX6" fmla="*/ 3156 w 112105"/>
                <a:gd name="connsiteY6" fmla="*/ 124316 h 202287"/>
                <a:gd name="connsiteX7" fmla="*/ 73006 w 112105"/>
                <a:gd name="connsiteY7" fmla="*/ 491 h 202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105" h="202287">
                  <a:moveTo>
                    <a:pt x="73006" y="491"/>
                  </a:moveTo>
                  <a:cubicBezTo>
                    <a:pt x="76710" y="-6388"/>
                    <a:pt x="32789" y="60816"/>
                    <a:pt x="25381" y="83041"/>
                  </a:cubicBezTo>
                  <a:cubicBezTo>
                    <a:pt x="17973" y="105266"/>
                    <a:pt x="32260" y="130666"/>
                    <a:pt x="28556" y="133841"/>
                  </a:cubicBezTo>
                  <a:cubicBezTo>
                    <a:pt x="24852" y="137016"/>
                    <a:pt x="-10602" y="90978"/>
                    <a:pt x="3156" y="102091"/>
                  </a:cubicBezTo>
                  <a:cubicBezTo>
                    <a:pt x="16914" y="113204"/>
                    <a:pt x="102639" y="190462"/>
                    <a:pt x="111106" y="200516"/>
                  </a:cubicBezTo>
                  <a:cubicBezTo>
                    <a:pt x="119573" y="210570"/>
                    <a:pt x="71948" y="175116"/>
                    <a:pt x="53956" y="162416"/>
                  </a:cubicBezTo>
                  <a:cubicBezTo>
                    <a:pt x="35964" y="149716"/>
                    <a:pt x="2627" y="148128"/>
                    <a:pt x="3156" y="124316"/>
                  </a:cubicBezTo>
                  <a:cubicBezTo>
                    <a:pt x="3685" y="100504"/>
                    <a:pt x="69302" y="7370"/>
                    <a:pt x="73006" y="4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F06D1F4E-1839-65F0-DE68-8F7905A7218B}"/>
                </a:ext>
              </a:extLst>
            </p:cNvPr>
            <p:cNvSpPr/>
            <p:nvPr/>
          </p:nvSpPr>
          <p:spPr>
            <a:xfrm>
              <a:off x="6349918" y="4787024"/>
              <a:ext cx="305098" cy="110002"/>
            </a:xfrm>
            <a:custGeom>
              <a:avLst/>
              <a:gdLst>
                <a:gd name="connsiteX0" fmla="*/ 82 w 305098"/>
                <a:gd name="connsiteY0" fmla="*/ 89776 h 110002"/>
                <a:gd name="connsiteX1" fmla="*/ 136607 w 305098"/>
                <a:gd name="connsiteY1" fmla="*/ 105651 h 110002"/>
                <a:gd name="connsiteX2" fmla="*/ 301707 w 305098"/>
                <a:gd name="connsiteY2" fmla="*/ 876 h 110002"/>
                <a:gd name="connsiteX3" fmla="*/ 241382 w 305098"/>
                <a:gd name="connsiteY3" fmla="*/ 58026 h 110002"/>
                <a:gd name="connsiteX4" fmla="*/ 162007 w 305098"/>
                <a:gd name="connsiteY4" fmla="*/ 102476 h 110002"/>
                <a:gd name="connsiteX5" fmla="*/ 203282 w 305098"/>
                <a:gd name="connsiteY5" fmla="*/ 64376 h 110002"/>
                <a:gd name="connsiteX6" fmla="*/ 155657 w 305098"/>
                <a:gd name="connsiteY6" fmla="*/ 86601 h 110002"/>
                <a:gd name="connsiteX7" fmla="*/ 82 w 305098"/>
                <a:gd name="connsiteY7" fmla="*/ 89776 h 110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098" h="110002">
                  <a:moveTo>
                    <a:pt x="82" y="89776"/>
                  </a:moveTo>
                  <a:cubicBezTo>
                    <a:pt x="-3093" y="92951"/>
                    <a:pt x="86336" y="120468"/>
                    <a:pt x="136607" y="105651"/>
                  </a:cubicBezTo>
                  <a:cubicBezTo>
                    <a:pt x="186878" y="90834"/>
                    <a:pt x="284245" y="8813"/>
                    <a:pt x="301707" y="876"/>
                  </a:cubicBezTo>
                  <a:cubicBezTo>
                    <a:pt x="319169" y="-7061"/>
                    <a:pt x="264665" y="41093"/>
                    <a:pt x="241382" y="58026"/>
                  </a:cubicBezTo>
                  <a:cubicBezTo>
                    <a:pt x="218099" y="74959"/>
                    <a:pt x="168357" y="101418"/>
                    <a:pt x="162007" y="102476"/>
                  </a:cubicBezTo>
                  <a:cubicBezTo>
                    <a:pt x="155657" y="103534"/>
                    <a:pt x="204340" y="67022"/>
                    <a:pt x="203282" y="64376"/>
                  </a:cubicBezTo>
                  <a:cubicBezTo>
                    <a:pt x="202224" y="61730"/>
                    <a:pt x="185290" y="80780"/>
                    <a:pt x="155657" y="86601"/>
                  </a:cubicBezTo>
                  <a:cubicBezTo>
                    <a:pt x="126024" y="92422"/>
                    <a:pt x="3257" y="86601"/>
                    <a:pt x="82" y="897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2DED2B73-EB7A-56DB-491E-AB6DFD635046}"/>
                </a:ext>
              </a:extLst>
            </p:cNvPr>
            <p:cNvSpPr/>
            <p:nvPr/>
          </p:nvSpPr>
          <p:spPr>
            <a:xfrm>
              <a:off x="6609756" y="4777353"/>
              <a:ext cx="332747" cy="124993"/>
            </a:xfrm>
            <a:custGeom>
              <a:avLst/>
              <a:gdLst>
                <a:gd name="connsiteX0" fmla="*/ 327619 w 332747"/>
                <a:gd name="connsiteY0" fmla="*/ 1022 h 124993"/>
                <a:gd name="connsiteX1" fmla="*/ 238719 w 332747"/>
                <a:gd name="connsiteY1" fmla="*/ 26422 h 124993"/>
                <a:gd name="connsiteX2" fmla="*/ 594 w 332747"/>
                <a:gd name="connsiteY2" fmla="*/ 124847 h 124993"/>
                <a:gd name="connsiteX3" fmla="*/ 168869 w 332747"/>
                <a:gd name="connsiteY3" fmla="*/ 48647 h 124993"/>
                <a:gd name="connsiteX4" fmla="*/ 102194 w 332747"/>
                <a:gd name="connsiteY4" fmla="*/ 51822 h 124993"/>
                <a:gd name="connsiteX5" fmla="*/ 327619 w 332747"/>
                <a:gd name="connsiteY5" fmla="*/ 1022 h 124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2747" h="124993">
                  <a:moveTo>
                    <a:pt x="327619" y="1022"/>
                  </a:moveTo>
                  <a:cubicBezTo>
                    <a:pt x="350373" y="-3211"/>
                    <a:pt x="293223" y="5785"/>
                    <a:pt x="238719" y="26422"/>
                  </a:cubicBezTo>
                  <a:cubicBezTo>
                    <a:pt x="184215" y="47060"/>
                    <a:pt x="12236" y="121143"/>
                    <a:pt x="594" y="124847"/>
                  </a:cubicBezTo>
                  <a:cubicBezTo>
                    <a:pt x="-11048" y="128551"/>
                    <a:pt x="151936" y="60818"/>
                    <a:pt x="168869" y="48647"/>
                  </a:cubicBezTo>
                  <a:cubicBezTo>
                    <a:pt x="185802" y="36476"/>
                    <a:pt x="79969" y="58701"/>
                    <a:pt x="102194" y="51822"/>
                  </a:cubicBezTo>
                  <a:cubicBezTo>
                    <a:pt x="124419" y="44943"/>
                    <a:pt x="304865" y="5255"/>
                    <a:pt x="327619" y="10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5C3862BE-6B63-8AAD-C3AE-751BAA06E067}"/>
                </a:ext>
              </a:extLst>
            </p:cNvPr>
            <p:cNvSpPr/>
            <p:nvPr/>
          </p:nvSpPr>
          <p:spPr>
            <a:xfrm>
              <a:off x="6510827" y="4879975"/>
              <a:ext cx="293198" cy="123980"/>
            </a:xfrm>
            <a:custGeom>
              <a:avLst/>
              <a:gdLst>
                <a:gd name="connsiteX0" fmla="*/ 293198 w 293198"/>
                <a:gd name="connsiteY0" fmla="*/ 0 h 123980"/>
                <a:gd name="connsiteX1" fmla="*/ 137623 w 293198"/>
                <a:gd name="connsiteY1" fmla="*/ 31750 h 123980"/>
                <a:gd name="connsiteX2" fmla="*/ 1098 w 293198"/>
                <a:gd name="connsiteY2" fmla="*/ 123825 h 123980"/>
                <a:gd name="connsiteX3" fmla="*/ 70948 w 293198"/>
                <a:gd name="connsiteY3" fmla="*/ 53975 h 123980"/>
                <a:gd name="connsiteX4" fmla="*/ 26498 w 293198"/>
                <a:gd name="connsiteY4" fmla="*/ 63500 h 123980"/>
                <a:gd name="connsiteX5" fmla="*/ 293198 w 293198"/>
                <a:gd name="connsiteY5" fmla="*/ 0 h 12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198" h="123980">
                  <a:moveTo>
                    <a:pt x="293198" y="0"/>
                  </a:moveTo>
                  <a:cubicBezTo>
                    <a:pt x="239752" y="5556"/>
                    <a:pt x="186306" y="11113"/>
                    <a:pt x="137623" y="31750"/>
                  </a:cubicBezTo>
                  <a:cubicBezTo>
                    <a:pt x="88940" y="52388"/>
                    <a:pt x="12210" y="120121"/>
                    <a:pt x="1098" y="123825"/>
                  </a:cubicBezTo>
                  <a:cubicBezTo>
                    <a:pt x="-10014" y="127529"/>
                    <a:pt x="66715" y="64029"/>
                    <a:pt x="70948" y="53975"/>
                  </a:cubicBezTo>
                  <a:cubicBezTo>
                    <a:pt x="75181" y="43921"/>
                    <a:pt x="26498" y="63500"/>
                    <a:pt x="26498" y="63500"/>
                  </a:cubicBezTo>
                  <a:lnTo>
                    <a:pt x="29319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13B2433C-E2A1-2EE7-1B3E-F6CFA17B4D7F}"/>
                </a:ext>
              </a:extLst>
            </p:cNvPr>
            <p:cNvSpPr/>
            <p:nvPr/>
          </p:nvSpPr>
          <p:spPr>
            <a:xfrm>
              <a:off x="6489693" y="4900604"/>
              <a:ext cx="273782" cy="163681"/>
            </a:xfrm>
            <a:custGeom>
              <a:avLst/>
              <a:gdLst>
                <a:gd name="connsiteX0" fmla="*/ 7 w 273782"/>
                <a:gd name="connsiteY0" fmla="*/ 163521 h 163681"/>
                <a:gd name="connsiteX1" fmla="*/ 146057 w 273782"/>
                <a:gd name="connsiteY1" fmla="*/ 68271 h 163681"/>
                <a:gd name="connsiteX2" fmla="*/ 101607 w 273782"/>
                <a:gd name="connsiteY2" fmla="*/ 90496 h 163681"/>
                <a:gd name="connsiteX3" fmla="*/ 273057 w 273782"/>
                <a:gd name="connsiteY3" fmla="*/ 1596 h 163681"/>
                <a:gd name="connsiteX4" fmla="*/ 165107 w 273782"/>
                <a:gd name="connsiteY4" fmla="*/ 33346 h 163681"/>
                <a:gd name="connsiteX5" fmla="*/ 212732 w 273782"/>
                <a:gd name="connsiteY5" fmla="*/ 33346 h 163681"/>
                <a:gd name="connsiteX6" fmla="*/ 139707 w 273782"/>
                <a:gd name="connsiteY6" fmla="*/ 58746 h 163681"/>
                <a:gd name="connsiteX7" fmla="*/ 174632 w 273782"/>
                <a:gd name="connsiteY7" fmla="*/ 61921 h 163681"/>
                <a:gd name="connsiteX8" fmla="*/ 139707 w 273782"/>
                <a:gd name="connsiteY8" fmla="*/ 90496 h 163681"/>
                <a:gd name="connsiteX9" fmla="*/ 7 w 273782"/>
                <a:gd name="connsiteY9" fmla="*/ 163521 h 16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782" h="163681">
                  <a:moveTo>
                    <a:pt x="7" y="163521"/>
                  </a:moveTo>
                  <a:cubicBezTo>
                    <a:pt x="1065" y="159817"/>
                    <a:pt x="129124" y="80442"/>
                    <a:pt x="146057" y="68271"/>
                  </a:cubicBezTo>
                  <a:cubicBezTo>
                    <a:pt x="162990" y="56100"/>
                    <a:pt x="101607" y="90496"/>
                    <a:pt x="101607" y="90496"/>
                  </a:cubicBezTo>
                  <a:cubicBezTo>
                    <a:pt x="122774" y="79383"/>
                    <a:pt x="262474" y="11121"/>
                    <a:pt x="273057" y="1596"/>
                  </a:cubicBezTo>
                  <a:cubicBezTo>
                    <a:pt x="283640" y="-7929"/>
                    <a:pt x="175161" y="28054"/>
                    <a:pt x="165107" y="33346"/>
                  </a:cubicBezTo>
                  <a:cubicBezTo>
                    <a:pt x="155053" y="38638"/>
                    <a:pt x="216965" y="29113"/>
                    <a:pt x="212732" y="33346"/>
                  </a:cubicBezTo>
                  <a:cubicBezTo>
                    <a:pt x="208499" y="37579"/>
                    <a:pt x="146057" y="53984"/>
                    <a:pt x="139707" y="58746"/>
                  </a:cubicBezTo>
                  <a:cubicBezTo>
                    <a:pt x="133357" y="63508"/>
                    <a:pt x="174632" y="56629"/>
                    <a:pt x="174632" y="61921"/>
                  </a:cubicBezTo>
                  <a:cubicBezTo>
                    <a:pt x="174632" y="67213"/>
                    <a:pt x="162461" y="75150"/>
                    <a:pt x="139707" y="90496"/>
                  </a:cubicBezTo>
                  <a:cubicBezTo>
                    <a:pt x="116953" y="105842"/>
                    <a:pt x="-1051" y="167225"/>
                    <a:pt x="7" y="163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FA3D48D5-8376-738E-D9A6-7437AA1B8E1C}"/>
                </a:ext>
              </a:extLst>
            </p:cNvPr>
            <p:cNvSpPr/>
            <p:nvPr/>
          </p:nvSpPr>
          <p:spPr>
            <a:xfrm>
              <a:off x="6321400" y="4838167"/>
              <a:ext cx="76225" cy="156421"/>
            </a:xfrm>
            <a:custGeom>
              <a:avLst/>
              <a:gdLst>
                <a:gd name="connsiteX0" fmla="*/ 76225 w 76225"/>
                <a:gd name="connsiteY0" fmla="*/ 533 h 156421"/>
                <a:gd name="connsiteX1" fmla="*/ 12725 w 76225"/>
                <a:gd name="connsiteY1" fmla="*/ 76733 h 156421"/>
                <a:gd name="connsiteX2" fmla="*/ 25 w 76225"/>
                <a:gd name="connsiteY2" fmla="*/ 156108 h 156421"/>
                <a:gd name="connsiteX3" fmla="*/ 9550 w 76225"/>
                <a:gd name="connsiteY3" fmla="*/ 102133 h 156421"/>
                <a:gd name="connsiteX4" fmla="*/ 12725 w 76225"/>
                <a:gd name="connsiteY4" fmla="*/ 44983 h 156421"/>
                <a:gd name="connsiteX5" fmla="*/ 76225 w 76225"/>
                <a:gd name="connsiteY5" fmla="*/ 533 h 156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25" h="156421">
                  <a:moveTo>
                    <a:pt x="76225" y="533"/>
                  </a:moveTo>
                  <a:cubicBezTo>
                    <a:pt x="76225" y="5825"/>
                    <a:pt x="25425" y="50804"/>
                    <a:pt x="12725" y="76733"/>
                  </a:cubicBezTo>
                  <a:cubicBezTo>
                    <a:pt x="25" y="102662"/>
                    <a:pt x="554" y="151875"/>
                    <a:pt x="25" y="156108"/>
                  </a:cubicBezTo>
                  <a:cubicBezTo>
                    <a:pt x="-504" y="160341"/>
                    <a:pt x="7433" y="120654"/>
                    <a:pt x="9550" y="102133"/>
                  </a:cubicBezTo>
                  <a:cubicBezTo>
                    <a:pt x="11667" y="83612"/>
                    <a:pt x="6904" y="59270"/>
                    <a:pt x="12725" y="44983"/>
                  </a:cubicBezTo>
                  <a:cubicBezTo>
                    <a:pt x="18546" y="30696"/>
                    <a:pt x="76225" y="-4759"/>
                    <a:pt x="76225" y="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997E37D3-744D-6FF4-B8AB-9C492BF2162A}"/>
                </a:ext>
              </a:extLst>
            </p:cNvPr>
            <p:cNvSpPr/>
            <p:nvPr/>
          </p:nvSpPr>
          <p:spPr>
            <a:xfrm>
              <a:off x="6346278" y="4728563"/>
              <a:ext cx="700779" cy="116648"/>
            </a:xfrm>
            <a:custGeom>
              <a:avLst/>
              <a:gdLst>
                <a:gd name="connsiteX0" fmla="*/ 547 w 700779"/>
                <a:gd name="connsiteY0" fmla="*/ 84737 h 116648"/>
                <a:gd name="connsiteX1" fmla="*/ 79922 w 700779"/>
                <a:gd name="connsiteY1" fmla="*/ 94262 h 116648"/>
                <a:gd name="connsiteX2" fmla="*/ 213272 w 700779"/>
                <a:gd name="connsiteY2" fmla="*/ 43462 h 116648"/>
                <a:gd name="connsiteX3" fmla="*/ 200572 w 700779"/>
                <a:gd name="connsiteY3" fmla="*/ 37112 h 116648"/>
                <a:gd name="connsiteX4" fmla="*/ 457747 w 700779"/>
                <a:gd name="connsiteY4" fmla="*/ 24412 h 116648"/>
                <a:gd name="connsiteX5" fmla="*/ 416472 w 700779"/>
                <a:gd name="connsiteY5" fmla="*/ 18062 h 116648"/>
                <a:gd name="connsiteX6" fmla="*/ 578397 w 700779"/>
                <a:gd name="connsiteY6" fmla="*/ 18062 h 116648"/>
                <a:gd name="connsiteX7" fmla="*/ 511722 w 700779"/>
                <a:gd name="connsiteY7" fmla="*/ 2187 h 116648"/>
                <a:gd name="connsiteX8" fmla="*/ 695872 w 700779"/>
                <a:gd name="connsiteY8" fmla="*/ 2187 h 116648"/>
                <a:gd name="connsiteX9" fmla="*/ 622847 w 700779"/>
                <a:gd name="connsiteY9" fmla="*/ 21237 h 116648"/>
                <a:gd name="connsiteX10" fmla="*/ 362497 w 700779"/>
                <a:gd name="connsiteY10" fmla="*/ 113312 h 116648"/>
                <a:gd name="connsiteX11" fmla="*/ 695872 w 700779"/>
                <a:gd name="connsiteY11" fmla="*/ 43462 h 116648"/>
                <a:gd name="connsiteX12" fmla="*/ 530772 w 700779"/>
                <a:gd name="connsiteY12" fmla="*/ 43462 h 116648"/>
                <a:gd name="connsiteX13" fmla="*/ 356147 w 700779"/>
                <a:gd name="connsiteY13" fmla="*/ 37112 h 116648"/>
                <a:gd name="connsiteX14" fmla="*/ 203747 w 700779"/>
                <a:gd name="connsiteY14" fmla="*/ 68862 h 116648"/>
                <a:gd name="connsiteX15" fmla="*/ 140247 w 700779"/>
                <a:gd name="connsiteY15" fmla="*/ 110137 h 116648"/>
                <a:gd name="connsiteX16" fmla="*/ 184697 w 700779"/>
                <a:gd name="connsiteY16" fmla="*/ 78387 h 116648"/>
                <a:gd name="connsiteX17" fmla="*/ 118022 w 700779"/>
                <a:gd name="connsiteY17" fmla="*/ 116487 h 116648"/>
                <a:gd name="connsiteX18" fmla="*/ 547 w 700779"/>
                <a:gd name="connsiteY18" fmla="*/ 84737 h 11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00779" h="116648">
                  <a:moveTo>
                    <a:pt x="547" y="84737"/>
                  </a:moveTo>
                  <a:cubicBezTo>
                    <a:pt x="-5803" y="81033"/>
                    <a:pt x="44468" y="101141"/>
                    <a:pt x="79922" y="94262"/>
                  </a:cubicBezTo>
                  <a:cubicBezTo>
                    <a:pt x="115376" y="87383"/>
                    <a:pt x="213272" y="43462"/>
                    <a:pt x="213272" y="43462"/>
                  </a:cubicBezTo>
                  <a:cubicBezTo>
                    <a:pt x="233380" y="33937"/>
                    <a:pt x="159826" y="40287"/>
                    <a:pt x="200572" y="37112"/>
                  </a:cubicBezTo>
                  <a:cubicBezTo>
                    <a:pt x="241318" y="33937"/>
                    <a:pt x="421764" y="27587"/>
                    <a:pt x="457747" y="24412"/>
                  </a:cubicBezTo>
                  <a:cubicBezTo>
                    <a:pt x="493730" y="21237"/>
                    <a:pt x="396364" y="19120"/>
                    <a:pt x="416472" y="18062"/>
                  </a:cubicBezTo>
                  <a:cubicBezTo>
                    <a:pt x="436580" y="17004"/>
                    <a:pt x="562522" y="20708"/>
                    <a:pt x="578397" y="18062"/>
                  </a:cubicBezTo>
                  <a:cubicBezTo>
                    <a:pt x="594272" y="15416"/>
                    <a:pt x="492143" y="4833"/>
                    <a:pt x="511722" y="2187"/>
                  </a:cubicBezTo>
                  <a:cubicBezTo>
                    <a:pt x="531301" y="-459"/>
                    <a:pt x="677351" y="-988"/>
                    <a:pt x="695872" y="2187"/>
                  </a:cubicBezTo>
                  <a:cubicBezTo>
                    <a:pt x="714393" y="5362"/>
                    <a:pt x="678410" y="2716"/>
                    <a:pt x="622847" y="21237"/>
                  </a:cubicBezTo>
                  <a:cubicBezTo>
                    <a:pt x="567285" y="39758"/>
                    <a:pt x="350326" y="109608"/>
                    <a:pt x="362497" y="113312"/>
                  </a:cubicBezTo>
                  <a:cubicBezTo>
                    <a:pt x="374668" y="117016"/>
                    <a:pt x="667826" y="55104"/>
                    <a:pt x="695872" y="43462"/>
                  </a:cubicBezTo>
                  <a:cubicBezTo>
                    <a:pt x="723918" y="31820"/>
                    <a:pt x="587393" y="44520"/>
                    <a:pt x="530772" y="43462"/>
                  </a:cubicBezTo>
                  <a:cubicBezTo>
                    <a:pt x="474151" y="42404"/>
                    <a:pt x="410651" y="32879"/>
                    <a:pt x="356147" y="37112"/>
                  </a:cubicBezTo>
                  <a:cubicBezTo>
                    <a:pt x="301643" y="41345"/>
                    <a:pt x="239730" y="56691"/>
                    <a:pt x="203747" y="68862"/>
                  </a:cubicBezTo>
                  <a:cubicBezTo>
                    <a:pt x="167764" y="81033"/>
                    <a:pt x="143422" y="108550"/>
                    <a:pt x="140247" y="110137"/>
                  </a:cubicBezTo>
                  <a:cubicBezTo>
                    <a:pt x="137072" y="111724"/>
                    <a:pt x="188401" y="77329"/>
                    <a:pt x="184697" y="78387"/>
                  </a:cubicBezTo>
                  <a:cubicBezTo>
                    <a:pt x="180993" y="79445"/>
                    <a:pt x="142364" y="113841"/>
                    <a:pt x="118022" y="116487"/>
                  </a:cubicBezTo>
                  <a:cubicBezTo>
                    <a:pt x="93680" y="119133"/>
                    <a:pt x="6897" y="88441"/>
                    <a:pt x="547" y="847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D3DDECD2-7358-D2F3-0E29-9FDFD0FB0A47}"/>
                </a:ext>
              </a:extLst>
            </p:cNvPr>
            <p:cNvSpPr/>
            <p:nvPr/>
          </p:nvSpPr>
          <p:spPr>
            <a:xfrm>
              <a:off x="6391628" y="4859205"/>
              <a:ext cx="271479" cy="112985"/>
            </a:xfrm>
            <a:custGeom>
              <a:avLst/>
              <a:gdLst>
                <a:gd name="connsiteX0" fmla="*/ 2822 w 271479"/>
                <a:gd name="connsiteY0" fmla="*/ 100145 h 112985"/>
                <a:gd name="connsiteX1" fmla="*/ 266347 w 271479"/>
                <a:gd name="connsiteY1" fmla="*/ 1720 h 112985"/>
                <a:gd name="connsiteX2" fmla="*/ 171097 w 271479"/>
                <a:gd name="connsiteY2" fmla="*/ 42995 h 112985"/>
                <a:gd name="connsiteX3" fmla="*/ 94897 w 271479"/>
                <a:gd name="connsiteY3" fmla="*/ 112845 h 112985"/>
                <a:gd name="connsiteX4" fmla="*/ 155222 w 271479"/>
                <a:gd name="connsiteY4" fmla="*/ 62045 h 112985"/>
                <a:gd name="connsiteX5" fmla="*/ 69497 w 271479"/>
                <a:gd name="connsiteY5" fmla="*/ 100145 h 112985"/>
                <a:gd name="connsiteX6" fmla="*/ 123472 w 271479"/>
                <a:gd name="connsiteY6" fmla="*/ 68395 h 112985"/>
                <a:gd name="connsiteX7" fmla="*/ 2822 w 271479"/>
                <a:gd name="connsiteY7" fmla="*/ 100145 h 112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479" h="112985">
                  <a:moveTo>
                    <a:pt x="2822" y="100145"/>
                  </a:moveTo>
                  <a:cubicBezTo>
                    <a:pt x="26635" y="89032"/>
                    <a:pt x="238301" y="11245"/>
                    <a:pt x="266347" y="1720"/>
                  </a:cubicBezTo>
                  <a:cubicBezTo>
                    <a:pt x="294393" y="-7805"/>
                    <a:pt x="199672" y="24474"/>
                    <a:pt x="171097" y="42995"/>
                  </a:cubicBezTo>
                  <a:cubicBezTo>
                    <a:pt x="142522" y="61516"/>
                    <a:pt x="97543" y="109670"/>
                    <a:pt x="94897" y="112845"/>
                  </a:cubicBezTo>
                  <a:cubicBezTo>
                    <a:pt x="92251" y="116020"/>
                    <a:pt x="159455" y="64162"/>
                    <a:pt x="155222" y="62045"/>
                  </a:cubicBezTo>
                  <a:cubicBezTo>
                    <a:pt x="150989" y="59928"/>
                    <a:pt x="74788" y="99087"/>
                    <a:pt x="69497" y="100145"/>
                  </a:cubicBezTo>
                  <a:cubicBezTo>
                    <a:pt x="64206" y="101203"/>
                    <a:pt x="133526" y="67337"/>
                    <a:pt x="123472" y="68395"/>
                  </a:cubicBezTo>
                  <a:cubicBezTo>
                    <a:pt x="113418" y="69453"/>
                    <a:pt x="-20991" y="111258"/>
                    <a:pt x="2822" y="100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FA8A6C9E-BBDA-F7E4-BFD0-4F6D9569C908}"/>
                </a:ext>
              </a:extLst>
            </p:cNvPr>
            <p:cNvSpPr/>
            <p:nvPr/>
          </p:nvSpPr>
          <p:spPr>
            <a:xfrm>
              <a:off x="6256426" y="4864060"/>
              <a:ext cx="68887" cy="190542"/>
            </a:xfrm>
            <a:custGeom>
              <a:avLst/>
              <a:gdLst>
                <a:gd name="connsiteX0" fmla="*/ 64999 w 68887"/>
                <a:gd name="connsiteY0" fmla="*/ 40 h 190542"/>
                <a:gd name="connsiteX1" fmla="*/ 58649 w 68887"/>
                <a:gd name="connsiteY1" fmla="*/ 101640 h 190542"/>
                <a:gd name="connsiteX2" fmla="*/ 26899 w 68887"/>
                <a:gd name="connsiteY2" fmla="*/ 130215 h 190542"/>
                <a:gd name="connsiteX3" fmla="*/ 20549 w 68887"/>
                <a:gd name="connsiteY3" fmla="*/ 149265 h 190542"/>
                <a:gd name="connsiteX4" fmla="*/ 1499 w 68887"/>
                <a:gd name="connsiteY4" fmla="*/ 104815 h 190542"/>
                <a:gd name="connsiteX5" fmla="*/ 64999 w 68887"/>
                <a:gd name="connsiteY5" fmla="*/ 190540 h 190542"/>
                <a:gd name="connsiteX6" fmla="*/ 23724 w 68887"/>
                <a:gd name="connsiteY6" fmla="*/ 107990 h 190542"/>
                <a:gd name="connsiteX7" fmla="*/ 68174 w 68887"/>
                <a:gd name="connsiteY7" fmla="*/ 149265 h 190542"/>
                <a:gd name="connsiteX8" fmla="*/ 52299 w 68887"/>
                <a:gd name="connsiteY8" fmla="*/ 104815 h 190542"/>
                <a:gd name="connsiteX9" fmla="*/ 55474 w 68887"/>
                <a:gd name="connsiteY9" fmla="*/ 114340 h 190542"/>
                <a:gd name="connsiteX10" fmla="*/ 64999 w 68887"/>
                <a:gd name="connsiteY10" fmla="*/ 40 h 19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887" h="190542">
                  <a:moveTo>
                    <a:pt x="64999" y="40"/>
                  </a:moveTo>
                  <a:cubicBezTo>
                    <a:pt x="65528" y="-2077"/>
                    <a:pt x="64999" y="79944"/>
                    <a:pt x="58649" y="101640"/>
                  </a:cubicBezTo>
                  <a:cubicBezTo>
                    <a:pt x="52299" y="123336"/>
                    <a:pt x="26899" y="130215"/>
                    <a:pt x="26899" y="130215"/>
                  </a:cubicBezTo>
                  <a:cubicBezTo>
                    <a:pt x="20549" y="138152"/>
                    <a:pt x="24782" y="153498"/>
                    <a:pt x="20549" y="149265"/>
                  </a:cubicBezTo>
                  <a:cubicBezTo>
                    <a:pt x="16316" y="145032"/>
                    <a:pt x="-5909" y="97936"/>
                    <a:pt x="1499" y="104815"/>
                  </a:cubicBezTo>
                  <a:cubicBezTo>
                    <a:pt x="8907" y="111694"/>
                    <a:pt x="61295" y="190011"/>
                    <a:pt x="64999" y="190540"/>
                  </a:cubicBezTo>
                  <a:cubicBezTo>
                    <a:pt x="68703" y="191069"/>
                    <a:pt x="23195" y="114869"/>
                    <a:pt x="23724" y="107990"/>
                  </a:cubicBezTo>
                  <a:cubicBezTo>
                    <a:pt x="24253" y="101111"/>
                    <a:pt x="63411" y="149794"/>
                    <a:pt x="68174" y="149265"/>
                  </a:cubicBezTo>
                  <a:cubicBezTo>
                    <a:pt x="72937" y="148736"/>
                    <a:pt x="52299" y="104815"/>
                    <a:pt x="52299" y="104815"/>
                  </a:cubicBezTo>
                  <a:cubicBezTo>
                    <a:pt x="50182" y="98994"/>
                    <a:pt x="51770" y="128627"/>
                    <a:pt x="55474" y="114340"/>
                  </a:cubicBezTo>
                  <a:cubicBezTo>
                    <a:pt x="59178" y="100053"/>
                    <a:pt x="64470" y="2157"/>
                    <a:pt x="64999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6EEEA4C1-E39A-27D2-B7B8-409130AE1365}"/>
                </a:ext>
              </a:extLst>
            </p:cNvPr>
            <p:cNvSpPr/>
            <p:nvPr/>
          </p:nvSpPr>
          <p:spPr>
            <a:xfrm>
              <a:off x="5923015" y="4402948"/>
              <a:ext cx="606067" cy="1125969"/>
            </a:xfrm>
            <a:custGeom>
              <a:avLst/>
              <a:gdLst>
                <a:gd name="connsiteX0" fmla="*/ 1535 w 606067"/>
                <a:gd name="connsiteY0" fmla="*/ 777 h 1125969"/>
                <a:gd name="connsiteX1" fmla="*/ 233310 w 606067"/>
                <a:gd name="connsiteY1" fmla="*/ 264302 h 1125969"/>
                <a:gd name="connsiteX2" fmla="*/ 166635 w 606067"/>
                <a:gd name="connsiteY2" fmla="*/ 213502 h 1125969"/>
                <a:gd name="connsiteX3" fmla="*/ 185685 w 606067"/>
                <a:gd name="connsiteY3" fmla="*/ 321452 h 1125969"/>
                <a:gd name="connsiteX4" fmla="*/ 242835 w 606067"/>
                <a:gd name="connsiteY4" fmla="*/ 492902 h 1125969"/>
                <a:gd name="connsiteX5" fmla="*/ 230135 w 606067"/>
                <a:gd name="connsiteY5" fmla="*/ 426227 h 1125969"/>
                <a:gd name="connsiteX6" fmla="*/ 299985 w 606067"/>
                <a:gd name="connsiteY6" fmla="*/ 610377 h 1125969"/>
                <a:gd name="connsiteX7" fmla="*/ 284110 w 606067"/>
                <a:gd name="connsiteY7" fmla="*/ 581802 h 1125969"/>
                <a:gd name="connsiteX8" fmla="*/ 338085 w 606067"/>
                <a:gd name="connsiteY8" fmla="*/ 727852 h 1125969"/>
                <a:gd name="connsiteX9" fmla="*/ 328560 w 606067"/>
                <a:gd name="connsiteY9" fmla="*/ 711977 h 1125969"/>
                <a:gd name="connsiteX10" fmla="*/ 490485 w 606067"/>
                <a:gd name="connsiteY10" fmla="*/ 962802 h 1125969"/>
                <a:gd name="connsiteX11" fmla="*/ 468260 w 606067"/>
                <a:gd name="connsiteY11" fmla="*/ 924702 h 1125969"/>
                <a:gd name="connsiteX12" fmla="*/ 592085 w 606067"/>
                <a:gd name="connsiteY12" fmla="*/ 1108852 h 1125969"/>
                <a:gd name="connsiteX13" fmla="*/ 560335 w 606067"/>
                <a:gd name="connsiteY13" fmla="*/ 1048527 h 1125969"/>
                <a:gd name="connsiteX14" fmla="*/ 211085 w 606067"/>
                <a:gd name="connsiteY14" fmla="*/ 496077 h 1125969"/>
                <a:gd name="connsiteX15" fmla="*/ 249185 w 606067"/>
                <a:gd name="connsiteY15" fmla="*/ 540527 h 1125969"/>
                <a:gd name="connsiteX16" fmla="*/ 195210 w 606067"/>
                <a:gd name="connsiteY16" fmla="*/ 251602 h 1125969"/>
                <a:gd name="connsiteX17" fmla="*/ 68210 w 606067"/>
                <a:gd name="connsiteY17" fmla="*/ 153177 h 1125969"/>
                <a:gd name="connsiteX18" fmla="*/ 128535 w 606067"/>
                <a:gd name="connsiteY18" fmla="*/ 181752 h 1125969"/>
                <a:gd name="connsiteX19" fmla="*/ 1535 w 606067"/>
                <a:gd name="connsiteY19" fmla="*/ 777 h 1125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06067" h="1125969">
                  <a:moveTo>
                    <a:pt x="1535" y="777"/>
                  </a:moveTo>
                  <a:cubicBezTo>
                    <a:pt x="18997" y="14535"/>
                    <a:pt x="205793" y="228848"/>
                    <a:pt x="233310" y="264302"/>
                  </a:cubicBezTo>
                  <a:cubicBezTo>
                    <a:pt x="260827" y="299756"/>
                    <a:pt x="174572" y="203977"/>
                    <a:pt x="166635" y="213502"/>
                  </a:cubicBezTo>
                  <a:cubicBezTo>
                    <a:pt x="158698" y="223027"/>
                    <a:pt x="172985" y="274885"/>
                    <a:pt x="185685" y="321452"/>
                  </a:cubicBezTo>
                  <a:cubicBezTo>
                    <a:pt x="198385" y="368019"/>
                    <a:pt x="235427" y="475440"/>
                    <a:pt x="242835" y="492902"/>
                  </a:cubicBezTo>
                  <a:cubicBezTo>
                    <a:pt x="250243" y="510364"/>
                    <a:pt x="220610" y="406648"/>
                    <a:pt x="230135" y="426227"/>
                  </a:cubicBezTo>
                  <a:cubicBezTo>
                    <a:pt x="239660" y="445806"/>
                    <a:pt x="290989" y="584448"/>
                    <a:pt x="299985" y="610377"/>
                  </a:cubicBezTo>
                  <a:cubicBezTo>
                    <a:pt x="308981" y="636306"/>
                    <a:pt x="277760" y="562223"/>
                    <a:pt x="284110" y="581802"/>
                  </a:cubicBezTo>
                  <a:cubicBezTo>
                    <a:pt x="290460" y="601381"/>
                    <a:pt x="330677" y="706156"/>
                    <a:pt x="338085" y="727852"/>
                  </a:cubicBezTo>
                  <a:cubicBezTo>
                    <a:pt x="345493" y="749548"/>
                    <a:pt x="328560" y="711977"/>
                    <a:pt x="328560" y="711977"/>
                  </a:cubicBezTo>
                  <a:lnTo>
                    <a:pt x="490485" y="962802"/>
                  </a:lnTo>
                  <a:cubicBezTo>
                    <a:pt x="513768" y="998256"/>
                    <a:pt x="451327" y="900360"/>
                    <a:pt x="468260" y="924702"/>
                  </a:cubicBezTo>
                  <a:cubicBezTo>
                    <a:pt x="485193" y="949044"/>
                    <a:pt x="576739" y="1088215"/>
                    <a:pt x="592085" y="1108852"/>
                  </a:cubicBezTo>
                  <a:cubicBezTo>
                    <a:pt x="607431" y="1129489"/>
                    <a:pt x="623835" y="1150656"/>
                    <a:pt x="560335" y="1048527"/>
                  </a:cubicBezTo>
                  <a:cubicBezTo>
                    <a:pt x="496835" y="946398"/>
                    <a:pt x="262943" y="580744"/>
                    <a:pt x="211085" y="496077"/>
                  </a:cubicBezTo>
                  <a:cubicBezTo>
                    <a:pt x="159227" y="411410"/>
                    <a:pt x="251831" y="581273"/>
                    <a:pt x="249185" y="540527"/>
                  </a:cubicBezTo>
                  <a:cubicBezTo>
                    <a:pt x="246539" y="499781"/>
                    <a:pt x="225372" y="316160"/>
                    <a:pt x="195210" y="251602"/>
                  </a:cubicBezTo>
                  <a:cubicBezTo>
                    <a:pt x="165048" y="187044"/>
                    <a:pt x="79323" y="164819"/>
                    <a:pt x="68210" y="153177"/>
                  </a:cubicBezTo>
                  <a:cubicBezTo>
                    <a:pt x="57098" y="141535"/>
                    <a:pt x="135943" y="203448"/>
                    <a:pt x="128535" y="181752"/>
                  </a:cubicBezTo>
                  <a:cubicBezTo>
                    <a:pt x="121127" y="160056"/>
                    <a:pt x="-15927" y="-12981"/>
                    <a:pt x="1535" y="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A0E379A6-81E7-892F-FFDD-F03BB7F91C70}"/>
                </a:ext>
              </a:extLst>
            </p:cNvPr>
            <p:cNvSpPr/>
            <p:nvPr/>
          </p:nvSpPr>
          <p:spPr>
            <a:xfrm>
              <a:off x="7259480" y="4623141"/>
              <a:ext cx="901130" cy="781398"/>
            </a:xfrm>
            <a:custGeom>
              <a:avLst/>
              <a:gdLst>
                <a:gd name="connsiteX0" fmla="*/ 897095 w 901130"/>
                <a:gd name="connsiteY0" fmla="*/ 2834 h 781398"/>
                <a:gd name="connsiteX1" fmla="*/ 681195 w 901130"/>
                <a:gd name="connsiteY1" fmla="*/ 307634 h 781398"/>
                <a:gd name="connsiteX2" fmla="*/ 763745 w 901130"/>
                <a:gd name="connsiteY2" fmla="*/ 244134 h 781398"/>
                <a:gd name="connsiteX3" fmla="*/ 290670 w 901130"/>
                <a:gd name="connsiteY3" fmla="*/ 564809 h 781398"/>
                <a:gd name="connsiteX4" fmla="*/ 360520 w 901130"/>
                <a:gd name="connsiteY4" fmla="*/ 542584 h 781398"/>
                <a:gd name="connsiteX5" fmla="*/ 11270 w 901130"/>
                <a:gd name="connsiteY5" fmla="*/ 777534 h 781398"/>
                <a:gd name="connsiteX6" fmla="*/ 141445 w 901130"/>
                <a:gd name="connsiteY6" fmla="*/ 663234 h 781398"/>
                <a:gd name="connsiteX7" fmla="*/ 684370 w 901130"/>
                <a:gd name="connsiteY7" fmla="*/ 339384 h 781398"/>
                <a:gd name="connsiteX8" fmla="*/ 509745 w 901130"/>
                <a:gd name="connsiteY8" fmla="*/ 428284 h 781398"/>
                <a:gd name="connsiteX9" fmla="*/ 754220 w 901130"/>
                <a:gd name="connsiteY9" fmla="*/ 209209 h 781398"/>
                <a:gd name="connsiteX10" fmla="*/ 817720 w 901130"/>
                <a:gd name="connsiteY10" fmla="*/ 158409 h 781398"/>
                <a:gd name="connsiteX11" fmla="*/ 897095 w 901130"/>
                <a:gd name="connsiteY11" fmla="*/ 2834 h 78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1130" h="781398">
                  <a:moveTo>
                    <a:pt x="897095" y="2834"/>
                  </a:moveTo>
                  <a:cubicBezTo>
                    <a:pt x="874341" y="27705"/>
                    <a:pt x="703420" y="267417"/>
                    <a:pt x="681195" y="307634"/>
                  </a:cubicBezTo>
                  <a:cubicBezTo>
                    <a:pt x="658970" y="347851"/>
                    <a:pt x="828832" y="201272"/>
                    <a:pt x="763745" y="244134"/>
                  </a:cubicBezTo>
                  <a:cubicBezTo>
                    <a:pt x="698658" y="286996"/>
                    <a:pt x="357874" y="515067"/>
                    <a:pt x="290670" y="564809"/>
                  </a:cubicBezTo>
                  <a:cubicBezTo>
                    <a:pt x="223466" y="614551"/>
                    <a:pt x="407087" y="507130"/>
                    <a:pt x="360520" y="542584"/>
                  </a:cubicBezTo>
                  <a:cubicBezTo>
                    <a:pt x="313953" y="578038"/>
                    <a:pt x="47783" y="757426"/>
                    <a:pt x="11270" y="777534"/>
                  </a:cubicBezTo>
                  <a:cubicBezTo>
                    <a:pt x="-25243" y="797642"/>
                    <a:pt x="29262" y="736259"/>
                    <a:pt x="141445" y="663234"/>
                  </a:cubicBezTo>
                  <a:cubicBezTo>
                    <a:pt x="253628" y="590209"/>
                    <a:pt x="622987" y="378542"/>
                    <a:pt x="684370" y="339384"/>
                  </a:cubicBezTo>
                  <a:cubicBezTo>
                    <a:pt x="745753" y="300226"/>
                    <a:pt x="498103" y="449980"/>
                    <a:pt x="509745" y="428284"/>
                  </a:cubicBezTo>
                  <a:cubicBezTo>
                    <a:pt x="521387" y="406588"/>
                    <a:pt x="702891" y="254188"/>
                    <a:pt x="754220" y="209209"/>
                  </a:cubicBezTo>
                  <a:cubicBezTo>
                    <a:pt x="805549" y="164230"/>
                    <a:pt x="795495" y="192805"/>
                    <a:pt x="817720" y="158409"/>
                  </a:cubicBezTo>
                  <a:cubicBezTo>
                    <a:pt x="839945" y="124013"/>
                    <a:pt x="919849" y="-22037"/>
                    <a:pt x="897095" y="28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C77DD8D5-8276-2945-61E0-B4FCA9B66870}"/>
                </a:ext>
              </a:extLst>
            </p:cNvPr>
            <p:cNvSpPr/>
            <p:nvPr/>
          </p:nvSpPr>
          <p:spPr>
            <a:xfrm>
              <a:off x="8060972" y="4060637"/>
              <a:ext cx="205124" cy="680792"/>
            </a:xfrm>
            <a:custGeom>
              <a:avLst/>
              <a:gdLst>
                <a:gd name="connsiteX0" fmla="*/ 174978 w 205124"/>
                <a:gd name="connsiteY0" fmla="*/ 188 h 680792"/>
                <a:gd name="connsiteX1" fmla="*/ 200378 w 205124"/>
                <a:gd name="connsiteY1" fmla="*/ 238313 h 680792"/>
                <a:gd name="connsiteX2" fmla="*/ 121003 w 205124"/>
                <a:gd name="connsiteY2" fmla="*/ 533588 h 680792"/>
                <a:gd name="connsiteX3" fmla="*/ 181328 w 205124"/>
                <a:gd name="connsiteY3" fmla="*/ 362138 h 680792"/>
                <a:gd name="connsiteX4" fmla="*/ 3528 w 205124"/>
                <a:gd name="connsiteY4" fmla="*/ 676463 h 680792"/>
                <a:gd name="connsiteX5" fmla="*/ 73378 w 205124"/>
                <a:gd name="connsiteY5" fmla="*/ 527238 h 680792"/>
                <a:gd name="connsiteX6" fmla="*/ 200378 w 205124"/>
                <a:gd name="connsiteY6" fmla="*/ 276413 h 680792"/>
                <a:gd name="connsiteX7" fmla="*/ 174978 w 205124"/>
                <a:gd name="connsiteY7" fmla="*/ 188 h 680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124" h="680792">
                  <a:moveTo>
                    <a:pt x="174978" y="188"/>
                  </a:moveTo>
                  <a:cubicBezTo>
                    <a:pt x="174978" y="-6162"/>
                    <a:pt x="209374" y="149413"/>
                    <a:pt x="200378" y="238313"/>
                  </a:cubicBezTo>
                  <a:cubicBezTo>
                    <a:pt x="191382" y="327213"/>
                    <a:pt x="124178" y="512951"/>
                    <a:pt x="121003" y="533588"/>
                  </a:cubicBezTo>
                  <a:cubicBezTo>
                    <a:pt x="117828" y="554226"/>
                    <a:pt x="200907" y="338326"/>
                    <a:pt x="181328" y="362138"/>
                  </a:cubicBezTo>
                  <a:cubicBezTo>
                    <a:pt x="161749" y="385950"/>
                    <a:pt x="21520" y="648946"/>
                    <a:pt x="3528" y="676463"/>
                  </a:cubicBezTo>
                  <a:cubicBezTo>
                    <a:pt x="-14464" y="703980"/>
                    <a:pt x="40570" y="593913"/>
                    <a:pt x="73378" y="527238"/>
                  </a:cubicBezTo>
                  <a:cubicBezTo>
                    <a:pt x="106186" y="460563"/>
                    <a:pt x="181328" y="357375"/>
                    <a:pt x="200378" y="276413"/>
                  </a:cubicBezTo>
                  <a:cubicBezTo>
                    <a:pt x="219428" y="195451"/>
                    <a:pt x="174978" y="6538"/>
                    <a:pt x="174978" y="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0C897A28-5858-4E74-433D-0FB5652FFE2A}"/>
                </a:ext>
              </a:extLst>
            </p:cNvPr>
            <p:cNvSpPr/>
            <p:nvPr/>
          </p:nvSpPr>
          <p:spPr>
            <a:xfrm>
              <a:off x="7727822" y="4006850"/>
              <a:ext cx="656547" cy="1146175"/>
            </a:xfrm>
            <a:custGeom>
              <a:avLst/>
              <a:gdLst>
                <a:gd name="connsiteX0" fmla="*/ 644653 w 656547"/>
                <a:gd name="connsiteY0" fmla="*/ 0 h 1146175"/>
                <a:gd name="connsiteX1" fmla="*/ 638303 w 656547"/>
                <a:gd name="connsiteY1" fmla="*/ 460375 h 1146175"/>
                <a:gd name="connsiteX2" fmla="*/ 441453 w 656547"/>
                <a:gd name="connsiteY2" fmla="*/ 781050 h 1146175"/>
                <a:gd name="connsiteX3" fmla="*/ 473203 w 656547"/>
                <a:gd name="connsiteY3" fmla="*/ 708025 h 1146175"/>
                <a:gd name="connsiteX4" fmla="*/ 206503 w 656547"/>
                <a:gd name="connsiteY4" fmla="*/ 1035050 h 1146175"/>
                <a:gd name="connsiteX5" fmla="*/ 128 w 656547"/>
                <a:gd name="connsiteY5" fmla="*/ 1146175 h 1146175"/>
                <a:gd name="connsiteX6" fmla="*/ 177928 w 656547"/>
                <a:gd name="connsiteY6" fmla="*/ 1035050 h 1146175"/>
                <a:gd name="connsiteX7" fmla="*/ 320803 w 656547"/>
                <a:gd name="connsiteY7" fmla="*/ 889000 h 1146175"/>
                <a:gd name="connsiteX8" fmla="*/ 406528 w 656547"/>
                <a:gd name="connsiteY8" fmla="*/ 831850 h 1146175"/>
                <a:gd name="connsiteX9" fmla="*/ 555753 w 656547"/>
                <a:gd name="connsiteY9" fmla="*/ 622300 h 1146175"/>
                <a:gd name="connsiteX10" fmla="*/ 590678 w 656547"/>
                <a:gd name="connsiteY10" fmla="*/ 434975 h 1146175"/>
                <a:gd name="connsiteX11" fmla="*/ 635128 w 656547"/>
                <a:gd name="connsiteY11" fmla="*/ 406400 h 1146175"/>
                <a:gd name="connsiteX12" fmla="*/ 609728 w 656547"/>
                <a:gd name="connsiteY12" fmla="*/ 460375 h 1146175"/>
                <a:gd name="connsiteX13" fmla="*/ 644653 w 656547"/>
                <a:gd name="connsiteY13" fmla="*/ 0 h 114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547" h="1146175">
                  <a:moveTo>
                    <a:pt x="644653" y="0"/>
                  </a:moveTo>
                  <a:cubicBezTo>
                    <a:pt x="649415" y="0"/>
                    <a:pt x="672170" y="330200"/>
                    <a:pt x="638303" y="460375"/>
                  </a:cubicBezTo>
                  <a:cubicBezTo>
                    <a:pt x="604436" y="590550"/>
                    <a:pt x="468970" y="739775"/>
                    <a:pt x="441453" y="781050"/>
                  </a:cubicBezTo>
                  <a:cubicBezTo>
                    <a:pt x="413936" y="822325"/>
                    <a:pt x="512361" y="665692"/>
                    <a:pt x="473203" y="708025"/>
                  </a:cubicBezTo>
                  <a:cubicBezTo>
                    <a:pt x="434045" y="750358"/>
                    <a:pt x="285349" y="962025"/>
                    <a:pt x="206503" y="1035050"/>
                  </a:cubicBezTo>
                  <a:cubicBezTo>
                    <a:pt x="127657" y="1108075"/>
                    <a:pt x="4890" y="1146175"/>
                    <a:pt x="128" y="1146175"/>
                  </a:cubicBezTo>
                  <a:cubicBezTo>
                    <a:pt x="-4634" y="1146175"/>
                    <a:pt x="124482" y="1077912"/>
                    <a:pt x="177928" y="1035050"/>
                  </a:cubicBezTo>
                  <a:cubicBezTo>
                    <a:pt x="231374" y="992188"/>
                    <a:pt x="282703" y="922867"/>
                    <a:pt x="320803" y="889000"/>
                  </a:cubicBezTo>
                  <a:cubicBezTo>
                    <a:pt x="358903" y="855133"/>
                    <a:pt x="367370" y="876300"/>
                    <a:pt x="406528" y="831850"/>
                  </a:cubicBezTo>
                  <a:cubicBezTo>
                    <a:pt x="445686" y="787400"/>
                    <a:pt x="525061" y="688446"/>
                    <a:pt x="555753" y="622300"/>
                  </a:cubicBezTo>
                  <a:cubicBezTo>
                    <a:pt x="586445" y="556154"/>
                    <a:pt x="577449" y="470958"/>
                    <a:pt x="590678" y="434975"/>
                  </a:cubicBezTo>
                  <a:cubicBezTo>
                    <a:pt x="603907" y="398992"/>
                    <a:pt x="631953" y="402167"/>
                    <a:pt x="635128" y="406400"/>
                  </a:cubicBezTo>
                  <a:cubicBezTo>
                    <a:pt x="638303" y="410633"/>
                    <a:pt x="607082" y="523346"/>
                    <a:pt x="609728" y="460375"/>
                  </a:cubicBezTo>
                  <a:cubicBezTo>
                    <a:pt x="612374" y="397404"/>
                    <a:pt x="639891" y="0"/>
                    <a:pt x="64465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D0A992FC-B93F-444D-5A15-4C14833F8F57}"/>
                </a:ext>
              </a:extLst>
            </p:cNvPr>
            <p:cNvSpPr/>
            <p:nvPr/>
          </p:nvSpPr>
          <p:spPr>
            <a:xfrm>
              <a:off x="7843741" y="3028088"/>
              <a:ext cx="268033" cy="1184299"/>
            </a:xfrm>
            <a:custGeom>
              <a:avLst/>
              <a:gdLst>
                <a:gd name="connsiteX0" fmla="*/ 11209 w 268033"/>
                <a:gd name="connsiteY0" fmla="*/ 862 h 1184299"/>
                <a:gd name="connsiteX1" fmla="*/ 1684 w 268033"/>
                <a:gd name="connsiteY1" fmla="*/ 162787 h 1184299"/>
                <a:gd name="connsiteX2" fmla="*/ 23909 w 268033"/>
                <a:gd name="connsiteY2" fmla="*/ 124687 h 1184299"/>
                <a:gd name="connsiteX3" fmla="*/ 128684 w 268033"/>
                <a:gd name="connsiteY3" fmla="*/ 451712 h 1184299"/>
                <a:gd name="connsiteX4" fmla="*/ 150909 w 268033"/>
                <a:gd name="connsiteY4" fmla="*/ 334237 h 1184299"/>
                <a:gd name="connsiteX5" fmla="*/ 138209 w 268033"/>
                <a:gd name="connsiteY5" fmla="*/ 515212 h 1184299"/>
                <a:gd name="connsiteX6" fmla="*/ 185834 w 268033"/>
                <a:gd name="connsiteY6" fmla="*/ 591412 h 1184299"/>
                <a:gd name="connsiteX7" fmla="*/ 109634 w 268033"/>
                <a:gd name="connsiteY7" fmla="*/ 527912 h 1184299"/>
                <a:gd name="connsiteX8" fmla="*/ 242984 w 268033"/>
                <a:gd name="connsiteY8" fmla="*/ 807312 h 1184299"/>
                <a:gd name="connsiteX9" fmla="*/ 239809 w 268033"/>
                <a:gd name="connsiteY9" fmla="*/ 880337 h 1184299"/>
                <a:gd name="connsiteX10" fmla="*/ 122334 w 268033"/>
                <a:gd name="connsiteY10" fmla="*/ 1086712 h 1184299"/>
                <a:gd name="connsiteX11" fmla="*/ 258859 w 268033"/>
                <a:gd name="connsiteY11" fmla="*/ 899387 h 1184299"/>
                <a:gd name="connsiteX12" fmla="*/ 81059 w 268033"/>
                <a:gd name="connsiteY12" fmla="*/ 1181962 h 1184299"/>
                <a:gd name="connsiteX13" fmla="*/ 265209 w 268033"/>
                <a:gd name="connsiteY13" fmla="*/ 1032737 h 1184299"/>
                <a:gd name="connsiteX14" fmla="*/ 189009 w 268033"/>
                <a:gd name="connsiteY14" fmla="*/ 1010512 h 1184299"/>
                <a:gd name="connsiteX15" fmla="*/ 138209 w 268033"/>
                <a:gd name="connsiteY15" fmla="*/ 1102587 h 1184299"/>
                <a:gd name="connsiteX16" fmla="*/ 242984 w 268033"/>
                <a:gd name="connsiteY16" fmla="*/ 985112 h 1184299"/>
                <a:gd name="connsiteX17" fmla="*/ 236634 w 268033"/>
                <a:gd name="connsiteY17" fmla="*/ 734287 h 1184299"/>
                <a:gd name="connsiteX18" fmla="*/ 62009 w 268033"/>
                <a:gd name="connsiteY18" fmla="*/ 204062 h 1184299"/>
                <a:gd name="connsiteX19" fmla="*/ 87409 w 268033"/>
                <a:gd name="connsiteY19" fmla="*/ 245337 h 1184299"/>
                <a:gd name="connsiteX20" fmla="*/ 11209 w 268033"/>
                <a:gd name="connsiteY20" fmla="*/ 862 h 118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8033" h="1184299">
                  <a:moveTo>
                    <a:pt x="11209" y="862"/>
                  </a:moveTo>
                  <a:cubicBezTo>
                    <a:pt x="-3079" y="-12896"/>
                    <a:pt x="-433" y="142150"/>
                    <a:pt x="1684" y="162787"/>
                  </a:cubicBezTo>
                  <a:cubicBezTo>
                    <a:pt x="3801" y="183424"/>
                    <a:pt x="2742" y="76533"/>
                    <a:pt x="23909" y="124687"/>
                  </a:cubicBezTo>
                  <a:cubicBezTo>
                    <a:pt x="45076" y="172841"/>
                    <a:pt x="107517" y="416787"/>
                    <a:pt x="128684" y="451712"/>
                  </a:cubicBezTo>
                  <a:cubicBezTo>
                    <a:pt x="149851" y="486637"/>
                    <a:pt x="149322" y="323654"/>
                    <a:pt x="150909" y="334237"/>
                  </a:cubicBezTo>
                  <a:cubicBezTo>
                    <a:pt x="152497" y="344820"/>
                    <a:pt x="132388" y="472350"/>
                    <a:pt x="138209" y="515212"/>
                  </a:cubicBezTo>
                  <a:cubicBezTo>
                    <a:pt x="144030" y="558075"/>
                    <a:pt x="190596" y="589295"/>
                    <a:pt x="185834" y="591412"/>
                  </a:cubicBezTo>
                  <a:cubicBezTo>
                    <a:pt x="181072" y="593529"/>
                    <a:pt x="100109" y="491929"/>
                    <a:pt x="109634" y="527912"/>
                  </a:cubicBezTo>
                  <a:cubicBezTo>
                    <a:pt x="119159" y="563895"/>
                    <a:pt x="221288" y="748575"/>
                    <a:pt x="242984" y="807312"/>
                  </a:cubicBezTo>
                  <a:cubicBezTo>
                    <a:pt x="264680" y="866049"/>
                    <a:pt x="259917" y="833770"/>
                    <a:pt x="239809" y="880337"/>
                  </a:cubicBezTo>
                  <a:cubicBezTo>
                    <a:pt x="219701" y="926904"/>
                    <a:pt x="119159" y="1083537"/>
                    <a:pt x="122334" y="1086712"/>
                  </a:cubicBezTo>
                  <a:cubicBezTo>
                    <a:pt x="125509" y="1089887"/>
                    <a:pt x="265738" y="883512"/>
                    <a:pt x="258859" y="899387"/>
                  </a:cubicBezTo>
                  <a:cubicBezTo>
                    <a:pt x="251980" y="915262"/>
                    <a:pt x="80001" y="1159737"/>
                    <a:pt x="81059" y="1181962"/>
                  </a:cubicBezTo>
                  <a:cubicBezTo>
                    <a:pt x="82117" y="1204187"/>
                    <a:pt x="247217" y="1061312"/>
                    <a:pt x="265209" y="1032737"/>
                  </a:cubicBezTo>
                  <a:cubicBezTo>
                    <a:pt x="283201" y="1004162"/>
                    <a:pt x="210176" y="998870"/>
                    <a:pt x="189009" y="1010512"/>
                  </a:cubicBezTo>
                  <a:cubicBezTo>
                    <a:pt x="167842" y="1022154"/>
                    <a:pt x="129213" y="1106820"/>
                    <a:pt x="138209" y="1102587"/>
                  </a:cubicBezTo>
                  <a:cubicBezTo>
                    <a:pt x="147205" y="1098354"/>
                    <a:pt x="226580" y="1046495"/>
                    <a:pt x="242984" y="985112"/>
                  </a:cubicBezTo>
                  <a:cubicBezTo>
                    <a:pt x="259388" y="923729"/>
                    <a:pt x="266797" y="864462"/>
                    <a:pt x="236634" y="734287"/>
                  </a:cubicBezTo>
                  <a:cubicBezTo>
                    <a:pt x="206472" y="604112"/>
                    <a:pt x="86880" y="285554"/>
                    <a:pt x="62009" y="204062"/>
                  </a:cubicBezTo>
                  <a:cubicBezTo>
                    <a:pt x="37138" y="122570"/>
                    <a:pt x="91642" y="274441"/>
                    <a:pt x="87409" y="245337"/>
                  </a:cubicBezTo>
                  <a:cubicBezTo>
                    <a:pt x="83176" y="216233"/>
                    <a:pt x="25497" y="14620"/>
                    <a:pt x="11209" y="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87D62213-9C36-4190-2E1A-8AF84FA9FC61}"/>
                </a:ext>
              </a:extLst>
            </p:cNvPr>
            <p:cNvSpPr/>
            <p:nvPr/>
          </p:nvSpPr>
          <p:spPr>
            <a:xfrm>
              <a:off x="8000871" y="2952723"/>
              <a:ext cx="489474" cy="252938"/>
            </a:xfrm>
            <a:custGeom>
              <a:avLst/>
              <a:gdLst>
                <a:gd name="connsiteX0" fmla="*/ 129 w 489474"/>
                <a:gd name="connsiteY0" fmla="*/ 27 h 252938"/>
                <a:gd name="connsiteX1" fmla="*/ 184279 w 489474"/>
                <a:gd name="connsiteY1" fmla="*/ 73052 h 252938"/>
                <a:gd name="connsiteX2" fmla="*/ 473204 w 489474"/>
                <a:gd name="connsiteY2" fmla="*/ 47652 h 252938"/>
                <a:gd name="connsiteX3" fmla="*/ 365254 w 489474"/>
                <a:gd name="connsiteY3" fmla="*/ 66702 h 252938"/>
                <a:gd name="connsiteX4" fmla="*/ 158879 w 489474"/>
                <a:gd name="connsiteY4" fmla="*/ 161952 h 252938"/>
                <a:gd name="connsiteX5" fmla="*/ 489079 w 489474"/>
                <a:gd name="connsiteY5" fmla="*/ 92102 h 252938"/>
                <a:gd name="connsiteX6" fmla="*/ 79504 w 489474"/>
                <a:gd name="connsiteY6" fmla="*/ 250852 h 252938"/>
                <a:gd name="connsiteX7" fmla="*/ 406529 w 489474"/>
                <a:gd name="connsiteY7" fmla="*/ 184177 h 252938"/>
                <a:gd name="connsiteX8" fmla="*/ 206504 w 489474"/>
                <a:gd name="connsiteY8" fmla="*/ 203227 h 252938"/>
                <a:gd name="connsiteX9" fmla="*/ 276354 w 489474"/>
                <a:gd name="connsiteY9" fmla="*/ 181002 h 252938"/>
                <a:gd name="connsiteX10" fmla="*/ 143004 w 489474"/>
                <a:gd name="connsiteY10" fmla="*/ 165127 h 252938"/>
                <a:gd name="connsiteX11" fmla="*/ 222379 w 489474"/>
                <a:gd name="connsiteY11" fmla="*/ 127027 h 252938"/>
                <a:gd name="connsiteX12" fmla="*/ 155704 w 489474"/>
                <a:gd name="connsiteY12" fmla="*/ 82577 h 252938"/>
                <a:gd name="connsiteX13" fmla="*/ 129 w 489474"/>
                <a:gd name="connsiteY13" fmla="*/ 27 h 25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9474" h="252938">
                  <a:moveTo>
                    <a:pt x="129" y="27"/>
                  </a:moveTo>
                  <a:cubicBezTo>
                    <a:pt x="4891" y="-1560"/>
                    <a:pt x="105433" y="65115"/>
                    <a:pt x="184279" y="73052"/>
                  </a:cubicBezTo>
                  <a:cubicBezTo>
                    <a:pt x="263125" y="80989"/>
                    <a:pt x="443042" y="48710"/>
                    <a:pt x="473204" y="47652"/>
                  </a:cubicBezTo>
                  <a:cubicBezTo>
                    <a:pt x="503366" y="46594"/>
                    <a:pt x="417642" y="47652"/>
                    <a:pt x="365254" y="66702"/>
                  </a:cubicBezTo>
                  <a:cubicBezTo>
                    <a:pt x="312867" y="85752"/>
                    <a:pt x="138242" y="157719"/>
                    <a:pt x="158879" y="161952"/>
                  </a:cubicBezTo>
                  <a:cubicBezTo>
                    <a:pt x="179516" y="166185"/>
                    <a:pt x="502308" y="77285"/>
                    <a:pt x="489079" y="92102"/>
                  </a:cubicBezTo>
                  <a:cubicBezTo>
                    <a:pt x="475850" y="106919"/>
                    <a:pt x="93262" y="235506"/>
                    <a:pt x="79504" y="250852"/>
                  </a:cubicBezTo>
                  <a:cubicBezTo>
                    <a:pt x="65746" y="266198"/>
                    <a:pt x="385362" y="192115"/>
                    <a:pt x="406529" y="184177"/>
                  </a:cubicBezTo>
                  <a:cubicBezTo>
                    <a:pt x="427696" y="176240"/>
                    <a:pt x="228200" y="203756"/>
                    <a:pt x="206504" y="203227"/>
                  </a:cubicBezTo>
                  <a:cubicBezTo>
                    <a:pt x="184808" y="202698"/>
                    <a:pt x="286937" y="187352"/>
                    <a:pt x="276354" y="181002"/>
                  </a:cubicBezTo>
                  <a:cubicBezTo>
                    <a:pt x="265771" y="174652"/>
                    <a:pt x="152000" y="174123"/>
                    <a:pt x="143004" y="165127"/>
                  </a:cubicBezTo>
                  <a:cubicBezTo>
                    <a:pt x="134008" y="156131"/>
                    <a:pt x="220262" y="140785"/>
                    <a:pt x="222379" y="127027"/>
                  </a:cubicBezTo>
                  <a:cubicBezTo>
                    <a:pt x="224496" y="113269"/>
                    <a:pt x="187983" y="100039"/>
                    <a:pt x="155704" y="82577"/>
                  </a:cubicBezTo>
                  <a:cubicBezTo>
                    <a:pt x="123425" y="65115"/>
                    <a:pt x="-4633" y="1614"/>
                    <a:pt x="129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9100A0A9-309A-9BB8-CD2B-8ECA3562168E}"/>
                </a:ext>
              </a:extLst>
            </p:cNvPr>
            <p:cNvSpPr/>
            <p:nvPr/>
          </p:nvSpPr>
          <p:spPr>
            <a:xfrm>
              <a:off x="8037871" y="2984059"/>
              <a:ext cx="283524" cy="952993"/>
            </a:xfrm>
            <a:custGeom>
              <a:avLst/>
              <a:gdLst>
                <a:gd name="connsiteX0" fmla="*/ 1229 w 283524"/>
                <a:gd name="connsiteY0" fmla="*/ 441 h 952993"/>
                <a:gd name="connsiteX1" fmla="*/ 280629 w 283524"/>
                <a:gd name="connsiteY1" fmla="*/ 368741 h 952993"/>
                <a:gd name="connsiteX2" fmla="*/ 147279 w 283524"/>
                <a:gd name="connsiteY2" fmla="*/ 219516 h 952993"/>
                <a:gd name="connsiteX3" fmla="*/ 153629 w 283524"/>
                <a:gd name="connsiteY3" fmla="*/ 394141 h 952993"/>
                <a:gd name="connsiteX4" fmla="*/ 204429 w 283524"/>
                <a:gd name="connsiteY4" fmla="*/ 740216 h 952993"/>
                <a:gd name="connsiteX5" fmla="*/ 137754 w 283524"/>
                <a:gd name="connsiteY5" fmla="*/ 568766 h 952993"/>
                <a:gd name="connsiteX6" fmla="*/ 226654 w 283524"/>
                <a:gd name="connsiteY6" fmla="*/ 810066 h 952993"/>
                <a:gd name="connsiteX7" fmla="*/ 86954 w 283524"/>
                <a:gd name="connsiteY7" fmla="*/ 578291 h 952993"/>
                <a:gd name="connsiteX8" fmla="*/ 144104 w 283524"/>
                <a:gd name="connsiteY8" fmla="*/ 743391 h 952993"/>
                <a:gd name="connsiteX9" fmla="*/ 144104 w 283524"/>
                <a:gd name="connsiteY9" fmla="*/ 898966 h 952993"/>
                <a:gd name="connsiteX10" fmla="*/ 150454 w 283524"/>
                <a:gd name="connsiteY10" fmla="*/ 895791 h 952993"/>
                <a:gd name="connsiteX11" fmla="*/ 182204 w 283524"/>
                <a:gd name="connsiteY11" fmla="*/ 806891 h 952993"/>
                <a:gd name="connsiteX12" fmla="*/ 239354 w 283524"/>
                <a:gd name="connsiteY12" fmla="*/ 952941 h 952993"/>
                <a:gd name="connsiteX13" fmla="*/ 204429 w 283524"/>
                <a:gd name="connsiteY13" fmla="*/ 819591 h 952993"/>
                <a:gd name="connsiteX14" fmla="*/ 198079 w 283524"/>
                <a:gd name="connsiteY14" fmla="*/ 514791 h 952993"/>
                <a:gd name="connsiteX15" fmla="*/ 128229 w 283524"/>
                <a:gd name="connsiteY15" fmla="*/ 263966 h 952993"/>
                <a:gd name="connsiteX16" fmla="*/ 175854 w 283524"/>
                <a:gd name="connsiteY16" fmla="*/ 292541 h 952993"/>
                <a:gd name="connsiteX17" fmla="*/ 1229 w 283524"/>
                <a:gd name="connsiteY17" fmla="*/ 441 h 952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3524" h="952993">
                  <a:moveTo>
                    <a:pt x="1229" y="441"/>
                  </a:moveTo>
                  <a:cubicBezTo>
                    <a:pt x="18692" y="13141"/>
                    <a:pt x="256287" y="332229"/>
                    <a:pt x="280629" y="368741"/>
                  </a:cubicBezTo>
                  <a:cubicBezTo>
                    <a:pt x="304971" y="405254"/>
                    <a:pt x="168446" y="215283"/>
                    <a:pt x="147279" y="219516"/>
                  </a:cubicBezTo>
                  <a:cubicBezTo>
                    <a:pt x="126112" y="223749"/>
                    <a:pt x="144104" y="307358"/>
                    <a:pt x="153629" y="394141"/>
                  </a:cubicBezTo>
                  <a:cubicBezTo>
                    <a:pt x="163154" y="480924"/>
                    <a:pt x="207075" y="711112"/>
                    <a:pt x="204429" y="740216"/>
                  </a:cubicBezTo>
                  <a:cubicBezTo>
                    <a:pt x="201783" y="769320"/>
                    <a:pt x="134050" y="557124"/>
                    <a:pt x="137754" y="568766"/>
                  </a:cubicBezTo>
                  <a:cubicBezTo>
                    <a:pt x="141458" y="580408"/>
                    <a:pt x="235121" y="808479"/>
                    <a:pt x="226654" y="810066"/>
                  </a:cubicBezTo>
                  <a:cubicBezTo>
                    <a:pt x="218187" y="811653"/>
                    <a:pt x="100712" y="589404"/>
                    <a:pt x="86954" y="578291"/>
                  </a:cubicBezTo>
                  <a:cubicBezTo>
                    <a:pt x="73196" y="567178"/>
                    <a:pt x="134579" y="689945"/>
                    <a:pt x="144104" y="743391"/>
                  </a:cubicBezTo>
                  <a:cubicBezTo>
                    <a:pt x="153629" y="796837"/>
                    <a:pt x="143046" y="873566"/>
                    <a:pt x="144104" y="898966"/>
                  </a:cubicBezTo>
                  <a:cubicBezTo>
                    <a:pt x="145162" y="924366"/>
                    <a:pt x="144104" y="911137"/>
                    <a:pt x="150454" y="895791"/>
                  </a:cubicBezTo>
                  <a:cubicBezTo>
                    <a:pt x="156804" y="880445"/>
                    <a:pt x="167387" y="797366"/>
                    <a:pt x="182204" y="806891"/>
                  </a:cubicBezTo>
                  <a:cubicBezTo>
                    <a:pt x="197021" y="816416"/>
                    <a:pt x="235650" y="950824"/>
                    <a:pt x="239354" y="952941"/>
                  </a:cubicBezTo>
                  <a:cubicBezTo>
                    <a:pt x="243058" y="955058"/>
                    <a:pt x="211308" y="892616"/>
                    <a:pt x="204429" y="819591"/>
                  </a:cubicBezTo>
                  <a:cubicBezTo>
                    <a:pt x="197550" y="746566"/>
                    <a:pt x="210779" y="607395"/>
                    <a:pt x="198079" y="514791"/>
                  </a:cubicBezTo>
                  <a:cubicBezTo>
                    <a:pt x="185379" y="422187"/>
                    <a:pt x="131933" y="301008"/>
                    <a:pt x="128229" y="263966"/>
                  </a:cubicBezTo>
                  <a:cubicBezTo>
                    <a:pt x="124525" y="226924"/>
                    <a:pt x="193846" y="332229"/>
                    <a:pt x="175854" y="292541"/>
                  </a:cubicBezTo>
                  <a:cubicBezTo>
                    <a:pt x="157862" y="252853"/>
                    <a:pt x="-16234" y="-12259"/>
                    <a:pt x="1229" y="4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363DA574-DA23-1A8D-AAD6-E25B49AF3768}"/>
                </a:ext>
              </a:extLst>
            </p:cNvPr>
            <p:cNvSpPr/>
            <p:nvPr/>
          </p:nvSpPr>
          <p:spPr>
            <a:xfrm>
              <a:off x="8385175" y="3054350"/>
              <a:ext cx="474899" cy="647201"/>
            </a:xfrm>
            <a:custGeom>
              <a:avLst/>
              <a:gdLst>
                <a:gd name="connsiteX0" fmla="*/ 0 w 474899"/>
                <a:gd name="connsiteY0" fmla="*/ 0 h 647201"/>
                <a:gd name="connsiteX1" fmla="*/ 174625 w 474899"/>
                <a:gd name="connsiteY1" fmla="*/ 41275 h 647201"/>
                <a:gd name="connsiteX2" fmla="*/ 285750 w 474899"/>
                <a:gd name="connsiteY2" fmla="*/ 19050 h 647201"/>
                <a:gd name="connsiteX3" fmla="*/ 327025 w 474899"/>
                <a:gd name="connsiteY3" fmla="*/ 25400 h 647201"/>
                <a:gd name="connsiteX4" fmla="*/ 288925 w 474899"/>
                <a:gd name="connsiteY4" fmla="*/ 22225 h 647201"/>
                <a:gd name="connsiteX5" fmla="*/ 384175 w 474899"/>
                <a:gd name="connsiteY5" fmla="*/ 146050 h 647201"/>
                <a:gd name="connsiteX6" fmla="*/ 438150 w 474899"/>
                <a:gd name="connsiteY6" fmla="*/ 307975 h 647201"/>
                <a:gd name="connsiteX7" fmla="*/ 422275 w 474899"/>
                <a:gd name="connsiteY7" fmla="*/ 400050 h 647201"/>
                <a:gd name="connsiteX8" fmla="*/ 349250 w 474899"/>
                <a:gd name="connsiteY8" fmla="*/ 635000 h 647201"/>
                <a:gd name="connsiteX9" fmla="*/ 371475 w 474899"/>
                <a:gd name="connsiteY9" fmla="*/ 587375 h 647201"/>
                <a:gd name="connsiteX10" fmla="*/ 469900 w 474899"/>
                <a:gd name="connsiteY10" fmla="*/ 361950 h 647201"/>
                <a:gd name="connsiteX11" fmla="*/ 450850 w 474899"/>
                <a:gd name="connsiteY11" fmla="*/ 412750 h 647201"/>
                <a:gd name="connsiteX12" fmla="*/ 368300 w 474899"/>
                <a:gd name="connsiteY12" fmla="*/ 88900 h 647201"/>
                <a:gd name="connsiteX13" fmla="*/ 273050 w 474899"/>
                <a:gd name="connsiteY13" fmla="*/ 31750 h 647201"/>
                <a:gd name="connsiteX14" fmla="*/ 171450 w 474899"/>
                <a:gd name="connsiteY14" fmla="*/ 60325 h 647201"/>
                <a:gd name="connsiteX15" fmla="*/ 244475 w 474899"/>
                <a:gd name="connsiteY15" fmla="*/ 82550 h 647201"/>
                <a:gd name="connsiteX16" fmla="*/ 0 w 474899"/>
                <a:gd name="connsiteY16" fmla="*/ 0 h 64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4899" h="647201">
                  <a:moveTo>
                    <a:pt x="0" y="0"/>
                  </a:moveTo>
                  <a:cubicBezTo>
                    <a:pt x="63500" y="19050"/>
                    <a:pt x="127000" y="38100"/>
                    <a:pt x="174625" y="41275"/>
                  </a:cubicBezTo>
                  <a:cubicBezTo>
                    <a:pt x="222250" y="44450"/>
                    <a:pt x="260350" y="21696"/>
                    <a:pt x="285750" y="19050"/>
                  </a:cubicBezTo>
                  <a:cubicBezTo>
                    <a:pt x="311150" y="16404"/>
                    <a:pt x="326496" y="24871"/>
                    <a:pt x="327025" y="25400"/>
                  </a:cubicBezTo>
                  <a:cubicBezTo>
                    <a:pt x="327554" y="25929"/>
                    <a:pt x="279400" y="2117"/>
                    <a:pt x="288925" y="22225"/>
                  </a:cubicBezTo>
                  <a:cubicBezTo>
                    <a:pt x="298450" y="42333"/>
                    <a:pt x="359304" y="98425"/>
                    <a:pt x="384175" y="146050"/>
                  </a:cubicBezTo>
                  <a:cubicBezTo>
                    <a:pt x="409046" y="193675"/>
                    <a:pt x="431800" y="265642"/>
                    <a:pt x="438150" y="307975"/>
                  </a:cubicBezTo>
                  <a:cubicBezTo>
                    <a:pt x="444500" y="350308"/>
                    <a:pt x="437092" y="345546"/>
                    <a:pt x="422275" y="400050"/>
                  </a:cubicBezTo>
                  <a:cubicBezTo>
                    <a:pt x="407458" y="454554"/>
                    <a:pt x="357717" y="603779"/>
                    <a:pt x="349250" y="635000"/>
                  </a:cubicBezTo>
                  <a:cubicBezTo>
                    <a:pt x="340783" y="666221"/>
                    <a:pt x="351367" y="632883"/>
                    <a:pt x="371475" y="587375"/>
                  </a:cubicBezTo>
                  <a:cubicBezTo>
                    <a:pt x="391583" y="541867"/>
                    <a:pt x="456671" y="391054"/>
                    <a:pt x="469900" y="361950"/>
                  </a:cubicBezTo>
                  <a:cubicBezTo>
                    <a:pt x="483129" y="332846"/>
                    <a:pt x="467783" y="458258"/>
                    <a:pt x="450850" y="412750"/>
                  </a:cubicBezTo>
                  <a:cubicBezTo>
                    <a:pt x="433917" y="367242"/>
                    <a:pt x="397933" y="152400"/>
                    <a:pt x="368300" y="88900"/>
                  </a:cubicBezTo>
                  <a:cubicBezTo>
                    <a:pt x="338667" y="25400"/>
                    <a:pt x="305858" y="36513"/>
                    <a:pt x="273050" y="31750"/>
                  </a:cubicBezTo>
                  <a:cubicBezTo>
                    <a:pt x="240242" y="26987"/>
                    <a:pt x="176213" y="51858"/>
                    <a:pt x="171450" y="60325"/>
                  </a:cubicBezTo>
                  <a:cubicBezTo>
                    <a:pt x="166687" y="68792"/>
                    <a:pt x="244475" y="82550"/>
                    <a:pt x="244475" y="825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95062442-4F8F-15A5-C7B8-3CC31909EB7A}"/>
                </a:ext>
              </a:extLst>
            </p:cNvPr>
            <p:cNvSpPr/>
            <p:nvPr/>
          </p:nvSpPr>
          <p:spPr>
            <a:xfrm>
              <a:off x="8419735" y="3101851"/>
              <a:ext cx="366338" cy="308102"/>
            </a:xfrm>
            <a:custGeom>
              <a:avLst/>
              <a:gdLst>
                <a:gd name="connsiteX0" fmla="*/ 365 w 366338"/>
                <a:gd name="connsiteY0" fmla="*/ 124 h 308102"/>
                <a:gd name="connsiteX1" fmla="*/ 121015 w 366338"/>
                <a:gd name="connsiteY1" fmla="*/ 60449 h 308102"/>
                <a:gd name="connsiteX2" fmla="*/ 213090 w 366338"/>
                <a:gd name="connsiteY2" fmla="*/ 31874 h 308102"/>
                <a:gd name="connsiteX3" fmla="*/ 187690 w 366338"/>
                <a:gd name="connsiteY3" fmla="*/ 63624 h 308102"/>
                <a:gd name="connsiteX4" fmla="*/ 257540 w 366338"/>
                <a:gd name="connsiteY4" fmla="*/ 47749 h 308102"/>
                <a:gd name="connsiteX5" fmla="*/ 343265 w 366338"/>
                <a:gd name="connsiteY5" fmla="*/ 187449 h 308102"/>
                <a:gd name="connsiteX6" fmla="*/ 289290 w 366338"/>
                <a:gd name="connsiteY6" fmla="*/ 308099 h 308102"/>
                <a:gd name="connsiteX7" fmla="*/ 365490 w 366338"/>
                <a:gd name="connsiteY7" fmla="*/ 190624 h 308102"/>
                <a:gd name="connsiteX8" fmla="*/ 228965 w 366338"/>
                <a:gd name="connsiteY8" fmla="*/ 9649 h 308102"/>
                <a:gd name="connsiteX9" fmla="*/ 254365 w 366338"/>
                <a:gd name="connsiteY9" fmla="*/ 44574 h 308102"/>
                <a:gd name="connsiteX10" fmla="*/ 162290 w 366338"/>
                <a:gd name="connsiteY10" fmla="*/ 44574 h 308102"/>
                <a:gd name="connsiteX11" fmla="*/ 365 w 366338"/>
                <a:gd name="connsiteY11" fmla="*/ 124 h 30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6338" h="308102">
                  <a:moveTo>
                    <a:pt x="365" y="124"/>
                  </a:moveTo>
                  <a:cubicBezTo>
                    <a:pt x="-6514" y="2770"/>
                    <a:pt x="85561" y="55157"/>
                    <a:pt x="121015" y="60449"/>
                  </a:cubicBezTo>
                  <a:cubicBezTo>
                    <a:pt x="156469" y="65741"/>
                    <a:pt x="201978" y="31345"/>
                    <a:pt x="213090" y="31874"/>
                  </a:cubicBezTo>
                  <a:cubicBezTo>
                    <a:pt x="224202" y="32403"/>
                    <a:pt x="180282" y="60978"/>
                    <a:pt x="187690" y="63624"/>
                  </a:cubicBezTo>
                  <a:cubicBezTo>
                    <a:pt x="195098" y="66270"/>
                    <a:pt x="231611" y="27112"/>
                    <a:pt x="257540" y="47749"/>
                  </a:cubicBezTo>
                  <a:cubicBezTo>
                    <a:pt x="283469" y="68387"/>
                    <a:pt x="337973" y="144057"/>
                    <a:pt x="343265" y="187449"/>
                  </a:cubicBezTo>
                  <a:cubicBezTo>
                    <a:pt x="348557" y="230841"/>
                    <a:pt x="285586" y="307570"/>
                    <a:pt x="289290" y="308099"/>
                  </a:cubicBezTo>
                  <a:cubicBezTo>
                    <a:pt x="292994" y="308628"/>
                    <a:pt x="375544" y="240366"/>
                    <a:pt x="365490" y="190624"/>
                  </a:cubicBezTo>
                  <a:cubicBezTo>
                    <a:pt x="355436" y="140882"/>
                    <a:pt x="247486" y="33991"/>
                    <a:pt x="228965" y="9649"/>
                  </a:cubicBezTo>
                  <a:cubicBezTo>
                    <a:pt x="210444" y="-14693"/>
                    <a:pt x="265477" y="38753"/>
                    <a:pt x="254365" y="44574"/>
                  </a:cubicBezTo>
                  <a:cubicBezTo>
                    <a:pt x="243253" y="50395"/>
                    <a:pt x="203036" y="51453"/>
                    <a:pt x="162290" y="44574"/>
                  </a:cubicBezTo>
                  <a:cubicBezTo>
                    <a:pt x="121544" y="37695"/>
                    <a:pt x="7244" y="-2522"/>
                    <a:pt x="365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6990A7FE-DCA4-D0B2-BCFC-EA3179B6DC0B}"/>
                </a:ext>
              </a:extLst>
            </p:cNvPr>
            <p:cNvSpPr/>
            <p:nvPr/>
          </p:nvSpPr>
          <p:spPr>
            <a:xfrm>
              <a:off x="8393272" y="3050212"/>
              <a:ext cx="193193" cy="589241"/>
            </a:xfrm>
            <a:custGeom>
              <a:avLst/>
              <a:gdLst>
                <a:gd name="connsiteX0" fmla="*/ 39528 w 193193"/>
                <a:gd name="connsiteY0" fmla="*/ 963 h 589241"/>
                <a:gd name="connsiteX1" fmla="*/ 7778 w 193193"/>
                <a:gd name="connsiteY1" fmla="*/ 127963 h 589241"/>
                <a:gd name="connsiteX2" fmla="*/ 74453 w 193193"/>
                <a:gd name="connsiteY2" fmla="*/ 251788 h 589241"/>
                <a:gd name="connsiteX3" fmla="*/ 30003 w 193193"/>
                <a:gd name="connsiteY3" fmla="*/ 216863 h 589241"/>
                <a:gd name="connsiteX4" fmla="*/ 68103 w 193193"/>
                <a:gd name="connsiteY4" fmla="*/ 321638 h 589241"/>
                <a:gd name="connsiteX5" fmla="*/ 39528 w 193193"/>
                <a:gd name="connsiteY5" fmla="*/ 435938 h 589241"/>
                <a:gd name="connsiteX6" fmla="*/ 1428 w 193193"/>
                <a:gd name="connsiteY6" fmla="*/ 585163 h 589241"/>
                <a:gd name="connsiteX7" fmla="*/ 93503 w 193193"/>
                <a:gd name="connsiteY7" fmla="*/ 537538 h 589241"/>
                <a:gd name="connsiteX8" fmla="*/ 191928 w 193193"/>
                <a:gd name="connsiteY8" fmla="*/ 435938 h 589241"/>
                <a:gd name="connsiteX9" fmla="*/ 20478 w 193193"/>
                <a:gd name="connsiteY9" fmla="*/ 556588 h 589241"/>
                <a:gd name="connsiteX10" fmla="*/ 71278 w 193193"/>
                <a:gd name="connsiteY10" fmla="*/ 334338 h 589241"/>
                <a:gd name="connsiteX11" fmla="*/ 17303 w 193193"/>
                <a:gd name="connsiteY11" fmla="*/ 197813 h 589241"/>
                <a:gd name="connsiteX12" fmla="*/ 39528 w 193193"/>
                <a:gd name="connsiteY12" fmla="*/ 963 h 58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3193" h="589241">
                  <a:moveTo>
                    <a:pt x="39528" y="963"/>
                  </a:moveTo>
                  <a:cubicBezTo>
                    <a:pt x="37941" y="-10679"/>
                    <a:pt x="1957" y="86159"/>
                    <a:pt x="7778" y="127963"/>
                  </a:cubicBezTo>
                  <a:cubicBezTo>
                    <a:pt x="13599" y="169767"/>
                    <a:pt x="70749" y="236971"/>
                    <a:pt x="74453" y="251788"/>
                  </a:cubicBezTo>
                  <a:cubicBezTo>
                    <a:pt x="78157" y="266605"/>
                    <a:pt x="31061" y="205221"/>
                    <a:pt x="30003" y="216863"/>
                  </a:cubicBezTo>
                  <a:cubicBezTo>
                    <a:pt x="28945" y="228505"/>
                    <a:pt x="66516" y="285126"/>
                    <a:pt x="68103" y="321638"/>
                  </a:cubicBezTo>
                  <a:cubicBezTo>
                    <a:pt x="69690" y="358150"/>
                    <a:pt x="50640" y="392017"/>
                    <a:pt x="39528" y="435938"/>
                  </a:cubicBezTo>
                  <a:cubicBezTo>
                    <a:pt x="28416" y="479859"/>
                    <a:pt x="-7568" y="568230"/>
                    <a:pt x="1428" y="585163"/>
                  </a:cubicBezTo>
                  <a:cubicBezTo>
                    <a:pt x="10424" y="602096"/>
                    <a:pt x="61753" y="562409"/>
                    <a:pt x="93503" y="537538"/>
                  </a:cubicBezTo>
                  <a:cubicBezTo>
                    <a:pt x="125253" y="512667"/>
                    <a:pt x="204099" y="432763"/>
                    <a:pt x="191928" y="435938"/>
                  </a:cubicBezTo>
                  <a:cubicBezTo>
                    <a:pt x="179757" y="439113"/>
                    <a:pt x="40586" y="573521"/>
                    <a:pt x="20478" y="556588"/>
                  </a:cubicBezTo>
                  <a:cubicBezTo>
                    <a:pt x="370" y="539655"/>
                    <a:pt x="71807" y="394134"/>
                    <a:pt x="71278" y="334338"/>
                  </a:cubicBezTo>
                  <a:cubicBezTo>
                    <a:pt x="70749" y="274542"/>
                    <a:pt x="24182" y="255492"/>
                    <a:pt x="17303" y="197813"/>
                  </a:cubicBezTo>
                  <a:cubicBezTo>
                    <a:pt x="10424" y="140134"/>
                    <a:pt x="41115" y="12605"/>
                    <a:pt x="39528" y="9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5B28438F-8128-AA29-650A-1B9BC6435BE5}"/>
                </a:ext>
              </a:extLst>
            </p:cNvPr>
            <p:cNvSpPr/>
            <p:nvPr/>
          </p:nvSpPr>
          <p:spPr>
            <a:xfrm>
              <a:off x="8340571" y="3676605"/>
              <a:ext cx="98886" cy="445549"/>
            </a:xfrm>
            <a:custGeom>
              <a:avLst/>
              <a:gdLst>
                <a:gd name="connsiteX0" fmla="*/ 92229 w 98886"/>
                <a:gd name="connsiteY0" fmla="*/ 45 h 445549"/>
                <a:gd name="connsiteX1" fmla="*/ 154 w 98886"/>
                <a:gd name="connsiteY1" fmla="*/ 171495 h 445549"/>
                <a:gd name="connsiteX2" fmla="*/ 70004 w 98886"/>
                <a:gd name="connsiteY2" fmla="*/ 371520 h 445549"/>
                <a:gd name="connsiteX3" fmla="*/ 57304 w 98886"/>
                <a:gd name="connsiteY3" fmla="*/ 333420 h 445549"/>
                <a:gd name="connsiteX4" fmla="*/ 98579 w 98886"/>
                <a:gd name="connsiteY4" fmla="*/ 444545 h 445549"/>
                <a:gd name="connsiteX5" fmla="*/ 31904 w 98886"/>
                <a:gd name="connsiteY5" fmla="*/ 257220 h 445549"/>
                <a:gd name="connsiteX6" fmla="*/ 31904 w 98886"/>
                <a:gd name="connsiteY6" fmla="*/ 368345 h 445549"/>
                <a:gd name="connsiteX7" fmla="*/ 12854 w 98886"/>
                <a:gd name="connsiteY7" fmla="*/ 187370 h 445549"/>
                <a:gd name="connsiteX8" fmla="*/ 92229 w 98886"/>
                <a:gd name="connsiteY8" fmla="*/ 45 h 445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886" h="445549">
                  <a:moveTo>
                    <a:pt x="92229" y="45"/>
                  </a:moveTo>
                  <a:cubicBezTo>
                    <a:pt x="90112" y="-2601"/>
                    <a:pt x="3858" y="109583"/>
                    <a:pt x="154" y="171495"/>
                  </a:cubicBezTo>
                  <a:cubicBezTo>
                    <a:pt x="-3550" y="233407"/>
                    <a:pt x="60479" y="344533"/>
                    <a:pt x="70004" y="371520"/>
                  </a:cubicBezTo>
                  <a:cubicBezTo>
                    <a:pt x="79529" y="398507"/>
                    <a:pt x="52542" y="321249"/>
                    <a:pt x="57304" y="333420"/>
                  </a:cubicBezTo>
                  <a:cubicBezTo>
                    <a:pt x="62066" y="345591"/>
                    <a:pt x="102812" y="457245"/>
                    <a:pt x="98579" y="444545"/>
                  </a:cubicBezTo>
                  <a:cubicBezTo>
                    <a:pt x="94346" y="431845"/>
                    <a:pt x="43016" y="269920"/>
                    <a:pt x="31904" y="257220"/>
                  </a:cubicBezTo>
                  <a:cubicBezTo>
                    <a:pt x="20792" y="244520"/>
                    <a:pt x="35079" y="379987"/>
                    <a:pt x="31904" y="368345"/>
                  </a:cubicBezTo>
                  <a:cubicBezTo>
                    <a:pt x="28729" y="356703"/>
                    <a:pt x="4916" y="240816"/>
                    <a:pt x="12854" y="187370"/>
                  </a:cubicBezTo>
                  <a:cubicBezTo>
                    <a:pt x="20791" y="133924"/>
                    <a:pt x="94346" y="2691"/>
                    <a:pt x="92229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77700254-90EE-B6DC-973C-D99BF812DBD4}"/>
                </a:ext>
              </a:extLst>
            </p:cNvPr>
            <p:cNvSpPr/>
            <p:nvPr/>
          </p:nvSpPr>
          <p:spPr>
            <a:xfrm>
              <a:off x="8372037" y="3527425"/>
              <a:ext cx="406938" cy="486190"/>
            </a:xfrm>
            <a:custGeom>
              <a:avLst/>
              <a:gdLst>
                <a:gd name="connsiteX0" fmla="*/ 406838 w 406938"/>
                <a:gd name="connsiteY0" fmla="*/ 0 h 486190"/>
                <a:gd name="connsiteX1" fmla="*/ 346513 w 406938"/>
                <a:gd name="connsiteY1" fmla="*/ 228600 h 486190"/>
                <a:gd name="connsiteX2" fmla="*/ 298888 w 406938"/>
                <a:gd name="connsiteY2" fmla="*/ 279400 h 486190"/>
                <a:gd name="connsiteX3" fmla="*/ 209988 w 406938"/>
                <a:gd name="connsiteY3" fmla="*/ 352425 h 486190"/>
                <a:gd name="connsiteX4" fmla="*/ 82988 w 406938"/>
                <a:gd name="connsiteY4" fmla="*/ 422275 h 486190"/>
                <a:gd name="connsiteX5" fmla="*/ 438 w 406938"/>
                <a:gd name="connsiteY5" fmla="*/ 485775 h 486190"/>
                <a:gd name="connsiteX6" fmla="*/ 117913 w 406938"/>
                <a:gd name="connsiteY6" fmla="*/ 390525 h 486190"/>
                <a:gd name="connsiteX7" fmla="*/ 95688 w 406938"/>
                <a:gd name="connsiteY7" fmla="*/ 396875 h 486190"/>
                <a:gd name="connsiteX8" fmla="*/ 241738 w 406938"/>
                <a:gd name="connsiteY8" fmla="*/ 336550 h 486190"/>
                <a:gd name="connsiteX9" fmla="*/ 178238 w 406938"/>
                <a:gd name="connsiteY9" fmla="*/ 396875 h 486190"/>
                <a:gd name="connsiteX10" fmla="*/ 267138 w 406938"/>
                <a:gd name="connsiteY10" fmla="*/ 330200 h 486190"/>
                <a:gd name="connsiteX11" fmla="*/ 349688 w 406938"/>
                <a:gd name="connsiteY11" fmla="*/ 263525 h 486190"/>
                <a:gd name="connsiteX12" fmla="*/ 295713 w 406938"/>
                <a:gd name="connsiteY12" fmla="*/ 295275 h 486190"/>
                <a:gd name="connsiteX13" fmla="*/ 359213 w 406938"/>
                <a:gd name="connsiteY13" fmla="*/ 228600 h 486190"/>
                <a:gd name="connsiteX14" fmla="*/ 406838 w 406938"/>
                <a:gd name="connsiteY14" fmla="*/ 0 h 486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6938" h="486190">
                  <a:moveTo>
                    <a:pt x="406838" y="0"/>
                  </a:moveTo>
                  <a:cubicBezTo>
                    <a:pt x="404721" y="0"/>
                    <a:pt x="364505" y="182033"/>
                    <a:pt x="346513" y="228600"/>
                  </a:cubicBezTo>
                  <a:cubicBezTo>
                    <a:pt x="328521" y="275167"/>
                    <a:pt x="321642" y="258763"/>
                    <a:pt x="298888" y="279400"/>
                  </a:cubicBezTo>
                  <a:cubicBezTo>
                    <a:pt x="276134" y="300037"/>
                    <a:pt x="245971" y="328613"/>
                    <a:pt x="209988" y="352425"/>
                  </a:cubicBezTo>
                  <a:cubicBezTo>
                    <a:pt x="174005" y="376237"/>
                    <a:pt x="117913" y="400050"/>
                    <a:pt x="82988" y="422275"/>
                  </a:cubicBezTo>
                  <a:cubicBezTo>
                    <a:pt x="48063" y="444500"/>
                    <a:pt x="-5383" y="491067"/>
                    <a:pt x="438" y="485775"/>
                  </a:cubicBezTo>
                  <a:cubicBezTo>
                    <a:pt x="6259" y="480483"/>
                    <a:pt x="102038" y="405342"/>
                    <a:pt x="117913" y="390525"/>
                  </a:cubicBezTo>
                  <a:cubicBezTo>
                    <a:pt x="133788" y="375708"/>
                    <a:pt x="75050" y="405871"/>
                    <a:pt x="95688" y="396875"/>
                  </a:cubicBezTo>
                  <a:cubicBezTo>
                    <a:pt x="116325" y="387879"/>
                    <a:pt x="227980" y="336550"/>
                    <a:pt x="241738" y="336550"/>
                  </a:cubicBezTo>
                  <a:cubicBezTo>
                    <a:pt x="255496" y="336550"/>
                    <a:pt x="174005" y="397933"/>
                    <a:pt x="178238" y="396875"/>
                  </a:cubicBezTo>
                  <a:cubicBezTo>
                    <a:pt x="182471" y="395817"/>
                    <a:pt x="238563" y="352425"/>
                    <a:pt x="267138" y="330200"/>
                  </a:cubicBezTo>
                  <a:cubicBezTo>
                    <a:pt x="295713" y="307975"/>
                    <a:pt x="344926" y="269346"/>
                    <a:pt x="349688" y="263525"/>
                  </a:cubicBezTo>
                  <a:cubicBezTo>
                    <a:pt x="354450" y="257704"/>
                    <a:pt x="294125" y="301096"/>
                    <a:pt x="295713" y="295275"/>
                  </a:cubicBezTo>
                  <a:cubicBezTo>
                    <a:pt x="297300" y="289454"/>
                    <a:pt x="341221" y="273050"/>
                    <a:pt x="359213" y="228600"/>
                  </a:cubicBezTo>
                  <a:cubicBezTo>
                    <a:pt x="377205" y="184150"/>
                    <a:pt x="408955" y="0"/>
                    <a:pt x="40683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085A974B-CDAE-C1C1-3B1A-9F1FC0327586}"/>
                </a:ext>
              </a:extLst>
            </p:cNvPr>
            <p:cNvSpPr/>
            <p:nvPr/>
          </p:nvSpPr>
          <p:spPr>
            <a:xfrm>
              <a:off x="8303357" y="3060369"/>
              <a:ext cx="94560" cy="664470"/>
            </a:xfrm>
            <a:custGeom>
              <a:avLst/>
              <a:gdLst>
                <a:gd name="connsiteX0" fmla="*/ 94518 w 94560"/>
                <a:gd name="connsiteY0" fmla="*/ 331 h 664470"/>
                <a:gd name="connsiteX1" fmla="*/ 15143 w 94560"/>
                <a:gd name="connsiteY1" fmla="*/ 168606 h 664470"/>
                <a:gd name="connsiteX2" fmla="*/ 75468 w 94560"/>
                <a:gd name="connsiteY2" fmla="*/ 343231 h 664470"/>
                <a:gd name="connsiteX3" fmla="*/ 46893 w 94560"/>
                <a:gd name="connsiteY3" fmla="*/ 314656 h 664470"/>
                <a:gd name="connsiteX4" fmla="*/ 69118 w 94560"/>
                <a:gd name="connsiteY4" fmla="*/ 416256 h 664470"/>
                <a:gd name="connsiteX5" fmla="*/ 46893 w 94560"/>
                <a:gd name="connsiteY5" fmla="*/ 533731 h 664470"/>
                <a:gd name="connsiteX6" fmla="*/ 88168 w 94560"/>
                <a:gd name="connsiteY6" fmla="*/ 663906 h 664470"/>
                <a:gd name="connsiteX7" fmla="*/ 72293 w 94560"/>
                <a:gd name="connsiteY7" fmla="*/ 568656 h 664470"/>
                <a:gd name="connsiteX8" fmla="*/ 78643 w 94560"/>
                <a:gd name="connsiteY8" fmla="*/ 295606 h 664470"/>
                <a:gd name="connsiteX9" fmla="*/ 31018 w 94560"/>
                <a:gd name="connsiteY9" fmla="*/ 247981 h 664470"/>
                <a:gd name="connsiteX10" fmla="*/ 2443 w 94560"/>
                <a:gd name="connsiteY10" fmla="*/ 213056 h 664470"/>
                <a:gd name="connsiteX11" fmla="*/ 94518 w 94560"/>
                <a:gd name="connsiteY11" fmla="*/ 331 h 66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560" h="664470">
                  <a:moveTo>
                    <a:pt x="94518" y="331"/>
                  </a:moveTo>
                  <a:cubicBezTo>
                    <a:pt x="96635" y="-7077"/>
                    <a:pt x="18318" y="111456"/>
                    <a:pt x="15143" y="168606"/>
                  </a:cubicBezTo>
                  <a:cubicBezTo>
                    <a:pt x="11968" y="225756"/>
                    <a:pt x="70176" y="318889"/>
                    <a:pt x="75468" y="343231"/>
                  </a:cubicBezTo>
                  <a:cubicBezTo>
                    <a:pt x="80760" y="367573"/>
                    <a:pt x="47951" y="302485"/>
                    <a:pt x="46893" y="314656"/>
                  </a:cubicBezTo>
                  <a:cubicBezTo>
                    <a:pt x="45835" y="326827"/>
                    <a:pt x="69118" y="379744"/>
                    <a:pt x="69118" y="416256"/>
                  </a:cubicBezTo>
                  <a:cubicBezTo>
                    <a:pt x="69118" y="452768"/>
                    <a:pt x="43718" y="492456"/>
                    <a:pt x="46893" y="533731"/>
                  </a:cubicBezTo>
                  <a:cubicBezTo>
                    <a:pt x="50068" y="575006"/>
                    <a:pt x="83935" y="658085"/>
                    <a:pt x="88168" y="663906"/>
                  </a:cubicBezTo>
                  <a:cubicBezTo>
                    <a:pt x="92401" y="669727"/>
                    <a:pt x="73880" y="630039"/>
                    <a:pt x="72293" y="568656"/>
                  </a:cubicBezTo>
                  <a:cubicBezTo>
                    <a:pt x="70706" y="507273"/>
                    <a:pt x="85522" y="349052"/>
                    <a:pt x="78643" y="295606"/>
                  </a:cubicBezTo>
                  <a:cubicBezTo>
                    <a:pt x="71764" y="242160"/>
                    <a:pt x="43718" y="261739"/>
                    <a:pt x="31018" y="247981"/>
                  </a:cubicBezTo>
                  <a:cubicBezTo>
                    <a:pt x="18318" y="234223"/>
                    <a:pt x="-8140" y="247981"/>
                    <a:pt x="2443" y="213056"/>
                  </a:cubicBezTo>
                  <a:cubicBezTo>
                    <a:pt x="13026" y="178131"/>
                    <a:pt x="92401" y="7739"/>
                    <a:pt x="94518" y="3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27380318-71F0-DA3F-F116-E883B7027CD3}"/>
                </a:ext>
              </a:extLst>
            </p:cNvPr>
            <p:cNvSpPr/>
            <p:nvPr/>
          </p:nvSpPr>
          <p:spPr>
            <a:xfrm>
              <a:off x="8426389" y="3795919"/>
              <a:ext cx="203545" cy="1056391"/>
            </a:xfrm>
            <a:custGeom>
              <a:avLst/>
              <a:gdLst>
                <a:gd name="connsiteX0" fmla="*/ 31811 w 203545"/>
                <a:gd name="connsiteY0" fmla="*/ 1381 h 1056391"/>
                <a:gd name="connsiteX1" fmla="*/ 111186 w 203545"/>
                <a:gd name="connsiteY1" fmla="*/ 68056 h 1056391"/>
                <a:gd name="connsiteX2" fmla="*/ 117536 w 203545"/>
                <a:gd name="connsiteY2" fmla="*/ 147431 h 1056391"/>
                <a:gd name="connsiteX3" fmla="*/ 108011 w 203545"/>
                <a:gd name="connsiteY3" fmla="*/ 382381 h 1056391"/>
                <a:gd name="connsiteX4" fmla="*/ 76261 w 203545"/>
                <a:gd name="connsiteY4" fmla="*/ 328406 h 1056391"/>
                <a:gd name="connsiteX5" fmla="*/ 130236 w 203545"/>
                <a:gd name="connsiteY5" fmla="*/ 464931 h 1056391"/>
                <a:gd name="connsiteX6" fmla="*/ 123886 w 203545"/>
                <a:gd name="connsiteY6" fmla="*/ 572881 h 1056391"/>
                <a:gd name="connsiteX7" fmla="*/ 127061 w 203545"/>
                <a:gd name="connsiteY7" fmla="*/ 522081 h 1056391"/>
                <a:gd name="connsiteX8" fmla="*/ 130236 w 203545"/>
                <a:gd name="connsiteY8" fmla="*/ 944356 h 1056391"/>
                <a:gd name="connsiteX9" fmla="*/ 139761 w 203545"/>
                <a:gd name="connsiteY9" fmla="*/ 483981 h 1056391"/>
                <a:gd name="connsiteX10" fmla="*/ 98486 w 203545"/>
                <a:gd name="connsiteY10" fmla="*/ 452231 h 1056391"/>
                <a:gd name="connsiteX11" fmla="*/ 200086 w 203545"/>
                <a:gd name="connsiteY11" fmla="*/ 522081 h 1056391"/>
                <a:gd name="connsiteX12" fmla="*/ 85786 w 203545"/>
                <a:gd name="connsiteY12" fmla="*/ 388731 h 1056391"/>
                <a:gd name="connsiteX13" fmla="*/ 196911 w 203545"/>
                <a:gd name="connsiteY13" fmla="*/ 506206 h 1056391"/>
                <a:gd name="connsiteX14" fmla="*/ 76261 w 203545"/>
                <a:gd name="connsiteY14" fmla="*/ 474456 h 1056391"/>
                <a:gd name="connsiteX15" fmla="*/ 190561 w 203545"/>
                <a:gd name="connsiteY15" fmla="*/ 582406 h 1056391"/>
                <a:gd name="connsiteX16" fmla="*/ 73086 w 203545"/>
                <a:gd name="connsiteY16" fmla="*/ 569706 h 1056391"/>
                <a:gd name="connsiteX17" fmla="*/ 187386 w 203545"/>
                <a:gd name="connsiteY17" fmla="*/ 725281 h 1056391"/>
                <a:gd name="connsiteX18" fmla="*/ 38161 w 203545"/>
                <a:gd name="connsiteY18" fmla="*/ 655431 h 1056391"/>
                <a:gd name="connsiteX19" fmla="*/ 187386 w 203545"/>
                <a:gd name="connsiteY19" fmla="*/ 855456 h 1056391"/>
                <a:gd name="connsiteX20" fmla="*/ 47686 w 203545"/>
                <a:gd name="connsiteY20" fmla="*/ 814181 h 1056391"/>
                <a:gd name="connsiteX21" fmla="*/ 203261 w 203545"/>
                <a:gd name="connsiteY21" fmla="*/ 1020556 h 1056391"/>
                <a:gd name="connsiteX22" fmla="*/ 61 w 203545"/>
                <a:gd name="connsiteY22" fmla="*/ 833231 h 1056391"/>
                <a:gd name="connsiteX23" fmla="*/ 181036 w 203545"/>
                <a:gd name="connsiteY23" fmla="*/ 1049131 h 1056391"/>
                <a:gd name="connsiteX24" fmla="*/ 114361 w 203545"/>
                <a:gd name="connsiteY24" fmla="*/ 963406 h 1056391"/>
                <a:gd name="connsiteX25" fmla="*/ 200086 w 203545"/>
                <a:gd name="connsiteY25" fmla="*/ 563356 h 1056391"/>
                <a:gd name="connsiteX26" fmla="*/ 108011 w 203545"/>
                <a:gd name="connsiteY26" fmla="*/ 325231 h 1056391"/>
                <a:gd name="connsiteX27" fmla="*/ 111186 w 203545"/>
                <a:gd name="connsiteY27" fmla="*/ 169656 h 1056391"/>
                <a:gd name="connsiteX28" fmla="*/ 60386 w 203545"/>
                <a:gd name="connsiteY28" fmla="*/ 134731 h 1056391"/>
                <a:gd name="connsiteX29" fmla="*/ 142936 w 203545"/>
                <a:gd name="connsiteY29" fmla="*/ 131556 h 1056391"/>
                <a:gd name="connsiteX30" fmla="*/ 31811 w 203545"/>
                <a:gd name="connsiteY30" fmla="*/ 1381 h 1056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03545" h="1056391">
                  <a:moveTo>
                    <a:pt x="31811" y="1381"/>
                  </a:moveTo>
                  <a:cubicBezTo>
                    <a:pt x="26519" y="-9202"/>
                    <a:pt x="96899" y="43714"/>
                    <a:pt x="111186" y="68056"/>
                  </a:cubicBezTo>
                  <a:cubicBezTo>
                    <a:pt x="125473" y="92398"/>
                    <a:pt x="118065" y="95044"/>
                    <a:pt x="117536" y="147431"/>
                  </a:cubicBezTo>
                  <a:cubicBezTo>
                    <a:pt x="117007" y="199818"/>
                    <a:pt x="114890" y="352219"/>
                    <a:pt x="108011" y="382381"/>
                  </a:cubicBezTo>
                  <a:cubicBezTo>
                    <a:pt x="101132" y="412543"/>
                    <a:pt x="72557" y="314648"/>
                    <a:pt x="76261" y="328406"/>
                  </a:cubicBezTo>
                  <a:cubicBezTo>
                    <a:pt x="79965" y="342164"/>
                    <a:pt x="122299" y="424185"/>
                    <a:pt x="130236" y="464931"/>
                  </a:cubicBezTo>
                  <a:cubicBezTo>
                    <a:pt x="138173" y="505677"/>
                    <a:pt x="124415" y="563356"/>
                    <a:pt x="123886" y="572881"/>
                  </a:cubicBezTo>
                  <a:cubicBezTo>
                    <a:pt x="123357" y="582406"/>
                    <a:pt x="126003" y="460169"/>
                    <a:pt x="127061" y="522081"/>
                  </a:cubicBezTo>
                  <a:cubicBezTo>
                    <a:pt x="128119" y="583993"/>
                    <a:pt x="128119" y="950706"/>
                    <a:pt x="130236" y="944356"/>
                  </a:cubicBezTo>
                  <a:cubicBezTo>
                    <a:pt x="132353" y="938006"/>
                    <a:pt x="145053" y="566002"/>
                    <a:pt x="139761" y="483981"/>
                  </a:cubicBezTo>
                  <a:cubicBezTo>
                    <a:pt x="134469" y="401960"/>
                    <a:pt x="88432" y="445881"/>
                    <a:pt x="98486" y="452231"/>
                  </a:cubicBezTo>
                  <a:cubicBezTo>
                    <a:pt x="108540" y="458581"/>
                    <a:pt x="202203" y="532664"/>
                    <a:pt x="200086" y="522081"/>
                  </a:cubicBezTo>
                  <a:cubicBezTo>
                    <a:pt x="197969" y="511498"/>
                    <a:pt x="86315" y="391377"/>
                    <a:pt x="85786" y="388731"/>
                  </a:cubicBezTo>
                  <a:cubicBezTo>
                    <a:pt x="85257" y="386085"/>
                    <a:pt x="198498" y="491919"/>
                    <a:pt x="196911" y="506206"/>
                  </a:cubicBezTo>
                  <a:cubicBezTo>
                    <a:pt x="195324" y="520493"/>
                    <a:pt x="77319" y="461756"/>
                    <a:pt x="76261" y="474456"/>
                  </a:cubicBezTo>
                  <a:cubicBezTo>
                    <a:pt x="75203" y="487156"/>
                    <a:pt x="191090" y="566531"/>
                    <a:pt x="190561" y="582406"/>
                  </a:cubicBezTo>
                  <a:cubicBezTo>
                    <a:pt x="190032" y="598281"/>
                    <a:pt x="73615" y="545894"/>
                    <a:pt x="73086" y="569706"/>
                  </a:cubicBezTo>
                  <a:cubicBezTo>
                    <a:pt x="72557" y="593518"/>
                    <a:pt x="193207" y="710994"/>
                    <a:pt x="187386" y="725281"/>
                  </a:cubicBezTo>
                  <a:cubicBezTo>
                    <a:pt x="181565" y="739568"/>
                    <a:pt x="38161" y="633735"/>
                    <a:pt x="38161" y="655431"/>
                  </a:cubicBezTo>
                  <a:cubicBezTo>
                    <a:pt x="38161" y="677127"/>
                    <a:pt x="185799" y="828998"/>
                    <a:pt x="187386" y="855456"/>
                  </a:cubicBezTo>
                  <a:cubicBezTo>
                    <a:pt x="188974" y="881914"/>
                    <a:pt x="45040" y="786664"/>
                    <a:pt x="47686" y="814181"/>
                  </a:cubicBezTo>
                  <a:cubicBezTo>
                    <a:pt x="50332" y="841698"/>
                    <a:pt x="211199" y="1017381"/>
                    <a:pt x="203261" y="1020556"/>
                  </a:cubicBezTo>
                  <a:cubicBezTo>
                    <a:pt x="195323" y="1023731"/>
                    <a:pt x="3765" y="828469"/>
                    <a:pt x="61" y="833231"/>
                  </a:cubicBezTo>
                  <a:cubicBezTo>
                    <a:pt x="-3643" y="837993"/>
                    <a:pt x="161986" y="1027435"/>
                    <a:pt x="181036" y="1049131"/>
                  </a:cubicBezTo>
                  <a:cubicBezTo>
                    <a:pt x="200086" y="1070827"/>
                    <a:pt x="111186" y="1044368"/>
                    <a:pt x="114361" y="963406"/>
                  </a:cubicBezTo>
                  <a:cubicBezTo>
                    <a:pt x="117536" y="882444"/>
                    <a:pt x="201144" y="669718"/>
                    <a:pt x="200086" y="563356"/>
                  </a:cubicBezTo>
                  <a:cubicBezTo>
                    <a:pt x="199028" y="456994"/>
                    <a:pt x="122828" y="390848"/>
                    <a:pt x="108011" y="325231"/>
                  </a:cubicBezTo>
                  <a:cubicBezTo>
                    <a:pt x="93194" y="259614"/>
                    <a:pt x="119123" y="201406"/>
                    <a:pt x="111186" y="169656"/>
                  </a:cubicBezTo>
                  <a:cubicBezTo>
                    <a:pt x="103249" y="137906"/>
                    <a:pt x="55094" y="141081"/>
                    <a:pt x="60386" y="134731"/>
                  </a:cubicBezTo>
                  <a:cubicBezTo>
                    <a:pt x="65678" y="128381"/>
                    <a:pt x="142936" y="147431"/>
                    <a:pt x="142936" y="131556"/>
                  </a:cubicBezTo>
                  <a:cubicBezTo>
                    <a:pt x="142936" y="115681"/>
                    <a:pt x="37103" y="11964"/>
                    <a:pt x="31811" y="13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F5E8E8E9-D0B0-6AC4-7E4C-8EE8DF709299}"/>
                </a:ext>
              </a:extLst>
            </p:cNvPr>
            <p:cNvSpPr/>
            <p:nvPr/>
          </p:nvSpPr>
          <p:spPr>
            <a:xfrm>
              <a:off x="8794725" y="3317875"/>
              <a:ext cx="338378" cy="1053794"/>
            </a:xfrm>
            <a:custGeom>
              <a:avLst/>
              <a:gdLst>
                <a:gd name="connsiteX0" fmla="*/ 25 w 338378"/>
                <a:gd name="connsiteY0" fmla="*/ 0 h 1053794"/>
                <a:gd name="connsiteX1" fmla="*/ 241325 w 338378"/>
                <a:gd name="connsiteY1" fmla="*/ 285750 h 1053794"/>
                <a:gd name="connsiteX2" fmla="*/ 234975 w 338378"/>
                <a:gd name="connsiteY2" fmla="*/ 311150 h 1053794"/>
                <a:gd name="connsiteX3" fmla="*/ 228625 w 338378"/>
                <a:gd name="connsiteY3" fmla="*/ 514350 h 1053794"/>
                <a:gd name="connsiteX4" fmla="*/ 219100 w 338378"/>
                <a:gd name="connsiteY4" fmla="*/ 488950 h 1053794"/>
                <a:gd name="connsiteX5" fmla="*/ 320700 w 338378"/>
                <a:gd name="connsiteY5" fmla="*/ 727075 h 1053794"/>
                <a:gd name="connsiteX6" fmla="*/ 298475 w 338378"/>
                <a:gd name="connsiteY6" fmla="*/ 787400 h 1053794"/>
                <a:gd name="connsiteX7" fmla="*/ 333400 w 338378"/>
                <a:gd name="connsiteY7" fmla="*/ 1050925 h 1053794"/>
                <a:gd name="connsiteX8" fmla="*/ 333400 w 338378"/>
                <a:gd name="connsiteY8" fmla="*/ 911225 h 1053794"/>
                <a:gd name="connsiteX9" fmla="*/ 288950 w 338378"/>
                <a:gd name="connsiteY9" fmla="*/ 660400 h 1053794"/>
                <a:gd name="connsiteX10" fmla="*/ 177825 w 338378"/>
                <a:gd name="connsiteY10" fmla="*/ 361950 h 1053794"/>
                <a:gd name="connsiteX11" fmla="*/ 196875 w 338378"/>
                <a:gd name="connsiteY11" fmla="*/ 400050 h 1053794"/>
                <a:gd name="connsiteX12" fmla="*/ 225450 w 338378"/>
                <a:gd name="connsiteY12" fmla="*/ 288925 h 1053794"/>
                <a:gd name="connsiteX13" fmla="*/ 25 w 338378"/>
                <a:gd name="connsiteY13" fmla="*/ 0 h 105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8378" h="1053794">
                  <a:moveTo>
                    <a:pt x="25" y="0"/>
                  </a:moveTo>
                  <a:cubicBezTo>
                    <a:pt x="2671" y="-529"/>
                    <a:pt x="202167" y="233892"/>
                    <a:pt x="241325" y="285750"/>
                  </a:cubicBezTo>
                  <a:cubicBezTo>
                    <a:pt x="280483" y="337608"/>
                    <a:pt x="237092" y="273050"/>
                    <a:pt x="234975" y="311150"/>
                  </a:cubicBezTo>
                  <a:cubicBezTo>
                    <a:pt x="232858" y="349250"/>
                    <a:pt x="231271" y="484717"/>
                    <a:pt x="228625" y="514350"/>
                  </a:cubicBezTo>
                  <a:cubicBezTo>
                    <a:pt x="225979" y="543983"/>
                    <a:pt x="203754" y="453496"/>
                    <a:pt x="219100" y="488950"/>
                  </a:cubicBezTo>
                  <a:cubicBezTo>
                    <a:pt x="234446" y="524404"/>
                    <a:pt x="307471" y="677333"/>
                    <a:pt x="320700" y="727075"/>
                  </a:cubicBezTo>
                  <a:cubicBezTo>
                    <a:pt x="333929" y="776817"/>
                    <a:pt x="296358" y="733425"/>
                    <a:pt x="298475" y="787400"/>
                  </a:cubicBezTo>
                  <a:cubicBezTo>
                    <a:pt x="300592" y="841375"/>
                    <a:pt x="327579" y="1030288"/>
                    <a:pt x="333400" y="1050925"/>
                  </a:cubicBezTo>
                  <a:cubicBezTo>
                    <a:pt x="339221" y="1071562"/>
                    <a:pt x="340808" y="976312"/>
                    <a:pt x="333400" y="911225"/>
                  </a:cubicBezTo>
                  <a:cubicBezTo>
                    <a:pt x="325992" y="846138"/>
                    <a:pt x="314879" y="751946"/>
                    <a:pt x="288950" y="660400"/>
                  </a:cubicBezTo>
                  <a:cubicBezTo>
                    <a:pt x="263021" y="568854"/>
                    <a:pt x="193171" y="405342"/>
                    <a:pt x="177825" y="361950"/>
                  </a:cubicBezTo>
                  <a:cubicBezTo>
                    <a:pt x="162479" y="318558"/>
                    <a:pt x="188938" y="412221"/>
                    <a:pt x="196875" y="400050"/>
                  </a:cubicBezTo>
                  <a:cubicBezTo>
                    <a:pt x="204812" y="387879"/>
                    <a:pt x="252967" y="353483"/>
                    <a:pt x="225450" y="288925"/>
                  </a:cubicBezTo>
                  <a:cubicBezTo>
                    <a:pt x="197933" y="224367"/>
                    <a:pt x="-2621" y="529"/>
                    <a:pt x="2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940EBAFE-C3EC-89D5-E6D4-23FA28DCE2E9}"/>
                </a:ext>
              </a:extLst>
            </p:cNvPr>
            <p:cNvSpPr/>
            <p:nvPr/>
          </p:nvSpPr>
          <p:spPr>
            <a:xfrm>
              <a:off x="8642108" y="3898837"/>
              <a:ext cx="212017" cy="899611"/>
            </a:xfrm>
            <a:custGeom>
              <a:avLst/>
              <a:gdLst>
                <a:gd name="connsiteX0" fmla="*/ 242 w 212017"/>
                <a:gd name="connsiteY0" fmla="*/ 63 h 899611"/>
                <a:gd name="connsiteX1" fmla="*/ 89142 w 212017"/>
                <a:gd name="connsiteY1" fmla="*/ 215963 h 899611"/>
                <a:gd name="connsiteX2" fmla="*/ 66917 w 212017"/>
                <a:gd name="connsiteY2" fmla="*/ 616013 h 899611"/>
                <a:gd name="connsiteX3" fmla="*/ 76442 w 212017"/>
                <a:gd name="connsiteY3" fmla="*/ 447738 h 899611"/>
                <a:gd name="connsiteX4" fmla="*/ 162167 w 212017"/>
                <a:gd name="connsiteY4" fmla="*/ 676338 h 899611"/>
                <a:gd name="connsiteX5" fmla="*/ 209792 w 212017"/>
                <a:gd name="connsiteY5" fmla="*/ 898588 h 899611"/>
                <a:gd name="connsiteX6" fmla="*/ 193917 w 212017"/>
                <a:gd name="connsiteY6" fmla="*/ 746188 h 899611"/>
                <a:gd name="connsiteX7" fmla="*/ 105017 w 212017"/>
                <a:gd name="connsiteY7" fmla="*/ 454088 h 899611"/>
                <a:gd name="connsiteX8" fmla="*/ 127242 w 212017"/>
                <a:gd name="connsiteY8" fmla="*/ 495363 h 899611"/>
                <a:gd name="connsiteX9" fmla="*/ 120892 w 212017"/>
                <a:gd name="connsiteY9" fmla="*/ 235013 h 899611"/>
                <a:gd name="connsiteX10" fmla="*/ 242 w 212017"/>
                <a:gd name="connsiteY10" fmla="*/ 63 h 899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2017" h="899611">
                  <a:moveTo>
                    <a:pt x="242" y="63"/>
                  </a:moveTo>
                  <a:cubicBezTo>
                    <a:pt x="-5050" y="-3112"/>
                    <a:pt x="78030" y="113305"/>
                    <a:pt x="89142" y="215963"/>
                  </a:cubicBezTo>
                  <a:cubicBezTo>
                    <a:pt x="100254" y="318621"/>
                    <a:pt x="69034" y="577384"/>
                    <a:pt x="66917" y="616013"/>
                  </a:cubicBezTo>
                  <a:cubicBezTo>
                    <a:pt x="64800" y="654642"/>
                    <a:pt x="60567" y="437684"/>
                    <a:pt x="76442" y="447738"/>
                  </a:cubicBezTo>
                  <a:cubicBezTo>
                    <a:pt x="92317" y="457792"/>
                    <a:pt x="139942" y="601196"/>
                    <a:pt x="162167" y="676338"/>
                  </a:cubicBezTo>
                  <a:cubicBezTo>
                    <a:pt x="184392" y="751480"/>
                    <a:pt x="204500" y="886946"/>
                    <a:pt x="209792" y="898588"/>
                  </a:cubicBezTo>
                  <a:cubicBezTo>
                    <a:pt x="215084" y="910230"/>
                    <a:pt x="211380" y="820271"/>
                    <a:pt x="193917" y="746188"/>
                  </a:cubicBezTo>
                  <a:cubicBezTo>
                    <a:pt x="176455" y="672105"/>
                    <a:pt x="116129" y="495892"/>
                    <a:pt x="105017" y="454088"/>
                  </a:cubicBezTo>
                  <a:cubicBezTo>
                    <a:pt x="93905" y="412284"/>
                    <a:pt x="124596" y="531875"/>
                    <a:pt x="127242" y="495363"/>
                  </a:cubicBezTo>
                  <a:cubicBezTo>
                    <a:pt x="129888" y="458851"/>
                    <a:pt x="136238" y="314917"/>
                    <a:pt x="120892" y="235013"/>
                  </a:cubicBezTo>
                  <a:cubicBezTo>
                    <a:pt x="105546" y="155109"/>
                    <a:pt x="5534" y="3238"/>
                    <a:pt x="242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31568522-4054-BA56-AC13-8E2512ABD415}"/>
                </a:ext>
              </a:extLst>
            </p:cNvPr>
            <p:cNvSpPr/>
            <p:nvPr/>
          </p:nvSpPr>
          <p:spPr>
            <a:xfrm>
              <a:off x="9048665" y="4406690"/>
              <a:ext cx="372459" cy="473285"/>
            </a:xfrm>
            <a:custGeom>
              <a:avLst/>
              <a:gdLst>
                <a:gd name="connsiteX0" fmla="*/ 22310 w 372459"/>
                <a:gd name="connsiteY0" fmla="*/ 210 h 473285"/>
                <a:gd name="connsiteX1" fmla="*/ 285835 w 372459"/>
                <a:gd name="connsiteY1" fmla="*/ 320885 h 473285"/>
                <a:gd name="connsiteX2" fmla="*/ 222335 w 372459"/>
                <a:gd name="connsiteY2" fmla="*/ 228810 h 473285"/>
                <a:gd name="connsiteX3" fmla="*/ 365210 w 372459"/>
                <a:gd name="connsiteY3" fmla="*/ 368510 h 473285"/>
                <a:gd name="connsiteX4" fmla="*/ 352510 w 372459"/>
                <a:gd name="connsiteY4" fmla="*/ 295485 h 473285"/>
                <a:gd name="connsiteX5" fmla="*/ 362035 w 372459"/>
                <a:gd name="connsiteY5" fmla="*/ 444710 h 473285"/>
                <a:gd name="connsiteX6" fmla="*/ 273135 w 372459"/>
                <a:gd name="connsiteY6" fmla="*/ 365335 h 473285"/>
                <a:gd name="connsiteX7" fmla="*/ 85 w 372459"/>
                <a:gd name="connsiteY7" fmla="*/ 149435 h 473285"/>
                <a:gd name="connsiteX8" fmla="*/ 244560 w 372459"/>
                <a:gd name="connsiteY8" fmla="*/ 374860 h 473285"/>
                <a:gd name="connsiteX9" fmla="*/ 327110 w 372459"/>
                <a:gd name="connsiteY9" fmla="*/ 473285 h 473285"/>
                <a:gd name="connsiteX10" fmla="*/ 336635 w 372459"/>
                <a:gd name="connsiteY10" fmla="*/ 374860 h 473285"/>
                <a:gd name="connsiteX11" fmla="*/ 228685 w 372459"/>
                <a:gd name="connsiteY11" fmla="*/ 273260 h 473285"/>
                <a:gd name="connsiteX12" fmla="*/ 22310 w 372459"/>
                <a:gd name="connsiteY12" fmla="*/ 210 h 47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2459" h="473285">
                  <a:moveTo>
                    <a:pt x="22310" y="210"/>
                  </a:moveTo>
                  <a:cubicBezTo>
                    <a:pt x="31835" y="8147"/>
                    <a:pt x="252498" y="282785"/>
                    <a:pt x="285835" y="320885"/>
                  </a:cubicBezTo>
                  <a:cubicBezTo>
                    <a:pt x="319172" y="358985"/>
                    <a:pt x="209106" y="220873"/>
                    <a:pt x="222335" y="228810"/>
                  </a:cubicBezTo>
                  <a:cubicBezTo>
                    <a:pt x="235564" y="236747"/>
                    <a:pt x="343514" y="357398"/>
                    <a:pt x="365210" y="368510"/>
                  </a:cubicBezTo>
                  <a:cubicBezTo>
                    <a:pt x="386906" y="379622"/>
                    <a:pt x="353039" y="282785"/>
                    <a:pt x="352510" y="295485"/>
                  </a:cubicBezTo>
                  <a:cubicBezTo>
                    <a:pt x="351981" y="308185"/>
                    <a:pt x="375264" y="433068"/>
                    <a:pt x="362035" y="444710"/>
                  </a:cubicBezTo>
                  <a:cubicBezTo>
                    <a:pt x="348806" y="456352"/>
                    <a:pt x="333460" y="414547"/>
                    <a:pt x="273135" y="365335"/>
                  </a:cubicBezTo>
                  <a:cubicBezTo>
                    <a:pt x="212810" y="316123"/>
                    <a:pt x="4847" y="147848"/>
                    <a:pt x="85" y="149435"/>
                  </a:cubicBezTo>
                  <a:cubicBezTo>
                    <a:pt x="-4677" y="151022"/>
                    <a:pt x="190056" y="320885"/>
                    <a:pt x="244560" y="374860"/>
                  </a:cubicBezTo>
                  <a:cubicBezTo>
                    <a:pt x="299064" y="428835"/>
                    <a:pt x="311764" y="473285"/>
                    <a:pt x="327110" y="473285"/>
                  </a:cubicBezTo>
                  <a:cubicBezTo>
                    <a:pt x="342456" y="473285"/>
                    <a:pt x="353039" y="408198"/>
                    <a:pt x="336635" y="374860"/>
                  </a:cubicBezTo>
                  <a:cubicBezTo>
                    <a:pt x="320231" y="341522"/>
                    <a:pt x="277368" y="335172"/>
                    <a:pt x="228685" y="273260"/>
                  </a:cubicBezTo>
                  <a:cubicBezTo>
                    <a:pt x="180002" y="211348"/>
                    <a:pt x="12785" y="-7727"/>
                    <a:pt x="22310" y="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2D9CE25D-5FA6-AE43-F7B8-C9229D0952D3}"/>
                </a:ext>
              </a:extLst>
            </p:cNvPr>
            <p:cNvSpPr/>
            <p:nvPr/>
          </p:nvSpPr>
          <p:spPr>
            <a:xfrm>
              <a:off x="8899281" y="3619445"/>
              <a:ext cx="165467" cy="524706"/>
            </a:xfrm>
            <a:custGeom>
              <a:avLst/>
              <a:gdLst>
                <a:gd name="connsiteX0" fmla="*/ 41519 w 165467"/>
                <a:gd name="connsiteY0" fmla="*/ 55 h 524706"/>
                <a:gd name="connsiteX1" fmla="*/ 92319 w 165467"/>
                <a:gd name="connsiteY1" fmla="*/ 168330 h 524706"/>
                <a:gd name="connsiteX2" fmla="*/ 76444 w 165467"/>
                <a:gd name="connsiteY2" fmla="*/ 231830 h 524706"/>
                <a:gd name="connsiteX3" fmla="*/ 165344 w 165467"/>
                <a:gd name="connsiteY3" fmla="*/ 254055 h 524706"/>
                <a:gd name="connsiteX4" fmla="*/ 54219 w 165467"/>
                <a:gd name="connsiteY4" fmla="*/ 288980 h 524706"/>
                <a:gd name="connsiteX5" fmla="*/ 143119 w 165467"/>
                <a:gd name="connsiteY5" fmla="*/ 400105 h 524706"/>
                <a:gd name="connsiteX6" fmla="*/ 244 w 165467"/>
                <a:gd name="connsiteY6" fmla="*/ 301680 h 524706"/>
                <a:gd name="connsiteX7" fmla="*/ 108194 w 165467"/>
                <a:gd name="connsiteY7" fmla="*/ 523930 h 524706"/>
                <a:gd name="connsiteX8" fmla="*/ 82794 w 165467"/>
                <a:gd name="connsiteY8" fmla="*/ 377880 h 524706"/>
                <a:gd name="connsiteX9" fmla="*/ 79619 w 165467"/>
                <a:gd name="connsiteY9" fmla="*/ 454080 h 524706"/>
                <a:gd name="connsiteX10" fmla="*/ 124069 w 165467"/>
                <a:gd name="connsiteY10" fmla="*/ 260405 h 524706"/>
                <a:gd name="connsiteX11" fmla="*/ 31994 w 165467"/>
                <a:gd name="connsiteY11" fmla="*/ 288980 h 524706"/>
                <a:gd name="connsiteX12" fmla="*/ 76444 w 165467"/>
                <a:gd name="connsiteY12" fmla="*/ 187380 h 524706"/>
                <a:gd name="connsiteX13" fmla="*/ 41519 w 165467"/>
                <a:gd name="connsiteY13" fmla="*/ 55 h 524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5467" h="524706">
                  <a:moveTo>
                    <a:pt x="41519" y="55"/>
                  </a:moveTo>
                  <a:cubicBezTo>
                    <a:pt x="44165" y="-3120"/>
                    <a:pt x="86498" y="129701"/>
                    <a:pt x="92319" y="168330"/>
                  </a:cubicBezTo>
                  <a:cubicBezTo>
                    <a:pt x="98140" y="206959"/>
                    <a:pt x="64273" y="217543"/>
                    <a:pt x="76444" y="231830"/>
                  </a:cubicBezTo>
                  <a:cubicBezTo>
                    <a:pt x="88615" y="246117"/>
                    <a:pt x="169048" y="244530"/>
                    <a:pt x="165344" y="254055"/>
                  </a:cubicBezTo>
                  <a:cubicBezTo>
                    <a:pt x="161640" y="263580"/>
                    <a:pt x="57923" y="264638"/>
                    <a:pt x="54219" y="288980"/>
                  </a:cubicBezTo>
                  <a:cubicBezTo>
                    <a:pt x="50515" y="313322"/>
                    <a:pt x="152115" y="397988"/>
                    <a:pt x="143119" y="400105"/>
                  </a:cubicBezTo>
                  <a:cubicBezTo>
                    <a:pt x="134123" y="402222"/>
                    <a:pt x="6065" y="281043"/>
                    <a:pt x="244" y="301680"/>
                  </a:cubicBezTo>
                  <a:cubicBezTo>
                    <a:pt x="-5577" y="322317"/>
                    <a:pt x="94436" y="511230"/>
                    <a:pt x="108194" y="523930"/>
                  </a:cubicBezTo>
                  <a:cubicBezTo>
                    <a:pt x="121952" y="536630"/>
                    <a:pt x="87556" y="389522"/>
                    <a:pt x="82794" y="377880"/>
                  </a:cubicBezTo>
                  <a:cubicBezTo>
                    <a:pt x="78032" y="366238"/>
                    <a:pt x="72740" y="473659"/>
                    <a:pt x="79619" y="454080"/>
                  </a:cubicBezTo>
                  <a:cubicBezTo>
                    <a:pt x="86498" y="434501"/>
                    <a:pt x="132006" y="287921"/>
                    <a:pt x="124069" y="260405"/>
                  </a:cubicBezTo>
                  <a:cubicBezTo>
                    <a:pt x="116132" y="232889"/>
                    <a:pt x="39931" y="301151"/>
                    <a:pt x="31994" y="288980"/>
                  </a:cubicBezTo>
                  <a:cubicBezTo>
                    <a:pt x="24057" y="276809"/>
                    <a:pt x="73798" y="233417"/>
                    <a:pt x="76444" y="187380"/>
                  </a:cubicBezTo>
                  <a:cubicBezTo>
                    <a:pt x="79090" y="141343"/>
                    <a:pt x="38873" y="3230"/>
                    <a:pt x="41519" y="5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AB935D42-5A20-14E5-E6A4-FAF72568A7FF}"/>
                </a:ext>
              </a:extLst>
            </p:cNvPr>
            <p:cNvSpPr/>
            <p:nvPr/>
          </p:nvSpPr>
          <p:spPr>
            <a:xfrm>
              <a:off x="8730899" y="3650797"/>
              <a:ext cx="120727" cy="162415"/>
            </a:xfrm>
            <a:custGeom>
              <a:avLst/>
              <a:gdLst>
                <a:gd name="connsiteX0" fmla="*/ 35276 w 120727"/>
                <a:gd name="connsiteY0" fmla="*/ 453 h 162415"/>
                <a:gd name="connsiteX1" fmla="*/ 117826 w 120727"/>
                <a:gd name="connsiteY1" fmla="*/ 76653 h 162415"/>
                <a:gd name="connsiteX2" fmla="*/ 92426 w 120727"/>
                <a:gd name="connsiteY2" fmla="*/ 127453 h 162415"/>
                <a:gd name="connsiteX3" fmla="*/ 351 w 120727"/>
                <a:gd name="connsiteY3" fmla="*/ 162378 h 162415"/>
                <a:gd name="connsiteX4" fmla="*/ 60676 w 120727"/>
                <a:gd name="connsiteY4" fmla="*/ 121103 h 162415"/>
                <a:gd name="connsiteX5" fmla="*/ 57501 w 120727"/>
                <a:gd name="connsiteY5" fmla="*/ 48078 h 162415"/>
                <a:gd name="connsiteX6" fmla="*/ 35276 w 120727"/>
                <a:gd name="connsiteY6" fmla="*/ 453 h 16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727" h="162415">
                  <a:moveTo>
                    <a:pt x="35276" y="453"/>
                  </a:moveTo>
                  <a:cubicBezTo>
                    <a:pt x="45330" y="5216"/>
                    <a:pt x="108301" y="55486"/>
                    <a:pt x="117826" y="76653"/>
                  </a:cubicBezTo>
                  <a:cubicBezTo>
                    <a:pt x="127351" y="97820"/>
                    <a:pt x="112005" y="113166"/>
                    <a:pt x="92426" y="127453"/>
                  </a:cubicBezTo>
                  <a:cubicBezTo>
                    <a:pt x="72847" y="141740"/>
                    <a:pt x="5642" y="163436"/>
                    <a:pt x="351" y="162378"/>
                  </a:cubicBezTo>
                  <a:cubicBezTo>
                    <a:pt x="-4940" y="161320"/>
                    <a:pt x="51151" y="140153"/>
                    <a:pt x="60676" y="121103"/>
                  </a:cubicBezTo>
                  <a:cubicBezTo>
                    <a:pt x="70201" y="102053"/>
                    <a:pt x="62264" y="66599"/>
                    <a:pt x="57501" y="48078"/>
                  </a:cubicBezTo>
                  <a:cubicBezTo>
                    <a:pt x="52738" y="29557"/>
                    <a:pt x="25222" y="-4310"/>
                    <a:pt x="35276" y="45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9C2624E9-5536-F055-C14B-6BEDC86D85CE}"/>
                </a:ext>
              </a:extLst>
            </p:cNvPr>
            <p:cNvSpPr/>
            <p:nvPr/>
          </p:nvSpPr>
          <p:spPr>
            <a:xfrm>
              <a:off x="8771866" y="3844883"/>
              <a:ext cx="280073" cy="404415"/>
            </a:xfrm>
            <a:custGeom>
              <a:avLst/>
              <a:gdLst>
                <a:gd name="connsiteX0" fmla="*/ 7009 w 280073"/>
                <a:gd name="connsiteY0" fmla="*/ 42 h 404415"/>
                <a:gd name="connsiteX1" fmla="*/ 80034 w 280073"/>
                <a:gd name="connsiteY1" fmla="*/ 101642 h 404415"/>
                <a:gd name="connsiteX2" fmla="*/ 32409 w 280073"/>
                <a:gd name="connsiteY2" fmla="*/ 184192 h 404415"/>
                <a:gd name="connsiteX3" fmla="*/ 102259 w 280073"/>
                <a:gd name="connsiteY3" fmla="*/ 161967 h 404415"/>
                <a:gd name="connsiteX4" fmla="*/ 51459 w 280073"/>
                <a:gd name="connsiteY4" fmla="*/ 231817 h 404415"/>
                <a:gd name="connsiteX5" fmla="*/ 130834 w 280073"/>
                <a:gd name="connsiteY5" fmla="*/ 254042 h 404415"/>
                <a:gd name="connsiteX6" fmla="*/ 659 w 280073"/>
                <a:gd name="connsiteY6" fmla="*/ 311192 h 404415"/>
                <a:gd name="connsiteX7" fmla="*/ 197509 w 280073"/>
                <a:gd name="connsiteY7" fmla="*/ 231817 h 404415"/>
                <a:gd name="connsiteX8" fmla="*/ 280059 w 280073"/>
                <a:gd name="connsiteY8" fmla="*/ 403267 h 404415"/>
                <a:gd name="connsiteX9" fmla="*/ 203859 w 280073"/>
                <a:gd name="connsiteY9" fmla="*/ 301667 h 404415"/>
                <a:gd name="connsiteX10" fmla="*/ 153059 w 280073"/>
                <a:gd name="connsiteY10" fmla="*/ 203242 h 404415"/>
                <a:gd name="connsiteX11" fmla="*/ 48284 w 280073"/>
                <a:gd name="connsiteY11" fmla="*/ 107992 h 404415"/>
                <a:gd name="connsiteX12" fmla="*/ 118134 w 280073"/>
                <a:gd name="connsiteY12" fmla="*/ 88942 h 404415"/>
                <a:gd name="connsiteX13" fmla="*/ 7009 w 280073"/>
                <a:gd name="connsiteY13" fmla="*/ 42 h 404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0073" h="404415">
                  <a:moveTo>
                    <a:pt x="7009" y="42"/>
                  </a:moveTo>
                  <a:cubicBezTo>
                    <a:pt x="659" y="2159"/>
                    <a:pt x="75801" y="70950"/>
                    <a:pt x="80034" y="101642"/>
                  </a:cubicBezTo>
                  <a:cubicBezTo>
                    <a:pt x="84267" y="132334"/>
                    <a:pt x="28705" y="174138"/>
                    <a:pt x="32409" y="184192"/>
                  </a:cubicBezTo>
                  <a:cubicBezTo>
                    <a:pt x="36113" y="194246"/>
                    <a:pt x="99084" y="154029"/>
                    <a:pt x="102259" y="161967"/>
                  </a:cubicBezTo>
                  <a:cubicBezTo>
                    <a:pt x="105434" y="169905"/>
                    <a:pt x="46696" y="216471"/>
                    <a:pt x="51459" y="231817"/>
                  </a:cubicBezTo>
                  <a:cubicBezTo>
                    <a:pt x="56222" y="247163"/>
                    <a:pt x="139301" y="240813"/>
                    <a:pt x="130834" y="254042"/>
                  </a:cubicBezTo>
                  <a:cubicBezTo>
                    <a:pt x="122367" y="267271"/>
                    <a:pt x="-10453" y="314896"/>
                    <a:pt x="659" y="311192"/>
                  </a:cubicBezTo>
                  <a:cubicBezTo>
                    <a:pt x="11771" y="307488"/>
                    <a:pt x="150942" y="216471"/>
                    <a:pt x="197509" y="231817"/>
                  </a:cubicBezTo>
                  <a:cubicBezTo>
                    <a:pt x="244076" y="247163"/>
                    <a:pt x="279001" y="391625"/>
                    <a:pt x="280059" y="403267"/>
                  </a:cubicBezTo>
                  <a:cubicBezTo>
                    <a:pt x="281117" y="414909"/>
                    <a:pt x="225026" y="335004"/>
                    <a:pt x="203859" y="301667"/>
                  </a:cubicBezTo>
                  <a:cubicBezTo>
                    <a:pt x="182692" y="268330"/>
                    <a:pt x="178988" y="235521"/>
                    <a:pt x="153059" y="203242"/>
                  </a:cubicBezTo>
                  <a:cubicBezTo>
                    <a:pt x="127130" y="170963"/>
                    <a:pt x="54105" y="127042"/>
                    <a:pt x="48284" y="107992"/>
                  </a:cubicBezTo>
                  <a:cubicBezTo>
                    <a:pt x="42463" y="88942"/>
                    <a:pt x="118663" y="103230"/>
                    <a:pt x="118134" y="88942"/>
                  </a:cubicBezTo>
                  <a:cubicBezTo>
                    <a:pt x="117605" y="74655"/>
                    <a:pt x="13359" y="-2075"/>
                    <a:pt x="7009" y="4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047CC823-676B-B96E-5E7A-4A0EDE8C095A}"/>
                </a:ext>
              </a:extLst>
            </p:cNvPr>
            <p:cNvSpPr/>
            <p:nvPr/>
          </p:nvSpPr>
          <p:spPr>
            <a:xfrm>
              <a:off x="8819747" y="4346483"/>
              <a:ext cx="187777" cy="378132"/>
            </a:xfrm>
            <a:custGeom>
              <a:avLst/>
              <a:gdLst>
                <a:gd name="connsiteX0" fmla="*/ 3578 w 187777"/>
                <a:gd name="connsiteY0" fmla="*/ 92 h 378132"/>
                <a:gd name="connsiteX1" fmla="*/ 48028 w 187777"/>
                <a:gd name="connsiteY1" fmla="*/ 82642 h 378132"/>
                <a:gd name="connsiteX2" fmla="*/ 152803 w 187777"/>
                <a:gd name="connsiteY2" fmla="*/ 101692 h 378132"/>
                <a:gd name="connsiteX3" fmla="*/ 143278 w 187777"/>
                <a:gd name="connsiteY3" fmla="*/ 127092 h 378132"/>
                <a:gd name="connsiteX4" fmla="*/ 19453 w 187777"/>
                <a:gd name="connsiteY4" fmla="*/ 181067 h 378132"/>
                <a:gd name="connsiteX5" fmla="*/ 187728 w 187777"/>
                <a:gd name="connsiteY5" fmla="*/ 181067 h 378132"/>
                <a:gd name="connsiteX6" fmla="*/ 38503 w 187777"/>
                <a:gd name="connsiteY6" fmla="*/ 244567 h 378132"/>
                <a:gd name="connsiteX7" fmla="*/ 178203 w 187777"/>
                <a:gd name="connsiteY7" fmla="*/ 304892 h 378132"/>
                <a:gd name="connsiteX8" fmla="*/ 95653 w 187777"/>
                <a:gd name="connsiteY8" fmla="*/ 355692 h 378132"/>
                <a:gd name="connsiteX9" fmla="*/ 79778 w 187777"/>
                <a:gd name="connsiteY9" fmla="*/ 374742 h 378132"/>
                <a:gd name="connsiteX10" fmla="*/ 143278 w 187777"/>
                <a:gd name="connsiteY10" fmla="*/ 371567 h 378132"/>
                <a:gd name="connsiteX11" fmla="*/ 32153 w 187777"/>
                <a:gd name="connsiteY11" fmla="*/ 311242 h 378132"/>
                <a:gd name="connsiteX12" fmla="*/ 143278 w 187777"/>
                <a:gd name="connsiteY12" fmla="*/ 263617 h 378132"/>
                <a:gd name="connsiteX13" fmla="*/ 6753 w 187777"/>
                <a:gd name="connsiteY13" fmla="*/ 225517 h 378132"/>
                <a:gd name="connsiteX14" fmla="*/ 22628 w 187777"/>
                <a:gd name="connsiteY14" fmla="*/ 117567 h 378132"/>
                <a:gd name="connsiteX15" fmla="*/ 38503 w 187777"/>
                <a:gd name="connsiteY15" fmla="*/ 168367 h 378132"/>
                <a:gd name="connsiteX16" fmla="*/ 184553 w 187777"/>
                <a:gd name="connsiteY16" fmla="*/ 158842 h 378132"/>
                <a:gd name="connsiteX17" fmla="*/ 57553 w 187777"/>
                <a:gd name="connsiteY17" fmla="*/ 215992 h 378132"/>
                <a:gd name="connsiteX18" fmla="*/ 152803 w 187777"/>
                <a:gd name="connsiteY18" fmla="*/ 323942 h 378132"/>
                <a:gd name="connsiteX19" fmla="*/ 98828 w 187777"/>
                <a:gd name="connsiteY19" fmla="*/ 190592 h 378132"/>
                <a:gd name="connsiteX20" fmla="*/ 9928 w 187777"/>
                <a:gd name="connsiteY20" fmla="*/ 120742 h 378132"/>
                <a:gd name="connsiteX21" fmla="*/ 25803 w 187777"/>
                <a:gd name="connsiteY21" fmla="*/ 66767 h 378132"/>
                <a:gd name="connsiteX22" fmla="*/ 3578 w 187777"/>
                <a:gd name="connsiteY22" fmla="*/ 92 h 37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7777" h="378132">
                  <a:moveTo>
                    <a:pt x="3578" y="92"/>
                  </a:moveTo>
                  <a:cubicBezTo>
                    <a:pt x="7282" y="2738"/>
                    <a:pt x="23157" y="65709"/>
                    <a:pt x="48028" y="82642"/>
                  </a:cubicBezTo>
                  <a:cubicBezTo>
                    <a:pt x="72899" y="99575"/>
                    <a:pt x="152803" y="101692"/>
                    <a:pt x="152803" y="101692"/>
                  </a:cubicBezTo>
                  <a:cubicBezTo>
                    <a:pt x="168678" y="109100"/>
                    <a:pt x="165503" y="113863"/>
                    <a:pt x="143278" y="127092"/>
                  </a:cubicBezTo>
                  <a:cubicBezTo>
                    <a:pt x="121053" y="140321"/>
                    <a:pt x="12045" y="172071"/>
                    <a:pt x="19453" y="181067"/>
                  </a:cubicBezTo>
                  <a:cubicBezTo>
                    <a:pt x="26861" y="190063"/>
                    <a:pt x="184553" y="170484"/>
                    <a:pt x="187728" y="181067"/>
                  </a:cubicBezTo>
                  <a:cubicBezTo>
                    <a:pt x="190903" y="191650"/>
                    <a:pt x="40090" y="223930"/>
                    <a:pt x="38503" y="244567"/>
                  </a:cubicBezTo>
                  <a:cubicBezTo>
                    <a:pt x="36916" y="265204"/>
                    <a:pt x="168678" y="286371"/>
                    <a:pt x="178203" y="304892"/>
                  </a:cubicBezTo>
                  <a:cubicBezTo>
                    <a:pt x="187728" y="323413"/>
                    <a:pt x="112057" y="344050"/>
                    <a:pt x="95653" y="355692"/>
                  </a:cubicBezTo>
                  <a:cubicBezTo>
                    <a:pt x="79249" y="367334"/>
                    <a:pt x="71841" y="372096"/>
                    <a:pt x="79778" y="374742"/>
                  </a:cubicBezTo>
                  <a:cubicBezTo>
                    <a:pt x="87715" y="377388"/>
                    <a:pt x="151215" y="382150"/>
                    <a:pt x="143278" y="371567"/>
                  </a:cubicBezTo>
                  <a:cubicBezTo>
                    <a:pt x="135341" y="360984"/>
                    <a:pt x="32153" y="329234"/>
                    <a:pt x="32153" y="311242"/>
                  </a:cubicBezTo>
                  <a:cubicBezTo>
                    <a:pt x="32153" y="293250"/>
                    <a:pt x="147511" y="277904"/>
                    <a:pt x="143278" y="263617"/>
                  </a:cubicBezTo>
                  <a:cubicBezTo>
                    <a:pt x="139045" y="249330"/>
                    <a:pt x="26861" y="249859"/>
                    <a:pt x="6753" y="225517"/>
                  </a:cubicBezTo>
                  <a:cubicBezTo>
                    <a:pt x="-13355" y="201175"/>
                    <a:pt x="17336" y="127092"/>
                    <a:pt x="22628" y="117567"/>
                  </a:cubicBezTo>
                  <a:cubicBezTo>
                    <a:pt x="27920" y="108042"/>
                    <a:pt x="11516" y="161488"/>
                    <a:pt x="38503" y="168367"/>
                  </a:cubicBezTo>
                  <a:cubicBezTo>
                    <a:pt x="65490" y="175246"/>
                    <a:pt x="181378" y="150904"/>
                    <a:pt x="184553" y="158842"/>
                  </a:cubicBezTo>
                  <a:cubicBezTo>
                    <a:pt x="187728" y="166780"/>
                    <a:pt x="62845" y="188475"/>
                    <a:pt x="57553" y="215992"/>
                  </a:cubicBezTo>
                  <a:cubicBezTo>
                    <a:pt x="52261" y="243509"/>
                    <a:pt x="145924" y="328175"/>
                    <a:pt x="152803" y="323942"/>
                  </a:cubicBezTo>
                  <a:cubicBezTo>
                    <a:pt x="159682" y="319709"/>
                    <a:pt x="122640" y="224459"/>
                    <a:pt x="98828" y="190592"/>
                  </a:cubicBezTo>
                  <a:cubicBezTo>
                    <a:pt x="75016" y="156725"/>
                    <a:pt x="22099" y="141379"/>
                    <a:pt x="9928" y="120742"/>
                  </a:cubicBezTo>
                  <a:cubicBezTo>
                    <a:pt x="-2243" y="100105"/>
                    <a:pt x="24216" y="81054"/>
                    <a:pt x="25803" y="66767"/>
                  </a:cubicBezTo>
                  <a:cubicBezTo>
                    <a:pt x="27390" y="52480"/>
                    <a:pt x="-126" y="-2554"/>
                    <a:pt x="3578" y="9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C1606B10-E6F6-69A1-7CCE-AE66ADBC76B8}"/>
                </a:ext>
              </a:extLst>
            </p:cNvPr>
            <p:cNvSpPr/>
            <p:nvPr/>
          </p:nvSpPr>
          <p:spPr>
            <a:xfrm>
              <a:off x="8919221" y="4686216"/>
              <a:ext cx="190483" cy="527370"/>
            </a:xfrm>
            <a:custGeom>
              <a:avLst/>
              <a:gdLst>
                <a:gd name="connsiteX0" fmla="*/ 8879 w 190483"/>
                <a:gd name="connsiteY0" fmla="*/ 84 h 527370"/>
                <a:gd name="connsiteX1" fmla="*/ 104129 w 190483"/>
                <a:gd name="connsiteY1" fmla="*/ 54059 h 527370"/>
                <a:gd name="connsiteX2" fmla="*/ 94604 w 190483"/>
                <a:gd name="connsiteY2" fmla="*/ 108034 h 527370"/>
                <a:gd name="connsiteX3" fmla="*/ 126354 w 190483"/>
                <a:gd name="connsiteY3" fmla="*/ 162009 h 527370"/>
                <a:gd name="connsiteX4" fmla="*/ 189854 w 190483"/>
                <a:gd name="connsiteY4" fmla="*/ 225509 h 527370"/>
                <a:gd name="connsiteX5" fmla="*/ 154929 w 190483"/>
                <a:gd name="connsiteY5" fmla="*/ 266784 h 527370"/>
                <a:gd name="connsiteX6" fmla="*/ 91429 w 190483"/>
                <a:gd name="connsiteY6" fmla="*/ 292184 h 527370"/>
                <a:gd name="connsiteX7" fmla="*/ 161279 w 190483"/>
                <a:gd name="connsiteY7" fmla="*/ 323934 h 527370"/>
                <a:gd name="connsiteX8" fmla="*/ 120004 w 190483"/>
                <a:gd name="connsiteY8" fmla="*/ 238209 h 527370"/>
                <a:gd name="connsiteX9" fmla="*/ 56504 w 190483"/>
                <a:gd name="connsiteY9" fmla="*/ 527134 h 527370"/>
                <a:gd name="connsiteX10" fmla="*/ 94604 w 190483"/>
                <a:gd name="connsiteY10" fmla="*/ 285834 h 527370"/>
                <a:gd name="connsiteX11" fmla="*/ 46979 w 190483"/>
                <a:gd name="connsiteY11" fmla="*/ 196934 h 527370"/>
                <a:gd name="connsiteX12" fmla="*/ 173979 w 190483"/>
                <a:gd name="connsiteY12" fmla="*/ 200109 h 527370"/>
                <a:gd name="connsiteX13" fmla="*/ 78729 w 190483"/>
                <a:gd name="connsiteY13" fmla="*/ 209634 h 527370"/>
                <a:gd name="connsiteX14" fmla="*/ 132704 w 190483"/>
                <a:gd name="connsiteY14" fmla="*/ 171534 h 527370"/>
                <a:gd name="connsiteX15" fmla="*/ 37454 w 190483"/>
                <a:gd name="connsiteY15" fmla="*/ 247734 h 527370"/>
                <a:gd name="connsiteX16" fmla="*/ 129529 w 190483"/>
                <a:gd name="connsiteY16" fmla="*/ 155659 h 527370"/>
                <a:gd name="connsiteX17" fmla="*/ 53329 w 190483"/>
                <a:gd name="connsiteY17" fmla="*/ 238209 h 527370"/>
                <a:gd name="connsiteX18" fmla="*/ 129529 w 190483"/>
                <a:gd name="connsiteY18" fmla="*/ 127084 h 527370"/>
                <a:gd name="connsiteX19" fmla="*/ 116829 w 190483"/>
                <a:gd name="connsiteY19" fmla="*/ 206459 h 527370"/>
                <a:gd name="connsiteX20" fmla="*/ 5704 w 190483"/>
                <a:gd name="connsiteY20" fmla="*/ 142959 h 527370"/>
                <a:gd name="connsiteX21" fmla="*/ 27929 w 190483"/>
                <a:gd name="connsiteY21" fmla="*/ 79459 h 527370"/>
                <a:gd name="connsiteX22" fmla="*/ 129529 w 190483"/>
                <a:gd name="connsiteY22" fmla="*/ 130259 h 527370"/>
                <a:gd name="connsiteX23" fmla="*/ 27929 w 190483"/>
                <a:gd name="connsiteY23" fmla="*/ 181059 h 527370"/>
                <a:gd name="connsiteX24" fmla="*/ 78729 w 190483"/>
                <a:gd name="connsiteY24" fmla="*/ 66759 h 527370"/>
                <a:gd name="connsiteX25" fmla="*/ 8879 w 190483"/>
                <a:gd name="connsiteY25" fmla="*/ 84 h 527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90483" h="527370">
                  <a:moveTo>
                    <a:pt x="8879" y="84"/>
                  </a:moveTo>
                  <a:cubicBezTo>
                    <a:pt x="13112" y="-2033"/>
                    <a:pt x="89841" y="36067"/>
                    <a:pt x="104129" y="54059"/>
                  </a:cubicBezTo>
                  <a:cubicBezTo>
                    <a:pt x="118417" y="72051"/>
                    <a:pt x="90900" y="90042"/>
                    <a:pt x="94604" y="108034"/>
                  </a:cubicBezTo>
                  <a:cubicBezTo>
                    <a:pt x="98308" y="126026"/>
                    <a:pt x="110479" y="142430"/>
                    <a:pt x="126354" y="162009"/>
                  </a:cubicBezTo>
                  <a:cubicBezTo>
                    <a:pt x="142229" y="181588"/>
                    <a:pt x="185091" y="208046"/>
                    <a:pt x="189854" y="225509"/>
                  </a:cubicBezTo>
                  <a:cubicBezTo>
                    <a:pt x="194617" y="242972"/>
                    <a:pt x="171333" y="255672"/>
                    <a:pt x="154929" y="266784"/>
                  </a:cubicBezTo>
                  <a:cubicBezTo>
                    <a:pt x="138525" y="277896"/>
                    <a:pt x="90371" y="282659"/>
                    <a:pt x="91429" y="292184"/>
                  </a:cubicBezTo>
                  <a:cubicBezTo>
                    <a:pt x="92487" y="301709"/>
                    <a:pt x="156517" y="332930"/>
                    <a:pt x="161279" y="323934"/>
                  </a:cubicBezTo>
                  <a:cubicBezTo>
                    <a:pt x="166041" y="314938"/>
                    <a:pt x="137467" y="204342"/>
                    <a:pt x="120004" y="238209"/>
                  </a:cubicBezTo>
                  <a:cubicBezTo>
                    <a:pt x="102542" y="272076"/>
                    <a:pt x="60737" y="519197"/>
                    <a:pt x="56504" y="527134"/>
                  </a:cubicBezTo>
                  <a:cubicBezTo>
                    <a:pt x="52271" y="535071"/>
                    <a:pt x="96191" y="340867"/>
                    <a:pt x="94604" y="285834"/>
                  </a:cubicBezTo>
                  <a:cubicBezTo>
                    <a:pt x="93017" y="230801"/>
                    <a:pt x="33750" y="211222"/>
                    <a:pt x="46979" y="196934"/>
                  </a:cubicBezTo>
                  <a:cubicBezTo>
                    <a:pt x="60208" y="182647"/>
                    <a:pt x="168687" y="197992"/>
                    <a:pt x="173979" y="200109"/>
                  </a:cubicBezTo>
                  <a:cubicBezTo>
                    <a:pt x="179271" y="202226"/>
                    <a:pt x="85608" y="214396"/>
                    <a:pt x="78729" y="209634"/>
                  </a:cubicBezTo>
                  <a:cubicBezTo>
                    <a:pt x="71850" y="204872"/>
                    <a:pt x="139583" y="165184"/>
                    <a:pt x="132704" y="171534"/>
                  </a:cubicBezTo>
                  <a:cubicBezTo>
                    <a:pt x="125825" y="177884"/>
                    <a:pt x="37983" y="250380"/>
                    <a:pt x="37454" y="247734"/>
                  </a:cubicBezTo>
                  <a:cubicBezTo>
                    <a:pt x="36925" y="245088"/>
                    <a:pt x="126883" y="157247"/>
                    <a:pt x="129529" y="155659"/>
                  </a:cubicBezTo>
                  <a:cubicBezTo>
                    <a:pt x="132175" y="154072"/>
                    <a:pt x="53329" y="242971"/>
                    <a:pt x="53329" y="238209"/>
                  </a:cubicBezTo>
                  <a:cubicBezTo>
                    <a:pt x="53329" y="233447"/>
                    <a:pt x="118946" y="132376"/>
                    <a:pt x="129529" y="127084"/>
                  </a:cubicBezTo>
                  <a:cubicBezTo>
                    <a:pt x="140112" y="121792"/>
                    <a:pt x="137466" y="203813"/>
                    <a:pt x="116829" y="206459"/>
                  </a:cubicBezTo>
                  <a:cubicBezTo>
                    <a:pt x="96192" y="209105"/>
                    <a:pt x="20521" y="164126"/>
                    <a:pt x="5704" y="142959"/>
                  </a:cubicBezTo>
                  <a:cubicBezTo>
                    <a:pt x="-9113" y="121792"/>
                    <a:pt x="7292" y="81576"/>
                    <a:pt x="27929" y="79459"/>
                  </a:cubicBezTo>
                  <a:cubicBezTo>
                    <a:pt x="48566" y="77342"/>
                    <a:pt x="129529" y="113326"/>
                    <a:pt x="129529" y="130259"/>
                  </a:cubicBezTo>
                  <a:cubicBezTo>
                    <a:pt x="129529" y="147192"/>
                    <a:pt x="36396" y="191642"/>
                    <a:pt x="27929" y="181059"/>
                  </a:cubicBezTo>
                  <a:cubicBezTo>
                    <a:pt x="19462" y="170476"/>
                    <a:pt x="76612" y="95863"/>
                    <a:pt x="78729" y="66759"/>
                  </a:cubicBezTo>
                  <a:cubicBezTo>
                    <a:pt x="80846" y="37655"/>
                    <a:pt x="4646" y="2201"/>
                    <a:pt x="8879" y="8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847AE455-EB03-E347-611E-5FA38D7C6514}"/>
                </a:ext>
              </a:extLst>
            </p:cNvPr>
            <p:cNvSpPr/>
            <p:nvPr/>
          </p:nvSpPr>
          <p:spPr>
            <a:xfrm>
              <a:off x="8703023" y="3485529"/>
              <a:ext cx="276386" cy="1326472"/>
            </a:xfrm>
            <a:custGeom>
              <a:avLst/>
              <a:gdLst>
                <a:gd name="connsiteX0" fmla="*/ 155227 w 276386"/>
                <a:gd name="connsiteY0" fmla="*/ 621 h 1326472"/>
                <a:gd name="connsiteX1" fmla="*/ 196502 w 276386"/>
                <a:gd name="connsiteY1" fmla="*/ 153021 h 1326472"/>
                <a:gd name="connsiteX2" fmla="*/ 180627 w 276386"/>
                <a:gd name="connsiteY2" fmla="*/ 359396 h 1326472"/>
                <a:gd name="connsiteX3" fmla="*/ 190152 w 276386"/>
                <a:gd name="connsiteY3" fmla="*/ 311771 h 1326472"/>
                <a:gd name="connsiteX4" fmla="*/ 171102 w 276386"/>
                <a:gd name="connsiteY4" fmla="*/ 372096 h 1326472"/>
                <a:gd name="connsiteX5" fmla="*/ 53627 w 276386"/>
                <a:gd name="connsiteY5" fmla="*/ 378446 h 1326472"/>
                <a:gd name="connsiteX6" fmla="*/ 129827 w 276386"/>
                <a:gd name="connsiteY6" fmla="*/ 511796 h 1326472"/>
                <a:gd name="connsiteX7" fmla="*/ 82202 w 276386"/>
                <a:gd name="connsiteY7" fmla="*/ 543546 h 1326472"/>
                <a:gd name="connsiteX8" fmla="*/ 133002 w 276386"/>
                <a:gd name="connsiteY8" fmla="*/ 788021 h 1326472"/>
                <a:gd name="connsiteX9" fmla="*/ 101252 w 276386"/>
                <a:gd name="connsiteY9" fmla="*/ 737221 h 1326472"/>
                <a:gd name="connsiteX10" fmla="*/ 275877 w 276386"/>
                <a:gd name="connsiteY10" fmla="*/ 959471 h 1326472"/>
                <a:gd name="connsiteX11" fmla="*/ 152052 w 276386"/>
                <a:gd name="connsiteY11" fmla="*/ 829296 h 1326472"/>
                <a:gd name="connsiteX12" fmla="*/ 79027 w 276386"/>
                <a:gd name="connsiteY12" fmla="*/ 975346 h 1326472"/>
                <a:gd name="connsiteX13" fmla="*/ 244127 w 276386"/>
                <a:gd name="connsiteY13" fmla="*/ 1321421 h 1326472"/>
                <a:gd name="connsiteX14" fmla="*/ 167927 w 276386"/>
                <a:gd name="connsiteY14" fmla="*/ 1140446 h 1326472"/>
                <a:gd name="connsiteX15" fmla="*/ 66327 w 276386"/>
                <a:gd name="connsiteY15" fmla="*/ 600696 h 1326472"/>
                <a:gd name="connsiteX16" fmla="*/ 25052 w 276386"/>
                <a:gd name="connsiteY16" fmla="*/ 530846 h 1326472"/>
                <a:gd name="connsiteX17" fmla="*/ 28227 w 276386"/>
                <a:gd name="connsiteY17" fmla="*/ 845171 h 1326472"/>
                <a:gd name="connsiteX18" fmla="*/ 18702 w 276386"/>
                <a:gd name="connsiteY18" fmla="*/ 394321 h 1326472"/>
                <a:gd name="connsiteX19" fmla="*/ 2827 w 276386"/>
                <a:gd name="connsiteY19" fmla="*/ 299071 h 1326472"/>
                <a:gd name="connsiteX20" fmla="*/ 82202 w 276386"/>
                <a:gd name="connsiteY20" fmla="*/ 381621 h 1326472"/>
                <a:gd name="connsiteX21" fmla="*/ 167927 w 276386"/>
                <a:gd name="connsiteY21" fmla="*/ 273671 h 1326472"/>
                <a:gd name="connsiteX22" fmla="*/ 123477 w 276386"/>
                <a:gd name="connsiteY22" fmla="*/ 172071 h 1326472"/>
                <a:gd name="connsiteX23" fmla="*/ 177452 w 276386"/>
                <a:gd name="connsiteY23" fmla="*/ 210171 h 1326472"/>
                <a:gd name="connsiteX24" fmla="*/ 155227 w 276386"/>
                <a:gd name="connsiteY24" fmla="*/ 621 h 132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6386" h="1326472">
                  <a:moveTo>
                    <a:pt x="155227" y="621"/>
                  </a:moveTo>
                  <a:cubicBezTo>
                    <a:pt x="158402" y="-8904"/>
                    <a:pt x="192269" y="93225"/>
                    <a:pt x="196502" y="153021"/>
                  </a:cubicBezTo>
                  <a:cubicBezTo>
                    <a:pt x="200735" y="212817"/>
                    <a:pt x="181685" y="332938"/>
                    <a:pt x="180627" y="359396"/>
                  </a:cubicBezTo>
                  <a:cubicBezTo>
                    <a:pt x="179569" y="385854"/>
                    <a:pt x="191740" y="309654"/>
                    <a:pt x="190152" y="311771"/>
                  </a:cubicBezTo>
                  <a:cubicBezTo>
                    <a:pt x="188564" y="313888"/>
                    <a:pt x="193856" y="360984"/>
                    <a:pt x="171102" y="372096"/>
                  </a:cubicBezTo>
                  <a:cubicBezTo>
                    <a:pt x="148348" y="383208"/>
                    <a:pt x="60506" y="355163"/>
                    <a:pt x="53627" y="378446"/>
                  </a:cubicBezTo>
                  <a:cubicBezTo>
                    <a:pt x="46748" y="401729"/>
                    <a:pt x="125065" y="484279"/>
                    <a:pt x="129827" y="511796"/>
                  </a:cubicBezTo>
                  <a:cubicBezTo>
                    <a:pt x="134589" y="539313"/>
                    <a:pt x="81673" y="497509"/>
                    <a:pt x="82202" y="543546"/>
                  </a:cubicBezTo>
                  <a:cubicBezTo>
                    <a:pt x="82731" y="589583"/>
                    <a:pt x="129827" y="755742"/>
                    <a:pt x="133002" y="788021"/>
                  </a:cubicBezTo>
                  <a:cubicBezTo>
                    <a:pt x="136177" y="820300"/>
                    <a:pt x="77440" y="708646"/>
                    <a:pt x="101252" y="737221"/>
                  </a:cubicBezTo>
                  <a:cubicBezTo>
                    <a:pt x="125064" y="765796"/>
                    <a:pt x="267410" y="944125"/>
                    <a:pt x="275877" y="959471"/>
                  </a:cubicBezTo>
                  <a:cubicBezTo>
                    <a:pt x="284344" y="974817"/>
                    <a:pt x="184860" y="826650"/>
                    <a:pt x="152052" y="829296"/>
                  </a:cubicBezTo>
                  <a:cubicBezTo>
                    <a:pt x="119244" y="831942"/>
                    <a:pt x="63681" y="893325"/>
                    <a:pt x="79027" y="975346"/>
                  </a:cubicBezTo>
                  <a:cubicBezTo>
                    <a:pt x="94373" y="1057367"/>
                    <a:pt x="229310" y="1293904"/>
                    <a:pt x="244127" y="1321421"/>
                  </a:cubicBezTo>
                  <a:cubicBezTo>
                    <a:pt x="258944" y="1348938"/>
                    <a:pt x="197560" y="1260567"/>
                    <a:pt x="167927" y="1140446"/>
                  </a:cubicBezTo>
                  <a:cubicBezTo>
                    <a:pt x="138294" y="1020325"/>
                    <a:pt x="90139" y="702296"/>
                    <a:pt x="66327" y="600696"/>
                  </a:cubicBezTo>
                  <a:cubicBezTo>
                    <a:pt x="42515" y="499096"/>
                    <a:pt x="31402" y="490100"/>
                    <a:pt x="25052" y="530846"/>
                  </a:cubicBezTo>
                  <a:cubicBezTo>
                    <a:pt x="18702" y="571592"/>
                    <a:pt x="29285" y="867925"/>
                    <a:pt x="28227" y="845171"/>
                  </a:cubicBezTo>
                  <a:cubicBezTo>
                    <a:pt x="27169" y="822417"/>
                    <a:pt x="22935" y="485338"/>
                    <a:pt x="18702" y="394321"/>
                  </a:cubicBezTo>
                  <a:cubicBezTo>
                    <a:pt x="14469" y="303304"/>
                    <a:pt x="-7756" y="301188"/>
                    <a:pt x="2827" y="299071"/>
                  </a:cubicBezTo>
                  <a:cubicBezTo>
                    <a:pt x="13410" y="296954"/>
                    <a:pt x="54685" y="385854"/>
                    <a:pt x="82202" y="381621"/>
                  </a:cubicBezTo>
                  <a:cubicBezTo>
                    <a:pt x="109719" y="377388"/>
                    <a:pt x="161048" y="308596"/>
                    <a:pt x="167927" y="273671"/>
                  </a:cubicBezTo>
                  <a:cubicBezTo>
                    <a:pt x="174806" y="238746"/>
                    <a:pt x="121889" y="182654"/>
                    <a:pt x="123477" y="172071"/>
                  </a:cubicBezTo>
                  <a:cubicBezTo>
                    <a:pt x="125064" y="161488"/>
                    <a:pt x="170044" y="231867"/>
                    <a:pt x="177452" y="210171"/>
                  </a:cubicBezTo>
                  <a:cubicBezTo>
                    <a:pt x="184860" y="188475"/>
                    <a:pt x="152052" y="10146"/>
                    <a:pt x="155227" y="6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9D94B9A5-E2B0-14F0-EA12-7934AC814CF7}"/>
                </a:ext>
              </a:extLst>
            </p:cNvPr>
            <p:cNvSpPr/>
            <p:nvPr/>
          </p:nvSpPr>
          <p:spPr>
            <a:xfrm>
              <a:off x="8870485" y="4114576"/>
              <a:ext cx="356917" cy="509682"/>
            </a:xfrm>
            <a:custGeom>
              <a:avLst/>
              <a:gdLst>
                <a:gd name="connsiteX0" fmla="*/ 465 w 356917"/>
                <a:gd name="connsiteY0" fmla="*/ 224 h 509682"/>
                <a:gd name="connsiteX1" fmla="*/ 225890 w 356917"/>
                <a:gd name="connsiteY1" fmla="*/ 317724 h 509682"/>
                <a:gd name="connsiteX2" fmla="*/ 143340 w 356917"/>
                <a:gd name="connsiteY2" fmla="*/ 158974 h 509682"/>
                <a:gd name="connsiteX3" fmla="*/ 200490 w 356917"/>
                <a:gd name="connsiteY3" fmla="*/ 355824 h 509682"/>
                <a:gd name="connsiteX4" fmla="*/ 356065 w 356917"/>
                <a:gd name="connsiteY4" fmla="*/ 508224 h 509682"/>
                <a:gd name="connsiteX5" fmla="*/ 124290 w 356917"/>
                <a:gd name="connsiteY5" fmla="*/ 263749 h 509682"/>
                <a:gd name="connsiteX6" fmla="*/ 13165 w 356917"/>
                <a:gd name="connsiteY6" fmla="*/ 76424 h 509682"/>
                <a:gd name="connsiteX7" fmla="*/ 162390 w 356917"/>
                <a:gd name="connsiteY7" fmla="*/ 263749 h 509682"/>
                <a:gd name="connsiteX8" fmla="*/ 465 w 356917"/>
                <a:gd name="connsiteY8" fmla="*/ 224 h 509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6917" h="509682">
                  <a:moveTo>
                    <a:pt x="465" y="224"/>
                  </a:moveTo>
                  <a:cubicBezTo>
                    <a:pt x="11048" y="9220"/>
                    <a:pt x="202078" y="291266"/>
                    <a:pt x="225890" y="317724"/>
                  </a:cubicBezTo>
                  <a:cubicBezTo>
                    <a:pt x="249702" y="344182"/>
                    <a:pt x="147573" y="152624"/>
                    <a:pt x="143340" y="158974"/>
                  </a:cubicBezTo>
                  <a:cubicBezTo>
                    <a:pt x="139107" y="165324"/>
                    <a:pt x="165036" y="297616"/>
                    <a:pt x="200490" y="355824"/>
                  </a:cubicBezTo>
                  <a:cubicBezTo>
                    <a:pt x="235944" y="414032"/>
                    <a:pt x="368765" y="523570"/>
                    <a:pt x="356065" y="508224"/>
                  </a:cubicBezTo>
                  <a:cubicBezTo>
                    <a:pt x="343365" y="492878"/>
                    <a:pt x="181440" y="335716"/>
                    <a:pt x="124290" y="263749"/>
                  </a:cubicBezTo>
                  <a:cubicBezTo>
                    <a:pt x="67140" y="191782"/>
                    <a:pt x="6815" y="76424"/>
                    <a:pt x="13165" y="76424"/>
                  </a:cubicBezTo>
                  <a:cubicBezTo>
                    <a:pt x="19515" y="76424"/>
                    <a:pt x="161332" y="271686"/>
                    <a:pt x="162390" y="263749"/>
                  </a:cubicBezTo>
                  <a:cubicBezTo>
                    <a:pt x="163448" y="255812"/>
                    <a:pt x="-10118" y="-8772"/>
                    <a:pt x="465" y="2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B1BC8B1B-28CB-B202-46BD-01FA6404A75A}"/>
                </a:ext>
              </a:extLst>
            </p:cNvPr>
            <p:cNvSpPr/>
            <p:nvPr/>
          </p:nvSpPr>
          <p:spPr>
            <a:xfrm>
              <a:off x="8888429" y="3447835"/>
              <a:ext cx="116128" cy="469508"/>
            </a:xfrm>
            <a:custGeom>
              <a:avLst/>
              <a:gdLst>
                <a:gd name="connsiteX0" fmla="*/ 1571 w 116128"/>
                <a:gd name="connsiteY0" fmla="*/ 215 h 469508"/>
                <a:gd name="connsiteX1" fmla="*/ 46021 w 116128"/>
                <a:gd name="connsiteY1" fmla="*/ 254215 h 469508"/>
                <a:gd name="connsiteX2" fmla="*/ 26971 w 116128"/>
                <a:gd name="connsiteY2" fmla="*/ 466940 h 469508"/>
                <a:gd name="connsiteX3" fmla="*/ 46021 w 116128"/>
                <a:gd name="connsiteY3" fmla="*/ 362165 h 469508"/>
                <a:gd name="connsiteX4" fmla="*/ 65071 w 116128"/>
                <a:gd name="connsiteY4" fmla="*/ 216115 h 469508"/>
                <a:gd name="connsiteX5" fmla="*/ 61896 w 116128"/>
                <a:gd name="connsiteY5" fmla="*/ 324065 h 469508"/>
                <a:gd name="connsiteX6" fmla="*/ 84121 w 116128"/>
                <a:gd name="connsiteY6" fmla="*/ 184365 h 469508"/>
                <a:gd name="connsiteX7" fmla="*/ 112696 w 116128"/>
                <a:gd name="connsiteY7" fmla="*/ 209765 h 469508"/>
                <a:gd name="connsiteX8" fmla="*/ 1571 w 116128"/>
                <a:gd name="connsiteY8" fmla="*/ 215 h 46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128" h="469508">
                  <a:moveTo>
                    <a:pt x="1571" y="215"/>
                  </a:moveTo>
                  <a:cubicBezTo>
                    <a:pt x="-9542" y="7623"/>
                    <a:pt x="41788" y="176428"/>
                    <a:pt x="46021" y="254215"/>
                  </a:cubicBezTo>
                  <a:cubicBezTo>
                    <a:pt x="50254" y="332002"/>
                    <a:pt x="26971" y="448948"/>
                    <a:pt x="26971" y="466940"/>
                  </a:cubicBezTo>
                  <a:cubicBezTo>
                    <a:pt x="26971" y="484932"/>
                    <a:pt x="39671" y="403969"/>
                    <a:pt x="46021" y="362165"/>
                  </a:cubicBezTo>
                  <a:cubicBezTo>
                    <a:pt x="52371" y="320361"/>
                    <a:pt x="62425" y="222465"/>
                    <a:pt x="65071" y="216115"/>
                  </a:cubicBezTo>
                  <a:cubicBezTo>
                    <a:pt x="67717" y="209765"/>
                    <a:pt x="58721" y="329357"/>
                    <a:pt x="61896" y="324065"/>
                  </a:cubicBezTo>
                  <a:cubicBezTo>
                    <a:pt x="65071" y="318773"/>
                    <a:pt x="75654" y="203415"/>
                    <a:pt x="84121" y="184365"/>
                  </a:cubicBezTo>
                  <a:cubicBezTo>
                    <a:pt x="92588" y="165315"/>
                    <a:pt x="126984" y="240986"/>
                    <a:pt x="112696" y="209765"/>
                  </a:cubicBezTo>
                  <a:cubicBezTo>
                    <a:pt x="98409" y="178544"/>
                    <a:pt x="12684" y="-7193"/>
                    <a:pt x="1571" y="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29C395C0-3E7A-DA92-E740-31CDD1AFA5AC}"/>
                </a:ext>
              </a:extLst>
            </p:cNvPr>
            <p:cNvSpPr/>
            <p:nvPr/>
          </p:nvSpPr>
          <p:spPr>
            <a:xfrm>
              <a:off x="8975100" y="4057504"/>
              <a:ext cx="193767" cy="454699"/>
            </a:xfrm>
            <a:custGeom>
              <a:avLst/>
              <a:gdLst>
                <a:gd name="connsiteX0" fmla="*/ 19675 w 193767"/>
                <a:gd name="connsiteY0" fmla="*/ 146 h 454699"/>
                <a:gd name="connsiteX1" fmla="*/ 99050 w 193767"/>
                <a:gd name="connsiteY1" fmla="*/ 139846 h 454699"/>
                <a:gd name="connsiteX2" fmla="*/ 92700 w 193767"/>
                <a:gd name="connsiteY2" fmla="*/ 254146 h 454699"/>
                <a:gd name="connsiteX3" fmla="*/ 156200 w 193767"/>
                <a:gd name="connsiteY3" fmla="*/ 377971 h 454699"/>
                <a:gd name="connsiteX4" fmla="*/ 22850 w 193767"/>
                <a:gd name="connsiteY4" fmla="*/ 244621 h 454699"/>
                <a:gd name="connsiteX5" fmla="*/ 187950 w 193767"/>
                <a:gd name="connsiteY5" fmla="*/ 238271 h 454699"/>
                <a:gd name="connsiteX6" fmla="*/ 146675 w 193767"/>
                <a:gd name="connsiteY6" fmla="*/ 454171 h 454699"/>
                <a:gd name="connsiteX7" fmla="*/ 51425 w 193767"/>
                <a:gd name="connsiteY7" fmla="*/ 295421 h 454699"/>
                <a:gd name="connsiteX8" fmla="*/ 70475 w 193767"/>
                <a:gd name="connsiteY8" fmla="*/ 174771 h 454699"/>
                <a:gd name="connsiteX9" fmla="*/ 3800 w 193767"/>
                <a:gd name="connsiteY9" fmla="*/ 114446 h 454699"/>
                <a:gd name="connsiteX10" fmla="*/ 19675 w 193767"/>
                <a:gd name="connsiteY10" fmla="*/ 146 h 45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3767" h="454699">
                  <a:moveTo>
                    <a:pt x="19675" y="146"/>
                  </a:moveTo>
                  <a:cubicBezTo>
                    <a:pt x="35550" y="4379"/>
                    <a:pt x="86879" y="97513"/>
                    <a:pt x="99050" y="139846"/>
                  </a:cubicBezTo>
                  <a:cubicBezTo>
                    <a:pt x="111221" y="182179"/>
                    <a:pt x="83175" y="214459"/>
                    <a:pt x="92700" y="254146"/>
                  </a:cubicBezTo>
                  <a:cubicBezTo>
                    <a:pt x="102225" y="293834"/>
                    <a:pt x="167842" y="379558"/>
                    <a:pt x="156200" y="377971"/>
                  </a:cubicBezTo>
                  <a:cubicBezTo>
                    <a:pt x="144558" y="376384"/>
                    <a:pt x="17558" y="267904"/>
                    <a:pt x="22850" y="244621"/>
                  </a:cubicBezTo>
                  <a:cubicBezTo>
                    <a:pt x="28142" y="221338"/>
                    <a:pt x="167312" y="203346"/>
                    <a:pt x="187950" y="238271"/>
                  </a:cubicBezTo>
                  <a:cubicBezTo>
                    <a:pt x="208588" y="273196"/>
                    <a:pt x="169429" y="444646"/>
                    <a:pt x="146675" y="454171"/>
                  </a:cubicBezTo>
                  <a:cubicBezTo>
                    <a:pt x="123921" y="463696"/>
                    <a:pt x="64125" y="341988"/>
                    <a:pt x="51425" y="295421"/>
                  </a:cubicBezTo>
                  <a:cubicBezTo>
                    <a:pt x="38725" y="248854"/>
                    <a:pt x="78413" y="204934"/>
                    <a:pt x="70475" y="174771"/>
                  </a:cubicBezTo>
                  <a:cubicBezTo>
                    <a:pt x="62537" y="144608"/>
                    <a:pt x="13325" y="144079"/>
                    <a:pt x="3800" y="114446"/>
                  </a:cubicBezTo>
                  <a:cubicBezTo>
                    <a:pt x="-5725" y="84813"/>
                    <a:pt x="3800" y="-4087"/>
                    <a:pt x="19675" y="14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2402F137-671F-4C44-84B3-956631E82E81}"/>
                </a:ext>
              </a:extLst>
            </p:cNvPr>
            <p:cNvSpPr/>
            <p:nvPr/>
          </p:nvSpPr>
          <p:spPr>
            <a:xfrm>
              <a:off x="6921964" y="3272049"/>
              <a:ext cx="782257" cy="765759"/>
            </a:xfrm>
            <a:custGeom>
              <a:avLst/>
              <a:gdLst>
                <a:gd name="connsiteX0" fmla="*/ 777284 w 782257"/>
                <a:gd name="connsiteY0" fmla="*/ 1503 h 765759"/>
                <a:gd name="connsiteX1" fmla="*/ 77768 w 782257"/>
                <a:gd name="connsiteY1" fmla="*/ 412983 h 765759"/>
                <a:gd name="connsiteX2" fmla="*/ 461816 w 782257"/>
                <a:gd name="connsiteY2" fmla="*/ 220959 h 765759"/>
                <a:gd name="connsiteX3" fmla="*/ 44 w 782257"/>
                <a:gd name="connsiteY3" fmla="*/ 765027 h 765759"/>
                <a:gd name="connsiteX4" fmla="*/ 434384 w 782257"/>
                <a:gd name="connsiteY4" fmla="*/ 335259 h 765759"/>
                <a:gd name="connsiteX5" fmla="*/ 525824 w 782257"/>
                <a:gd name="connsiteY5" fmla="*/ 220959 h 765759"/>
                <a:gd name="connsiteX6" fmla="*/ 397808 w 782257"/>
                <a:gd name="connsiteY6" fmla="*/ 271251 h 765759"/>
                <a:gd name="connsiteX7" fmla="*/ 777284 w 782257"/>
                <a:gd name="connsiteY7" fmla="*/ 1503 h 765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2257" h="765759">
                  <a:moveTo>
                    <a:pt x="777284" y="1503"/>
                  </a:moveTo>
                  <a:cubicBezTo>
                    <a:pt x="723944" y="25125"/>
                    <a:pt x="130346" y="376407"/>
                    <a:pt x="77768" y="412983"/>
                  </a:cubicBezTo>
                  <a:cubicBezTo>
                    <a:pt x="25190" y="449559"/>
                    <a:pt x="474770" y="162285"/>
                    <a:pt x="461816" y="220959"/>
                  </a:cubicBezTo>
                  <a:cubicBezTo>
                    <a:pt x="448862" y="279633"/>
                    <a:pt x="4616" y="745977"/>
                    <a:pt x="44" y="765027"/>
                  </a:cubicBezTo>
                  <a:cubicBezTo>
                    <a:pt x="-4528" y="784077"/>
                    <a:pt x="346754" y="425937"/>
                    <a:pt x="434384" y="335259"/>
                  </a:cubicBezTo>
                  <a:cubicBezTo>
                    <a:pt x="522014" y="244581"/>
                    <a:pt x="531920" y="231627"/>
                    <a:pt x="525824" y="220959"/>
                  </a:cubicBezTo>
                  <a:cubicBezTo>
                    <a:pt x="519728" y="210291"/>
                    <a:pt x="357422" y="302493"/>
                    <a:pt x="397808" y="271251"/>
                  </a:cubicBezTo>
                  <a:cubicBezTo>
                    <a:pt x="438194" y="240009"/>
                    <a:pt x="830624" y="-22119"/>
                    <a:pt x="777284" y="15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536920CF-2972-3AD9-3EEA-D92DE570DB4C}"/>
                </a:ext>
              </a:extLst>
            </p:cNvPr>
            <p:cNvSpPr/>
            <p:nvPr/>
          </p:nvSpPr>
          <p:spPr>
            <a:xfrm>
              <a:off x="7422223" y="3888750"/>
              <a:ext cx="543246" cy="560243"/>
            </a:xfrm>
            <a:custGeom>
              <a:avLst/>
              <a:gdLst>
                <a:gd name="connsiteX0" fmla="*/ 16421 w 543246"/>
                <a:gd name="connsiteY0" fmla="*/ 15738 h 560243"/>
                <a:gd name="connsiteX1" fmla="*/ 327317 w 543246"/>
                <a:gd name="connsiteY1" fmla="*/ 184902 h 560243"/>
                <a:gd name="connsiteX2" fmla="*/ 537629 w 543246"/>
                <a:gd name="connsiteY2" fmla="*/ 555234 h 560243"/>
                <a:gd name="connsiteX3" fmla="*/ 487337 w 543246"/>
                <a:gd name="connsiteY3" fmla="*/ 408930 h 560243"/>
                <a:gd name="connsiteX4" fmla="*/ 437045 w 543246"/>
                <a:gd name="connsiteY4" fmla="*/ 262626 h 560243"/>
                <a:gd name="connsiteX5" fmla="*/ 464477 w 543246"/>
                <a:gd name="connsiteY5" fmla="*/ 358638 h 560243"/>
                <a:gd name="connsiteX6" fmla="*/ 373037 w 543246"/>
                <a:gd name="connsiteY6" fmla="*/ 221478 h 560243"/>
                <a:gd name="connsiteX7" fmla="*/ 281597 w 543246"/>
                <a:gd name="connsiteY7" fmla="*/ 120894 h 560243"/>
                <a:gd name="connsiteX8" fmla="*/ 66713 w 543246"/>
                <a:gd name="connsiteY8" fmla="*/ 20310 h 560243"/>
                <a:gd name="connsiteX9" fmla="*/ 16421 w 543246"/>
                <a:gd name="connsiteY9" fmla="*/ 15738 h 56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3246" h="560243">
                  <a:moveTo>
                    <a:pt x="16421" y="15738"/>
                  </a:moveTo>
                  <a:cubicBezTo>
                    <a:pt x="59855" y="43170"/>
                    <a:pt x="240449" y="94986"/>
                    <a:pt x="327317" y="184902"/>
                  </a:cubicBezTo>
                  <a:cubicBezTo>
                    <a:pt x="414185" y="274818"/>
                    <a:pt x="510959" y="517896"/>
                    <a:pt x="537629" y="555234"/>
                  </a:cubicBezTo>
                  <a:cubicBezTo>
                    <a:pt x="564299" y="592572"/>
                    <a:pt x="487337" y="408930"/>
                    <a:pt x="487337" y="408930"/>
                  </a:cubicBezTo>
                  <a:cubicBezTo>
                    <a:pt x="470573" y="360162"/>
                    <a:pt x="440855" y="271008"/>
                    <a:pt x="437045" y="262626"/>
                  </a:cubicBezTo>
                  <a:cubicBezTo>
                    <a:pt x="433235" y="254244"/>
                    <a:pt x="475145" y="365496"/>
                    <a:pt x="464477" y="358638"/>
                  </a:cubicBezTo>
                  <a:cubicBezTo>
                    <a:pt x="453809" y="351780"/>
                    <a:pt x="403517" y="261102"/>
                    <a:pt x="373037" y="221478"/>
                  </a:cubicBezTo>
                  <a:cubicBezTo>
                    <a:pt x="342557" y="181854"/>
                    <a:pt x="332651" y="154422"/>
                    <a:pt x="281597" y="120894"/>
                  </a:cubicBezTo>
                  <a:cubicBezTo>
                    <a:pt x="230543" y="87366"/>
                    <a:pt x="108623" y="39360"/>
                    <a:pt x="66713" y="20310"/>
                  </a:cubicBezTo>
                  <a:cubicBezTo>
                    <a:pt x="24803" y="1260"/>
                    <a:pt x="-27013" y="-11694"/>
                    <a:pt x="16421" y="157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73BF88B2-F518-0B9C-CE67-2B5C59FE999B}"/>
                </a:ext>
              </a:extLst>
            </p:cNvPr>
            <p:cNvSpPr/>
            <p:nvPr/>
          </p:nvSpPr>
          <p:spPr>
            <a:xfrm>
              <a:off x="6982379" y="4201424"/>
              <a:ext cx="437861" cy="749997"/>
            </a:xfrm>
            <a:custGeom>
              <a:avLst/>
              <a:gdLst>
                <a:gd name="connsiteX0" fmla="*/ 40213 w 437861"/>
                <a:gd name="connsiteY0" fmla="*/ 244 h 749997"/>
                <a:gd name="connsiteX1" fmla="*/ 40213 w 437861"/>
                <a:gd name="connsiteY1" fmla="*/ 260848 h 749997"/>
                <a:gd name="connsiteX2" fmla="*/ 227665 w 437861"/>
                <a:gd name="connsiteY2" fmla="*/ 576316 h 749997"/>
                <a:gd name="connsiteX3" fmla="*/ 122509 w 437861"/>
                <a:gd name="connsiteY3" fmla="*/ 425440 h 749997"/>
                <a:gd name="connsiteX4" fmla="*/ 433405 w 437861"/>
                <a:gd name="connsiteY4" fmla="*/ 745480 h 749997"/>
                <a:gd name="connsiteX5" fmla="*/ 314533 w 437861"/>
                <a:gd name="connsiteY5" fmla="*/ 622036 h 749997"/>
                <a:gd name="connsiteX6" fmla="*/ 12781 w 437861"/>
                <a:gd name="connsiteY6" fmla="*/ 306568 h 749997"/>
                <a:gd name="connsiteX7" fmla="*/ 40213 w 437861"/>
                <a:gd name="connsiteY7" fmla="*/ 244 h 749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7861" h="749997">
                  <a:moveTo>
                    <a:pt x="40213" y="244"/>
                  </a:moveTo>
                  <a:cubicBezTo>
                    <a:pt x="44785" y="-7376"/>
                    <a:pt x="8971" y="164836"/>
                    <a:pt x="40213" y="260848"/>
                  </a:cubicBezTo>
                  <a:cubicBezTo>
                    <a:pt x="71455" y="356860"/>
                    <a:pt x="213949" y="548884"/>
                    <a:pt x="227665" y="576316"/>
                  </a:cubicBezTo>
                  <a:cubicBezTo>
                    <a:pt x="241381" y="603748"/>
                    <a:pt x="88219" y="397246"/>
                    <a:pt x="122509" y="425440"/>
                  </a:cubicBezTo>
                  <a:cubicBezTo>
                    <a:pt x="156799" y="453634"/>
                    <a:pt x="401401" y="712714"/>
                    <a:pt x="433405" y="745480"/>
                  </a:cubicBezTo>
                  <a:cubicBezTo>
                    <a:pt x="465409" y="778246"/>
                    <a:pt x="314533" y="622036"/>
                    <a:pt x="314533" y="622036"/>
                  </a:cubicBezTo>
                  <a:cubicBezTo>
                    <a:pt x="244429" y="548884"/>
                    <a:pt x="51643" y="406390"/>
                    <a:pt x="12781" y="306568"/>
                  </a:cubicBezTo>
                  <a:cubicBezTo>
                    <a:pt x="-26081" y="206746"/>
                    <a:pt x="35641" y="7864"/>
                    <a:pt x="40213" y="2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EC13B7EE-CA40-0512-B04B-34E6C7774DF8}"/>
                </a:ext>
              </a:extLst>
            </p:cNvPr>
            <p:cNvSpPr/>
            <p:nvPr/>
          </p:nvSpPr>
          <p:spPr>
            <a:xfrm>
              <a:off x="6437070" y="4447202"/>
              <a:ext cx="685351" cy="295817"/>
            </a:xfrm>
            <a:custGeom>
              <a:avLst/>
              <a:gdLst>
                <a:gd name="connsiteX0" fmla="*/ 306 w 685351"/>
                <a:gd name="connsiteY0" fmla="*/ 1354 h 295817"/>
                <a:gd name="connsiteX1" fmla="*/ 302058 w 685351"/>
                <a:gd name="connsiteY1" fmla="*/ 37930 h 295817"/>
                <a:gd name="connsiteX2" fmla="*/ 681534 w 685351"/>
                <a:gd name="connsiteY2" fmla="*/ 293962 h 295817"/>
                <a:gd name="connsiteX3" fmla="*/ 489510 w 685351"/>
                <a:gd name="connsiteY3" fmla="*/ 147658 h 295817"/>
                <a:gd name="connsiteX4" fmla="*/ 356922 w 685351"/>
                <a:gd name="connsiteY4" fmla="*/ 37930 h 295817"/>
                <a:gd name="connsiteX5" fmla="*/ 306 w 685351"/>
                <a:gd name="connsiteY5" fmla="*/ 1354 h 295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351" h="295817">
                  <a:moveTo>
                    <a:pt x="306" y="1354"/>
                  </a:moveTo>
                  <a:cubicBezTo>
                    <a:pt x="-8838" y="1354"/>
                    <a:pt x="188520" y="-10838"/>
                    <a:pt x="302058" y="37930"/>
                  </a:cubicBezTo>
                  <a:cubicBezTo>
                    <a:pt x="415596" y="86698"/>
                    <a:pt x="650292" y="275674"/>
                    <a:pt x="681534" y="293962"/>
                  </a:cubicBezTo>
                  <a:cubicBezTo>
                    <a:pt x="712776" y="312250"/>
                    <a:pt x="543612" y="190330"/>
                    <a:pt x="489510" y="147658"/>
                  </a:cubicBezTo>
                  <a:cubicBezTo>
                    <a:pt x="435408" y="104986"/>
                    <a:pt x="431598" y="65362"/>
                    <a:pt x="356922" y="37930"/>
                  </a:cubicBezTo>
                  <a:cubicBezTo>
                    <a:pt x="282246" y="10498"/>
                    <a:pt x="9450" y="1354"/>
                    <a:pt x="306" y="13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B9848107-C0B8-211D-C782-EDEBE95EB7A7}"/>
                </a:ext>
              </a:extLst>
            </p:cNvPr>
            <p:cNvSpPr/>
            <p:nvPr/>
          </p:nvSpPr>
          <p:spPr>
            <a:xfrm>
              <a:off x="6485382" y="5062016"/>
              <a:ext cx="745151" cy="126535"/>
            </a:xfrm>
            <a:custGeom>
              <a:avLst/>
              <a:gdLst>
                <a:gd name="connsiteX0" fmla="*/ 85 w 745151"/>
                <a:gd name="connsiteY0" fmla="*/ 126357 h 126535"/>
                <a:gd name="connsiteX1" fmla="*/ 149098 w 745151"/>
                <a:gd name="connsiteY1" fmla="*/ 11211 h 126535"/>
                <a:gd name="connsiteX2" fmla="*/ 115231 w 745151"/>
                <a:gd name="connsiteY2" fmla="*/ 21371 h 126535"/>
                <a:gd name="connsiteX3" fmla="*/ 409871 w 745151"/>
                <a:gd name="connsiteY3" fmla="*/ 11211 h 126535"/>
                <a:gd name="connsiteX4" fmla="*/ 196511 w 745151"/>
                <a:gd name="connsiteY4" fmla="*/ 1051 h 126535"/>
                <a:gd name="connsiteX5" fmla="*/ 650325 w 745151"/>
                <a:gd name="connsiteY5" fmla="*/ 38304 h 126535"/>
                <a:gd name="connsiteX6" fmla="*/ 745151 w 745151"/>
                <a:gd name="connsiteY6" fmla="*/ 38304 h 126535"/>
                <a:gd name="connsiteX7" fmla="*/ 308271 w 745151"/>
                <a:gd name="connsiteY7" fmla="*/ 38304 h 126535"/>
                <a:gd name="connsiteX8" fmla="*/ 172805 w 745151"/>
                <a:gd name="connsiteY8" fmla="*/ 38304 h 126535"/>
                <a:gd name="connsiteX9" fmla="*/ 85 w 745151"/>
                <a:gd name="connsiteY9" fmla="*/ 126357 h 12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5151" h="126535">
                  <a:moveTo>
                    <a:pt x="85" y="126357"/>
                  </a:moveTo>
                  <a:cubicBezTo>
                    <a:pt x="-3866" y="121841"/>
                    <a:pt x="129907" y="28709"/>
                    <a:pt x="149098" y="11211"/>
                  </a:cubicBezTo>
                  <a:cubicBezTo>
                    <a:pt x="168289" y="-6287"/>
                    <a:pt x="71769" y="21371"/>
                    <a:pt x="115231" y="21371"/>
                  </a:cubicBezTo>
                  <a:cubicBezTo>
                    <a:pt x="158693" y="21371"/>
                    <a:pt x="396324" y="14598"/>
                    <a:pt x="409871" y="11211"/>
                  </a:cubicBezTo>
                  <a:cubicBezTo>
                    <a:pt x="423418" y="7824"/>
                    <a:pt x="156435" y="-3465"/>
                    <a:pt x="196511" y="1051"/>
                  </a:cubicBezTo>
                  <a:cubicBezTo>
                    <a:pt x="236587" y="5566"/>
                    <a:pt x="558885" y="32095"/>
                    <a:pt x="650325" y="38304"/>
                  </a:cubicBezTo>
                  <a:cubicBezTo>
                    <a:pt x="741765" y="44513"/>
                    <a:pt x="745151" y="38304"/>
                    <a:pt x="745151" y="38304"/>
                  </a:cubicBezTo>
                  <a:lnTo>
                    <a:pt x="308271" y="38304"/>
                  </a:lnTo>
                  <a:cubicBezTo>
                    <a:pt x="212880" y="38304"/>
                    <a:pt x="217396" y="28144"/>
                    <a:pt x="172805" y="38304"/>
                  </a:cubicBezTo>
                  <a:cubicBezTo>
                    <a:pt x="128214" y="48464"/>
                    <a:pt x="4036" y="130873"/>
                    <a:pt x="85" y="126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C1D1DC5F-1D02-73CC-1963-FD6E6846B0AE}"/>
                </a:ext>
              </a:extLst>
            </p:cNvPr>
            <p:cNvSpPr/>
            <p:nvPr/>
          </p:nvSpPr>
          <p:spPr>
            <a:xfrm>
              <a:off x="6623602" y="3708196"/>
              <a:ext cx="179656" cy="383023"/>
            </a:xfrm>
            <a:custGeom>
              <a:avLst/>
              <a:gdLst>
                <a:gd name="connsiteX0" fmla="*/ 54905 w 179656"/>
                <a:gd name="connsiteY0" fmla="*/ 204 h 383023"/>
                <a:gd name="connsiteX1" fmla="*/ 14265 w 179656"/>
                <a:gd name="connsiteY1" fmla="*/ 169537 h 383023"/>
                <a:gd name="connsiteX2" fmla="*/ 176825 w 179656"/>
                <a:gd name="connsiteY2" fmla="*/ 376124 h 383023"/>
                <a:gd name="connsiteX3" fmla="*/ 109091 w 179656"/>
                <a:gd name="connsiteY3" fmla="*/ 321937 h 383023"/>
                <a:gd name="connsiteX4" fmla="*/ 718 w 179656"/>
                <a:gd name="connsiteY4" fmla="*/ 203404 h 383023"/>
                <a:gd name="connsiteX5" fmla="*/ 54905 w 179656"/>
                <a:gd name="connsiteY5" fmla="*/ 204 h 383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656" h="383023">
                  <a:moveTo>
                    <a:pt x="54905" y="204"/>
                  </a:moveTo>
                  <a:cubicBezTo>
                    <a:pt x="57163" y="-5440"/>
                    <a:pt x="-6055" y="106884"/>
                    <a:pt x="14265" y="169537"/>
                  </a:cubicBezTo>
                  <a:cubicBezTo>
                    <a:pt x="34585" y="232190"/>
                    <a:pt x="161021" y="350724"/>
                    <a:pt x="176825" y="376124"/>
                  </a:cubicBezTo>
                  <a:cubicBezTo>
                    <a:pt x="192629" y="401524"/>
                    <a:pt x="138442" y="350724"/>
                    <a:pt x="109091" y="321937"/>
                  </a:cubicBezTo>
                  <a:cubicBezTo>
                    <a:pt x="79740" y="293150"/>
                    <a:pt x="8620" y="253639"/>
                    <a:pt x="718" y="203404"/>
                  </a:cubicBezTo>
                  <a:cubicBezTo>
                    <a:pt x="-7184" y="153169"/>
                    <a:pt x="52647" y="5848"/>
                    <a:pt x="54905" y="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BC61F50A-72E2-12A0-F349-1944A4F2ADBE}"/>
                </a:ext>
              </a:extLst>
            </p:cNvPr>
            <p:cNvSpPr/>
            <p:nvPr/>
          </p:nvSpPr>
          <p:spPr>
            <a:xfrm>
              <a:off x="8579449" y="3403534"/>
              <a:ext cx="203312" cy="435379"/>
            </a:xfrm>
            <a:custGeom>
              <a:avLst/>
              <a:gdLst>
                <a:gd name="connsiteX0" fmla="*/ 203307 w 203312"/>
                <a:gd name="connsiteY0" fmla="*/ 66 h 435379"/>
                <a:gd name="connsiteX1" fmla="*/ 56551 w 203312"/>
                <a:gd name="connsiteY1" fmla="*/ 135533 h 435379"/>
                <a:gd name="connsiteX2" fmla="*/ 79129 w 203312"/>
                <a:gd name="connsiteY2" fmla="*/ 282288 h 435379"/>
                <a:gd name="connsiteX3" fmla="*/ 39618 w 203312"/>
                <a:gd name="connsiteY3" fmla="*/ 254066 h 435379"/>
                <a:gd name="connsiteX4" fmla="*/ 67840 w 203312"/>
                <a:gd name="connsiteY4" fmla="*/ 299222 h 435379"/>
                <a:gd name="connsiteX5" fmla="*/ 107 w 203312"/>
                <a:gd name="connsiteY5" fmla="*/ 434688 h 435379"/>
                <a:gd name="connsiteX6" fmla="*/ 50907 w 203312"/>
                <a:gd name="connsiteY6" fmla="*/ 344377 h 435379"/>
                <a:gd name="connsiteX7" fmla="*/ 107 w 203312"/>
                <a:gd name="connsiteY7" fmla="*/ 180688 h 435379"/>
                <a:gd name="connsiteX8" fmla="*/ 62195 w 203312"/>
                <a:gd name="connsiteY8" fmla="*/ 225844 h 435379"/>
                <a:gd name="connsiteX9" fmla="*/ 50907 w 203312"/>
                <a:gd name="connsiteY9" fmla="*/ 118599 h 435379"/>
                <a:gd name="connsiteX10" fmla="*/ 203307 w 203312"/>
                <a:gd name="connsiteY10" fmla="*/ 66 h 43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312" h="435379">
                  <a:moveTo>
                    <a:pt x="203307" y="66"/>
                  </a:moveTo>
                  <a:cubicBezTo>
                    <a:pt x="204248" y="2888"/>
                    <a:pt x="77247" y="88496"/>
                    <a:pt x="56551" y="135533"/>
                  </a:cubicBezTo>
                  <a:cubicBezTo>
                    <a:pt x="35855" y="182570"/>
                    <a:pt x="81951" y="262533"/>
                    <a:pt x="79129" y="282288"/>
                  </a:cubicBezTo>
                  <a:cubicBezTo>
                    <a:pt x="76307" y="302043"/>
                    <a:pt x="41499" y="251244"/>
                    <a:pt x="39618" y="254066"/>
                  </a:cubicBezTo>
                  <a:cubicBezTo>
                    <a:pt x="37737" y="256888"/>
                    <a:pt x="74425" y="269118"/>
                    <a:pt x="67840" y="299222"/>
                  </a:cubicBezTo>
                  <a:cubicBezTo>
                    <a:pt x="61255" y="329326"/>
                    <a:pt x="2929" y="427162"/>
                    <a:pt x="107" y="434688"/>
                  </a:cubicBezTo>
                  <a:cubicBezTo>
                    <a:pt x="-2715" y="442214"/>
                    <a:pt x="50907" y="386710"/>
                    <a:pt x="50907" y="344377"/>
                  </a:cubicBezTo>
                  <a:cubicBezTo>
                    <a:pt x="50907" y="302044"/>
                    <a:pt x="-1774" y="200443"/>
                    <a:pt x="107" y="180688"/>
                  </a:cubicBezTo>
                  <a:cubicBezTo>
                    <a:pt x="1988" y="160933"/>
                    <a:pt x="53728" y="236192"/>
                    <a:pt x="62195" y="225844"/>
                  </a:cubicBezTo>
                  <a:cubicBezTo>
                    <a:pt x="70662" y="215496"/>
                    <a:pt x="31151" y="151525"/>
                    <a:pt x="50907" y="118599"/>
                  </a:cubicBezTo>
                  <a:cubicBezTo>
                    <a:pt x="70663" y="85673"/>
                    <a:pt x="202366" y="-2756"/>
                    <a:pt x="203307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A9B54844-AFD0-C51E-BBA9-03E3757EF3BE}"/>
                </a:ext>
              </a:extLst>
            </p:cNvPr>
            <p:cNvSpPr/>
            <p:nvPr/>
          </p:nvSpPr>
          <p:spPr>
            <a:xfrm>
              <a:off x="8505974" y="3645959"/>
              <a:ext cx="107448" cy="193629"/>
            </a:xfrm>
            <a:custGeom>
              <a:avLst/>
              <a:gdLst>
                <a:gd name="connsiteX0" fmla="*/ 204 w 107448"/>
                <a:gd name="connsiteY0" fmla="*/ 352 h 193629"/>
                <a:gd name="connsiteX1" fmla="*/ 79226 w 107448"/>
                <a:gd name="connsiteY1" fmla="*/ 113241 h 193629"/>
                <a:gd name="connsiteX2" fmla="*/ 34070 w 107448"/>
                <a:gd name="connsiteY2" fmla="*/ 192263 h 193629"/>
                <a:gd name="connsiteX3" fmla="*/ 107448 w 107448"/>
                <a:gd name="connsiteY3" fmla="*/ 152752 h 193629"/>
                <a:gd name="connsiteX4" fmla="*/ 204 w 107448"/>
                <a:gd name="connsiteY4" fmla="*/ 352 h 193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48" h="193629">
                  <a:moveTo>
                    <a:pt x="204" y="352"/>
                  </a:moveTo>
                  <a:cubicBezTo>
                    <a:pt x="-4500" y="-6233"/>
                    <a:pt x="73582" y="81256"/>
                    <a:pt x="79226" y="113241"/>
                  </a:cubicBezTo>
                  <a:cubicBezTo>
                    <a:pt x="84870" y="145226"/>
                    <a:pt x="29366" y="185678"/>
                    <a:pt x="34070" y="192263"/>
                  </a:cubicBezTo>
                  <a:cubicBezTo>
                    <a:pt x="38774" y="198848"/>
                    <a:pt x="107448" y="180974"/>
                    <a:pt x="107448" y="152752"/>
                  </a:cubicBezTo>
                  <a:cubicBezTo>
                    <a:pt x="107448" y="124530"/>
                    <a:pt x="4908" y="6937"/>
                    <a:pt x="204" y="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55C03424-D0B7-3D15-1B38-9F35DAB81527}"/>
                </a:ext>
              </a:extLst>
            </p:cNvPr>
            <p:cNvSpPr/>
            <p:nvPr/>
          </p:nvSpPr>
          <p:spPr>
            <a:xfrm>
              <a:off x="6931241" y="4682022"/>
              <a:ext cx="497929" cy="353351"/>
            </a:xfrm>
            <a:custGeom>
              <a:avLst/>
              <a:gdLst>
                <a:gd name="connsiteX0" fmla="*/ 361381 w 497929"/>
                <a:gd name="connsiteY0" fmla="*/ 8511 h 353351"/>
                <a:gd name="connsiteX1" fmla="*/ 485559 w 497929"/>
                <a:gd name="connsiteY1" fmla="*/ 189134 h 353351"/>
                <a:gd name="connsiteX2" fmla="*/ 429115 w 497929"/>
                <a:gd name="connsiteY2" fmla="*/ 239934 h 353351"/>
                <a:gd name="connsiteX3" fmla="*/ 137 w 497929"/>
                <a:gd name="connsiteY3" fmla="*/ 352822 h 353351"/>
                <a:gd name="connsiteX4" fmla="*/ 378315 w 497929"/>
                <a:gd name="connsiteY4" fmla="*/ 285089 h 353351"/>
                <a:gd name="connsiteX5" fmla="*/ 496848 w 497929"/>
                <a:gd name="connsiteY5" fmla="*/ 262511 h 353351"/>
                <a:gd name="connsiteX6" fmla="*/ 434759 w 497929"/>
                <a:gd name="connsiteY6" fmla="*/ 194778 h 353351"/>
                <a:gd name="connsiteX7" fmla="*/ 395248 w 497929"/>
                <a:gd name="connsiteY7" fmla="*/ 48022 h 353351"/>
                <a:gd name="connsiteX8" fmla="*/ 361381 w 497929"/>
                <a:gd name="connsiteY8" fmla="*/ 8511 h 35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929" h="353351">
                  <a:moveTo>
                    <a:pt x="361381" y="8511"/>
                  </a:moveTo>
                  <a:cubicBezTo>
                    <a:pt x="376433" y="32030"/>
                    <a:pt x="474270" y="150564"/>
                    <a:pt x="485559" y="189134"/>
                  </a:cubicBezTo>
                  <a:cubicBezTo>
                    <a:pt x="496848" y="227704"/>
                    <a:pt x="510019" y="212653"/>
                    <a:pt x="429115" y="239934"/>
                  </a:cubicBezTo>
                  <a:cubicBezTo>
                    <a:pt x="348211" y="267215"/>
                    <a:pt x="8604" y="345296"/>
                    <a:pt x="137" y="352822"/>
                  </a:cubicBezTo>
                  <a:cubicBezTo>
                    <a:pt x="-8330" y="360348"/>
                    <a:pt x="378315" y="285089"/>
                    <a:pt x="378315" y="285089"/>
                  </a:cubicBezTo>
                  <a:cubicBezTo>
                    <a:pt x="461100" y="270037"/>
                    <a:pt x="487441" y="277563"/>
                    <a:pt x="496848" y="262511"/>
                  </a:cubicBezTo>
                  <a:cubicBezTo>
                    <a:pt x="506255" y="247459"/>
                    <a:pt x="451692" y="230526"/>
                    <a:pt x="434759" y="194778"/>
                  </a:cubicBezTo>
                  <a:cubicBezTo>
                    <a:pt x="417826" y="159030"/>
                    <a:pt x="405596" y="81889"/>
                    <a:pt x="395248" y="48022"/>
                  </a:cubicBezTo>
                  <a:cubicBezTo>
                    <a:pt x="384900" y="14155"/>
                    <a:pt x="346329" y="-15008"/>
                    <a:pt x="361381" y="85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9525A96C-D580-BE7E-D362-8F9F73253443}"/>
                </a:ext>
              </a:extLst>
            </p:cNvPr>
            <p:cNvSpPr/>
            <p:nvPr/>
          </p:nvSpPr>
          <p:spPr>
            <a:xfrm>
              <a:off x="6480457" y="5194069"/>
              <a:ext cx="342064" cy="686190"/>
            </a:xfrm>
            <a:custGeom>
              <a:avLst/>
              <a:gdLst>
                <a:gd name="connsiteX0" fmla="*/ 139418 w 342064"/>
                <a:gd name="connsiteY0" fmla="*/ 231 h 686190"/>
                <a:gd name="connsiteX1" fmla="*/ 2893 w 342064"/>
                <a:gd name="connsiteY1" fmla="*/ 162156 h 686190"/>
                <a:gd name="connsiteX2" fmla="*/ 44168 w 342064"/>
                <a:gd name="connsiteY2" fmla="*/ 108181 h 686190"/>
                <a:gd name="connsiteX3" fmla="*/ 18768 w 342064"/>
                <a:gd name="connsiteY3" fmla="*/ 311381 h 686190"/>
                <a:gd name="connsiteX4" fmla="*/ 18768 w 342064"/>
                <a:gd name="connsiteY4" fmla="*/ 279631 h 686190"/>
                <a:gd name="connsiteX5" fmla="*/ 123543 w 342064"/>
                <a:gd name="connsiteY5" fmla="*/ 476481 h 686190"/>
                <a:gd name="connsiteX6" fmla="*/ 66393 w 342064"/>
                <a:gd name="connsiteY6" fmla="*/ 403456 h 686190"/>
                <a:gd name="connsiteX7" fmla="*/ 336268 w 342064"/>
                <a:gd name="connsiteY7" fmla="*/ 679681 h 686190"/>
                <a:gd name="connsiteX8" fmla="*/ 237843 w 342064"/>
                <a:gd name="connsiteY8" fmla="*/ 581256 h 686190"/>
                <a:gd name="connsiteX9" fmla="*/ 79093 w 342064"/>
                <a:gd name="connsiteY9" fmla="*/ 381231 h 686190"/>
                <a:gd name="connsiteX10" fmla="*/ 91793 w 342064"/>
                <a:gd name="connsiteY10" fmla="*/ 390756 h 686190"/>
                <a:gd name="connsiteX11" fmla="*/ 28293 w 342064"/>
                <a:gd name="connsiteY11" fmla="*/ 254231 h 686190"/>
                <a:gd name="connsiteX12" fmla="*/ 98143 w 342064"/>
                <a:gd name="connsiteY12" fmla="*/ 143106 h 686190"/>
                <a:gd name="connsiteX13" fmla="*/ 66393 w 342064"/>
                <a:gd name="connsiteY13" fmla="*/ 187556 h 686190"/>
                <a:gd name="connsiteX14" fmla="*/ 63218 w 342064"/>
                <a:gd name="connsiteY14" fmla="*/ 127231 h 686190"/>
                <a:gd name="connsiteX15" fmla="*/ 139418 w 342064"/>
                <a:gd name="connsiteY15" fmla="*/ 231 h 686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2064" h="686190">
                  <a:moveTo>
                    <a:pt x="139418" y="231"/>
                  </a:moveTo>
                  <a:cubicBezTo>
                    <a:pt x="129364" y="6052"/>
                    <a:pt x="18768" y="144164"/>
                    <a:pt x="2893" y="162156"/>
                  </a:cubicBezTo>
                  <a:cubicBezTo>
                    <a:pt x="-12982" y="180148"/>
                    <a:pt x="41522" y="83310"/>
                    <a:pt x="44168" y="108181"/>
                  </a:cubicBezTo>
                  <a:cubicBezTo>
                    <a:pt x="46814" y="133052"/>
                    <a:pt x="23001" y="282806"/>
                    <a:pt x="18768" y="311381"/>
                  </a:cubicBezTo>
                  <a:cubicBezTo>
                    <a:pt x="14535" y="339956"/>
                    <a:pt x="1305" y="252114"/>
                    <a:pt x="18768" y="279631"/>
                  </a:cubicBezTo>
                  <a:cubicBezTo>
                    <a:pt x="36230" y="307148"/>
                    <a:pt x="115605" y="455844"/>
                    <a:pt x="123543" y="476481"/>
                  </a:cubicBezTo>
                  <a:cubicBezTo>
                    <a:pt x="131480" y="497119"/>
                    <a:pt x="30939" y="369589"/>
                    <a:pt x="66393" y="403456"/>
                  </a:cubicBezTo>
                  <a:cubicBezTo>
                    <a:pt x="101847" y="437323"/>
                    <a:pt x="307693" y="650048"/>
                    <a:pt x="336268" y="679681"/>
                  </a:cubicBezTo>
                  <a:cubicBezTo>
                    <a:pt x="364843" y="709314"/>
                    <a:pt x="280706" y="630998"/>
                    <a:pt x="237843" y="581256"/>
                  </a:cubicBezTo>
                  <a:cubicBezTo>
                    <a:pt x="194981" y="531514"/>
                    <a:pt x="103435" y="412981"/>
                    <a:pt x="79093" y="381231"/>
                  </a:cubicBezTo>
                  <a:cubicBezTo>
                    <a:pt x="54751" y="349481"/>
                    <a:pt x="100260" y="411923"/>
                    <a:pt x="91793" y="390756"/>
                  </a:cubicBezTo>
                  <a:cubicBezTo>
                    <a:pt x="83326" y="369589"/>
                    <a:pt x="27235" y="295506"/>
                    <a:pt x="28293" y="254231"/>
                  </a:cubicBezTo>
                  <a:cubicBezTo>
                    <a:pt x="29351" y="212956"/>
                    <a:pt x="91793" y="154218"/>
                    <a:pt x="98143" y="143106"/>
                  </a:cubicBezTo>
                  <a:cubicBezTo>
                    <a:pt x="104493" y="131994"/>
                    <a:pt x="72214" y="190202"/>
                    <a:pt x="66393" y="187556"/>
                  </a:cubicBezTo>
                  <a:cubicBezTo>
                    <a:pt x="60572" y="184910"/>
                    <a:pt x="49989" y="154219"/>
                    <a:pt x="63218" y="127231"/>
                  </a:cubicBezTo>
                  <a:cubicBezTo>
                    <a:pt x="76447" y="100244"/>
                    <a:pt x="149472" y="-5590"/>
                    <a:pt x="139418" y="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8DBD912D-DC13-6D74-DFCC-715FEC0C5035}"/>
                </a:ext>
              </a:extLst>
            </p:cNvPr>
            <p:cNvSpPr/>
            <p:nvPr/>
          </p:nvSpPr>
          <p:spPr>
            <a:xfrm>
              <a:off x="6600759" y="5245016"/>
              <a:ext cx="873191" cy="270973"/>
            </a:xfrm>
            <a:custGeom>
              <a:avLst/>
              <a:gdLst>
                <a:gd name="connsiteX0" fmla="*/ 66 w 873191"/>
                <a:gd name="connsiteY0" fmla="*/ 85809 h 270973"/>
                <a:gd name="connsiteX1" fmla="*/ 209616 w 873191"/>
                <a:gd name="connsiteY1" fmla="*/ 9609 h 270973"/>
                <a:gd name="connsiteX2" fmla="*/ 158816 w 873191"/>
                <a:gd name="connsiteY2" fmla="*/ 22309 h 270973"/>
                <a:gd name="connsiteX3" fmla="*/ 492191 w 873191"/>
                <a:gd name="connsiteY3" fmla="*/ 139784 h 270973"/>
                <a:gd name="connsiteX4" fmla="*/ 282641 w 873191"/>
                <a:gd name="connsiteY4" fmla="*/ 120734 h 270973"/>
                <a:gd name="connsiteX5" fmla="*/ 717616 w 873191"/>
                <a:gd name="connsiteY5" fmla="*/ 139784 h 270973"/>
                <a:gd name="connsiteX6" fmla="*/ 873191 w 873191"/>
                <a:gd name="connsiteY6" fmla="*/ 111209 h 270973"/>
                <a:gd name="connsiteX7" fmla="*/ 647766 w 873191"/>
                <a:gd name="connsiteY7" fmla="*/ 152484 h 270973"/>
                <a:gd name="connsiteX8" fmla="*/ 527116 w 873191"/>
                <a:gd name="connsiteY8" fmla="*/ 190584 h 270973"/>
                <a:gd name="connsiteX9" fmla="*/ 784291 w 873191"/>
                <a:gd name="connsiteY9" fmla="*/ 203284 h 270973"/>
                <a:gd name="connsiteX10" fmla="*/ 609666 w 873191"/>
                <a:gd name="connsiteY10" fmla="*/ 263609 h 270973"/>
                <a:gd name="connsiteX11" fmla="*/ 600141 w 873191"/>
                <a:gd name="connsiteY11" fmla="*/ 269959 h 270973"/>
                <a:gd name="connsiteX12" fmla="*/ 692216 w 873191"/>
                <a:gd name="connsiteY12" fmla="*/ 215984 h 270973"/>
                <a:gd name="connsiteX13" fmla="*/ 574741 w 873191"/>
                <a:gd name="connsiteY13" fmla="*/ 162009 h 270973"/>
                <a:gd name="connsiteX14" fmla="*/ 279466 w 873191"/>
                <a:gd name="connsiteY14" fmla="*/ 95334 h 270973"/>
                <a:gd name="connsiteX15" fmla="*/ 187391 w 873191"/>
                <a:gd name="connsiteY15" fmla="*/ 84 h 270973"/>
                <a:gd name="connsiteX16" fmla="*/ 66 w 873191"/>
                <a:gd name="connsiteY16" fmla="*/ 85809 h 27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73191" h="270973">
                  <a:moveTo>
                    <a:pt x="66" y="85809"/>
                  </a:moveTo>
                  <a:cubicBezTo>
                    <a:pt x="3770" y="87396"/>
                    <a:pt x="183158" y="20192"/>
                    <a:pt x="209616" y="9609"/>
                  </a:cubicBezTo>
                  <a:cubicBezTo>
                    <a:pt x="236074" y="-974"/>
                    <a:pt x="111720" y="613"/>
                    <a:pt x="158816" y="22309"/>
                  </a:cubicBezTo>
                  <a:cubicBezTo>
                    <a:pt x="205912" y="44005"/>
                    <a:pt x="471554" y="123380"/>
                    <a:pt x="492191" y="139784"/>
                  </a:cubicBezTo>
                  <a:cubicBezTo>
                    <a:pt x="512828" y="156188"/>
                    <a:pt x="245070" y="120734"/>
                    <a:pt x="282641" y="120734"/>
                  </a:cubicBezTo>
                  <a:cubicBezTo>
                    <a:pt x="320212" y="120734"/>
                    <a:pt x="619191" y="141372"/>
                    <a:pt x="717616" y="139784"/>
                  </a:cubicBezTo>
                  <a:cubicBezTo>
                    <a:pt x="816041" y="138197"/>
                    <a:pt x="873191" y="111209"/>
                    <a:pt x="873191" y="111209"/>
                  </a:cubicBezTo>
                  <a:cubicBezTo>
                    <a:pt x="861549" y="113326"/>
                    <a:pt x="705445" y="139255"/>
                    <a:pt x="647766" y="152484"/>
                  </a:cubicBezTo>
                  <a:cubicBezTo>
                    <a:pt x="590087" y="165713"/>
                    <a:pt x="504362" y="182117"/>
                    <a:pt x="527116" y="190584"/>
                  </a:cubicBezTo>
                  <a:cubicBezTo>
                    <a:pt x="549870" y="199051"/>
                    <a:pt x="770533" y="191113"/>
                    <a:pt x="784291" y="203284"/>
                  </a:cubicBezTo>
                  <a:cubicBezTo>
                    <a:pt x="798049" y="215455"/>
                    <a:pt x="640358" y="252497"/>
                    <a:pt x="609666" y="263609"/>
                  </a:cubicBezTo>
                  <a:cubicBezTo>
                    <a:pt x="578974" y="274722"/>
                    <a:pt x="600141" y="269959"/>
                    <a:pt x="600141" y="269959"/>
                  </a:cubicBezTo>
                  <a:cubicBezTo>
                    <a:pt x="613899" y="262022"/>
                    <a:pt x="696449" y="233976"/>
                    <a:pt x="692216" y="215984"/>
                  </a:cubicBezTo>
                  <a:cubicBezTo>
                    <a:pt x="687983" y="197992"/>
                    <a:pt x="643533" y="182117"/>
                    <a:pt x="574741" y="162009"/>
                  </a:cubicBezTo>
                  <a:cubicBezTo>
                    <a:pt x="505949" y="141901"/>
                    <a:pt x="344024" y="122321"/>
                    <a:pt x="279466" y="95334"/>
                  </a:cubicBezTo>
                  <a:cubicBezTo>
                    <a:pt x="214908" y="68347"/>
                    <a:pt x="227078" y="3259"/>
                    <a:pt x="187391" y="84"/>
                  </a:cubicBezTo>
                  <a:cubicBezTo>
                    <a:pt x="147704" y="-3091"/>
                    <a:pt x="-3638" y="84222"/>
                    <a:pt x="66" y="858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F9F1E4C6-B311-D0DC-41C8-34D954DCA196}"/>
                </a:ext>
              </a:extLst>
            </p:cNvPr>
            <p:cNvSpPr/>
            <p:nvPr/>
          </p:nvSpPr>
          <p:spPr>
            <a:xfrm>
              <a:off x="6620090" y="5194233"/>
              <a:ext cx="199831" cy="365924"/>
            </a:xfrm>
            <a:custGeom>
              <a:avLst/>
              <a:gdLst>
                <a:gd name="connsiteX0" fmla="*/ 199810 w 199831"/>
                <a:gd name="connsiteY0" fmla="*/ 67 h 365924"/>
                <a:gd name="connsiteX1" fmla="*/ 22010 w 199831"/>
                <a:gd name="connsiteY1" fmla="*/ 117542 h 365924"/>
                <a:gd name="connsiteX2" fmla="*/ 66460 w 199831"/>
                <a:gd name="connsiteY2" fmla="*/ 365192 h 365924"/>
                <a:gd name="connsiteX3" fmla="*/ 28360 w 199831"/>
                <a:gd name="connsiteY3" fmla="*/ 190567 h 365924"/>
                <a:gd name="connsiteX4" fmla="*/ 9310 w 199831"/>
                <a:gd name="connsiteY4" fmla="*/ 101667 h 365924"/>
                <a:gd name="connsiteX5" fmla="*/ 199810 w 199831"/>
                <a:gd name="connsiteY5" fmla="*/ 67 h 36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831" h="365924">
                  <a:moveTo>
                    <a:pt x="199810" y="67"/>
                  </a:moveTo>
                  <a:cubicBezTo>
                    <a:pt x="201927" y="2713"/>
                    <a:pt x="44235" y="56688"/>
                    <a:pt x="22010" y="117542"/>
                  </a:cubicBezTo>
                  <a:cubicBezTo>
                    <a:pt x="-215" y="178396"/>
                    <a:pt x="65402" y="353021"/>
                    <a:pt x="66460" y="365192"/>
                  </a:cubicBezTo>
                  <a:cubicBezTo>
                    <a:pt x="67518" y="377363"/>
                    <a:pt x="37885" y="234488"/>
                    <a:pt x="28360" y="190567"/>
                  </a:cubicBezTo>
                  <a:cubicBezTo>
                    <a:pt x="18835" y="146646"/>
                    <a:pt x="-16619" y="130242"/>
                    <a:pt x="9310" y="101667"/>
                  </a:cubicBezTo>
                  <a:cubicBezTo>
                    <a:pt x="35239" y="73092"/>
                    <a:pt x="197693" y="-2579"/>
                    <a:pt x="199810" y="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1E03C7FF-CBB5-E017-148B-A005176FEA44}"/>
                </a:ext>
              </a:extLst>
            </p:cNvPr>
            <p:cNvSpPr/>
            <p:nvPr/>
          </p:nvSpPr>
          <p:spPr>
            <a:xfrm>
              <a:off x="6756318" y="5330460"/>
              <a:ext cx="449815" cy="499657"/>
            </a:xfrm>
            <a:custGeom>
              <a:avLst/>
              <a:gdLst>
                <a:gd name="connsiteX0" fmla="*/ 82 w 449815"/>
                <a:gd name="connsiteY0" fmla="*/ 365 h 499657"/>
                <a:gd name="connsiteX1" fmla="*/ 311232 w 449815"/>
                <a:gd name="connsiteY1" fmla="*/ 178165 h 499657"/>
                <a:gd name="connsiteX2" fmla="*/ 269957 w 449815"/>
                <a:gd name="connsiteY2" fmla="*/ 162290 h 499657"/>
                <a:gd name="connsiteX3" fmla="*/ 441407 w 449815"/>
                <a:gd name="connsiteY3" fmla="*/ 232140 h 499657"/>
                <a:gd name="connsiteX4" fmla="*/ 412832 w 449815"/>
                <a:gd name="connsiteY4" fmla="*/ 228965 h 499657"/>
                <a:gd name="connsiteX5" fmla="*/ 320757 w 449815"/>
                <a:gd name="connsiteY5" fmla="*/ 292465 h 499657"/>
                <a:gd name="connsiteX6" fmla="*/ 235032 w 449815"/>
                <a:gd name="connsiteY6" fmla="*/ 400415 h 499657"/>
                <a:gd name="connsiteX7" fmla="*/ 257257 w 449815"/>
                <a:gd name="connsiteY7" fmla="*/ 355965 h 499657"/>
                <a:gd name="connsiteX8" fmla="*/ 225507 w 449815"/>
                <a:gd name="connsiteY8" fmla="*/ 498840 h 499657"/>
                <a:gd name="connsiteX9" fmla="*/ 308057 w 449815"/>
                <a:gd name="connsiteY9" fmla="*/ 279765 h 499657"/>
                <a:gd name="connsiteX10" fmla="*/ 333457 w 449815"/>
                <a:gd name="connsiteY10" fmla="*/ 251190 h 499657"/>
                <a:gd name="connsiteX11" fmla="*/ 228682 w 449815"/>
                <a:gd name="connsiteY11" fmla="*/ 336915 h 499657"/>
                <a:gd name="connsiteX12" fmla="*/ 285832 w 449815"/>
                <a:gd name="connsiteY12" fmla="*/ 200390 h 499657"/>
                <a:gd name="connsiteX13" fmla="*/ 228682 w 449815"/>
                <a:gd name="connsiteY13" fmla="*/ 178165 h 499657"/>
                <a:gd name="connsiteX14" fmla="*/ 279482 w 449815"/>
                <a:gd name="connsiteY14" fmla="*/ 232140 h 499657"/>
                <a:gd name="connsiteX15" fmla="*/ 82 w 449815"/>
                <a:gd name="connsiteY15" fmla="*/ 365 h 49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9815" h="499657">
                  <a:moveTo>
                    <a:pt x="82" y="365"/>
                  </a:moveTo>
                  <a:cubicBezTo>
                    <a:pt x="5374" y="-8631"/>
                    <a:pt x="266253" y="151178"/>
                    <a:pt x="311232" y="178165"/>
                  </a:cubicBezTo>
                  <a:cubicBezTo>
                    <a:pt x="356211" y="205152"/>
                    <a:pt x="269957" y="162290"/>
                    <a:pt x="269957" y="162290"/>
                  </a:cubicBezTo>
                  <a:lnTo>
                    <a:pt x="441407" y="232140"/>
                  </a:lnTo>
                  <a:cubicBezTo>
                    <a:pt x="465220" y="243253"/>
                    <a:pt x="432940" y="218911"/>
                    <a:pt x="412832" y="228965"/>
                  </a:cubicBezTo>
                  <a:cubicBezTo>
                    <a:pt x="392724" y="239019"/>
                    <a:pt x="350390" y="263890"/>
                    <a:pt x="320757" y="292465"/>
                  </a:cubicBezTo>
                  <a:cubicBezTo>
                    <a:pt x="291124" y="321040"/>
                    <a:pt x="245615" y="389832"/>
                    <a:pt x="235032" y="400415"/>
                  </a:cubicBezTo>
                  <a:cubicBezTo>
                    <a:pt x="224449" y="410998"/>
                    <a:pt x="258844" y="339561"/>
                    <a:pt x="257257" y="355965"/>
                  </a:cubicBezTo>
                  <a:cubicBezTo>
                    <a:pt x="255670" y="372369"/>
                    <a:pt x="217040" y="511540"/>
                    <a:pt x="225507" y="498840"/>
                  </a:cubicBezTo>
                  <a:cubicBezTo>
                    <a:pt x="233974" y="486140"/>
                    <a:pt x="290065" y="321040"/>
                    <a:pt x="308057" y="279765"/>
                  </a:cubicBezTo>
                  <a:cubicBezTo>
                    <a:pt x="326049" y="238490"/>
                    <a:pt x="346686" y="241665"/>
                    <a:pt x="333457" y="251190"/>
                  </a:cubicBezTo>
                  <a:cubicBezTo>
                    <a:pt x="320228" y="260715"/>
                    <a:pt x="236620" y="345382"/>
                    <a:pt x="228682" y="336915"/>
                  </a:cubicBezTo>
                  <a:cubicBezTo>
                    <a:pt x="220745" y="328448"/>
                    <a:pt x="285832" y="226848"/>
                    <a:pt x="285832" y="200390"/>
                  </a:cubicBezTo>
                  <a:cubicBezTo>
                    <a:pt x="285832" y="173932"/>
                    <a:pt x="229740" y="172874"/>
                    <a:pt x="228682" y="178165"/>
                  </a:cubicBezTo>
                  <a:cubicBezTo>
                    <a:pt x="227624" y="183456"/>
                    <a:pt x="312290" y="260186"/>
                    <a:pt x="279482" y="232140"/>
                  </a:cubicBezTo>
                  <a:cubicBezTo>
                    <a:pt x="246674" y="204094"/>
                    <a:pt x="-5210" y="9361"/>
                    <a:pt x="82" y="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84BDC222-11D0-34A9-ACA3-65540FFB28C4}"/>
                </a:ext>
              </a:extLst>
            </p:cNvPr>
            <p:cNvSpPr/>
            <p:nvPr/>
          </p:nvSpPr>
          <p:spPr>
            <a:xfrm>
              <a:off x="6600760" y="5394325"/>
              <a:ext cx="260050" cy="498097"/>
            </a:xfrm>
            <a:custGeom>
              <a:avLst/>
              <a:gdLst>
                <a:gd name="connsiteX0" fmla="*/ 19115 w 260050"/>
                <a:gd name="connsiteY0" fmla="*/ 0 h 498097"/>
                <a:gd name="connsiteX1" fmla="*/ 38165 w 260050"/>
                <a:gd name="connsiteY1" fmla="*/ 155575 h 498097"/>
                <a:gd name="connsiteX2" fmla="*/ 19115 w 260050"/>
                <a:gd name="connsiteY2" fmla="*/ 130175 h 498097"/>
                <a:gd name="connsiteX3" fmla="*/ 250890 w 260050"/>
                <a:gd name="connsiteY3" fmla="*/ 488950 h 498097"/>
                <a:gd name="connsiteX4" fmla="*/ 193740 w 260050"/>
                <a:gd name="connsiteY4" fmla="*/ 371475 h 498097"/>
                <a:gd name="connsiteX5" fmla="*/ 9590 w 260050"/>
                <a:gd name="connsiteY5" fmla="*/ 155575 h 498097"/>
                <a:gd name="connsiteX6" fmla="*/ 19115 w 260050"/>
                <a:gd name="connsiteY6" fmla="*/ 0 h 49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050" h="498097">
                  <a:moveTo>
                    <a:pt x="19115" y="0"/>
                  </a:moveTo>
                  <a:cubicBezTo>
                    <a:pt x="23877" y="0"/>
                    <a:pt x="38165" y="133879"/>
                    <a:pt x="38165" y="155575"/>
                  </a:cubicBezTo>
                  <a:cubicBezTo>
                    <a:pt x="38165" y="177271"/>
                    <a:pt x="-16339" y="74613"/>
                    <a:pt x="19115" y="130175"/>
                  </a:cubicBezTo>
                  <a:cubicBezTo>
                    <a:pt x="54569" y="185737"/>
                    <a:pt x="221786" y="448733"/>
                    <a:pt x="250890" y="488950"/>
                  </a:cubicBezTo>
                  <a:cubicBezTo>
                    <a:pt x="279994" y="529167"/>
                    <a:pt x="233957" y="427037"/>
                    <a:pt x="193740" y="371475"/>
                  </a:cubicBezTo>
                  <a:cubicBezTo>
                    <a:pt x="153523" y="315913"/>
                    <a:pt x="33932" y="217488"/>
                    <a:pt x="9590" y="155575"/>
                  </a:cubicBezTo>
                  <a:cubicBezTo>
                    <a:pt x="-14752" y="93662"/>
                    <a:pt x="14353" y="0"/>
                    <a:pt x="1911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4698ECA5-DA5C-FA3A-5B08-31C22FBA60A8}"/>
                </a:ext>
              </a:extLst>
            </p:cNvPr>
            <p:cNvSpPr/>
            <p:nvPr/>
          </p:nvSpPr>
          <p:spPr>
            <a:xfrm>
              <a:off x="6765487" y="5365888"/>
              <a:ext cx="190938" cy="505255"/>
            </a:xfrm>
            <a:custGeom>
              <a:avLst/>
              <a:gdLst>
                <a:gd name="connsiteX0" fmla="*/ 9963 w 190938"/>
                <a:gd name="connsiteY0" fmla="*/ 3037 h 505255"/>
                <a:gd name="connsiteX1" fmla="*/ 38538 w 190938"/>
                <a:gd name="connsiteY1" fmla="*/ 168137 h 505255"/>
                <a:gd name="connsiteX2" fmla="*/ 133788 w 190938"/>
                <a:gd name="connsiteY2" fmla="*/ 501512 h 505255"/>
                <a:gd name="connsiteX3" fmla="*/ 79813 w 190938"/>
                <a:gd name="connsiteY3" fmla="*/ 349112 h 505255"/>
                <a:gd name="connsiteX4" fmla="*/ 82988 w 190938"/>
                <a:gd name="connsiteY4" fmla="*/ 374512 h 505255"/>
                <a:gd name="connsiteX5" fmla="*/ 438 w 190938"/>
                <a:gd name="connsiteY5" fmla="*/ 206237 h 505255"/>
                <a:gd name="connsiteX6" fmla="*/ 124263 w 190938"/>
                <a:gd name="connsiteY6" fmla="*/ 377687 h 505255"/>
                <a:gd name="connsiteX7" fmla="*/ 121088 w 190938"/>
                <a:gd name="connsiteY7" fmla="*/ 295137 h 505255"/>
                <a:gd name="connsiteX8" fmla="*/ 190938 w 190938"/>
                <a:gd name="connsiteY8" fmla="*/ 434837 h 505255"/>
                <a:gd name="connsiteX9" fmla="*/ 95688 w 190938"/>
                <a:gd name="connsiteY9" fmla="*/ 244337 h 505255"/>
                <a:gd name="connsiteX10" fmla="*/ 86163 w 190938"/>
                <a:gd name="connsiteY10" fmla="*/ 301487 h 505255"/>
                <a:gd name="connsiteX11" fmla="*/ 9963 w 190938"/>
                <a:gd name="connsiteY11" fmla="*/ 3037 h 505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938" h="505255">
                  <a:moveTo>
                    <a:pt x="9963" y="3037"/>
                  </a:moveTo>
                  <a:cubicBezTo>
                    <a:pt x="2025" y="-19188"/>
                    <a:pt x="17901" y="85058"/>
                    <a:pt x="38538" y="168137"/>
                  </a:cubicBezTo>
                  <a:cubicBezTo>
                    <a:pt x="59175" y="251216"/>
                    <a:pt x="126909" y="471350"/>
                    <a:pt x="133788" y="501512"/>
                  </a:cubicBezTo>
                  <a:cubicBezTo>
                    <a:pt x="140667" y="531674"/>
                    <a:pt x="88280" y="370279"/>
                    <a:pt x="79813" y="349112"/>
                  </a:cubicBezTo>
                  <a:cubicBezTo>
                    <a:pt x="71346" y="327945"/>
                    <a:pt x="96217" y="398324"/>
                    <a:pt x="82988" y="374512"/>
                  </a:cubicBezTo>
                  <a:cubicBezTo>
                    <a:pt x="69759" y="350700"/>
                    <a:pt x="-6441" y="205708"/>
                    <a:pt x="438" y="206237"/>
                  </a:cubicBezTo>
                  <a:cubicBezTo>
                    <a:pt x="7317" y="206766"/>
                    <a:pt x="104155" y="362870"/>
                    <a:pt x="124263" y="377687"/>
                  </a:cubicBezTo>
                  <a:cubicBezTo>
                    <a:pt x="144371" y="392504"/>
                    <a:pt x="109976" y="285612"/>
                    <a:pt x="121088" y="295137"/>
                  </a:cubicBezTo>
                  <a:cubicBezTo>
                    <a:pt x="132201" y="304662"/>
                    <a:pt x="190938" y="434837"/>
                    <a:pt x="190938" y="434837"/>
                  </a:cubicBezTo>
                  <a:cubicBezTo>
                    <a:pt x="186705" y="426370"/>
                    <a:pt x="113150" y="266562"/>
                    <a:pt x="95688" y="244337"/>
                  </a:cubicBezTo>
                  <a:cubicBezTo>
                    <a:pt x="78226" y="222112"/>
                    <a:pt x="102567" y="337470"/>
                    <a:pt x="86163" y="301487"/>
                  </a:cubicBezTo>
                  <a:cubicBezTo>
                    <a:pt x="69759" y="265504"/>
                    <a:pt x="17901" y="25262"/>
                    <a:pt x="9963" y="30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A5334329-E6EC-B30C-5380-7AF42D36F289}"/>
                </a:ext>
              </a:extLst>
            </p:cNvPr>
            <p:cNvSpPr/>
            <p:nvPr/>
          </p:nvSpPr>
          <p:spPr>
            <a:xfrm>
              <a:off x="6698565" y="5349845"/>
              <a:ext cx="194352" cy="553037"/>
            </a:xfrm>
            <a:custGeom>
              <a:avLst/>
              <a:gdLst>
                <a:gd name="connsiteX0" fmla="*/ 22910 w 194352"/>
                <a:gd name="connsiteY0" fmla="*/ 30 h 553037"/>
                <a:gd name="connsiteX1" fmla="*/ 45135 w 194352"/>
                <a:gd name="connsiteY1" fmla="*/ 177830 h 553037"/>
                <a:gd name="connsiteX2" fmla="*/ 22910 w 194352"/>
                <a:gd name="connsiteY2" fmla="*/ 66705 h 553037"/>
                <a:gd name="connsiteX3" fmla="*/ 26085 w 194352"/>
                <a:gd name="connsiteY3" fmla="*/ 219105 h 553037"/>
                <a:gd name="connsiteX4" fmla="*/ 162610 w 194352"/>
                <a:gd name="connsiteY4" fmla="*/ 466755 h 553037"/>
                <a:gd name="connsiteX5" fmla="*/ 124510 w 194352"/>
                <a:gd name="connsiteY5" fmla="*/ 355630 h 553037"/>
                <a:gd name="connsiteX6" fmla="*/ 191185 w 194352"/>
                <a:gd name="connsiteY6" fmla="*/ 549305 h 553037"/>
                <a:gd name="connsiteX7" fmla="*/ 3860 w 194352"/>
                <a:gd name="connsiteY7" fmla="*/ 149255 h 553037"/>
                <a:gd name="connsiteX8" fmla="*/ 61010 w 194352"/>
                <a:gd name="connsiteY8" fmla="*/ 193705 h 553037"/>
                <a:gd name="connsiteX9" fmla="*/ 22910 w 194352"/>
                <a:gd name="connsiteY9" fmla="*/ 30 h 553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352" h="553037">
                  <a:moveTo>
                    <a:pt x="22910" y="30"/>
                  </a:moveTo>
                  <a:cubicBezTo>
                    <a:pt x="20264" y="-2616"/>
                    <a:pt x="45135" y="166718"/>
                    <a:pt x="45135" y="177830"/>
                  </a:cubicBezTo>
                  <a:cubicBezTo>
                    <a:pt x="45135" y="188942"/>
                    <a:pt x="26085" y="59826"/>
                    <a:pt x="22910" y="66705"/>
                  </a:cubicBezTo>
                  <a:cubicBezTo>
                    <a:pt x="19735" y="73584"/>
                    <a:pt x="2802" y="152430"/>
                    <a:pt x="26085" y="219105"/>
                  </a:cubicBezTo>
                  <a:cubicBezTo>
                    <a:pt x="49368" y="285780"/>
                    <a:pt x="146206" y="444001"/>
                    <a:pt x="162610" y="466755"/>
                  </a:cubicBezTo>
                  <a:cubicBezTo>
                    <a:pt x="179014" y="489509"/>
                    <a:pt x="119748" y="341872"/>
                    <a:pt x="124510" y="355630"/>
                  </a:cubicBezTo>
                  <a:cubicBezTo>
                    <a:pt x="129272" y="369388"/>
                    <a:pt x="211293" y="583701"/>
                    <a:pt x="191185" y="549305"/>
                  </a:cubicBezTo>
                  <a:cubicBezTo>
                    <a:pt x="171077" y="514909"/>
                    <a:pt x="25556" y="208522"/>
                    <a:pt x="3860" y="149255"/>
                  </a:cubicBezTo>
                  <a:cubicBezTo>
                    <a:pt x="-17836" y="89988"/>
                    <a:pt x="58893" y="216988"/>
                    <a:pt x="61010" y="193705"/>
                  </a:cubicBezTo>
                  <a:cubicBezTo>
                    <a:pt x="63127" y="170422"/>
                    <a:pt x="25556" y="2676"/>
                    <a:pt x="22910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E1A899E4-7E53-3CED-19F1-8CEF1046A1FE}"/>
                </a:ext>
              </a:extLst>
            </p:cNvPr>
            <p:cNvSpPr/>
            <p:nvPr/>
          </p:nvSpPr>
          <p:spPr>
            <a:xfrm>
              <a:off x="6769095" y="5289548"/>
              <a:ext cx="209738" cy="591148"/>
            </a:xfrm>
            <a:custGeom>
              <a:avLst/>
              <a:gdLst>
                <a:gd name="connsiteX0" fmla="*/ 5 w 209738"/>
                <a:gd name="connsiteY0" fmla="*/ 2 h 591148"/>
                <a:gd name="connsiteX1" fmla="*/ 174630 w 209738"/>
                <a:gd name="connsiteY1" fmla="*/ 336552 h 591148"/>
                <a:gd name="connsiteX2" fmla="*/ 180980 w 209738"/>
                <a:gd name="connsiteY2" fmla="*/ 276227 h 591148"/>
                <a:gd name="connsiteX3" fmla="*/ 158755 w 209738"/>
                <a:gd name="connsiteY3" fmla="*/ 473077 h 591148"/>
                <a:gd name="connsiteX4" fmla="*/ 142880 w 209738"/>
                <a:gd name="connsiteY4" fmla="*/ 590552 h 591148"/>
                <a:gd name="connsiteX5" fmla="*/ 158755 w 209738"/>
                <a:gd name="connsiteY5" fmla="*/ 425452 h 591148"/>
                <a:gd name="connsiteX6" fmla="*/ 209555 w 209738"/>
                <a:gd name="connsiteY6" fmla="*/ 285752 h 591148"/>
                <a:gd name="connsiteX7" fmla="*/ 171455 w 209738"/>
                <a:gd name="connsiteY7" fmla="*/ 412752 h 591148"/>
                <a:gd name="connsiteX8" fmla="*/ 66680 w 209738"/>
                <a:gd name="connsiteY8" fmla="*/ 177802 h 591148"/>
                <a:gd name="connsiteX9" fmla="*/ 168280 w 209738"/>
                <a:gd name="connsiteY9" fmla="*/ 342902 h 591148"/>
                <a:gd name="connsiteX10" fmla="*/ 5 w 209738"/>
                <a:gd name="connsiteY10" fmla="*/ 2 h 59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738" h="591148">
                  <a:moveTo>
                    <a:pt x="5" y="2"/>
                  </a:moveTo>
                  <a:cubicBezTo>
                    <a:pt x="1063" y="-1056"/>
                    <a:pt x="144468" y="290515"/>
                    <a:pt x="174630" y="336552"/>
                  </a:cubicBezTo>
                  <a:cubicBezTo>
                    <a:pt x="204792" y="382589"/>
                    <a:pt x="183626" y="253473"/>
                    <a:pt x="180980" y="276227"/>
                  </a:cubicBezTo>
                  <a:cubicBezTo>
                    <a:pt x="178334" y="298981"/>
                    <a:pt x="165105" y="420690"/>
                    <a:pt x="158755" y="473077"/>
                  </a:cubicBezTo>
                  <a:cubicBezTo>
                    <a:pt x="152405" y="525464"/>
                    <a:pt x="142880" y="598489"/>
                    <a:pt x="142880" y="590552"/>
                  </a:cubicBezTo>
                  <a:cubicBezTo>
                    <a:pt x="142880" y="582615"/>
                    <a:pt x="147643" y="476252"/>
                    <a:pt x="158755" y="425452"/>
                  </a:cubicBezTo>
                  <a:cubicBezTo>
                    <a:pt x="169868" y="374652"/>
                    <a:pt x="207438" y="287869"/>
                    <a:pt x="209555" y="285752"/>
                  </a:cubicBezTo>
                  <a:cubicBezTo>
                    <a:pt x="211672" y="283635"/>
                    <a:pt x="195268" y="430744"/>
                    <a:pt x="171455" y="412752"/>
                  </a:cubicBezTo>
                  <a:cubicBezTo>
                    <a:pt x="147643" y="394760"/>
                    <a:pt x="67209" y="189444"/>
                    <a:pt x="66680" y="177802"/>
                  </a:cubicBezTo>
                  <a:cubicBezTo>
                    <a:pt x="66151" y="166160"/>
                    <a:pt x="174630" y="369360"/>
                    <a:pt x="168280" y="342902"/>
                  </a:cubicBezTo>
                  <a:cubicBezTo>
                    <a:pt x="161930" y="316444"/>
                    <a:pt x="-1053" y="1060"/>
                    <a:pt x="5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9E9F2660-04E4-A2FC-374F-D7EC6FA1CF58}"/>
                </a:ext>
              </a:extLst>
            </p:cNvPr>
            <p:cNvSpPr/>
            <p:nvPr/>
          </p:nvSpPr>
          <p:spPr>
            <a:xfrm>
              <a:off x="6514763" y="5362017"/>
              <a:ext cx="87298" cy="222909"/>
            </a:xfrm>
            <a:custGeom>
              <a:avLst/>
              <a:gdLst>
                <a:gd name="connsiteX0" fmla="*/ 86062 w 87298"/>
                <a:gd name="connsiteY0" fmla="*/ 558 h 222909"/>
                <a:gd name="connsiteX1" fmla="*/ 51137 w 87298"/>
                <a:gd name="connsiteY1" fmla="*/ 156133 h 222909"/>
                <a:gd name="connsiteX2" fmla="*/ 51137 w 87298"/>
                <a:gd name="connsiteY2" fmla="*/ 51358 h 222909"/>
                <a:gd name="connsiteX3" fmla="*/ 337 w 87298"/>
                <a:gd name="connsiteY3" fmla="*/ 222808 h 222909"/>
                <a:gd name="connsiteX4" fmla="*/ 86062 w 87298"/>
                <a:gd name="connsiteY4" fmla="*/ 558 h 22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98" h="222909">
                  <a:moveTo>
                    <a:pt x="86062" y="558"/>
                  </a:moveTo>
                  <a:cubicBezTo>
                    <a:pt x="94529" y="-10554"/>
                    <a:pt x="56958" y="147666"/>
                    <a:pt x="51137" y="156133"/>
                  </a:cubicBezTo>
                  <a:cubicBezTo>
                    <a:pt x="45316" y="164600"/>
                    <a:pt x="59604" y="40246"/>
                    <a:pt x="51137" y="51358"/>
                  </a:cubicBezTo>
                  <a:cubicBezTo>
                    <a:pt x="42670" y="62470"/>
                    <a:pt x="-4425" y="227570"/>
                    <a:pt x="337" y="222808"/>
                  </a:cubicBezTo>
                  <a:cubicBezTo>
                    <a:pt x="5099" y="218046"/>
                    <a:pt x="77595" y="11670"/>
                    <a:pt x="86062" y="5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8512D0F6-9EC8-CCC5-3725-92E3FD4D36BF}"/>
                </a:ext>
              </a:extLst>
            </p:cNvPr>
            <p:cNvSpPr/>
            <p:nvPr/>
          </p:nvSpPr>
          <p:spPr>
            <a:xfrm>
              <a:off x="6740492" y="5273612"/>
              <a:ext cx="513570" cy="258485"/>
            </a:xfrm>
            <a:custGeom>
              <a:avLst/>
              <a:gdLst>
                <a:gd name="connsiteX0" fmla="*/ 33 w 513570"/>
                <a:gd name="connsiteY0" fmla="*/ 63 h 258485"/>
                <a:gd name="connsiteX1" fmla="*/ 346108 w 513570"/>
                <a:gd name="connsiteY1" fmla="*/ 228663 h 258485"/>
                <a:gd name="connsiteX2" fmla="*/ 247683 w 513570"/>
                <a:gd name="connsiteY2" fmla="*/ 149288 h 258485"/>
                <a:gd name="connsiteX3" fmla="*/ 508033 w 513570"/>
                <a:gd name="connsiteY3" fmla="*/ 244538 h 258485"/>
                <a:gd name="connsiteX4" fmla="*/ 431833 w 513570"/>
                <a:gd name="connsiteY4" fmla="*/ 219138 h 258485"/>
                <a:gd name="connsiteX5" fmla="*/ 308008 w 513570"/>
                <a:gd name="connsiteY5" fmla="*/ 177863 h 258485"/>
                <a:gd name="connsiteX6" fmla="*/ 368333 w 513570"/>
                <a:gd name="connsiteY6" fmla="*/ 254063 h 258485"/>
                <a:gd name="connsiteX7" fmla="*/ 33 w 513570"/>
                <a:gd name="connsiteY7" fmla="*/ 63 h 25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570" h="258485">
                  <a:moveTo>
                    <a:pt x="33" y="63"/>
                  </a:moveTo>
                  <a:cubicBezTo>
                    <a:pt x="-3671" y="-4170"/>
                    <a:pt x="304833" y="203792"/>
                    <a:pt x="346108" y="228663"/>
                  </a:cubicBezTo>
                  <a:cubicBezTo>
                    <a:pt x="387383" y="253534"/>
                    <a:pt x="220696" y="146642"/>
                    <a:pt x="247683" y="149288"/>
                  </a:cubicBezTo>
                  <a:cubicBezTo>
                    <a:pt x="274671" y="151934"/>
                    <a:pt x="477341" y="232896"/>
                    <a:pt x="508033" y="244538"/>
                  </a:cubicBezTo>
                  <a:cubicBezTo>
                    <a:pt x="538725" y="256180"/>
                    <a:pt x="431833" y="219138"/>
                    <a:pt x="431833" y="219138"/>
                  </a:cubicBezTo>
                  <a:cubicBezTo>
                    <a:pt x="398496" y="208026"/>
                    <a:pt x="318591" y="172042"/>
                    <a:pt x="308008" y="177863"/>
                  </a:cubicBezTo>
                  <a:cubicBezTo>
                    <a:pt x="297425" y="183684"/>
                    <a:pt x="413841" y="279992"/>
                    <a:pt x="368333" y="254063"/>
                  </a:cubicBezTo>
                  <a:cubicBezTo>
                    <a:pt x="322825" y="228134"/>
                    <a:pt x="3737" y="4296"/>
                    <a:pt x="33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26B6E791-9CAA-DD0E-F10C-6A7B87CE4142}"/>
                </a:ext>
              </a:extLst>
            </p:cNvPr>
            <p:cNvSpPr/>
            <p:nvPr/>
          </p:nvSpPr>
          <p:spPr>
            <a:xfrm>
              <a:off x="6898924" y="4934737"/>
              <a:ext cx="928332" cy="344067"/>
            </a:xfrm>
            <a:custGeom>
              <a:avLst/>
              <a:gdLst>
                <a:gd name="connsiteX0" fmla="*/ 19588 w 928332"/>
                <a:gd name="connsiteY0" fmla="*/ 275998 h 344067"/>
                <a:gd name="connsiteX1" fmla="*/ 342317 w 928332"/>
                <a:gd name="connsiteY1" fmla="*/ 275998 h 344067"/>
                <a:gd name="connsiteX2" fmla="*/ 927264 w 928332"/>
                <a:gd name="connsiteY2" fmla="*/ 334 h 344067"/>
                <a:gd name="connsiteX3" fmla="*/ 483511 w 928332"/>
                <a:gd name="connsiteY3" fmla="*/ 222210 h 344067"/>
                <a:gd name="connsiteX4" fmla="*/ 355764 w 928332"/>
                <a:gd name="connsiteY4" fmla="*/ 343234 h 344067"/>
                <a:gd name="connsiteX5" fmla="*/ 73376 w 928332"/>
                <a:gd name="connsiteY5" fmla="*/ 275998 h 344067"/>
                <a:gd name="connsiteX6" fmla="*/ 19588 w 928332"/>
                <a:gd name="connsiteY6" fmla="*/ 275998 h 344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332" h="344067">
                  <a:moveTo>
                    <a:pt x="19588" y="275998"/>
                  </a:moveTo>
                  <a:cubicBezTo>
                    <a:pt x="64411" y="275998"/>
                    <a:pt x="191038" y="321942"/>
                    <a:pt x="342317" y="275998"/>
                  </a:cubicBezTo>
                  <a:cubicBezTo>
                    <a:pt x="493596" y="230054"/>
                    <a:pt x="903732" y="9299"/>
                    <a:pt x="927264" y="334"/>
                  </a:cubicBezTo>
                  <a:cubicBezTo>
                    <a:pt x="950796" y="-8631"/>
                    <a:pt x="578761" y="165060"/>
                    <a:pt x="483511" y="222210"/>
                  </a:cubicBezTo>
                  <a:cubicBezTo>
                    <a:pt x="388261" y="279360"/>
                    <a:pt x="424120" y="334269"/>
                    <a:pt x="355764" y="343234"/>
                  </a:cubicBezTo>
                  <a:cubicBezTo>
                    <a:pt x="287408" y="352199"/>
                    <a:pt x="133888" y="286083"/>
                    <a:pt x="73376" y="275998"/>
                  </a:cubicBezTo>
                  <a:cubicBezTo>
                    <a:pt x="12864" y="265913"/>
                    <a:pt x="-25235" y="275998"/>
                    <a:pt x="19588" y="2759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1DA835A9-0486-F2EF-DB6E-81365D1F5F23}"/>
                </a:ext>
              </a:extLst>
            </p:cNvPr>
            <p:cNvSpPr/>
            <p:nvPr/>
          </p:nvSpPr>
          <p:spPr>
            <a:xfrm>
              <a:off x="6167886" y="4500602"/>
              <a:ext cx="110037" cy="222252"/>
            </a:xfrm>
            <a:custGeom>
              <a:avLst/>
              <a:gdLst>
                <a:gd name="connsiteX0" fmla="*/ 109886 w 110037"/>
                <a:gd name="connsiteY0" fmla="*/ 1571 h 222252"/>
                <a:gd name="connsiteX1" fmla="*/ 66659 w 110037"/>
                <a:gd name="connsiteY1" fmla="*/ 71398 h 222252"/>
                <a:gd name="connsiteX2" fmla="*/ 50034 w 110037"/>
                <a:gd name="connsiteY2" fmla="*/ 154525 h 222252"/>
                <a:gd name="connsiteX3" fmla="*/ 60009 w 110037"/>
                <a:gd name="connsiteY3" fmla="*/ 117949 h 222252"/>
                <a:gd name="connsiteX4" fmla="*/ 158 w 110037"/>
                <a:gd name="connsiteY4" fmla="*/ 221027 h 222252"/>
                <a:gd name="connsiteX5" fmla="*/ 43384 w 110037"/>
                <a:gd name="connsiteY5" fmla="*/ 171151 h 222252"/>
                <a:gd name="connsiteX6" fmla="*/ 69985 w 110037"/>
                <a:gd name="connsiteY6" fmla="*/ 117949 h 222252"/>
                <a:gd name="connsiteX7" fmla="*/ 50034 w 110037"/>
                <a:gd name="connsiteY7" fmla="*/ 141225 h 222252"/>
                <a:gd name="connsiteX8" fmla="*/ 109886 w 110037"/>
                <a:gd name="connsiteY8" fmla="*/ 1571 h 22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037" h="222252">
                  <a:moveTo>
                    <a:pt x="109886" y="1571"/>
                  </a:moveTo>
                  <a:cubicBezTo>
                    <a:pt x="112657" y="-10067"/>
                    <a:pt x="76634" y="45906"/>
                    <a:pt x="66659" y="71398"/>
                  </a:cubicBezTo>
                  <a:cubicBezTo>
                    <a:pt x="56684" y="96890"/>
                    <a:pt x="51142" y="146767"/>
                    <a:pt x="50034" y="154525"/>
                  </a:cubicBezTo>
                  <a:cubicBezTo>
                    <a:pt x="48926" y="162283"/>
                    <a:pt x="68322" y="106865"/>
                    <a:pt x="60009" y="117949"/>
                  </a:cubicBezTo>
                  <a:cubicBezTo>
                    <a:pt x="51696" y="129033"/>
                    <a:pt x="2929" y="212160"/>
                    <a:pt x="158" y="221027"/>
                  </a:cubicBezTo>
                  <a:cubicBezTo>
                    <a:pt x="-2613" y="229894"/>
                    <a:pt x="31746" y="188331"/>
                    <a:pt x="43384" y="171151"/>
                  </a:cubicBezTo>
                  <a:cubicBezTo>
                    <a:pt x="55022" y="153971"/>
                    <a:pt x="68877" y="122937"/>
                    <a:pt x="69985" y="117949"/>
                  </a:cubicBezTo>
                  <a:cubicBezTo>
                    <a:pt x="71093" y="112961"/>
                    <a:pt x="44492" y="154525"/>
                    <a:pt x="50034" y="141225"/>
                  </a:cubicBezTo>
                  <a:cubicBezTo>
                    <a:pt x="55576" y="127925"/>
                    <a:pt x="107115" y="13209"/>
                    <a:pt x="109886" y="1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C991DE5C-F664-04A0-CA7A-6DE2546C3476}"/>
                </a:ext>
              </a:extLst>
            </p:cNvPr>
            <p:cNvSpPr/>
            <p:nvPr/>
          </p:nvSpPr>
          <p:spPr>
            <a:xfrm>
              <a:off x="7022556" y="2901481"/>
              <a:ext cx="1019165" cy="364029"/>
            </a:xfrm>
            <a:custGeom>
              <a:avLst/>
              <a:gdLst>
                <a:gd name="connsiteX0" fmla="*/ 1016544 w 1019165"/>
                <a:gd name="connsiteY0" fmla="*/ 469 h 364029"/>
                <a:gd name="connsiteX1" fmla="*/ 749844 w 1019165"/>
                <a:gd name="connsiteY1" fmla="*/ 127469 h 364029"/>
                <a:gd name="connsiteX2" fmla="*/ 473619 w 1019165"/>
                <a:gd name="connsiteY2" fmla="*/ 241769 h 364029"/>
                <a:gd name="connsiteX3" fmla="*/ 521244 w 1019165"/>
                <a:gd name="connsiteY3" fmla="*/ 232244 h 364029"/>
                <a:gd name="connsiteX4" fmla="*/ 67219 w 1019165"/>
                <a:gd name="connsiteY4" fmla="*/ 343369 h 364029"/>
                <a:gd name="connsiteX5" fmla="*/ 54519 w 1019165"/>
                <a:gd name="connsiteY5" fmla="*/ 352894 h 364029"/>
                <a:gd name="connsiteX6" fmla="*/ 565694 w 1019165"/>
                <a:gd name="connsiteY6" fmla="*/ 222719 h 364029"/>
                <a:gd name="connsiteX7" fmla="*/ 321219 w 1019165"/>
                <a:gd name="connsiteY7" fmla="*/ 286219 h 364029"/>
                <a:gd name="connsiteX8" fmla="*/ 679994 w 1019165"/>
                <a:gd name="connsiteY8" fmla="*/ 165569 h 364029"/>
                <a:gd name="connsiteX9" fmla="*/ 581569 w 1019165"/>
                <a:gd name="connsiteY9" fmla="*/ 175094 h 364029"/>
                <a:gd name="connsiteX10" fmla="*/ 1016544 w 1019165"/>
                <a:gd name="connsiteY10" fmla="*/ 469 h 36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19165" h="364029">
                  <a:moveTo>
                    <a:pt x="1016544" y="469"/>
                  </a:moveTo>
                  <a:cubicBezTo>
                    <a:pt x="1044590" y="-7469"/>
                    <a:pt x="840331" y="87252"/>
                    <a:pt x="749844" y="127469"/>
                  </a:cubicBezTo>
                  <a:cubicBezTo>
                    <a:pt x="659356" y="167686"/>
                    <a:pt x="511719" y="224307"/>
                    <a:pt x="473619" y="241769"/>
                  </a:cubicBezTo>
                  <a:cubicBezTo>
                    <a:pt x="435519" y="259231"/>
                    <a:pt x="521244" y="232244"/>
                    <a:pt x="521244" y="232244"/>
                  </a:cubicBezTo>
                  <a:lnTo>
                    <a:pt x="67219" y="343369"/>
                  </a:lnTo>
                  <a:cubicBezTo>
                    <a:pt x="-10569" y="363477"/>
                    <a:pt x="-28560" y="373002"/>
                    <a:pt x="54519" y="352894"/>
                  </a:cubicBezTo>
                  <a:cubicBezTo>
                    <a:pt x="137598" y="332786"/>
                    <a:pt x="565694" y="222719"/>
                    <a:pt x="565694" y="222719"/>
                  </a:cubicBezTo>
                  <a:cubicBezTo>
                    <a:pt x="610144" y="211606"/>
                    <a:pt x="302169" y="295744"/>
                    <a:pt x="321219" y="286219"/>
                  </a:cubicBezTo>
                  <a:cubicBezTo>
                    <a:pt x="340269" y="276694"/>
                    <a:pt x="636602" y="184090"/>
                    <a:pt x="679994" y="165569"/>
                  </a:cubicBezTo>
                  <a:cubicBezTo>
                    <a:pt x="723386" y="147048"/>
                    <a:pt x="527594" y="198377"/>
                    <a:pt x="581569" y="175094"/>
                  </a:cubicBezTo>
                  <a:cubicBezTo>
                    <a:pt x="635544" y="151811"/>
                    <a:pt x="988498" y="8407"/>
                    <a:pt x="1016544" y="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10FAF18B-0925-C3BB-D3D1-998784CD8967}"/>
                </a:ext>
              </a:extLst>
            </p:cNvPr>
            <p:cNvSpPr/>
            <p:nvPr/>
          </p:nvSpPr>
          <p:spPr>
            <a:xfrm>
              <a:off x="6168814" y="3146316"/>
              <a:ext cx="895621" cy="137285"/>
            </a:xfrm>
            <a:custGeom>
              <a:avLst/>
              <a:gdLst>
                <a:gd name="connsiteX0" fmla="*/ 211 w 895621"/>
                <a:gd name="connsiteY0" fmla="*/ 109 h 137285"/>
                <a:gd name="connsiteX1" fmla="*/ 447886 w 895621"/>
                <a:gd name="connsiteY1" fmla="*/ 101709 h 137285"/>
                <a:gd name="connsiteX2" fmla="*/ 384386 w 895621"/>
                <a:gd name="connsiteY2" fmla="*/ 85834 h 137285"/>
                <a:gd name="connsiteX3" fmla="*/ 781261 w 895621"/>
                <a:gd name="connsiteY3" fmla="*/ 136634 h 137285"/>
                <a:gd name="connsiteX4" fmla="*/ 657436 w 895621"/>
                <a:gd name="connsiteY4" fmla="*/ 114409 h 137285"/>
                <a:gd name="connsiteX5" fmla="*/ 895561 w 895621"/>
                <a:gd name="connsiteY5" fmla="*/ 111234 h 137285"/>
                <a:gd name="connsiteX6" fmla="*/ 676486 w 895621"/>
                <a:gd name="connsiteY6" fmla="*/ 111234 h 137285"/>
                <a:gd name="connsiteX7" fmla="*/ 295486 w 895621"/>
                <a:gd name="connsiteY7" fmla="*/ 69959 h 137285"/>
                <a:gd name="connsiteX8" fmla="*/ 387561 w 895621"/>
                <a:gd name="connsiteY8" fmla="*/ 123934 h 137285"/>
                <a:gd name="connsiteX9" fmla="*/ 211 w 895621"/>
                <a:gd name="connsiteY9" fmla="*/ 109 h 13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5621" h="137285">
                  <a:moveTo>
                    <a:pt x="211" y="109"/>
                  </a:moveTo>
                  <a:cubicBezTo>
                    <a:pt x="10265" y="-3595"/>
                    <a:pt x="383857" y="87422"/>
                    <a:pt x="447886" y="101709"/>
                  </a:cubicBezTo>
                  <a:cubicBezTo>
                    <a:pt x="511915" y="115997"/>
                    <a:pt x="328824" y="80013"/>
                    <a:pt x="384386" y="85834"/>
                  </a:cubicBezTo>
                  <a:cubicBezTo>
                    <a:pt x="439948" y="91655"/>
                    <a:pt x="735753" y="131872"/>
                    <a:pt x="781261" y="136634"/>
                  </a:cubicBezTo>
                  <a:cubicBezTo>
                    <a:pt x="826769" y="141396"/>
                    <a:pt x="638386" y="118642"/>
                    <a:pt x="657436" y="114409"/>
                  </a:cubicBezTo>
                  <a:cubicBezTo>
                    <a:pt x="676486" y="110176"/>
                    <a:pt x="892386" y="111763"/>
                    <a:pt x="895561" y="111234"/>
                  </a:cubicBezTo>
                  <a:cubicBezTo>
                    <a:pt x="898736" y="110705"/>
                    <a:pt x="776498" y="118113"/>
                    <a:pt x="676486" y="111234"/>
                  </a:cubicBezTo>
                  <a:cubicBezTo>
                    <a:pt x="576474" y="104355"/>
                    <a:pt x="343640" y="67842"/>
                    <a:pt x="295486" y="69959"/>
                  </a:cubicBezTo>
                  <a:cubicBezTo>
                    <a:pt x="247332" y="72076"/>
                    <a:pt x="433069" y="135576"/>
                    <a:pt x="387561" y="123934"/>
                  </a:cubicBezTo>
                  <a:cubicBezTo>
                    <a:pt x="342053" y="112292"/>
                    <a:pt x="-9843" y="3813"/>
                    <a:pt x="211" y="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BA4E9A75-B217-32C6-6523-6FCF0E2D99DC}"/>
                </a:ext>
              </a:extLst>
            </p:cNvPr>
            <p:cNvSpPr/>
            <p:nvPr/>
          </p:nvSpPr>
          <p:spPr>
            <a:xfrm>
              <a:off x="5222601" y="3003541"/>
              <a:ext cx="972519" cy="169440"/>
            </a:xfrm>
            <a:custGeom>
              <a:avLst/>
              <a:gdLst>
                <a:gd name="connsiteX0" fmla="*/ 971824 w 972519"/>
                <a:gd name="connsiteY0" fmla="*/ 168284 h 169440"/>
                <a:gd name="connsiteX1" fmla="*/ 717824 w 972519"/>
                <a:gd name="connsiteY1" fmla="*/ 98434 h 169440"/>
                <a:gd name="connsiteX2" fmla="*/ 355874 w 972519"/>
                <a:gd name="connsiteY2" fmla="*/ 38109 h 169440"/>
                <a:gd name="connsiteX3" fmla="*/ 274 w 972519"/>
                <a:gd name="connsiteY3" fmla="*/ 47634 h 169440"/>
                <a:gd name="connsiteX4" fmla="*/ 295549 w 972519"/>
                <a:gd name="connsiteY4" fmla="*/ 47634 h 169440"/>
                <a:gd name="connsiteX5" fmla="*/ 216174 w 972519"/>
                <a:gd name="connsiteY5" fmla="*/ 9 h 169440"/>
                <a:gd name="connsiteX6" fmla="*/ 508274 w 972519"/>
                <a:gd name="connsiteY6" fmla="*/ 44459 h 169440"/>
                <a:gd name="connsiteX7" fmla="*/ 886099 w 972519"/>
                <a:gd name="connsiteY7" fmla="*/ 133359 h 169440"/>
                <a:gd name="connsiteX8" fmla="*/ 641624 w 972519"/>
                <a:gd name="connsiteY8" fmla="*/ 38109 h 169440"/>
                <a:gd name="connsiteX9" fmla="*/ 971824 w 972519"/>
                <a:gd name="connsiteY9" fmla="*/ 168284 h 16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2519" h="169440">
                  <a:moveTo>
                    <a:pt x="971824" y="168284"/>
                  </a:moveTo>
                  <a:cubicBezTo>
                    <a:pt x="984524" y="178338"/>
                    <a:pt x="820482" y="120130"/>
                    <a:pt x="717824" y="98434"/>
                  </a:cubicBezTo>
                  <a:cubicBezTo>
                    <a:pt x="615166" y="76738"/>
                    <a:pt x="475466" y="46576"/>
                    <a:pt x="355874" y="38109"/>
                  </a:cubicBezTo>
                  <a:cubicBezTo>
                    <a:pt x="236282" y="29642"/>
                    <a:pt x="10328" y="46047"/>
                    <a:pt x="274" y="47634"/>
                  </a:cubicBezTo>
                  <a:cubicBezTo>
                    <a:pt x="-9780" y="49221"/>
                    <a:pt x="259566" y="55571"/>
                    <a:pt x="295549" y="47634"/>
                  </a:cubicBezTo>
                  <a:cubicBezTo>
                    <a:pt x="331532" y="39696"/>
                    <a:pt x="180720" y="538"/>
                    <a:pt x="216174" y="9"/>
                  </a:cubicBezTo>
                  <a:cubicBezTo>
                    <a:pt x="251628" y="-520"/>
                    <a:pt x="396620" y="22234"/>
                    <a:pt x="508274" y="44459"/>
                  </a:cubicBezTo>
                  <a:cubicBezTo>
                    <a:pt x="619928" y="66684"/>
                    <a:pt x="863874" y="134417"/>
                    <a:pt x="886099" y="133359"/>
                  </a:cubicBezTo>
                  <a:cubicBezTo>
                    <a:pt x="908324" y="132301"/>
                    <a:pt x="629982" y="37051"/>
                    <a:pt x="641624" y="38109"/>
                  </a:cubicBezTo>
                  <a:cubicBezTo>
                    <a:pt x="653266" y="39167"/>
                    <a:pt x="959124" y="158230"/>
                    <a:pt x="971824" y="1682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0C8BD640-29DB-1A40-9F80-52924627240A}"/>
                </a:ext>
              </a:extLst>
            </p:cNvPr>
            <p:cNvSpPr/>
            <p:nvPr/>
          </p:nvSpPr>
          <p:spPr>
            <a:xfrm>
              <a:off x="4904217" y="2901724"/>
              <a:ext cx="615497" cy="266928"/>
            </a:xfrm>
            <a:custGeom>
              <a:avLst/>
              <a:gdLst>
                <a:gd name="connsiteX0" fmla="*/ 610758 w 615497"/>
                <a:gd name="connsiteY0" fmla="*/ 226 h 266928"/>
                <a:gd name="connsiteX1" fmla="*/ 483758 w 615497"/>
                <a:gd name="connsiteY1" fmla="*/ 76426 h 266928"/>
                <a:gd name="connsiteX2" fmla="*/ 64658 w 615497"/>
                <a:gd name="connsiteY2" fmla="*/ 225651 h 266928"/>
                <a:gd name="connsiteX3" fmla="*/ 267858 w 615497"/>
                <a:gd name="connsiteY3" fmla="*/ 155801 h 266928"/>
                <a:gd name="connsiteX4" fmla="*/ 1158 w 615497"/>
                <a:gd name="connsiteY4" fmla="*/ 266926 h 266928"/>
                <a:gd name="connsiteX5" fmla="*/ 166258 w 615497"/>
                <a:gd name="connsiteY5" fmla="*/ 158976 h 266928"/>
                <a:gd name="connsiteX6" fmla="*/ 48783 w 615497"/>
                <a:gd name="connsiteY6" fmla="*/ 184376 h 266928"/>
                <a:gd name="connsiteX7" fmla="*/ 350408 w 615497"/>
                <a:gd name="connsiteY7" fmla="*/ 98651 h 266928"/>
                <a:gd name="connsiteX8" fmla="*/ 610758 w 615497"/>
                <a:gd name="connsiteY8" fmla="*/ 226 h 26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497" h="266928">
                  <a:moveTo>
                    <a:pt x="610758" y="226"/>
                  </a:moveTo>
                  <a:cubicBezTo>
                    <a:pt x="632983" y="-3478"/>
                    <a:pt x="574775" y="38855"/>
                    <a:pt x="483758" y="76426"/>
                  </a:cubicBezTo>
                  <a:cubicBezTo>
                    <a:pt x="392741" y="113997"/>
                    <a:pt x="100641" y="212422"/>
                    <a:pt x="64658" y="225651"/>
                  </a:cubicBezTo>
                  <a:cubicBezTo>
                    <a:pt x="28675" y="238880"/>
                    <a:pt x="278441" y="148922"/>
                    <a:pt x="267858" y="155801"/>
                  </a:cubicBezTo>
                  <a:cubicBezTo>
                    <a:pt x="257275" y="162680"/>
                    <a:pt x="18091" y="266397"/>
                    <a:pt x="1158" y="266926"/>
                  </a:cubicBezTo>
                  <a:cubicBezTo>
                    <a:pt x="-15775" y="267455"/>
                    <a:pt x="158320" y="172734"/>
                    <a:pt x="166258" y="158976"/>
                  </a:cubicBezTo>
                  <a:cubicBezTo>
                    <a:pt x="174195" y="145218"/>
                    <a:pt x="18091" y="194430"/>
                    <a:pt x="48783" y="184376"/>
                  </a:cubicBezTo>
                  <a:cubicBezTo>
                    <a:pt x="79475" y="174322"/>
                    <a:pt x="258862" y="128814"/>
                    <a:pt x="350408" y="98651"/>
                  </a:cubicBezTo>
                  <a:cubicBezTo>
                    <a:pt x="441954" y="68489"/>
                    <a:pt x="588533" y="3930"/>
                    <a:pt x="610758" y="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09B9F730-F71F-1AB2-A0F6-96627358505C}"/>
                </a:ext>
              </a:extLst>
            </p:cNvPr>
            <p:cNvSpPr/>
            <p:nvPr/>
          </p:nvSpPr>
          <p:spPr>
            <a:xfrm>
              <a:off x="4652153" y="3164797"/>
              <a:ext cx="257171" cy="875062"/>
            </a:xfrm>
            <a:custGeom>
              <a:avLst/>
              <a:gdLst>
                <a:gd name="connsiteX0" fmla="*/ 256397 w 257171"/>
                <a:gd name="connsiteY0" fmla="*/ 678 h 875062"/>
                <a:gd name="connsiteX1" fmla="*/ 59547 w 257171"/>
                <a:gd name="connsiteY1" fmla="*/ 280078 h 875062"/>
                <a:gd name="connsiteX2" fmla="*/ 78597 w 257171"/>
                <a:gd name="connsiteY2" fmla="*/ 207053 h 875062"/>
                <a:gd name="connsiteX3" fmla="*/ 53197 w 257171"/>
                <a:gd name="connsiteY3" fmla="*/ 394378 h 875062"/>
                <a:gd name="connsiteX4" fmla="*/ 50022 w 257171"/>
                <a:gd name="connsiteY4" fmla="*/ 505503 h 875062"/>
                <a:gd name="connsiteX5" fmla="*/ 72247 w 257171"/>
                <a:gd name="connsiteY5" fmla="*/ 654728 h 875062"/>
                <a:gd name="connsiteX6" fmla="*/ 170672 w 257171"/>
                <a:gd name="connsiteY6" fmla="*/ 867453 h 875062"/>
                <a:gd name="connsiteX7" fmla="*/ 119872 w 257171"/>
                <a:gd name="connsiteY7" fmla="*/ 791253 h 875062"/>
                <a:gd name="connsiteX8" fmla="*/ 2397 w 257171"/>
                <a:gd name="connsiteY8" fmla="*/ 448353 h 875062"/>
                <a:gd name="connsiteX9" fmla="*/ 43672 w 257171"/>
                <a:gd name="connsiteY9" fmla="*/ 483278 h 875062"/>
                <a:gd name="connsiteX10" fmla="*/ 78597 w 257171"/>
                <a:gd name="connsiteY10" fmla="*/ 241978 h 875062"/>
                <a:gd name="connsiteX11" fmla="*/ 81772 w 257171"/>
                <a:gd name="connsiteY11" fmla="*/ 165778 h 875062"/>
                <a:gd name="connsiteX12" fmla="*/ 126222 w 257171"/>
                <a:gd name="connsiteY12" fmla="*/ 200703 h 875062"/>
                <a:gd name="connsiteX13" fmla="*/ 256397 w 257171"/>
                <a:gd name="connsiteY13" fmla="*/ 678 h 87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171" h="875062">
                  <a:moveTo>
                    <a:pt x="256397" y="678"/>
                  </a:moveTo>
                  <a:cubicBezTo>
                    <a:pt x="245285" y="13907"/>
                    <a:pt x="89180" y="245682"/>
                    <a:pt x="59547" y="280078"/>
                  </a:cubicBezTo>
                  <a:cubicBezTo>
                    <a:pt x="29914" y="314474"/>
                    <a:pt x="79655" y="188003"/>
                    <a:pt x="78597" y="207053"/>
                  </a:cubicBezTo>
                  <a:cubicBezTo>
                    <a:pt x="77539" y="226103"/>
                    <a:pt x="57959" y="344636"/>
                    <a:pt x="53197" y="394378"/>
                  </a:cubicBezTo>
                  <a:cubicBezTo>
                    <a:pt x="48435" y="444120"/>
                    <a:pt x="46847" y="462111"/>
                    <a:pt x="50022" y="505503"/>
                  </a:cubicBezTo>
                  <a:cubicBezTo>
                    <a:pt x="53197" y="548895"/>
                    <a:pt x="52139" y="594403"/>
                    <a:pt x="72247" y="654728"/>
                  </a:cubicBezTo>
                  <a:cubicBezTo>
                    <a:pt x="92355" y="715053"/>
                    <a:pt x="162734" y="844699"/>
                    <a:pt x="170672" y="867453"/>
                  </a:cubicBezTo>
                  <a:cubicBezTo>
                    <a:pt x="178609" y="890207"/>
                    <a:pt x="147918" y="861103"/>
                    <a:pt x="119872" y="791253"/>
                  </a:cubicBezTo>
                  <a:cubicBezTo>
                    <a:pt x="91826" y="721403"/>
                    <a:pt x="15097" y="499682"/>
                    <a:pt x="2397" y="448353"/>
                  </a:cubicBezTo>
                  <a:cubicBezTo>
                    <a:pt x="-10303" y="397024"/>
                    <a:pt x="30972" y="517674"/>
                    <a:pt x="43672" y="483278"/>
                  </a:cubicBezTo>
                  <a:cubicBezTo>
                    <a:pt x="56372" y="448882"/>
                    <a:pt x="72247" y="294895"/>
                    <a:pt x="78597" y="241978"/>
                  </a:cubicBezTo>
                  <a:cubicBezTo>
                    <a:pt x="84947" y="189061"/>
                    <a:pt x="73834" y="172657"/>
                    <a:pt x="81772" y="165778"/>
                  </a:cubicBezTo>
                  <a:cubicBezTo>
                    <a:pt x="89710" y="158899"/>
                    <a:pt x="96589" y="229807"/>
                    <a:pt x="126222" y="200703"/>
                  </a:cubicBezTo>
                  <a:cubicBezTo>
                    <a:pt x="155855" y="171599"/>
                    <a:pt x="267509" y="-12551"/>
                    <a:pt x="256397" y="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26C1A527-6279-B5A0-A0C5-EB99D44F572E}"/>
                </a:ext>
              </a:extLst>
            </p:cNvPr>
            <p:cNvSpPr/>
            <p:nvPr/>
          </p:nvSpPr>
          <p:spPr>
            <a:xfrm>
              <a:off x="4714875" y="3048000"/>
              <a:ext cx="555625" cy="979411"/>
            </a:xfrm>
            <a:custGeom>
              <a:avLst/>
              <a:gdLst>
                <a:gd name="connsiteX0" fmla="*/ 555625 w 555625"/>
                <a:gd name="connsiteY0" fmla="*/ 0 h 979411"/>
                <a:gd name="connsiteX1" fmla="*/ 298450 w 555625"/>
                <a:gd name="connsiteY1" fmla="*/ 133350 h 979411"/>
                <a:gd name="connsiteX2" fmla="*/ 127000 w 555625"/>
                <a:gd name="connsiteY2" fmla="*/ 285750 h 979411"/>
                <a:gd name="connsiteX3" fmla="*/ 107950 w 555625"/>
                <a:gd name="connsiteY3" fmla="*/ 314325 h 979411"/>
                <a:gd name="connsiteX4" fmla="*/ 31750 w 555625"/>
                <a:gd name="connsiteY4" fmla="*/ 438150 h 979411"/>
                <a:gd name="connsiteX5" fmla="*/ 88900 w 555625"/>
                <a:gd name="connsiteY5" fmla="*/ 361950 h 979411"/>
                <a:gd name="connsiteX6" fmla="*/ 41275 w 555625"/>
                <a:gd name="connsiteY6" fmla="*/ 536575 h 979411"/>
                <a:gd name="connsiteX7" fmla="*/ 34925 w 555625"/>
                <a:gd name="connsiteY7" fmla="*/ 561975 h 979411"/>
                <a:gd name="connsiteX8" fmla="*/ 50800 w 555625"/>
                <a:gd name="connsiteY8" fmla="*/ 720725 h 979411"/>
                <a:gd name="connsiteX9" fmla="*/ 25400 w 555625"/>
                <a:gd name="connsiteY9" fmla="*/ 685800 h 979411"/>
                <a:gd name="connsiteX10" fmla="*/ 136525 w 555625"/>
                <a:gd name="connsiteY10" fmla="*/ 958850 h 979411"/>
                <a:gd name="connsiteX11" fmla="*/ 98425 w 555625"/>
                <a:gd name="connsiteY11" fmla="*/ 917575 h 979411"/>
                <a:gd name="connsiteX12" fmla="*/ 0 w 555625"/>
                <a:gd name="connsiteY12" fmla="*/ 581025 h 979411"/>
                <a:gd name="connsiteX13" fmla="*/ 98425 w 555625"/>
                <a:gd name="connsiteY13" fmla="*/ 269875 h 979411"/>
                <a:gd name="connsiteX14" fmla="*/ 193675 w 555625"/>
                <a:gd name="connsiteY14" fmla="*/ 165100 h 979411"/>
                <a:gd name="connsiteX15" fmla="*/ 161925 w 555625"/>
                <a:gd name="connsiteY15" fmla="*/ 180975 h 979411"/>
                <a:gd name="connsiteX16" fmla="*/ 555625 w 555625"/>
                <a:gd name="connsiteY16" fmla="*/ 0 h 97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55625" h="979411">
                  <a:moveTo>
                    <a:pt x="555625" y="0"/>
                  </a:moveTo>
                  <a:cubicBezTo>
                    <a:pt x="462756" y="42862"/>
                    <a:pt x="369888" y="85725"/>
                    <a:pt x="298450" y="133350"/>
                  </a:cubicBezTo>
                  <a:cubicBezTo>
                    <a:pt x="227012" y="180975"/>
                    <a:pt x="158750" y="255588"/>
                    <a:pt x="127000" y="285750"/>
                  </a:cubicBezTo>
                  <a:cubicBezTo>
                    <a:pt x="95250" y="315912"/>
                    <a:pt x="123825" y="288925"/>
                    <a:pt x="107950" y="314325"/>
                  </a:cubicBezTo>
                  <a:cubicBezTo>
                    <a:pt x="92075" y="339725"/>
                    <a:pt x="34925" y="430212"/>
                    <a:pt x="31750" y="438150"/>
                  </a:cubicBezTo>
                  <a:cubicBezTo>
                    <a:pt x="28575" y="446088"/>
                    <a:pt x="87313" y="345546"/>
                    <a:pt x="88900" y="361950"/>
                  </a:cubicBezTo>
                  <a:cubicBezTo>
                    <a:pt x="90487" y="378354"/>
                    <a:pt x="50271" y="503238"/>
                    <a:pt x="41275" y="536575"/>
                  </a:cubicBezTo>
                  <a:cubicBezTo>
                    <a:pt x="32279" y="569912"/>
                    <a:pt x="33337" y="531283"/>
                    <a:pt x="34925" y="561975"/>
                  </a:cubicBezTo>
                  <a:cubicBezTo>
                    <a:pt x="36512" y="592667"/>
                    <a:pt x="52387" y="700088"/>
                    <a:pt x="50800" y="720725"/>
                  </a:cubicBezTo>
                  <a:cubicBezTo>
                    <a:pt x="49213" y="741362"/>
                    <a:pt x="11113" y="646113"/>
                    <a:pt x="25400" y="685800"/>
                  </a:cubicBezTo>
                  <a:cubicBezTo>
                    <a:pt x="39687" y="725487"/>
                    <a:pt x="124354" y="920221"/>
                    <a:pt x="136525" y="958850"/>
                  </a:cubicBezTo>
                  <a:cubicBezTo>
                    <a:pt x="148696" y="997479"/>
                    <a:pt x="121179" y="980546"/>
                    <a:pt x="98425" y="917575"/>
                  </a:cubicBezTo>
                  <a:cubicBezTo>
                    <a:pt x="75671" y="854604"/>
                    <a:pt x="0" y="688975"/>
                    <a:pt x="0" y="581025"/>
                  </a:cubicBezTo>
                  <a:cubicBezTo>
                    <a:pt x="0" y="473075"/>
                    <a:pt x="66146" y="339196"/>
                    <a:pt x="98425" y="269875"/>
                  </a:cubicBezTo>
                  <a:cubicBezTo>
                    <a:pt x="130704" y="200554"/>
                    <a:pt x="183092" y="179917"/>
                    <a:pt x="193675" y="165100"/>
                  </a:cubicBezTo>
                  <a:cubicBezTo>
                    <a:pt x="204258" y="150283"/>
                    <a:pt x="161925" y="180975"/>
                    <a:pt x="161925" y="180975"/>
                  </a:cubicBezTo>
                  <a:lnTo>
                    <a:pt x="55562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9D485A6B-94B7-249F-A930-07B0EEC3D530}"/>
                </a:ext>
              </a:extLst>
            </p:cNvPr>
            <p:cNvSpPr/>
            <p:nvPr/>
          </p:nvSpPr>
          <p:spPr>
            <a:xfrm>
              <a:off x="4833343" y="3797273"/>
              <a:ext cx="1108804" cy="317704"/>
            </a:xfrm>
            <a:custGeom>
              <a:avLst/>
              <a:gdLst>
                <a:gd name="connsiteX0" fmla="*/ 1107082 w 1108804"/>
                <a:gd name="connsiteY0" fmla="*/ 27 h 317704"/>
                <a:gd name="connsiteX1" fmla="*/ 713382 w 1108804"/>
                <a:gd name="connsiteY1" fmla="*/ 174652 h 317704"/>
                <a:gd name="connsiteX2" fmla="*/ 338732 w 1108804"/>
                <a:gd name="connsiteY2" fmla="*/ 308002 h 317704"/>
                <a:gd name="connsiteX3" fmla="*/ 795932 w 1108804"/>
                <a:gd name="connsiteY3" fmla="*/ 171477 h 317704"/>
                <a:gd name="connsiteX4" fmla="*/ 364132 w 1108804"/>
                <a:gd name="connsiteY4" fmla="*/ 317527 h 317704"/>
                <a:gd name="connsiteX5" fmla="*/ 5357 w 1108804"/>
                <a:gd name="connsiteY5" fmla="*/ 203227 h 317704"/>
                <a:gd name="connsiteX6" fmla="*/ 164107 w 1108804"/>
                <a:gd name="connsiteY6" fmla="*/ 288952 h 317704"/>
                <a:gd name="connsiteX7" fmla="*/ 373657 w 1108804"/>
                <a:gd name="connsiteY7" fmla="*/ 314352 h 317704"/>
                <a:gd name="connsiteX8" fmla="*/ 249832 w 1108804"/>
                <a:gd name="connsiteY8" fmla="*/ 260377 h 317704"/>
                <a:gd name="connsiteX9" fmla="*/ 830857 w 1108804"/>
                <a:gd name="connsiteY9" fmla="*/ 161952 h 317704"/>
                <a:gd name="connsiteX10" fmla="*/ 1107082 w 1108804"/>
                <a:gd name="connsiteY10" fmla="*/ 27 h 31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8804" h="317704">
                  <a:moveTo>
                    <a:pt x="1107082" y="27"/>
                  </a:moveTo>
                  <a:cubicBezTo>
                    <a:pt x="1087503" y="2144"/>
                    <a:pt x="841440" y="123323"/>
                    <a:pt x="713382" y="174652"/>
                  </a:cubicBezTo>
                  <a:cubicBezTo>
                    <a:pt x="585324" y="225981"/>
                    <a:pt x="324974" y="308531"/>
                    <a:pt x="338732" y="308002"/>
                  </a:cubicBezTo>
                  <a:cubicBezTo>
                    <a:pt x="352490" y="307473"/>
                    <a:pt x="791699" y="169890"/>
                    <a:pt x="795932" y="171477"/>
                  </a:cubicBezTo>
                  <a:cubicBezTo>
                    <a:pt x="800165" y="173064"/>
                    <a:pt x="495894" y="312235"/>
                    <a:pt x="364132" y="317527"/>
                  </a:cubicBezTo>
                  <a:cubicBezTo>
                    <a:pt x="232369" y="322819"/>
                    <a:pt x="38694" y="207989"/>
                    <a:pt x="5357" y="203227"/>
                  </a:cubicBezTo>
                  <a:cubicBezTo>
                    <a:pt x="-27980" y="198465"/>
                    <a:pt x="102724" y="270431"/>
                    <a:pt x="164107" y="288952"/>
                  </a:cubicBezTo>
                  <a:cubicBezTo>
                    <a:pt x="225490" y="307473"/>
                    <a:pt x="359369" y="319115"/>
                    <a:pt x="373657" y="314352"/>
                  </a:cubicBezTo>
                  <a:cubicBezTo>
                    <a:pt x="387945" y="309589"/>
                    <a:pt x="173632" y="285777"/>
                    <a:pt x="249832" y="260377"/>
                  </a:cubicBezTo>
                  <a:cubicBezTo>
                    <a:pt x="326032" y="234977"/>
                    <a:pt x="685865" y="203227"/>
                    <a:pt x="830857" y="161952"/>
                  </a:cubicBezTo>
                  <a:cubicBezTo>
                    <a:pt x="975849" y="120677"/>
                    <a:pt x="1126661" y="-2090"/>
                    <a:pt x="1107082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99390CFD-1390-2D8D-A222-9C3C040D515B}"/>
                </a:ext>
              </a:extLst>
            </p:cNvPr>
            <p:cNvSpPr/>
            <p:nvPr/>
          </p:nvSpPr>
          <p:spPr>
            <a:xfrm>
              <a:off x="5286356" y="3055670"/>
              <a:ext cx="1184628" cy="894492"/>
            </a:xfrm>
            <a:custGeom>
              <a:avLst/>
              <a:gdLst>
                <a:gd name="connsiteX0" fmla="*/ 19 w 1184628"/>
                <a:gd name="connsiteY0" fmla="*/ 11380 h 894492"/>
                <a:gd name="connsiteX1" fmla="*/ 581044 w 1184628"/>
                <a:gd name="connsiteY1" fmla="*/ 59005 h 894492"/>
                <a:gd name="connsiteX2" fmla="*/ 1158894 w 1184628"/>
                <a:gd name="connsiteY2" fmla="*/ 182830 h 894492"/>
                <a:gd name="connsiteX3" fmla="*/ 1066819 w 1184628"/>
                <a:gd name="connsiteY3" fmla="*/ 195530 h 894492"/>
                <a:gd name="connsiteX4" fmla="*/ 914419 w 1184628"/>
                <a:gd name="connsiteY4" fmla="*/ 265380 h 894492"/>
                <a:gd name="connsiteX5" fmla="*/ 869969 w 1184628"/>
                <a:gd name="connsiteY5" fmla="*/ 316180 h 894492"/>
                <a:gd name="connsiteX6" fmla="*/ 923944 w 1184628"/>
                <a:gd name="connsiteY6" fmla="*/ 366980 h 894492"/>
                <a:gd name="connsiteX7" fmla="*/ 927119 w 1184628"/>
                <a:gd name="connsiteY7" fmla="*/ 592405 h 894492"/>
                <a:gd name="connsiteX8" fmla="*/ 898544 w 1184628"/>
                <a:gd name="connsiteY8" fmla="*/ 513030 h 894492"/>
                <a:gd name="connsiteX9" fmla="*/ 908069 w 1184628"/>
                <a:gd name="connsiteY9" fmla="*/ 617805 h 894492"/>
                <a:gd name="connsiteX10" fmla="*/ 762019 w 1184628"/>
                <a:gd name="connsiteY10" fmla="*/ 519380 h 894492"/>
                <a:gd name="connsiteX11" fmla="*/ 825519 w 1184628"/>
                <a:gd name="connsiteY11" fmla="*/ 640030 h 894492"/>
                <a:gd name="connsiteX12" fmla="*/ 828694 w 1184628"/>
                <a:gd name="connsiteY12" fmla="*/ 684480 h 894492"/>
                <a:gd name="connsiteX13" fmla="*/ 654069 w 1184628"/>
                <a:gd name="connsiteY13" fmla="*/ 805130 h 894492"/>
                <a:gd name="connsiteX14" fmla="*/ 692169 w 1184628"/>
                <a:gd name="connsiteY14" fmla="*/ 678130 h 894492"/>
                <a:gd name="connsiteX15" fmla="*/ 377844 w 1184628"/>
                <a:gd name="connsiteY15" fmla="*/ 894030 h 894492"/>
                <a:gd name="connsiteX16" fmla="*/ 517544 w 1184628"/>
                <a:gd name="connsiteY16" fmla="*/ 719405 h 894492"/>
                <a:gd name="connsiteX17" fmla="*/ 714394 w 1184628"/>
                <a:gd name="connsiteY17" fmla="*/ 227280 h 894492"/>
                <a:gd name="connsiteX18" fmla="*/ 635019 w 1184628"/>
                <a:gd name="connsiteY18" fmla="*/ 338405 h 894492"/>
                <a:gd name="connsiteX19" fmla="*/ 650894 w 1184628"/>
                <a:gd name="connsiteY19" fmla="*/ 252680 h 894492"/>
                <a:gd name="connsiteX20" fmla="*/ 314344 w 1184628"/>
                <a:gd name="connsiteY20" fmla="*/ 125680 h 894492"/>
                <a:gd name="connsiteX21" fmla="*/ 558819 w 1184628"/>
                <a:gd name="connsiteY21" fmla="*/ 268555 h 894492"/>
                <a:gd name="connsiteX22" fmla="*/ 19 w 1184628"/>
                <a:gd name="connsiteY22" fmla="*/ 11380 h 89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84628" h="894492">
                  <a:moveTo>
                    <a:pt x="19" y="11380"/>
                  </a:moveTo>
                  <a:cubicBezTo>
                    <a:pt x="3723" y="-23545"/>
                    <a:pt x="387898" y="30430"/>
                    <a:pt x="581044" y="59005"/>
                  </a:cubicBezTo>
                  <a:cubicBezTo>
                    <a:pt x="774190" y="87580"/>
                    <a:pt x="1077932" y="160076"/>
                    <a:pt x="1158894" y="182830"/>
                  </a:cubicBezTo>
                  <a:cubicBezTo>
                    <a:pt x="1239856" y="205584"/>
                    <a:pt x="1107565" y="181772"/>
                    <a:pt x="1066819" y="195530"/>
                  </a:cubicBezTo>
                  <a:cubicBezTo>
                    <a:pt x="1026073" y="209288"/>
                    <a:pt x="947227" y="245272"/>
                    <a:pt x="914419" y="265380"/>
                  </a:cubicBezTo>
                  <a:cubicBezTo>
                    <a:pt x="881611" y="285488"/>
                    <a:pt x="868382" y="299247"/>
                    <a:pt x="869969" y="316180"/>
                  </a:cubicBezTo>
                  <a:cubicBezTo>
                    <a:pt x="871557" y="333113"/>
                    <a:pt x="914419" y="320943"/>
                    <a:pt x="923944" y="366980"/>
                  </a:cubicBezTo>
                  <a:cubicBezTo>
                    <a:pt x="933469" y="413018"/>
                    <a:pt x="931352" y="568063"/>
                    <a:pt x="927119" y="592405"/>
                  </a:cubicBezTo>
                  <a:cubicBezTo>
                    <a:pt x="922886" y="616747"/>
                    <a:pt x="901719" y="508797"/>
                    <a:pt x="898544" y="513030"/>
                  </a:cubicBezTo>
                  <a:cubicBezTo>
                    <a:pt x="895369" y="517263"/>
                    <a:pt x="930823" y="616747"/>
                    <a:pt x="908069" y="617805"/>
                  </a:cubicBezTo>
                  <a:cubicBezTo>
                    <a:pt x="885315" y="618863"/>
                    <a:pt x="775777" y="515676"/>
                    <a:pt x="762019" y="519380"/>
                  </a:cubicBezTo>
                  <a:cubicBezTo>
                    <a:pt x="748261" y="523084"/>
                    <a:pt x="814407" y="612513"/>
                    <a:pt x="825519" y="640030"/>
                  </a:cubicBezTo>
                  <a:cubicBezTo>
                    <a:pt x="836631" y="667547"/>
                    <a:pt x="857269" y="656963"/>
                    <a:pt x="828694" y="684480"/>
                  </a:cubicBezTo>
                  <a:cubicBezTo>
                    <a:pt x="800119" y="711997"/>
                    <a:pt x="676823" y="806188"/>
                    <a:pt x="654069" y="805130"/>
                  </a:cubicBezTo>
                  <a:cubicBezTo>
                    <a:pt x="631315" y="804072"/>
                    <a:pt x="738206" y="663313"/>
                    <a:pt x="692169" y="678130"/>
                  </a:cubicBezTo>
                  <a:cubicBezTo>
                    <a:pt x="646132" y="692947"/>
                    <a:pt x="406948" y="887151"/>
                    <a:pt x="377844" y="894030"/>
                  </a:cubicBezTo>
                  <a:cubicBezTo>
                    <a:pt x="348740" y="900909"/>
                    <a:pt x="461452" y="830530"/>
                    <a:pt x="517544" y="719405"/>
                  </a:cubicBezTo>
                  <a:cubicBezTo>
                    <a:pt x="573636" y="608280"/>
                    <a:pt x="694815" y="290780"/>
                    <a:pt x="714394" y="227280"/>
                  </a:cubicBezTo>
                  <a:cubicBezTo>
                    <a:pt x="733973" y="163780"/>
                    <a:pt x="645602" y="334172"/>
                    <a:pt x="635019" y="338405"/>
                  </a:cubicBezTo>
                  <a:cubicBezTo>
                    <a:pt x="624436" y="342638"/>
                    <a:pt x="704340" y="288134"/>
                    <a:pt x="650894" y="252680"/>
                  </a:cubicBezTo>
                  <a:cubicBezTo>
                    <a:pt x="597448" y="217226"/>
                    <a:pt x="329690" y="123034"/>
                    <a:pt x="314344" y="125680"/>
                  </a:cubicBezTo>
                  <a:cubicBezTo>
                    <a:pt x="298998" y="128326"/>
                    <a:pt x="605915" y="286547"/>
                    <a:pt x="558819" y="268555"/>
                  </a:cubicBezTo>
                  <a:cubicBezTo>
                    <a:pt x="511723" y="250563"/>
                    <a:pt x="-3685" y="46305"/>
                    <a:pt x="19" y="11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円/楕円 1060">
              <a:extLst>
                <a:ext uri="{FF2B5EF4-FFF2-40B4-BE49-F238E27FC236}">
                  <a16:creationId xmlns:a16="http://schemas.microsoft.com/office/drawing/2014/main" id="{99BC871C-8EB7-8C61-D2BD-7230E0BB7593}"/>
                </a:ext>
              </a:extLst>
            </p:cNvPr>
            <p:cNvSpPr/>
            <p:nvPr/>
          </p:nvSpPr>
          <p:spPr>
            <a:xfrm>
              <a:off x="7384386" y="4333446"/>
              <a:ext cx="57150" cy="57150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円/楕円 1061">
              <a:extLst>
                <a:ext uri="{FF2B5EF4-FFF2-40B4-BE49-F238E27FC236}">
                  <a16:creationId xmlns:a16="http://schemas.microsoft.com/office/drawing/2014/main" id="{AA6F88BE-2A23-2C22-6582-5C0C6F772F9D}"/>
                </a:ext>
              </a:extLst>
            </p:cNvPr>
            <p:cNvSpPr/>
            <p:nvPr/>
          </p:nvSpPr>
          <p:spPr>
            <a:xfrm>
              <a:off x="6781822" y="4617356"/>
              <a:ext cx="57150" cy="57150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C8FF81A7-C1E3-F804-45AD-3237E176A9BC}"/>
                </a:ext>
              </a:extLst>
            </p:cNvPr>
            <p:cNvSpPr/>
            <p:nvPr/>
          </p:nvSpPr>
          <p:spPr>
            <a:xfrm>
              <a:off x="5556834" y="1362661"/>
              <a:ext cx="691840" cy="1557051"/>
            </a:xfrm>
            <a:custGeom>
              <a:avLst/>
              <a:gdLst>
                <a:gd name="connsiteX0" fmla="*/ 688391 w 691840"/>
                <a:gd name="connsiteY0" fmla="*/ 5764 h 1557051"/>
                <a:gd name="connsiteX1" fmla="*/ 396291 w 691840"/>
                <a:gd name="connsiteY1" fmla="*/ 450264 h 1557051"/>
                <a:gd name="connsiteX2" fmla="*/ 440741 w 691840"/>
                <a:gd name="connsiteY2" fmla="*/ 408989 h 1557051"/>
                <a:gd name="connsiteX3" fmla="*/ 205791 w 691840"/>
                <a:gd name="connsiteY3" fmla="*/ 831264 h 1557051"/>
                <a:gd name="connsiteX4" fmla="*/ 310566 w 691840"/>
                <a:gd name="connsiteY4" fmla="*/ 755064 h 1557051"/>
                <a:gd name="connsiteX5" fmla="*/ 104191 w 691840"/>
                <a:gd name="connsiteY5" fmla="*/ 1132889 h 1557051"/>
                <a:gd name="connsiteX6" fmla="*/ 2591 w 691840"/>
                <a:gd name="connsiteY6" fmla="*/ 1542464 h 1557051"/>
                <a:gd name="connsiteX7" fmla="*/ 27991 w 691840"/>
                <a:gd name="connsiteY7" fmla="*/ 1472614 h 1557051"/>
                <a:gd name="connsiteX8" fmla="*/ 415341 w 691840"/>
                <a:gd name="connsiteY8" fmla="*/ 450264 h 1557051"/>
                <a:gd name="connsiteX9" fmla="*/ 408991 w 691840"/>
                <a:gd name="connsiteY9" fmla="*/ 462964 h 1557051"/>
                <a:gd name="connsiteX10" fmla="*/ 583616 w 691840"/>
                <a:gd name="connsiteY10" fmla="*/ 151814 h 1557051"/>
                <a:gd name="connsiteX11" fmla="*/ 558216 w 691840"/>
                <a:gd name="connsiteY11" fmla="*/ 193089 h 1557051"/>
                <a:gd name="connsiteX12" fmla="*/ 688391 w 691840"/>
                <a:gd name="connsiteY12" fmla="*/ 5764 h 155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1840" h="1557051">
                  <a:moveTo>
                    <a:pt x="688391" y="5764"/>
                  </a:moveTo>
                  <a:cubicBezTo>
                    <a:pt x="661404" y="48626"/>
                    <a:pt x="437566" y="383060"/>
                    <a:pt x="396291" y="450264"/>
                  </a:cubicBezTo>
                  <a:cubicBezTo>
                    <a:pt x="355016" y="517468"/>
                    <a:pt x="472491" y="345489"/>
                    <a:pt x="440741" y="408989"/>
                  </a:cubicBezTo>
                  <a:cubicBezTo>
                    <a:pt x="408991" y="472489"/>
                    <a:pt x="227487" y="773585"/>
                    <a:pt x="205791" y="831264"/>
                  </a:cubicBezTo>
                  <a:cubicBezTo>
                    <a:pt x="184095" y="888943"/>
                    <a:pt x="327499" y="704793"/>
                    <a:pt x="310566" y="755064"/>
                  </a:cubicBezTo>
                  <a:cubicBezTo>
                    <a:pt x="293633" y="805335"/>
                    <a:pt x="155520" y="1001656"/>
                    <a:pt x="104191" y="1132889"/>
                  </a:cubicBezTo>
                  <a:cubicBezTo>
                    <a:pt x="52862" y="1264122"/>
                    <a:pt x="15291" y="1485843"/>
                    <a:pt x="2591" y="1542464"/>
                  </a:cubicBezTo>
                  <a:cubicBezTo>
                    <a:pt x="-10109" y="1599085"/>
                    <a:pt x="27991" y="1472614"/>
                    <a:pt x="27991" y="1472614"/>
                  </a:cubicBezTo>
                  <a:lnTo>
                    <a:pt x="415341" y="450264"/>
                  </a:lnTo>
                  <a:cubicBezTo>
                    <a:pt x="478841" y="281989"/>
                    <a:pt x="408991" y="462964"/>
                    <a:pt x="408991" y="462964"/>
                  </a:cubicBezTo>
                  <a:lnTo>
                    <a:pt x="583616" y="151814"/>
                  </a:lnTo>
                  <a:cubicBezTo>
                    <a:pt x="608487" y="106835"/>
                    <a:pt x="540754" y="213726"/>
                    <a:pt x="558216" y="193089"/>
                  </a:cubicBezTo>
                  <a:cubicBezTo>
                    <a:pt x="575678" y="172452"/>
                    <a:pt x="715378" y="-37098"/>
                    <a:pt x="688391" y="57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6F7E8DD6-DC3B-5D79-B6AF-0D07C18807BF}"/>
                </a:ext>
              </a:extLst>
            </p:cNvPr>
            <p:cNvSpPr/>
            <p:nvPr/>
          </p:nvSpPr>
          <p:spPr>
            <a:xfrm>
              <a:off x="6166532" y="1295433"/>
              <a:ext cx="1323827" cy="105250"/>
            </a:xfrm>
            <a:custGeom>
              <a:avLst/>
              <a:gdLst>
                <a:gd name="connsiteX0" fmla="*/ 2493 w 1323827"/>
                <a:gd name="connsiteY0" fmla="*/ 104742 h 105250"/>
                <a:gd name="connsiteX1" fmla="*/ 526368 w 1323827"/>
                <a:gd name="connsiteY1" fmla="*/ 6317 h 105250"/>
                <a:gd name="connsiteX2" fmla="*/ 478743 w 1323827"/>
                <a:gd name="connsiteY2" fmla="*/ 9492 h 105250"/>
                <a:gd name="connsiteX3" fmla="*/ 1291543 w 1323827"/>
                <a:gd name="connsiteY3" fmla="*/ 22192 h 105250"/>
                <a:gd name="connsiteX4" fmla="*/ 1174068 w 1323827"/>
                <a:gd name="connsiteY4" fmla="*/ 22192 h 105250"/>
                <a:gd name="connsiteX5" fmla="*/ 535893 w 1323827"/>
                <a:gd name="connsiteY5" fmla="*/ 31717 h 105250"/>
                <a:gd name="connsiteX6" fmla="*/ 627968 w 1323827"/>
                <a:gd name="connsiteY6" fmla="*/ 38067 h 105250"/>
                <a:gd name="connsiteX7" fmla="*/ 339043 w 1323827"/>
                <a:gd name="connsiteY7" fmla="*/ 44417 h 105250"/>
                <a:gd name="connsiteX8" fmla="*/ 2493 w 1323827"/>
                <a:gd name="connsiteY8" fmla="*/ 104742 h 10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3827" h="105250">
                  <a:moveTo>
                    <a:pt x="2493" y="104742"/>
                  </a:moveTo>
                  <a:cubicBezTo>
                    <a:pt x="33714" y="98392"/>
                    <a:pt x="446993" y="22192"/>
                    <a:pt x="526368" y="6317"/>
                  </a:cubicBezTo>
                  <a:cubicBezTo>
                    <a:pt x="605743" y="-9558"/>
                    <a:pt x="478743" y="9492"/>
                    <a:pt x="478743" y="9492"/>
                  </a:cubicBezTo>
                  <a:lnTo>
                    <a:pt x="1291543" y="22192"/>
                  </a:lnTo>
                  <a:cubicBezTo>
                    <a:pt x="1407430" y="24309"/>
                    <a:pt x="1174068" y="22192"/>
                    <a:pt x="1174068" y="22192"/>
                  </a:cubicBezTo>
                  <a:lnTo>
                    <a:pt x="535893" y="31717"/>
                  </a:lnTo>
                  <a:cubicBezTo>
                    <a:pt x="444876" y="34363"/>
                    <a:pt x="660776" y="35950"/>
                    <a:pt x="627968" y="38067"/>
                  </a:cubicBezTo>
                  <a:cubicBezTo>
                    <a:pt x="595160" y="40184"/>
                    <a:pt x="436410" y="32775"/>
                    <a:pt x="339043" y="44417"/>
                  </a:cubicBezTo>
                  <a:cubicBezTo>
                    <a:pt x="241676" y="56059"/>
                    <a:pt x="-28728" y="111092"/>
                    <a:pt x="2493" y="1047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9F28081B-C510-626D-888E-A6F5DFA75172}"/>
                </a:ext>
              </a:extLst>
            </p:cNvPr>
            <p:cNvSpPr/>
            <p:nvPr/>
          </p:nvSpPr>
          <p:spPr>
            <a:xfrm>
              <a:off x="6091600" y="1295268"/>
              <a:ext cx="614522" cy="244685"/>
            </a:xfrm>
            <a:custGeom>
              <a:avLst/>
              <a:gdLst>
                <a:gd name="connsiteX0" fmla="*/ 1225 w 614522"/>
                <a:gd name="connsiteY0" fmla="*/ 244607 h 244685"/>
                <a:gd name="connsiteX1" fmla="*/ 166325 w 614522"/>
                <a:gd name="connsiteY1" fmla="*/ 82682 h 244685"/>
                <a:gd name="connsiteX2" fmla="*/ 340950 w 614522"/>
                <a:gd name="connsiteY2" fmla="*/ 22357 h 244685"/>
                <a:gd name="connsiteX3" fmla="*/ 366350 w 614522"/>
                <a:gd name="connsiteY3" fmla="*/ 25532 h 244685"/>
                <a:gd name="connsiteX4" fmla="*/ 614000 w 614522"/>
                <a:gd name="connsiteY4" fmla="*/ 132 h 244685"/>
                <a:gd name="connsiteX5" fmla="*/ 426675 w 614522"/>
                <a:gd name="connsiteY5" fmla="*/ 38232 h 244685"/>
                <a:gd name="connsiteX6" fmla="*/ 255225 w 614522"/>
                <a:gd name="connsiteY6" fmla="*/ 60457 h 244685"/>
                <a:gd name="connsiteX7" fmla="*/ 1225 w 614522"/>
                <a:gd name="connsiteY7" fmla="*/ 244607 h 24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4522" h="244685">
                  <a:moveTo>
                    <a:pt x="1225" y="244607"/>
                  </a:moveTo>
                  <a:cubicBezTo>
                    <a:pt x="-13592" y="248311"/>
                    <a:pt x="109704" y="119724"/>
                    <a:pt x="166325" y="82682"/>
                  </a:cubicBezTo>
                  <a:cubicBezTo>
                    <a:pt x="222946" y="45640"/>
                    <a:pt x="307613" y="31882"/>
                    <a:pt x="340950" y="22357"/>
                  </a:cubicBezTo>
                  <a:cubicBezTo>
                    <a:pt x="374288" y="12832"/>
                    <a:pt x="320842" y="29236"/>
                    <a:pt x="366350" y="25532"/>
                  </a:cubicBezTo>
                  <a:cubicBezTo>
                    <a:pt x="411858" y="21828"/>
                    <a:pt x="603946" y="-1985"/>
                    <a:pt x="614000" y="132"/>
                  </a:cubicBezTo>
                  <a:cubicBezTo>
                    <a:pt x="624054" y="2249"/>
                    <a:pt x="486471" y="28178"/>
                    <a:pt x="426675" y="38232"/>
                  </a:cubicBezTo>
                  <a:cubicBezTo>
                    <a:pt x="366879" y="48286"/>
                    <a:pt x="322429" y="30824"/>
                    <a:pt x="255225" y="60457"/>
                  </a:cubicBezTo>
                  <a:cubicBezTo>
                    <a:pt x="188021" y="90090"/>
                    <a:pt x="16042" y="240903"/>
                    <a:pt x="1225" y="2446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157C98F7-50EE-8DC2-4826-306F91A630F2}"/>
                </a:ext>
              </a:extLst>
            </p:cNvPr>
            <p:cNvSpPr/>
            <p:nvPr/>
          </p:nvSpPr>
          <p:spPr>
            <a:xfrm>
              <a:off x="6680190" y="1278080"/>
              <a:ext cx="1001899" cy="1049150"/>
            </a:xfrm>
            <a:custGeom>
              <a:avLst/>
              <a:gdLst>
                <a:gd name="connsiteX0" fmla="*/ 6360 w 1001899"/>
                <a:gd name="connsiteY0" fmla="*/ 1445 h 1049150"/>
                <a:gd name="connsiteX1" fmla="*/ 698510 w 1001899"/>
                <a:gd name="connsiteY1" fmla="*/ 7795 h 1049150"/>
                <a:gd name="connsiteX2" fmla="*/ 787410 w 1001899"/>
                <a:gd name="connsiteY2" fmla="*/ 68120 h 1049150"/>
                <a:gd name="connsiteX3" fmla="*/ 898535 w 1001899"/>
                <a:gd name="connsiteY3" fmla="*/ 207820 h 1049150"/>
                <a:gd name="connsiteX4" fmla="*/ 901710 w 1001899"/>
                <a:gd name="connsiteY4" fmla="*/ 223695 h 1049150"/>
                <a:gd name="connsiteX5" fmla="*/ 996960 w 1001899"/>
                <a:gd name="connsiteY5" fmla="*/ 595170 h 1049150"/>
                <a:gd name="connsiteX6" fmla="*/ 984260 w 1001899"/>
                <a:gd name="connsiteY6" fmla="*/ 547545 h 1049150"/>
                <a:gd name="connsiteX7" fmla="*/ 949335 w 1001899"/>
                <a:gd name="connsiteY7" fmla="*/ 1039670 h 1049150"/>
                <a:gd name="connsiteX8" fmla="*/ 977910 w 1001899"/>
                <a:gd name="connsiteY8" fmla="*/ 823770 h 1049150"/>
                <a:gd name="connsiteX9" fmla="*/ 923935 w 1001899"/>
                <a:gd name="connsiteY9" fmla="*/ 245920 h 1049150"/>
                <a:gd name="connsiteX10" fmla="*/ 850910 w 1001899"/>
                <a:gd name="connsiteY10" fmla="*/ 137970 h 1049150"/>
                <a:gd name="connsiteX11" fmla="*/ 695335 w 1001899"/>
                <a:gd name="connsiteY11" fmla="*/ 7795 h 1049150"/>
                <a:gd name="connsiteX12" fmla="*/ 371485 w 1001899"/>
                <a:gd name="connsiteY12" fmla="*/ 14145 h 1049150"/>
                <a:gd name="connsiteX13" fmla="*/ 6360 w 1001899"/>
                <a:gd name="connsiteY13" fmla="*/ 1445 h 104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1899" h="1049150">
                  <a:moveTo>
                    <a:pt x="6360" y="1445"/>
                  </a:moveTo>
                  <a:cubicBezTo>
                    <a:pt x="60864" y="387"/>
                    <a:pt x="568335" y="-3317"/>
                    <a:pt x="698510" y="7795"/>
                  </a:cubicBezTo>
                  <a:cubicBezTo>
                    <a:pt x="828685" y="18907"/>
                    <a:pt x="754073" y="34783"/>
                    <a:pt x="787410" y="68120"/>
                  </a:cubicBezTo>
                  <a:cubicBezTo>
                    <a:pt x="820747" y="101457"/>
                    <a:pt x="898535" y="207820"/>
                    <a:pt x="898535" y="207820"/>
                  </a:cubicBezTo>
                  <a:cubicBezTo>
                    <a:pt x="917585" y="233749"/>
                    <a:pt x="885306" y="159137"/>
                    <a:pt x="901710" y="223695"/>
                  </a:cubicBezTo>
                  <a:cubicBezTo>
                    <a:pt x="918114" y="288253"/>
                    <a:pt x="983202" y="541195"/>
                    <a:pt x="996960" y="595170"/>
                  </a:cubicBezTo>
                  <a:cubicBezTo>
                    <a:pt x="1010718" y="649145"/>
                    <a:pt x="992198" y="473462"/>
                    <a:pt x="984260" y="547545"/>
                  </a:cubicBezTo>
                  <a:cubicBezTo>
                    <a:pt x="976322" y="621628"/>
                    <a:pt x="950393" y="993633"/>
                    <a:pt x="949335" y="1039670"/>
                  </a:cubicBezTo>
                  <a:cubicBezTo>
                    <a:pt x="948277" y="1085707"/>
                    <a:pt x="982143" y="956062"/>
                    <a:pt x="977910" y="823770"/>
                  </a:cubicBezTo>
                  <a:cubicBezTo>
                    <a:pt x="973677" y="691478"/>
                    <a:pt x="945102" y="360220"/>
                    <a:pt x="923935" y="245920"/>
                  </a:cubicBezTo>
                  <a:cubicBezTo>
                    <a:pt x="902768" y="131620"/>
                    <a:pt x="889010" y="177657"/>
                    <a:pt x="850910" y="137970"/>
                  </a:cubicBezTo>
                  <a:cubicBezTo>
                    <a:pt x="812810" y="98283"/>
                    <a:pt x="775239" y="28433"/>
                    <a:pt x="695335" y="7795"/>
                  </a:cubicBezTo>
                  <a:cubicBezTo>
                    <a:pt x="615431" y="-12843"/>
                    <a:pt x="480493" y="14674"/>
                    <a:pt x="371485" y="14145"/>
                  </a:cubicBezTo>
                  <a:cubicBezTo>
                    <a:pt x="262477" y="13616"/>
                    <a:pt x="-48144" y="2503"/>
                    <a:pt x="6360" y="14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C1EBB315-A79E-2818-B831-FEE32510E31A}"/>
                </a:ext>
              </a:extLst>
            </p:cNvPr>
            <p:cNvSpPr/>
            <p:nvPr/>
          </p:nvSpPr>
          <p:spPr>
            <a:xfrm>
              <a:off x="7462603" y="1251606"/>
              <a:ext cx="1260367" cy="895406"/>
            </a:xfrm>
            <a:custGeom>
              <a:avLst/>
              <a:gdLst>
                <a:gd name="connsiteX0" fmla="*/ 46272 w 1260367"/>
                <a:gd name="connsiteY0" fmla="*/ 31094 h 895406"/>
                <a:gd name="connsiteX1" fmla="*/ 103422 w 1260367"/>
                <a:gd name="connsiteY1" fmla="*/ 50144 h 895406"/>
                <a:gd name="connsiteX2" fmla="*/ 757472 w 1260367"/>
                <a:gd name="connsiteY2" fmla="*/ 408919 h 895406"/>
                <a:gd name="connsiteX3" fmla="*/ 1224197 w 1260367"/>
                <a:gd name="connsiteY3" fmla="*/ 862944 h 895406"/>
                <a:gd name="connsiteX4" fmla="*/ 1179747 w 1260367"/>
                <a:gd name="connsiteY4" fmla="*/ 815319 h 895406"/>
                <a:gd name="connsiteX5" fmla="*/ 786047 w 1260367"/>
                <a:gd name="connsiteY5" fmla="*/ 466069 h 895406"/>
                <a:gd name="connsiteX6" fmla="*/ 881297 w 1260367"/>
                <a:gd name="connsiteY6" fmla="*/ 554969 h 895406"/>
                <a:gd name="connsiteX7" fmla="*/ 455847 w 1260367"/>
                <a:gd name="connsiteY7" fmla="*/ 224769 h 895406"/>
                <a:gd name="connsiteX8" fmla="*/ 551097 w 1260367"/>
                <a:gd name="connsiteY8" fmla="*/ 316844 h 895406"/>
                <a:gd name="connsiteX9" fmla="*/ 46272 w 1260367"/>
                <a:gd name="connsiteY9" fmla="*/ 31094 h 89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0367" h="895406">
                  <a:moveTo>
                    <a:pt x="46272" y="31094"/>
                  </a:moveTo>
                  <a:cubicBezTo>
                    <a:pt x="-28341" y="-13356"/>
                    <a:pt x="-15111" y="-12827"/>
                    <a:pt x="103422" y="50144"/>
                  </a:cubicBezTo>
                  <a:cubicBezTo>
                    <a:pt x="221955" y="113115"/>
                    <a:pt x="570676" y="273452"/>
                    <a:pt x="757472" y="408919"/>
                  </a:cubicBezTo>
                  <a:cubicBezTo>
                    <a:pt x="944268" y="544386"/>
                    <a:pt x="1153818" y="795211"/>
                    <a:pt x="1224197" y="862944"/>
                  </a:cubicBezTo>
                  <a:cubicBezTo>
                    <a:pt x="1294576" y="930677"/>
                    <a:pt x="1252772" y="881465"/>
                    <a:pt x="1179747" y="815319"/>
                  </a:cubicBezTo>
                  <a:cubicBezTo>
                    <a:pt x="1106722" y="749173"/>
                    <a:pt x="835788" y="509461"/>
                    <a:pt x="786047" y="466069"/>
                  </a:cubicBezTo>
                  <a:cubicBezTo>
                    <a:pt x="736306" y="422677"/>
                    <a:pt x="936330" y="595186"/>
                    <a:pt x="881297" y="554969"/>
                  </a:cubicBezTo>
                  <a:cubicBezTo>
                    <a:pt x="826264" y="514752"/>
                    <a:pt x="510880" y="264456"/>
                    <a:pt x="455847" y="224769"/>
                  </a:cubicBezTo>
                  <a:cubicBezTo>
                    <a:pt x="400814" y="185082"/>
                    <a:pt x="621476" y="353886"/>
                    <a:pt x="551097" y="316844"/>
                  </a:cubicBezTo>
                  <a:cubicBezTo>
                    <a:pt x="480718" y="279802"/>
                    <a:pt x="120885" y="75544"/>
                    <a:pt x="46272" y="310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0CFAABF2-9653-C995-BF0D-EC6F28CC40D8}"/>
                </a:ext>
              </a:extLst>
            </p:cNvPr>
            <p:cNvSpPr/>
            <p:nvPr/>
          </p:nvSpPr>
          <p:spPr>
            <a:xfrm>
              <a:off x="8694754" y="2200033"/>
              <a:ext cx="213527" cy="1270008"/>
            </a:xfrm>
            <a:custGeom>
              <a:avLst/>
              <a:gdLst>
                <a:gd name="connsiteX0" fmla="*/ 39671 w 213527"/>
                <a:gd name="connsiteY0" fmla="*/ 242 h 1270008"/>
                <a:gd name="connsiteX1" fmla="*/ 153971 w 213527"/>
                <a:gd name="connsiteY1" fmla="*/ 543167 h 1270008"/>
                <a:gd name="connsiteX2" fmla="*/ 122221 w 213527"/>
                <a:gd name="connsiteY2" fmla="*/ 511417 h 1270008"/>
                <a:gd name="connsiteX3" fmla="*/ 144446 w 213527"/>
                <a:gd name="connsiteY3" fmla="*/ 886067 h 1270008"/>
                <a:gd name="connsiteX4" fmla="*/ 211121 w 213527"/>
                <a:gd name="connsiteY4" fmla="*/ 1251192 h 1270008"/>
                <a:gd name="connsiteX5" fmla="*/ 179371 w 213527"/>
                <a:gd name="connsiteY5" fmla="*/ 1178167 h 1270008"/>
                <a:gd name="connsiteX6" fmla="*/ 1571 w 213527"/>
                <a:gd name="connsiteY6" fmla="*/ 841617 h 1270008"/>
                <a:gd name="connsiteX7" fmla="*/ 93646 w 213527"/>
                <a:gd name="connsiteY7" fmla="*/ 946392 h 1270008"/>
                <a:gd name="connsiteX8" fmla="*/ 115871 w 213527"/>
                <a:gd name="connsiteY8" fmla="*/ 743192 h 1270008"/>
                <a:gd name="connsiteX9" fmla="*/ 115871 w 213527"/>
                <a:gd name="connsiteY9" fmla="*/ 454267 h 1270008"/>
                <a:gd name="connsiteX10" fmla="*/ 131746 w 213527"/>
                <a:gd name="connsiteY10" fmla="*/ 473317 h 1270008"/>
                <a:gd name="connsiteX11" fmla="*/ 39671 w 213527"/>
                <a:gd name="connsiteY11" fmla="*/ 242 h 127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3527" h="1270008">
                  <a:moveTo>
                    <a:pt x="39671" y="242"/>
                  </a:moveTo>
                  <a:cubicBezTo>
                    <a:pt x="43375" y="11884"/>
                    <a:pt x="140213" y="457971"/>
                    <a:pt x="153971" y="543167"/>
                  </a:cubicBezTo>
                  <a:cubicBezTo>
                    <a:pt x="167729" y="628363"/>
                    <a:pt x="123809" y="454267"/>
                    <a:pt x="122221" y="511417"/>
                  </a:cubicBezTo>
                  <a:cubicBezTo>
                    <a:pt x="120634" y="568567"/>
                    <a:pt x="129629" y="762771"/>
                    <a:pt x="144446" y="886067"/>
                  </a:cubicBezTo>
                  <a:cubicBezTo>
                    <a:pt x="159263" y="1009363"/>
                    <a:pt x="205300" y="1202509"/>
                    <a:pt x="211121" y="1251192"/>
                  </a:cubicBezTo>
                  <a:cubicBezTo>
                    <a:pt x="216942" y="1299875"/>
                    <a:pt x="214296" y="1246430"/>
                    <a:pt x="179371" y="1178167"/>
                  </a:cubicBezTo>
                  <a:cubicBezTo>
                    <a:pt x="144446" y="1109904"/>
                    <a:pt x="15858" y="880246"/>
                    <a:pt x="1571" y="841617"/>
                  </a:cubicBezTo>
                  <a:cubicBezTo>
                    <a:pt x="-12716" y="802988"/>
                    <a:pt x="74596" y="962796"/>
                    <a:pt x="93646" y="946392"/>
                  </a:cubicBezTo>
                  <a:cubicBezTo>
                    <a:pt x="112696" y="929988"/>
                    <a:pt x="112167" y="825213"/>
                    <a:pt x="115871" y="743192"/>
                  </a:cubicBezTo>
                  <a:cubicBezTo>
                    <a:pt x="119575" y="661171"/>
                    <a:pt x="113225" y="499246"/>
                    <a:pt x="115871" y="454267"/>
                  </a:cubicBezTo>
                  <a:cubicBezTo>
                    <a:pt x="118517" y="409288"/>
                    <a:pt x="144975" y="546871"/>
                    <a:pt x="131746" y="473317"/>
                  </a:cubicBezTo>
                  <a:cubicBezTo>
                    <a:pt x="118517" y="399763"/>
                    <a:pt x="35967" y="-11400"/>
                    <a:pt x="39671" y="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63E9F708-98C7-A0BE-4AF3-5841C64E3650}"/>
                </a:ext>
              </a:extLst>
            </p:cNvPr>
            <p:cNvSpPr/>
            <p:nvPr/>
          </p:nvSpPr>
          <p:spPr>
            <a:xfrm>
              <a:off x="8766175" y="2138098"/>
              <a:ext cx="203856" cy="1324908"/>
            </a:xfrm>
            <a:custGeom>
              <a:avLst/>
              <a:gdLst>
                <a:gd name="connsiteX0" fmla="*/ 0 w 203856"/>
                <a:gd name="connsiteY0" fmla="*/ 1852 h 1324908"/>
                <a:gd name="connsiteX1" fmla="*/ 123825 w 203856"/>
                <a:gd name="connsiteY1" fmla="*/ 687652 h 1324908"/>
                <a:gd name="connsiteX2" fmla="*/ 133350 w 203856"/>
                <a:gd name="connsiteY2" fmla="*/ 678127 h 1324908"/>
                <a:gd name="connsiteX3" fmla="*/ 149225 w 203856"/>
                <a:gd name="connsiteY3" fmla="*/ 1132152 h 1324908"/>
                <a:gd name="connsiteX4" fmla="*/ 133350 w 203856"/>
                <a:gd name="connsiteY4" fmla="*/ 1322652 h 1324908"/>
                <a:gd name="connsiteX5" fmla="*/ 142875 w 203856"/>
                <a:gd name="connsiteY5" fmla="*/ 1208352 h 1324908"/>
                <a:gd name="connsiteX6" fmla="*/ 203200 w 203856"/>
                <a:gd name="connsiteY6" fmla="*/ 808302 h 1324908"/>
                <a:gd name="connsiteX7" fmla="*/ 171450 w 203856"/>
                <a:gd name="connsiteY7" fmla="*/ 916252 h 1324908"/>
                <a:gd name="connsiteX8" fmla="*/ 117475 w 203856"/>
                <a:gd name="connsiteY8" fmla="*/ 487627 h 1324908"/>
                <a:gd name="connsiteX9" fmla="*/ 123825 w 203856"/>
                <a:gd name="connsiteY9" fmla="*/ 484452 h 1324908"/>
                <a:gd name="connsiteX10" fmla="*/ 0 w 203856"/>
                <a:gd name="connsiteY10" fmla="*/ 1852 h 1324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856" h="1324908">
                  <a:moveTo>
                    <a:pt x="0" y="1852"/>
                  </a:moveTo>
                  <a:cubicBezTo>
                    <a:pt x="0" y="35719"/>
                    <a:pt x="101600" y="574940"/>
                    <a:pt x="123825" y="687652"/>
                  </a:cubicBezTo>
                  <a:cubicBezTo>
                    <a:pt x="146050" y="800364"/>
                    <a:pt x="129117" y="604044"/>
                    <a:pt x="133350" y="678127"/>
                  </a:cubicBezTo>
                  <a:cubicBezTo>
                    <a:pt x="137583" y="752210"/>
                    <a:pt x="149225" y="1024731"/>
                    <a:pt x="149225" y="1132152"/>
                  </a:cubicBezTo>
                  <a:cubicBezTo>
                    <a:pt x="149225" y="1239573"/>
                    <a:pt x="133350" y="1322652"/>
                    <a:pt x="133350" y="1322652"/>
                  </a:cubicBezTo>
                  <a:cubicBezTo>
                    <a:pt x="132292" y="1335352"/>
                    <a:pt x="131233" y="1294077"/>
                    <a:pt x="142875" y="1208352"/>
                  </a:cubicBezTo>
                  <a:cubicBezTo>
                    <a:pt x="154517" y="1122627"/>
                    <a:pt x="198438" y="856985"/>
                    <a:pt x="203200" y="808302"/>
                  </a:cubicBezTo>
                  <a:cubicBezTo>
                    <a:pt x="207963" y="759619"/>
                    <a:pt x="185737" y="969698"/>
                    <a:pt x="171450" y="916252"/>
                  </a:cubicBezTo>
                  <a:cubicBezTo>
                    <a:pt x="157163" y="862806"/>
                    <a:pt x="125413" y="559594"/>
                    <a:pt x="117475" y="487627"/>
                  </a:cubicBezTo>
                  <a:cubicBezTo>
                    <a:pt x="109538" y="415660"/>
                    <a:pt x="141288" y="560123"/>
                    <a:pt x="123825" y="484452"/>
                  </a:cubicBezTo>
                  <a:cubicBezTo>
                    <a:pt x="106363" y="408781"/>
                    <a:pt x="0" y="-32015"/>
                    <a:pt x="0" y="1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219E9ED7-B28B-4CE8-5C12-28F4EDF28E3D}"/>
                </a:ext>
              </a:extLst>
            </p:cNvPr>
            <p:cNvSpPr/>
            <p:nvPr/>
          </p:nvSpPr>
          <p:spPr>
            <a:xfrm>
              <a:off x="7596556" y="2758269"/>
              <a:ext cx="1309225" cy="432622"/>
            </a:xfrm>
            <a:custGeom>
              <a:avLst/>
              <a:gdLst>
                <a:gd name="connsiteX0" fmla="*/ 39319 w 1309225"/>
                <a:gd name="connsiteY0" fmla="*/ 13506 h 432622"/>
                <a:gd name="connsiteX1" fmla="*/ 655269 w 1309225"/>
                <a:gd name="connsiteY1" fmla="*/ 130981 h 432622"/>
                <a:gd name="connsiteX2" fmla="*/ 544144 w 1309225"/>
                <a:gd name="connsiteY2" fmla="*/ 83356 h 432622"/>
                <a:gd name="connsiteX3" fmla="*/ 1166444 w 1309225"/>
                <a:gd name="connsiteY3" fmla="*/ 299256 h 432622"/>
                <a:gd name="connsiteX4" fmla="*/ 1141044 w 1309225"/>
                <a:gd name="connsiteY4" fmla="*/ 308781 h 432622"/>
                <a:gd name="connsiteX5" fmla="*/ 1306144 w 1309225"/>
                <a:gd name="connsiteY5" fmla="*/ 432606 h 432622"/>
                <a:gd name="connsiteX6" fmla="*/ 1169619 w 1309225"/>
                <a:gd name="connsiteY6" fmla="*/ 315131 h 432622"/>
                <a:gd name="connsiteX7" fmla="*/ 350469 w 1309225"/>
                <a:gd name="connsiteY7" fmla="*/ 19856 h 432622"/>
                <a:gd name="connsiteX8" fmla="*/ 410794 w 1309225"/>
                <a:gd name="connsiteY8" fmla="*/ 77006 h 432622"/>
                <a:gd name="connsiteX9" fmla="*/ 99644 w 1309225"/>
                <a:gd name="connsiteY9" fmla="*/ 10331 h 432622"/>
                <a:gd name="connsiteX10" fmla="*/ 39319 w 1309225"/>
                <a:gd name="connsiteY10" fmla="*/ 13506 h 432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09225" h="432622">
                  <a:moveTo>
                    <a:pt x="39319" y="13506"/>
                  </a:moveTo>
                  <a:cubicBezTo>
                    <a:pt x="131923" y="33614"/>
                    <a:pt x="571132" y="119339"/>
                    <a:pt x="655269" y="130981"/>
                  </a:cubicBezTo>
                  <a:cubicBezTo>
                    <a:pt x="739407" y="142623"/>
                    <a:pt x="458948" y="55310"/>
                    <a:pt x="544144" y="83356"/>
                  </a:cubicBezTo>
                  <a:cubicBezTo>
                    <a:pt x="629340" y="111402"/>
                    <a:pt x="1066961" y="261685"/>
                    <a:pt x="1166444" y="299256"/>
                  </a:cubicBezTo>
                  <a:cubicBezTo>
                    <a:pt x="1265927" y="336827"/>
                    <a:pt x="1117761" y="286556"/>
                    <a:pt x="1141044" y="308781"/>
                  </a:cubicBezTo>
                  <a:cubicBezTo>
                    <a:pt x="1164327" y="331006"/>
                    <a:pt x="1301382" y="431548"/>
                    <a:pt x="1306144" y="432606"/>
                  </a:cubicBezTo>
                  <a:cubicBezTo>
                    <a:pt x="1310906" y="433664"/>
                    <a:pt x="1328898" y="383923"/>
                    <a:pt x="1169619" y="315131"/>
                  </a:cubicBezTo>
                  <a:cubicBezTo>
                    <a:pt x="1010340" y="246339"/>
                    <a:pt x="476940" y="59543"/>
                    <a:pt x="350469" y="19856"/>
                  </a:cubicBezTo>
                  <a:cubicBezTo>
                    <a:pt x="223998" y="-19831"/>
                    <a:pt x="452598" y="78593"/>
                    <a:pt x="410794" y="77006"/>
                  </a:cubicBezTo>
                  <a:cubicBezTo>
                    <a:pt x="368990" y="75419"/>
                    <a:pt x="160498" y="21973"/>
                    <a:pt x="99644" y="10331"/>
                  </a:cubicBezTo>
                  <a:cubicBezTo>
                    <a:pt x="38790" y="-1311"/>
                    <a:pt x="-53285" y="-6602"/>
                    <a:pt x="39319" y="13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92CA52E3-685A-E267-CE68-11BC42574E9A}"/>
                </a:ext>
              </a:extLst>
            </p:cNvPr>
            <p:cNvSpPr/>
            <p:nvPr/>
          </p:nvSpPr>
          <p:spPr>
            <a:xfrm>
              <a:off x="7658019" y="2872579"/>
              <a:ext cx="1082121" cy="240713"/>
            </a:xfrm>
            <a:custGeom>
              <a:avLst/>
              <a:gdLst>
                <a:gd name="connsiteX0" fmla="*/ 3256 w 1082121"/>
                <a:gd name="connsiteY0" fmla="*/ 3971 h 240713"/>
                <a:gd name="connsiteX1" fmla="*/ 717631 w 1082121"/>
                <a:gd name="connsiteY1" fmla="*/ 86521 h 240713"/>
                <a:gd name="connsiteX2" fmla="*/ 673181 w 1082121"/>
                <a:gd name="connsiteY2" fmla="*/ 86521 h 240713"/>
                <a:gd name="connsiteX3" fmla="*/ 1073231 w 1082121"/>
                <a:gd name="connsiteY3" fmla="*/ 238921 h 240713"/>
                <a:gd name="connsiteX4" fmla="*/ 901781 w 1082121"/>
                <a:gd name="connsiteY4" fmla="*/ 159546 h 240713"/>
                <a:gd name="connsiteX5" fmla="*/ 352506 w 1082121"/>
                <a:gd name="connsiteY5" fmla="*/ 3971 h 240713"/>
                <a:gd name="connsiteX6" fmla="*/ 447756 w 1082121"/>
                <a:gd name="connsiteY6" fmla="*/ 42071 h 240713"/>
                <a:gd name="connsiteX7" fmla="*/ 3256 w 1082121"/>
                <a:gd name="connsiteY7" fmla="*/ 3971 h 24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2121" h="240713">
                  <a:moveTo>
                    <a:pt x="3256" y="3971"/>
                  </a:moveTo>
                  <a:cubicBezTo>
                    <a:pt x="48235" y="11379"/>
                    <a:pt x="605977" y="72763"/>
                    <a:pt x="717631" y="86521"/>
                  </a:cubicBezTo>
                  <a:cubicBezTo>
                    <a:pt x="829285" y="100279"/>
                    <a:pt x="613914" y="61121"/>
                    <a:pt x="673181" y="86521"/>
                  </a:cubicBezTo>
                  <a:cubicBezTo>
                    <a:pt x="732448" y="111921"/>
                    <a:pt x="1035131" y="226750"/>
                    <a:pt x="1073231" y="238921"/>
                  </a:cubicBezTo>
                  <a:cubicBezTo>
                    <a:pt x="1111331" y="251092"/>
                    <a:pt x="1021902" y="198704"/>
                    <a:pt x="901781" y="159546"/>
                  </a:cubicBezTo>
                  <a:cubicBezTo>
                    <a:pt x="781660" y="120388"/>
                    <a:pt x="428177" y="23550"/>
                    <a:pt x="352506" y="3971"/>
                  </a:cubicBezTo>
                  <a:cubicBezTo>
                    <a:pt x="276835" y="-15608"/>
                    <a:pt x="502260" y="43658"/>
                    <a:pt x="447756" y="42071"/>
                  </a:cubicBezTo>
                  <a:cubicBezTo>
                    <a:pt x="393252" y="40484"/>
                    <a:pt x="-41723" y="-3437"/>
                    <a:pt x="3256" y="39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7886E9B5-7B1B-ABB4-3DD4-6B2EAAC52252}"/>
                </a:ext>
              </a:extLst>
            </p:cNvPr>
            <p:cNvSpPr/>
            <p:nvPr/>
          </p:nvSpPr>
          <p:spPr>
            <a:xfrm>
              <a:off x="7590397" y="2211061"/>
              <a:ext cx="110700" cy="592765"/>
            </a:xfrm>
            <a:custGeom>
              <a:avLst/>
              <a:gdLst>
                <a:gd name="connsiteX0" fmla="*/ 27386 w 110700"/>
                <a:gd name="connsiteY0" fmla="*/ 124 h 592765"/>
                <a:gd name="connsiteX1" fmla="*/ 57312 w 110700"/>
                <a:gd name="connsiteY1" fmla="*/ 196305 h 592765"/>
                <a:gd name="connsiteX2" fmla="*/ 47337 w 110700"/>
                <a:gd name="connsiteY2" fmla="*/ 126478 h 592765"/>
                <a:gd name="connsiteX3" fmla="*/ 34036 w 110700"/>
                <a:gd name="connsiteY3" fmla="*/ 339284 h 592765"/>
                <a:gd name="connsiteX4" fmla="*/ 17411 w 110700"/>
                <a:gd name="connsiteY4" fmla="*/ 548764 h 592765"/>
                <a:gd name="connsiteX5" fmla="*/ 786 w 110700"/>
                <a:gd name="connsiteY5" fmla="*/ 582015 h 592765"/>
                <a:gd name="connsiteX6" fmla="*/ 44012 w 110700"/>
                <a:gd name="connsiteY6" fmla="*/ 409111 h 592765"/>
                <a:gd name="connsiteX7" fmla="*/ 73938 w 110700"/>
                <a:gd name="connsiteY7" fmla="*/ 259482 h 592765"/>
                <a:gd name="connsiteX8" fmla="*/ 53987 w 110700"/>
                <a:gd name="connsiteY8" fmla="*/ 306033 h 592765"/>
                <a:gd name="connsiteX9" fmla="*/ 110514 w 110700"/>
                <a:gd name="connsiteY9" fmla="*/ 159729 h 592765"/>
                <a:gd name="connsiteX10" fmla="*/ 70612 w 110700"/>
                <a:gd name="connsiteY10" fmla="*/ 229556 h 592765"/>
                <a:gd name="connsiteX11" fmla="*/ 27386 w 110700"/>
                <a:gd name="connsiteY11" fmla="*/ 124 h 592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700" h="592765">
                  <a:moveTo>
                    <a:pt x="27386" y="124"/>
                  </a:moveTo>
                  <a:cubicBezTo>
                    <a:pt x="25169" y="-5418"/>
                    <a:pt x="53987" y="175246"/>
                    <a:pt x="57312" y="196305"/>
                  </a:cubicBezTo>
                  <a:cubicBezTo>
                    <a:pt x="60637" y="217364"/>
                    <a:pt x="51216" y="102648"/>
                    <a:pt x="47337" y="126478"/>
                  </a:cubicBezTo>
                  <a:cubicBezTo>
                    <a:pt x="43458" y="150308"/>
                    <a:pt x="39024" y="268903"/>
                    <a:pt x="34036" y="339284"/>
                  </a:cubicBezTo>
                  <a:cubicBezTo>
                    <a:pt x="29048" y="409665"/>
                    <a:pt x="22953" y="508309"/>
                    <a:pt x="17411" y="548764"/>
                  </a:cubicBezTo>
                  <a:cubicBezTo>
                    <a:pt x="11869" y="589219"/>
                    <a:pt x="-3648" y="605291"/>
                    <a:pt x="786" y="582015"/>
                  </a:cubicBezTo>
                  <a:cubicBezTo>
                    <a:pt x="5219" y="558740"/>
                    <a:pt x="31820" y="462866"/>
                    <a:pt x="44012" y="409111"/>
                  </a:cubicBezTo>
                  <a:cubicBezTo>
                    <a:pt x="56204" y="355356"/>
                    <a:pt x="72276" y="276662"/>
                    <a:pt x="73938" y="259482"/>
                  </a:cubicBezTo>
                  <a:cubicBezTo>
                    <a:pt x="75601" y="242302"/>
                    <a:pt x="47891" y="322658"/>
                    <a:pt x="53987" y="306033"/>
                  </a:cubicBezTo>
                  <a:cubicBezTo>
                    <a:pt x="60083" y="289408"/>
                    <a:pt x="107743" y="172475"/>
                    <a:pt x="110514" y="159729"/>
                  </a:cubicBezTo>
                  <a:cubicBezTo>
                    <a:pt x="113285" y="146983"/>
                    <a:pt x="84467" y="253940"/>
                    <a:pt x="70612" y="229556"/>
                  </a:cubicBezTo>
                  <a:cubicBezTo>
                    <a:pt x="56757" y="205172"/>
                    <a:pt x="29603" y="5666"/>
                    <a:pt x="27386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E17D0A1E-FD04-4227-2D11-6DC01269E96E}"/>
                </a:ext>
              </a:extLst>
            </p:cNvPr>
            <p:cNvSpPr/>
            <p:nvPr/>
          </p:nvSpPr>
          <p:spPr>
            <a:xfrm>
              <a:off x="7424838" y="1220308"/>
              <a:ext cx="229274" cy="603679"/>
            </a:xfrm>
            <a:custGeom>
              <a:avLst/>
              <a:gdLst>
                <a:gd name="connsiteX0" fmla="*/ 90 w 229274"/>
                <a:gd name="connsiteY0" fmla="*/ 0 h 603679"/>
                <a:gd name="connsiteX1" fmla="*/ 216221 w 229274"/>
                <a:gd name="connsiteY1" fmla="*/ 309234 h 603679"/>
                <a:gd name="connsiteX2" fmla="*/ 206246 w 229274"/>
                <a:gd name="connsiteY2" fmla="*/ 389036 h 603679"/>
                <a:gd name="connsiteX3" fmla="*/ 216221 w 229274"/>
                <a:gd name="connsiteY3" fmla="*/ 601842 h 603679"/>
                <a:gd name="connsiteX4" fmla="*/ 209571 w 229274"/>
                <a:gd name="connsiteY4" fmla="*/ 482139 h 603679"/>
                <a:gd name="connsiteX5" fmla="*/ 189620 w 229274"/>
                <a:gd name="connsiteY5" fmla="*/ 309234 h 603679"/>
                <a:gd name="connsiteX6" fmla="*/ 90 w 229274"/>
                <a:gd name="connsiteY6" fmla="*/ 0 h 60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274" h="603679">
                  <a:moveTo>
                    <a:pt x="90" y="0"/>
                  </a:moveTo>
                  <a:cubicBezTo>
                    <a:pt x="4523" y="0"/>
                    <a:pt x="181862" y="244395"/>
                    <a:pt x="216221" y="309234"/>
                  </a:cubicBezTo>
                  <a:cubicBezTo>
                    <a:pt x="250580" y="374073"/>
                    <a:pt x="206246" y="340268"/>
                    <a:pt x="206246" y="389036"/>
                  </a:cubicBezTo>
                  <a:cubicBezTo>
                    <a:pt x="206246" y="437804"/>
                    <a:pt x="215667" y="586325"/>
                    <a:pt x="216221" y="601842"/>
                  </a:cubicBezTo>
                  <a:cubicBezTo>
                    <a:pt x="216775" y="617359"/>
                    <a:pt x="214004" y="530907"/>
                    <a:pt x="209571" y="482139"/>
                  </a:cubicBezTo>
                  <a:cubicBezTo>
                    <a:pt x="205138" y="433371"/>
                    <a:pt x="223979" y="385711"/>
                    <a:pt x="189620" y="309234"/>
                  </a:cubicBezTo>
                  <a:cubicBezTo>
                    <a:pt x="155261" y="232757"/>
                    <a:pt x="-4343" y="0"/>
                    <a:pt x="9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08D8FEF2-8772-822E-B540-681C87D0E8B6}"/>
                </a:ext>
              </a:extLst>
            </p:cNvPr>
            <p:cNvSpPr/>
            <p:nvPr/>
          </p:nvSpPr>
          <p:spPr>
            <a:xfrm>
              <a:off x="7494640" y="1299898"/>
              <a:ext cx="252822" cy="1522600"/>
            </a:xfrm>
            <a:custGeom>
              <a:avLst/>
              <a:gdLst>
                <a:gd name="connsiteX0" fmla="*/ 115 w 252822"/>
                <a:gd name="connsiteY0" fmla="*/ 213 h 1522600"/>
                <a:gd name="connsiteX1" fmla="*/ 176345 w 252822"/>
                <a:gd name="connsiteY1" fmla="*/ 146517 h 1522600"/>
                <a:gd name="connsiteX2" fmla="*/ 173020 w 252822"/>
                <a:gd name="connsiteY2" fmla="*/ 352672 h 1522600"/>
                <a:gd name="connsiteX3" fmla="*/ 179670 w 252822"/>
                <a:gd name="connsiteY3" fmla="*/ 249594 h 1522600"/>
                <a:gd name="connsiteX4" fmla="*/ 226221 w 252822"/>
                <a:gd name="connsiteY4" fmla="*/ 924588 h 1522600"/>
                <a:gd name="connsiteX5" fmla="*/ 229546 w 252822"/>
                <a:gd name="connsiteY5" fmla="*/ 808210 h 1522600"/>
                <a:gd name="connsiteX6" fmla="*/ 212921 w 252822"/>
                <a:gd name="connsiteY6" fmla="*/ 1120768 h 1522600"/>
                <a:gd name="connsiteX7" fmla="*/ 229546 w 252822"/>
                <a:gd name="connsiteY7" fmla="*/ 1316949 h 1522600"/>
                <a:gd name="connsiteX8" fmla="*/ 129793 w 252822"/>
                <a:gd name="connsiteY8" fmla="*/ 1519779 h 1522600"/>
                <a:gd name="connsiteX9" fmla="*/ 182995 w 252822"/>
                <a:gd name="connsiteY9" fmla="*/ 1413376 h 1522600"/>
                <a:gd name="connsiteX10" fmla="*/ 252822 w 252822"/>
                <a:gd name="connsiteY10" fmla="*/ 1114118 h 1522600"/>
                <a:gd name="connsiteX11" fmla="*/ 182995 w 252822"/>
                <a:gd name="connsiteY11" fmla="*/ 272870 h 1522600"/>
                <a:gd name="connsiteX12" fmla="*/ 186320 w 252822"/>
                <a:gd name="connsiteY12" fmla="*/ 375948 h 1522600"/>
                <a:gd name="connsiteX13" fmla="*/ 149744 w 252822"/>
                <a:gd name="connsiteY13" fmla="*/ 119916 h 1522600"/>
                <a:gd name="connsiteX14" fmla="*/ 115 w 252822"/>
                <a:gd name="connsiteY14" fmla="*/ 213 h 152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2822" h="1522600">
                  <a:moveTo>
                    <a:pt x="115" y="213"/>
                  </a:moveTo>
                  <a:cubicBezTo>
                    <a:pt x="4548" y="4646"/>
                    <a:pt x="147527" y="87774"/>
                    <a:pt x="176345" y="146517"/>
                  </a:cubicBezTo>
                  <a:cubicBezTo>
                    <a:pt x="205163" y="205260"/>
                    <a:pt x="172466" y="335493"/>
                    <a:pt x="173020" y="352672"/>
                  </a:cubicBezTo>
                  <a:cubicBezTo>
                    <a:pt x="173574" y="369851"/>
                    <a:pt x="170803" y="154275"/>
                    <a:pt x="179670" y="249594"/>
                  </a:cubicBezTo>
                  <a:cubicBezTo>
                    <a:pt x="188537" y="344913"/>
                    <a:pt x="217908" y="831485"/>
                    <a:pt x="226221" y="924588"/>
                  </a:cubicBezTo>
                  <a:cubicBezTo>
                    <a:pt x="234534" y="1017691"/>
                    <a:pt x="231763" y="775513"/>
                    <a:pt x="229546" y="808210"/>
                  </a:cubicBezTo>
                  <a:cubicBezTo>
                    <a:pt x="227329" y="840907"/>
                    <a:pt x="212921" y="1035978"/>
                    <a:pt x="212921" y="1120768"/>
                  </a:cubicBezTo>
                  <a:cubicBezTo>
                    <a:pt x="212921" y="1205558"/>
                    <a:pt x="243401" y="1250447"/>
                    <a:pt x="229546" y="1316949"/>
                  </a:cubicBezTo>
                  <a:cubicBezTo>
                    <a:pt x="215691" y="1383451"/>
                    <a:pt x="137552" y="1503708"/>
                    <a:pt x="129793" y="1519779"/>
                  </a:cubicBezTo>
                  <a:cubicBezTo>
                    <a:pt x="122034" y="1535850"/>
                    <a:pt x="162490" y="1480986"/>
                    <a:pt x="182995" y="1413376"/>
                  </a:cubicBezTo>
                  <a:cubicBezTo>
                    <a:pt x="203500" y="1345766"/>
                    <a:pt x="252822" y="1304202"/>
                    <a:pt x="252822" y="1114118"/>
                  </a:cubicBezTo>
                  <a:cubicBezTo>
                    <a:pt x="252822" y="924034"/>
                    <a:pt x="194079" y="395898"/>
                    <a:pt x="182995" y="272870"/>
                  </a:cubicBezTo>
                  <a:cubicBezTo>
                    <a:pt x="171911" y="149842"/>
                    <a:pt x="191862" y="401440"/>
                    <a:pt x="186320" y="375948"/>
                  </a:cubicBezTo>
                  <a:cubicBezTo>
                    <a:pt x="180778" y="350456"/>
                    <a:pt x="179670" y="178659"/>
                    <a:pt x="149744" y="119916"/>
                  </a:cubicBezTo>
                  <a:cubicBezTo>
                    <a:pt x="119818" y="61173"/>
                    <a:pt x="-4318" y="-4220"/>
                    <a:pt x="115" y="2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8DFD48E8-1BF7-CC19-E80E-7F118763865D}"/>
                </a:ext>
              </a:extLst>
            </p:cNvPr>
            <p:cNvSpPr/>
            <p:nvPr/>
          </p:nvSpPr>
          <p:spPr>
            <a:xfrm>
              <a:off x="5492054" y="2667879"/>
              <a:ext cx="1823870" cy="226962"/>
            </a:xfrm>
            <a:custGeom>
              <a:avLst/>
              <a:gdLst>
                <a:gd name="connsiteX0" fmla="*/ 10675 w 1823870"/>
                <a:gd name="connsiteY0" fmla="*/ 225544 h 226962"/>
                <a:gd name="connsiteX1" fmla="*/ 732397 w 1823870"/>
                <a:gd name="connsiteY1" fmla="*/ 10007 h 226962"/>
                <a:gd name="connsiteX2" fmla="*/ 552783 w 1823870"/>
                <a:gd name="connsiteY2" fmla="*/ 42664 h 226962"/>
                <a:gd name="connsiteX3" fmla="*/ 1000186 w 1823870"/>
                <a:gd name="connsiteY3" fmla="*/ 210 h 226962"/>
                <a:gd name="connsiteX4" fmla="*/ 1803552 w 1823870"/>
                <a:gd name="connsiteY4" fmla="*/ 26335 h 226962"/>
                <a:gd name="connsiteX5" fmla="*/ 1601077 w 1823870"/>
                <a:gd name="connsiteY5" fmla="*/ 26335 h 226962"/>
                <a:gd name="connsiteX6" fmla="*/ 673615 w 1823870"/>
                <a:gd name="connsiteY6" fmla="*/ 36132 h 226962"/>
                <a:gd name="connsiteX7" fmla="*/ 611566 w 1823870"/>
                <a:gd name="connsiteY7" fmla="*/ 58992 h 226962"/>
                <a:gd name="connsiteX8" fmla="*/ 849963 w 1823870"/>
                <a:gd name="connsiteY8" fmla="*/ 26335 h 226962"/>
                <a:gd name="connsiteX9" fmla="*/ 340512 w 1823870"/>
                <a:gd name="connsiteY9" fmla="*/ 98181 h 226962"/>
                <a:gd name="connsiteX10" fmla="*/ 10675 w 1823870"/>
                <a:gd name="connsiteY10" fmla="*/ 225544 h 226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23870" h="226962">
                  <a:moveTo>
                    <a:pt x="10675" y="225544"/>
                  </a:moveTo>
                  <a:cubicBezTo>
                    <a:pt x="75989" y="210848"/>
                    <a:pt x="642046" y="40487"/>
                    <a:pt x="732397" y="10007"/>
                  </a:cubicBezTo>
                  <a:cubicBezTo>
                    <a:pt x="822748" y="-20473"/>
                    <a:pt x="508152" y="44297"/>
                    <a:pt x="552783" y="42664"/>
                  </a:cubicBezTo>
                  <a:cubicBezTo>
                    <a:pt x="597414" y="41031"/>
                    <a:pt x="791725" y="2931"/>
                    <a:pt x="1000186" y="210"/>
                  </a:cubicBezTo>
                  <a:cubicBezTo>
                    <a:pt x="1208647" y="-2511"/>
                    <a:pt x="1703404" y="21981"/>
                    <a:pt x="1803552" y="26335"/>
                  </a:cubicBezTo>
                  <a:cubicBezTo>
                    <a:pt x="1903700" y="30689"/>
                    <a:pt x="1601077" y="26335"/>
                    <a:pt x="1601077" y="26335"/>
                  </a:cubicBezTo>
                  <a:lnTo>
                    <a:pt x="673615" y="36132"/>
                  </a:lnTo>
                  <a:cubicBezTo>
                    <a:pt x="508697" y="41575"/>
                    <a:pt x="582175" y="60625"/>
                    <a:pt x="611566" y="58992"/>
                  </a:cubicBezTo>
                  <a:cubicBezTo>
                    <a:pt x="640957" y="57359"/>
                    <a:pt x="849963" y="26335"/>
                    <a:pt x="849963" y="26335"/>
                  </a:cubicBezTo>
                  <a:cubicBezTo>
                    <a:pt x="804787" y="32866"/>
                    <a:pt x="485836" y="59537"/>
                    <a:pt x="340512" y="98181"/>
                  </a:cubicBezTo>
                  <a:cubicBezTo>
                    <a:pt x="195188" y="136825"/>
                    <a:pt x="-54639" y="240240"/>
                    <a:pt x="10675" y="225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BA8FC33E-54A4-2B86-9143-9F4D6F1298C2}"/>
                </a:ext>
              </a:extLst>
            </p:cNvPr>
            <p:cNvSpPr/>
            <p:nvPr/>
          </p:nvSpPr>
          <p:spPr>
            <a:xfrm>
              <a:off x="6480769" y="2682478"/>
              <a:ext cx="1326234" cy="159107"/>
            </a:xfrm>
            <a:custGeom>
              <a:avLst/>
              <a:gdLst>
                <a:gd name="connsiteX0" fmla="*/ 4940 w 1326234"/>
                <a:gd name="connsiteY0" fmla="*/ 5205 h 159107"/>
                <a:gd name="connsiteX1" fmla="*/ 893214 w 1326234"/>
                <a:gd name="connsiteY1" fmla="*/ 54191 h 159107"/>
                <a:gd name="connsiteX2" fmla="*/ 631957 w 1326234"/>
                <a:gd name="connsiteY2" fmla="*/ 57456 h 159107"/>
                <a:gd name="connsiteX3" fmla="*/ 1314491 w 1326234"/>
                <a:gd name="connsiteY3" fmla="*/ 158693 h 159107"/>
                <a:gd name="connsiteX4" fmla="*/ 1027108 w 1326234"/>
                <a:gd name="connsiteY4" fmla="*/ 90113 h 159107"/>
                <a:gd name="connsiteX5" fmla="*/ 556845 w 1326234"/>
                <a:gd name="connsiteY5" fmla="*/ 11736 h 159107"/>
                <a:gd name="connsiteX6" fmla="*/ 4940 w 1326234"/>
                <a:gd name="connsiteY6" fmla="*/ 5205 h 159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6234" h="159107">
                  <a:moveTo>
                    <a:pt x="4940" y="5205"/>
                  </a:moveTo>
                  <a:cubicBezTo>
                    <a:pt x="61001" y="12281"/>
                    <a:pt x="788711" y="45483"/>
                    <a:pt x="893214" y="54191"/>
                  </a:cubicBezTo>
                  <a:cubicBezTo>
                    <a:pt x="997717" y="62899"/>
                    <a:pt x="561744" y="40039"/>
                    <a:pt x="631957" y="57456"/>
                  </a:cubicBezTo>
                  <a:cubicBezTo>
                    <a:pt x="702170" y="74873"/>
                    <a:pt x="1248632" y="153250"/>
                    <a:pt x="1314491" y="158693"/>
                  </a:cubicBezTo>
                  <a:cubicBezTo>
                    <a:pt x="1380350" y="164136"/>
                    <a:pt x="1153382" y="114606"/>
                    <a:pt x="1027108" y="90113"/>
                  </a:cubicBezTo>
                  <a:cubicBezTo>
                    <a:pt x="900834" y="65620"/>
                    <a:pt x="728839" y="26976"/>
                    <a:pt x="556845" y="11736"/>
                  </a:cubicBezTo>
                  <a:cubicBezTo>
                    <a:pt x="384851" y="-3504"/>
                    <a:pt x="-51121" y="-1871"/>
                    <a:pt x="4940" y="52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C707B294-84CD-7131-AA76-FBF91F81B460}"/>
                </a:ext>
              </a:extLst>
            </p:cNvPr>
            <p:cNvSpPr/>
            <p:nvPr/>
          </p:nvSpPr>
          <p:spPr>
            <a:xfrm>
              <a:off x="5435893" y="2726642"/>
              <a:ext cx="987791" cy="208476"/>
            </a:xfrm>
            <a:custGeom>
              <a:avLst/>
              <a:gdLst>
                <a:gd name="connsiteX0" fmla="*/ 43976 w 987791"/>
                <a:gd name="connsiteY0" fmla="*/ 199438 h 208476"/>
                <a:gd name="connsiteX1" fmla="*/ 546896 w 987791"/>
                <a:gd name="connsiteY1" fmla="*/ 52481 h 208476"/>
                <a:gd name="connsiteX2" fmla="*/ 987767 w 987791"/>
                <a:gd name="connsiteY2" fmla="*/ 229 h 208476"/>
                <a:gd name="connsiteX3" fmla="*/ 566490 w 987791"/>
                <a:gd name="connsiteY3" fmla="*/ 68809 h 208476"/>
                <a:gd name="connsiteX4" fmla="*/ 347687 w 987791"/>
                <a:gd name="connsiteY4" fmla="*/ 137389 h 208476"/>
                <a:gd name="connsiteX5" fmla="*/ 648133 w 987791"/>
                <a:gd name="connsiteY5" fmla="*/ 55747 h 208476"/>
                <a:gd name="connsiteX6" fmla="*/ 92961 w 987791"/>
                <a:gd name="connsiteY6" fmla="*/ 179844 h 208476"/>
                <a:gd name="connsiteX7" fmla="*/ 43976 w 987791"/>
                <a:gd name="connsiteY7" fmla="*/ 199438 h 208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7791" h="208476">
                  <a:moveTo>
                    <a:pt x="43976" y="199438"/>
                  </a:moveTo>
                  <a:cubicBezTo>
                    <a:pt x="119632" y="178211"/>
                    <a:pt x="389598" y="85682"/>
                    <a:pt x="546896" y="52481"/>
                  </a:cubicBezTo>
                  <a:cubicBezTo>
                    <a:pt x="704195" y="19279"/>
                    <a:pt x="984501" y="-2492"/>
                    <a:pt x="987767" y="229"/>
                  </a:cubicBezTo>
                  <a:cubicBezTo>
                    <a:pt x="991033" y="2950"/>
                    <a:pt x="673170" y="45949"/>
                    <a:pt x="566490" y="68809"/>
                  </a:cubicBezTo>
                  <a:cubicBezTo>
                    <a:pt x="459810" y="91669"/>
                    <a:pt x="334080" y="139566"/>
                    <a:pt x="347687" y="137389"/>
                  </a:cubicBezTo>
                  <a:cubicBezTo>
                    <a:pt x="361294" y="135212"/>
                    <a:pt x="690587" y="48671"/>
                    <a:pt x="648133" y="55747"/>
                  </a:cubicBezTo>
                  <a:cubicBezTo>
                    <a:pt x="605679" y="62823"/>
                    <a:pt x="192021" y="159161"/>
                    <a:pt x="92961" y="179844"/>
                  </a:cubicBezTo>
                  <a:cubicBezTo>
                    <a:pt x="-6099" y="200527"/>
                    <a:pt x="-31680" y="220665"/>
                    <a:pt x="43976" y="1994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4E0B46DF-0B05-DF38-A82A-8E225487E33C}"/>
                </a:ext>
              </a:extLst>
            </p:cNvPr>
            <p:cNvSpPr/>
            <p:nvPr/>
          </p:nvSpPr>
          <p:spPr>
            <a:xfrm>
              <a:off x="5662194" y="2805133"/>
              <a:ext cx="1821004" cy="227350"/>
            </a:xfrm>
            <a:custGeom>
              <a:avLst/>
              <a:gdLst>
                <a:gd name="connsiteX0" fmla="*/ 555 w 1821004"/>
                <a:gd name="connsiteY0" fmla="*/ 58898 h 227350"/>
                <a:gd name="connsiteX1" fmla="*/ 1058646 w 1821004"/>
                <a:gd name="connsiteY1" fmla="*/ 169933 h 227350"/>
                <a:gd name="connsiteX2" fmla="*/ 735340 w 1821004"/>
                <a:gd name="connsiteY2" fmla="*/ 173198 h 227350"/>
                <a:gd name="connsiteX3" fmla="*/ 1532175 w 1821004"/>
                <a:gd name="connsiteY3" fmla="*/ 71961 h 227350"/>
                <a:gd name="connsiteX4" fmla="*/ 1816292 w 1821004"/>
                <a:gd name="connsiteY4" fmla="*/ 116 h 227350"/>
                <a:gd name="connsiteX5" fmla="*/ 1339497 w 1821004"/>
                <a:gd name="connsiteY5" fmla="*/ 88290 h 227350"/>
                <a:gd name="connsiteX6" fmla="*/ 630837 w 1821004"/>
                <a:gd name="connsiteY6" fmla="*/ 225450 h 227350"/>
                <a:gd name="connsiteX7" fmla="*/ 908423 w 1821004"/>
                <a:gd name="connsiteY7" fmla="*/ 160136 h 227350"/>
                <a:gd name="connsiteX8" fmla="*/ 555 w 1821004"/>
                <a:gd name="connsiteY8" fmla="*/ 58898 h 22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1004" h="227350">
                  <a:moveTo>
                    <a:pt x="555" y="58898"/>
                  </a:moveTo>
                  <a:cubicBezTo>
                    <a:pt x="25592" y="60531"/>
                    <a:pt x="936182" y="150883"/>
                    <a:pt x="1058646" y="169933"/>
                  </a:cubicBezTo>
                  <a:cubicBezTo>
                    <a:pt x="1181110" y="188983"/>
                    <a:pt x="656419" y="189527"/>
                    <a:pt x="735340" y="173198"/>
                  </a:cubicBezTo>
                  <a:cubicBezTo>
                    <a:pt x="814261" y="156869"/>
                    <a:pt x="1352016" y="100808"/>
                    <a:pt x="1532175" y="71961"/>
                  </a:cubicBezTo>
                  <a:cubicBezTo>
                    <a:pt x="1712334" y="43114"/>
                    <a:pt x="1848405" y="-2605"/>
                    <a:pt x="1816292" y="116"/>
                  </a:cubicBezTo>
                  <a:cubicBezTo>
                    <a:pt x="1784179" y="2837"/>
                    <a:pt x="1339497" y="88290"/>
                    <a:pt x="1339497" y="88290"/>
                  </a:cubicBezTo>
                  <a:lnTo>
                    <a:pt x="630837" y="225450"/>
                  </a:lnTo>
                  <a:cubicBezTo>
                    <a:pt x="558991" y="237424"/>
                    <a:pt x="1012381" y="190072"/>
                    <a:pt x="908423" y="160136"/>
                  </a:cubicBezTo>
                  <a:cubicBezTo>
                    <a:pt x="804465" y="130200"/>
                    <a:pt x="-24482" y="57265"/>
                    <a:pt x="555" y="58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AB6DCE00-54FC-4FB4-2909-992E6031A011}"/>
                </a:ext>
              </a:extLst>
            </p:cNvPr>
            <p:cNvSpPr/>
            <p:nvPr/>
          </p:nvSpPr>
          <p:spPr>
            <a:xfrm>
              <a:off x="5512526" y="2846868"/>
              <a:ext cx="2221361" cy="242795"/>
            </a:xfrm>
            <a:custGeom>
              <a:avLst/>
              <a:gdLst>
                <a:gd name="connsiteX0" fmla="*/ 2217420 w 2221361"/>
                <a:gd name="connsiteY0" fmla="*/ 835 h 242795"/>
                <a:gd name="connsiteX1" fmla="*/ 1665514 w 2221361"/>
                <a:gd name="connsiteY1" fmla="*/ 160855 h 242795"/>
                <a:gd name="connsiteX2" fmla="*/ 1456508 w 2221361"/>
                <a:gd name="connsiteY2" fmla="*/ 203309 h 242795"/>
                <a:gd name="connsiteX3" fmla="*/ 1789611 w 2221361"/>
                <a:gd name="connsiteY3" fmla="*/ 173918 h 242795"/>
                <a:gd name="connsiteX4" fmla="*/ 1022168 w 2221361"/>
                <a:gd name="connsiteY4" fmla="*/ 209841 h 242795"/>
                <a:gd name="connsiteX5" fmla="*/ 1120140 w 2221361"/>
                <a:gd name="connsiteY5" fmla="*/ 242498 h 242795"/>
                <a:gd name="connsiteX6" fmla="*/ 839288 w 2221361"/>
                <a:gd name="connsiteY6" fmla="*/ 190246 h 242795"/>
                <a:gd name="connsiteX7" fmla="*/ 391885 w 2221361"/>
                <a:gd name="connsiteY7" fmla="*/ 121666 h 242795"/>
                <a:gd name="connsiteX8" fmla="*/ 0 w 2221361"/>
                <a:gd name="connsiteY8" fmla="*/ 62883 h 242795"/>
                <a:gd name="connsiteX9" fmla="*/ 695597 w 2221361"/>
                <a:gd name="connsiteY9" fmla="*/ 160855 h 242795"/>
                <a:gd name="connsiteX10" fmla="*/ 1371600 w 2221361"/>
                <a:gd name="connsiteY10" fmla="*/ 232701 h 242795"/>
                <a:gd name="connsiteX11" fmla="*/ 1329145 w 2221361"/>
                <a:gd name="connsiteY11" fmla="*/ 229435 h 242795"/>
                <a:gd name="connsiteX12" fmla="*/ 1427117 w 2221361"/>
                <a:gd name="connsiteY12" fmla="*/ 196778 h 242795"/>
                <a:gd name="connsiteX13" fmla="*/ 1887583 w 2221361"/>
                <a:gd name="connsiteY13" fmla="*/ 102072 h 242795"/>
                <a:gd name="connsiteX14" fmla="*/ 2217420 w 2221361"/>
                <a:gd name="connsiteY14" fmla="*/ 835 h 24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21361" h="242795">
                  <a:moveTo>
                    <a:pt x="2217420" y="835"/>
                  </a:moveTo>
                  <a:cubicBezTo>
                    <a:pt x="2180408" y="10632"/>
                    <a:pt x="1792333" y="127109"/>
                    <a:pt x="1665514" y="160855"/>
                  </a:cubicBezTo>
                  <a:cubicBezTo>
                    <a:pt x="1538695" y="194601"/>
                    <a:pt x="1435825" y="201132"/>
                    <a:pt x="1456508" y="203309"/>
                  </a:cubicBezTo>
                  <a:cubicBezTo>
                    <a:pt x="1477191" y="205486"/>
                    <a:pt x="1862001" y="172829"/>
                    <a:pt x="1789611" y="173918"/>
                  </a:cubicBezTo>
                  <a:cubicBezTo>
                    <a:pt x="1717221" y="175007"/>
                    <a:pt x="1133746" y="198411"/>
                    <a:pt x="1022168" y="209841"/>
                  </a:cubicBezTo>
                  <a:cubicBezTo>
                    <a:pt x="910589" y="221271"/>
                    <a:pt x="1150620" y="245764"/>
                    <a:pt x="1120140" y="242498"/>
                  </a:cubicBezTo>
                  <a:cubicBezTo>
                    <a:pt x="1089660" y="239232"/>
                    <a:pt x="960664" y="210385"/>
                    <a:pt x="839288" y="190246"/>
                  </a:cubicBezTo>
                  <a:cubicBezTo>
                    <a:pt x="717912" y="170107"/>
                    <a:pt x="391885" y="121666"/>
                    <a:pt x="391885" y="121666"/>
                  </a:cubicBezTo>
                  <a:lnTo>
                    <a:pt x="0" y="62883"/>
                  </a:lnTo>
                  <a:cubicBezTo>
                    <a:pt x="50619" y="69414"/>
                    <a:pt x="466997" y="132552"/>
                    <a:pt x="695597" y="160855"/>
                  </a:cubicBezTo>
                  <a:cubicBezTo>
                    <a:pt x="924197" y="189158"/>
                    <a:pt x="1266009" y="221271"/>
                    <a:pt x="1371600" y="232701"/>
                  </a:cubicBezTo>
                  <a:cubicBezTo>
                    <a:pt x="1477191" y="244131"/>
                    <a:pt x="1319892" y="235422"/>
                    <a:pt x="1329145" y="229435"/>
                  </a:cubicBezTo>
                  <a:cubicBezTo>
                    <a:pt x="1338398" y="223448"/>
                    <a:pt x="1334044" y="218005"/>
                    <a:pt x="1427117" y="196778"/>
                  </a:cubicBezTo>
                  <a:cubicBezTo>
                    <a:pt x="1520190" y="175551"/>
                    <a:pt x="1753144" y="134185"/>
                    <a:pt x="1887583" y="102072"/>
                  </a:cubicBezTo>
                  <a:cubicBezTo>
                    <a:pt x="2022022" y="69959"/>
                    <a:pt x="2254432" y="-8962"/>
                    <a:pt x="2217420" y="8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5BFAC6D8-4124-7C69-FE8C-1A72FA67D883}"/>
                </a:ext>
              </a:extLst>
            </p:cNvPr>
            <p:cNvSpPr/>
            <p:nvPr/>
          </p:nvSpPr>
          <p:spPr>
            <a:xfrm>
              <a:off x="6564025" y="2810265"/>
              <a:ext cx="1098242" cy="230115"/>
            </a:xfrm>
            <a:custGeom>
              <a:avLst/>
              <a:gdLst>
                <a:gd name="connsiteX0" fmla="*/ 1090809 w 1098242"/>
                <a:gd name="connsiteY0" fmla="*/ 1515 h 230115"/>
                <a:gd name="connsiteX1" fmla="*/ 535638 w 1098242"/>
                <a:gd name="connsiteY1" fmla="*/ 151738 h 230115"/>
                <a:gd name="connsiteX2" fmla="*/ 61 w 1098242"/>
                <a:gd name="connsiteY2" fmla="*/ 230115 h 230115"/>
                <a:gd name="connsiteX3" fmla="*/ 568295 w 1098242"/>
                <a:gd name="connsiteY3" fmla="*/ 151738 h 230115"/>
                <a:gd name="connsiteX4" fmla="*/ 42515 w 1098242"/>
                <a:gd name="connsiteY4" fmla="*/ 184395 h 230115"/>
                <a:gd name="connsiteX5" fmla="*/ 672798 w 1098242"/>
                <a:gd name="connsiteY5" fmla="*/ 92955 h 230115"/>
                <a:gd name="connsiteX6" fmla="*/ 473589 w 1098242"/>
                <a:gd name="connsiteY6" fmla="*/ 141941 h 230115"/>
                <a:gd name="connsiteX7" fmla="*/ 832818 w 1098242"/>
                <a:gd name="connsiteY7" fmla="*/ 76626 h 230115"/>
                <a:gd name="connsiteX8" fmla="*/ 1090809 w 1098242"/>
                <a:gd name="connsiteY8" fmla="*/ 1515 h 23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8242" h="230115">
                  <a:moveTo>
                    <a:pt x="1090809" y="1515"/>
                  </a:moveTo>
                  <a:cubicBezTo>
                    <a:pt x="1041279" y="14034"/>
                    <a:pt x="717429" y="113638"/>
                    <a:pt x="535638" y="151738"/>
                  </a:cubicBezTo>
                  <a:cubicBezTo>
                    <a:pt x="353847" y="189838"/>
                    <a:pt x="-5382" y="230115"/>
                    <a:pt x="61" y="230115"/>
                  </a:cubicBezTo>
                  <a:cubicBezTo>
                    <a:pt x="5504" y="230115"/>
                    <a:pt x="561219" y="159358"/>
                    <a:pt x="568295" y="151738"/>
                  </a:cubicBezTo>
                  <a:cubicBezTo>
                    <a:pt x="575371" y="144118"/>
                    <a:pt x="25098" y="194192"/>
                    <a:pt x="42515" y="184395"/>
                  </a:cubicBezTo>
                  <a:cubicBezTo>
                    <a:pt x="59932" y="174598"/>
                    <a:pt x="600952" y="100031"/>
                    <a:pt x="672798" y="92955"/>
                  </a:cubicBezTo>
                  <a:cubicBezTo>
                    <a:pt x="744644" y="85879"/>
                    <a:pt x="446919" y="144662"/>
                    <a:pt x="473589" y="141941"/>
                  </a:cubicBezTo>
                  <a:cubicBezTo>
                    <a:pt x="500259" y="139220"/>
                    <a:pt x="735935" y="95676"/>
                    <a:pt x="832818" y="76626"/>
                  </a:cubicBezTo>
                  <a:cubicBezTo>
                    <a:pt x="929701" y="57576"/>
                    <a:pt x="1140339" y="-11004"/>
                    <a:pt x="1090809" y="15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A31F1AE2-5C9B-1688-03CA-12E30C8A4456}"/>
                </a:ext>
              </a:extLst>
            </p:cNvPr>
            <p:cNvSpPr/>
            <p:nvPr/>
          </p:nvSpPr>
          <p:spPr>
            <a:xfrm>
              <a:off x="5517926" y="2694804"/>
              <a:ext cx="1924178" cy="391645"/>
            </a:xfrm>
            <a:custGeom>
              <a:avLst/>
              <a:gdLst>
                <a:gd name="connsiteX0" fmla="*/ 102368 w 1924178"/>
                <a:gd name="connsiteY0" fmla="*/ 175759 h 391645"/>
                <a:gd name="connsiteX1" fmla="*/ 902468 w 1924178"/>
                <a:gd name="connsiteY1" fmla="*/ 15739 h 391645"/>
                <a:gd name="connsiteX2" fmla="*/ 775105 w 1924178"/>
                <a:gd name="connsiteY2" fmla="*/ 5942 h 391645"/>
                <a:gd name="connsiteX3" fmla="*/ 1601331 w 1924178"/>
                <a:gd name="connsiteY3" fmla="*/ 15739 h 391645"/>
                <a:gd name="connsiteX4" fmla="*/ 1287823 w 1924178"/>
                <a:gd name="connsiteY4" fmla="*/ 28802 h 391645"/>
                <a:gd name="connsiteX5" fmla="*/ 1914840 w 1924178"/>
                <a:gd name="connsiteY5" fmla="*/ 100647 h 391645"/>
                <a:gd name="connsiteX6" fmla="*/ 1617660 w 1924178"/>
                <a:gd name="connsiteY6" fmla="*/ 126773 h 391645"/>
                <a:gd name="connsiteX7" fmla="*/ 997174 w 1924178"/>
                <a:gd name="connsiteY7" fmla="*/ 276996 h 391645"/>
                <a:gd name="connsiteX8" fmla="*/ 1356403 w 1924178"/>
                <a:gd name="connsiteY8" fmla="*/ 237807 h 391645"/>
                <a:gd name="connsiteX9" fmla="*/ 432205 w 1924178"/>
                <a:gd name="connsiteY9" fmla="*/ 188822 h 391645"/>
                <a:gd name="connsiteX10" fmla="*/ 611820 w 1924178"/>
                <a:gd name="connsiteY10" fmla="*/ 228010 h 391645"/>
                <a:gd name="connsiteX11" fmla="*/ 484457 w 1924178"/>
                <a:gd name="connsiteY11" fmla="*/ 260667 h 391645"/>
                <a:gd name="connsiteX12" fmla="*/ 899203 w 1924178"/>
                <a:gd name="connsiteY12" fmla="*/ 378233 h 391645"/>
                <a:gd name="connsiteX13" fmla="*/ 850217 w 1924178"/>
                <a:gd name="connsiteY13" fmla="*/ 358639 h 391645"/>
                <a:gd name="connsiteX14" fmla="*/ 1444577 w 1924178"/>
                <a:gd name="connsiteY14" fmla="*/ 391296 h 391645"/>
                <a:gd name="connsiteX15" fmla="*/ 915531 w 1924178"/>
                <a:gd name="connsiteY15" fmla="*/ 371702 h 391645"/>
                <a:gd name="connsiteX16" fmla="*/ 7663 w 1924178"/>
                <a:gd name="connsiteY16" fmla="*/ 309653 h 391645"/>
                <a:gd name="connsiteX17" fmla="*/ 468128 w 1924178"/>
                <a:gd name="connsiteY17" fmla="*/ 306387 h 391645"/>
                <a:gd name="connsiteX18" fmla="*/ 259123 w 1924178"/>
                <a:gd name="connsiteY18" fmla="*/ 293325 h 391645"/>
                <a:gd name="connsiteX19" fmla="*/ 510583 w 1924178"/>
                <a:gd name="connsiteY19" fmla="*/ 293325 h 391645"/>
                <a:gd name="connsiteX20" fmla="*/ 102368 w 1924178"/>
                <a:gd name="connsiteY20" fmla="*/ 175759 h 391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24178" h="391645">
                  <a:moveTo>
                    <a:pt x="102368" y="175759"/>
                  </a:moveTo>
                  <a:cubicBezTo>
                    <a:pt x="167682" y="129495"/>
                    <a:pt x="790345" y="44042"/>
                    <a:pt x="902468" y="15739"/>
                  </a:cubicBezTo>
                  <a:cubicBezTo>
                    <a:pt x="1014591" y="-12564"/>
                    <a:pt x="658628" y="5942"/>
                    <a:pt x="775105" y="5942"/>
                  </a:cubicBezTo>
                  <a:cubicBezTo>
                    <a:pt x="891582" y="5942"/>
                    <a:pt x="1515878" y="11929"/>
                    <a:pt x="1601331" y="15739"/>
                  </a:cubicBezTo>
                  <a:cubicBezTo>
                    <a:pt x="1686784" y="19549"/>
                    <a:pt x="1235572" y="14651"/>
                    <a:pt x="1287823" y="28802"/>
                  </a:cubicBezTo>
                  <a:cubicBezTo>
                    <a:pt x="1340075" y="42953"/>
                    <a:pt x="1859867" y="84318"/>
                    <a:pt x="1914840" y="100647"/>
                  </a:cubicBezTo>
                  <a:cubicBezTo>
                    <a:pt x="1969813" y="116975"/>
                    <a:pt x="1770604" y="97382"/>
                    <a:pt x="1617660" y="126773"/>
                  </a:cubicBezTo>
                  <a:cubicBezTo>
                    <a:pt x="1464716" y="156164"/>
                    <a:pt x="1040717" y="258490"/>
                    <a:pt x="997174" y="276996"/>
                  </a:cubicBezTo>
                  <a:cubicBezTo>
                    <a:pt x="953631" y="295502"/>
                    <a:pt x="1450565" y="252503"/>
                    <a:pt x="1356403" y="237807"/>
                  </a:cubicBezTo>
                  <a:cubicBezTo>
                    <a:pt x="1262241" y="223111"/>
                    <a:pt x="556302" y="190455"/>
                    <a:pt x="432205" y="188822"/>
                  </a:cubicBezTo>
                  <a:cubicBezTo>
                    <a:pt x="308108" y="187189"/>
                    <a:pt x="603111" y="216036"/>
                    <a:pt x="611820" y="228010"/>
                  </a:cubicBezTo>
                  <a:cubicBezTo>
                    <a:pt x="620529" y="239984"/>
                    <a:pt x="436560" y="235630"/>
                    <a:pt x="484457" y="260667"/>
                  </a:cubicBezTo>
                  <a:cubicBezTo>
                    <a:pt x="532354" y="285704"/>
                    <a:pt x="838243" y="361904"/>
                    <a:pt x="899203" y="378233"/>
                  </a:cubicBezTo>
                  <a:cubicBezTo>
                    <a:pt x="960163" y="394562"/>
                    <a:pt x="759321" y="356462"/>
                    <a:pt x="850217" y="358639"/>
                  </a:cubicBezTo>
                  <a:cubicBezTo>
                    <a:pt x="941113" y="360816"/>
                    <a:pt x="1433691" y="389119"/>
                    <a:pt x="1444577" y="391296"/>
                  </a:cubicBezTo>
                  <a:cubicBezTo>
                    <a:pt x="1455463" y="393473"/>
                    <a:pt x="1155017" y="385309"/>
                    <a:pt x="915531" y="371702"/>
                  </a:cubicBezTo>
                  <a:cubicBezTo>
                    <a:pt x="676045" y="358095"/>
                    <a:pt x="82230" y="320539"/>
                    <a:pt x="7663" y="309653"/>
                  </a:cubicBezTo>
                  <a:cubicBezTo>
                    <a:pt x="-66904" y="298767"/>
                    <a:pt x="426218" y="309108"/>
                    <a:pt x="468128" y="306387"/>
                  </a:cubicBezTo>
                  <a:cubicBezTo>
                    <a:pt x="510038" y="303666"/>
                    <a:pt x="252047" y="295502"/>
                    <a:pt x="259123" y="293325"/>
                  </a:cubicBezTo>
                  <a:cubicBezTo>
                    <a:pt x="266199" y="291148"/>
                    <a:pt x="532899" y="311287"/>
                    <a:pt x="510583" y="293325"/>
                  </a:cubicBezTo>
                  <a:cubicBezTo>
                    <a:pt x="488267" y="275364"/>
                    <a:pt x="37054" y="222023"/>
                    <a:pt x="102368" y="1757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29C719B3-55F4-59A8-21E1-ADAAD053A29B}"/>
                </a:ext>
              </a:extLst>
            </p:cNvPr>
            <p:cNvSpPr/>
            <p:nvPr/>
          </p:nvSpPr>
          <p:spPr>
            <a:xfrm>
              <a:off x="4761108" y="2781518"/>
              <a:ext cx="1362966" cy="1335802"/>
            </a:xfrm>
            <a:custGeom>
              <a:avLst/>
              <a:gdLst>
                <a:gd name="connsiteX0" fmla="*/ 35481 w 1362966"/>
                <a:gd name="connsiteY0" fmla="*/ 647482 h 1335802"/>
                <a:gd name="connsiteX1" fmla="*/ 769408 w 1362966"/>
                <a:gd name="connsiteY1" fmla="*/ 342682 h 1335802"/>
                <a:gd name="connsiteX2" fmla="*/ 500703 w 1362966"/>
                <a:gd name="connsiteY2" fmla="*/ 454977 h 1335802"/>
                <a:gd name="connsiteX3" fmla="*/ 7408 w 1362966"/>
                <a:gd name="connsiteY3" fmla="*/ 1024471 h 1335802"/>
                <a:gd name="connsiteX4" fmla="*/ 211945 w 1362966"/>
                <a:gd name="connsiteY4" fmla="*/ 872071 h 1335802"/>
                <a:gd name="connsiteX5" fmla="*/ 31471 w 1362966"/>
                <a:gd name="connsiteY5" fmla="*/ 1172861 h 1335802"/>
                <a:gd name="connsiteX6" fmla="*/ 39492 w 1362966"/>
                <a:gd name="connsiteY6" fmla="*/ 1160829 h 1335802"/>
                <a:gd name="connsiteX7" fmla="*/ 420492 w 1362966"/>
                <a:gd name="connsiteY7" fmla="*/ 1317240 h 1335802"/>
                <a:gd name="connsiteX8" fmla="*/ 372366 w 1362966"/>
                <a:gd name="connsiteY8" fmla="*/ 1317240 h 1335802"/>
                <a:gd name="connsiteX9" fmla="*/ 941860 w 1362966"/>
                <a:gd name="connsiteY9" fmla="*/ 1176871 h 1335802"/>
                <a:gd name="connsiteX10" fmla="*/ 1322860 w 1362966"/>
                <a:gd name="connsiteY10" fmla="*/ 390808 h 1335802"/>
                <a:gd name="connsiteX11" fmla="*/ 857639 w 1362966"/>
                <a:gd name="connsiteY11" fmla="*/ 454977 h 1335802"/>
                <a:gd name="connsiteX12" fmla="*/ 889724 w 1362966"/>
                <a:gd name="connsiteY12" fmla="*/ 246429 h 1335802"/>
                <a:gd name="connsiteX13" fmla="*/ 1362966 w 1362966"/>
                <a:gd name="connsiteY13" fmla="*/ 190282 h 1335802"/>
                <a:gd name="connsiteX14" fmla="*/ 889724 w 1362966"/>
                <a:gd name="connsiteY14" fmla="*/ 130124 h 1335802"/>
                <a:gd name="connsiteX15" fmla="*/ 1138376 w 1362966"/>
                <a:gd name="connsiteY15" fmla="*/ 1787 h 1335802"/>
                <a:gd name="connsiteX16" fmla="*/ 488671 w 1362966"/>
                <a:gd name="connsiteY16" fmla="*/ 234398 h 1335802"/>
                <a:gd name="connsiteX17" fmla="*/ 187881 w 1362966"/>
                <a:gd name="connsiteY17" fmla="*/ 326640 h 1335802"/>
                <a:gd name="connsiteX18" fmla="*/ 528776 w 1362966"/>
                <a:gd name="connsiteY18" fmla="*/ 250440 h 1335802"/>
                <a:gd name="connsiteX19" fmla="*/ 280124 w 1362966"/>
                <a:gd name="connsiteY19" fmla="*/ 410861 h 1335802"/>
                <a:gd name="connsiteX20" fmla="*/ 464608 w 1362966"/>
                <a:gd name="connsiteY20" fmla="*/ 330650 h 1335802"/>
                <a:gd name="connsiteX21" fmla="*/ 35481 w 1362966"/>
                <a:gd name="connsiteY21" fmla="*/ 647482 h 1335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2966" h="1335802">
                  <a:moveTo>
                    <a:pt x="35481" y="647482"/>
                  </a:moveTo>
                  <a:cubicBezTo>
                    <a:pt x="86281" y="649487"/>
                    <a:pt x="769408" y="342682"/>
                    <a:pt x="769408" y="342682"/>
                  </a:cubicBezTo>
                  <a:cubicBezTo>
                    <a:pt x="846945" y="310598"/>
                    <a:pt x="627703" y="341345"/>
                    <a:pt x="500703" y="454977"/>
                  </a:cubicBezTo>
                  <a:cubicBezTo>
                    <a:pt x="373703" y="568609"/>
                    <a:pt x="55534" y="954955"/>
                    <a:pt x="7408" y="1024471"/>
                  </a:cubicBezTo>
                  <a:cubicBezTo>
                    <a:pt x="-40718" y="1093987"/>
                    <a:pt x="207935" y="847339"/>
                    <a:pt x="211945" y="872071"/>
                  </a:cubicBezTo>
                  <a:cubicBezTo>
                    <a:pt x="215955" y="896803"/>
                    <a:pt x="60213" y="1124735"/>
                    <a:pt x="31471" y="1172861"/>
                  </a:cubicBezTo>
                  <a:cubicBezTo>
                    <a:pt x="2729" y="1220987"/>
                    <a:pt x="-25345" y="1136766"/>
                    <a:pt x="39492" y="1160829"/>
                  </a:cubicBezTo>
                  <a:cubicBezTo>
                    <a:pt x="104329" y="1184892"/>
                    <a:pt x="365013" y="1291172"/>
                    <a:pt x="420492" y="1317240"/>
                  </a:cubicBezTo>
                  <a:cubicBezTo>
                    <a:pt x="475971" y="1343308"/>
                    <a:pt x="285471" y="1340635"/>
                    <a:pt x="372366" y="1317240"/>
                  </a:cubicBezTo>
                  <a:cubicBezTo>
                    <a:pt x="459261" y="1293845"/>
                    <a:pt x="783444" y="1331276"/>
                    <a:pt x="941860" y="1176871"/>
                  </a:cubicBezTo>
                  <a:cubicBezTo>
                    <a:pt x="1100276" y="1022466"/>
                    <a:pt x="1336897" y="511124"/>
                    <a:pt x="1322860" y="390808"/>
                  </a:cubicBezTo>
                  <a:cubicBezTo>
                    <a:pt x="1308823" y="270492"/>
                    <a:pt x="929828" y="479040"/>
                    <a:pt x="857639" y="454977"/>
                  </a:cubicBezTo>
                  <a:cubicBezTo>
                    <a:pt x="785450" y="430914"/>
                    <a:pt x="805503" y="290545"/>
                    <a:pt x="889724" y="246429"/>
                  </a:cubicBezTo>
                  <a:cubicBezTo>
                    <a:pt x="973945" y="202313"/>
                    <a:pt x="1362966" y="209666"/>
                    <a:pt x="1362966" y="190282"/>
                  </a:cubicBezTo>
                  <a:cubicBezTo>
                    <a:pt x="1362966" y="170898"/>
                    <a:pt x="927156" y="161540"/>
                    <a:pt x="889724" y="130124"/>
                  </a:cubicBezTo>
                  <a:cubicBezTo>
                    <a:pt x="852292" y="98708"/>
                    <a:pt x="1205218" y="-15592"/>
                    <a:pt x="1138376" y="1787"/>
                  </a:cubicBezTo>
                  <a:cubicBezTo>
                    <a:pt x="1071534" y="19166"/>
                    <a:pt x="647087" y="180256"/>
                    <a:pt x="488671" y="234398"/>
                  </a:cubicBezTo>
                  <a:cubicBezTo>
                    <a:pt x="330255" y="288540"/>
                    <a:pt x="181197" y="323966"/>
                    <a:pt x="187881" y="326640"/>
                  </a:cubicBezTo>
                  <a:cubicBezTo>
                    <a:pt x="194565" y="329314"/>
                    <a:pt x="513402" y="236403"/>
                    <a:pt x="528776" y="250440"/>
                  </a:cubicBezTo>
                  <a:cubicBezTo>
                    <a:pt x="544150" y="264477"/>
                    <a:pt x="290819" y="397493"/>
                    <a:pt x="280124" y="410861"/>
                  </a:cubicBezTo>
                  <a:cubicBezTo>
                    <a:pt x="269429" y="424229"/>
                    <a:pt x="502040" y="296561"/>
                    <a:pt x="464608" y="330650"/>
                  </a:cubicBezTo>
                  <a:cubicBezTo>
                    <a:pt x="427176" y="364739"/>
                    <a:pt x="-15319" y="645477"/>
                    <a:pt x="35481" y="6474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6E3A0B2D-DCA6-443A-BCB6-2AAB80DD4C55}"/>
                </a:ext>
              </a:extLst>
            </p:cNvPr>
            <p:cNvSpPr/>
            <p:nvPr/>
          </p:nvSpPr>
          <p:spPr>
            <a:xfrm>
              <a:off x="5701526" y="2868161"/>
              <a:ext cx="2316345" cy="374699"/>
            </a:xfrm>
            <a:custGeom>
              <a:avLst/>
              <a:gdLst>
                <a:gd name="connsiteX0" fmla="*/ 29240 w 2316345"/>
                <a:gd name="connsiteY0" fmla="*/ 119405 h 374699"/>
                <a:gd name="connsiteX1" fmla="*/ 1558495 w 2316345"/>
                <a:gd name="connsiteY1" fmla="*/ 166701 h 374699"/>
                <a:gd name="connsiteX2" fmla="*/ 1022467 w 2316345"/>
                <a:gd name="connsiteY2" fmla="*/ 229763 h 374699"/>
                <a:gd name="connsiteX3" fmla="*/ 2291591 w 2316345"/>
                <a:gd name="connsiteY3" fmla="*/ 1163 h 374699"/>
                <a:gd name="connsiteX4" fmla="*/ 1794977 w 2316345"/>
                <a:gd name="connsiteY4" fmla="*/ 150936 h 374699"/>
                <a:gd name="connsiteX5" fmla="*/ 967288 w 2316345"/>
                <a:gd name="connsiteY5" fmla="*/ 371653 h 374699"/>
                <a:gd name="connsiteX6" fmla="*/ 1842274 w 2316345"/>
                <a:gd name="connsiteY6" fmla="*/ 284942 h 374699"/>
                <a:gd name="connsiteX7" fmla="*/ 1188005 w 2316345"/>
                <a:gd name="connsiteY7" fmla="*/ 363770 h 374699"/>
                <a:gd name="connsiteX8" fmla="*/ 123833 w 2316345"/>
                <a:gd name="connsiteY8" fmla="*/ 277060 h 374699"/>
                <a:gd name="connsiteX9" fmla="*/ 517971 w 2316345"/>
                <a:gd name="connsiteY9" fmla="*/ 284942 h 374699"/>
                <a:gd name="connsiteX10" fmla="*/ 29240 w 2316345"/>
                <a:gd name="connsiteY10" fmla="*/ 119405 h 37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6345" h="374699">
                  <a:moveTo>
                    <a:pt x="29240" y="119405"/>
                  </a:moveTo>
                  <a:cubicBezTo>
                    <a:pt x="202661" y="99698"/>
                    <a:pt x="1392957" y="148308"/>
                    <a:pt x="1558495" y="166701"/>
                  </a:cubicBezTo>
                  <a:cubicBezTo>
                    <a:pt x="1724033" y="185094"/>
                    <a:pt x="900284" y="257353"/>
                    <a:pt x="1022467" y="229763"/>
                  </a:cubicBezTo>
                  <a:cubicBezTo>
                    <a:pt x="1144650" y="202173"/>
                    <a:pt x="2162839" y="14301"/>
                    <a:pt x="2291591" y="1163"/>
                  </a:cubicBezTo>
                  <a:cubicBezTo>
                    <a:pt x="2420343" y="-11975"/>
                    <a:pt x="2015694" y="89188"/>
                    <a:pt x="1794977" y="150936"/>
                  </a:cubicBezTo>
                  <a:cubicBezTo>
                    <a:pt x="1574260" y="212684"/>
                    <a:pt x="959405" y="349319"/>
                    <a:pt x="967288" y="371653"/>
                  </a:cubicBezTo>
                  <a:cubicBezTo>
                    <a:pt x="975171" y="393987"/>
                    <a:pt x="1805488" y="286256"/>
                    <a:pt x="1842274" y="284942"/>
                  </a:cubicBezTo>
                  <a:cubicBezTo>
                    <a:pt x="1879060" y="283628"/>
                    <a:pt x="1474412" y="365084"/>
                    <a:pt x="1188005" y="363770"/>
                  </a:cubicBezTo>
                  <a:cubicBezTo>
                    <a:pt x="901598" y="362456"/>
                    <a:pt x="235505" y="290198"/>
                    <a:pt x="123833" y="277060"/>
                  </a:cubicBezTo>
                  <a:cubicBezTo>
                    <a:pt x="12161" y="263922"/>
                    <a:pt x="525854" y="311218"/>
                    <a:pt x="517971" y="284942"/>
                  </a:cubicBezTo>
                  <a:cubicBezTo>
                    <a:pt x="510088" y="258666"/>
                    <a:pt x="-144181" y="139112"/>
                    <a:pt x="29240" y="1194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1851FCC1-2FFD-0665-07B3-108CFBEDEF0C}"/>
                </a:ext>
              </a:extLst>
            </p:cNvPr>
            <p:cNvSpPr/>
            <p:nvPr/>
          </p:nvSpPr>
          <p:spPr>
            <a:xfrm>
              <a:off x="7510744" y="1236479"/>
              <a:ext cx="1424615" cy="2009064"/>
            </a:xfrm>
            <a:custGeom>
              <a:avLst/>
              <a:gdLst>
                <a:gd name="connsiteX0" fmla="*/ 56704 w 1424615"/>
                <a:gd name="connsiteY0" fmla="*/ 56293 h 2009064"/>
                <a:gd name="connsiteX1" fmla="*/ 868628 w 1424615"/>
                <a:gd name="connsiteY1" fmla="*/ 560790 h 2009064"/>
                <a:gd name="connsiteX2" fmla="*/ 766153 w 1424615"/>
                <a:gd name="connsiteY2" fmla="*/ 489845 h 2009064"/>
                <a:gd name="connsiteX3" fmla="*/ 1365242 w 1424615"/>
                <a:gd name="connsiteY3" fmla="*/ 1041638 h 2009064"/>
                <a:gd name="connsiteX4" fmla="*/ 1286415 w 1424615"/>
                <a:gd name="connsiteY4" fmla="*/ 907631 h 2009064"/>
                <a:gd name="connsiteX5" fmla="*/ 1420422 w 1424615"/>
                <a:gd name="connsiteY5" fmla="*/ 1971804 h 2009064"/>
                <a:gd name="connsiteX6" fmla="*/ 1097228 w 1424615"/>
                <a:gd name="connsiteY6" fmla="*/ 1743204 h 2009064"/>
                <a:gd name="connsiteX7" fmla="*/ 40939 w 1424615"/>
                <a:gd name="connsiteY7" fmla="*/ 1506721 h 2009064"/>
                <a:gd name="connsiteX8" fmla="*/ 521787 w 1424615"/>
                <a:gd name="connsiteY8" fmla="*/ 1593431 h 2009064"/>
                <a:gd name="connsiteX9" fmla="*/ 198594 w 1424615"/>
                <a:gd name="connsiteY9" fmla="*/ 1475190 h 2009064"/>
                <a:gd name="connsiteX10" fmla="*/ 198594 w 1424615"/>
                <a:gd name="connsiteY10" fmla="*/ 521376 h 2009064"/>
                <a:gd name="connsiteX11" fmla="*/ 245890 w 1424615"/>
                <a:gd name="connsiteY11" fmla="*/ 931280 h 2009064"/>
                <a:gd name="connsiteX12" fmla="*/ 88235 w 1424615"/>
                <a:gd name="connsiteY12" fmla="*/ 111473 h 2009064"/>
                <a:gd name="connsiteX13" fmla="*/ 56704 w 1424615"/>
                <a:gd name="connsiteY13" fmla="*/ 56293 h 2009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24615" h="2009064">
                  <a:moveTo>
                    <a:pt x="56704" y="56293"/>
                  </a:moveTo>
                  <a:cubicBezTo>
                    <a:pt x="186770" y="131179"/>
                    <a:pt x="750386" y="488531"/>
                    <a:pt x="868628" y="560790"/>
                  </a:cubicBezTo>
                  <a:cubicBezTo>
                    <a:pt x="986870" y="633049"/>
                    <a:pt x="683384" y="409704"/>
                    <a:pt x="766153" y="489845"/>
                  </a:cubicBezTo>
                  <a:cubicBezTo>
                    <a:pt x="848922" y="569986"/>
                    <a:pt x="1278532" y="972007"/>
                    <a:pt x="1365242" y="1041638"/>
                  </a:cubicBezTo>
                  <a:cubicBezTo>
                    <a:pt x="1451952" y="1111269"/>
                    <a:pt x="1277218" y="752603"/>
                    <a:pt x="1286415" y="907631"/>
                  </a:cubicBezTo>
                  <a:cubicBezTo>
                    <a:pt x="1295612" y="1062659"/>
                    <a:pt x="1451953" y="1832542"/>
                    <a:pt x="1420422" y="1971804"/>
                  </a:cubicBezTo>
                  <a:cubicBezTo>
                    <a:pt x="1388891" y="2111066"/>
                    <a:pt x="1327142" y="1820718"/>
                    <a:pt x="1097228" y="1743204"/>
                  </a:cubicBezTo>
                  <a:cubicBezTo>
                    <a:pt x="867314" y="1665690"/>
                    <a:pt x="136846" y="1531683"/>
                    <a:pt x="40939" y="1506721"/>
                  </a:cubicBezTo>
                  <a:cubicBezTo>
                    <a:pt x="-54968" y="1481759"/>
                    <a:pt x="495511" y="1598686"/>
                    <a:pt x="521787" y="1593431"/>
                  </a:cubicBezTo>
                  <a:cubicBezTo>
                    <a:pt x="548063" y="1588176"/>
                    <a:pt x="252459" y="1653866"/>
                    <a:pt x="198594" y="1475190"/>
                  </a:cubicBezTo>
                  <a:cubicBezTo>
                    <a:pt x="144729" y="1296514"/>
                    <a:pt x="190711" y="612028"/>
                    <a:pt x="198594" y="521376"/>
                  </a:cubicBezTo>
                  <a:cubicBezTo>
                    <a:pt x="206477" y="430724"/>
                    <a:pt x="264283" y="999597"/>
                    <a:pt x="245890" y="931280"/>
                  </a:cubicBezTo>
                  <a:cubicBezTo>
                    <a:pt x="227497" y="862963"/>
                    <a:pt x="119766" y="258618"/>
                    <a:pt x="88235" y="111473"/>
                  </a:cubicBezTo>
                  <a:cubicBezTo>
                    <a:pt x="56704" y="-35672"/>
                    <a:pt x="-73362" y="-18593"/>
                    <a:pt x="56704" y="56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B5F2DEDD-7382-A1DE-D502-E839F1B692B7}"/>
                </a:ext>
              </a:extLst>
            </p:cNvPr>
            <p:cNvSpPr/>
            <p:nvPr/>
          </p:nvSpPr>
          <p:spPr>
            <a:xfrm>
              <a:off x="6724748" y="2664174"/>
              <a:ext cx="2038316" cy="1363936"/>
            </a:xfrm>
            <a:custGeom>
              <a:avLst/>
              <a:gdLst>
                <a:gd name="connsiteX0" fmla="*/ 2037287 w 2038316"/>
                <a:gd name="connsiteY0" fmla="*/ 476423 h 1363936"/>
                <a:gd name="connsiteX1" fmla="*/ 1736346 w 2038316"/>
                <a:gd name="connsiteY1" fmla="*/ 379968 h 1363936"/>
                <a:gd name="connsiteX2" fmla="*/ 1365956 w 2038316"/>
                <a:gd name="connsiteY2" fmla="*/ 457132 h 1363936"/>
                <a:gd name="connsiteX3" fmla="*/ 1500994 w 2038316"/>
                <a:gd name="connsiteY3" fmla="*/ 908545 h 1363936"/>
                <a:gd name="connsiteX4" fmla="*/ 1400680 w 2038316"/>
                <a:gd name="connsiteY4" fmla="*/ 700201 h 1363936"/>
                <a:gd name="connsiteX5" fmla="*/ 1431546 w 2038316"/>
                <a:gd name="connsiteY5" fmla="*/ 1205629 h 1363936"/>
                <a:gd name="connsiteX6" fmla="*/ 1435404 w 2038316"/>
                <a:gd name="connsiteY6" fmla="*/ 1356099 h 1363936"/>
                <a:gd name="connsiteX7" fmla="*/ 1412255 w 2038316"/>
                <a:gd name="connsiteY7" fmla="*/ 1008859 h 1363936"/>
                <a:gd name="connsiteX8" fmla="*/ 1304224 w 2038316"/>
                <a:gd name="connsiteY8" fmla="*/ 430125 h 1363936"/>
                <a:gd name="connsiteX9" fmla="*/ 987849 w 2038316"/>
                <a:gd name="connsiteY9" fmla="*/ 487998 h 1363936"/>
                <a:gd name="connsiteX10" fmla="*/ 7860 w 2038316"/>
                <a:gd name="connsiteY10" fmla="*/ 565163 h 1363936"/>
                <a:gd name="connsiteX11" fmla="*/ 764072 w 2038316"/>
                <a:gd name="connsiteY11" fmla="*/ 379968 h 1363936"/>
                <a:gd name="connsiteX12" fmla="*/ 7860 w 2038316"/>
                <a:gd name="connsiteY12" fmla="*/ 206348 h 1363936"/>
                <a:gd name="connsiteX13" fmla="*/ 362817 w 2038316"/>
                <a:gd name="connsiteY13" fmla="*/ 98317 h 1363936"/>
                <a:gd name="connsiteX14" fmla="*/ 254786 w 2038316"/>
                <a:gd name="connsiteY14" fmla="*/ 1861 h 1363936"/>
                <a:gd name="connsiteX15" fmla="*/ 1257925 w 2038316"/>
                <a:gd name="connsiteY15" fmla="*/ 187056 h 1363936"/>
                <a:gd name="connsiteX16" fmla="*/ 968558 w 2038316"/>
                <a:gd name="connsiteY16" fmla="*/ 59735 h 1363936"/>
                <a:gd name="connsiteX17" fmla="*/ 1620599 w 2038316"/>
                <a:gd name="connsiteY17" fmla="*/ 171623 h 1363936"/>
                <a:gd name="connsiteX18" fmla="*/ 1782644 w 2038316"/>
                <a:gd name="connsiteY18" fmla="*/ 291229 h 1363936"/>
                <a:gd name="connsiteX19" fmla="*/ 1632174 w 2038316"/>
                <a:gd name="connsiteY19" fmla="*/ 175482 h 1363936"/>
                <a:gd name="connsiteX20" fmla="*/ 2037287 w 2038316"/>
                <a:gd name="connsiteY20" fmla="*/ 476423 h 1363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38316" h="1363936">
                  <a:moveTo>
                    <a:pt x="2037287" y="476423"/>
                  </a:moveTo>
                  <a:cubicBezTo>
                    <a:pt x="2054649" y="510504"/>
                    <a:pt x="1848234" y="383183"/>
                    <a:pt x="1736346" y="379968"/>
                  </a:cubicBezTo>
                  <a:cubicBezTo>
                    <a:pt x="1624458" y="376753"/>
                    <a:pt x="1405181" y="369036"/>
                    <a:pt x="1365956" y="457132"/>
                  </a:cubicBezTo>
                  <a:cubicBezTo>
                    <a:pt x="1326731" y="545228"/>
                    <a:pt x="1495207" y="868034"/>
                    <a:pt x="1500994" y="908545"/>
                  </a:cubicBezTo>
                  <a:cubicBezTo>
                    <a:pt x="1506781" y="949056"/>
                    <a:pt x="1412255" y="650687"/>
                    <a:pt x="1400680" y="700201"/>
                  </a:cubicBezTo>
                  <a:cubicBezTo>
                    <a:pt x="1389105" y="749715"/>
                    <a:pt x="1425759" y="1096313"/>
                    <a:pt x="1431546" y="1205629"/>
                  </a:cubicBezTo>
                  <a:cubicBezTo>
                    <a:pt x="1437333" y="1314945"/>
                    <a:pt x="1438619" y="1388894"/>
                    <a:pt x="1435404" y="1356099"/>
                  </a:cubicBezTo>
                  <a:cubicBezTo>
                    <a:pt x="1432189" y="1323304"/>
                    <a:pt x="1434118" y="1163188"/>
                    <a:pt x="1412255" y="1008859"/>
                  </a:cubicBezTo>
                  <a:cubicBezTo>
                    <a:pt x="1390392" y="854530"/>
                    <a:pt x="1374958" y="516935"/>
                    <a:pt x="1304224" y="430125"/>
                  </a:cubicBezTo>
                  <a:cubicBezTo>
                    <a:pt x="1233490" y="343315"/>
                    <a:pt x="1203910" y="465492"/>
                    <a:pt x="987849" y="487998"/>
                  </a:cubicBezTo>
                  <a:cubicBezTo>
                    <a:pt x="771788" y="510504"/>
                    <a:pt x="45156" y="583168"/>
                    <a:pt x="7860" y="565163"/>
                  </a:cubicBezTo>
                  <a:cubicBezTo>
                    <a:pt x="-29436" y="547158"/>
                    <a:pt x="764072" y="439770"/>
                    <a:pt x="764072" y="379968"/>
                  </a:cubicBezTo>
                  <a:cubicBezTo>
                    <a:pt x="764072" y="320166"/>
                    <a:pt x="74736" y="253290"/>
                    <a:pt x="7860" y="206348"/>
                  </a:cubicBezTo>
                  <a:cubicBezTo>
                    <a:pt x="-59016" y="159406"/>
                    <a:pt x="321663" y="132398"/>
                    <a:pt x="362817" y="98317"/>
                  </a:cubicBezTo>
                  <a:cubicBezTo>
                    <a:pt x="403971" y="64236"/>
                    <a:pt x="105601" y="-12929"/>
                    <a:pt x="254786" y="1861"/>
                  </a:cubicBezTo>
                  <a:cubicBezTo>
                    <a:pt x="403971" y="16651"/>
                    <a:pt x="1138963" y="177410"/>
                    <a:pt x="1257925" y="187056"/>
                  </a:cubicBezTo>
                  <a:cubicBezTo>
                    <a:pt x="1376887" y="196702"/>
                    <a:pt x="908112" y="62307"/>
                    <a:pt x="968558" y="59735"/>
                  </a:cubicBezTo>
                  <a:cubicBezTo>
                    <a:pt x="1029004" y="57163"/>
                    <a:pt x="1484918" y="133041"/>
                    <a:pt x="1620599" y="171623"/>
                  </a:cubicBezTo>
                  <a:cubicBezTo>
                    <a:pt x="1756280" y="210205"/>
                    <a:pt x="1780715" y="290586"/>
                    <a:pt x="1782644" y="291229"/>
                  </a:cubicBezTo>
                  <a:cubicBezTo>
                    <a:pt x="1784573" y="291872"/>
                    <a:pt x="1590377" y="150404"/>
                    <a:pt x="1632174" y="175482"/>
                  </a:cubicBezTo>
                  <a:cubicBezTo>
                    <a:pt x="1673971" y="200560"/>
                    <a:pt x="2019925" y="442342"/>
                    <a:pt x="2037287" y="47642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ED08D29F-2ABC-6D11-69AA-FA04A03433A1}"/>
                </a:ext>
              </a:extLst>
            </p:cNvPr>
            <p:cNvSpPr/>
            <p:nvPr/>
          </p:nvSpPr>
          <p:spPr>
            <a:xfrm>
              <a:off x="7709386" y="2902176"/>
              <a:ext cx="527921" cy="1263808"/>
            </a:xfrm>
            <a:custGeom>
              <a:avLst/>
              <a:gdLst>
                <a:gd name="connsiteX0" fmla="*/ 347032 w 527921"/>
                <a:gd name="connsiteY0" fmla="*/ 7279 h 1263808"/>
                <a:gd name="connsiteX1" fmla="*/ 513287 w 527921"/>
                <a:gd name="connsiteY1" fmla="*/ 734642 h 1263808"/>
                <a:gd name="connsiteX2" fmla="*/ 513287 w 527921"/>
                <a:gd name="connsiteY2" fmla="*/ 575315 h 1263808"/>
                <a:gd name="connsiteX3" fmla="*/ 457869 w 527921"/>
                <a:gd name="connsiteY3" fmla="*/ 1226479 h 1263808"/>
                <a:gd name="connsiteX4" fmla="*/ 464796 w 527921"/>
                <a:gd name="connsiteY4" fmla="*/ 1025588 h 1263808"/>
                <a:gd name="connsiteX5" fmla="*/ 457869 w 527921"/>
                <a:gd name="connsiteY5" fmla="*/ 1226479 h 1263808"/>
                <a:gd name="connsiteX6" fmla="*/ 256978 w 527921"/>
                <a:gd name="connsiteY6" fmla="*/ 125042 h 1263808"/>
                <a:gd name="connsiteX7" fmla="*/ 291614 w 527921"/>
                <a:gd name="connsiteY7" fmla="*/ 443697 h 1263808"/>
                <a:gd name="connsiteX8" fmla="*/ 669 w 527921"/>
                <a:gd name="connsiteY8" fmla="*/ 48842 h 1263808"/>
                <a:gd name="connsiteX9" fmla="*/ 208487 w 527921"/>
                <a:gd name="connsiteY9" fmla="*/ 208169 h 1263808"/>
                <a:gd name="connsiteX10" fmla="*/ 97650 w 527921"/>
                <a:gd name="connsiteY10" fmla="*/ 21133 h 1263808"/>
                <a:gd name="connsiteX11" fmla="*/ 437087 w 527921"/>
                <a:gd name="connsiteY11" fmla="*/ 332860 h 1263808"/>
                <a:gd name="connsiteX12" fmla="*/ 353959 w 527921"/>
                <a:gd name="connsiteY12" fmla="*/ 263588 h 1263808"/>
                <a:gd name="connsiteX13" fmla="*/ 374741 w 527921"/>
                <a:gd name="connsiteY13" fmla="*/ 353642 h 1263808"/>
                <a:gd name="connsiteX14" fmla="*/ 347032 w 527921"/>
                <a:gd name="connsiteY14" fmla="*/ 7279 h 126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7921" h="1263808">
                  <a:moveTo>
                    <a:pt x="347032" y="7279"/>
                  </a:moveTo>
                  <a:cubicBezTo>
                    <a:pt x="370123" y="70779"/>
                    <a:pt x="485578" y="639969"/>
                    <a:pt x="513287" y="734642"/>
                  </a:cubicBezTo>
                  <a:cubicBezTo>
                    <a:pt x="540996" y="829315"/>
                    <a:pt x="522523" y="493342"/>
                    <a:pt x="513287" y="575315"/>
                  </a:cubicBezTo>
                  <a:cubicBezTo>
                    <a:pt x="504051" y="657288"/>
                    <a:pt x="465951" y="1151434"/>
                    <a:pt x="457869" y="1226479"/>
                  </a:cubicBezTo>
                  <a:cubicBezTo>
                    <a:pt x="449787" y="1301524"/>
                    <a:pt x="464796" y="1025588"/>
                    <a:pt x="464796" y="1025588"/>
                  </a:cubicBezTo>
                  <a:cubicBezTo>
                    <a:pt x="464796" y="1025588"/>
                    <a:pt x="492505" y="1376570"/>
                    <a:pt x="457869" y="1226479"/>
                  </a:cubicBezTo>
                  <a:cubicBezTo>
                    <a:pt x="423233" y="1076388"/>
                    <a:pt x="284687" y="255506"/>
                    <a:pt x="256978" y="125042"/>
                  </a:cubicBezTo>
                  <a:cubicBezTo>
                    <a:pt x="229269" y="-5422"/>
                    <a:pt x="334332" y="456397"/>
                    <a:pt x="291614" y="443697"/>
                  </a:cubicBezTo>
                  <a:cubicBezTo>
                    <a:pt x="248896" y="430997"/>
                    <a:pt x="14523" y="88097"/>
                    <a:pt x="669" y="48842"/>
                  </a:cubicBezTo>
                  <a:cubicBezTo>
                    <a:pt x="-13185" y="9587"/>
                    <a:pt x="192323" y="212787"/>
                    <a:pt x="208487" y="208169"/>
                  </a:cubicBezTo>
                  <a:cubicBezTo>
                    <a:pt x="224650" y="203551"/>
                    <a:pt x="59550" y="351"/>
                    <a:pt x="97650" y="21133"/>
                  </a:cubicBezTo>
                  <a:cubicBezTo>
                    <a:pt x="135750" y="41915"/>
                    <a:pt x="394369" y="292451"/>
                    <a:pt x="437087" y="332860"/>
                  </a:cubicBezTo>
                  <a:cubicBezTo>
                    <a:pt x="479805" y="373269"/>
                    <a:pt x="364350" y="260124"/>
                    <a:pt x="353959" y="263588"/>
                  </a:cubicBezTo>
                  <a:cubicBezTo>
                    <a:pt x="343568" y="267052"/>
                    <a:pt x="373586" y="391742"/>
                    <a:pt x="374741" y="353642"/>
                  </a:cubicBezTo>
                  <a:cubicBezTo>
                    <a:pt x="375896" y="315542"/>
                    <a:pt x="323941" y="-56221"/>
                    <a:pt x="347032" y="727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8043C7F4-2E88-9BBE-9DD1-0DDB10013E1C}"/>
                </a:ext>
              </a:extLst>
            </p:cNvPr>
            <p:cNvSpPr/>
            <p:nvPr/>
          </p:nvSpPr>
          <p:spPr>
            <a:xfrm>
              <a:off x="6773678" y="3005913"/>
              <a:ext cx="1306122" cy="804275"/>
            </a:xfrm>
            <a:custGeom>
              <a:avLst/>
              <a:gdLst>
                <a:gd name="connsiteX0" fmla="*/ 8122 w 1306122"/>
                <a:gd name="connsiteY0" fmla="*/ 194487 h 804275"/>
                <a:gd name="connsiteX1" fmla="*/ 797831 w 1306122"/>
                <a:gd name="connsiteY1" fmla="*/ 132142 h 804275"/>
                <a:gd name="connsiteX2" fmla="*/ 541522 w 1306122"/>
                <a:gd name="connsiteY2" fmla="*/ 208342 h 804275"/>
                <a:gd name="connsiteX3" fmla="*/ 1102631 w 1306122"/>
                <a:gd name="connsiteY3" fmla="*/ 523 h 804275"/>
                <a:gd name="connsiteX4" fmla="*/ 867104 w 1306122"/>
                <a:gd name="connsiteY4" fmla="*/ 145996 h 804275"/>
                <a:gd name="connsiteX5" fmla="*/ 1303522 w 1306122"/>
                <a:gd name="connsiteY5" fmla="*/ 49014 h 804275"/>
                <a:gd name="connsiteX6" fmla="*/ 624649 w 1306122"/>
                <a:gd name="connsiteY6" fmla="*/ 423087 h 804275"/>
                <a:gd name="connsiteX7" fmla="*/ 278286 w 1306122"/>
                <a:gd name="connsiteY7" fmla="*/ 797160 h 804275"/>
                <a:gd name="connsiteX8" fmla="*/ 326777 w 1306122"/>
                <a:gd name="connsiteY8" fmla="*/ 672469 h 804275"/>
                <a:gd name="connsiteX9" fmla="*/ 181304 w 1306122"/>
                <a:gd name="connsiteY9" fmla="*/ 720960 h 804275"/>
                <a:gd name="connsiteX10" fmla="*/ 326777 w 1306122"/>
                <a:gd name="connsiteY10" fmla="*/ 450796 h 804275"/>
                <a:gd name="connsiteX11" fmla="*/ 77395 w 1306122"/>
                <a:gd name="connsiteY11" fmla="*/ 582414 h 804275"/>
                <a:gd name="connsiteX12" fmla="*/ 368340 w 1306122"/>
                <a:gd name="connsiteY12" fmla="*/ 388451 h 804275"/>
                <a:gd name="connsiteX13" fmla="*/ 8122 w 1306122"/>
                <a:gd name="connsiteY13" fmla="*/ 194487 h 80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6122" h="804275">
                  <a:moveTo>
                    <a:pt x="8122" y="194487"/>
                  </a:moveTo>
                  <a:cubicBezTo>
                    <a:pt x="79704" y="151769"/>
                    <a:pt x="708931" y="129833"/>
                    <a:pt x="797831" y="132142"/>
                  </a:cubicBezTo>
                  <a:cubicBezTo>
                    <a:pt x="886731" y="134451"/>
                    <a:pt x="490722" y="230279"/>
                    <a:pt x="541522" y="208342"/>
                  </a:cubicBezTo>
                  <a:cubicBezTo>
                    <a:pt x="592322" y="186405"/>
                    <a:pt x="1048367" y="10914"/>
                    <a:pt x="1102631" y="523"/>
                  </a:cubicBezTo>
                  <a:cubicBezTo>
                    <a:pt x="1156895" y="-9868"/>
                    <a:pt x="833622" y="137914"/>
                    <a:pt x="867104" y="145996"/>
                  </a:cubicBezTo>
                  <a:cubicBezTo>
                    <a:pt x="900586" y="154078"/>
                    <a:pt x="1343931" y="2832"/>
                    <a:pt x="1303522" y="49014"/>
                  </a:cubicBezTo>
                  <a:cubicBezTo>
                    <a:pt x="1263113" y="95196"/>
                    <a:pt x="795522" y="298396"/>
                    <a:pt x="624649" y="423087"/>
                  </a:cubicBezTo>
                  <a:cubicBezTo>
                    <a:pt x="453776" y="547778"/>
                    <a:pt x="327931" y="755596"/>
                    <a:pt x="278286" y="797160"/>
                  </a:cubicBezTo>
                  <a:cubicBezTo>
                    <a:pt x="228641" y="838724"/>
                    <a:pt x="342941" y="685169"/>
                    <a:pt x="326777" y="672469"/>
                  </a:cubicBezTo>
                  <a:cubicBezTo>
                    <a:pt x="310613" y="659769"/>
                    <a:pt x="181304" y="757905"/>
                    <a:pt x="181304" y="720960"/>
                  </a:cubicBezTo>
                  <a:cubicBezTo>
                    <a:pt x="181304" y="684015"/>
                    <a:pt x="344095" y="473887"/>
                    <a:pt x="326777" y="450796"/>
                  </a:cubicBezTo>
                  <a:cubicBezTo>
                    <a:pt x="309459" y="427705"/>
                    <a:pt x="70468" y="592805"/>
                    <a:pt x="77395" y="582414"/>
                  </a:cubicBezTo>
                  <a:cubicBezTo>
                    <a:pt x="84322" y="572023"/>
                    <a:pt x="375267" y="454260"/>
                    <a:pt x="368340" y="388451"/>
                  </a:cubicBezTo>
                  <a:cubicBezTo>
                    <a:pt x="361413" y="322642"/>
                    <a:pt x="-63460" y="237205"/>
                    <a:pt x="8122" y="19448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E81681FF-3D82-274A-699D-278B6672B3CD}"/>
                </a:ext>
              </a:extLst>
            </p:cNvPr>
            <p:cNvSpPr/>
            <p:nvPr/>
          </p:nvSpPr>
          <p:spPr>
            <a:xfrm>
              <a:off x="6073790" y="3112723"/>
              <a:ext cx="844058" cy="1411683"/>
            </a:xfrm>
            <a:custGeom>
              <a:avLst/>
              <a:gdLst>
                <a:gd name="connsiteX0" fmla="*/ 791137 w 844058"/>
                <a:gd name="connsiteY0" fmla="*/ 4550 h 1411683"/>
                <a:gd name="connsiteX1" fmla="*/ 451701 w 844058"/>
                <a:gd name="connsiteY1" fmla="*/ 247004 h 1411683"/>
                <a:gd name="connsiteX2" fmla="*/ 375501 w 844058"/>
                <a:gd name="connsiteY2" fmla="*/ 600295 h 1411683"/>
                <a:gd name="connsiteX3" fmla="*/ 340865 w 844058"/>
                <a:gd name="connsiteY3" fmla="*/ 697277 h 1411683"/>
                <a:gd name="connsiteX4" fmla="*/ 687228 w 844058"/>
                <a:gd name="connsiteY4" fmla="*/ 939732 h 1411683"/>
                <a:gd name="connsiteX5" fmla="*/ 645665 w 844058"/>
                <a:gd name="connsiteY5" fmla="*/ 912022 h 1411683"/>
                <a:gd name="connsiteX6" fmla="*/ 839628 w 844058"/>
                <a:gd name="connsiteY6" fmla="*/ 1064422 h 1411683"/>
                <a:gd name="connsiteX7" fmla="*/ 423992 w 844058"/>
                <a:gd name="connsiteY7" fmla="*/ 1410786 h 1411683"/>
                <a:gd name="connsiteX8" fmla="*/ 645665 w 844058"/>
                <a:gd name="connsiteY8" fmla="*/ 1161404 h 1411683"/>
                <a:gd name="connsiteX9" fmla="*/ 437846 w 844058"/>
                <a:gd name="connsiteY9" fmla="*/ 1057495 h 1411683"/>
                <a:gd name="connsiteX10" fmla="*/ 250810 w 844058"/>
                <a:gd name="connsiteY10" fmla="*/ 981295 h 1411683"/>
                <a:gd name="connsiteX11" fmla="*/ 340865 w 844058"/>
                <a:gd name="connsiteY11" fmla="*/ 842750 h 1411683"/>
                <a:gd name="connsiteX12" fmla="*/ 1428 w 844058"/>
                <a:gd name="connsiteY12" fmla="*/ 94604 h 1411683"/>
                <a:gd name="connsiteX13" fmla="*/ 216174 w 844058"/>
                <a:gd name="connsiteY13" fmla="*/ 288568 h 1411683"/>
                <a:gd name="connsiteX14" fmla="*/ 139974 w 844058"/>
                <a:gd name="connsiteY14" fmla="*/ 101532 h 1411683"/>
                <a:gd name="connsiteX15" fmla="*/ 791137 w 844058"/>
                <a:gd name="connsiteY15" fmla="*/ 4550 h 141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44058" h="1411683">
                  <a:moveTo>
                    <a:pt x="791137" y="4550"/>
                  </a:moveTo>
                  <a:cubicBezTo>
                    <a:pt x="843091" y="28795"/>
                    <a:pt x="520974" y="147713"/>
                    <a:pt x="451701" y="247004"/>
                  </a:cubicBezTo>
                  <a:cubicBezTo>
                    <a:pt x="382428" y="346295"/>
                    <a:pt x="393974" y="525250"/>
                    <a:pt x="375501" y="600295"/>
                  </a:cubicBezTo>
                  <a:cubicBezTo>
                    <a:pt x="357028" y="675340"/>
                    <a:pt x="288911" y="640704"/>
                    <a:pt x="340865" y="697277"/>
                  </a:cubicBezTo>
                  <a:cubicBezTo>
                    <a:pt x="392819" y="753850"/>
                    <a:pt x="636428" y="903941"/>
                    <a:pt x="687228" y="939732"/>
                  </a:cubicBezTo>
                  <a:cubicBezTo>
                    <a:pt x="738028" y="975523"/>
                    <a:pt x="620265" y="891240"/>
                    <a:pt x="645665" y="912022"/>
                  </a:cubicBezTo>
                  <a:cubicBezTo>
                    <a:pt x="671065" y="932804"/>
                    <a:pt x="876574" y="981295"/>
                    <a:pt x="839628" y="1064422"/>
                  </a:cubicBezTo>
                  <a:cubicBezTo>
                    <a:pt x="802682" y="1147549"/>
                    <a:pt x="456319" y="1394622"/>
                    <a:pt x="423992" y="1410786"/>
                  </a:cubicBezTo>
                  <a:cubicBezTo>
                    <a:pt x="391665" y="1426950"/>
                    <a:pt x="643356" y="1220286"/>
                    <a:pt x="645665" y="1161404"/>
                  </a:cubicBezTo>
                  <a:cubicBezTo>
                    <a:pt x="647974" y="1102522"/>
                    <a:pt x="503655" y="1087513"/>
                    <a:pt x="437846" y="1057495"/>
                  </a:cubicBezTo>
                  <a:cubicBezTo>
                    <a:pt x="372037" y="1027477"/>
                    <a:pt x="266973" y="1017086"/>
                    <a:pt x="250810" y="981295"/>
                  </a:cubicBezTo>
                  <a:cubicBezTo>
                    <a:pt x="234647" y="945504"/>
                    <a:pt x="382429" y="990532"/>
                    <a:pt x="340865" y="842750"/>
                  </a:cubicBezTo>
                  <a:cubicBezTo>
                    <a:pt x="299301" y="694968"/>
                    <a:pt x="22210" y="186967"/>
                    <a:pt x="1428" y="94604"/>
                  </a:cubicBezTo>
                  <a:cubicBezTo>
                    <a:pt x="-19354" y="2241"/>
                    <a:pt x="193083" y="287413"/>
                    <a:pt x="216174" y="288568"/>
                  </a:cubicBezTo>
                  <a:cubicBezTo>
                    <a:pt x="239265" y="289723"/>
                    <a:pt x="51074" y="144250"/>
                    <a:pt x="139974" y="101532"/>
                  </a:cubicBezTo>
                  <a:cubicBezTo>
                    <a:pt x="228874" y="58814"/>
                    <a:pt x="739183" y="-19695"/>
                    <a:pt x="791137" y="455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BD33B69F-26FA-9627-9E76-5E62505F61F5}"/>
                </a:ext>
              </a:extLst>
            </p:cNvPr>
            <p:cNvSpPr/>
            <p:nvPr/>
          </p:nvSpPr>
          <p:spPr>
            <a:xfrm>
              <a:off x="5833772" y="3567640"/>
              <a:ext cx="472880" cy="600720"/>
            </a:xfrm>
            <a:custGeom>
              <a:avLst/>
              <a:gdLst>
                <a:gd name="connsiteX0" fmla="*/ 463119 w 472880"/>
                <a:gd name="connsiteY0" fmla="*/ 6833 h 600720"/>
                <a:gd name="connsiteX1" fmla="*/ 296864 w 472880"/>
                <a:gd name="connsiteY1" fmla="*/ 270069 h 600720"/>
                <a:gd name="connsiteX2" fmla="*/ 26701 w 472880"/>
                <a:gd name="connsiteY2" fmla="*/ 574869 h 600720"/>
                <a:gd name="connsiteX3" fmla="*/ 137537 w 472880"/>
                <a:gd name="connsiteY3" fmla="*/ 470960 h 600720"/>
                <a:gd name="connsiteX4" fmla="*/ 276083 w 472880"/>
                <a:gd name="connsiteY4" fmla="*/ 588724 h 600720"/>
                <a:gd name="connsiteX5" fmla="*/ 102901 w 472880"/>
                <a:gd name="connsiteY5" fmla="*/ 533305 h 600720"/>
                <a:gd name="connsiteX6" fmla="*/ 5919 w 472880"/>
                <a:gd name="connsiteY6" fmla="*/ 27615 h 600720"/>
                <a:gd name="connsiteX7" fmla="*/ 54410 w 472880"/>
                <a:gd name="connsiteY7" fmla="*/ 152305 h 600720"/>
                <a:gd name="connsiteX8" fmla="*/ 407701 w 472880"/>
                <a:gd name="connsiteY8" fmla="*/ 83033 h 600720"/>
                <a:gd name="connsiteX9" fmla="*/ 463119 w 472880"/>
                <a:gd name="connsiteY9" fmla="*/ 6833 h 60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2880" h="600720">
                  <a:moveTo>
                    <a:pt x="463119" y="6833"/>
                  </a:moveTo>
                  <a:cubicBezTo>
                    <a:pt x="444646" y="38006"/>
                    <a:pt x="369600" y="175396"/>
                    <a:pt x="296864" y="270069"/>
                  </a:cubicBezTo>
                  <a:cubicBezTo>
                    <a:pt x="224128" y="364742"/>
                    <a:pt x="53255" y="541387"/>
                    <a:pt x="26701" y="574869"/>
                  </a:cubicBezTo>
                  <a:cubicBezTo>
                    <a:pt x="147" y="608351"/>
                    <a:pt x="95973" y="468651"/>
                    <a:pt x="137537" y="470960"/>
                  </a:cubicBezTo>
                  <a:cubicBezTo>
                    <a:pt x="179101" y="473269"/>
                    <a:pt x="281856" y="578333"/>
                    <a:pt x="276083" y="588724"/>
                  </a:cubicBezTo>
                  <a:cubicBezTo>
                    <a:pt x="270310" y="599115"/>
                    <a:pt x="147928" y="626823"/>
                    <a:pt x="102901" y="533305"/>
                  </a:cubicBezTo>
                  <a:cubicBezTo>
                    <a:pt x="57874" y="439787"/>
                    <a:pt x="14001" y="91115"/>
                    <a:pt x="5919" y="27615"/>
                  </a:cubicBezTo>
                  <a:cubicBezTo>
                    <a:pt x="-2163" y="-35885"/>
                    <a:pt x="-12554" y="143069"/>
                    <a:pt x="54410" y="152305"/>
                  </a:cubicBezTo>
                  <a:cubicBezTo>
                    <a:pt x="121374" y="161541"/>
                    <a:pt x="336119" y="106124"/>
                    <a:pt x="407701" y="83033"/>
                  </a:cubicBezTo>
                  <a:cubicBezTo>
                    <a:pt x="479283" y="59942"/>
                    <a:pt x="481592" y="-24340"/>
                    <a:pt x="463119" y="683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62DE923D-8C13-4A2D-5993-06122129975D}"/>
                </a:ext>
              </a:extLst>
            </p:cNvPr>
            <p:cNvSpPr/>
            <p:nvPr/>
          </p:nvSpPr>
          <p:spPr>
            <a:xfrm>
              <a:off x="6439522" y="3343684"/>
              <a:ext cx="1312329" cy="1680568"/>
            </a:xfrm>
            <a:custGeom>
              <a:avLst/>
              <a:gdLst>
                <a:gd name="connsiteX0" fmla="*/ 1298242 w 1312329"/>
                <a:gd name="connsiteY0" fmla="*/ 9116 h 1680568"/>
                <a:gd name="connsiteX1" fmla="*/ 979587 w 1312329"/>
                <a:gd name="connsiteY1" fmla="*/ 639498 h 1680568"/>
                <a:gd name="connsiteX2" fmla="*/ 1312096 w 1312329"/>
                <a:gd name="connsiteY2" fmla="*/ 902734 h 1680568"/>
                <a:gd name="connsiteX3" fmla="*/ 917242 w 1312329"/>
                <a:gd name="connsiteY3" fmla="*/ 778043 h 1680568"/>
                <a:gd name="connsiteX4" fmla="*/ 605514 w 1312329"/>
                <a:gd name="connsiteY4" fmla="*/ 840389 h 1680568"/>
                <a:gd name="connsiteX5" fmla="*/ 868751 w 1312329"/>
                <a:gd name="connsiteY5" fmla="*/ 1664734 h 1680568"/>
                <a:gd name="connsiteX6" fmla="*/ 626296 w 1312329"/>
                <a:gd name="connsiteY6" fmla="*/ 1297589 h 1680568"/>
                <a:gd name="connsiteX7" fmla="*/ 9769 w 1312329"/>
                <a:gd name="connsiteY7" fmla="*/ 272352 h 1680568"/>
                <a:gd name="connsiteX8" fmla="*/ 259151 w 1312329"/>
                <a:gd name="connsiteY8" fmla="*/ 507880 h 1680568"/>
                <a:gd name="connsiteX9" fmla="*/ 411551 w 1312329"/>
                <a:gd name="connsiteY9" fmla="*/ 168443 h 1680568"/>
                <a:gd name="connsiteX10" fmla="*/ 369987 w 1312329"/>
                <a:gd name="connsiteY10" fmla="*/ 313916 h 1680568"/>
                <a:gd name="connsiteX11" fmla="*/ 1014223 w 1312329"/>
                <a:gd name="connsiteY11" fmla="*/ 92243 h 1680568"/>
                <a:gd name="connsiteX12" fmla="*/ 439260 w 1312329"/>
                <a:gd name="connsiteY12" fmla="*/ 251571 h 1680568"/>
                <a:gd name="connsiteX13" fmla="*/ 1298242 w 1312329"/>
                <a:gd name="connsiteY13" fmla="*/ 9116 h 168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12329" h="1680568">
                  <a:moveTo>
                    <a:pt x="1298242" y="9116"/>
                  </a:moveTo>
                  <a:cubicBezTo>
                    <a:pt x="1388296" y="73770"/>
                    <a:pt x="977278" y="490562"/>
                    <a:pt x="979587" y="639498"/>
                  </a:cubicBezTo>
                  <a:cubicBezTo>
                    <a:pt x="981896" y="788434"/>
                    <a:pt x="1322487" y="879643"/>
                    <a:pt x="1312096" y="902734"/>
                  </a:cubicBezTo>
                  <a:cubicBezTo>
                    <a:pt x="1301705" y="925825"/>
                    <a:pt x="1035006" y="788434"/>
                    <a:pt x="917242" y="778043"/>
                  </a:cubicBezTo>
                  <a:cubicBezTo>
                    <a:pt x="799478" y="767652"/>
                    <a:pt x="613596" y="692607"/>
                    <a:pt x="605514" y="840389"/>
                  </a:cubicBezTo>
                  <a:cubicBezTo>
                    <a:pt x="597432" y="988171"/>
                    <a:pt x="865287" y="1588534"/>
                    <a:pt x="868751" y="1664734"/>
                  </a:cubicBezTo>
                  <a:cubicBezTo>
                    <a:pt x="872215" y="1740934"/>
                    <a:pt x="769460" y="1529653"/>
                    <a:pt x="626296" y="1297589"/>
                  </a:cubicBezTo>
                  <a:cubicBezTo>
                    <a:pt x="483132" y="1065525"/>
                    <a:pt x="70960" y="403970"/>
                    <a:pt x="9769" y="272352"/>
                  </a:cubicBezTo>
                  <a:cubicBezTo>
                    <a:pt x="-51422" y="140734"/>
                    <a:pt x="192187" y="525198"/>
                    <a:pt x="259151" y="507880"/>
                  </a:cubicBezTo>
                  <a:cubicBezTo>
                    <a:pt x="326115" y="490562"/>
                    <a:pt x="393078" y="200770"/>
                    <a:pt x="411551" y="168443"/>
                  </a:cubicBezTo>
                  <a:cubicBezTo>
                    <a:pt x="430024" y="136116"/>
                    <a:pt x="269542" y="326616"/>
                    <a:pt x="369987" y="313916"/>
                  </a:cubicBezTo>
                  <a:cubicBezTo>
                    <a:pt x="470432" y="301216"/>
                    <a:pt x="1002678" y="102634"/>
                    <a:pt x="1014223" y="92243"/>
                  </a:cubicBezTo>
                  <a:cubicBezTo>
                    <a:pt x="1025768" y="81852"/>
                    <a:pt x="394233" y="258498"/>
                    <a:pt x="439260" y="251571"/>
                  </a:cubicBezTo>
                  <a:cubicBezTo>
                    <a:pt x="484287" y="244644"/>
                    <a:pt x="1208188" y="-55538"/>
                    <a:pt x="1298242" y="911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3C5A7052-51E3-6911-6255-0FAFF4ADA334}"/>
                </a:ext>
              </a:extLst>
            </p:cNvPr>
            <p:cNvSpPr/>
            <p:nvPr/>
          </p:nvSpPr>
          <p:spPr>
            <a:xfrm>
              <a:off x="7142522" y="3363380"/>
              <a:ext cx="1339006" cy="2150951"/>
            </a:xfrm>
            <a:custGeom>
              <a:avLst/>
              <a:gdLst>
                <a:gd name="connsiteX0" fmla="*/ 1114787 w 1339006"/>
                <a:gd name="connsiteY0" fmla="*/ 3275 h 2150951"/>
                <a:gd name="connsiteX1" fmla="*/ 1197914 w 1339006"/>
                <a:gd name="connsiteY1" fmla="*/ 1139347 h 2150951"/>
                <a:gd name="connsiteX2" fmla="*/ 1260260 w 1339006"/>
                <a:gd name="connsiteY2" fmla="*/ 1007729 h 2150951"/>
                <a:gd name="connsiteX3" fmla="*/ 6423 w 1339006"/>
                <a:gd name="connsiteY3" fmla="*/ 2123020 h 2150951"/>
                <a:gd name="connsiteX4" fmla="*/ 740714 w 1339006"/>
                <a:gd name="connsiteY4" fmla="*/ 1832075 h 2150951"/>
                <a:gd name="connsiteX5" fmla="*/ 27205 w 1339006"/>
                <a:gd name="connsiteY5" fmla="*/ 2032965 h 2150951"/>
                <a:gd name="connsiteX6" fmla="*/ 948533 w 1339006"/>
                <a:gd name="connsiteY6" fmla="*/ 896893 h 2150951"/>
                <a:gd name="connsiteX7" fmla="*/ 747642 w 1339006"/>
                <a:gd name="connsiteY7" fmla="*/ 1153202 h 2150951"/>
                <a:gd name="connsiteX8" fmla="*/ 1003951 w 1339006"/>
                <a:gd name="connsiteY8" fmla="*/ 605947 h 2150951"/>
                <a:gd name="connsiteX9" fmla="*/ 872333 w 1339006"/>
                <a:gd name="connsiteY9" fmla="*/ 100256 h 2150951"/>
                <a:gd name="connsiteX10" fmla="*/ 900042 w 1339006"/>
                <a:gd name="connsiteY10" fmla="*/ 772202 h 2150951"/>
                <a:gd name="connsiteX11" fmla="*/ 1114787 w 1339006"/>
                <a:gd name="connsiteY11" fmla="*/ 3275 h 215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39006" h="2150951">
                  <a:moveTo>
                    <a:pt x="1114787" y="3275"/>
                  </a:moveTo>
                  <a:cubicBezTo>
                    <a:pt x="1164432" y="64466"/>
                    <a:pt x="1173669" y="971938"/>
                    <a:pt x="1197914" y="1139347"/>
                  </a:cubicBezTo>
                  <a:cubicBezTo>
                    <a:pt x="1222159" y="1306756"/>
                    <a:pt x="1458842" y="843784"/>
                    <a:pt x="1260260" y="1007729"/>
                  </a:cubicBezTo>
                  <a:cubicBezTo>
                    <a:pt x="1061678" y="1171674"/>
                    <a:pt x="93014" y="1985629"/>
                    <a:pt x="6423" y="2123020"/>
                  </a:cubicBezTo>
                  <a:cubicBezTo>
                    <a:pt x="-80168" y="2260411"/>
                    <a:pt x="737250" y="1847084"/>
                    <a:pt x="740714" y="1832075"/>
                  </a:cubicBezTo>
                  <a:cubicBezTo>
                    <a:pt x="744178" y="1817066"/>
                    <a:pt x="-7431" y="2188828"/>
                    <a:pt x="27205" y="2032965"/>
                  </a:cubicBezTo>
                  <a:cubicBezTo>
                    <a:pt x="61841" y="1877102"/>
                    <a:pt x="828460" y="1043520"/>
                    <a:pt x="948533" y="896893"/>
                  </a:cubicBezTo>
                  <a:cubicBezTo>
                    <a:pt x="1068606" y="750266"/>
                    <a:pt x="738406" y="1201693"/>
                    <a:pt x="747642" y="1153202"/>
                  </a:cubicBezTo>
                  <a:cubicBezTo>
                    <a:pt x="756878" y="1104711"/>
                    <a:pt x="983169" y="781438"/>
                    <a:pt x="1003951" y="605947"/>
                  </a:cubicBezTo>
                  <a:cubicBezTo>
                    <a:pt x="1024733" y="430456"/>
                    <a:pt x="889651" y="72547"/>
                    <a:pt x="872333" y="100256"/>
                  </a:cubicBezTo>
                  <a:cubicBezTo>
                    <a:pt x="855015" y="127965"/>
                    <a:pt x="859633" y="786056"/>
                    <a:pt x="900042" y="772202"/>
                  </a:cubicBezTo>
                  <a:cubicBezTo>
                    <a:pt x="940451" y="758348"/>
                    <a:pt x="1065142" y="-57916"/>
                    <a:pt x="1114787" y="327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26205FC6-1EEE-948F-EC25-EEE60DB1A26C}"/>
                </a:ext>
              </a:extLst>
            </p:cNvPr>
            <p:cNvSpPr/>
            <p:nvPr/>
          </p:nvSpPr>
          <p:spPr>
            <a:xfrm>
              <a:off x="7292558" y="4059382"/>
              <a:ext cx="1205461" cy="1517107"/>
            </a:xfrm>
            <a:custGeom>
              <a:avLst/>
              <a:gdLst>
                <a:gd name="connsiteX0" fmla="*/ 1193351 w 1205461"/>
                <a:gd name="connsiteY0" fmla="*/ 401782 h 1517107"/>
                <a:gd name="connsiteX1" fmla="*/ 514478 w 1205461"/>
                <a:gd name="connsiteY1" fmla="*/ 1219200 h 1517107"/>
                <a:gd name="connsiteX2" fmla="*/ 1860 w 1205461"/>
                <a:gd name="connsiteY2" fmla="*/ 1517073 h 1517107"/>
                <a:gd name="connsiteX3" fmla="*/ 334369 w 1205461"/>
                <a:gd name="connsiteY3" fmla="*/ 1205345 h 1517107"/>
                <a:gd name="connsiteX4" fmla="*/ 119624 w 1205461"/>
                <a:gd name="connsiteY4" fmla="*/ 1288473 h 1517107"/>
                <a:gd name="connsiteX5" fmla="*/ 930115 w 1205461"/>
                <a:gd name="connsiteY5" fmla="*/ 477982 h 1517107"/>
                <a:gd name="connsiteX6" fmla="*/ 1027097 w 1205461"/>
                <a:gd name="connsiteY6" fmla="*/ 0 h 1517107"/>
                <a:gd name="connsiteX7" fmla="*/ 957824 w 1205461"/>
                <a:gd name="connsiteY7" fmla="*/ 477982 h 1517107"/>
                <a:gd name="connsiteX8" fmla="*/ 1193351 w 1205461"/>
                <a:gd name="connsiteY8" fmla="*/ 401782 h 151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5461" h="1517107">
                  <a:moveTo>
                    <a:pt x="1193351" y="401782"/>
                  </a:moveTo>
                  <a:cubicBezTo>
                    <a:pt x="1119460" y="525318"/>
                    <a:pt x="713060" y="1033318"/>
                    <a:pt x="514478" y="1219200"/>
                  </a:cubicBezTo>
                  <a:cubicBezTo>
                    <a:pt x="315896" y="1405082"/>
                    <a:pt x="31878" y="1519382"/>
                    <a:pt x="1860" y="1517073"/>
                  </a:cubicBezTo>
                  <a:cubicBezTo>
                    <a:pt x="-28158" y="1514764"/>
                    <a:pt x="314742" y="1243445"/>
                    <a:pt x="334369" y="1205345"/>
                  </a:cubicBezTo>
                  <a:cubicBezTo>
                    <a:pt x="353996" y="1167245"/>
                    <a:pt x="20333" y="1409700"/>
                    <a:pt x="119624" y="1288473"/>
                  </a:cubicBezTo>
                  <a:cubicBezTo>
                    <a:pt x="218915" y="1167246"/>
                    <a:pt x="778870" y="692727"/>
                    <a:pt x="930115" y="477982"/>
                  </a:cubicBezTo>
                  <a:cubicBezTo>
                    <a:pt x="1081360" y="263237"/>
                    <a:pt x="1022479" y="0"/>
                    <a:pt x="1027097" y="0"/>
                  </a:cubicBezTo>
                  <a:cubicBezTo>
                    <a:pt x="1031715" y="0"/>
                    <a:pt x="935888" y="408709"/>
                    <a:pt x="957824" y="477982"/>
                  </a:cubicBezTo>
                  <a:cubicBezTo>
                    <a:pt x="979760" y="547255"/>
                    <a:pt x="1267242" y="278246"/>
                    <a:pt x="1193351" y="40178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9ED19D85-8075-0D41-FAC3-921DBA808957}"/>
                </a:ext>
              </a:extLst>
            </p:cNvPr>
            <p:cNvSpPr/>
            <p:nvPr/>
          </p:nvSpPr>
          <p:spPr>
            <a:xfrm>
              <a:off x="5778481" y="3796995"/>
              <a:ext cx="935451" cy="1754738"/>
            </a:xfrm>
            <a:custGeom>
              <a:avLst/>
              <a:gdLst>
                <a:gd name="connsiteX0" fmla="*/ 109135 w 935451"/>
                <a:gd name="connsiteY0" fmla="*/ 275817 h 1754738"/>
                <a:gd name="connsiteX1" fmla="*/ 235099 w 935451"/>
                <a:gd name="connsiteY1" fmla="*/ 653707 h 1754738"/>
                <a:gd name="connsiteX2" fmla="*/ 235099 w 935451"/>
                <a:gd name="connsiteY2" fmla="*/ 644376 h 1754738"/>
                <a:gd name="connsiteX3" fmla="*/ 356397 w 935451"/>
                <a:gd name="connsiteY3" fmla="*/ 812327 h 1754738"/>
                <a:gd name="connsiteX4" fmla="*/ 389054 w 935451"/>
                <a:gd name="connsiteY4" fmla="*/ 1031597 h 1754738"/>
                <a:gd name="connsiteX5" fmla="*/ 505686 w 935451"/>
                <a:gd name="connsiteY5" fmla="*/ 872976 h 1754738"/>
                <a:gd name="connsiteX6" fmla="*/ 435707 w 935451"/>
                <a:gd name="connsiteY6" fmla="*/ 1045593 h 1754738"/>
                <a:gd name="connsiteX7" fmla="*/ 622319 w 935451"/>
                <a:gd name="connsiteY7" fmla="*/ 1442144 h 1754738"/>
                <a:gd name="connsiteX8" fmla="*/ 626984 w 935451"/>
                <a:gd name="connsiteY8" fmla="*/ 1414152 h 1754738"/>
                <a:gd name="connsiteX9" fmla="*/ 776274 w 935451"/>
                <a:gd name="connsiteY9" fmla="*/ 1544781 h 1754738"/>
                <a:gd name="connsiteX10" fmla="*/ 729621 w 935451"/>
                <a:gd name="connsiteY10" fmla="*/ 1530785 h 1754738"/>
                <a:gd name="connsiteX11" fmla="*/ 934895 w 935451"/>
                <a:gd name="connsiteY11" fmla="*/ 1409487 h 1754738"/>
                <a:gd name="connsiteX12" fmla="*/ 790270 w 935451"/>
                <a:gd name="connsiteY12" fmla="*/ 1535450 h 1754738"/>
                <a:gd name="connsiteX13" fmla="*/ 790270 w 935451"/>
                <a:gd name="connsiteY13" fmla="*/ 1754719 h 1754738"/>
                <a:gd name="connsiteX14" fmla="*/ 659641 w 935451"/>
                <a:gd name="connsiteY14" fmla="*/ 1544781 h 1754738"/>
                <a:gd name="connsiteX15" fmla="*/ 267756 w 935451"/>
                <a:gd name="connsiteY15" fmla="*/ 1026932 h 1754738"/>
                <a:gd name="connsiteX16" fmla="*/ 356397 w 935451"/>
                <a:gd name="connsiteY16" fmla="*/ 1124903 h 1754738"/>
                <a:gd name="connsiteX17" fmla="*/ 81143 w 935451"/>
                <a:gd name="connsiteY17" fmla="*/ 457764 h 1754738"/>
                <a:gd name="connsiteX18" fmla="*/ 113801 w 935451"/>
                <a:gd name="connsiteY18" fmla="*/ 579062 h 1754738"/>
                <a:gd name="connsiteX19" fmla="*/ 1833 w 935451"/>
                <a:gd name="connsiteY19" fmla="*/ 19225 h 1754738"/>
                <a:gd name="connsiteX20" fmla="*/ 48486 w 935451"/>
                <a:gd name="connsiteY20" fmla="*/ 145189 h 1754738"/>
                <a:gd name="connsiteX21" fmla="*/ 109135 w 935451"/>
                <a:gd name="connsiteY21" fmla="*/ 275817 h 175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35451" h="1754738">
                  <a:moveTo>
                    <a:pt x="109135" y="275817"/>
                  </a:moveTo>
                  <a:cubicBezTo>
                    <a:pt x="140237" y="360570"/>
                    <a:pt x="235099" y="653707"/>
                    <a:pt x="235099" y="653707"/>
                  </a:cubicBezTo>
                  <a:cubicBezTo>
                    <a:pt x="256093" y="715134"/>
                    <a:pt x="214883" y="617939"/>
                    <a:pt x="235099" y="644376"/>
                  </a:cubicBezTo>
                  <a:cubicBezTo>
                    <a:pt x="255315" y="670813"/>
                    <a:pt x="330738" y="747790"/>
                    <a:pt x="356397" y="812327"/>
                  </a:cubicBezTo>
                  <a:cubicBezTo>
                    <a:pt x="382056" y="876864"/>
                    <a:pt x="364173" y="1021489"/>
                    <a:pt x="389054" y="1031597"/>
                  </a:cubicBezTo>
                  <a:cubicBezTo>
                    <a:pt x="413936" y="1041705"/>
                    <a:pt x="497911" y="870643"/>
                    <a:pt x="505686" y="872976"/>
                  </a:cubicBezTo>
                  <a:cubicBezTo>
                    <a:pt x="513461" y="875309"/>
                    <a:pt x="416268" y="950732"/>
                    <a:pt x="435707" y="1045593"/>
                  </a:cubicBezTo>
                  <a:cubicBezTo>
                    <a:pt x="455146" y="1140454"/>
                    <a:pt x="590440" y="1380718"/>
                    <a:pt x="622319" y="1442144"/>
                  </a:cubicBezTo>
                  <a:cubicBezTo>
                    <a:pt x="654198" y="1503570"/>
                    <a:pt x="601325" y="1397046"/>
                    <a:pt x="626984" y="1414152"/>
                  </a:cubicBezTo>
                  <a:cubicBezTo>
                    <a:pt x="652643" y="1431258"/>
                    <a:pt x="759168" y="1525342"/>
                    <a:pt x="776274" y="1544781"/>
                  </a:cubicBezTo>
                  <a:cubicBezTo>
                    <a:pt x="793380" y="1564220"/>
                    <a:pt x="703184" y="1553334"/>
                    <a:pt x="729621" y="1530785"/>
                  </a:cubicBezTo>
                  <a:cubicBezTo>
                    <a:pt x="756058" y="1508236"/>
                    <a:pt x="924787" y="1408710"/>
                    <a:pt x="934895" y="1409487"/>
                  </a:cubicBezTo>
                  <a:cubicBezTo>
                    <a:pt x="945003" y="1410265"/>
                    <a:pt x="814374" y="1477911"/>
                    <a:pt x="790270" y="1535450"/>
                  </a:cubicBezTo>
                  <a:cubicBezTo>
                    <a:pt x="766166" y="1592989"/>
                    <a:pt x="812041" y="1753164"/>
                    <a:pt x="790270" y="1754719"/>
                  </a:cubicBezTo>
                  <a:cubicBezTo>
                    <a:pt x="768499" y="1756274"/>
                    <a:pt x="746727" y="1666079"/>
                    <a:pt x="659641" y="1544781"/>
                  </a:cubicBezTo>
                  <a:cubicBezTo>
                    <a:pt x="572555" y="1423483"/>
                    <a:pt x="318297" y="1096912"/>
                    <a:pt x="267756" y="1026932"/>
                  </a:cubicBezTo>
                  <a:cubicBezTo>
                    <a:pt x="217215" y="956952"/>
                    <a:pt x="387499" y="1219764"/>
                    <a:pt x="356397" y="1124903"/>
                  </a:cubicBezTo>
                  <a:cubicBezTo>
                    <a:pt x="325295" y="1030042"/>
                    <a:pt x="121576" y="548737"/>
                    <a:pt x="81143" y="457764"/>
                  </a:cubicBezTo>
                  <a:cubicBezTo>
                    <a:pt x="40710" y="366791"/>
                    <a:pt x="127019" y="652152"/>
                    <a:pt x="113801" y="579062"/>
                  </a:cubicBezTo>
                  <a:cubicBezTo>
                    <a:pt x="100583" y="505972"/>
                    <a:pt x="12719" y="91537"/>
                    <a:pt x="1833" y="19225"/>
                  </a:cubicBezTo>
                  <a:cubicBezTo>
                    <a:pt x="-9053" y="-53087"/>
                    <a:pt x="31380" y="98536"/>
                    <a:pt x="48486" y="145189"/>
                  </a:cubicBezTo>
                  <a:cubicBezTo>
                    <a:pt x="65592" y="191842"/>
                    <a:pt x="78033" y="191064"/>
                    <a:pt x="109135" y="27581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4E8574F8-CF6D-EA28-9A70-A5A7E490550D}"/>
                </a:ext>
              </a:extLst>
            </p:cNvPr>
            <p:cNvSpPr/>
            <p:nvPr/>
          </p:nvSpPr>
          <p:spPr>
            <a:xfrm>
              <a:off x="6292409" y="4838646"/>
              <a:ext cx="620106" cy="281767"/>
            </a:xfrm>
            <a:custGeom>
              <a:avLst/>
              <a:gdLst>
                <a:gd name="connsiteX0" fmla="*/ 18 w 620106"/>
                <a:gd name="connsiteY0" fmla="*/ 126207 h 281767"/>
                <a:gd name="connsiteX1" fmla="*/ 243858 w 620106"/>
                <a:gd name="connsiteY1" fmla="*/ 180394 h 281767"/>
                <a:gd name="connsiteX2" fmla="*/ 186284 w 620106"/>
                <a:gd name="connsiteY2" fmla="*/ 207487 h 281767"/>
                <a:gd name="connsiteX3" fmla="*/ 599458 w 620106"/>
                <a:gd name="connsiteY3" fmla="*/ 7674 h 281767"/>
                <a:gd name="connsiteX4" fmla="*/ 562204 w 620106"/>
                <a:gd name="connsiteY4" fmla="*/ 38154 h 281767"/>
                <a:gd name="connsiteX5" fmla="*/ 257404 w 620106"/>
                <a:gd name="connsiteY5" fmla="*/ 271834 h 281767"/>
                <a:gd name="connsiteX6" fmla="*/ 558818 w 620106"/>
                <a:gd name="connsiteY6" fmla="*/ 200714 h 281767"/>
                <a:gd name="connsiteX7" fmla="*/ 314978 w 620106"/>
                <a:gd name="connsiteY7" fmla="*/ 261674 h 281767"/>
                <a:gd name="connsiteX8" fmla="*/ 203218 w 620106"/>
                <a:gd name="connsiteY8" fmla="*/ 261674 h 281767"/>
                <a:gd name="connsiteX9" fmla="*/ 230311 w 620106"/>
                <a:gd name="connsiteY9" fmla="*/ 275221 h 281767"/>
                <a:gd name="connsiteX10" fmla="*/ 18 w 620106"/>
                <a:gd name="connsiteY10" fmla="*/ 126207 h 281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0106" h="281767">
                  <a:moveTo>
                    <a:pt x="18" y="126207"/>
                  </a:moveTo>
                  <a:cubicBezTo>
                    <a:pt x="2276" y="110403"/>
                    <a:pt x="212814" y="166847"/>
                    <a:pt x="243858" y="180394"/>
                  </a:cubicBezTo>
                  <a:cubicBezTo>
                    <a:pt x="274902" y="193941"/>
                    <a:pt x="186284" y="207487"/>
                    <a:pt x="186284" y="207487"/>
                  </a:cubicBezTo>
                  <a:lnTo>
                    <a:pt x="599458" y="7674"/>
                  </a:lnTo>
                  <a:cubicBezTo>
                    <a:pt x="662111" y="-20548"/>
                    <a:pt x="562204" y="38154"/>
                    <a:pt x="562204" y="38154"/>
                  </a:cubicBezTo>
                  <a:cubicBezTo>
                    <a:pt x="505195" y="82181"/>
                    <a:pt x="257968" y="244741"/>
                    <a:pt x="257404" y="271834"/>
                  </a:cubicBezTo>
                  <a:cubicBezTo>
                    <a:pt x="256840" y="298927"/>
                    <a:pt x="549222" y="202407"/>
                    <a:pt x="558818" y="200714"/>
                  </a:cubicBezTo>
                  <a:cubicBezTo>
                    <a:pt x="568414" y="199021"/>
                    <a:pt x="374245" y="251514"/>
                    <a:pt x="314978" y="261674"/>
                  </a:cubicBezTo>
                  <a:cubicBezTo>
                    <a:pt x="255711" y="271834"/>
                    <a:pt x="217329" y="259416"/>
                    <a:pt x="203218" y="261674"/>
                  </a:cubicBezTo>
                  <a:cubicBezTo>
                    <a:pt x="189107" y="263932"/>
                    <a:pt x="259662" y="294977"/>
                    <a:pt x="230311" y="275221"/>
                  </a:cubicBezTo>
                  <a:cubicBezTo>
                    <a:pt x="200960" y="255465"/>
                    <a:pt x="-2240" y="142011"/>
                    <a:pt x="18" y="12620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2F535AE8-71DD-87D6-7AD1-629C2392028A}"/>
                </a:ext>
              </a:extLst>
            </p:cNvPr>
            <p:cNvSpPr/>
            <p:nvPr/>
          </p:nvSpPr>
          <p:spPr>
            <a:xfrm>
              <a:off x="6107593" y="4330565"/>
              <a:ext cx="201861" cy="127143"/>
            </a:xfrm>
            <a:custGeom>
              <a:avLst/>
              <a:gdLst>
                <a:gd name="connsiteX0" fmla="*/ 1107 w 201861"/>
                <a:gd name="connsiteY0" fmla="*/ 135 h 127143"/>
                <a:gd name="connsiteX1" fmla="*/ 175732 w 201861"/>
                <a:gd name="connsiteY1" fmla="*/ 85860 h 127143"/>
                <a:gd name="connsiteX2" fmla="*/ 159857 w 201861"/>
                <a:gd name="connsiteY2" fmla="*/ 95385 h 127143"/>
                <a:gd name="connsiteX3" fmla="*/ 201132 w 201861"/>
                <a:gd name="connsiteY3" fmla="*/ 127135 h 127143"/>
                <a:gd name="connsiteX4" fmla="*/ 118582 w 201861"/>
                <a:gd name="connsiteY4" fmla="*/ 92210 h 127143"/>
                <a:gd name="connsiteX5" fmla="*/ 77307 w 201861"/>
                <a:gd name="connsiteY5" fmla="*/ 89035 h 127143"/>
                <a:gd name="connsiteX6" fmla="*/ 83657 w 201861"/>
                <a:gd name="connsiteY6" fmla="*/ 101735 h 127143"/>
                <a:gd name="connsiteX7" fmla="*/ 99532 w 201861"/>
                <a:gd name="connsiteY7" fmla="*/ 108085 h 127143"/>
                <a:gd name="connsiteX8" fmla="*/ 1107 w 201861"/>
                <a:gd name="connsiteY8" fmla="*/ 135 h 12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861" h="127143">
                  <a:moveTo>
                    <a:pt x="1107" y="135"/>
                  </a:moveTo>
                  <a:cubicBezTo>
                    <a:pt x="13807" y="-3569"/>
                    <a:pt x="149274" y="69985"/>
                    <a:pt x="175732" y="85860"/>
                  </a:cubicBezTo>
                  <a:cubicBezTo>
                    <a:pt x="202190" y="101735"/>
                    <a:pt x="155624" y="88506"/>
                    <a:pt x="159857" y="95385"/>
                  </a:cubicBezTo>
                  <a:cubicBezTo>
                    <a:pt x="164090" y="102264"/>
                    <a:pt x="208011" y="127664"/>
                    <a:pt x="201132" y="127135"/>
                  </a:cubicBezTo>
                  <a:cubicBezTo>
                    <a:pt x="194253" y="126606"/>
                    <a:pt x="139219" y="98560"/>
                    <a:pt x="118582" y="92210"/>
                  </a:cubicBezTo>
                  <a:cubicBezTo>
                    <a:pt x="97945" y="85860"/>
                    <a:pt x="77307" y="89035"/>
                    <a:pt x="77307" y="89035"/>
                  </a:cubicBezTo>
                  <a:cubicBezTo>
                    <a:pt x="71486" y="90623"/>
                    <a:pt x="79953" y="98560"/>
                    <a:pt x="83657" y="101735"/>
                  </a:cubicBezTo>
                  <a:cubicBezTo>
                    <a:pt x="87361" y="104910"/>
                    <a:pt x="110115" y="121843"/>
                    <a:pt x="99532" y="108085"/>
                  </a:cubicBezTo>
                  <a:cubicBezTo>
                    <a:pt x="88949" y="94327"/>
                    <a:pt x="-11593" y="3839"/>
                    <a:pt x="1107" y="13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1FDAB5CF-FAF8-D1A1-7E6B-D7D43EC846C5}"/>
                </a:ext>
              </a:extLst>
            </p:cNvPr>
            <p:cNvSpPr/>
            <p:nvPr/>
          </p:nvSpPr>
          <p:spPr>
            <a:xfrm>
              <a:off x="6368992" y="4248633"/>
              <a:ext cx="207538" cy="196404"/>
            </a:xfrm>
            <a:custGeom>
              <a:avLst/>
              <a:gdLst>
                <a:gd name="connsiteX0" fmla="*/ 73083 w 207538"/>
                <a:gd name="connsiteY0" fmla="*/ 196367 h 196404"/>
                <a:gd name="connsiteX1" fmla="*/ 58 w 207538"/>
                <a:gd name="connsiteY1" fmla="*/ 78892 h 196404"/>
                <a:gd name="connsiteX2" fmla="*/ 85783 w 207538"/>
                <a:gd name="connsiteY2" fmla="*/ 2692 h 196404"/>
                <a:gd name="connsiteX3" fmla="*/ 184208 w 207538"/>
                <a:gd name="connsiteY3" fmla="*/ 21742 h 196404"/>
                <a:gd name="connsiteX4" fmla="*/ 203258 w 207538"/>
                <a:gd name="connsiteY4" fmla="*/ 66192 h 196404"/>
                <a:gd name="connsiteX5" fmla="*/ 120708 w 207538"/>
                <a:gd name="connsiteY5" fmla="*/ 129692 h 196404"/>
                <a:gd name="connsiteX6" fmla="*/ 174683 w 207538"/>
                <a:gd name="connsiteY6" fmla="*/ 72542 h 196404"/>
                <a:gd name="connsiteX7" fmla="*/ 114358 w 207538"/>
                <a:gd name="connsiteY7" fmla="*/ 91592 h 196404"/>
                <a:gd name="connsiteX8" fmla="*/ 114358 w 207538"/>
                <a:gd name="connsiteY8" fmla="*/ 66192 h 196404"/>
                <a:gd name="connsiteX9" fmla="*/ 73083 w 207538"/>
                <a:gd name="connsiteY9" fmla="*/ 196367 h 19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538" h="196404">
                  <a:moveTo>
                    <a:pt x="73083" y="196367"/>
                  </a:moveTo>
                  <a:cubicBezTo>
                    <a:pt x="54033" y="198484"/>
                    <a:pt x="-2059" y="111171"/>
                    <a:pt x="58" y="78892"/>
                  </a:cubicBezTo>
                  <a:cubicBezTo>
                    <a:pt x="2175" y="46613"/>
                    <a:pt x="55091" y="12217"/>
                    <a:pt x="85783" y="2692"/>
                  </a:cubicBezTo>
                  <a:cubicBezTo>
                    <a:pt x="116475" y="-6833"/>
                    <a:pt x="164629" y="11159"/>
                    <a:pt x="184208" y="21742"/>
                  </a:cubicBezTo>
                  <a:cubicBezTo>
                    <a:pt x="203787" y="32325"/>
                    <a:pt x="213841" y="48200"/>
                    <a:pt x="203258" y="66192"/>
                  </a:cubicBezTo>
                  <a:cubicBezTo>
                    <a:pt x="192675" y="84184"/>
                    <a:pt x="125470" y="128634"/>
                    <a:pt x="120708" y="129692"/>
                  </a:cubicBezTo>
                  <a:cubicBezTo>
                    <a:pt x="115946" y="130750"/>
                    <a:pt x="175741" y="78892"/>
                    <a:pt x="174683" y="72542"/>
                  </a:cubicBezTo>
                  <a:cubicBezTo>
                    <a:pt x="173625" y="66192"/>
                    <a:pt x="124412" y="92650"/>
                    <a:pt x="114358" y="91592"/>
                  </a:cubicBezTo>
                  <a:cubicBezTo>
                    <a:pt x="104304" y="90534"/>
                    <a:pt x="122296" y="54550"/>
                    <a:pt x="114358" y="66192"/>
                  </a:cubicBezTo>
                  <a:cubicBezTo>
                    <a:pt x="106421" y="77834"/>
                    <a:pt x="92133" y="194250"/>
                    <a:pt x="73083" y="19636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47983448-2A41-D8A4-8E20-EE82C772E8B8}"/>
                </a:ext>
              </a:extLst>
            </p:cNvPr>
            <p:cNvSpPr/>
            <p:nvPr/>
          </p:nvSpPr>
          <p:spPr>
            <a:xfrm>
              <a:off x="6045199" y="4337035"/>
              <a:ext cx="707954" cy="188383"/>
            </a:xfrm>
            <a:custGeom>
              <a:avLst/>
              <a:gdLst>
                <a:gd name="connsiteX0" fmla="*/ 73026 w 707954"/>
                <a:gd name="connsiteY0" fmla="*/ 34940 h 188383"/>
                <a:gd name="connsiteX1" fmla="*/ 209551 w 707954"/>
                <a:gd name="connsiteY1" fmla="*/ 123840 h 188383"/>
                <a:gd name="connsiteX2" fmla="*/ 190501 w 707954"/>
                <a:gd name="connsiteY2" fmla="*/ 130190 h 188383"/>
                <a:gd name="connsiteX3" fmla="*/ 304801 w 707954"/>
                <a:gd name="connsiteY3" fmla="*/ 76215 h 188383"/>
                <a:gd name="connsiteX4" fmla="*/ 422276 w 707954"/>
                <a:gd name="connsiteY4" fmla="*/ 63515 h 188383"/>
                <a:gd name="connsiteX5" fmla="*/ 590551 w 707954"/>
                <a:gd name="connsiteY5" fmla="*/ 15 h 188383"/>
                <a:gd name="connsiteX6" fmla="*/ 479426 w 707954"/>
                <a:gd name="connsiteY6" fmla="*/ 69865 h 188383"/>
                <a:gd name="connsiteX7" fmla="*/ 701676 w 707954"/>
                <a:gd name="connsiteY7" fmla="*/ 3190 h 188383"/>
                <a:gd name="connsiteX8" fmla="*/ 609601 w 707954"/>
                <a:gd name="connsiteY8" fmla="*/ 44465 h 188383"/>
                <a:gd name="connsiteX9" fmla="*/ 231776 w 707954"/>
                <a:gd name="connsiteY9" fmla="*/ 174640 h 188383"/>
                <a:gd name="connsiteX10" fmla="*/ 234951 w 707954"/>
                <a:gd name="connsiteY10" fmla="*/ 184165 h 188383"/>
                <a:gd name="connsiteX11" fmla="*/ 320676 w 707954"/>
                <a:gd name="connsiteY11" fmla="*/ 171465 h 188383"/>
                <a:gd name="connsiteX12" fmla="*/ 123826 w 707954"/>
                <a:gd name="connsiteY12" fmla="*/ 149240 h 188383"/>
                <a:gd name="connsiteX13" fmla="*/ 1 w 707954"/>
                <a:gd name="connsiteY13" fmla="*/ 69865 h 188383"/>
                <a:gd name="connsiteX14" fmla="*/ 120651 w 707954"/>
                <a:gd name="connsiteY14" fmla="*/ 139715 h 188383"/>
                <a:gd name="connsiteX15" fmla="*/ 73026 w 707954"/>
                <a:gd name="connsiteY15" fmla="*/ 34940 h 188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07954" h="188383">
                  <a:moveTo>
                    <a:pt x="73026" y="34940"/>
                  </a:moveTo>
                  <a:cubicBezTo>
                    <a:pt x="87843" y="32294"/>
                    <a:pt x="209551" y="123840"/>
                    <a:pt x="209551" y="123840"/>
                  </a:cubicBezTo>
                  <a:cubicBezTo>
                    <a:pt x="229130" y="139715"/>
                    <a:pt x="174626" y="138127"/>
                    <a:pt x="190501" y="130190"/>
                  </a:cubicBezTo>
                  <a:cubicBezTo>
                    <a:pt x="206376" y="122253"/>
                    <a:pt x="266172" y="87327"/>
                    <a:pt x="304801" y="76215"/>
                  </a:cubicBezTo>
                  <a:cubicBezTo>
                    <a:pt x="343430" y="65103"/>
                    <a:pt x="374651" y="76215"/>
                    <a:pt x="422276" y="63515"/>
                  </a:cubicBezTo>
                  <a:cubicBezTo>
                    <a:pt x="469901" y="50815"/>
                    <a:pt x="581026" y="-1043"/>
                    <a:pt x="590551" y="15"/>
                  </a:cubicBezTo>
                  <a:cubicBezTo>
                    <a:pt x="600076" y="1073"/>
                    <a:pt x="460905" y="69336"/>
                    <a:pt x="479426" y="69865"/>
                  </a:cubicBezTo>
                  <a:cubicBezTo>
                    <a:pt x="497947" y="70394"/>
                    <a:pt x="679980" y="7423"/>
                    <a:pt x="701676" y="3190"/>
                  </a:cubicBezTo>
                  <a:cubicBezTo>
                    <a:pt x="723372" y="-1043"/>
                    <a:pt x="687918" y="15890"/>
                    <a:pt x="609601" y="44465"/>
                  </a:cubicBezTo>
                  <a:cubicBezTo>
                    <a:pt x="531284" y="73040"/>
                    <a:pt x="294218" y="151357"/>
                    <a:pt x="231776" y="174640"/>
                  </a:cubicBezTo>
                  <a:cubicBezTo>
                    <a:pt x="169334" y="197923"/>
                    <a:pt x="220134" y="184694"/>
                    <a:pt x="234951" y="184165"/>
                  </a:cubicBezTo>
                  <a:cubicBezTo>
                    <a:pt x="249768" y="183636"/>
                    <a:pt x="339197" y="177286"/>
                    <a:pt x="320676" y="171465"/>
                  </a:cubicBezTo>
                  <a:cubicBezTo>
                    <a:pt x="302155" y="165644"/>
                    <a:pt x="177272" y="166173"/>
                    <a:pt x="123826" y="149240"/>
                  </a:cubicBezTo>
                  <a:cubicBezTo>
                    <a:pt x="70380" y="132307"/>
                    <a:pt x="530" y="71452"/>
                    <a:pt x="1" y="69865"/>
                  </a:cubicBezTo>
                  <a:cubicBezTo>
                    <a:pt x="-528" y="68278"/>
                    <a:pt x="107422" y="140244"/>
                    <a:pt x="120651" y="139715"/>
                  </a:cubicBezTo>
                  <a:cubicBezTo>
                    <a:pt x="133880" y="139186"/>
                    <a:pt x="58209" y="37586"/>
                    <a:pt x="73026" y="3494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3CEC4E8C-BA3B-9553-2D45-73D06879D64A}"/>
                </a:ext>
              </a:extLst>
            </p:cNvPr>
            <p:cNvSpPr/>
            <p:nvPr/>
          </p:nvSpPr>
          <p:spPr>
            <a:xfrm>
              <a:off x="6430377" y="4447818"/>
              <a:ext cx="706164" cy="290093"/>
            </a:xfrm>
            <a:custGeom>
              <a:avLst/>
              <a:gdLst>
                <a:gd name="connsiteX0" fmla="*/ 30630 w 706164"/>
                <a:gd name="connsiteY0" fmla="*/ 90315 h 290093"/>
                <a:gd name="connsiteX1" fmla="*/ 301564 w 706164"/>
                <a:gd name="connsiteY1" fmla="*/ 4 h 290093"/>
                <a:gd name="connsiteX2" fmla="*/ 181149 w 706164"/>
                <a:gd name="connsiteY2" fmla="*/ 86552 h 290093"/>
                <a:gd name="connsiteX3" fmla="*/ 324142 w 706164"/>
                <a:gd name="connsiteY3" fmla="*/ 105367 h 290093"/>
                <a:gd name="connsiteX4" fmla="*/ 636467 w 706164"/>
                <a:gd name="connsiteY4" fmla="*/ 274701 h 290093"/>
                <a:gd name="connsiteX5" fmla="*/ 448319 w 706164"/>
                <a:gd name="connsiteY5" fmla="*/ 270938 h 290093"/>
                <a:gd name="connsiteX6" fmla="*/ 704201 w 706164"/>
                <a:gd name="connsiteY6" fmla="*/ 289752 h 290093"/>
                <a:gd name="connsiteX7" fmla="*/ 282749 w 706164"/>
                <a:gd name="connsiteY7" fmla="*/ 252123 h 290093"/>
                <a:gd name="connsiteX8" fmla="*/ 527 w 706164"/>
                <a:gd name="connsiteY8" fmla="*/ 233308 h 290093"/>
                <a:gd name="connsiteX9" fmla="*/ 207490 w 706164"/>
                <a:gd name="connsiteY9" fmla="*/ 173101 h 290093"/>
                <a:gd name="connsiteX10" fmla="*/ 26867 w 706164"/>
                <a:gd name="connsiteY10" fmla="*/ 188152 h 290093"/>
                <a:gd name="connsiteX11" fmla="*/ 128467 w 706164"/>
                <a:gd name="connsiteY11" fmla="*/ 135471 h 290093"/>
                <a:gd name="connsiteX12" fmla="*/ 102127 w 706164"/>
                <a:gd name="connsiteY12" fmla="*/ 131708 h 290093"/>
                <a:gd name="connsiteX13" fmla="*/ 199964 w 706164"/>
                <a:gd name="connsiteY13" fmla="*/ 105367 h 290093"/>
                <a:gd name="connsiteX14" fmla="*/ 30630 w 706164"/>
                <a:gd name="connsiteY14" fmla="*/ 90315 h 29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6164" h="290093">
                  <a:moveTo>
                    <a:pt x="30630" y="90315"/>
                  </a:moveTo>
                  <a:cubicBezTo>
                    <a:pt x="47563" y="72755"/>
                    <a:pt x="276478" y="631"/>
                    <a:pt x="301564" y="4"/>
                  </a:cubicBezTo>
                  <a:cubicBezTo>
                    <a:pt x="326650" y="-623"/>
                    <a:pt x="177386" y="68992"/>
                    <a:pt x="181149" y="86552"/>
                  </a:cubicBezTo>
                  <a:cubicBezTo>
                    <a:pt x="184912" y="104112"/>
                    <a:pt x="248256" y="74009"/>
                    <a:pt x="324142" y="105367"/>
                  </a:cubicBezTo>
                  <a:cubicBezTo>
                    <a:pt x="400028" y="136725"/>
                    <a:pt x="615771" y="247106"/>
                    <a:pt x="636467" y="274701"/>
                  </a:cubicBezTo>
                  <a:cubicBezTo>
                    <a:pt x="657163" y="302296"/>
                    <a:pt x="437030" y="268430"/>
                    <a:pt x="448319" y="270938"/>
                  </a:cubicBezTo>
                  <a:cubicBezTo>
                    <a:pt x="459608" y="273447"/>
                    <a:pt x="731796" y="292888"/>
                    <a:pt x="704201" y="289752"/>
                  </a:cubicBezTo>
                  <a:cubicBezTo>
                    <a:pt x="676606" y="286616"/>
                    <a:pt x="400028" y="261530"/>
                    <a:pt x="282749" y="252123"/>
                  </a:cubicBezTo>
                  <a:cubicBezTo>
                    <a:pt x="165470" y="242716"/>
                    <a:pt x="13070" y="246478"/>
                    <a:pt x="527" y="233308"/>
                  </a:cubicBezTo>
                  <a:cubicBezTo>
                    <a:pt x="-12016" y="220138"/>
                    <a:pt x="203100" y="180627"/>
                    <a:pt x="207490" y="173101"/>
                  </a:cubicBezTo>
                  <a:cubicBezTo>
                    <a:pt x="211880" y="165575"/>
                    <a:pt x="40037" y="194424"/>
                    <a:pt x="26867" y="188152"/>
                  </a:cubicBezTo>
                  <a:cubicBezTo>
                    <a:pt x="13697" y="181880"/>
                    <a:pt x="115924" y="144878"/>
                    <a:pt x="128467" y="135471"/>
                  </a:cubicBezTo>
                  <a:cubicBezTo>
                    <a:pt x="141010" y="126064"/>
                    <a:pt x="90211" y="136725"/>
                    <a:pt x="102127" y="131708"/>
                  </a:cubicBezTo>
                  <a:cubicBezTo>
                    <a:pt x="114043" y="126691"/>
                    <a:pt x="204981" y="112266"/>
                    <a:pt x="199964" y="105367"/>
                  </a:cubicBezTo>
                  <a:cubicBezTo>
                    <a:pt x="194947" y="98468"/>
                    <a:pt x="13697" y="107875"/>
                    <a:pt x="30630" y="9031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55AA7EEA-304E-9A39-834C-FA8C09026BA2}"/>
                </a:ext>
              </a:extLst>
            </p:cNvPr>
            <p:cNvSpPr/>
            <p:nvPr/>
          </p:nvSpPr>
          <p:spPr>
            <a:xfrm>
              <a:off x="6220127" y="4435804"/>
              <a:ext cx="241151" cy="396243"/>
            </a:xfrm>
            <a:custGeom>
              <a:avLst/>
              <a:gdLst>
                <a:gd name="connsiteX0" fmla="*/ 150569 w 241151"/>
                <a:gd name="connsiteY0" fmla="*/ 729 h 396243"/>
                <a:gd name="connsiteX1" fmla="*/ 176910 w 241151"/>
                <a:gd name="connsiteY1" fmla="*/ 109855 h 396243"/>
                <a:gd name="connsiteX2" fmla="*/ 184436 w 241151"/>
                <a:gd name="connsiteY2" fmla="*/ 207692 h 396243"/>
                <a:gd name="connsiteX3" fmla="*/ 240880 w 241151"/>
                <a:gd name="connsiteY3" fmla="*/ 241559 h 396243"/>
                <a:gd name="connsiteX4" fmla="*/ 158095 w 241151"/>
                <a:gd name="connsiteY4" fmla="*/ 245322 h 396243"/>
                <a:gd name="connsiteX5" fmla="*/ 26392 w 241151"/>
                <a:gd name="connsiteY5" fmla="*/ 309292 h 396243"/>
                <a:gd name="connsiteX6" fmla="*/ 52732 w 241151"/>
                <a:gd name="connsiteY6" fmla="*/ 252848 h 396243"/>
                <a:gd name="connsiteX7" fmla="*/ 51 w 241151"/>
                <a:gd name="connsiteY7" fmla="*/ 395840 h 396243"/>
                <a:gd name="connsiteX8" fmla="*/ 64021 w 241151"/>
                <a:gd name="connsiteY8" fmla="*/ 200166 h 396243"/>
                <a:gd name="connsiteX9" fmla="*/ 67784 w 241151"/>
                <a:gd name="connsiteY9" fmla="*/ 106092 h 396243"/>
                <a:gd name="connsiteX10" fmla="*/ 75310 w 241151"/>
                <a:gd name="connsiteY10" fmla="*/ 237796 h 396243"/>
                <a:gd name="connsiteX11" fmla="*/ 105414 w 241151"/>
                <a:gd name="connsiteY11" fmla="*/ 136196 h 396243"/>
                <a:gd name="connsiteX12" fmla="*/ 101651 w 241151"/>
                <a:gd name="connsiteY12" fmla="*/ 166300 h 396243"/>
                <a:gd name="connsiteX13" fmla="*/ 150569 w 241151"/>
                <a:gd name="connsiteY13" fmla="*/ 729 h 396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51" h="396243">
                  <a:moveTo>
                    <a:pt x="150569" y="729"/>
                  </a:moveTo>
                  <a:cubicBezTo>
                    <a:pt x="163112" y="-8678"/>
                    <a:pt x="171266" y="75361"/>
                    <a:pt x="176910" y="109855"/>
                  </a:cubicBezTo>
                  <a:cubicBezTo>
                    <a:pt x="182555" y="144349"/>
                    <a:pt x="173774" y="185741"/>
                    <a:pt x="184436" y="207692"/>
                  </a:cubicBezTo>
                  <a:cubicBezTo>
                    <a:pt x="195098" y="229643"/>
                    <a:pt x="245270" y="235287"/>
                    <a:pt x="240880" y="241559"/>
                  </a:cubicBezTo>
                  <a:cubicBezTo>
                    <a:pt x="236490" y="247831"/>
                    <a:pt x="193843" y="234033"/>
                    <a:pt x="158095" y="245322"/>
                  </a:cubicBezTo>
                  <a:cubicBezTo>
                    <a:pt x="122347" y="256611"/>
                    <a:pt x="43952" y="308038"/>
                    <a:pt x="26392" y="309292"/>
                  </a:cubicBezTo>
                  <a:cubicBezTo>
                    <a:pt x="8831" y="310546"/>
                    <a:pt x="57122" y="238423"/>
                    <a:pt x="52732" y="252848"/>
                  </a:cubicBezTo>
                  <a:cubicBezTo>
                    <a:pt x="48342" y="267273"/>
                    <a:pt x="-1830" y="404620"/>
                    <a:pt x="51" y="395840"/>
                  </a:cubicBezTo>
                  <a:cubicBezTo>
                    <a:pt x="1932" y="387060"/>
                    <a:pt x="52732" y="248457"/>
                    <a:pt x="64021" y="200166"/>
                  </a:cubicBezTo>
                  <a:cubicBezTo>
                    <a:pt x="75310" y="151875"/>
                    <a:pt x="65903" y="99820"/>
                    <a:pt x="67784" y="106092"/>
                  </a:cubicBezTo>
                  <a:cubicBezTo>
                    <a:pt x="69665" y="112364"/>
                    <a:pt x="69038" y="232779"/>
                    <a:pt x="75310" y="237796"/>
                  </a:cubicBezTo>
                  <a:cubicBezTo>
                    <a:pt x="81582" y="242813"/>
                    <a:pt x="101024" y="148112"/>
                    <a:pt x="105414" y="136196"/>
                  </a:cubicBezTo>
                  <a:cubicBezTo>
                    <a:pt x="109804" y="124280"/>
                    <a:pt x="93498" y="183861"/>
                    <a:pt x="101651" y="166300"/>
                  </a:cubicBezTo>
                  <a:cubicBezTo>
                    <a:pt x="109804" y="148740"/>
                    <a:pt x="138026" y="10136"/>
                    <a:pt x="150569" y="72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C84A1EFE-4623-EEA5-14AE-308AE62C30EF}"/>
                </a:ext>
              </a:extLst>
            </p:cNvPr>
            <p:cNvSpPr/>
            <p:nvPr/>
          </p:nvSpPr>
          <p:spPr>
            <a:xfrm>
              <a:off x="6158398" y="4748858"/>
              <a:ext cx="388505" cy="702987"/>
            </a:xfrm>
            <a:custGeom>
              <a:avLst/>
              <a:gdLst>
                <a:gd name="connsiteX0" fmla="*/ 65543 w 388505"/>
                <a:gd name="connsiteY0" fmla="*/ 1 h 702987"/>
                <a:gd name="connsiteX1" fmla="*/ 84358 w 388505"/>
                <a:gd name="connsiteY1" fmla="*/ 225779 h 702987"/>
                <a:gd name="connsiteX2" fmla="*/ 249928 w 388505"/>
                <a:gd name="connsiteY2" fmla="*/ 440268 h 702987"/>
                <a:gd name="connsiteX3" fmla="*/ 201009 w 388505"/>
                <a:gd name="connsiteY3" fmla="*/ 398875 h 702987"/>
                <a:gd name="connsiteX4" fmla="*/ 381632 w 388505"/>
                <a:gd name="connsiteY4" fmla="*/ 684861 h 702987"/>
                <a:gd name="connsiteX5" fmla="*/ 317661 w 388505"/>
                <a:gd name="connsiteY5" fmla="*/ 617127 h 702987"/>
                <a:gd name="connsiteX6" fmla="*/ 12861 w 388505"/>
                <a:gd name="connsiteY6" fmla="*/ 158046 h 702987"/>
                <a:gd name="connsiteX7" fmla="*/ 58017 w 388505"/>
                <a:gd name="connsiteY7" fmla="*/ 222016 h 702987"/>
                <a:gd name="connsiteX8" fmla="*/ 65543 w 388505"/>
                <a:gd name="connsiteY8" fmla="*/ 1 h 702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8505" h="702987">
                  <a:moveTo>
                    <a:pt x="65543" y="1"/>
                  </a:moveTo>
                  <a:cubicBezTo>
                    <a:pt x="69933" y="628"/>
                    <a:pt x="53627" y="152401"/>
                    <a:pt x="84358" y="225779"/>
                  </a:cubicBezTo>
                  <a:cubicBezTo>
                    <a:pt x="115089" y="299157"/>
                    <a:pt x="230486" y="411419"/>
                    <a:pt x="249928" y="440268"/>
                  </a:cubicBezTo>
                  <a:cubicBezTo>
                    <a:pt x="269370" y="469117"/>
                    <a:pt x="179058" y="358110"/>
                    <a:pt x="201009" y="398875"/>
                  </a:cubicBezTo>
                  <a:cubicBezTo>
                    <a:pt x="222960" y="439640"/>
                    <a:pt x="362190" y="648486"/>
                    <a:pt x="381632" y="684861"/>
                  </a:cubicBezTo>
                  <a:cubicBezTo>
                    <a:pt x="401074" y="721236"/>
                    <a:pt x="379123" y="704930"/>
                    <a:pt x="317661" y="617127"/>
                  </a:cubicBezTo>
                  <a:cubicBezTo>
                    <a:pt x="256199" y="529325"/>
                    <a:pt x="56135" y="223898"/>
                    <a:pt x="12861" y="158046"/>
                  </a:cubicBezTo>
                  <a:cubicBezTo>
                    <a:pt x="-30413" y="92194"/>
                    <a:pt x="48609" y="245221"/>
                    <a:pt x="58017" y="222016"/>
                  </a:cubicBezTo>
                  <a:cubicBezTo>
                    <a:pt x="67425" y="198811"/>
                    <a:pt x="61153" y="-626"/>
                    <a:pt x="65543" y="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20C1653C-77F5-DD49-7D0C-30D9A0FCD94E}"/>
                </a:ext>
              </a:extLst>
            </p:cNvPr>
            <p:cNvSpPr/>
            <p:nvPr/>
          </p:nvSpPr>
          <p:spPr>
            <a:xfrm>
              <a:off x="8387540" y="3110700"/>
              <a:ext cx="379023" cy="442152"/>
            </a:xfrm>
            <a:custGeom>
              <a:avLst/>
              <a:gdLst>
                <a:gd name="connsiteX0" fmla="*/ 1451 w 379023"/>
                <a:gd name="connsiteY0" fmla="*/ 1616 h 442152"/>
                <a:gd name="connsiteX1" fmla="*/ 278288 w 379023"/>
                <a:gd name="connsiteY1" fmla="*/ 127450 h 442152"/>
                <a:gd name="connsiteX2" fmla="*/ 202787 w 379023"/>
                <a:gd name="connsiteY2" fmla="*/ 144228 h 442152"/>
                <a:gd name="connsiteX3" fmla="*/ 378955 w 379023"/>
                <a:gd name="connsiteY3" fmla="*/ 211340 h 442152"/>
                <a:gd name="connsiteX4" fmla="*/ 223759 w 379023"/>
                <a:gd name="connsiteY4" fmla="*/ 295230 h 442152"/>
                <a:gd name="connsiteX5" fmla="*/ 219565 w 379023"/>
                <a:gd name="connsiteY5" fmla="*/ 442038 h 442152"/>
                <a:gd name="connsiteX6" fmla="*/ 248926 w 379023"/>
                <a:gd name="connsiteY6" fmla="*/ 270063 h 442152"/>
                <a:gd name="connsiteX7" fmla="*/ 93730 w 379023"/>
                <a:gd name="connsiteY7" fmla="*/ 181979 h 442152"/>
                <a:gd name="connsiteX8" fmla="*/ 165036 w 379023"/>
                <a:gd name="connsiteY8" fmla="*/ 228118 h 442152"/>
                <a:gd name="connsiteX9" fmla="*/ 1451 w 379023"/>
                <a:gd name="connsiteY9" fmla="*/ 1616 h 44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9023" h="442152">
                  <a:moveTo>
                    <a:pt x="1451" y="1616"/>
                  </a:moveTo>
                  <a:cubicBezTo>
                    <a:pt x="20326" y="-15162"/>
                    <a:pt x="244732" y="103681"/>
                    <a:pt x="278288" y="127450"/>
                  </a:cubicBezTo>
                  <a:cubicBezTo>
                    <a:pt x="311844" y="151219"/>
                    <a:pt x="186009" y="130246"/>
                    <a:pt x="202787" y="144228"/>
                  </a:cubicBezTo>
                  <a:cubicBezTo>
                    <a:pt x="219565" y="158210"/>
                    <a:pt x="375460" y="186173"/>
                    <a:pt x="378955" y="211340"/>
                  </a:cubicBezTo>
                  <a:cubicBezTo>
                    <a:pt x="382450" y="236507"/>
                    <a:pt x="250324" y="256780"/>
                    <a:pt x="223759" y="295230"/>
                  </a:cubicBezTo>
                  <a:cubicBezTo>
                    <a:pt x="197194" y="333680"/>
                    <a:pt x="215371" y="446232"/>
                    <a:pt x="219565" y="442038"/>
                  </a:cubicBezTo>
                  <a:cubicBezTo>
                    <a:pt x="223759" y="437844"/>
                    <a:pt x="269898" y="313406"/>
                    <a:pt x="248926" y="270063"/>
                  </a:cubicBezTo>
                  <a:cubicBezTo>
                    <a:pt x="227954" y="226720"/>
                    <a:pt x="107712" y="188970"/>
                    <a:pt x="93730" y="181979"/>
                  </a:cubicBezTo>
                  <a:cubicBezTo>
                    <a:pt x="79748" y="174988"/>
                    <a:pt x="176221" y="253285"/>
                    <a:pt x="165036" y="228118"/>
                  </a:cubicBezTo>
                  <a:cubicBezTo>
                    <a:pt x="153851" y="202951"/>
                    <a:pt x="-17424" y="18394"/>
                    <a:pt x="1451" y="16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6B7E079B-CC82-8171-64A5-5E09DDA3A62A}"/>
                </a:ext>
              </a:extLst>
            </p:cNvPr>
            <p:cNvSpPr/>
            <p:nvPr/>
          </p:nvSpPr>
          <p:spPr>
            <a:xfrm>
              <a:off x="8360433" y="3208497"/>
              <a:ext cx="255327" cy="981991"/>
            </a:xfrm>
            <a:custGeom>
              <a:avLst/>
              <a:gdLst>
                <a:gd name="connsiteX0" fmla="*/ 15974 w 255327"/>
                <a:gd name="connsiteY0" fmla="*/ 292 h 981991"/>
                <a:gd name="connsiteX1" fmla="*/ 221505 w 255327"/>
                <a:gd name="connsiteY1" fmla="*/ 176461 h 981991"/>
                <a:gd name="connsiteX2" fmla="*/ 146004 w 255327"/>
                <a:gd name="connsiteY2" fmla="*/ 319074 h 981991"/>
                <a:gd name="connsiteX3" fmla="*/ 255061 w 255327"/>
                <a:gd name="connsiteY3" fmla="*/ 432325 h 981991"/>
                <a:gd name="connsiteX4" fmla="*/ 171171 w 255327"/>
                <a:gd name="connsiteY4" fmla="*/ 595910 h 981991"/>
                <a:gd name="connsiteX5" fmla="*/ 3391 w 255327"/>
                <a:gd name="connsiteY5" fmla="*/ 981804 h 981991"/>
                <a:gd name="connsiteX6" fmla="*/ 57919 w 255327"/>
                <a:gd name="connsiteY6" fmla="*/ 642050 h 981991"/>
                <a:gd name="connsiteX7" fmla="*/ 49530 w 255327"/>
                <a:gd name="connsiteY7" fmla="*/ 281323 h 981991"/>
                <a:gd name="connsiteX8" fmla="*/ 112448 w 255327"/>
                <a:gd name="connsiteY8" fmla="*/ 465881 h 981991"/>
                <a:gd name="connsiteX9" fmla="*/ 104059 w 255327"/>
                <a:gd name="connsiteY9" fmla="*/ 142905 h 981991"/>
                <a:gd name="connsiteX10" fmla="*/ 15974 w 255327"/>
                <a:gd name="connsiteY10" fmla="*/ 292 h 981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5327" h="981991">
                  <a:moveTo>
                    <a:pt x="15974" y="292"/>
                  </a:moveTo>
                  <a:cubicBezTo>
                    <a:pt x="35548" y="5885"/>
                    <a:pt x="199833" y="123331"/>
                    <a:pt x="221505" y="176461"/>
                  </a:cubicBezTo>
                  <a:cubicBezTo>
                    <a:pt x="243177" y="229591"/>
                    <a:pt x="140411" y="276430"/>
                    <a:pt x="146004" y="319074"/>
                  </a:cubicBezTo>
                  <a:cubicBezTo>
                    <a:pt x="151597" y="361718"/>
                    <a:pt x="250867" y="386186"/>
                    <a:pt x="255061" y="432325"/>
                  </a:cubicBezTo>
                  <a:cubicBezTo>
                    <a:pt x="259256" y="478464"/>
                    <a:pt x="213116" y="504330"/>
                    <a:pt x="171171" y="595910"/>
                  </a:cubicBezTo>
                  <a:cubicBezTo>
                    <a:pt x="129226" y="687490"/>
                    <a:pt x="22266" y="974114"/>
                    <a:pt x="3391" y="981804"/>
                  </a:cubicBezTo>
                  <a:cubicBezTo>
                    <a:pt x="-15484" y="989494"/>
                    <a:pt x="50229" y="758797"/>
                    <a:pt x="57919" y="642050"/>
                  </a:cubicBezTo>
                  <a:cubicBezTo>
                    <a:pt x="65609" y="525303"/>
                    <a:pt x="40442" y="310684"/>
                    <a:pt x="49530" y="281323"/>
                  </a:cubicBezTo>
                  <a:cubicBezTo>
                    <a:pt x="58618" y="251962"/>
                    <a:pt x="103360" y="488951"/>
                    <a:pt x="112448" y="465881"/>
                  </a:cubicBezTo>
                  <a:cubicBezTo>
                    <a:pt x="121536" y="442811"/>
                    <a:pt x="115943" y="215610"/>
                    <a:pt x="104059" y="142905"/>
                  </a:cubicBezTo>
                  <a:cubicBezTo>
                    <a:pt x="92175" y="70200"/>
                    <a:pt x="-3600" y="-5301"/>
                    <a:pt x="15974" y="29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7D9F3C08-EF90-7226-5F74-1C0B8FF38116}"/>
                </a:ext>
              </a:extLst>
            </p:cNvPr>
            <p:cNvSpPr/>
            <p:nvPr/>
          </p:nvSpPr>
          <p:spPr>
            <a:xfrm>
              <a:off x="6258186" y="2797555"/>
              <a:ext cx="1820958" cy="2539963"/>
            </a:xfrm>
            <a:custGeom>
              <a:avLst/>
              <a:gdLst>
                <a:gd name="connsiteX0" fmla="*/ 1652632 w 1820958"/>
                <a:gd name="connsiteY0" fmla="*/ 163759 h 2539963"/>
                <a:gd name="connsiteX1" fmla="*/ 897623 w 1820958"/>
                <a:gd name="connsiteY1" fmla="*/ 1262717 h 2539963"/>
                <a:gd name="connsiteX2" fmla="*/ 1107348 w 1820958"/>
                <a:gd name="connsiteY2" fmla="*/ 1304662 h 2539963"/>
                <a:gd name="connsiteX3" fmla="*/ 763399 w 1820958"/>
                <a:gd name="connsiteY3" fmla="*/ 1396940 h 2539963"/>
                <a:gd name="connsiteX4" fmla="*/ 981513 w 1820958"/>
                <a:gd name="connsiteY4" fmla="*/ 2286173 h 2539963"/>
                <a:gd name="connsiteX5" fmla="*/ 939568 w 1820958"/>
                <a:gd name="connsiteY5" fmla="*/ 2059671 h 2539963"/>
                <a:gd name="connsiteX6" fmla="*/ 604008 w 1820958"/>
                <a:gd name="connsiteY6" fmla="*/ 2219062 h 2539963"/>
                <a:gd name="connsiteX7" fmla="*/ 33557 w 1820958"/>
                <a:gd name="connsiteY7" fmla="*/ 2319729 h 2539963"/>
                <a:gd name="connsiteX8" fmla="*/ 1124126 w 1820958"/>
                <a:gd name="connsiteY8" fmla="*/ 2319729 h 2539963"/>
                <a:gd name="connsiteX9" fmla="*/ 1 w 1820958"/>
                <a:gd name="connsiteY9" fmla="*/ 2521065 h 2539963"/>
                <a:gd name="connsiteX10" fmla="*/ 1115737 w 1820958"/>
                <a:gd name="connsiteY10" fmla="*/ 2428786 h 2539963"/>
                <a:gd name="connsiteX11" fmla="*/ 1803634 w 1820958"/>
                <a:gd name="connsiteY11" fmla="*/ 1615054 h 2539963"/>
                <a:gd name="connsiteX12" fmla="*/ 1593909 w 1820958"/>
                <a:gd name="connsiteY12" fmla="*/ 1782834 h 2539963"/>
                <a:gd name="connsiteX13" fmla="*/ 1778467 w 1820958"/>
                <a:gd name="connsiteY13" fmla="*/ 524485 h 2539963"/>
                <a:gd name="connsiteX14" fmla="*/ 1803634 w 1820958"/>
                <a:gd name="connsiteY14" fmla="*/ 1984170 h 2539963"/>
                <a:gd name="connsiteX15" fmla="*/ 1786856 w 1820958"/>
                <a:gd name="connsiteY15" fmla="*/ 21146 h 2539963"/>
                <a:gd name="connsiteX16" fmla="*/ 1417741 w 1820958"/>
                <a:gd name="connsiteY16" fmla="*/ 901990 h 2539963"/>
                <a:gd name="connsiteX17" fmla="*/ 1652632 w 1820958"/>
                <a:gd name="connsiteY17" fmla="*/ 163759 h 253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20958" h="2539963">
                  <a:moveTo>
                    <a:pt x="1652632" y="163759"/>
                  </a:moveTo>
                  <a:cubicBezTo>
                    <a:pt x="1565946" y="223880"/>
                    <a:pt x="988504" y="1072567"/>
                    <a:pt x="897623" y="1262717"/>
                  </a:cubicBezTo>
                  <a:cubicBezTo>
                    <a:pt x="806742" y="1452867"/>
                    <a:pt x="1129719" y="1282292"/>
                    <a:pt x="1107348" y="1304662"/>
                  </a:cubicBezTo>
                  <a:cubicBezTo>
                    <a:pt x="1084977" y="1327032"/>
                    <a:pt x="784371" y="1233355"/>
                    <a:pt x="763399" y="1396940"/>
                  </a:cubicBezTo>
                  <a:cubicBezTo>
                    <a:pt x="742426" y="1560525"/>
                    <a:pt x="952151" y="2175718"/>
                    <a:pt x="981513" y="2286173"/>
                  </a:cubicBezTo>
                  <a:cubicBezTo>
                    <a:pt x="1010875" y="2396628"/>
                    <a:pt x="1002485" y="2070856"/>
                    <a:pt x="939568" y="2059671"/>
                  </a:cubicBezTo>
                  <a:cubicBezTo>
                    <a:pt x="876651" y="2048486"/>
                    <a:pt x="755010" y="2175719"/>
                    <a:pt x="604008" y="2219062"/>
                  </a:cubicBezTo>
                  <a:cubicBezTo>
                    <a:pt x="453006" y="2262405"/>
                    <a:pt x="-53129" y="2302951"/>
                    <a:pt x="33557" y="2319729"/>
                  </a:cubicBezTo>
                  <a:cubicBezTo>
                    <a:pt x="120243" y="2336507"/>
                    <a:pt x="1129719" y="2286173"/>
                    <a:pt x="1124126" y="2319729"/>
                  </a:cubicBezTo>
                  <a:cubicBezTo>
                    <a:pt x="1118533" y="2353285"/>
                    <a:pt x="1399" y="2502889"/>
                    <a:pt x="1" y="2521065"/>
                  </a:cubicBezTo>
                  <a:cubicBezTo>
                    <a:pt x="-1397" y="2539241"/>
                    <a:pt x="815132" y="2579788"/>
                    <a:pt x="1115737" y="2428786"/>
                  </a:cubicBezTo>
                  <a:cubicBezTo>
                    <a:pt x="1416342" y="2277784"/>
                    <a:pt x="1723939" y="1722713"/>
                    <a:pt x="1803634" y="1615054"/>
                  </a:cubicBezTo>
                  <a:cubicBezTo>
                    <a:pt x="1883329" y="1507395"/>
                    <a:pt x="1598103" y="1964595"/>
                    <a:pt x="1593909" y="1782834"/>
                  </a:cubicBezTo>
                  <a:cubicBezTo>
                    <a:pt x="1589715" y="1601073"/>
                    <a:pt x="1743513" y="490929"/>
                    <a:pt x="1778467" y="524485"/>
                  </a:cubicBezTo>
                  <a:cubicBezTo>
                    <a:pt x="1813421" y="558041"/>
                    <a:pt x="1802236" y="2068060"/>
                    <a:pt x="1803634" y="1984170"/>
                  </a:cubicBezTo>
                  <a:cubicBezTo>
                    <a:pt x="1805032" y="1900280"/>
                    <a:pt x="1851171" y="201509"/>
                    <a:pt x="1786856" y="21146"/>
                  </a:cubicBezTo>
                  <a:cubicBezTo>
                    <a:pt x="1722541" y="-159217"/>
                    <a:pt x="1441510" y="872629"/>
                    <a:pt x="1417741" y="901990"/>
                  </a:cubicBezTo>
                  <a:cubicBezTo>
                    <a:pt x="1393972" y="931352"/>
                    <a:pt x="1739318" y="103638"/>
                    <a:pt x="1652632" y="163759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F4008889-C215-B249-1881-0548694CBBED}"/>
                </a:ext>
              </a:extLst>
            </p:cNvPr>
            <p:cNvSpPr/>
            <p:nvPr/>
          </p:nvSpPr>
          <p:spPr>
            <a:xfrm>
              <a:off x="6043337" y="3077330"/>
              <a:ext cx="1671821" cy="955116"/>
            </a:xfrm>
            <a:custGeom>
              <a:avLst/>
              <a:gdLst>
                <a:gd name="connsiteX0" fmla="*/ 1649368 w 1671821"/>
                <a:gd name="connsiteY0" fmla="*/ 102098 h 955116"/>
                <a:gd name="connsiteX1" fmla="*/ 810469 w 1671821"/>
                <a:gd name="connsiteY1" fmla="*/ 647382 h 955116"/>
                <a:gd name="connsiteX2" fmla="*/ 458131 w 1671821"/>
                <a:gd name="connsiteY2" fmla="*/ 932608 h 955116"/>
                <a:gd name="connsiteX3" fmla="*/ 600744 w 1671821"/>
                <a:gd name="connsiteY3" fmla="*/ 60153 h 955116"/>
                <a:gd name="connsiteX4" fmla="*/ 5125 w 1671821"/>
                <a:gd name="connsiteY4" fmla="*/ 722883 h 955116"/>
                <a:gd name="connsiteX5" fmla="*/ 340685 w 1671821"/>
                <a:gd name="connsiteY5" fmla="*/ 211154 h 955116"/>
                <a:gd name="connsiteX6" fmla="*/ 827246 w 1671821"/>
                <a:gd name="connsiteY6" fmla="*/ 1430 h 955116"/>
                <a:gd name="connsiteX7" fmla="*/ 1380920 w 1671821"/>
                <a:gd name="connsiteY7" fmla="*/ 118876 h 955116"/>
                <a:gd name="connsiteX8" fmla="*/ 1649368 w 1671821"/>
                <a:gd name="connsiteY8" fmla="*/ 102098 h 95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1821" h="955116">
                  <a:moveTo>
                    <a:pt x="1649368" y="102098"/>
                  </a:moveTo>
                  <a:cubicBezTo>
                    <a:pt x="1554293" y="190182"/>
                    <a:pt x="1009008" y="508964"/>
                    <a:pt x="810469" y="647382"/>
                  </a:cubicBezTo>
                  <a:cubicBezTo>
                    <a:pt x="611930" y="785800"/>
                    <a:pt x="493085" y="1030479"/>
                    <a:pt x="458131" y="932608"/>
                  </a:cubicBezTo>
                  <a:cubicBezTo>
                    <a:pt x="423177" y="834737"/>
                    <a:pt x="676245" y="95107"/>
                    <a:pt x="600744" y="60153"/>
                  </a:cubicBezTo>
                  <a:cubicBezTo>
                    <a:pt x="525243" y="25199"/>
                    <a:pt x="48468" y="697716"/>
                    <a:pt x="5125" y="722883"/>
                  </a:cubicBezTo>
                  <a:cubicBezTo>
                    <a:pt x="-38218" y="748050"/>
                    <a:pt x="203665" y="331396"/>
                    <a:pt x="340685" y="211154"/>
                  </a:cubicBezTo>
                  <a:cubicBezTo>
                    <a:pt x="477705" y="90912"/>
                    <a:pt x="653874" y="16810"/>
                    <a:pt x="827246" y="1430"/>
                  </a:cubicBezTo>
                  <a:cubicBezTo>
                    <a:pt x="1000618" y="-13950"/>
                    <a:pt x="1246696" y="99302"/>
                    <a:pt x="1380920" y="118876"/>
                  </a:cubicBezTo>
                  <a:cubicBezTo>
                    <a:pt x="1515144" y="138450"/>
                    <a:pt x="1744443" y="14014"/>
                    <a:pt x="1649368" y="102098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938BBDB1-F1EA-7AFD-BEFA-37941D17ED0F}"/>
                </a:ext>
              </a:extLst>
            </p:cNvPr>
            <p:cNvSpPr/>
            <p:nvPr/>
          </p:nvSpPr>
          <p:spPr>
            <a:xfrm>
              <a:off x="5542316" y="3221312"/>
              <a:ext cx="1866636" cy="2728905"/>
            </a:xfrm>
            <a:custGeom>
              <a:avLst/>
              <a:gdLst>
                <a:gd name="connsiteX0" fmla="*/ 984319 w 1866636"/>
                <a:gd name="connsiteY0" fmla="*/ 67172 h 2728905"/>
                <a:gd name="connsiteX1" fmla="*/ 741038 w 1866636"/>
                <a:gd name="connsiteY1" fmla="*/ 1015128 h 2728905"/>
                <a:gd name="connsiteX2" fmla="*/ 1663827 w 1866636"/>
                <a:gd name="connsiteY2" fmla="*/ 1174519 h 2728905"/>
                <a:gd name="connsiteX3" fmla="*/ 1865163 w 1866636"/>
                <a:gd name="connsiteY3" fmla="*/ 1518468 h 2728905"/>
                <a:gd name="connsiteX4" fmla="*/ 1613493 w 1866636"/>
                <a:gd name="connsiteY4" fmla="*/ 2298644 h 2728905"/>
                <a:gd name="connsiteX5" fmla="*/ 1353434 w 1866636"/>
                <a:gd name="connsiteY5" fmla="*/ 2726482 h 2728905"/>
                <a:gd name="connsiteX6" fmla="*/ 1168877 w 1866636"/>
                <a:gd name="connsiteY6" fmla="*/ 2374145 h 2728905"/>
                <a:gd name="connsiteX7" fmla="*/ 19585 w 1866636"/>
                <a:gd name="connsiteY7" fmla="*/ 687958 h 2728905"/>
                <a:gd name="connsiteX8" fmla="*/ 439034 w 1866636"/>
                <a:gd name="connsiteY8" fmla="*/ 1803694 h 2728905"/>
                <a:gd name="connsiteX9" fmla="*/ 371923 w 1866636"/>
                <a:gd name="connsiteY9" fmla="*/ 511789 h 2728905"/>
                <a:gd name="connsiteX10" fmla="*/ 464201 w 1866636"/>
                <a:gd name="connsiteY10" fmla="*/ 60 h 2728905"/>
                <a:gd name="connsiteX11" fmla="*/ 531313 w 1866636"/>
                <a:gd name="connsiteY11" fmla="*/ 536956 h 2728905"/>
                <a:gd name="connsiteX12" fmla="*/ 984319 w 1866636"/>
                <a:gd name="connsiteY12" fmla="*/ 67172 h 272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6636" h="2728905">
                  <a:moveTo>
                    <a:pt x="984319" y="67172"/>
                  </a:moveTo>
                  <a:cubicBezTo>
                    <a:pt x="1019273" y="146867"/>
                    <a:pt x="627787" y="830570"/>
                    <a:pt x="741038" y="1015128"/>
                  </a:cubicBezTo>
                  <a:cubicBezTo>
                    <a:pt x="854289" y="1199686"/>
                    <a:pt x="1476473" y="1090629"/>
                    <a:pt x="1663827" y="1174519"/>
                  </a:cubicBezTo>
                  <a:cubicBezTo>
                    <a:pt x="1851181" y="1258409"/>
                    <a:pt x="1873552" y="1331114"/>
                    <a:pt x="1865163" y="1518468"/>
                  </a:cubicBezTo>
                  <a:cubicBezTo>
                    <a:pt x="1856774" y="1705822"/>
                    <a:pt x="1698781" y="2097308"/>
                    <a:pt x="1613493" y="2298644"/>
                  </a:cubicBezTo>
                  <a:cubicBezTo>
                    <a:pt x="1528205" y="2499980"/>
                    <a:pt x="1427537" y="2713899"/>
                    <a:pt x="1353434" y="2726482"/>
                  </a:cubicBezTo>
                  <a:cubicBezTo>
                    <a:pt x="1279331" y="2739066"/>
                    <a:pt x="1391185" y="2713899"/>
                    <a:pt x="1168877" y="2374145"/>
                  </a:cubicBezTo>
                  <a:cubicBezTo>
                    <a:pt x="946569" y="2034391"/>
                    <a:pt x="141225" y="783033"/>
                    <a:pt x="19585" y="687958"/>
                  </a:cubicBezTo>
                  <a:cubicBezTo>
                    <a:pt x="-102055" y="592883"/>
                    <a:pt x="380311" y="1833056"/>
                    <a:pt x="439034" y="1803694"/>
                  </a:cubicBezTo>
                  <a:cubicBezTo>
                    <a:pt x="497757" y="1774333"/>
                    <a:pt x="367729" y="812395"/>
                    <a:pt x="371923" y="511789"/>
                  </a:cubicBezTo>
                  <a:cubicBezTo>
                    <a:pt x="376117" y="211183"/>
                    <a:pt x="437636" y="-4134"/>
                    <a:pt x="464201" y="60"/>
                  </a:cubicBezTo>
                  <a:cubicBezTo>
                    <a:pt x="490766" y="4254"/>
                    <a:pt x="451618" y="528567"/>
                    <a:pt x="531313" y="536956"/>
                  </a:cubicBezTo>
                  <a:cubicBezTo>
                    <a:pt x="611008" y="545345"/>
                    <a:pt x="949365" y="-12523"/>
                    <a:pt x="984319" y="67172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EC799E9E-3BEE-179F-77FA-B4E391A870E9}"/>
                </a:ext>
              </a:extLst>
            </p:cNvPr>
            <p:cNvSpPr/>
            <p:nvPr/>
          </p:nvSpPr>
          <p:spPr>
            <a:xfrm>
              <a:off x="6339081" y="2931793"/>
              <a:ext cx="3293735" cy="3201613"/>
            </a:xfrm>
            <a:custGeom>
              <a:avLst/>
              <a:gdLst>
                <a:gd name="connsiteX0" fmla="*/ 3291480 w 3293735"/>
                <a:gd name="connsiteY0" fmla="*/ 2227436 h 3201613"/>
                <a:gd name="connsiteX1" fmla="*/ 2511304 w 3293735"/>
                <a:gd name="connsiteY1" fmla="*/ 197301 h 3201613"/>
                <a:gd name="connsiteX2" fmla="*/ 1680794 w 3293735"/>
                <a:gd name="connsiteY2" fmla="*/ 121800 h 3201613"/>
                <a:gd name="connsiteX3" fmla="*/ 674115 w 3293735"/>
                <a:gd name="connsiteY3" fmla="*/ 583194 h 3201613"/>
                <a:gd name="connsiteX4" fmla="*/ 1345235 w 3293735"/>
                <a:gd name="connsiteY4" fmla="*/ 490915 h 3201613"/>
                <a:gd name="connsiteX5" fmla="*/ 1638849 w 3293735"/>
                <a:gd name="connsiteY5" fmla="*/ 1178813 h 3201613"/>
                <a:gd name="connsiteX6" fmla="*/ 464391 w 3293735"/>
                <a:gd name="connsiteY6" fmla="*/ 2370049 h 3201613"/>
                <a:gd name="connsiteX7" fmla="*/ 523113 w 3293735"/>
                <a:gd name="connsiteY7" fmla="*/ 2370049 h 3201613"/>
                <a:gd name="connsiteX8" fmla="*/ 1060009 w 3293735"/>
                <a:gd name="connsiteY8" fmla="*/ 2109990 h 3201613"/>
                <a:gd name="connsiteX9" fmla="*/ 2996 w 3293735"/>
                <a:gd name="connsiteY9" fmla="*/ 3200559 h 3201613"/>
                <a:gd name="connsiteX10" fmla="*/ 1454291 w 3293735"/>
                <a:gd name="connsiteY10" fmla="*/ 2277770 h 3201613"/>
                <a:gd name="connsiteX11" fmla="*/ 2158967 w 3293735"/>
                <a:gd name="connsiteY11" fmla="*/ 700640 h 3201613"/>
                <a:gd name="connsiteX12" fmla="*/ 2519693 w 3293735"/>
                <a:gd name="connsiteY12" fmla="*/ 1891877 h 3201613"/>
                <a:gd name="connsiteX13" fmla="*/ 2259635 w 3293735"/>
                <a:gd name="connsiteY13" fmla="*/ 1539539 h 3201613"/>
                <a:gd name="connsiteX14" fmla="*/ 3291480 w 3293735"/>
                <a:gd name="connsiteY14" fmla="*/ 2227436 h 320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93735" h="3201613">
                  <a:moveTo>
                    <a:pt x="3291480" y="2227436"/>
                  </a:moveTo>
                  <a:cubicBezTo>
                    <a:pt x="3333425" y="2003730"/>
                    <a:pt x="2779752" y="548240"/>
                    <a:pt x="2511304" y="197301"/>
                  </a:cubicBezTo>
                  <a:cubicBezTo>
                    <a:pt x="2242856" y="-153638"/>
                    <a:pt x="1986992" y="57484"/>
                    <a:pt x="1680794" y="121800"/>
                  </a:cubicBezTo>
                  <a:cubicBezTo>
                    <a:pt x="1374596" y="186116"/>
                    <a:pt x="730041" y="521675"/>
                    <a:pt x="674115" y="583194"/>
                  </a:cubicBezTo>
                  <a:cubicBezTo>
                    <a:pt x="618189" y="644713"/>
                    <a:pt x="1184446" y="391645"/>
                    <a:pt x="1345235" y="490915"/>
                  </a:cubicBezTo>
                  <a:cubicBezTo>
                    <a:pt x="1506024" y="590185"/>
                    <a:pt x="1785656" y="865624"/>
                    <a:pt x="1638849" y="1178813"/>
                  </a:cubicBezTo>
                  <a:cubicBezTo>
                    <a:pt x="1492042" y="1492002"/>
                    <a:pt x="650347" y="2171510"/>
                    <a:pt x="464391" y="2370049"/>
                  </a:cubicBezTo>
                  <a:cubicBezTo>
                    <a:pt x="278435" y="2568588"/>
                    <a:pt x="423843" y="2413392"/>
                    <a:pt x="523113" y="2370049"/>
                  </a:cubicBezTo>
                  <a:cubicBezTo>
                    <a:pt x="622383" y="2326706"/>
                    <a:pt x="1146695" y="1971572"/>
                    <a:pt x="1060009" y="2109990"/>
                  </a:cubicBezTo>
                  <a:cubicBezTo>
                    <a:pt x="973323" y="2248408"/>
                    <a:pt x="-62718" y="3172596"/>
                    <a:pt x="2996" y="3200559"/>
                  </a:cubicBezTo>
                  <a:cubicBezTo>
                    <a:pt x="68710" y="3228522"/>
                    <a:pt x="1094962" y="2694423"/>
                    <a:pt x="1454291" y="2277770"/>
                  </a:cubicBezTo>
                  <a:cubicBezTo>
                    <a:pt x="1813619" y="1861117"/>
                    <a:pt x="1981400" y="764955"/>
                    <a:pt x="2158967" y="700640"/>
                  </a:cubicBezTo>
                  <a:cubicBezTo>
                    <a:pt x="2336534" y="636324"/>
                    <a:pt x="2502915" y="1752061"/>
                    <a:pt x="2519693" y="1891877"/>
                  </a:cubicBezTo>
                  <a:cubicBezTo>
                    <a:pt x="2536471" y="2031693"/>
                    <a:pt x="2128208" y="1490603"/>
                    <a:pt x="2259635" y="1539539"/>
                  </a:cubicBezTo>
                  <a:cubicBezTo>
                    <a:pt x="2391062" y="1588475"/>
                    <a:pt x="3249535" y="2451142"/>
                    <a:pt x="3291480" y="2227436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8BB96BE5-0193-6299-20A1-FEA1C15FF936}"/>
                </a:ext>
              </a:extLst>
            </p:cNvPr>
            <p:cNvSpPr/>
            <p:nvPr/>
          </p:nvSpPr>
          <p:spPr>
            <a:xfrm>
              <a:off x="6503878" y="3258059"/>
              <a:ext cx="186298" cy="295902"/>
            </a:xfrm>
            <a:custGeom>
              <a:avLst/>
              <a:gdLst>
                <a:gd name="connsiteX0" fmla="*/ 184189 w 186298"/>
                <a:gd name="connsiteY0" fmla="*/ 3031 h 295902"/>
                <a:gd name="connsiteX1" fmla="*/ 42579 w 186298"/>
                <a:gd name="connsiteY1" fmla="*/ 100136 h 295902"/>
                <a:gd name="connsiteX2" fmla="*/ 2118 w 186298"/>
                <a:gd name="connsiteY2" fmla="*/ 290299 h 295902"/>
                <a:gd name="connsiteX3" fmla="*/ 6164 w 186298"/>
                <a:gd name="connsiteY3" fmla="*/ 233654 h 295902"/>
                <a:gd name="connsiteX4" fmla="*/ 10210 w 186298"/>
                <a:gd name="connsiteY4" fmla="*/ 112274 h 295902"/>
                <a:gd name="connsiteX5" fmla="*/ 119453 w 186298"/>
                <a:gd name="connsiteY5" fmla="*/ 31353 h 295902"/>
                <a:gd name="connsiteX6" fmla="*/ 184189 w 186298"/>
                <a:gd name="connsiteY6" fmla="*/ 3031 h 295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298" h="295902">
                  <a:moveTo>
                    <a:pt x="184189" y="3031"/>
                  </a:moveTo>
                  <a:cubicBezTo>
                    <a:pt x="171377" y="14495"/>
                    <a:pt x="72924" y="52258"/>
                    <a:pt x="42579" y="100136"/>
                  </a:cubicBezTo>
                  <a:cubicBezTo>
                    <a:pt x="12234" y="148014"/>
                    <a:pt x="8187" y="268046"/>
                    <a:pt x="2118" y="290299"/>
                  </a:cubicBezTo>
                  <a:cubicBezTo>
                    <a:pt x="-3951" y="312552"/>
                    <a:pt x="4815" y="263325"/>
                    <a:pt x="6164" y="233654"/>
                  </a:cubicBezTo>
                  <a:cubicBezTo>
                    <a:pt x="7513" y="203983"/>
                    <a:pt x="-8671" y="145991"/>
                    <a:pt x="10210" y="112274"/>
                  </a:cubicBezTo>
                  <a:cubicBezTo>
                    <a:pt x="29091" y="78557"/>
                    <a:pt x="90457" y="47537"/>
                    <a:pt x="119453" y="31353"/>
                  </a:cubicBezTo>
                  <a:cubicBezTo>
                    <a:pt x="148449" y="15169"/>
                    <a:pt x="197001" y="-8433"/>
                    <a:pt x="184189" y="30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D7EDB939-1852-3DE9-8627-FFA8601C1FE7}"/>
                </a:ext>
              </a:extLst>
            </p:cNvPr>
            <p:cNvSpPr/>
            <p:nvPr/>
          </p:nvSpPr>
          <p:spPr>
            <a:xfrm>
              <a:off x="6361046" y="3275131"/>
              <a:ext cx="97021" cy="278659"/>
            </a:xfrm>
            <a:custGeom>
              <a:avLst/>
              <a:gdLst>
                <a:gd name="connsiteX0" fmla="*/ 96904 w 97021"/>
                <a:gd name="connsiteY0" fmla="*/ 4 h 278659"/>
                <a:gd name="connsiteX1" fmla="*/ 30962 w 97021"/>
                <a:gd name="connsiteY1" fmla="*/ 131888 h 278659"/>
                <a:gd name="connsiteX2" fmla="*/ 189 w 97021"/>
                <a:gd name="connsiteY2" fmla="*/ 276961 h 278659"/>
                <a:gd name="connsiteX3" fmla="*/ 17773 w 97021"/>
                <a:gd name="connsiteY3" fmla="*/ 206623 h 278659"/>
                <a:gd name="connsiteX4" fmla="*/ 13377 w 97021"/>
                <a:gd name="connsiteY4" fmla="*/ 136284 h 278659"/>
                <a:gd name="connsiteX5" fmla="*/ 96904 w 97021"/>
                <a:gd name="connsiteY5" fmla="*/ 4 h 27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021" h="278659">
                  <a:moveTo>
                    <a:pt x="96904" y="4"/>
                  </a:moveTo>
                  <a:cubicBezTo>
                    <a:pt x="99835" y="-729"/>
                    <a:pt x="47081" y="85729"/>
                    <a:pt x="30962" y="131888"/>
                  </a:cubicBezTo>
                  <a:cubicBezTo>
                    <a:pt x="14843" y="178048"/>
                    <a:pt x="2387" y="264505"/>
                    <a:pt x="189" y="276961"/>
                  </a:cubicBezTo>
                  <a:cubicBezTo>
                    <a:pt x="-2009" y="289417"/>
                    <a:pt x="15575" y="230069"/>
                    <a:pt x="17773" y="206623"/>
                  </a:cubicBezTo>
                  <a:cubicBezTo>
                    <a:pt x="19971" y="183177"/>
                    <a:pt x="-4208" y="164859"/>
                    <a:pt x="13377" y="136284"/>
                  </a:cubicBezTo>
                  <a:cubicBezTo>
                    <a:pt x="30962" y="107709"/>
                    <a:pt x="93973" y="737"/>
                    <a:pt x="96904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CE92F2CC-7673-4055-D27A-E048F47E59B4}"/>
                </a:ext>
              </a:extLst>
            </p:cNvPr>
            <p:cNvSpPr/>
            <p:nvPr/>
          </p:nvSpPr>
          <p:spPr>
            <a:xfrm>
              <a:off x="6207891" y="4673487"/>
              <a:ext cx="890871" cy="351277"/>
            </a:xfrm>
            <a:custGeom>
              <a:avLst/>
              <a:gdLst>
                <a:gd name="connsiteX0" fmla="*/ 170049 w 890871"/>
                <a:gd name="connsiteY0" fmla="*/ 351141 h 351277"/>
                <a:gd name="connsiteX1" fmla="*/ 885 w 890871"/>
                <a:gd name="connsiteY1" fmla="*/ 140829 h 351277"/>
                <a:gd name="connsiteX2" fmla="*/ 101469 w 890871"/>
                <a:gd name="connsiteY2" fmla="*/ 67677 h 351277"/>
                <a:gd name="connsiteX3" fmla="*/ 55749 w 890871"/>
                <a:gd name="connsiteY3" fmla="*/ 58533 h 351277"/>
                <a:gd name="connsiteX4" fmla="*/ 430653 w 890871"/>
                <a:gd name="connsiteY4" fmla="*/ 21957 h 351277"/>
                <a:gd name="connsiteX5" fmla="*/ 243201 w 890871"/>
                <a:gd name="connsiteY5" fmla="*/ 3669 h 351277"/>
                <a:gd name="connsiteX6" fmla="*/ 828417 w 890871"/>
                <a:gd name="connsiteY6" fmla="*/ 95109 h 351277"/>
                <a:gd name="connsiteX7" fmla="*/ 874137 w 890871"/>
                <a:gd name="connsiteY7" fmla="*/ 90537 h 351277"/>
                <a:gd name="connsiteX8" fmla="*/ 522093 w 890871"/>
                <a:gd name="connsiteY8" fmla="*/ 140829 h 351277"/>
                <a:gd name="connsiteX9" fmla="*/ 298065 w 890871"/>
                <a:gd name="connsiteY9" fmla="*/ 131685 h 351277"/>
                <a:gd name="connsiteX10" fmla="*/ 471801 w 890871"/>
                <a:gd name="connsiteY10" fmla="*/ 127113 h 351277"/>
                <a:gd name="connsiteX11" fmla="*/ 106041 w 890871"/>
                <a:gd name="connsiteY11" fmla="*/ 172833 h 351277"/>
                <a:gd name="connsiteX12" fmla="*/ 170049 w 890871"/>
                <a:gd name="connsiteY12" fmla="*/ 351141 h 35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0871" h="351277">
                  <a:moveTo>
                    <a:pt x="170049" y="351141"/>
                  </a:moveTo>
                  <a:cubicBezTo>
                    <a:pt x="152523" y="345807"/>
                    <a:pt x="12315" y="188073"/>
                    <a:pt x="885" y="140829"/>
                  </a:cubicBezTo>
                  <a:cubicBezTo>
                    <a:pt x="-10545" y="93585"/>
                    <a:pt x="92325" y="81393"/>
                    <a:pt x="101469" y="67677"/>
                  </a:cubicBezTo>
                  <a:cubicBezTo>
                    <a:pt x="110613" y="53961"/>
                    <a:pt x="885" y="66153"/>
                    <a:pt x="55749" y="58533"/>
                  </a:cubicBezTo>
                  <a:cubicBezTo>
                    <a:pt x="110613" y="50913"/>
                    <a:pt x="399411" y="31101"/>
                    <a:pt x="430653" y="21957"/>
                  </a:cubicBezTo>
                  <a:cubicBezTo>
                    <a:pt x="461895" y="12813"/>
                    <a:pt x="176907" y="-8523"/>
                    <a:pt x="243201" y="3669"/>
                  </a:cubicBezTo>
                  <a:cubicBezTo>
                    <a:pt x="309495" y="15861"/>
                    <a:pt x="723261" y="80631"/>
                    <a:pt x="828417" y="95109"/>
                  </a:cubicBezTo>
                  <a:cubicBezTo>
                    <a:pt x="933573" y="109587"/>
                    <a:pt x="874137" y="90537"/>
                    <a:pt x="874137" y="90537"/>
                  </a:cubicBezTo>
                  <a:cubicBezTo>
                    <a:pt x="823083" y="98157"/>
                    <a:pt x="618105" y="133971"/>
                    <a:pt x="522093" y="140829"/>
                  </a:cubicBezTo>
                  <a:cubicBezTo>
                    <a:pt x="426081" y="147687"/>
                    <a:pt x="306447" y="133971"/>
                    <a:pt x="298065" y="131685"/>
                  </a:cubicBezTo>
                  <a:cubicBezTo>
                    <a:pt x="289683" y="129399"/>
                    <a:pt x="503805" y="120255"/>
                    <a:pt x="471801" y="127113"/>
                  </a:cubicBezTo>
                  <a:cubicBezTo>
                    <a:pt x="439797" y="133971"/>
                    <a:pt x="156333" y="142353"/>
                    <a:pt x="106041" y="172833"/>
                  </a:cubicBezTo>
                  <a:cubicBezTo>
                    <a:pt x="55749" y="203313"/>
                    <a:pt x="187575" y="356475"/>
                    <a:pt x="170049" y="351141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3DB504D4-F8B8-B734-8361-39048A7587E7}"/>
                </a:ext>
              </a:extLst>
            </p:cNvPr>
            <p:cNvSpPr/>
            <p:nvPr/>
          </p:nvSpPr>
          <p:spPr>
            <a:xfrm>
              <a:off x="6259074" y="4751494"/>
              <a:ext cx="704241" cy="300780"/>
            </a:xfrm>
            <a:custGeom>
              <a:avLst/>
              <a:gdLst>
                <a:gd name="connsiteX0" fmla="*/ 9138 w 704241"/>
                <a:gd name="connsiteY0" fmla="*/ 158834 h 300780"/>
                <a:gd name="connsiteX1" fmla="*/ 315462 w 704241"/>
                <a:gd name="connsiteY1" fmla="*/ 259418 h 300780"/>
                <a:gd name="connsiteX2" fmla="*/ 219450 w 704241"/>
                <a:gd name="connsiteY2" fmla="*/ 291422 h 300780"/>
                <a:gd name="connsiteX3" fmla="*/ 699510 w 704241"/>
                <a:gd name="connsiteY3" fmla="*/ 99398 h 300780"/>
                <a:gd name="connsiteX4" fmla="*/ 475482 w 704241"/>
                <a:gd name="connsiteY4" fmla="*/ 117686 h 300780"/>
                <a:gd name="connsiteX5" fmla="*/ 658362 w 704241"/>
                <a:gd name="connsiteY5" fmla="*/ 58250 h 300780"/>
                <a:gd name="connsiteX6" fmla="*/ 278886 w 704241"/>
                <a:gd name="connsiteY6" fmla="*/ 3386 h 300780"/>
                <a:gd name="connsiteX7" fmla="*/ 96006 w 704241"/>
                <a:gd name="connsiteY7" fmla="*/ 21674 h 300780"/>
                <a:gd name="connsiteX8" fmla="*/ 9138 w 704241"/>
                <a:gd name="connsiteY8" fmla="*/ 158834 h 300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241" h="300780">
                  <a:moveTo>
                    <a:pt x="9138" y="158834"/>
                  </a:moveTo>
                  <a:cubicBezTo>
                    <a:pt x="45714" y="198458"/>
                    <a:pt x="280410" y="237320"/>
                    <a:pt x="315462" y="259418"/>
                  </a:cubicBezTo>
                  <a:cubicBezTo>
                    <a:pt x="350514" y="281516"/>
                    <a:pt x="155442" y="318092"/>
                    <a:pt x="219450" y="291422"/>
                  </a:cubicBezTo>
                  <a:cubicBezTo>
                    <a:pt x="283458" y="264752"/>
                    <a:pt x="656838" y="128354"/>
                    <a:pt x="699510" y="99398"/>
                  </a:cubicBezTo>
                  <a:cubicBezTo>
                    <a:pt x="742182" y="70442"/>
                    <a:pt x="482340" y="124544"/>
                    <a:pt x="475482" y="117686"/>
                  </a:cubicBezTo>
                  <a:cubicBezTo>
                    <a:pt x="468624" y="110828"/>
                    <a:pt x="691128" y="77300"/>
                    <a:pt x="658362" y="58250"/>
                  </a:cubicBezTo>
                  <a:cubicBezTo>
                    <a:pt x="625596" y="39200"/>
                    <a:pt x="372612" y="9482"/>
                    <a:pt x="278886" y="3386"/>
                  </a:cubicBezTo>
                  <a:cubicBezTo>
                    <a:pt x="185160" y="-2710"/>
                    <a:pt x="137154" y="-2710"/>
                    <a:pt x="96006" y="21674"/>
                  </a:cubicBezTo>
                  <a:cubicBezTo>
                    <a:pt x="54858" y="46058"/>
                    <a:pt x="-27438" y="119210"/>
                    <a:pt x="9138" y="158834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B7FD81E4-E029-B079-6580-D9BB7B2D5D57}"/>
                </a:ext>
              </a:extLst>
            </p:cNvPr>
            <p:cNvSpPr/>
            <p:nvPr/>
          </p:nvSpPr>
          <p:spPr>
            <a:xfrm>
              <a:off x="6384401" y="4895534"/>
              <a:ext cx="147378" cy="79710"/>
            </a:xfrm>
            <a:custGeom>
              <a:avLst/>
              <a:gdLst>
                <a:gd name="connsiteX0" fmla="*/ 524 w 147378"/>
                <a:gd name="connsiteY0" fmla="*/ 16191 h 79710"/>
                <a:gd name="connsiteX1" fmla="*/ 146574 w 147378"/>
                <a:gd name="connsiteY1" fmla="*/ 316 h 79710"/>
                <a:gd name="connsiteX2" fmla="*/ 60849 w 147378"/>
                <a:gd name="connsiteY2" fmla="*/ 25716 h 79710"/>
                <a:gd name="connsiteX3" fmla="*/ 95774 w 147378"/>
                <a:gd name="connsiteY3" fmla="*/ 79691 h 79710"/>
                <a:gd name="connsiteX4" fmla="*/ 524 w 147378"/>
                <a:gd name="connsiteY4" fmla="*/ 16191 h 7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78" h="79710">
                  <a:moveTo>
                    <a:pt x="524" y="16191"/>
                  </a:moveTo>
                  <a:cubicBezTo>
                    <a:pt x="8991" y="2962"/>
                    <a:pt x="136520" y="-1271"/>
                    <a:pt x="146574" y="316"/>
                  </a:cubicBezTo>
                  <a:cubicBezTo>
                    <a:pt x="156628" y="1903"/>
                    <a:pt x="69316" y="12487"/>
                    <a:pt x="60849" y="25716"/>
                  </a:cubicBezTo>
                  <a:cubicBezTo>
                    <a:pt x="52382" y="38945"/>
                    <a:pt x="102653" y="80749"/>
                    <a:pt x="95774" y="79691"/>
                  </a:cubicBezTo>
                  <a:cubicBezTo>
                    <a:pt x="88895" y="78633"/>
                    <a:pt x="-7943" y="29420"/>
                    <a:pt x="524" y="161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3" name="グループ化 1112">
            <a:extLst>
              <a:ext uri="{FF2B5EF4-FFF2-40B4-BE49-F238E27FC236}">
                <a16:creationId xmlns:a16="http://schemas.microsoft.com/office/drawing/2014/main" id="{46EBDEAF-2E1E-7944-A3CF-E043558DEB7D}"/>
              </a:ext>
            </a:extLst>
          </p:cNvPr>
          <p:cNvGrpSpPr/>
          <p:nvPr/>
        </p:nvGrpSpPr>
        <p:grpSpPr>
          <a:xfrm rot="20837687">
            <a:off x="5439344" y="1803135"/>
            <a:ext cx="690088" cy="838445"/>
            <a:chOff x="1545240" y="5838774"/>
            <a:chExt cx="690088" cy="838445"/>
          </a:xfrm>
          <a:solidFill>
            <a:srgbClr val="C00000"/>
          </a:solidFill>
        </p:grpSpPr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6D12A245-3AD2-2619-BBCE-4DA2984C8474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96398E94-2689-502A-60E9-8DC617DFDC2D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D54A2DAD-7429-4A9E-AAE0-4165407A442B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6840D64B-45C0-1392-DF91-BFC0DEABD12C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F73A299B-6E06-E78D-849A-D4857DA1E4B8}"/>
              </a:ext>
            </a:extLst>
          </p:cNvPr>
          <p:cNvSpPr/>
          <p:nvPr/>
        </p:nvSpPr>
        <p:spPr>
          <a:xfrm>
            <a:off x="6155112" y="2067266"/>
            <a:ext cx="341847" cy="224973"/>
          </a:xfrm>
          <a:custGeom>
            <a:avLst/>
            <a:gdLst>
              <a:gd name="connsiteX0" fmla="*/ 282 w 554007"/>
              <a:gd name="connsiteY0" fmla="*/ 9296 h 364598"/>
              <a:gd name="connsiteX1" fmla="*/ 114582 w 554007"/>
              <a:gd name="connsiteY1" fmla="*/ 114071 h 364598"/>
              <a:gd name="connsiteX2" fmla="*/ 441607 w 554007"/>
              <a:gd name="connsiteY2" fmla="*/ 25171 h 364598"/>
              <a:gd name="connsiteX3" fmla="*/ 479707 w 554007"/>
              <a:gd name="connsiteY3" fmla="*/ 91846 h 364598"/>
              <a:gd name="connsiteX4" fmla="*/ 432082 w 554007"/>
              <a:gd name="connsiteY4" fmla="*/ 218846 h 364598"/>
              <a:gd name="connsiteX5" fmla="*/ 184432 w 554007"/>
              <a:gd name="connsiteY5" fmla="*/ 361721 h 364598"/>
              <a:gd name="connsiteX6" fmla="*/ 346357 w 554007"/>
              <a:gd name="connsiteY6" fmla="*/ 310921 h 364598"/>
              <a:gd name="connsiteX7" fmla="*/ 533682 w 554007"/>
              <a:gd name="connsiteY7" fmla="*/ 266471 h 364598"/>
              <a:gd name="connsiteX8" fmla="*/ 514632 w 554007"/>
              <a:gd name="connsiteY8" fmla="*/ 21996 h 364598"/>
              <a:gd name="connsiteX9" fmla="*/ 228882 w 554007"/>
              <a:gd name="connsiteY9" fmla="*/ 18821 h 364598"/>
              <a:gd name="connsiteX10" fmla="*/ 86007 w 554007"/>
              <a:gd name="connsiteY10" fmla="*/ 85496 h 364598"/>
              <a:gd name="connsiteX11" fmla="*/ 282 w 554007"/>
              <a:gd name="connsiteY11" fmla="*/ 9296 h 364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4007" h="364598">
                <a:moveTo>
                  <a:pt x="282" y="9296"/>
                </a:moveTo>
                <a:cubicBezTo>
                  <a:pt x="5044" y="14058"/>
                  <a:pt x="41028" y="111425"/>
                  <a:pt x="114582" y="114071"/>
                </a:cubicBezTo>
                <a:cubicBezTo>
                  <a:pt x="188136" y="116717"/>
                  <a:pt x="380753" y="28875"/>
                  <a:pt x="441607" y="25171"/>
                </a:cubicBezTo>
                <a:cubicBezTo>
                  <a:pt x="502461" y="21467"/>
                  <a:pt x="481294" y="59567"/>
                  <a:pt x="479707" y="91846"/>
                </a:cubicBezTo>
                <a:cubicBezTo>
                  <a:pt x="478120" y="124125"/>
                  <a:pt x="481294" y="173867"/>
                  <a:pt x="432082" y="218846"/>
                </a:cubicBezTo>
                <a:cubicBezTo>
                  <a:pt x="382870" y="263825"/>
                  <a:pt x="198720" y="346375"/>
                  <a:pt x="184432" y="361721"/>
                </a:cubicBezTo>
                <a:cubicBezTo>
                  <a:pt x="170145" y="377067"/>
                  <a:pt x="288149" y="326796"/>
                  <a:pt x="346357" y="310921"/>
                </a:cubicBezTo>
                <a:cubicBezTo>
                  <a:pt x="404565" y="295046"/>
                  <a:pt x="505636" y="314625"/>
                  <a:pt x="533682" y="266471"/>
                </a:cubicBezTo>
                <a:cubicBezTo>
                  <a:pt x="561728" y="218317"/>
                  <a:pt x="565432" y="63271"/>
                  <a:pt x="514632" y="21996"/>
                </a:cubicBezTo>
                <a:cubicBezTo>
                  <a:pt x="463832" y="-19279"/>
                  <a:pt x="300319" y="8238"/>
                  <a:pt x="228882" y="18821"/>
                </a:cubicBezTo>
                <a:cubicBezTo>
                  <a:pt x="157445" y="29404"/>
                  <a:pt x="119874" y="82850"/>
                  <a:pt x="86007" y="85496"/>
                </a:cubicBezTo>
                <a:cubicBezTo>
                  <a:pt x="52140" y="88142"/>
                  <a:pt x="-4480" y="4534"/>
                  <a:pt x="282" y="929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430B1400-650E-F8D6-90AD-F8E462CB8A5A}"/>
              </a:ext>
            </a:extLst>
          </p:cNvPr>
          <p:cNvSpPr/>
          <p:nvPr/>
        </p:nvSpPr>
        <p:spPr>
          <a:xfrm>
            <a:off x="7416704" y="1675370"/>
            <a:ext cx="545463" cy="747242"/>
          </a:xfrm>
          <a:custGeom>
            <a:avLst/>
            <a:gdLst>
              <a:gd name="connsiteX0" fmla="*/ 47900 w 545463"/>
              <a:gd name="connsiteY0" fmla="*/ 781 h 747242"/>
              <a:gd name="connsiteX1" fmla="*/ 216175 w 545463"/>
              <a:gd name="connsiteY1" fmla="*/ 64281 h 747242"/>
              <a:gd name="connsiteX2" fmla="*/ 349525 w 545463"/>
              <a:gd name="connsiteY2" fmla="*/ 143656 h 747242"/>
              <a:gd name="connsiteX3" fmla="*/ 311425 w 545463"/>
              <a:gd name="connsiteY3" fmla="*/ 184931 h 747242"/>
              <a:gd name="connsiteX4" fmla="*/ 70125 w 545463"/>
              <a:gd name="connsiteY4" fmla="*/ 210331 h 747242"/>
              <a:gd name="connsiteX5" fmla="*/ 86000 w 545463"/>
              <a:gd name="connsiteY5" fmla="*/ 254781 h 747242"/>
              <a:gd name="connsiteX6" fmla="*/ 82825 w 545463"/>
              <a:gd name="connsiteY6" fmla="*/ 384956 h 747242"/>
              <a:gd name="connsiteX7" fmla="*/ 38375 w 545463"/>
              <a:gd name="connsiteY7" fmla="*/ 461156 h 747242"/>
              <a:gd name="connsiteX8" fmla="*/ 219350 w 545463"/>
              <a:gd name="connsiteY8" fmla="*/ 346856 h 747242"/>
              <a:gd name="connsiteX9" fmla="*/ 413025 w 545463"/>
              <a:gd name="connsiteY9" fmla="*/ 308756 h 747242"/>
              <a:gd name="connsiteX10" fmla="*/ 540025 w 545463"/>
              <a:gd name="connsiteY10" fmla="*/ 518306 h 747242"/>
              <a:gd name="connsiteX11" fmla="*/ 473350 w 545463"/>
              <a:gd name="connsiteY11" fmla="*/ 597681 h 747242"/>
              <a:gd name="connsiteX12" fmla="*/ 51075 w 545463"/>
              <a:gd name="connsiteY12" fmla="*/ 746906 h 747242"/>
              <a:gd name="connsiteX13" fmla="*/ 314600 w 545463"/>
              <a:gd name="connsiteY13" fmla="*/ 635781 h 747242"/>
              <a:gd name="connsiteX14" fmla="*/ 390800 w 545463"/>
              <a:gd name="connsiteY14" fmla="*/ 553231 h 747242"/>
              <a:gd name="connsiteX15" fmla="*/ 232050 w 545463"/>
              <a:gd name="connsiteY15" fmla="*/ 416706 h 747242"/>
              <a:gd name="connsiteX16" fmla="*/ 25675 w 545463"/>
              <a:gd name="connsiteY16" fmla="*/ 600856 h 747242"/>
              <a:gd name="connsiteX17" fmla="*/ 6625 w 545463"/>
              <a:gd name="connsiteY17" fmla="*/ 378606 h 747242"/>
              <a:gd name="connsiteX18" fmla="*/ 57425 w 545463"/>
              <a:gd name="connsiteY18" fmla="*/ 188106 h 747242"/>
              <a:gd name="connsiteX19" fmla="*/ 292375 w 545463"/>
              <a:gd name="connsiteY19" fmla="*/ 162706 h 747242"/>
              <a:gd name="connsiteX20" fmla="*/ 181250 w 545463"/>
              <a:gd name="connsiteY20" fmla="*/ 169056 h 747242"/>
              <a:gd name="connsiteX21" fmla="*/ 203475 w 545463"/>
              <a:gd name="connsiteY21" fmla="*/ 159531 h 747242"/>
              <a:gd name="connsiteX22" fmla="*/ 120925 w 545463"/>
              <a:gd name="connsiteY22" fmla="*/ 108731 h 747242"/>
              <a:gd name="connsiteX23" fmla="*/ 47900 w 545463"/>
              <a:gd name="connsiteY23" fmla="*/ 781 h 74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5463" h="747242">
                <a:moveTo>
                  <a:pt x="47900" y="781"/>
                </a:moveTo>
                <a:cubicBezTo>
                  <a:pt x="63775" y="-6627"/>
                  <a:pt x="165904" y="40469"/>
                  <a:pt x="216175" y="64281"/>
                </a:cubicBezTo>
                <a:cubicBezTo>
                  <a:pt x="266446" y="88093"/>
                  <a:pt x="333650" y="123548"/>
                  <a:pt x="349525" y="143656"/>
                </a:cubicBezTo>
                <a:cubicBezTo>
                  <a:pt x="365400" y="163764"/>
                  <a:pt x="357992" y="173819"/>
                  <a:pt x="311425" y="184931"/>
                </a:cubicBezTo>
                <a:cubicBezTo>
                  <a:pt x="264858" y="196043"/>
                  <a:pt x="107696" y="198689"/>
                  <a:pt x="70125" y="210331"/>
                </a:cubicBezTo>
                <a:cubicBezTo>
                  <a:pt x="32554" y="221973"/>
                  <a:pt x="83883" y="225677"/>
                  <a:pt x="86000" y="254781"/>
                </a:cubicBezTo>
                <a:cubicBezTo>
                  <a:pt x="88117" y="283885"/>
                  <a:pt x="90762" y="350560"/>
                  <a:pt x="82825" y="384956"/>
                </a:cubicBezTo>
                <a:cubicBezTo>
                  <a:pt x="74888" y="419352"/>
                  <a:pt x="15621" y="467506"/>
                  <a:pt x="38375" y="461156"/>
                </a:cubicBezTo>
                <a:cubicBezTo>
                  <a:pt x="61129" y="454806"/>
                  <a:pt x="156908" y="372256"/>
                  <a:pt x="219350" y="346856"/>
                </a:cubicBezTo>
                <a:cubicBezTo>
                  <a:pt x="281792" y="321456"/>
                  <a:pt x="359579" y="280181"/>
                  <a:pt x="413025" y="308756"/>
                </a:cubicBezTo>
                <a:cubicBezTo>
                  <a:pt x="466471" y="337331"/>
                  <a:pt x="529971" y="470152"/>
                  <a:pt x="540025" y="518306"/>
                </a:cubicBezTo>
                <a:cubicBezTo>
                  <a:pt x="550079" y="566460"/>
                  <a:pt x="554842" y="559581"/>
                  <a:pt x="473350" y="597681"/>
                </a:cubicBezTo>
                <a:cubicBezTo>
                  <a:pt x="391858" y="635781"/>
                  <a:pt x="77533" y="740556"/>
                  <a:pt x="51075" y="746906"/>
                </a:cubicBezTo>
                <a:cubicBezTo>
                  <a:pt x="24617" y="753256"/>
                  <a:pt x="257979" y="668060"/>
                  <a:pt x="314600" y="635781"/>
                </a:cubicBezTo>
                <a:cubicBezTo>
                  <a:pt x="371221" y="603502"/>
                  <a:pt x="404558" y="589743"/>
                  <a:pt x="390800" y="553231"/>
                </a:cubicBezTo>
                <a:cubicBezTo>
                  <a:pt x="377042" y="516719"/>
                  <a:pt x="292904" y="408768"/>
                  <a:pt x="232050" y="416706"/>
                </a:cubicBezTo>
                <a:cubicBezTo>
                  <a:pt x="171196" y="424644"/>
                  <a:pt x="63246" y="607206"/>
                  <a:pt x="25675" y="600856"/>
                </a:cubicBezTo>
                <a:cubicBezTo>
                  <a:pt x="-11896" y="594506"/>
                  <a:pt x="1333" y="447398"/>
                  <a:pt x="6625" y="378606"/>
                </a:cubicBezTo>
                <a:cubicBezTo>
                  <a:pt x="11917" y="309814"/>
                  <a:pt x="9800" y="224089"/>
                  <a:pt x="57425" y="188106"/>
                </a:cubicBezTo>
                <a:cubicBezTo>
                  <a:pt x="105050" y="152123"/>
                  <a:pt x="271738" y="165881"/>
                  <a:pt x="292375" y="162706"/>
                </a:cubicBezTo>
                <a:cubicBezTo>
                  <a:pt x="313013" y="159531"/>
                  <a:pt x="196067" y="169585"/>
                  <a:pt x="181250" y="169056"/>
                </a:cubicBezTo>
                <a:cubicBezTo>
                  <a:pt x="166433" y="168527"/>
                  <a:pt x="213529" y="169585"/>
                  <a:pt x="203475" y="159531"/>
                </a:cubicBezTo>
                <a:cubicBezTo>
                  <a:pt x="193421" y="149477"/>
                  <a:pt x="144208" y="131485"/>
                  <a:pt x="120925" y="108731"/>
                </a:cubicBezTo>
                <a:cubicBezTo>
                  <a:pt x="97642" y="85977"/>
                  <a:pt x="32025" y="8189"/>
                  <a:pt x="47900" y="78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20" name="グループ化 1119">
            <a:extLst>
              <a:ext uri="{FF2B5EF4-FFF2-40B4-BE49-F238E27FC236}">
                <a16:creationId xmlns:a16="http://schemas.microsoft.com/office/drawing/2014/main" id="{2BDB3597-80B4-3088-1804-780BA1B93BF5}"/>
              </a:ext>
            </a:extLst>
          </p:cNvPr>
          <p:cNvGrpSpPr/>
          <p:nvPr/>
        </p:nvGrpSpPr>
        <p:grpSpPr>
          <a:xfrm>
            <a:off x="6594708" y="1561555"/>
            <a:ext cx="690088" cy="838445"/>
            <a:chOff x="1545240" y="5838774"/>
            <a:chExt cx="690088" cy="838445"/>
          </a:xfrm>
          <a:solidFill>
            <a:srgbClr val="C00000"/>
          </a:solidFill>
        </p:grpSpPr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19696D0F-C404-0E7F-87A0-B8651C25D85B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FF630660-C31A-C9EE-FEA7-A78F3D5690B7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3D31C4F4-CC25-FA2C-7E9B-46AFF4A6B5A8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B2C1D898-7145-6AA4-EFFB-FB070497B726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37C814DC-AF28-E082-9461-703EE27DD590}"/>
              </a:ext>
            </a:extLst>
          </p:cNvPr>
          <p:cNvSpPr/>
          <p:nvPr/>
        </p:nvSpPr>
        <p:spPr>
          <a:xfrm>
            <a:off x="7993276" y="2165478"/>
            <a:ext cx="545463" cy="747242"/>
          </a:xfrm>
          <a:custGeom>
            <a:avLst/>
            <a:gdLst>
              <a:gd name="connsiteX0" fmla="*/ 47900 w 545463"/>
              <a:gd name="connsiteY0" fmla="*/ 781 h 747242"/>
              <a:gd name="connsiteX1" fmla="*/ 216175 w 545463"/>
              <a:gd name="connsiteY1" fmla="*/ 64281 h 747242"/>
              <a:gd name="connsiteX2" fmla="*/ 349525 w 545463"/>
              <a:gd name="connsiteY2" fmla="*/ 143656 h 747242"/>
              <a:gd name="connsiteX3" fmla="*/ 311425 w 545463"/>
              <a:gd name="connsiteY3" fmla="*/ 184931 h 747242"/>
              <a:gd name="connsiteX4" fmla="*/ 70125 w 545463"/>
              <a:gd name="connsiteY4" fmla="*/ 210331 h 747242"/>
              <a:gd name="connsiteX5" fmla="*/ 86000 w 545463"/>
              <a:gd name="connsiteY5" fmla="*/ 254781 h 747242"/>
              <a:gd name="connsiteX6" fmla="*/ 82825 w 545463"/>
              <a:gd name="connsiteY6" fmla="*/ 384956 h 747242"/>
              <a:gd name="connsiteX7" fmla="*/ 38375 w 545463"/>
              <a:gd name="connsiteY7" fmla="*/ 461156 h 747242"/>
              <a:gd name="connsiteX8" fmla="*/ 219350 w 545463"/>
              <a:gd name="connsiteY8" fmla="*/ 346856 h 747242"/>
              <a:gd name="connsiteX9" fmla="*/ 413025 w 545463"/>
              <a:gd name="connsiteY9" fmla="*/ 308756 h 747242"/>
              <a:gd name="connsiteX10" fmla="*/ 540025 w 545463"/>
              <a:gd name="connsiteY10" fmla="*/ 518306 h 747242"/>
              <a:gd name="connsiteX11" fmla="*/ 473350 w 545463"/>
              <a:gd name="connsiteY11" fmla="*/ 597681 h 747242"/>
              <a:gd name="connsiteX12" fmla="*/ 51075 w 545463"/>
              <a:gd name="connsiteY12" fmla="*/ 746906 h 747242"/>
              <a:gd name="connsiteX13" fmla="*/ 314600 w 545463"/>
              <a:gd name="connsiteY13" fmla="*/ 635781 h 747242"/>
              <a:gd name="connsiteX14" fmla="*/ 390800 w 545463"/>
              <a:gd name="connsiteY14" fmla="*/ 553231 h 747242"/>
              <a:gd name="connsiteX15" fmla="*/ 232050 w 545463"/>
              <a:gd name="connsiteY15" fmla="*/ 416706 h 747242"/>
              <a:gd name="connsiteX16" fmla="*/ 25675 w 545463"/>
              <a:gd name="connsiteY16" fmla="*/ 600856 h 747242"/>
              <a:gd name="connsiteX17" fmla="*/ 6625 w 545463"/>
              <a:gd name="connsiteY17" fmla="*/ 378606 h 747242"/>
              <a:gd name="connsiteX18" fmla="*/ 57425 w 545463"/>
              <a:gd name="connsiteY18" fmla="*/ 188106 h 747242"/>
              <a:gd name="connsiteX19" fmla="*/ 292375 w 545463"/>
              <a:gd name="connsiteY19" fmla="*/ 162706 h 747242"/>
              <a:gd name="connsiteX20" fmla="*/ 181250 w 545463"/>
              <a:gd name="connsiteY20" fmla="*/ 169056 h 747242"/>
              <a:gd name="connsiteX21" fmla="*/ 203475 w 545463"/>
              <a:gd name="connsiteY21" fmla="*/ 159531 h 747242"/>
              <a:gd name="connsiteX22" fmla="*/ 120925 w 545463"/>
              <a:gd name="connsiteY22" fmla="*/ 108731 h 747242"/>
              <a:gd name="connsiteX23" fmla="*/ 47900 w 545463"/>
              <a:gd name="connsiteY23" fmla="*/ 781 h 74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5463" h="747242">
                <a:moveTo>
                  <a:pt x="47900" y="781"/>
                </a:moveTo>
                <a:cubicBezTo>
                  <a:pt x="63775" y="-6627"/>
                  <a:pt x="165904" y="40469"/>
                  <a:pt x="216175" y="64281"/>
                </a:cubicBezTo>
                <a:cubicBezTo>
                  <a:pt x="266446" y="88093"/>
                  <a:pt x="333650" y="123548"/>
                  <a:pt x="349525" y="143656"/>
                </a:cubicBezTo>
                <a:cubicBezTo>
                  <a:pt x="365400" y="163764"/>
                  <a:pt x="357992" y="173819"/>
                  <a:pt x="311425" y="184931"/>
                </a:cubicBezTo>
                <a:cubicBezTo>
                  <a:pt x="264858" y="196043"/>
                  <a:pt x="107696" y="198689"/>
                  <a:pt x="70125" y="210331"/>
                </a:cubicBezTo>
                <a:cubicBezTo>
                  <a:pt x="32554" y="221973"/>
                  <a:pt x="83883" y="225677"/>
                  <a:pt x="86000" y="254781"/>
                </a:cubicBezTo>
                <a:cubicBezTo>
                  <a:pt x="88117" y="283885"/>
                  <a:pt x="90762" y="350560"/>
                  <a:pt x="82825" y="384956"/>
                </a:cubicBezTo>
                <a:cubicBezTo>
                  <a:pt x="74888" y="419352"/>
                  <a:pt x="15621" y="467506"/>
                  <a:pt x="38375" y="461156"/>
                </a:cubicBezTo>
                <a:cubicBezTo>
                  <a:pt x="61129" y="454806"/>
                  <a:pt x="156908" y="372256"/>
                  <a:pt x="219350" y="346856"/>
                </a:cubicBezTo>
                <a:cubicBezTo>
                  <a:pt x="281792" y="321456"/>
                  <a:pt x="359579" y="280181"/>
                  <a:pt x="413025" y="308756"/>
                </a:cubicBezTo>
                <a:cubicBezTo>
                  <a:pt x="466471" y="337331"/>
                  <a:pt x="529971" y="470152"/>
                  <a:pt x="540025" y="518306"/>
                </a:cubicBezTo>
                <a:cubicBezTo>
                  <a:pt x="550079" y="566460"/>
                  <a:pt x="554842" y="559581"/>
                  <a:pt x="473350" y="597681"/>
                </a:cubicBezTo>
                <a:cubicBezTo>
                  <a:pt x="391858" y="635781"/>
                  <a:pt x="77533" y="740556"/>
                  <a:pt x="51075" y="746906"/>
                </a:cubicBezTo>
                <a:cubicBezTo>
                  <a:pt x="24617" y="753256"/>
                  <a:pt x="257979" y="668060"/>
                  <a:pt x="314600" y="635781"/>
                </a:cubicBezTo>
                <a:cubicBezTo>
                  <a:pt x="371221" y="603502"/>
                  <a:pt x="404558" y="589743"/>
                  <a:pt x="390800" y="553231"/>
                </a:cubicBezTo>
                <a:cubicBezTo>
                  <a:pt x="377042" y="516719"/>
                  <a:pt x="292904" y="408768"/>
                  <a:pt x="232050" y="416706"/>
                </a:cubicBezTo>
                <a:cubicBezTo>
                  <a:pt x="171196" y="424644"/>
                  <a:pt x="63246" y="607206"/>
                  <a:pt x="25675" y="600856"/>
                </a:cubicBezTo>
                <a:cubicBezTo>
                  <a:pt x="-11896" y="594506"/>
                  <a:pt x="1333" y="447398"/>
                  <a:pt x="6625" y="378606"/>
                </a:cubicBezTo>
                <a:cubicBezTo>
                  <a:pt x="11917" y="309814"/>
                  <a:pt x="9800" y="224089"/>
                  <a:pt x="57425" y="188106"/>
                </a:cubicBezTo>
                <a:cubicBezTo>
                  <a:pt x="105050" y="152123"/>
                  <a:pt x="271738" y="165881"/>
                  <a:pt x="292375" y="162706"/>
                </a:cubicBezTo>
                <a:cubicBezTo>
                  <a:pt x="313013" y="159531"/>
                  <a:pt x="196067" y="169585"/>
                  <a:pt x="181250" y="169056"/>
                </a:cubicBezTo>
                <a:cubicBezTo>
                  <a:pt x="166433" y="168527"/>
                  <a:pt x="213529" y="169585"/>
                  <a:pt x="203475" y="159531"/>
                </a:cubicBezTo>
                <a:cubicBezTo>
                  <a:pt x="193421" y="149477"/>
                  <a:pt x="144208" y="131485"/>
                  <a:pt x="120925" y="108731"/>
                </a:cubicBezTo>
                <a:cubicBezTo>
                  <a:pt x="97642" y="85977"/>
                  <a:pt x="32025" y="8189"/>
                  <a:pt x="47900" y="78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522CF460-78B6-67D4-BAD6-F659B333E652}"/>
              </a:ext>
            </a:extLst>
          </p:cNvPr>
          <p:cNvSpPr/>
          <p:nvPr/>
        </p:nvSpPr>
        <p:spPr>
          <a:xfrm>
            <a:off x="8006094" y="2952319"/>
            <a:ext cx="545463" cy="747242"/>
          </a:xfrm>
          <a:custGeom>
            <a:avLst/>
            <a:gdLst>
              <a:gd name="connsiteX0" fmla="*/ 47900 w 545463"/>
              <a:gd name="connsiteY0" fmla="*/ 781 h 747242"/>
              <a:gd name="connsiteX1" fmla="*/ 216175 w 545463"/>
              <a:gd name="connsiteY1" fmla="*/ 64281 h 747242"/>
              <a:gd name="connsiteX2" fmla="*/ 349525 w 545463"/>
              <a:gd name="connsiteY2" fmla="*/ 143656 h 747242"/>
              <a:gd name="connsiteX3" fmla="*/ 311425 w 545463"/>
              <a:gd name="connsiteY3" fmla="*/ 184931 h 747242"/>
              <a:gd name="connsiteX4" fmla="*/ 70125 w 545463"/>
              <a:gd name="connsiteY4" fmla="*/ 210331 h 747242"/>
              <a:gd name="connsiteX5" fmla="*/ 86000 w 545463"/>
              <a:gd name="connsiteY5" fmla="*/ 254781 h 747242"/>
              <a:gd name="connsiteX6" fmla="*/ 82825 w 545463"/>
              <a:gd name="connsiteY6" fmla="*/ 384956 h 747242"/>
              <a:gd name="connsiteX7" fmla="*/ 38375 w 545463"/>
              <a:gd name="connsiteY7" fmla="*/ 461156 h 747242"/>
              <a:gd name="connsiteX8" fmla="*/ 219350 w 545463"/>
              <a:gd name="connsiteY8" fmla="*/ 346856 h 747242"/>
              <a:gd name="connsiteX9" fmla="*/ 413025 w 545463"/>
              <a:gd name="connsiteY9" fmla="*/ 308756 h 747242"/>
              <a:gd name="connsiteX10" fmla="*/ 540025 w 545463"/>
              <a:gd name="connsiteY10" fmla="*/ 518306 h 747242"/>
              <a:gd name="connsiteX11" fmla="*/ 473350 w 545463"/>
              <a:gd name="connsiteY11" fmla="*/ 597681 h 747242"/>
              <a:gd name="connsiteX12" fmla="*/ 51075 w 545463"/>
              <a:gd name="connsiteY12" fmla="*/ 746906 h 747242"/>
              <a:gd name="connsiteX13" fmla="*/ 314600 w 545463"/>
              <a:gd name="connsiteY13" fmla="*/ 635781 h 747242"/>
              <a:gd name="connsiteX14" fmla="*/ 390800 w 545463"/>
              <a:gd name="connsiteY14" fmla="*/ 553231 h 747242"/>
              <a:gd name="connsiteX15" fmla="*/ 232050 w 545463"/>
              <a:gd name="connsiteY15" fmla="*/ 416706 h 747242"/>
              <a:gd name="connsiteX16" fmla="*/ 25675 w 545463"/>
              <a:gd name="connsiteY16" fmla="*/ 600856 h 747242"/>
              <a:gd name="connsiteX17" fmla="*/ 6625 w 545463"/>
              <a:gd name="connsiteY17" fmla="*/ 378606 h 747242"/>
              <a:gd name="connsiteX18" fmla="*/ 57425 w 545463"/>
              <a:gd name="connsiteY18" fmla="*/ 188106 h 747242"/>
              <a:gd name="connsiteX19" fmla="*/ 292375 w 545463"/>
              <a:gd name="connsiteY19" fmla="*/ 162706 h 747242"/>
              <a:gd name="connsiteX20" fmla="*/ 181250 w 545463"/>
              <a:gd name="connsiteY20" fmla="*/ 169056 h 747242"/>
              <a:gd name="connsiteX21" fmla="*/ 203475 w 545463"/>
              <a:gd name="connsiteY21" fmla="*/ 159531 h 747242"/>
              <a:gd name="connsiteX22" fmla="*/ 120925 w 545463"/>
              <a:gd name="connsiteY22" fmla="*/ 108731 h 747242"/>
              <a:gd name="connsiteX23" fmla="*/ 47900 w 545463"/>
              <a:gd name="connsiteY23" fmla="*/ 781 h 74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5463" h="747242">
                <a:moveTo>
                  <a:pt x="47900" y="781"/>
                </a:moveTo>
                <a:cubicBezTo>
                  <a:pt x="63775" y="-6627"/>
                  <a:pt x="165904" y="40469"/>
                  <a:pt x="216175" y="64281"/>
                </a:cubicBezTo>
                <a:cubicBezTo>
                  <a:pt x="266446" y="88093"/>
                  <a:pt x="333650" y="123548"/>
                  <a:pt x="349525" y="143656"/>
                </a:cubicBezTo>
                <a:cubicBezTo>
                  <a:pt x="365400" y="163764"/>
                  <a:pt x="357992" y="173819"/>
                  <a:pt x="311425" y="184931"/>
                </a:cubicBezTo>
                <a:cubicBezTo>
                  <a:pt x="264858" y="196043"/>
                  <a:pt x="107696" y="198689"/>
                  <a:pt x="70125" y="210331"/>
                </a:cubicBezTo>
                <a:cubicBezTo>
                  <a:pt x="32554" y="221973"/>
                  <a:pt x="83883" y="225677"/>
                  <a:pt x="86000" y="254781"/>
                </a:cubicBezTo>
                <a:cubicBezTo>
                  <a:pt x="88117" y="283885"/>
                  <a:pt x="90762" y="350560"/>
                  <a:pt x="82825" y="384956"/>
                </a:cubicBezTo>
                <a:cubicBezTo>
                  <a:pt x="74888" y="419352"/>
                  <a:pt x="15621" y="467506"/>
                  <a:pt x="38375" y="461156"/>
                </a:cubicBezTo>
                <a:cubicBezTo>
                  <a:pt x="61129" y="454806"/>
                  <a:pt x="156908" y="372256"/>
                  <a:pt x="219350" y="346856"/>
                </a:cubicBezTo>
                <a:cubicBezTo>
                  <a:pt x="281792" y="321456"/>
                  <a:pt x="359579" y="280181"/>
                  <a:pt x="413025" y="308756"/>
                </a:cubicBezTo>
                <a:cubicBezTo>
                  <a:pt x="466471" y="337331"/>
                  <a:pt x="529971" y="470152"/>
                  <a:pt x="540025" y="518306"/>
                </a:cubicBezTo>
                <a:cubicBezTo>
                  <a:pt x="550079" y="566460"/>
                  <a:pt x="554842" y="559581"/>
                  <a:pt x="473350" y="597681"/>
                </a:cubicBezTo>
                <a:cubicBezTo>
                  <a:pt x="391858" y="635781"/>
                  <a:pt x="77533" y="740556"/>
                  <a:pt x="51075" y="746906"/>
                </a:cubicBezTo>
                <a:cubicBezTo>
                  <a:pt x="24617" y="753256"/>
                  <a:pt x="257979" y="668060"/>
                  <a:pt x="314600" y="635781"/>
                </a:cubicBezTo>
                <a:cubicBezTo>
                  <a:pt x="371221" y="603502"/>
                  <a:pt x="404558" y="589743"/>
                  <a:pt x="390800" y="553231"/>
                </a:cubicBezTo>
                <a:cubicBezTo>
                  <a:pt x="377042" y="516719"/>
                  <a:pt x="292904" y="408768"/>
                  <a:pt x="232050" y="416706"/>
                </a:cubicBezTo>
                <a:cubicBezTo>
                  <a:pt x="171196" y="424644"/>
                  <a:pt x="63246" y="607206"/>
                  <a:pt x="25675" y="600856"/>
                </a:cubicBezTo>
                <a:cubicBezTo>
                  <a:pt x="-11896" y="594506"/>
                  <a:pt x="1333" y="447398"/>
                  <a:pt x="6625" y="378606"/>
                </a:cubicBezTo>
                <a:cubicBezTo>
                  <a:pt x="11917" y="309814"/>
                  <a:pt x="9800" y="224089"/>
                  <a:pt x="57425" y="188106"/>
                </a:cubicBezTo>
                <a:cubicBezTo>
                  <a:pt x="105050" y="152123"/>
                  <a:pt x="271738" y="165881"/>
                  <a:pt x="292375" y="162706"/>
                </a:cubicBezTo>
                <a:cubicBezTo>
                  <a:pt x="313013" y="159531"/>
                  <a:pt x="196067" y="169585"/>
                  <a:pt x="181250" y="169056"/>
                </a:cubicBezTo>
                <a:cubicBezTo>
                  <a:pt x="166433" y="168527"/>
                  <a:pt x="213529" y="169585"/>
                  <a:pt x="203475" y="159531"/>
                </a:cubicBezTo>
                <a:cubicBezTo>
                  <a:pt x="193421" y="149477"/>
                  <a:pt x="144208" y="131485"/>
                  <a:pt x="120925" y="108731"/>
                </a:cubicBezTo>
                <a:cubicBezTo>
                  <a:pt x="97642" y="85977"/>
                  <a:pt x="32025" y="8189"/>
                  <a:pt x="47900" y="78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27" name="グループ化 1126">
            <a:extLst>
              <a:ext uri="{FF2B5EF4-FFF2-40B4-BE49-F238E27FC236}">
                <a16:creationId xmlns:a16="http://schemas.microsoft.com/office/drawing/2014/main" id="{3A493BB8-A028-538E-D5F6-D791E18D2008}"/>
              </a:ext>
            </a:extLst>
          </p:cNvPr>
          <p:cNvGrpSpPr/>
          <p:nvPr/>
        </p:nvGrpSpPr>
        <p:grpSpPr>
          <a:xfrm>
            <a:off x="8219168" y="3668910"/>
            <a:ext cx="425704" cy="517223"/>
            <a:chOff x="1545240" y="5838774"/>
            <a:chExt cx="690088" cy="838445"/>
          </a:xfrm>
          <a:solidFill>
            <a:srgbClr val="C00000"/>
          </a:solidFill>
        </p:grpSpPr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9755D146-AFFB-7693-58A0-490A3C1DBE4E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4309E521-6554-F5FA-720C-576B9B5D4A99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7F1675F5-EEBC-71CB-5631-BDBE67040047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A7F76379-C13F-1B20-9C84-A82C879FB20F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2" name="グループ化 1131">
            <a:extLst>
              <a:ext uri="{FF2B5EF4-FFF2-40B4-BE49-F238E27FC236}">
                <a16:creationId xmlns:a16="http://schemas.microsoft.com/office/drawing/2014/main" id="{82174725-3477-052E-46E1-7A8A85E7A133}"/>
              </a:ext>
            </a:extLst>
          </p:cNvPr>
          <p:cNvGrpSpPr/>
          <p:nvPr/>
        </p:nvGrpSpPr>
        <p:grpSpPr>
          <a:xfrm>
            <a:off x="6981124" y="4047065"/>
            <a:ext cx="690088" cy="838445"/>
            <a:chOff x="1545240" y="5838774"/>
            <a:chExt cx="690088" cy="838445"/>
          </a:xfrm>
          <a:solidFill>
            <a:srgbClr val="C00000"/>
          </a:solidFill>
        </p:grpSpPr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D160DE48-F5D2-E109-C541-17ED18D23871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9A770742-8364-76C0-8E85-C20137D224CC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8EC2BCBA-685C-F5A6-1496-2BE50A5191E6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4664ABB8-9CE5-9AB3-A6F5-F2C0BC58A873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7" name="グループ化 1136">
            <a:extLst>
              <a:ext uri="{FF2B5EF4-FFF2-40B4-BE49-F238E27FC236}">
                <a16:creationId xmlns:a16="http://schemas.microsoft.com/office/drawing/2014/main" id="{7893BA96-BCC2-B405-F932-4CAA9D2D4145}"/>
              </a:ext>
            </a:extLst>
          </p:cNvPr>
          <p:cNvGrpSpPr/>
          <p:nvPr/>
        </p:nvGrpSpPr>
        <p:grpSpPr>
          <a:xfrm>
            <a:off x="7682263" y="4018615"/>
            <a:ext cx="690088" cy="838445"/>
            <a:chOff x="1545240" y="5838774"/>
            <a:chExt cx="690088" cy="838445"/>
          </a:xfrm>
          <a:solidFill>
            <a:srgbClr val="C00000"/>
          </a:solidFill>
        </p:grpSpPr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7BCC39EB-7CC5-154A-8FE3-24DE7C101CAA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D538B150-3F24-0C24-C08C-E547316CA65E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69472739-5D1E-86D5-0125-506179594CA1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07FA2139-CEB8-C450-3E90-F72FF1912321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2" name="グループ化 1141">
            <a:extLst>
              <a:ext uri="{FF2B5EF4-FFF2-40B4-BE49-F238E27FC236}">
                <a16:creationId xmlns:a16="http://schemas.microsoft.com/office/drawing/2014/main" id="{F7F03733-87B3-8568-9793-1C0D97B7D32A}"/>
              </a:ext>
            </a:extLst>
          </p:cNvPr>
          <p:cNvGrpSpPr/>
          <p:nvPr/>
        </p:nvGrpSpPr>
        <p:grpSpPr>
          <a:xfrm>
            <a:off x="6372111" y="4209228"/>
            <a:ext cx="425704" cy="517223"/>
            <a:chOff x="1545240" y="5838774"/>
            <a:chExt cx="690088" cy="838445"/>
          </a:xfrm>
          <a:solidFill>
            <a:srgbClr val="C00000"/>
          </a:solidFill>
        </p:grpSpPr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902B4DCB-ADFC-5D8E-8C25-377C980871CA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EB48D59B-B5CC-E241-6D37-8BB45A85DE96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B0F1C553-5712-8844-9822-D296AF1E1F01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53878ED8-E2C1-D834-D5FA-01DE7B73E39D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7" name="グループ化 1146">
            <a:extLst>
              <a:ext uri="{FF2B5EF4-FFF2-40B4-BE49-F238E27FC236}">
                <a16:creationId xmlns:a16="http://schemas.microsoft.com/office/drawing/2014/main" id="{0B747A4F-F7EA-134A-3217-7A4DEF1B266D}"/>
              </a:ext>
            </a:extLst>
          </p:cNvPr>
          <p:cNvGrpSpPr/>
          <p:nvPr/>
        </p:nvGrpSpPr>
        <p:grpSpPr>
          <a:xfrm>
            <a:off x="4449844" y="3028470"/>
            <a:ext cx="1140255" cy="1156436"/>
            <a:chOff x="2191294" y="8737447"/>
            <a:chExt cx="976030" cy="826937"/>
          </a:xfrm>
          <a:solidFill>
            <a:schemeClr val="bg1"/>
          </a:solidFill>
        </p:grpSpPr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908A6F22-592C-BA7D-F1D9-930791734B9E}"/>
                </a:ext>
              </a:extLst>
            </p:cNvPr>
            <p:cNvSpPr/>
            <p:nvPr/>
          </p:nvSpPr>
          <p:spPr>
            <a:xfrm>
              <a:off x="2191294" y="8737447"/>
              <a:ext cx="890586" cy="826937"/>
            </a:xfrm>
            <a:custGeom>
              <a:avLst/>
              <a:gdLst>
                <a:gd name="connsiteX0" fmla="*/ 230 w 890586"/>
                <a:gd name="connsiteY0" fmla="*/ 851 h 826937"/>
                <a:gd name="connsiteX1" fmla="*/ 147714 w 890586"/>
                <a:gd name="connsiteY1" fmla="*/ 335148 h 826937"/>
                <a:gd name="connsiteX2" fmla="*/ 467262 w 890586"/>
                <a:gd name="connsiteY2" fmla="*/ 261406 h 826937"/>
                <a:gd name="connsiteX3" fmla="*/ 373856 w 890586"/>
                <a:gd name="connsiteY3" fmla="*/ 438387 h 826937"/>
                <a:gd name="connsiteX4" fmla="*/ 373856 w 890586"/>
                <a:gd name="connsiteY4" fmla="*/ 497380 h 826937"/>
                <a:gd name="connsiteX5" fmla="*/ 349275 w 890586"/>
                <a:gd name="connsiteY5" fmla="*/ 679277 h 826937"/>
                <a:gd name="connsiteX6" fmla="*/ 776978 w 890586"/>
                <a:gd name="connsiteY6" fmla="*/ 826761 h 826937"/>
                <a:gd name="connsiteX7" fmla="*/ 693404 w 890586"/>
                <a:gd name="connsiteY7" fmla="*/ 703858 h 826937"/>
                <a:gd name="connsiteX8" fmla="*/ 472178 w 890586"/>
                <a:gd name="connsiteY8" fmla="*/ 472800 h 826937"/>
                <a:gd name="connsiteX9" fmla="*/ 658991 w 890586"/>
                <a:gd name="connsiteY9" fmla="*/ 266322 h 826937"/>
                <a:gd name="connsiteX10" fmla="*/ 890049 w 890586"/>
                <a:gd name="connsiteY10" fmla="*/ 212245 h 826937"/>
                <a:gd name="connsiteX11" fmla="*/ 722901 w 890586"/>
                <a:gd name="connsiteY11" fmla="*/ 35264 h 826937"/>
                <a:gd name="connsiteX12" fmla="*/ 727817 w 890586"/>
                <a:gd name="connsiteY12" fmla="*/ 148335 h 826937"/>
                <a:gd name="connsiteX13" fmla="*/ 467262 w 890586"/>
                <a:gd name="connsiteY13" fmla="*/ 192580 h 826937"/>
                <a:gd name="connsiteX14" fmla="*/ 177211 w 890586"/>
                <a:gd name="connsiteY14" fmla="*/ 236825 h 826937"/>
                <a:gd name="connsiteX15" fmla="*/ 230 w 890586"/>
                <a:gd name="connsiteY15" fmla="*/ 851 h 82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90586" h="826937">
                  <a:moveTo>
                    <a:pt x="230" y="851"/>
                  </a:moveTo>
                  <a:cubicBezTo>
                    <a:pt x="-4686" y="17238"/>
                    <a:pt x="69875" y="291722"/>
                    <a:pt x="147714" y="335148"/>
                  </a:cubicBezTo>
                  <a:cubicBezTo>
                    <a:pt x="225553" y="378574"/>
                    <a:pt x="429572" y="244200"/>
                    <a:pt x="467262" y="261406"/>
                  </a:cubicBezTo>
                  <a:cubicBezTo>
                    <a:pt x="504952" y="278612"/>
                    <a:pt x="389424" y="399058"/>
                    <a:pt x="373856" y="438387"/>
                  </a:cubicBezTo>
                  <a:cubicBezTo>
                    <a:pt x="358288" y="477716"/>
                    <a:pt x="377953" y="457232"/>
                    <a:pt x="373856" y="497380"/>
                  </a:cubicBezTo>
                  <a:cubicBezTo>
                    <a:pt x="369759" y="537528"/>
                    <a:pt x="282088" y="624380"/>
                    <a:pt x="349275" y="679277"/>
                  </a:cubicBezTo>
                  <a:cubicBezTo>
                    <a:pt x="416462" y="734174"/>
                    <a:pt x="719623" y="822664"/>
                    <a:pt x="776978" y="826761"/>
                  </a:cubicBezTo>
                  <a:cubicBezTo>
                    <a:pt x="834333" y="830858"/>
                    <a:pt x="744204" y="762851"/>
                    <a:pt x="693404" y="703858"/>
                  </a:cubicBezTo>
                  <a:cubicBezTo>
                    <a:pt x="642604" y="644865"/>
                    <a:pt x="477913" y="545723"/>
                    <a:pt x="472178" y="472800"/>
                  </a:cubicBezTo>
                  <a:cubicBezTo>
                    <a:pt x="466443" y="399877"/>
                    <a:pt x="589346" y="309748"/>
                    <a:pt x="658991" y="266322"/>
                  </a:cubicBezTo>
                  <a:cubicBezTo>
                    <a:pt x="728636" y="222896"/>
                    <a:pt x="879397" y="250755"/>
                    <a:pt x="890049" y="212245"/>
                  </a:cubicBezTo>
                  <a:cubicBezTo>
                    <a:pt x="900701" y="173735"/>
                    <a:pt x="749940" y="45916"/>
                    <a:pt x="722901" y="35264"/>
                  </a:cubicBezTo>
                  <a:cubicBezTo>
                    <a:pt x="695862" y="24612"/>
                    <a:pt x="770423" y="122116"/>
                    <a:pt x="727817" y="148335"/>
                  </a:cubicBezTo>
                  <a:cubicBezTo>
                    <a:pt x="685211" y="174554"/>
                    <a:pt x="467262" y="192580"/>
                    <a:pt x="467262" y="192580"/>
                  </a:cubicBezTo>
                  <a:cubicBezTo>
                    <a:pt x="375494" y="207328"/>
                    <a:pt x="255869" y="263864"/>
                    <a:pt x="177211" y="236825"/>
                  </a:cubicBezTo>
                  <a:cubicBezTo>
                    <a:pt x="98553" y="209786"/>
                    <a:pt x="5146" y="-15536"/>
                    <a:pt x="230" y="8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0F375463-C0EC-8521-2479-D00453C597B2}"/>
                </a:ext>
              </a:extLst>
            </p:cNvPr>
            <p:cNvSpPr/>
            <p:nvPr/>
          </p:nvSpPr>
          <p:spPr>
            <a:xfrm>
              <a:off x="2830100" y="9039951"/>
              <a:ext cx="229702" cy="192981"/>
            </a:xfrm>
            <a:custGeom>
              <a:avLst/>
              <a:gdLst>
                <a:gd name="connsiteX0" fmla="*/ 1590 w 229702"/>
                <a:gd name="connsiteY0" fmla="*/ 810 h 192981"/>
                <a:gd name="connsiteX1" fmla="*/ 114661 w 229702"/>
                <a:gd name="connsiteY1" fmla="*/ 99133 h 192981"/>
                <a:gd name="connsiteX2" fmla="*/ 217900 w 229702"/>
                <a:gd name="connsiteY2" fmla="*/ 192539 h 192981"/>
                <a:gd name="connsiteX3" fmla="*/ 203152 w 229702"/>
                <a:gd name="connsiteY3" fmla="*/ 59804 h 192981"/>
                <a:gd name="connsiteX4" fmla="*/ 1590 w 229702"/>
                <a:gd name="connsiteY4" fmla="*/ 810 h 192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702" h="192981">
                  <a:moveTo>
                    <a:pt x="1590" y="810"/>
                  </a:moveTo>
                  <a:cubicBezTo>
                    <a:pt x="-13158" y="7365"/>
                    <a:pt x="78609" y="67178"/>
                    <a:pt x="114661" y="99133"/>
                  </a:cubicBezTo>
                  <a:cubicBezTo>
                    <a:pt x="150713" y="131088"/>
                    <a:pt x="203152" y="199094"/>
                    <a:pt x="217900" y="192539"/>
                  </a:cubicBezTo>
                  <a:cubicBezTo>
                    <a:pt x="232648" y="185984"/>
                    <a:pt x="239204" y="90939"/>
                    <a:pt x="203152" y="59804"/>
                  </a:cubicBezTo>
                  <a:cubicBezTo>
                    <a:pt x="167100" y="28669"/>
                    <a:pt x="16338" y="-5745"/>
                    <a:pt x="1590" y="8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62511F6A-FF20-FA9C-28C9-2DE1305DF35D}"/>
                </a:ext>
              </a:extLst>
            </p:cNvPr>
            <p:cNvSpPr/>
            <p:nvPr/>
          </p:nvSpPr>
          <p:spPr>
            <a:xfrm>
              <a:off x="2992337" y="8977576"/>
              <a:ext cx="174987" cy="184300"/>
            </a:xfrm>
            <a:custGeom>
              <a:avLst/>
              <a:gdLst>
                <a:gd name="connsiteX0" fmla="*/ 1586 w 174987"/>
                <a:gd name="connsiteY0" fmla="*/ 4192 h 184300"/>
                <a:gd name="connsiteX1" fmla="*/ 168734 w 174987"/>
                <a:gd name="connsiteY1" fmla="*/ 58269 h 184300"/>
                <a:gd name="connsiteX2" fmla="*/ 134321 w 174987"/>
                <a:gd name="connsiteY2" fmla="*/ 171340 h 184300"/>
                <a:gd name="connsiteX3" fmla="*/ 85160 w 174987"/>
                <a:gd name="connsiteY3" fmla="*/ 166424 h 184300"/>
                <a:gd name="connsiteX4" fmla="*/ 1586 w 174987"/>
                <a:gd name="connsiteY4" fmla="*/ 4192 h 18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87" h="184300">
                  <a:moveTo>
                    <a:pt x="1586" y="4192"/>
                  </a:moveTo>
                  <a:cubicBezTo>
                    <a:pt x="15515" y="-13834"/>
                    <a:pt x="146612" y="30411"/>
                    <a:pt x="168734" y="58269"/>
                  </a:cubicBezTo>
                  <a:cubicBezTo>
                    <a:pt x="190856" y="86127"/>
                    <a:pt x="148250" y="153314"/>
                    <a:pt x="134321" y="171340"/>
                  </a:cubicBezTo>
                  <a:cubicBezTo>
                    <a:pt x="120392" y="189366"/>
                    <a:pt x="100728" y="189366"/>
                    <a:pt x="85160" y="166424"/>
                  </a:cubicBezTo>
                  <a:cubicBezTo>
                    <a:pt x="69592" y="143482"/>
                    <a:pt x="-12343" y="22218"/>
                    <a:pt x="1586" y="41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51" name="グループ化 1150">
            <a:extLst>
              <a:ext uri="{FF2B5EF4-FFF2-40B4-BE49-F238E27FC236}">
                <a16:creationId xmlns:a16="http://schemas.microsoft.com/office/drawing/2014/main" id="{DA061DEE-51A4-901E-6EC1-D2473C0FE9D1}"/>
              </a:ext>
            </a:extLst>
          </p:cNvPr>
          <p:cNvGrpSpPr/>
          <p:nvPr/>
        </p:nvGrpSpPr>
        <p:grpSpPr>
          <a:xfrm rot="20411885">
            <a:off x="5361705" y="3377364"/>
            <a:ext cx="924750" cy="712128"/>
            <a:chOff x="3184527" y="8765090"/>
            <a:chExt cx="924750" cy="712128"/>
          </a:xfrm>
          <a:solidFill>
            <a:schemeClr val="bg1"/>
          </a:solidFill>
        </p:grpSpPr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A75EABF5-5B4E-641B-FE32-C3490A1FAFDC}"/>
                </a:ext>
              </a:extLst>
            </p:cNvPr>
            <p:cNvSpPr/>
            <p:nvPr/>
          </p:nvSpPr>
          <p:spPr>
            <a:xfrm>
              <a:off x="3184527" y="8942392"/>
              <a:ext cx="924750" cy="534826"/>
            </a:xfrm>
            <a:custGeom>
              <a:avLst/>
              <a:gdLst>
                <a:gd name="connsiteX0" fmla="*/ 1125 w 924750"/>
                <a:gd name="connsiteY0" fmla="*/ 142614 h 534826"/>
                <a:gd name="connsiteX1" fmla="*/ 109279 w 924750"/>
                <a:gd name="connsiteY1" fmla="*/ 378589 h 534826"/>
                <a:gd name="connsiteX2" fmla="*/ 173189 w 924750"/>
                <a:gd name="connsiteY2" fmla="*/ 358924 h 534826"/>
                <a:gd name="connsiteX3" fmla="*/ 340338 w 924750"/>
                <a:gd name="connsiteY3" fmla="*/ 172111 h 534826"/>
                <a:gd name="connsiteX4" fmla="*/ 477989 w 924750"/>
                <a:gd name="connsiteY4" fmla="*/ 255685 h 534826"/>
                <a:gd name="connsiteX5" fmla="*/ 876196 w 924750"/>
                <a:gd name="connsiteY5" fmla="*/ 530989 h 534826"/>
                <a:gd name="connsiteX6" fmla="*/ 876196 w 924750"/>
                <a:gd name="connsiteY6" fmla="*/ 398253 h 534826"/>
                <a:gd name="connsiteX7" fmla="*/ 497654 w 924750"/>
                <a:gd name="connsiteY7" fmla="*/ 142614 h 534826"/>
                <a:gd name="connsiteX8" fmla="*/ 360002 w 924750"/>
                <a:gd name="connsiteY8" fmla="*/ 47 h 534826"/>
                <a:gd name="connsiteX9" fmla="*/ 286260 w 924750"/>
                <a:gd name="connsiteY9" fmla="*/ 127866 h 534826"/>
                <a:gd name="connsiteX10" fmla="*/ 183021 w 924750"/>
                <a:gd name="connsiteY10" fmla="*/ 216356 h 534826"/>
                <a:gd name="connsiteX11" fmla="*/ 1125 w 924750"/>
                <a:gd name="connsiteY11" fmla="*/ 142614 h 53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4750" h="534826">
                  <a:moveTo>
                    <a:pt x="1125" y="142614"/>
                  </a:moveTo>
                  <a:cubicBezTo>
                    <a:pt x="-11165" y="169653"/>
                    <a:pt x="80602" y="342537"/>
                    <a:pt x="109279" y="378589"/>
                  </a:cubicBezTo>
                  <a:cubicBezTo>
                    <a:pt x="137956" y="414641"/>
                    <a:pt x="134679" y="393337"/>
                    <a:pt x="173189" y="358924"/>
                  </a:cubicBezTo>
                  <a:cubicBezTo>
                    <a:pt x="211699" y="324511"/>
                    <a:pt x="289538" y="189317"/>
                    <a:pt x="340338" y="172111"/>
                  </a:cubicBezTo>
                  <a:cubicBezTo>
                    <a:pt x="391138" y="154905"/>
                    <a:pt x="388679" y="195872"/>
                    <a:pt x="477989" y="255685"/>
                  </a:cubicBezTo>
                  <a:cubicBezTo>
                    <a:pt x="567299" y="315498"/>
                    <a:pt x="809828" y="507228"/>
                    <a:pt x="876196" y="530989"/>
                  </a:cubicBezTo>
                  <a:cubicBezTo>
                    <a:pt x="942564" y="554750"/>
                    <a:pt x="939286" y="462982"/>
                    <a:pt x="876196" y="398253"/>
                  </a:cubicBezTo>
                  <a:cubicBezTo>
                    <a:pt x="813106" y="333524"/>
                    <a:pt x="583686" y="208982"/>
                    <a:pt x="497654" y="142614"/>
                  </a:cubicBezTo>
                  <a:cubicBezTo>
                    <a:pt x="411622" y="76246"/>
                    <a:pt x="395234" y="2505"/>
                    <a:pt x="360002" y="47"/>
                  </a:cubicBezTo>
                  <a:cubicBezTo>
                    <a:pt x="324770" y="-2411"/>
                    <a:pt x="315757" y="91815"/>
                    <a:pt x="286260" y="127866"/>
                  </a:cubicBezTo>
                  <a:cubicBezTo>
                    <a:pt x="256763" y="163917"/>
                    <a:pt x="228085" y="211440"/>
                    <a:pt x="183021" y="216356"/>
                  </a:cubicBezTo>
                  <a:cubicBezTo>
                    <a:pt x="137957" y="221272"/>
                    <a:pt x="13415" y="115575"/>
                    <a:pt x="1125" y="142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482DCA05-1109-E334-E025-3386073E720C}"/>
                </a:ext>
              </a:extLst>
            </p:cNvPr>
            <p:cNvSpPr/>
            <p:nvPr/>
          </p:nvSpPr>
          <p:spPr>
            <a:xfrm>
              <a:off x="3675041" y="8790023"/>
              <a:ext cx="196460" cy="290095"/>
            </a:xfrm>
            <a:custGeom>
              <a:avLst/>
              <a:gdLst>
                <a:gd name="connsiteX0" fmla="*/ 2224 w 196460"/>
                <a:gd name="connsiteY0" fmla="*/ 16 h 290095"/>
                <a:gd name="connsiteX1" fmla="*/ 90714 w 196460"/>
                <a:gd name="connsiteY1" fmla="*/ 167164 h 290095"/>
                <a:gd name="connsiteX2" fmla="*/ 159540 w 196460"/>
                <a:gd name="connsiteY2" fmla="*/ 290067 h 290095"/>
                <a:gd name="connsiteX3" fmla="*/ 189036 w 196460"/>
                <a:gd name="connsiteY3" fmla="*/ 176996 h 290095"/>
                <a:gd name="connsiteX4" fmla="*/ 2224 w 196460"/>
                <a:gd name="connsiteY4" fmla="*/ 16 h 29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460" h="290095">
                  <a:moveTo>
                    <a:pt x="2224" y="16"/>
                  </a:moveTo>
                  <a:cubicBezTo>
                    <a:pt x="-14163" y="-1623"/>
                    <a:pt x="64495" y="118822"/>
                    <a:pt x="90714" y="167164"/>
                  </a:cubicBezTo>
                  <a:cubicBezTo>
                    <a:pt x="116933" y="215506"/>
                    <a:pt x="143153" y="288428"/>
                    <a:pt x="159540" y="290067"/>
                  </a:cubicBezTo>
                  <a:cubicBezTo>
                    <a:pt x="175927" y="291706"/>
                    <a:pt x="211978" y="222880"/>
                    <a:pt x="189036" y="176996"/>
                  </a:cubicBezTo>
                  <a:cubicBezTo>
                    <a:pt x="166094" y="131112"/>
                    <a:pt x="18611" y="1655"/>
                    <a:pt x="2224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97414661-5003-1425-7D7F-E543B1DC553C}"/>
                </a:ext>
              </a:extLst>
            </p:cNvPr>
            <p:cNvSpPr/>
            <p:nvPr/>
          </p:nvSpPr>
          <p:spPr>
            <a:xfrm>
              <a:off x="3830209" y="8765090"/>
              <a:ext cx="157004" cy="193256"/>
            </a:xfrm>
            <a:custGeom>
              <a:avLst/>
              <a:gdLst>
                <a:gd name="connsiteX0" fmla="*/ 4372 w 157004"/>
                <a:gd name="connsiteY0" fmla="*/ 368 h 193256"/>
                <a:gd name="connsiteX1" fmla="*/ 43701 w 157004"/>
                <a:gd name="connsiteY1" fmla="*/ 108523 h 193256"/>
                <a:gd name="connsiteX2" fmla="*/ 68281 w 157004"/>
                <a:gd name="connsiteY2" fmla="*/ 192097 h 193256"/>
                <a:gd name="connsiteX3" fmla="*/ 156772 w 157004"/>
                <a:gd name="connsiteY3" fmla="*/ 147852 h 193256"/>
                <a:gd name="connsiteX4" fmla="*/ 4372 w 157004"/>
                <a:gd name="connsiteY4" fmla="*/ 368 h 19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004" h="193256">
                  <a:moveTo>
                    <a:pt x="4372" y="368"/>
                  </a:moveTo>
                  <a:cubicBezTo>
                    <a:pt x="-14473" y="-6187"/>
                    <a:pt x="33050" y="76568"/>
                    <a:pt x="43701" y="108523"/>
                  </a:cubicBezTo>
                  <a:cubicBezTo>
                    <a:pt x="54352" y="140478"/>
                    <a:pt x="49436" y="185542"/>
                    <a:pt x="68281" y="192097"/>
                  </a:cubicBezTo>
                  <a:cubicBezTo>
                    <a:pt x="87126" y="198652"/>
                    <a:pt x="161688" y="176529"/>
                    <a:pt x="156772" y="147852"/>
                  </a:cubicBezTo>
                  <a:cubicBezTo>
                    <a:pt x="151856" y="119175"/>
                    <a:pt x="23217" y="6923"/>
                    <a:pt x="4372" y="3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55" name="グループ化 1154">
            <a:extLst>
              <a:ext uri="{FF2B5EF4-FFF2-40B4-BE49-F238E27FC236}">
                <a16:creationId xmlns:a16="http://schemas.microsoft.com/office/drawing/2014/main" id="{E47C59C4-9697-5463-788D-FF1F3A392B1C}"/>
              </a:ext>
            </a:extLst>
          </p:cNvPr>
          <p:cNvGrpSpPr/>
          <p:nvPr/>
        </p:nvGrpSpPr>
        <p:grpSpPr>
          <a:xfrm rot="19868672">
            <a:off x="6839127" y="3112999"/>
            <a:ext cx="665041" cy="580553"/>
            <a:chOff x="5121414" y="8991156"/>
            <a:chExt cx="665041" cy="580553"/>
          </a:xfrm>
          <a:solidFill>
            <a:schemeClr val="bg1"/>
          </a:solidFill>
        </p:grpSpPr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A241DDDD-0D70-45C3-DA36-BEC8B108C2ED}"/>
                </a:ext>
              </a:extLst>
            </p:cNvPr>
            <p:cNvSpPr/>
            <p:nvPr/>
          </p:nvSpPr>
          <p:spPr>
            <a:xfrm>
              <a:off x="5121414" y="8991156"/>
              <a:ext cx="296221" cy="580553"/>
            </a:xfrm>
            <a:custGeom>
              <a:avLst/>
              <a:gdLst>
                <a:gd name="connsiteX0" fmla="*/ 1192 w 296221"/>
                <a:gd name="connsiteY0" fmla="*/ 10276 h 580553"/>
                <a:gd name="connsiteX1" fmla="*/ 119180 w 296221"/>
                <a:gd name="connsiteY1" fmla="*/ 206921 h 580553"/>
                <a:gd name="connsiteX2" fmla="*/ 119180 w 296221"/>
                <a:gd name="connsiteY2" fmla="*/ 447812 h 580553"/>
                <a:gd name="connsiteX3" fmla="*/ 124096 w 296221"/>
                <a:gd name="connsiteY3" fmla="*/ 580547 h 580553"/>
                <a:gd name="connsiteX4" fmla="*/ 197838 w 296221"/>
                <a:gd name="connsiteY4" fmla="*/ 452728 h 580553"/>
                <a:gd name="connsiteX5" fmla="*/ 296160 w 296221"/>
                <a:gd name="connsiteY5" fmla="*/ 270831 h 580553"/>
                <a:gd name="connsiteX6" fmla="*/ 183089 w 296221"/>
                <a:gd name="connsiteY6" fmla="*/ 364238 h 580553"/>
                <a:gd name="connsiteX7" fmla="*/ 202754 w 296221"/>
                <a:gd name="connsiteY7" fmla="*/ 64354 h 580553"/>
                <a:gd name="connsiteX8" fmla="*/ 1192 w 296221"/>
                <a:gd name="connsiteY8" fmla="*/ 10276 h 58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21" h="580553">
                  <a:moveTo>
                    <a:pt x="1192" y="10276"/>
                  </a:moveTo>
                  <a:cubicBezTo>
                    <a:pt x="-12737" y="34037"/>
                    <a:pt x="99515" y="133998"/>
                    <a:pt x="119180" y="206921"/>
                  </a:cubicBezTo>
                  <a:cubicBezTo>
                    <a:pt x="138845" y="279844"/>
                    <a:pt x="118361" y="385541"/>
                    <a:pt x="119180" y="447812"/>
                  </a:cubicBezTo>
                  <a:cubicBezTo>
                    <a:pt x="119999" y="510083"/>
                    <a:pt x="110986" y="579728"/>
                    <a:pt x="124096" y="580547"/>
                  </a:cubicBezTo>
                  <a:cubicBezTo>
                    <a:pt x="137206" y="581366"/>
                    <a:pt x="169161" y="504347"/>
                    <a:pt x="197838" y="452728"/>
                  </a:cubicBezTo>
                  <a:cubicBezTo>
                    <a:pt x="226515" y="401109"/>
                    <a:pt x="298618" y="285579"/>
                    <a:pt x="296160" y="270831"/>
                  </a:cubicBezTo>
                  <a:cubicBezTo>
                    <a:pt x="293702" y="256083"/>
                    <a:pt x="198657" y="398651"/>
                    <a:pt x="183089" y="364238"/>
                  </a:cubicBezTo>
                  <a:cubicBezTo>
                    <a:pt x="167521" y="329825"/>
                    <a:pt x="233889" y="124986"/>
                    <a:pt x="202754" y="64354"/>
                  </a:cubicBezTo>
                  <a:cubicBezTo>
                    <a:pt x="171619" y="3722"/>
                    <a:pt x="15121" y="-13485"/>
                    <a:pt x="1192" y="102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8DEE9CE7-66DA-9DCF-D888-EB848F62A069}"/>
                </a:ext>
              </a:extLst>
            </p:cNvPr>
            <p:cNvSpPr/>
            <p:nvPr/>
          </p:nvSpPr>
          <p:spPr>
            <a:xfrm>
              <a:off x="5522950" y="9042861"/>
              <a:ext cx="263505" cy="383668"/>
            </a:xfrm>
            <a:custGeom>
              <a:avLst/>
              <a:gdLst>
                <a:gd name="connsiteX0" fmla="*/ 2779 w 263505"/>
                <a:gd name="connsiteY0" fmla="*/ 2816 h 383668"/>
                <a:gd name="connsiteX1" fmla="*/ 125682 w 263505"/>
                <a:gd name="connsiteY1" fmla="*/ 165049 h 383668"/>
                <a:gd name="connsiteX2" fmla="*/ 174844 w 263505"/>
                <a:gd name="connsiteY2" fmla="*/ 376442 h 383668"/>
                <a:gd name="connsiteX3" fmla="*/ 258418 w 263505"/>
                <a:gd name="connsiteY3" fmla="*/ 302700 h 383668"/>
                <a:gd name="connsiteX4" fmla="*/ 2779 w 263505"/>
                <a:gd name="connsiteY4" fmla="*/ 2816 h 38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05" h="383668">
                  <a:moveTo>
                    <a:pt x="2779" y="2816"/>
                  </a:moveTo>
                  <a:cubicBezTo>
                    <a:pt x="-19344" y="-20126"/>
                    <a:pt x="97005" y="102778"/>
                    <a:pt x="125682" y="165049"/>
                  </a:cubicBezTo>
                  <a:cubicBezTo>
                    <a:pt x="154359" y="227320"/>
                    <a:pt x="152721" y="353500"/>
                    <a:pt x="174844" y="376442"/>
                  </a:cubicBezTo>
                  <a:cubicBezTo>
                    <a:pt x="196967" y="399384"/>
                    <a:pt x="285457" y="365790"/>
                    <a:pt x="258418" y="302700"/>
                  </a:cubicBezTo>
                  <a:cubicBezTo>
                    <a:pt x="231379" y="239610"/>
                    <a:pt x="24902" y="25758"/>
                    <a:pt x="2779" y="28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58" name="グループ化 1157">
            <a:extLst>
              <a:ext uri="{FF2B5EF4-FFF2-40B4-BE49-F238E27FC236}">
                <a16:creationId xmlns:a16="http://schemas.microsoft.com/office/drawing/2014/main" id="{E4E9B91D-8BE9-34E6-3861-7100328F3892}"/>
              </a:ext>
            </a:extLst>
          </p:cNvPr>
          <p:cNvGrpSpPr/>
          <p:nvPr/>
        </p:nvGrpSpPr>
        <p:grpSpPr>
          <a:xfrm rot="20575913">
            <a:off x="5598061" y="2429914"/>
            <a:ext cx="1384917" cy="1488681"/>
            <a:chOff x="2246441" y="8730194"/>
            <a:chExt cx="920883" cy="826937"/>
          </a:xfrm>
          <a:solidFill>
            <a:schemeClr val="bg1"/>
          </a:solidFill>
        </p:grpSpPr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0813C744-69F1-B371-429C-DF67E7B9FE45}"/>
                </a:ext>
              </a:extLst>
            </p:cNvPr>
            <p:cNvSpPr/>
            <p:nvPr/>
          </p:nvSpPr>
          <p:spPr>
            <a:xfrm>
              <a:off x="2246441" y="8730194"/>
              <a:ext cx="890586" cy="826937"/>
            </a:xfrm>
            <a:custGeom>
              <a:avLst/>
              <a:gdLst>
                <a:gd name="connsiteX0" fmla="*/ 230 w 890586"/>
                <a:gd name="connsiteY0" fmla="*/ 851 h 826937"/>
                <a:gd name="connsiteX1" fmla="*/ 147714 w 890586"/>
                <a:gd name="connsiteY1" fmla="*/ 335148 h 826937"/>
                <a:gd name="connsiteX2" fmla="*/ 467262 w 890586"/>
                <a:gd name="connsiteY2" fmla="*/ 261406 h 826937"/>
                <a:gd name="connsiteX3" fmla="*/ 373856 w 890586"/>
                <a:gd name="connsiteY3" fmla="*/ 438387 h 826937"/>
                <a:gd name="connsiteX4" fmla="*/ 373856 w 890586"/>
                <a:gd name="connsiteY4" fmla="*/ 497380 h 826937"/>
                <a:gd name="connsiteX5" fmla="*/ 349275 w 890586"/>
                <a:gd name="connsiteY5" fmla="*/ 679277 h 826937"/>
                <a:gd name="connsiteX6" fmla="*/ 776978 w 890586"/>
                <a:gd name="connsiteY6" fmla="*/ 826761 h 826937"/>
                <a:gd name="connsiteX7" fmla="*/ 693404 w 890586"/>
                <a:gd name="connsiteY7" fmla="*/ 703858 h 826937"/>
                <a:gd name="connsiteX8" fmla="*/ 472178 w 890586"/>
                <a:gd name="connsiteY8" fmla="*/ 472800 h 826937"/>
                <a:gd name="connsiteX9" fmla="*/ 658991 w 890586"/>
                <a:gd name="connsiteY9" fmla="*/ 266322 h 826937"/>
                <a:gd name="connsiteX10" fmla="*/ 890049 w 890586"/>
                <a:gd name="connsiteY10" fmla="*/ 212245 h 826937"/>
                <a:gd name="connsiteX11" fmla="*/ 722901 w 890586"/>
                <a:gd name="connsiteY11" fmla="*/ 35264 h 826937"/>
                <a:gd name="connsiteX12" fmla="*/ 727817 w 890586"/>
                <a:gd name="connsiteY12" fmla="*/ 148335 h 826937"/>
                <a:gd name="connsiteX13" fmla="*/ 467262 w 890586"/>
                <a:gd name="connsiteY13" fmla="*/ 192580 h 826937"/>
                <a:gd name="connsiteX14" fmla="*/ 177211 w 890586"/>
                <a:gd name="connsiteY14" fmla="*/ 236825 h 826937"/>
                <a:gd name="connsiteX15" fmla="*/ 230 w 890586"/>
                <a:gd name="connsiteY15" fmla="*/ 851 h 82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90586" h="826937">
                  <a:moveTo>
                    <a:pt x="230" y="851"/>
                  </a:moveTo>
                  <a:cubicBezTo>
                    <a:pt x="-4686" y="17238"/>
                    <a:pt x="69875" y="291722"/>
                    <a:pt x="147714" y="335148"/>
                  </a:cubicBezTo>
                  <a:cubicBezTo>
                    <a:pt x="225553" y="378574"/>
                    <a:pt x="429572" y="244200"/>
                    <a:pt x="467262" y="261406"/>
                  </a:cubicBezTo>
                  <a:cubicBezTo>
                    <a:pt x="504952" y="278612"/>
                    <a:pt x="389424" y="399058"/>
                    <a:pt x="373856" y="438387"/>
                  </a:cubicBezTo>
                  <a:cubicBezTo>
                    <a:pt x="358288" y="477716"/>
                    <a:pt x="377953" y="457232"/>
                    <a:pt x="373856" y="497380"/>
                  </a:cubicBezTo>
                  <a:cubicBezTo>
                    <a:pt x="369759" y="537528"/>
                    <a:pt x="282088" y="624380"/>
                    <a:pt x="349275" y="679277"/>
                  </a:cubicBezTo>
                  <a:cubicBezTo>
                    <a:pt x="416462" y="734174"/>
                    <a:pt x="719623" y="822664"/>
                    <a:pt x="776978" y="826761"/>
                  </a:cubicBezTo>
                  <a:cubicBezTo>
                    <a:pt x="834333" y="830858"/>
                    <a:pt x="744204" y="762851"/>
                    <a:pt x="693404" y="703858"/>
                  </a:cubicBezTo>
                  <a:cubicBezTo>
                    <a:pt x="642604" y="644865"/>
                    <a:pt x="477913" y="545723"/>
                    <a:pt x="472178" y="472800"/>
                  </a:cubicBezTo>
                  <a:cubicBezTo>
                    <a:pt x="466443" y="399877"/>
                    <a:pt x="589346" y="309748"/>
                    <a:pt x="658991" y="266322"/>
                  </a:cubicBezTo>
                  <a:cubicBezTo>
                    <a:pt x="728636" y="222896"/>
                    <a:pt x="879397" y="250755"/>
                    <a:pt x="890049" y="212245"/>
                  </a:cubicBezTo>
                  <a:cubicBezTo>
                    <a:pt x="900701" y="173735"/>
                    <a:pt x="749940" y="45916"/>
                    <a:pt x="722901" y="35264"/>
                  </a:cubicBezTo>
                  <a:cubicBezTo>
                    <a:pt x="695862" y="24612"/>
                    <a:pt x="770423" y="122116"/>
                    <a:pt x="727817" y="148335"/>
                  </a:cubicBezTo>
                  <a:cubicBezTo>
                    <a:pt x="685211" y="174554"/>
                    <a:pt x="467262" y="192580"/>
                    <a:pt x="467262" y="192580"/>
                  </a:cubicBezTo>
                  <a:cubicBezTo>
                    <a:pt x="375494" y="207328"/>
                    <a:pt x="255869" y="263864"/>
                    <a:pt x="177211" y="236825"/>
                  </a:cubicBezTo>
                  <a:cubicBezTo>
                    <a:pt x="98553" y="209786"/>
                    <a:pt x="5146" y="-15536"/>
                    <a:pt x="230" y="8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A99639E0-2F42-6B79-9001-971791694D9C}"/>
                </a:ext>
              </a:extLst>
            </p:cNvPr>
            <p:cNvSpPr/>
            <p:nvPr/>
          </p:nvSpPr>
          <p:spPr>
            <a:xfrm>
              <a:off x="2830100" y="9039951"/>
              <a:ext cx="229702" cy="192981"/>
            </a:xfrm>
            <a:custGeom>
              <a:avLst/>
              <a:gdLst>
                <a:gd name="connsiteX0" fmla="*/ 1590 w 229702"/>
                <a:gd name="connsiteY0" fmla="*/ 810 h 192981"/>
                <a:gd name="connsiteX1" fmla="*/ 114661 w 229702"/>
                <a:gd name="connsiteY1" fmla="*/ 99133 h 192981"/>
                <a:gd name="connsiteX2" fmla="*/ 217900 w 229702"/>
                <a:gd name="connsiteY2" fmla="*/ 192539 h 192981"/>
                <a:gd name="connsiteX3" fmla="*/ 203152 w 229702"/>
                <a:gd name="connsiteY3" fmla="*/ 59804 h 192981"/>
                <a:gd name="connsiteX4" fmla="*/ 1590 w 229702"/>
                <a:gd name="connsiteY4" fmla="*/ 810 h 192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702" h="192981">
                  <a:moveTo>
                    <a:pt x="1590" y="810"/>
                  </a:moveTo>
                  <a:cubicBezTo>
                    <a:pt x="-13158" y="7365"/>
                    <a:pt x="78609" y="67178"/>
                    <a:pt x="114661" y="99133"/>
                  </a:cubicBezTo>
                  <a:cubicBezTo>
                    <a:pt x="150713" y="131088"/>
                    <a:pt x="203152" y="199094"/>
                    <a:pt x="217900" y="192539"/>
                  </a:cubicBezTo>
                  <a:cubicBezTo>
                    <a:pt x="232648" y="185984"/>
                    <a:pt x="239204" y="90939"/>
                    <a:pt x="203152" y="59804"/>
                  </a:cubicBezTo>
                  <a:cubicBezTo>
                    <a:pt x="167100" y="28669"/>
                    <a:pt x="16338" y="-5745"/>
                    <a:pt x="1590" y="8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862B8636-0114-8BFA-32AF-0F39C507F915}"/>
                </a:ext>
              </a:extLst>
            </p:cNvPr>
            <p:cNvSpPr/>
            <p:nvPr/>
          </p:nvSpPr>
          <p:spPr>
            <a:xfrm>
              <a:off x="2992337" y="8977576"/>
              <a:ext cx="174987" cy="184300"/>
            </a:xfrm>
            <a:custGeom>
              <a:avLst/>
              <a:gdLst>
                <a:gd name="connsiteX0" fmla="*/ 1586 w 174987"/>
                <a:gd name="connsiteY0" fmla="*/ 4192 h 184300"/>
                <a:gd name="connsiteX1" fmla="*/ 168734 w 174987"/>
                <a:gd name="connsiteY1" fmla="*/ 58269 h 184300"/>
                <a:gd name="connsiteX2" fmla="*/ 134321 w 174987"/>
                <a:gd name="connsiteY2" fmla="*/ 171340 h 184300"/>
                <a:gd name="connsiteX3" fmla="*/ 85160 w 174987"/>
                <a:gd name="connsiteY3" fmla="*/ 166424 h 184300"/>
                <a:gd name="connsiteX4" fmla="*/ 1586 w 174987"/>
                <a:gd name="connsiteY4" fmla="*/ 4192 h 18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87" h="184300">
                  <a:moveTo>
                    <a:pt x="1586" y="4192"/>
                  </a:moveTo>
                  <a:cubicBezTo>
                    <a:pt x="15515" y="-13834"/>
                    <a:pt x="146612" y="30411"/>
                    <a:pt x="168734" y="58269"/>
                  </a:cubicBezTo>
                  <a:cubicBezTo>
                    <a:pt x="190856" y="86127"/>
                    <a:pt x="148250" y="153314"/>
                    <a:pt x="134321" y="171340"/>
                  </a:cubicBezTo>
                  <a:cubicBezTo>
                    <a:pt x="120392" y="189366"/>
                    <a:pt x="100728" y="189366"/>
                    <a:pt x="85160" y="166424"/>
                  </a:cubicBezTo>
                  <a:cubicBezTo>
                    <a:pt x="69592" y="143482"/>
                    <a:pt x="-12343" y="22218"/>
                    <a:pt x="1586" y="41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C10F9CF-07D5-A549-10B3-DA4717760270}"/>
              </a:ext>
            </a:extLst>
          </p:cNvPr>
          <p:cNvSpPr/>
          <p:nvPr/>
        </p:nvSpPr>
        <p:spPr>
          <a:xfrm>
            <a:off x="5768374" y="2489200"/>
            <a:ext cx="2115795" cy="1788582"/>
          </a:xfrm>
          <a:custGeom>
            <a:avLst/>
            <a:gdLst>
              <a:gd name="connsiteX0" fmla="*/ 1394426 w 2115795"/>
              <a:gd name="connsiteY0" fmla="*/ 0 h 1788582"/>
              <a:gd name="connsiteX1" fmla="*/ 2004026 w 2115795"/>
              <a:gd name="connsiteY1" fmla="*/ 497840 h 1788582"/>
              <a:gd name="connsiteX2" fmla="*/ 1963386 w 2115795"/>
              <a:gd name="connsiteY2" fmla="*/ 1026160 h 1788582"/>
              <a:gd name="connsiteX3" fmla="*/ 2095466 w 2115795"/>
              <a:gd name="connsiteY3" fmla="*/ 518160 h 1788582"/>
              <a:gd name="connsiteX4" fmla="*/ 2054826 w 2115795"/>
              <a:gd name="connsiteY4" fmla="*/ 965200 h 1788582"/>
              <a:gd name="connsiteX5" fmla="*/ 1536666 w 2115795"/>
              <a:gd name="connsiteY5" fmla="*/ 1422400 h 1788582"/>
              <a:gd name="connsiteX6" fmla="*/ 2506 w 2115795"/>
              <a:gd name="connsiteY6" fmla="*/ 1788160 h 1788582"/>
              <a:gd name="connsiteX7" fmla="*/ 1932906 w 2115795"/>
              <a:gd name="connsiteY7" fmla="*/ 1351280 h 1788582"/>
              <a:gd name="connsiteX8" fmla="*/ 1841466 w 2115795"/>
              <a:gd name="connsiteY8" fmla="*/ 1371600 h 1788582"/>
              <a:gd name="connsiteX9" fmla="*/ 1922746 w 2115795"/>
              <a:gd name="connsiteY9" fmla="*/ 985520 h 1788582"/>
              <a:gd name="connsiteX10" fmla="*/ 1912586 w 2115795"/>
              <a:gd name="connsiteY10" fmla="*/ 589280 h 1788582"/>
              <a:gd name="connsiteX11" fmla="*/ 1953226 w 2115795"/>
              <a:gd name="connsiteY11" fmla="*/ 640080 h 1788582"/>
              <a:gd name="connsiteX12" fmla="*/ 1394426 w 2115795"/>
              <a:gd name="connsiteY12" fmla="*/ 0 h 178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5795" h="1788582">
                <a:moveTo>
                  <a:pt x="1394426" y="0"/>
                </a:moveTo>
                <a:cubicBezTo>
                  <a:pt x="1651812" y="163406"/>
                  <a:pt x="1909199" y="326813"/>
                  <a:pt x="2004026" y="497840"/>
                </a:cubicBezTo>
                <a:cubicBezTo>
                  <a:pt x="2098853" y="668867"/>
                  <a:pt x="1948146" y="1022773"/>
                  <a:pt x="1963386" y="1026160"/>
                </a:cubicBezTo>
                <a:cubicBezTo>
                  <a:pt x="1978626" y="1029547"/>
                  <a:pt x="2080226" y="528320"/>
                  <a:pt x="2095466" y="518160"/>
                </a:cubicBezTo>
                <a:cubicBezTo>
                  <a:pt x="2110706" y="508000"/>
                  <a:pt x="2147959" y="814493"/>
                  <a:pt x="2054826" y="965200"/>
                </a:cubicBezTo>
                <a:cubicBezTo>
                  <a:pt x="1961693" y="1115907"/>
                  <a:pt x="1878719" y="1285240"/>
                  <a:pt x="1536666" y="1422400"/>
                </a:cubicBezTo>
                <a:cubicBezTo>
                  <a:pt x="1194613" y="1559560"/>
                  <a:pt x="-63534" y="1800013"/>
                  <a:pt x="2506" y="1788160"/>
                </a:cubicBezTo>
                <a:cubicBezTo>
                  <a:pt x="68546" y="1776307"/>
                  <a:pt x="1932906" y="1351280"/>
                  <a:pt x="1932906" y="1351280"/>
                </a:cubicBezTo>
                <a:cubicBezTo>
                  <a:pt x="2239399" y="1281853"/>
                  <a:pt x="1843159" y="1432560"/>
                  <a:pt x="1841466" y="1371600"/>
                </a:cubicBezTo>
                <a:cubicBezTo>
                  <a:pt x="1839773" y="1310640"/>
                  <a:pt x="1910893" y="1115907"/>
                  <a:pt x="1922746" y="985520"/>
                </a:cubicBezTo>
                <a:cubicBezTo>
                  <a:pt x="1934599" y="855133"/>
                  <a:pt x="1912586" y="589280"/>
                  <a:pt x="1912586" y="589280"/>
                </a:cubicBezTo>
                <a:cubicBezTo>
                  <a:pt x="1917666" y="531707"/>
                  <a:pt x="1953226" y="640080"/>
                  <a:pt x="1953226" y="640080"/>
                </a:cubicBezTo>
                <a:lnTo>
                  <a:pt x="1394426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D8150F21-4187-DDB8-ECC7-A1DF27B31E33}"/>
              </a:ext>
            </a:extLst>
          </p:cNvPr>
          <p:cNvSpPr/>
          <p:nvPr/>
        </p:nvSpPr>
        <p:spPr>
          <a:xfrm>
            <a:off x="4338320" y="3444235"/>
            <a:ext cx="3159797" cy="1126132"/>
          </a:xfrm>
          <a:custGeom>
            <a:avLst/>
            <a:gdLst>
              <a:gd name="connsiteX0" fmla="*/ 81280 w 3159797"/>
              <a:gd name="connsiteY0" fmla="*/ 5 h 1126132"/>
              <a:gd name="connsiteX1" fmla="*/ 0 w 3159797"/>
              <a:gd name="connsiteY1" fmla="*/ 467365 h 1126132"/>
              <a:gd name="connsiteX2" fmla="*/ 81280 w 3159797"/>
              <a:gd name="connsiteY2" fmla="*/ 365765 h 1126132"/>
              <a:gd name="connsiteX3" fmla="*/ 40640 w 3159797"/>
              <a:gd name="connsiteY3" fmla="*/ 701045 h 1126132"/>
              <a:gd name="connsiteX4" fmla="*/ 111760 w 3159797"/>
              <a:gd name="connsiteY4" fmla="*/ 558805 h 1126132"/>
              <a:gd name="connsiteX5" fmla="*/ 782320 w 3159797"/>
              <a:gd name="connsiteY5" fmla="*/ 1117605 h 1126132"/>
              <a:gd name="connsiteX6" fmla="*/ 670560 w 3159797"/>
              <a:gd name="connsiteY6" fmla="*/ 894085 h 1126132"/>
              <a:gd name="connsiteX7" fmla="*/ 1330960 w 3159797"/>
              <a:gd name="connsiteY7" fmla="*/ 853445 h 1126132"/>
              <a:gd name="connsiteX8" fmla="*/ 2143760 w 3159797"/>
              <a:gd name="connsiteY8" fmla="*/ 660405 h 1126132"/>
              <a:gd name="connsiteX9" fmla="*/ 1422400 w 3159797"/>
              <a:gd name="connsiteY9" fmla="*/ 894085 h 1126132"/>
              <a:gd name="connsiteX10" fmla="*/ 2357120 w 3159797"/>
              <a:gd name="connsiteY10" fmla="*/ 619765 h 1126132"/>
              <a:gd name="connsiteX11" fmla="*/ 3159760 w 3159797"/>
              <a:gd name="connsiteY11" fmla="*/ 436885 h 1126132"/>
              <a:gd name="connsiteX12" fmla="*/ 2387600 w 3159797"/>
              <a:gd name="connsiteY12" fmla="*/ 518165 h 1126132"/>
              <a:gd name="connsiteX13" fmla="*/ 1564640 w 3159797"/>
              <a:gd name="connsiteY13" fmla="*/ 680725 h 1126132"/>
              <a:gd name="connsiteX14" fmla="*/ 985520 w 3159797"/>
              <a:gd name="connsiteY14" fmla="*/ 812805 h 1126132"/>
              <a:gd name="connsiteX15" fmla="*/ 1127760 w 3159797"/>
              <a:gd name="connsiteY15" fmla="*/ 853445 h 1126132"/>
              <a:gd name="connsiteX16" fmla="*/ 904240 w 3159797"/>
              <a:gd name="connsiteY16" fmla="*/ 955045 h 1126132"/>
              <a:gd name="connsiteX17" fmla="*/ 284480 w 3159797"/>
              <a:gd name="connsiteY17" fmla="*/ 833125 h 1126132"/>
              <a:gd name="connsiteX18" fmla="*/ 426720 w 3159797"/>
              <a:gd name="connsiteY18" fmla="*/ 1016005 h 1126132"/>
              <a:gd name="connsiteX19" fmla="*/ 81280 w 3159797"/>
              <a:gd name="connsiteY19" fmla="*/ 477525 h 1126132"/>
              <a:gd name="connsiteX20" fmla="*/ 81280 w 3159797"/>
              <a:gd name="connsiteY20" fmla="*/ 5 h 112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59797" h="1126132">
                <a:moveTo>
                  <a:pt x="81280" y="5"/>
                </a:moveTo>
                <a:cubicBezTo>
                  <a:pt x="67733" y="-1688"/>
                  <a:pt x="0" y="406405"/>
                  <a:pt x="0" y="467365"/>
                </a:cubicBezTo>
                <a:cubicBezTo>
                  <a:pt x="0" y="528325"/>
                  <a:pt x="74507" y="326818"/>
                  <a:pt x="81280" y="365765"/>
                </a:cubicBezTo>
                <a:cubicBezTo>
                  <a:pt x="88053" y="404712"/>
                  <a:pt x="35560" y="668872"/>
                  <a:pt x="40640" y="701045"/>
                </a:cubicBezTo>
                <a:cubicBezTo>
                  <a:pt x="45720" y="733218"/>
                  <a:pt x="-11853" y="489378"/>
                  <a:pt x="111760" y="558805"/>
                </a:cubicBezTo>
                <a:cubicBezTo>
                  <a:pt x="235373" y="628232"/>
                  <a:pt x="689187" y="1061725"/>
                  <a:pt x="782320" y="1117605"/>
                </a:cubicBezTo>
                <a:cubicBezTo>
                  <a:pt x="875453" y="1173485"/>
                  <a:pt x="579120" y="938112"/>
                  <a:pt x="670560" y="894085"/>
                </a:cubicBezTo>
                <a:cubicBezTo>
                  <a:pt x="762000" y="850058"/>
                  <a:pt x="1085427" y="892392"/>
                  <a:pt x="1330960" y="853445"/>
                </a:cubicBezTo>
                <a:cubicBezTo>
                  <a:pt x="1576493" y="814498"/>
                  <a:pt x="2128520" y="653632"/>
                  <a:pt x="2143760" y="660405"/>
                </a:cubicBezTo>
                <a:cubicBezTo>
                  <a:pt x="2159000" y="667178"/>
                  <a:pt x="1386840" y="900858"/>
                  <a:pt x="1422400" y="894085"/>
                </a:cubicBezTo>
                <a:cubicBezTo>
                  <a:pt x="1457960" y="887312"/>
                  <a:pt x="2067560" y="695965"/>
                  <a:pt x="2357120" y="619765"/>
                </a:cubicBezTo>
                <a:cubicBezTo>
                  <a:pt x="2646680" y="543565"/>
                  <a:pt x="3154680" y="453818"/>
                  <a:pt x="3159760" y="436885"/>
                </a:cubicBezTo>
                <a:cubicBezTo>
                  <a:pt x="3164840" y="419952"/>
                  <a:pt x="2653453" y="477525"/>
                  <a:pt x="2387600" y="518165"/>
                </a:cubicBezTo>
                <a:cubicBezTo>
                  <a:pt x="2121747" y="558805"/>
                  <a:pt x="1798320" y="631618"/>
                  <a:pt x="1564640" y="680725"/>
                </a:cubicBezTo>
                <a:cubicBezTo>
                  <a:pt x="1330960" y="729832"/>
                  <a:pt x="1058333" y="784018"/>
                  <a:pt x="985520" y="812805"/>
                </a:cubicBezTo>
                <a:cubicBezTo>
                  <a:pt x="912707" y="841592"/>
                  <a:pt x="1141307" y="829738"/>
                  <a:pt x="1127760" y="853445"/>
                </a:cubicBezTo>
                <a:cubicBezTo>
                  <a:pt x="1114213" y="877152"/>
                  <a:pt x="1044787" y="958432"/>
                  <a:pt x="904240" y="955045"/>
                </a:cubicBezTo>
                <a:cubicBezTo>
                  <a:pt x="763693" y="951658"/>
                  <a:pt x="364067" y="822965"/>
                  <a:pt x="284480" y="833125"/>
                </a:cubicBezTo>
                <a:cubicBezTo>
                  <a:pt x="204893" y="843285"/>
                  <a:pt x="460587" y="1075272"/>
                  <a:pt x="426720" y="1016005"/>
                </a:cubicBezTo>
                <a:cubicBezTo>
                  <a:pt x="392853" y="956738"/>
                  <a:pt x="133773" y="643472"/>
                  <a:pt x="81280" y="477525"/>
                </a:cubicBezTo>
                <a:cubicBezTo>
                  <a:pt x="28787" y="311578"/>
                  <a:pt x="94827" y="1698"/>
                  <a:pt x="81280" y="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52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 hidden="1">
            <a:extLst>
              <a:ext uri="{FF2B5EF4-FFF2-40B4-BE49-F238E27FC236}">
                <a16:creationId xmlns:a16="http://schemas.microsoft.com/office/drawing/2014/main" id="{21D4A5FE-3ACB-3675-7E38-7A65A0CBB275}"/>
              </a:ext>
            </a:extLst>
          </p:cNvPr>
          <p:cNvSpPr txBox="1"/>
          <p:nvPr/>
        </p:nvSpPr>
        <p:spPr>
          <a:xfrm>
            <a:off x="1416327" y="3959951"/>
            <a:ext cx="88408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>
                <a:latin typeface="Ro Hon Mincho Std U" panose="02020A00000000000000" pitchFamily="18" charset="-128"/>
                <a:ea typeface="Ro Hon Mincho Std U" panose="02020A00000000000000" pitchFamily="18" charset="-128"/>
              </a:rPr>
              <a:t>アッアラララァアアァ</a:t>
            </a:r>
          </a:p>
        </p:txBody>
      </p:sp>
      <p:sp>
        <p:nvSpPr>
          <p:cNvPr id="6" name="テキスト ボックス 5" hidden="1">
            <a:extLst>
              <a:ext uri="{FF2B5EF4-FFF2-40B4-BE49-F238E27FC236}">
                <a16:creationId xmlns:a16="http://schemas.microsoft.com/office/drawing/2014/main" id="{EF3EB28F-CE32-7E0C-7FEB-65A9BE5D40AC}"/>
              </a:ext>
            </a:extLst>
          </p:cNvPr>
          <p:cNvSpPr txBox="1"/>
          <p:nvPr/>
        </p:nvSpPr>
        <p:spPr>
          <a:xfrm>
            <a:off x="1416327" y="5776793"/>
            <a:ext cx="88408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>
                <a:latin typeface="Ro Hon Mincho Std U" panose="02020A00000000000000" pitchFamily="18" charset="-128"/>
                <a:ea typeface="Ro Hon Mincho Std U" panose="02020A00000000000000" pitchFamily="18" charset="-128"/>
              </a:rPr>
              <a:t>あっあらららぁああぁ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38F81B74-87D7-F7AD-3B18-C545885C6FAF}"/>
              </a:ext>
            </a:extLst>
          </p:cNvPr>
          <p:cNvGrpSpPr/>
          <p:nvPr/>
        </p:nvGrpSpPr>
        <p:grpSpPr>
          <a:xfrm>
            <a:off x="1545240" y="5838774"/>
            <a:ext cx="690088" cy="838445"/>
            <a:chOff x="1545240" y="5838774"/>
            <a:chExt cx="690088" cy="838445"/>
          </a:xfrm>
        </p:grpSpPr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482ABF42-9EDB-651E-7087-648F5CFED210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DCF9D8A7-EB6A-9FE0-9374-0B81B99C14CC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1013DC03-49B1-4064-9B61-600BB641A678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316CDC58-66D0-F7FC-57A0-6D808E51D68F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BC0459D4-6515-87FD-858E-802980AFE084}"/>
              </a:ext>
            </a:extLst>
          </p:cNvPr>
          <p:cNvSpPr/>
          <p:nvPr/>
        </p:nvSpPr>
        <p:spPr>
          <a:xfrm>
            <a:off x="2342868" y="6210529"/>
            <a:ext cx="554007" cy="364598"/>
          </a:xfrm>
          <a:custGeom>
            <a:avLst/>
            <a:gdLst>
              <a:gd name="connsiteX0" fmla="*/ 282 w 554007"/>
              <a:gd name="connsiteY0" fmla="*/ 9296 h 364598"/>
              <a:gd name="connsiteX1" fmla="*/ 114582 w 554007"/>
              <a:gd name="connsiteY1" fmla="*/ 114071 h 364598"/>
              <a:gd name="connsiteX2" fmla="*/ 441607 w 554007"/>
              <a:gd name="connsiteY2" fmla="*/ 25171 h 364598"/>
              <a:gd name="connsiteX3" fmla="*/ 479707 w 554007"/>
              <a:gd name="connsiteY3" fmla="*/ 91846 h 364598"/>
              <a:gd name="connsiteX4" fmla="*/ 432082 w 554007"/>
              <a:gd name="connsiteY4" fmla="*/ 218846 h 364598"/>
              <a:gd name="connsiteX5" fmla="*/ 184432 w 554007"/>
              <a:gd name="connsiteY5" fmla="*/ 361721 h 364598"/>
              <a:gd name="connsiteX6" fmla="*/ 346357 w 554007"/>
              <a:gd name="connsiteY6" fmla="*/ 310921 h 364598"/>
              <a:gd name="connsiteX7" fmla="*/ 533682 w 554007"/>
              <a:gd name="connsiteY7" fmla="*/ 266471 h 364598"/>
              <a:gd name="connsiteX8" fmla="*/ 514632 w 554007"/>
              <a:gd name="connsiteY8" fmla="*/ 21996 h 364598"/>
              <a:gd name="connsiteX9" fmla="*/ 228882 w 554007"/>
              <a:gd name="connsiteY9" fmla="*/ 18821 h 364598"/>
              <a:gd name="connsiteX10" fmla="*/ 86007 w 554007"/>
              <a:gd name="connsiteY10" fmla="*/ 85496 h 364598"/>
              <a:gd name="connsiteX11" fmla="*/ 282 w 554007"/>
              <a:gd name="connsiteY11" fmla="*/ 9296 h 364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4007" h="364598">
                <a:moveTo>
                  <a:pt x="282" y="9296"/>
                </a:moveTo>
                <a:cubicBezTo>
                  <a:pt x="5044" y="14058"/>
                  <a:pt x="41028" y="111425"/>
                  <a:pt x="114582" y="114071"/>
                </a:cubicBezTo>
                <a:cubicBezTo>
                  <a:pt x="188136" y="116717"/>
                  <a:pt x="380753" y="28875"/>
                  <a:pt x="441607" y="25171"/>
                </a:cubicBezTo>
                <a:cubicBezTo>
                  <a:pt x="502461" y="21467"/>
                  <a:pt x="481294" y="59567"/>
                  <a:pt x="479707" y="91846"/>
                </a:cubicBezTo>
                <a:cubicBezTo>
                  <a:pt x="478120" y="124125"/>
                  <a:pt x="481294" y="173867"/>
                  <a:pt x="432082" y="218846"/>
                </a:cubicBezTo>
                <a:cubicBezTo>
                  <a:pt x="382870" y="263825"/>
                  <a:pt x="198720" y="346375"/>
                  <a:pt x="184432" y="361721"/>
                </a:cubicBezTo>
                <a:cubicBezTo>
                  <a:pt x="170145" y="377067"/>
                  <a:pt x="288149" y="326796"/>
                  <a:pt x="346357" y="310921"/>
                </a:cubicBezTo>
                <a:cubicBezTo>
                  <a:pt x="404565" y="295046"/>
                  <a:pt x="505636" y="314625"/>
                  <a:pt x="533682" y="266471"/>
                </a:cubicBezTo>
                <a:cubicBezTo>
                  <a:pt x="561728" y="218317"/>
                  <a:pt x="565432" y="63271"/>
                  <a:pt x="514632" y="21996"/>
                </a:cubicBezTo>
                <a:cubicBezTo>
                  <a:pt x="463832" y="-19279"/>
                  <a:pt x="300319" y="8238"/>
                  <a:pt x="228882" y="18821"/>
                </a:cubicBezTo>
                <a:cubicBezTo>
                  <a:pt x="157445" y="29404"/>
                  <a:pt x="119874" y="82850"/>
                  <a:pt x="86007" y="85496"/>
                </a:cubicBezTo>
                <a:cubicBezTo>
                  <a:pt x="52140" y="88142"/>
                  <a:pt x="-4480" y="4534"/>
                  <a:pt x="282" y="9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B669D8EC-2FFD-24ED-3F4C-5FC10685A6D9}"/>
              </a:ext>
            </a:extLst>
          </p:cNvPr>
          <p:cNvSpPr/>
          <p:nvPr/>
        </p:nvSpPr>
        <p:spPr>
          <a:xfrm>
            <a:off x="3952600" y="5911069"/>
            <a:ext cx="545463" cy="747242"/>
          </a:xfrm>
          <a:custGeom>
            <a:avLst/>
            <a:gdLst>
              <a:gd name="connsiteX0" fmla="*/ 47900 w 545463"/>
              <a:gd name="connsiteY0" fmla="*/ 781 h 747242"/>
              <a:gd name="connsiteX1" fmla="*/ 216175 w 545463"/>
              <a:gd name="connsiteY1" fmla="*/ 64281 h 747242"/>
              <a:gd name="connsiteX2" fmla="*/ 349525 w 545463"/>
              <a:gd name="connsiteY2" fmla="*/ 143656 h 747242"/>
              <a:gd name="connsiteX3" fmla="*/ 311425 w 545463"/>
              <a:gd name="connsiteY3" fmla="*/ 184931 h 747242"/>
              <a:gd name="connsiteX4" fmla="*/ 70125 w 545463"/>
              <a:gd name="connsiteY4" fmla="*/ 210331 h 747242"/>
              <a:gd name="connsiteX5" fmla="*/ 86000 w 545463"/>
              <a:gd name="connsiteY5" fmla="*/ 254781 h 747242"/>
              <a:gd name="connsiteX6" fmla="*/ 82825 w 545463"/>
              <a:gd name="connsiteY6" fmla="*/ 384956 h 747242"/>
              <a:gd name="connsiteX7" fmla="*/ 38375 w 545463"/>
              <a:gd name="connsiteY7" fmla="*/ 461156 h 747242"/>
              <a:gd name="connsiteX8" fmla="*/ 219350 w 545463"/>
              <a:gd name="connsiteY8" fmla="*/ 346856 h 747242"/>
              <a:gd name="connsiteX9" fmla="*/ 413025 w 545463"/>
              <a:gd name="connsiteY9" fmla="*/ 308756 h 747242"/>
              <a:gd name="connsiteX10" fmla="*/ 540025 w 545463"/>
              <a:gd name="connsiteY10" fmla="*/ 518306 h 747242"/>
              <a:gd name="connsiteX11" fmla="*/ 473350 w 545463"/>
              <a:gd name="connsiteY11" fmla="*/ 597681 h 747242"/>
              <a:gd name="connsiteX12" fmla="*/ 51075 w 545463"/>
              <a:gd name="connsiteY12" fmla="*/ 746906 h 747242"/>
              <a:gd name="connsiteX13" fmla="*/ 314600 w 545463"/>
              <a:gd name="connsiteY13" fmla="*/ 635781 h 747242"/>
              <a:gd name="connsiteX14" fmla="*/ 390800 w 545463"/>
              <a:gd name="connsiteY14" fmla="*/ 553231 h 747242"/>
              <a:gd name="connsiteX15" fmla="*/ 232050 w 545463"/>
              <a:gd name="connsiteY15" fmla="*/ 416706 h 747242"/>
              <a:gd name="connsiteX16" fmla="*/ 25675 w 545463"/>
              <a:gd name="connsiteY16" fmla="*/ 600856 h 747242"/>
              <a:gd name="connsiteX17" fmla="*/ 6625 w 545463"/>
              <a:gd name="connsiteY17" fmla="*/ 378606 h 747242"/>
              <a:gd name="connsiteX18" fmla="*/ 57425 w 545463"/>
              <a:gd name="connsiteY18" fmla="*/ 188106 h 747242"/>
              <a:gd name="connsiteX19" fmla="*/ 292375 w 545463"/>
              <a:gd name="connsiteY19" fmla="*/ 162706 h 747242"/>
              <a:gd name="connsiteX20" fmla="*/ 181250 w 545463"/>
              <a:gd name="connsiteY20" fmla="*/ 169056 h 747242"/>
              <a:gd name="connsiteX21" fmla="*/ 203475 w 545463"/>
              <a:gd name="connsiteY21" fmla="*/ 159531 h 747242"/>
              <a:gd name="connsiteX22" fmla="*/ 120925 w 545463"/>
              <a:gd name="connsiteY22" fmla="*/ 108731 h 747242"/>
              <a:gd name="connsiteX23" fmla="*/ 47900 w 545463"/>
              <a:gd name="connsiteY23" fmla="*/ 781 h 74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5463" h="747242">
                <a:moveTo>
                  <a:pt x="47900" y="781"/>
                </a:moveTo>
                <a:cubicBezTo>
                  <a:pt x="63775" y="-6627"/>
                  <a:pt x="165904" y="40469"/>
                  <a:pt x="216175" y="64281"/>
                </a:cubicBezTo>
                <a:cubicBezTo>
                  <a:pt x="266446" y="88093"/>
                  <a:pt x="333650" y="123548"/>
                  <a:pt x="349525" y="143656"/>
                </a:cubicBezTo>
                <a:cubicBezTo>
                  <a:pt x="365400" y="163764"/>
                  <a:pt x="357992" y="173819"/>
                  <a:pt x="311425" y="184931"/>
                </a:cubicBezTo>
                <a:cubicBezTo>
                  <a:pt x="264858" y="196043"/>
                  <a:pt x="107696" y="198689"/>
                  <a:pt x="70125" y="210331"/>
                </a:cubicBezTo>
                <a:cubicBezTo>
                  <a:pt x="32554" y="221973"/>
                  <a:pt x="83883" y="225677"/>
                  <a:pt x="86000" y="254781"/>
                </a:cubicBezTo>
                <a:cubicBezTo>
                  <a:pt x="88117" y="283885"/>
                  <a:pt x="90762" y="350560"/>
                  <a:pt x="82825" y="384956"/>
                </a:cubicBezTo>
                <a:cubicBezTo>
                  <a:pt x="74888" y="419352"/>
                  <a:pt x="15621" y="467506"/>
                  <a:pt x="38375" y="461156"/>
                </a:cubicBezTo>
                <a:cubicBezTo>
                  <a:pt x="61129" y="454806"/>
                  <a:pt x="156908" y="372256"/>
                  <a:pt x="219350" y="346856"/>
                </a:cubicBezTo>
                <a:cubicBezTo>
                  <a:pt x="281792" y="321456"/>
                  <a:pt x="359579" y="280181"/>
                  <a:pt x="413025" y="308756"/>
                </a:cubicBezTo>
                <a:cubicBezTo>
                  <a:pt x="466471" y="337331"/>
                  <a:pt x="529971" y="470152"/>
                  <a:pt x="540025" y="518306"/>
                </a:cubicBezTo>
                <a:cubicBezTo>
                  <a:pt x="550079" y="566460"/>
                  <a:pt x="554842" y="559581"/>
                  <a:pt x="473350" y="597681"/>
                </a:cubicBezTo>
                <a:cubicBezTo>
                  <a:pt x="391858" y="635781"/>
                  <a:pt x="77533" y="740556"/>
                  <a:pt x="51075" y="746906"/>
                </a:cubicBezTo>
                <a:cubicBezTo>
                  <a:pt x="24617" y="753256"/>
                  <a:pt x="257979" y="668060"/>
                  <a:pt x="314600" y="635781"/>
                </a:cubicBezTo>
                <a:cubicBezTo>
                  <a:pt x="371221" y="603502"/>
                  <a:pt x="404558" y="589743"/>
                  <a:pt x="390800" y="553231"/>
                </a:cubicBezTo>
                <a:cubicBezTo>
                  <a:pt x="377042" y="516719"/>
                  <a:pt x="292904" y="408768"/>
                  <a:pt x="232050" y="416706"/>
                </a:cubicBezTo>
                <a:cubicBezTo>
                  <a:pt x="171196" y="424644"/>
                  <a:pt x="63246" y="607206"/>
                  <a:pt x="25675" y="600856"/>
                </a:cubicBezTo>
                <a:cubicBezTo>
                  <a:pt x="-11896" y="594506"/>
                  <a:pt x="1333" y="447398"/>
                  <a:pt x="6625" y="378606"/>
                </a:cubicBezTo>
                <a:cubicBezTo>
                  <a:pt x="11917" y="309814"/>
                  <a:pt x="9800" y="224089"/>
                  <a:pt x="57425" y="188106"/>
                </a:cubicBezTo>
                <a:cubicBezTo>
                  <a:pt x="105050" y="152123"/>
                  <a:pt x="271738" y="165881"/>
                  <a:pt x="292375" y="162706"/>
                </a:cubicBezTo>
                <a:cubicBezTo>
                  <a:pt x="313013" y="159531"/>
                  <a:pt x="196067" y="169585"/>
                  <a:pt x="181250" y="169056"/>
                </a:cubicBezTo>
                <a:cubicBezTo>
                  <a:pt x="166433" y="168527"/>
                  <a:pt x="213529" y="169585"/>
                  <a:pt x="203475" y="159531"/>
                </a:cubicBezTo>
                <a:cubicBezTo>
                  <a:pt x="193421" y="149477"/>
                  <a:pt x="144208" y="131485"/>
                  <a:pt x="120925" y="108731"/>
                </a:cubicBezTo>
                <a:cubicBezTo>
                  <a:pt x="97642" y="85977"/>
                  <a:pt x="32025" y="8189"/>
                  <a:pt x="47900" y="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28DB6C8-5ABF-9B8A-7C90-7EA16BD8CEB4}"/>
              </a:ext>
            </a:extLst>
          </p:cNvPr>
          <p:cNvGrpSpPr/>
          <p:nvPr/>
        </p:nvGrpSpPr>
        <p:grpSpPr>
          <a:xfrm>
            <a:off x="2989407" y="5865467"/>
            <a:ext cx="690088" cy="838445"/>
            <a:chOff x="1545240" y="5838774"/>
            <a:chExt cx="690088" cy="838445"/>
          </a:xfrm>
        </p:grpSpPr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BA241C10-C608-CD01-D813-0BE3793BD4C7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6CAEB516-FD1C-212E-7BBD-3222BBCD8369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FFD1F668-DE3B-E54C-4ACF-EB8D6FE9AC77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DFB4B9B0-37F0-DA91-DF2B-F19E956174F4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DDDFE1E4-0B29-6622-AC03-5799A6601E98}"/>
              </a:ext>
            </a:extLst>
          </p:cNvPr>
          <p:cNvSpPr/>
          <p:nvPr/>
        </p:nvSpPr>
        <p:spPr>
          <a:xfrm>
            <a:off x="4528320" y="5891363"/>
            <a:ext cx="545463" cy="747242"/>
          </a:xfrm>
          <a:custGeom>
            <a:avLst/>
            <a:gdLst>
              <a:gd name="connsiteX0" fmla="*/ 47900 w 545463"/>
              <a:gd name="connsiteY0" fmla="*/ 781 h 747242"/>
              <a:gd name="connsiteX1" fmla="*/ 216175 w 545463"/>
              <a:gd name="connsiteY1" fmla="*/ 64281 h 747242"/>
              <a:gd name="connsiteX2" fmla="*/ 349525 w 545463"/>
              <a:gd name="connsiteY2" fmla="*/ 143656 h 747242"/>
              <a:gd name="connsiteX3" fmla="*/ 311425 w 545463"/>
              <a:gd name="connsiteY3" fmla="*/ 184931 h 747242"/>
              <a:gd name="connsiteX4" fmla="*/ 70125 w 545463"/>
              <a:gd name="connsiteY4" fmla="*/ 210331 h 747242"/>
              <a:gd name="connsiteX5" fmla="*/ 86000 w 545463"/>
              <a:gd name="connsiteY5" fmla="*/ 254781 h 747242"/>
              <a:gd name="connsiteX6" fmla="*/ 82825 w 545463"/>
              <a:gd name="connsiteY6" fmla="*/ 384956 h 747242"/>
              <a:gd name="connsiteX7" fmla="*/ 38375 w 545463"/>
              <a:gd name="connsiteY7" fmla="*/ 461156 h 747242"/>
              <a:gd name="connsiteX8" fmla="*/ 219350 w 545463"/>
              <a:gd name="connsiteY8" fmla="*/ 346856 h 747242"/>
              <a:gd name="connsiteX9" fmla="*/ 413025 w 545463"/>
              <a:gd name="connsiteY9" fmla="*/ 308756 h 747242"/>
              <a:gd name="connsiteX10" fmla="*/ 540025 w 545463"/>
              <a:gd name="connsiteY10" fmla="*/ 518306 h 747242"/>
              <a:gd name="connsiteX11" fmla="*/ 473350 w 545463"/>
              <a:gd name="connsiteY11" fmla="*/ 597681 h 747242"/>
              <a:gd name="connsiteX12" fmla="*/ 51075 w 545463"/>
              <a:gd name="connsiteY12" fmla="*/ 746906 h 747242"/>
              <a:gd name="connsiteX13" fmla="*/ 314600 w 545463"/>
              <a:gd name="connsiteY13" fmla="*/ 635781 h 747242"/>
              <a:gd name="connsiteX14" fmla="*/ 390800 w 545463"/>
              <a:gd name="connsiteY14" fmla="*/ 553231 h 747242"/>
              <a:gd name="connsiteX15" fmla="*/ 232050 w 545463"/>
              <a:gd name="connsiteY15" fmla="*/ 416706 h 747242"/>
              <a:gd name="connsiteX16" fmla="*/ 25675 w 545463"/>
              <a:gd name="connsiteY16" fmla="*/ 600856 h 747242"/>
              <a:gd name="connsiteX17" fmla="*/ 6625 w 545463"/>
              <a:gd name="connsiteY17" fmla="*/ 378606 h 747242"/>
              <a:gd name="connsiteX18" fmla="*/ 57425 w 545463"/>
              <a:gd name="connsiteY18" fmla="*/ 188106 h 747242"/>
              <a:gd name="connsiteX19" fmla="*/ 292375 w 545463"/>
              <a:gd name="connsiteY19" fmla="*/ 162706 h 747242"/>
              <a:gd name="connsiteX20" fmla="*/ 181250 w 545463"/>
              <a:gd name="connsiteY20" fmla="*/ 169056 h 747242"/>
              <a:gd name="connsiteX21" fmla="*/ 203475 w 545463"/>
              <a:gd name="connsiteY21" fmla="*/ 159531 h 747242"/>
              <a:gd name="connsiteX22" fmla="*/ 120925 w 545463"/>
              <a:gd name="connsiteY22" fmla="*/ 108731 h 747242"/>
              <a:gd name="connsiteX23" fmla="*/ 47900 w 545463"/>
              <a:gd name="connsiteY23" fmla="*/ 781 h 74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5463" h="747242">
                <a:moveTo>
                  <a:pt x="47900" y="781"/>
                </a:moveTo>
                <a:cubicBezTo>
                  <a:pt x="63775" y="-6627"/>
                  <a:pt x="165904" y="40469"/>
                  <a:pt x="216175" y="64281"/>
                </a:cubicBezTo>
                <a:cubicBezTo>
                  <a:pt x="266446" y="88093"/>
                  <a:pt x="333650" y="123548"/>
                  <a:pt x="349525" y="143656"/>
                </a:cubicBezTo>
                <a:cubicBezTo>
                  <a:pt x="365400" y="163764"/>
                  <a:pt x="357992" y="173819"/>
                  <a:pt x="311425" y="184931"/>
                </a:cubicBezTo>
                <a:cubicBezTo>
                  <a:pt x="264858" y="196043"/>
                  <a:pt x="107696" y="198689"/>
                  <a:pt x="70125" y="210331"/>
                </a:cubicBezTo>
                <a:cubicBezTo>
                  <a:pt x="32554" y="221973"/>
                  <a:pt x="83883" y="225677"/>
                  <a:pt x="86000" y="254781"/>
                </a:cubicBezTo>
                <a:cubicBezTo>
                  <a:pt x="88117" y="283885"/>
                  <a:pt x="90762" y="350560"/>
                  <a:pt x="82825" y="384956"/>
                </a:cubicBezTo>
                <a:cubicBezTo>
                  <a:pt x="74888" y="419352"/>
                  <a:pt x="15621" y="467506"/>
                  <a:pt x="38375" y="461156"/>
                </a:cubicBezTo>
                <a:cubicBezTo>
                  <a:pt x="61129" y="454806"/>
                  <a:pt x="156908" y="372256"/>
                  <a:pt x="219350" y="346856"/>
                </a:cubicBezTo>
                <a:cubicBezTo>
                  <a:pt x="281792" y="321456"/>
                  <a:pt x="359579" y="280181"/>
                  <a:pt x="413025" y="308756"/>
                </a:cubicBezTo>
                <a:cubicBezTo>
                  <a:pt x="466471" y="337331"/>
                  <a:pt x="529971" y="470152"/>
                  <a:pt x="540025" y="518306"/>
                </a:cubicBezTo>
                <a:cubicBezTo>
                  <a:pt x="550079" y="566460"/>
                  <a:pt x="554842" y="559581"/>
                  <a:pt x="473350" y="597681"/>
                </a:cubicBezTo>
                <a:cubicBezTo>
                  <a:pt x="391858" y="635781"/>
                  <a:pt x="77533" y="740556"/>
                  <a:pt x="51075" y="746906"/>
                </a:cubicBezTo>
                <a:cubicBezTo>
                  <a:pt x="24617" y="753256"/>
                  <a:pt x="257979" y="668060"/>
                  <a:pt x="314600" y="635781"/>
                </a:cubicBezTo>
                <a:cubicBezTo>
                  <a:pt x="371221" y="603502"/>
                  <a:pt x="404558" y="589743"/>
                  <a:pt x="390800" y="553231"/>
                </a:cubicBezTo>
                <a:cubicBezTo>
                  <a:pt x="377042" y="516719"/>
                  <a:pt x="292904" y="408768"/>
                  <a:pt x="232050" y="416706"/>
                </a:cubicBezTo>
                <a:cubicBezTo>
                  <a:pt x="171196" y="424644"/>
                  <a:pt x="63246" y="607206"/>
                  <a:pt x="25675" y="600856"/>
                </a:cubicBezTo>
                <a:cubicBezTo>
                  <a:pt x="-11896" y="594506"/>
                  <a:pt x="1333" y="447398"/>
                  <a:pt x="6625" y="378606"/>
                </a:cubicBezTo>
                <a:cubicBezTo>
                  <a:pt x="11917" y="309814"/>
                  <a:pt x="9800" y="224089"/>
                  <a:pt x="57425" y="188106"/>
                </a:cubicBezTo>
                <a:cubicBezTo>
                  <a:pt x="105050" y="152123"/>
                  <a:pt x="271738" y="165881"/>
                  <a:pt x="292375" y="162706"/>
                </a:cubicBezTo>
                <a:cubicBezTo>
                  <a:pt x="313013" y="159531"/>
                  <a:pt x="196067" y="169585"/>
                  <a:pt x="181250" y="169056"/>
                </a:cubicBezTo>
                <a:cubicBezTo>
                  <a:pt x="166433" y="168527"/>
                  <a:pt x="213529" y="169585"/>
                  <a:pt x="203475" y="159531"/>
                </a:cubicBezTo>
                <a:cubicBezTo>
                  <a:pt x="193421" y="149477"/>
                  <a:pt x="144208" y="131485"/>
                  <a:pt x="120925" y="108731"/>
                </a:cubicBezTo>
                <a:cubicBezTo>
                  <a:pt x="97642" y="85977"/>
                  <a:pt x="32025" y="8189"/>
                  <a:pt x="47900" y="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CE6CDE3-00AB-878E-0D7F-709E8FE829A0}"/>
              </a:ext>
            </a:extLst>
          </p:cNvPr>
          <p:cNvSpPr/>
          <p:nvPr/>
        </p:nvSpPr>
        <p:spPr>
          <a:xfrm>
            <a:off x="5264039" y="5911069"/>
            <a:ext cx="545463" cy="747242"/>
          </a:xfrm>
          <a:custGeom>
            <a:avLst/>
            <a:gdLst>
              <a:gd name="connsiteX0" fmla="*/ 47900 w 545463"/>
              <a:gd name="connsiteY0" fmla="*/ 781 h 747242"/>
              <a:gd name="connsiteX1" fmla="*/ 216175 w 545463"/>
              <a:gd name="connsiteY1" fmla="*/ 64281 h 747242"/>
              <a:gd name="connsiteX2" fmla="*/ 349525 w 545463"/>
              <a:gd name="connsiteY2" fmla="*/ 143656 h 747242"/>
              <a:gd name="connsiteX3" fmla="*/ 311425 w 545463"/>
              <a:gd name="connsiteY3" fmla="*/ 184931 h 747242"/>
              <a:gd name="connsiteX4" fmla="*/ 70125 w 545463"/>
              <a:gd name="connsiteY4" fmla="*/ 210331 h 747242"/>
              <a:gd name="connsiteX5" fmla="*/ 86000 w 545463"/>
              <a:gd name="connsiteY5" fmla="*/ 254781 h 747242"/>
              <a:gd name="connsiteX6" fmla="*/ 82825 w 545463"/>
              <a:gd name="connsiteY6" fmla="*/ 384956 h 747242"/>
              <a:gd name="connsiteX7" fmla="*/ 38375 w 545463"/>
              <a:gd name="connsiteY7" fmla="*/ 461156 h 747242"/>
              <a:gd name="connsiteX8" fmla="*/ 219350 w 545463"/>
              <a:gd name="connsiteY8" fmla="*/ 346856 h 747242"/>
              <a:gd name="connsiteX9" fmla="*/ 413025 w 545463"/>
              <a:gd name="connsiteY9" fmla="*/ 308756 h 747242"/>
              <a:gd name="connsiteX10" fmla="*/ 540025 w 545463"/>
              <a:gd name="connsiteY10" fmla="*/ 518306 h 747242"/>
              <a:gd name="connsiteX11" fmla="*/ 473350 w 545463"/>
              <a:gd name="connsiteY11" fmla="*/ 597681 h 747242"/>
              <a:gd name="connsiteX12" fmla="*/ 51075 w 545463"/>
              <a:gd name="connsiteY12" fmla="*/ 746906 h 747242"/>
              <a:gd name="connsiteX13" fmla="*/ 314600 w 545463"/>
              <a:gd name="connsiteY13" fmla="*/ 635781 h 747242"/>
              <a:gd name="connsiteX14" fmla="*/ 390800 w 545463"/>
              <a:gd name="connsiteY14" fmla="*/ 553231 h 747242"/>
              <a:gd name="connsiteX15" fmla="*/ 232050 w 545463"/>
              <a:gd name="connsiteY15" fmla="*/ 416706 h 747242"/>
              <a:gd name="connsiteX16" fmla="*/ 25675 w 545463"/>
              <a:gd name="connsiteY16" fmla="*/ 600856 h 747242"/>
              <a:gd name="connsiteX17" fmla="*/ 6625 w 545463"/>
              <a:gd name="connsiteY17" fmla="*/ 378606 h 747242"/>
              <a:gd name="connsiteX18" fmla="*/ 57425 w 545463"/>
              <a:gd name="connsiteY18" fmla="*/ 188106 h 747242"/>
              <a:gd name="connsiteX19" fmla="*/ 292375 w 545463"/>
              <a:gd name="connsiteY19" fmla="*/ 162706 h 747242"/>
              <a:gd name="connsiteX20" fmla="*/ 181250 w 545463"/>
              <a:gd name="connsiteY20" fmla="*/ 169056 h 747242"/>
              <a:gd name="connsiteX21" fmla="*/ 203475 w 545463"/>
              <a:gd name="connsiteY21" fmla="*/ 159531 h 747242"/>
              <a:gd name="connsiteX22" fmla="*/ 120925 w 545463"/>
              <a:gd name="connsiteY22" fmla="*/ 108731 h 747242"/>
              <a:gd name="connsiteX23" fmla="*/ 47900 w 545463"/>
              <a:gd name="connsiteY23" fmla="*/ 781 h 74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5463" h="747242">
                <a:moveTo>
                  <a:pt x="47900" y="781"/>
                </a:moveTo>
                <a:cubicBezTo>
                  <a:pt x="63775" y="-6627"/>
                  <a:pt x="165904" y="40469"/>
                  <a:pt x="216175" y="64281"/>
                </a:cubicBezTo>
                <a:cubicBezTo>
                  <a:pt x="266446" y="88093"/>
                  <a:pt x="333650" y="123548"/>
                  <a:pt x="349525" y="143656"/>
                </a:cubicBezTo>
                <a:cubicBezTo>
                  <a:pt x="365400" y="163764"/>
                  <a:pt x="357992" y="173819"/>
                  <a:pt x="311425" y="184931"/>
                </a:cubicBezTo>
                <a:cubicBezTo>
                  <a:pt x="264858" y="196043"/>
                  <a:pt x="107696" y="198689"/>
                  <a:pt x="70125" y="210331"/>
                </a:cubicBezTo>
                <a:cubicBezTo>
                  <a:pt x="32554" y="221973"/>
                  <a:pt x="83883" y="225677"/>
                  <a:pt x="86000" y="254781"/>
                </a:cubicBezTo>
                <a:cubicBezTo>
                  <a:pt x="88117" y="283885"/>
                  <a:pt x="90762" y="350560"/>
                  <a:pt x="82825" y="384956"/>
                </a:cubicBezTo>
                <a:cubicBezTo>
                  <a:pt x="74888" y="419352"/>
                  <a:pt x="15621" y="467506"/>
                  <a:pt x="38375" y="461156"/>
                </a:cubicBezTo>
                <a:cubicBezTo>
                  <a:pt x="61129" y="454806"/>
                  <a:pt x="156908" y="372256"/>
                  <a:pt x="219350" y="346856"/>
                </a:cubicBezTo>
                <a:cubicBezTo>
                  <a:pt x="281792" y="321456"/>
                  <a:pt x="359579" y="280181"/>
                  <a:pt x="413025" y="308756"/>
                </a:cubicBezTo>
                <a:cubicBezTo>
                  <a:pt x="466471" y="337331"/>
                  <a:pt x="529971" y="470152"/>
                  <a:pt x="540025" y="518306"/>
                </a:cubicBezTo>
                <a:cubicBezTo>
                  <a:pt x="550079" y="566460"/>
                  <a:pt x="554842" y="559581"/>
                  <a:pt x="473350" y="597681"/>
                </a:cubicBezTo>
                <a:cubicBezTo>
                  <a:pt x="391858" y="635781"/>
                  <a:pt x="77533" y="740556"/>
                  <a:pt x="51075" y="746906"/>
                </a:cubicBezTo>
                <a:cubicBezTo>
                  <a:pt x="24617" y="753256"/>
                  <a:pt x="257979" y="668060"/>
                  <a:pt x="314600" y="635781"/>
                </a:cubicBezTo>
                <a:cubicBezTo>
                  <a:pt x="371221" y="603502"/>
                  <a:pt x="404558" y="589743"/>
                  <a:pt x="390800" y="553231"/>
                </a:cubicBezTo>
                <a:cubicBezTo>
                  <a:pt x="377042" y="516719"/>
                  <a:pt x="292904" y="408768"/>
                  <a:pt x="232050" y="416706"/>
                </a:cubicBezTo>
                <a:cubicBezTo>
                  <a:pt x="171196" y="424644"/>
                  <a:pt x="63246" y="607206"/>
                  <a:pt x="25675" y="600856"/>
                </a:cubicBezTo>
                <a:cubicBezTo>
                  <a:pt x="-11896" y="594506"/>
                  <a:pt x="1333" y="447398"/>
                  <a:pt x="6625" y="378606"/>
                </a:cubicBezTo>
                <a:cubicBezTo>
                  <a:pt x="11917" y="309814"/>
                  <a:pt x="9800" y="224089"/>
                  <a:pt x="57425" y="188106"/>
                </a:cubicBezTo>
                <a:cubicBezTo>
                  <a:pt x="105050" y="152123"/>
                  <a:pt x="271738" y="165881"/>
                  <a:pt x="292375" y="162706"/>
                </a:cubicBezTo>
                <a:cubicBezTo>
                  <a:pt x="313013" y="159531"/>
                  <a:pt x="196067" y="169585"/>
                  <a:pt x="181250" y="169056"/>
                </a:cubicBezTo>
                <a:cubicBezTo>
                  <a:pt x="166433" y="168527"/>
                  <a:pt x="213529" y="169585"/>
                  <a:pt x="203475" y="159531"/>
                </a:cubicBezTo>
                <a:cubicBezTo>
                  <a:pt x="193421" y="149477"/>
                  <a:pt x="144208" y="131485"/>
                  <a:pt x="120925" y="108731"/>
                </a:cubicBezTo>
                <a:cubicBezTo>
                  <a:pt x="97642" y="85977"/>
                  <a:pt x="32025" y="8189"/>
                  <a:pt x="47900" y="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760A123A-7918-6106-75EE-B92DC757B864}"/>
              </a:ext>
            </a:extLst>
          </p:cNvPr>
          <p:cNvGrpSpPr/>
          <p:nvPr/>
        </p:nvGrpSpPr>
        <p:grpSpPr>
          <a:xfrm>
            <a:off x="5982861" y="6121382"/>
            <a:ext cx="425704" cy="517223"/>
            <a:chOff x="1545240" y="5838774"/>
            <a:chExt cx="690088" cy="838445"/>
          </a:xfrm>
        </p:grpSpPr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BF04A0A5-A495-AAD6-52EB-3FA4DF52694F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AD8F532B-0310-988D-26E5-8A75A6F7F500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B3DF0DE9-7F2A-A8A5-9C5B-8338A6815AD3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7F4236BF-ACB3-7F93-15E8-D1AABF7BB85A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3D219DE-230E-C5F2-F53B-D4584051C68C}"/>
              </a:ext>
            </a:extLst>
          </p:cNvPr>
          <p:cNvGrpSpPr/>
          <p:nvPr/>
        </p:nvGrpSpPr>
        <p:grpSpPr>
          <a:xfrm>
            <a:off x="7436610" y="5803051"/>
            <a:ext cx="690088" cy="838445"/>
            <a:chOff x="1545240" y="5838774"/>
            <a:chExt cx="690088" cy="838445"/>
          </a:xfrm>
        </p:grpSpPr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E39D78F1-3D87-5C00-F683-27455E2AB5AE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BA461C8E-D3F8-2015-2368-6172CCDF046A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B24883EC-3879-B241-0B0B-DACD9DF13C29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25A4903F-C751-5718-6B3C-C7C296C10398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6BD6F71A-88DF-C005-6BD1-7389134685EC}"/>
              </a:ext>
            </a:extLst>
          </p:cNvPr>
          <p:cNvGrpSpPr/>
          <p:nvPr/>
        </p:nvGrpSpPr>
        <p:grpSpPr>
          <a:xfrm>
            <a:off x="6578650" y="5869453"/>
            <a:ext cx="690088" cy="838445"/>
            <a:chOff x="1545240" y="5838774"/>
            <a:chExt cx="690088" cy="838445"/>
          </a:xfrm>
        </p:grpSpPr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D6BBF604-7CEF-AED6-9253-27783C9768BA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8763D267-F746-FF7E-3E35-116D88471102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05F225A0-08D6-4693-2C15-D7F976141715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430450B4-C082-1798-981F-BAA3247D29F0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78854279-3847-97D4-3F27-F64C31EAEBFC}"/>
              </a:ext>
            </a:extLst>
          </p:cNvPr>
          <p:cNvGrpSpPr/>
          <p:nvPr/>
        </p:nvGrpSpPr>
        <p:grpSpPr>
          <a:xfrm>
            <a:off x="8249221" y="6084186"/>
            <a:ext cx="425704" cy="517223"/>
            <a:chOff x="1545240" y="5838774"/>
            <a:chExt cx="690088" cy="838445"/>
          </a:xfrm>
        </p:grpSpPr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A27DD547-FCA3-3D04-2BFC-9B3B831976EF}"/>
                </a:ext>
              </a:extLst>
            </p:cNvPr>
            <p:cNvSpPr/>
            <p:nvPr/>
          </p:nvSpPr>
          <p:spPr>
            <a:xfrm>
              <a:off x="1565209" y="5961311"/>
              <a:ext cx="530469" cy="213524"/>
            </a:xfrm>
            <a:custGeom>
              <a:avLst/>
              <a:gdLst>
                <a:gd name="connsiteX0" fmla="*/ 66 w 530469"/>
                <a:gd name="connsiteY0" fmla="*/ 1339 h 213524"/>
                <a:gd name="connsiteX1" fmla="*/ 82616 w 530469"/>
                <a:gd name="connsiteY1" fmla="*/ 102939 h 213524"/>
                <a:gd name="connsiteX2" fmla="*/ 215966 w 530469"/>
                <a:gd name="connsiteY2" fmla="*/ 115639 h 213524"/>
                <a:gd name="connsiteX3" fmla="*/ 463616 w 530469"/>
                <a:gd name="connsiteY3" fmla="*/ 58489 h 213524"/>
                <a:gd name="connsiteX4" fmla="*/ 530291 w 530469"/>
                <a:gd name="connsiteY4" fmla="*/ 71189 h 213524"/>
                <a:gd name="connsiteX5" fmla="*/ 450916 w 530469"/>
                <a:gd name="connsiteY5" fmla="*/ 128339 h 213524"/>
                <a:gd name="connsiteX6" fmla="*/ 155641 w 530469"/>
                <a:gd name="connsiteY6" fmla="*/ 207714 h 213524"/>
                <a:gd name="connsiteX7" fmla="*/ 95316 w 530469"/>
                <a:gd name="connsiteY7" fmla="*/ 185489 h 213524"/>
                <a:gd name="connsiteX8" fmla="*/ 66 w 530469"/>
                <a:gd name="connsiteY8" fmla="*/ 1339 h 21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469" h="213524">
                  <a:moveTo>
                    <a:pt x="66" y="1339"/>
                  </a:moveTo>
                  <a:cubicBezTo>
                    <a:pt x="-2051" y="-12419"/>
                    <a:pt x="46633" y="83889"/>
                    <a:pt x="82616" y="102939"/>
                  </a:cubicBezTo>
                  <a:cubicBezTo>
                    <a:pt x="118599" y="121989"/>
                    <a:pt x="152466" y="123047"/>
                    <a:pt x="215966" y="115639"/>
                  </a:cubicBezTo>
                  <a:cubicBezTo>
                    <a:pt x="279466" y="108231"/>
                    <a:pt x="411229" y="65897"/>
                    <a:pt x="463616" y="58489"/>
                  </a:cubicBezTo>
                  <a:cubicBezTo>
                    <a:pt x="516004" y="51081"/>
                    <a:pt x="532408" y="59547"/>
                    <a:pt x="530291" y="71189"/>
                  </a:cubicBezTo>
                  <a:cubicBezTo>
                    <a:pt x="528174" y="82831"/>
                    <a:pt x="513358" y="105585"/>
                    <a:pt x="450916" y="128339"/>
                  </a:cubicBezTo>
                  <a:cubicBezTo>
                    <a:pt x="388474" y="151093"/>
                    <a:pt x="214908" y="198189"/>
                    <a:pt x="155641" y="207714"/>
                  </a:cubicBezTo>
                  <a:cubicBezTo>
                    <a:pt x="96374" y="217239"/>
                    <a:pt x="118599" y="218297"/>
                    <a:pt x="95316" y="185489"/>
                  </a:cubicBezTo>
                  <a:cubicBezTo>
                    <a:pt x="72033" y="152681"/>
                    <a:pt x="2183" y="15097"/>
                    <a:pt x="66" y="1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657F2BDB-D31D-7304-C030-0B18B730F8B4}"/>
                </a:ext>
              </a:extLst>
            </p:cNvPr>
            <p:cNvSpPr/>
            <p:nvPr/>
          </p:nvSpPr>
          <p:spPr>
            <a:xfrm>
              <a:off x="1667763" y="5838774"/>
              <a:ext cx="294460" cy="717854"/>
            </a:xfrm>
            <a:custGeom>
              <a:avLst/>
              <a:gdLst>
                <a:gd name="connsiteX0" fmla="*/ 2287 w 294460"/>
                <a:gd name="connsiteY0" fmla="*/ 51 h 717854"/>
                <a:gd name="connsiteX1" fmla="*/ 84837 w 294460"/>
                <a:gd name="connsiteY1" fmla="*/ 127051 h 717854"/>
                <a:gd name="connsiteX2" fmla="*/ 75312 w 294460"/>
                <a:gd name="connsiteY2" fmla="*/ 393751 h 717854"/>
                <a:gd name="connsiteX3" fmla="*/ 189612 w 294460"/>
                <a:gd name="connsiteY3" fmla="*/ 701726 h 717854"/>
                <a:gd name="connsiteX4" fmla="*/ 192787 w 294460"/>
                <a:gd name="connsiteY4" fmla="*/ 666801 h 717854"/>
                <a:gd name="connsiteX5" fmla="*/ 186437 w 294460"/>
                <a:gd name="connsiteY5" fmla="*/ 600126 h 717854"/>
                <a:gd name="connsiteX6" fmla="*/ 294387 w 294460"/>
                <a:gd name="connsiteY6" fmla="*/ 689026 h 717854"/>
                <a:gd name="connsiteX7" fmla="*/ 202312 w 294460"/>
                <a:gd name="connsiteY7" fmla="*/ 565201 h 717854"/>
                <a:gd name="connsiteX8" fmla="*/ 141987 w 294460"/>
                <a:gd name="connsiteY8" fmla="*/ 377876 h 717854"/>
                <a:gd name="connsiteX9" fmla="*/ 256287 w 294460"/>
                <a:gd name="connsiteY9" fmla="*/ 130226 h 717854"/>
                <a:gd name="connsiteX10" fmla="*/ 189612 w 294460"/>
                <a:gd name="connsiteY10" fmla="*/ 139751 h 717854"/>
                <a:gd name="connsiteX11" fmla="*/ 2287 w 294460"/>
                <a:gd name="connsiteY11" fmla="*/ 51 h 71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460" h="717854">
                  <a:moveTo>
                    <a:pt x="2287" y="51"/>
                  </a:moveTo>
                  <a:cubicBezTo>
                    <a:pt x="-15175" y="-2066"/>
                    <a:pt x="72666" y="61434"/>
                    <a:pt x="84837" y="127051"/>
                  </a:cubicBezTo>
                  <a:cubicBezTo>
                    <a:pt x="97008" y="192668"/>
                    <a:pt x="57850" y="297972"/>
                    <a:pt x="75312" y="393751"/>
                  </a:cubicBezTo>
                  <a:cubicBezTo>
                    <a:pt x="92774" y="489530"/>
                    <a:pt x="170033" y="656218"/>
                    <a:pt x="189612" y="701726"/>
                  </a:cubicBezTo>
                  <a:cubicBezTo>
                    <a:pt x="209191" y="747234"/>
                    <a:pt x="193316" y="683734"/>
                    <a:pt x="192787" y="666801"/>
                  </a:cubicBezTo>
                  <a:cubicBezTo>
                    <a:pt x="192258" y="649868"/>
                    <a:pt x="169504" y="596422"/>
                    <a:pt x="186437" y="600126"/>
                  </a:cubicBezTo>
                  <a:cubicBezTo>
                    <a:pt x="203370" y="603830"/>
                    <a:pt x="291741" y="694847"/>
                    <a:pt x="294387" y="689026"/>
                  </a:cubicBezTo>
                  <a:cubicBezTo>
                    <a:pt x="297033" y="683205"/>
                    <a:pt x="227712" y="617059"/>
                    <a:pt x="202312" y="565201"/>
                  </a:cubicBezTo>
                  <a:cubicBezTo>
                    <a:pt x="176912" y="513343"/>
                    <a:pt x="132991" y="450372"/>
                    <a:pt x="141987" y="377876"/>
                  </a:cubicBezTo>
                  <a:cubicBezTo>
                    <a:pt x="150983" y="305380"/>
                    <a:pt x="248350" y="169913"/>
                    <a:pt x="256287" y="130226"/>
                  </a:cubicBezTo>
                  <a:cubicBezTo>
                    <a:pt x="264224" y="90539"/>
                    <a:pt x="226654" y="163034"/>
                    <a:pt x="189612" y="139751"/>
                  </a:cubicBezTo>
                  <a:cubicBezTo>
                    <a:pt x="152570" y="116468"/>
                    <a:pt x="19749" y="2168"/>
                    <a:pt x="2287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815A110D-542D-1959-FFF2-310A11379F18}"/>
                </a:ext>
              </a:extLst>
            </p:cNvPr>
            <p:cNvSpPr/>
            <p:nvPr/>
          </p:nvSpPr>
          <p:spPr>
            <a:xfrm>
              <a:off x="1545240" y="6152917"/>
              <a:ext cx="451881" cy="395017"/>
            </a:xfrm>
            <a:custGeom>
              <a:avLst/>
              <a:gdLst>
                <a:gd name="connsiteX0" fmla="*/ 337535 w 451881"/>
                <a:gd name="connsiteY0" fmla="*/ 233 h 395017"/>
                <a:gd name="connsiteX1" fmla="*/ 369285 w 451881"/>
                <a:gd name="connsiteY1" fmla="*/ 54208 h 395017"/>
                <a:gd name="connsiteX2" fmla="*/ 381985 w 451881"/>
                <a:gd name="connsiteY2" fmla="*/ 98658 h 395017"/>
                <a:gd name="connsiteX3" fmla="*/ 318485 w 451881"/>
                <a:gd name="connsiteY3" fmla="*/ 206608 h 395017"/>
                <a:gd name="connsiteX4" fmla="*/ 204185 w 451881"/>
                <a:gd name="connsiteY4" fmla="*/ 330433 h 395017"/>
                <a:gd name="connsiteX5" fmla="*/ 124810 w 451881"/>
                <a:gd name="connsiteY5" fmla="*/ 349483 h 395017"/>
                <a:gd name="connsiteX6" fmla="*/ 105760 w 451881"/>
                <a:gd name="connsiteY6" fmla="*/ 339958 h 395017"/>
                <a:gd name="connsiteX7" fmla="*/ 181960 w 451881"/>
                <a:gd name="connsiteY7" fmla="*/ 184383 h 395017"/>
                <a:gd name="connsiteX8" fmla="*/ 35910 w 451881"/>
                <a:gd name="connsiteY8" fmla="*/ 270108 h 395017"/>
                <a:gd name="connsiteX9" fmla="*/ 985 w 451881"/>
                <a:gd name="connsiteY9" fmla="*/ 289158 h 395017"/>
                <a:gd name="connsiteX10" fmla="*/ 61310 w 451881"/>
                <a:gd name="connsiteY10" fmla="*/ 387583 h 395017"/>
                <a:gd name="connsiteX11" fmla="*/ 239110 w 451881"/>
                <a:gd name="connsiteY11" fmla="*/ 371708 h 395017"/>
                <a:gd name="connsiteX12" fmla="*/ 166085 w 451881"/>
                <a:gd name="connsiteY12" fmla="*/ 393933 h 395017"/>
                <a:gd name="connsiteX13" fmla="*/ 286735 w 451881"/>
                <a:gd name="connsiteY13" fmla="*/ 330433 h 395017"/>
                <a:gd name="connsiteX14" fmla="*/ 429610 w 451881"/>
                <a:gd name="connsiteY14" fmla="*/ 184383 h 395017"/>
                <a:gd name="connsiteX15" fmla="*/ 378810 w 451881"/>
                <a:gd name="connsiteY15" fmla="*/ 184383 h 395017"/>
                <a:gd name="connsiteX16" fmla="*/ 451835 w 451881"/>
                <a:gd name="connsiteY16" fmla="*/ 76433 h 395017"/>
                <a:gd name="connsiteX17" fmla="*/ 337535 w 451881"/>
                <a:gd name="connsiteY17" fmla="*/ 233 h 39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81" h="395017">
                  <a:moveTo>
                    <a:pt x="337535" y="233"/>
                  </a:moveTo>
                  <a:cubicBezTo>
                    <a:pt x="323777" y="-3471"/>
                    <a:pt x="361877" y="37804"/>
                    <a:pt x="369285" y="54208"/>
                  </a:cubicBezTo>
                  <a:cubicBezTo>
                    <a:pt x="376693" y="70612"/>
                    <a:pt x="390452" y="73258"/>
                    <a:pt x="381985" y="98658"/>
                  </a:cubicBezTo>
                  <a:cubicBezTo>
                    <a:pt x="373518" y="124058"/>
                    <a:pt x="348118" y="167979"/>
                    <a:pt x="318485" y="206608"/>
                  </a:cubicBezTo>
                  <a:cubicBezTo>
                    <a:pt x="288852" y="245237"/>
                    <a:pt x="236464" y="306621"/>
                    <a:pt x="204185" y="330433"/>
                  </a:cubicBezTo>
                  <a:cubicBezTo>
                    <a:pt x="171906" y="354246"/>
                    <a:pt x="124810" y="349483"/>
                    <a:pt x="124810" y="349483"/>
                  </a:cubicBezTo>
                  <a:cubicBezTo>
                    <a:pt x="108406" y="351070"/>
                    <a:pt x="96235" y="367475"/>
                    <a:pt x="105760" y="339958"/>
                  </a:cubicBezTo>
                  <a:cubicBezTo>
                    <a:pt x="115285" y="312441"/>
                    <a:pt x="193602" y="196025"/>
                    <a:pt x="181960" y="184383"/>
                  </a:cubicBezTo>
                  <a:cubicBezTo>
                    <a:pt x="170318" y="172741"/>
                    <a:pt x="66072" y="252646"/>
                    <a:pt x="35910" y="270108"/>
                  </a:cubicBezTo>
                  <a:cubicBezTo>
                    <a:pt x="5748" y="287570"/>
                    <a:pt x="-3248" y="269579"/>
                    <a:pt x="985" y="289158"/>
                  </a:cubicBezTo>
                  <a:cubicBezTo>
                    <a:pt x="5218" y="308737"/>
                    <a:pt x="21623" y="373825"/>
                    <a:pt x="61310" y="387583"/>
                  </a:cubicBezTo>
                  <a:cubicBezTo>
                    <a:pt x="100997" y="401341"/>
                    <a:pt x="221648" y="370650"/>
                    <a:pt x="239110" y="371708"/>
                  </a:cubicBezTo>
                  <a:cubicBezTo>
                    <a:pt x="256572" y="372766"/>
                    <a:pt x="158147" y="400812"/>
                    <a:pt x="166085" y="393933"/>
                  </a:cubicBezTo>
                  <a:cubicBezTo>
                    <a:pt x="174023" y="387054"/>
                    <a:pt x="242814" y="365358"/>
                    <a:pt x="286735" y="330433"/>
                  </a:cubicBezTo>
                  <a:cubicBezTo>
                    <a:pt x="330656" y="295508"/>
                    <a:pt x="414264" y="208725"/>
                    <a:pt x="429610" y="184383"/>
                  </a:cubicBezTo>
                  <a:cubicBezTo>
                    <a:pt x="444956" y="160041"/>
                    <a:pt x="375106" y="202375"/>
                    <a:pt x="378810" y="184383"/>
                  </a:cubicBezTo>
                  <a:cubicBezTo>
                    <a:pt x="382514" y="166391"/>
                    <a:pt x="453952" y="106066"/>
                    <a:pt x="451835" y="76433"/>
                  </a:cubicBezTo>
                  <a:cubicBezTo>
                    <a:pt x="449718" y="46800"/>
                    <a:pt x="351293" y="3937"/>
                    <a:pt x="337535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89DE8B1B-60A7-0AE2-F362-A7FDE1AA9844}"/>
                </a:ext>
              </a:extLst>
            </p:cNvPr>
            <p:cNvSpPr/>
            <p:nvPr/>
          </p:nvSpPr>
          <p:spPr>
            <a:xfrm>
              <a:off x="1552477" y="6178195"/>
              <a:ext cx="682851" cy="499024"/>
            </a:xfrm>
            <a:custGeom>
              <a:avLst/>
              <a:gdLst>
                <a:gd name="connsiteX0" fmla="*/ 98 w 682851"/>
                <a:gd name="connsiteY0" fmla="*/ 222605 h 499024"/>
                <a:gd name="connsiteX1" fmla="*/ 171548 w 682851"/>
                <a:gd name="connsiteY1" fmla="*/ 82905 h 499024"/>
                <a:gd name="connsiteX2" fmla="*/ 235048 w 682851"/>
                <a:gd name="connsiteY2" fmla="*/ 41630 h 499024"/>
                <a:gd name="connsiteX3" fmla="*/ 247748 w 682851"/>
                <a:gd name="connsiteY3" fmla="*/ 38455 h 499024"/>
                <a:gd name="connsiteX4" fmla="*/ 387448 w 682851"/>
                <a:gd name="connsiteY4" fmla="*/ 355 h 499024"/>
                <a:gd name="connsiteX5" fmla="*/ 387448 w 682851"/>
                <a:gd name="connsiteY5" fmla="*/ 19405 h 499024"/>
                <a:gd name="connsiteX6" fmla="*/ 562073 w 682851"/>
                <a:gd name="connsiteY6" fmla="*/ 19405 h 499024"/>
                <a:gd name="connsiteX7" fmla="*/ 650973 w 682851"/>
                <a:gd name="connsiteY7" fmla="*/ 121005 h 499024"/>
                <a:gd name="connsiteX8" fmla="*/ 682723 w 682851"/>
                <a:gd name="connsiteY8" fmla="*/ 222605 h 499024"/>
                <a:gd name="connsiteX9" fmla="*/ 641448 w 682851"/>
                <a:gd name="connsiteY9" fmla="*/ 279755 h 499024"/>
                <a:gd name="connsiteX10" fmla="*/ 593823 w 682851"/>
                <a:gd name="connsiteY10" fmla="*/ 336905 h 499024"/>
                <a:gd name="connsiteX11" fmla="*/ 276323 w 682851"/>
                <a:gd name="connsiteY11" fmla="*/ 498830 h 499024"/>
                <a:gd name="connsiteX12" fmla="*/ 517623 w 682851"/>
                <a:gd name="connsiteY12" fmla="*/ 368655 h 499024"/>
                <a:gd name="connsiteX13" fmla="*/ 581123 w 682851"/>
                <a:gd name="connsiteY13" fmla="*/ 311505 h 499024"/>
                <a:gd name="connsiteX14" fmla="*/ 539848 w 682851"/>
                <a:gd name="connsiteY14" fmla="*/ 130530 h 499024"/>
                <a:gd name="connsiteX15" fmla="*/ 381098 w 682851"/>
                <a:gd name="connsiteY15" fmla="*/ 105130 h 499024"/>
                <a:gd name="connsiteX16" fmla="*/ 88998 w 682851"/>
                <a:gd name="connsiteY16" fmla="*/ 241655 h 499024"/>
                <a:gd name="connsiteX17" fmla="*/ 146148 w 682851"/>
                <a:gd name="connsiteY17" fmla="*/ 194030 h 499024"/>
                <a:gd name="connsiteX18" fmla="*/ 98 w 682851"/>
                <a:gd name="connsiteY18" fmla="*/ 222605 h 49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2851" h="499024">
                  <a:moveTo>
                    <a:pt x="98" y="222605"/>
                  </a:moveTo>
                  <a:cubicBezTo>
                    <a:pt x="4331" y="204084"/>
                    <a:pt x="132390" y="113067"/>
                    <a:pt x="171548" y="82905"/>
                  </a:cubicBezTo>
                  <a:cubicBezTo>
                    <a:pt x="210706" y="52743"/>
                    <a:pt x="222348" y="49038"/>
                    <a:pt x="235048" y="41630"/>
                  </a:cubicBezTo>
                  <a:cubicBezTo>
                    <a:pt x="247748" y="34222"/>
                    <a:pt x="247748" y="38455"/>
                    <a:pt x="247748" y="38455"/>
                  </a:cubicBezTo>
                  <a:cubicBezTo>
                    <a:pt x="273148" y="31576"/>
                    <a:pt x="364165" y="3530"/>
                    <a:pt x="387448" y="355"/>
                  </a:cubicBezTo>
                  <a:cubicBezTo>
                    <a:pt x="410731" y="-2820"/>
                    <a:pt x="358344" y="16230"/>
                    <a:pt x="387448" y="19405"/>
                  </a:cubicBezTo>
                  <a:cubicBezTo>
                    <a:pt x="416552" y="22580"/>
                    <a:pt x="518152" y="2472"/>
                    <a:pt x="562073" y="19405"/>
                  </a:cubicBezTo>
                  <a:cubicBezTo>
                    <a:pt x="605994" y="36338"/>
                    <a:pt x="630865" y="87138"/>
                    <a:pt x="650973" y="121005"/>
                  </a:cubicBezTo>
                  <a:cubicBezTo>
                    <a:pt x="671081" y="154872"/>
                    <a:pt x="684311" y="196147"/>
                    <a:pt x="682723" y="222605"/>
                  </a:cubicBezTo>
                  <a:cubicBezTo>
                    <a:pt x="681136" y="249063"/>
                    <a:pt x="656265" y="260705"/>
                    <a:pt x="641448" y="279755"/>
                  </a:cubicBezTo>
                  <a:cubicBezTo>
                    <a:pt x="626631" y="298805"/>
                    <a:pt x="654677" y="300393"/>
                    <a:pt x="593823" y="336905"/>
                  </a:cubicBezTo>
                  <a:cubicBezTo>
                    <a:pt x="532969" y="373417"/>
                    <a:pt x="289023" y="493538"/>
                    <a:pt x="276323" y="498830"/>
                  </a:cubicBezTo>
                  <a:cubicBezTo>
                    <a:pt x="263623" y="504122"/>
                    <a:pt x="466823" y="399876"/>
                    <a:pt x="517623" y="368655"/>
                  </a:cubicBezTo>
                  <a:cubicBezTo>
                    <a:pt x="568423" y="337434"/>
                    <a:pt x="577419" y="351192"/>
                    <a:pt x="581123" y="311505"/>
                  </a:cubicBezTo>
                  <a:cubicBezTo>
                    <a:pt x="584827" y="271818"/>
                    <a:pt x="573186" y="164926"/>
                    <a:pt x="539848" y="130530"/>
                  </a:cubicBezTo>
                  <a:cubicBezTo>
                    <a:pt x="506511" y="96134"/>
                    <a:pt x="456240" y="86609"/>
                    <a:pt x="381098" y="105130"/>
                  </a:cubicBezTo>
                  <a:cubicBezTo>
                    <a:pt x="305956" y="123651"/>
                    <a:pt x="128156" y="226838"/>
                    <a:pt x="88998" y="241655"/>
                  </a:cubicBezTo>
                  <a:cubicBezTo>
                    <a:pt x="49840" y="256472"/>
                    <a:pt x="163081" y="192972"/>
                    <a:pt x="146148" y="194030"/>
                  </a:cubicBezTo>
                  <a:cubicBezTo>
                    <a:pt x="129215" y="195088"/>
                    <a:pt x="-4135" y="241126"/>
                    <a:pt x="98" y="2226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3740585-0885-154B-6CA0-2A55F1DE4561}"/>
              </a:ext>
            </a:extLst>
          </p:cNvPr>
          <p:cNvSpPr txBox="1"/>
          <p:nvPr/>
        </p:nvSpPr>
        <p:spPr>
          <a:xfrm>
            <a:off x="2095678" y="7646053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>
                <a:latin typeface="Ro Hon Mincho Std U" panose="02020A00000000000000" pitchFamily="18" charset="-128"/>
                <a:ea typeface="Ro Hon Mincho Std U" panose="02020A00000000000000" pitchFamily="18" charset="-128"/>
              </a:rPr>
              <a:t>でべでぃ</a:t>
            </a:r>
            <a:endParaRPr kumimoji="1" lang="en-US" altLang="ja-JP" sz="7200" dirty="0">
              <a:latin typeface="Ro Hon Mincho Std U" panose="02020A00000000000000" pitchFamily="18" charset="-128"/>
              <a:ea typeface="Ro Hon Mincho Std U" panose="02020A00000000000000" pitchFamily="18" charset="-128"/>
            </a:endParaRP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E797620-4BCC-180A-390F-8AB53383E67A}"/>
              </a:ext>
            </a:extLst>
          </p:cNvPr>
          <p:cNvGrpSpPr/>
          <p:nvPr/>
        </p:nvGrpSpPr>
        <p:grpSpPr>
          <a:xfrm>
            <a:off x="2246441" y="8730194"/>
            <a:ext cx="920883" cy="826937"/>
            <a:chOff x="2246441" y="8730194"/>
            <a:chExt cx="920883" cy="826937"/>
          </a:xfrm>
        </p:grpSpPr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1F7CF0B3-41CC-FE88-4D70-485AA5CD5DC0}"/>
                </a:ext>
              </a:extLst>
            </p:cNvPr>
            <p:cNvSpPr/>
            <p:nvPr/>
          </p:nvSpPr>
          <p:spPr>
            <a:xfrm>
              <a:off x="2246441" y="8730194"/>
              <a:ext cx="890586" cy="826937"/>
            </a:xfrm>
            <a:custGeom>
              <a:avLst/>
              <a:gdLst>
                <a:gd name="connsiteX0" fmla="*/ 230 w 890586"/>
                <a:gd name="connsiteY0" fmla="*/ 851 h 826937"/>
                <a:gd name="connsiteX1" fmla="*/ 147714 w 890586"/>
                <a:gd name="connsiteY1" fmla="*/ 335148 h 826937"/>
                <a:gd name="connsiteX2" fmla="*/ 467262 w 890586"/>
                <a:gd name="connsiteY2" fmla="*/ 261406 h 826937"/>
                <a:gd name="connsiteX3" fmla="*/ 373856 w 890586"/>
                <a:gd name="connsiteY3" fmla="*/ 438387 h 826937"/>
                <a:gd name="connsiteX4" fmla="*/ 373856 w 890586"/>
                <a:gd name="connsiteY4" fmla="*/ 497380 h 826937"/>
                <a:gd name="connsiteX5" fmla="*/ 349275 w 890586"/>
                <a:gd name="connsiteY5" fmla="*/ 679277 h 826937"/>
                <a:gd name="connsiteX6" fmla="*/ 776978 w 890586"/>
                <a:gd name="connsiteY6" fmla="*/ 826761 h 826937"/>
                <a:gd name="connsiteX7" fmla="*/ 693404 w 890586"/>
                <a:gd name="connsiteY7" fmla="*/ 703858 h 826937"/>
                <a:gd name="connsiteX8" fmla="*/ 472178 w 890586"/>
                <a:gd name="connsiteY8" fmla="*/ 472800 h 826937"/>
                <a:gd name="connsiteX9" fmla="*/ 658991 w 890586"/>
                <a:gd name="connsiteY9" fmla="*/ 266322 h 826937"/>
                <a:gd name="connsiteX10" fmla="*/ 890049 w 890586"/>
                <a:gd name="connsiteY10" fmla="*/ 212245 h 826937"/>
                <a:gd name="connsiteX11" fmla="*/ 722901 w 890586"/>
                <a:gd name="connsiteY11" fmla="*/ 35264 h 826937"/>
                <a:gd name="connsiteX12" fmla="*/ 727817 w 890586"/>
                <a:gd name="connsiteY12" fmla="*/ 148335 h 826937"/>
                <a:gd name="connsiteX13" fmla="*/ 467262 w 890586"/>
                <a:gd name="connsiteY13" fmla="*/ 192580 h 826937"/>
                <a:gd name="connsiteX14" fmla="*/ 177211 w 890586"/>
                <a:gd name="connsiteY14" fmla="*/ 236825 h 826937"/>
                <a:gd name="connsiteX15" fmla="*/ 230 w 890586"/>
                <a:gd name="connsiteY15" fmla="*/ 851 h 82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90586" h="826937">
                  <a:moveTo>
                    <a:pt x="230" y="851"/>
                  </a:moveTo>
                  <a:cubicBezTo>
                    <a:pt x="-4686" y="17238"/>
                    <a:pt x="69875" y="291722"/>
                    <a:pt x="147714" y="335148"/>
                  </a:cubicBezTo>
                  <a:cubicBezTo>
                    <a:pt x="225553" y="378574"/>
                    <a:pt x="429572" y="244200"/>
                    <a:pt x="467262" y="261406"/>
                  </a:cubicBezTo>
                  <a:cubicBezTo>
                    <a:pt x="504952" y="278612"/>
                    <a:pt x="389424" y="399058"/>
                    <a:pt x="373856" y="438387"/>
                  </a:cubicBezTo>
                  <a:cubicBezTo>
                    <a:pt x="358288" y="477716"/>
                    <a:pt x="377953" y="457232"/>
                    <a:pt x="373856" y="497380"/>
                  </a:cubicBezTo>
                  <a:cubicBezTo>
                    <a:pt x="369759" y="537528"/>
                    <a:pt x="282088" y="624380"/>
                    <a:pt x="349275" y="679277"/>
                  </a:cubicBezTo>
                  <a:cubicBezTo>
                    <a:pt x="416462" y="734174"/>
                    <a:pt x="719623" y="822664"/>
                    <a:pt x="776978" y="826761"/>
                  </a:cubicBezTo>
                  <a:cubicBezTo>
                    <a:pt x="834333" y="830858"/>
                    <a:pt x="744204" y="762851"/>
                    <a:pt x="693404" y="703858"/>
                  </a:cubicBezTo>
                  <a:cubicBezTo>
                    <a:pt x="642604" y="644865"/>
                    <a:pt x="477913" y="545723"/>
                    <a:pt x="472178" y="472800"/>
                  </a:cubicBezTo>
                  <a:cubicBezTo>
                    <a:pt x="466443" y="399877"/>
                    <a:pt x="589346" y="309748"/>
                    <a:pt x="658991" y="266322"/>
                  </a:cubicBezTo>
                  <a:cubicBezTo>
                    <a:pt x="728636" y="222896"/>
                    <a:pt x="879397" y="250755"/>
                    <a:pt x="890049" y="212245"/>
                  </a:cubicBezTo>
                  <a:cubicBezTo>
                    <a:pt x="900701" y="173735"/>
                    <a:pt x="749940" y="45916"/>
                    <a:pt x="722901" y="35264"/>
                  </a:cubicBezTo>
                  <a:cubicBezTo>
                    <a:pt x="695862" y="24612"/>
                    <a:pt x="770423" y="122116"/>
                    <a:pt x="727817" y="148335"/>
                  </a:cubicBezTo>
                  <a:cubicBezTo>
                    <a:pt x="685211" y="174554"/>
                    <a:pt x="467262" y="192580"/>
                    <a:pt x="467262" y="192580"/>
                  </a:cubicBezTo>
                  <a:cubicBezTo>
                    <a:pt x="375494" y="207328"/>
                    <a:pt x="255869" y="263864"/>
                    <a:pt x="177211" y="236825"/>
                  </a:cubicBezTo>
                  <a:cubicBezTo>
                    <a:pt x="98553" y="209786"/>
                    <a:pt x="5146" y="-15536"/>
                    <a:pt x="230" y="8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359626EA-7EA7-5946-BAB8-7BB767D2C91C}"/>
                </a:ext>
              </a:extLst>
            </p:cNvPr>
            <p:cNvSpPr/>
            <p:nvPr/>
          </p:nvSpPr>
          <p:spPr>
            <a:xfrm>
              <a:off x="2830100" y="9039951"/>
              <a:ext cx="229702" cy="192981"/>
            </a:xfrm>
            <a:custGeom>
              <a:avLst/>
              <a:gdLst>
                <a:gd name="connsiteX0" fmla="*/ 1590 w 229702"/>
                <a:gd name="connsiteY0" fmla="*/ 810 h 192981"/>
                <a:gd name="connsiteX1" fmla="*/ 114661 w 229702"/>
                <a:gd name="connsiteY1" fmla="*/ 99133 h 192981"/>
                <a:gd name="connsiteX2" fmla="*/ 217900 w 229702"/>
                <a:gd name="connsiteY2" fmla="*/ 192539 h 192981"/>
                <a:gd name="connsiteX3" fmla="*/ 203152 w 229702"/>
                <a:gd name="connsiteY3" fmla="*/ 59804 h 192981"/>
                <a:gd name="connsiteX4" fmla="*/ 1590 w 229702"/>
                <a:gd name="connsiteY4" fmla="*/ 810 h 192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702" h="192981">
                  <a:moveTo>
                    <a:pt x="1590" y="810"/>
                  </a:moveTo>
                  <a:cubicBezTo>
                    <a:pt x="-13158" y="7365"/>
                    <a:pt x="78609" y="67178"/>
                    <a:pt x="114661" y="99133"/>
                  </a:cubicBezTo>
                  <a:cubicBezTo>
                    <a:pt x="150713" y="131088"/>
                    <a:pt x="203152" y="199094"/>
                    <a:pt x="217900" y="192539"/>
                  </a:cubicBezTo>
                  <a:cubicBezTo>
                    <a:pt x="232648" y="185984"/>
                    <a:pt x="239204" y="90939"/>
                    <a:pt x="203152" y="59804"/>
                  </a:cubicBezTo>
                  <a:cubicBezTo>
                    <a:pt x="167100" y="28669"/>
                    <a:pt x="16338" y="-5745"/>
                    <a:pt x="1590" y="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0FD62FBA-8197-5A11-2259-0C90BD7BAF6B}"/>
                </a:ext>
              </a:extLst>
            </p:cNvPr>
            <p:cNvSpPr/>
            <p:nvPr/>
          </p:nvSpPr>
          <p:spPr>
            <a:xfrm>
              <a:off x="2992337" y="8977576"/>
              <a:ext cx="174987" cy="184300"/>
            </a:xfrm>
            <a:custGeom>
              <a:avLst/>
              <a:gdLst>
                <a:gd name="connsiteX0" fmla="*/ 1586 w 174987"/>
                <a:gd name="connsiteY0" fmla="*/ 4192 h 184300"/>
                <a:gd name="connsiteX1" fmla="*/ 168734 w 174987"/>
                <a:gd name="connsiteY1" fmla="*/ 58269 h 184300"/>
                <a:gd name="connsiteX2" fmla="*/ 134321 w 174987"/>
                <a:gd name="connsiteY2" fmla="*/ 171340 h 184300"/>
                <a:gd name="connsiteX3" fmla="*/ 85160 w 174987"/>
                <a:gd name="connsiteY3" fmla="*/ 166424 h 184300"/>
                <a:gd name="connsiteX4" fmla="*/ 1586 w 174987"/>
                <a:gd name="connsiteY4" fmla="*/ 4192 h 18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87" h="184300">
                  <a:moveTo>
                    <a:pt x="1586" y="4192"/>
                  </a:moveTo>
                  <a:cubicBezTo>
                    <a:pt x="15515" y="-13834"/>
                    <a:pt x="146612" y="30411"/>
                    <a:pt x="168734" y="58269"/>
                  </a:cubicBezTo>
                  <a:cubicBezTo>
                    <a:pt x="190856" y="86127"/>
                    <a:pt x="148250" y="153314"/>
                    <a:pt x="134321" y="171340"/>
                  </a:cubicBezTo>
                  <a:cubicBezTo>
                    <a:pt x="120392" y="189366"/>
                    <a:pt x="100728" y="189366"/>
                    <a:pt x="85160" y="166424"/>
                  </a:cubicBezTo>
                  <a:cubicBezTo>
                    <a:pt x="69592" y="143482"/>
                    <a:pt x="-12343" y="22218"/>
                    <a:pt x="1586" y="4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23BFBAD2-B5E7-1429-7C14-4AD7BDDDEC42}"/>
              </a:ext>
            </a:extLst>
          </p:cNvPr>
          <p:cNvGrpSpPr/>
          <p:nvPr/>
        </p:nvGrpSpPr>
        <p:grpSpPr>
          <a:xfrm>
            <a:off x="3184527" y="8765090"/>
            <a:ext cx="924750" cy="712128"/>
            <a:chOff x="3184527" y="8765090"/>
            <a:chExt cx="924750" cy="712128"/>
          </a:xfrm>
        </p:grpSpPr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F638757F-BA02-3E8B-0A1D-53618D71853F}"/>
                </a:ext>
              </a:extLst>
            </p:cNvPr>
            <p:cNvSpPr/>
            <p:nvPr/>
          </p:nvSpPr>
          <p:spPr>
            <a:xfrm>
              <a:off x="3184527" y="8942392"/>
              <a:ext cx="924750" cy="534826"/>
            </a:xfrm>
            <a:custGeom>
              <a:avLst/>
              <a:gdLst>
                <a:gd name="connsiteX0" fmla="*/ 1125 w 924750"/>
                <a:gd name="connsiteY0" fmla="*/ 142614 h 534826"/>
                <a:gd name="connsiteX1" fmla="*/ 109279 w 924750"/>
                <a:gd name="connsiteY1" fmla="*/ 378589 h 534826"/>
                <a:gd name="connsiteX2" fmla="*/ 173189 w 924750"/>
                <a:gd name="connsiteY2" fmla="*/ 358924 h 534826"/>
                <a:gd name="connsiteX3" fmla="*/ 340338 w 924750"/>
                <a:gd name="connsiteY3" fmla="*/ 172111 h 534826"/>
                <a:gd name="connsiteX4" fmla="*/ 477989 w 924750"/>
                <a:gd name="connsiteY4" fmla="*/ 255685 h 534826"/>
                <a:gd name="connsiteX5" fmla="*/ 876196 w 924750"/>
                <a:gd name="connsiteY5" fmla="*/ 530989 h 534826"/>
                <a:gd name="connsiteX6" fmla="*/ 876196 w 924750"/>
                <a:gd name="connsiteY6" fmla="*/ 398253 h 534826"/>
                <a:gd name="connsiteX7" fmla="*/ 497654 w 924750"/>
                <a:gd name="connsiteY7" fmla="*/ 142614 h 534826"/>
                <a:gd name="connsiteX8" fmla="*/ 360002 w 924750"/>
                <a:gd name="connsiteY8" fmla="*/ 47 h 534826"/>
                <a:gd name="connsiteX9" fmla="*/ 286260 w 924750"/>
                <a:gd name="connsiteY9" fmla="*/ 127866 h 534826"/>
                <a:gd name="connsiteX10" fmla="*/ 183021 w 924750"/>
                <a:gd name="connsiteY10" fmla="*/ 216356 h 534826"/>
                <a:gd name="connsiteX11" fmla="*/ 1125 w 924750"/>
                <a:gd name="connsiteY11" fmla="*/ 142614 h 53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4750" h="534826">
                  <a:moveTo>
                    <a:pt x="1125" y="142614"/>
                  </a:moveTo>
                  <a:cubicBezTo>
                    <a:pt x="-11165" y="169653"/>
                    <a:pt x="80602" y="342537"/>
                    <a:pt x="109279" y="378589"/>
                  </a:cubicBezTo>
                  <a:cubicBezTo>
                    <a:pt x="137956" y="414641"/>
                    <a:pt x="134679" y="393337"/>
                    <a:pt x="173189" y="358924"/>
                  </a:cubicBezTo>
                  <a:cubicBezTo>
                    <a:pt x="211699" y="324511"/>
                    <a:pt x="289538" y="189317"/>
                    <a:pt x="340338" y="172111"/>
                  </a:cubicBezTo>
                  <a:cubicBezTo>
                    <a:pt x="391138" y="154905"/>
                    <a:pt x="388679" y="195872"/>
                    <a:pt x="477989" y="255685"/>
                  </a:cubicBezTo>
                  <a:cubicBezTo>
                    <a:pt x="567299" y="315498"/>
                    <a:pt x="809828" y="507228"/>
                    <a:pt x="876196" y="530989"/>
                  </a:cubicBezTo>
                  <a:cubicBezTo>
                    <a:pt x="942564" y="554750"/>
                    <a:pt x="939286" y="462982"/>
                    <a:pt x="876196" y="398253"/>
                  </a:cubicBezTo>
                  <a:cubicBezTo>
                    <a:pt x="813106" y="333524"/>
                    <a:pt x="583686" y="208982"/>
                    <a:pt x="497654" y="142614"/>
                  </a:cubicBezTo>
                  <a:cubicBezTo>
                    <a:pt x="411622" y="76246"/>
                    <a:pt x="395234" y="2505"/>
                    <a:pt x="360002" y="47"/>
                  </a:cubicBezTo>
                  <a:cubicBezTo>
                    <a:pt x="324770" y="-2411"/>
                    <a:pt x="315757" y="91815"/>
                    <a:pt x="286260" y="127866"/>
                  </a:cubicBezTo>
                  <a:cubicBezTo>
                    <a:pt x="256763" y="163917"/>
                    <a:pt x="228085" y="211440"/>
                    <a:pt x="183021" y="216356"/>
                  </a:cubicBezTo>
                  <a:cubicBezTo>
                    <a:pt x="137957" y="221272"/>
                    <a:pt x="13415" y="115575"/>
                    <a:pt x="1125" y="142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D1B934DB-E5F2-68F4-42E2-E7EDEACECC24}"/>
                </a:ext>
              </a:extLst>
            </p:cNvPr>
            <p:cNvSpPr/>
            <p:nvPr/>
          </p:nvSpPr>
          <p:spPr>
            <a:xfrm>
              <a:off x="3675041" y="8790023"/>
              <a:ext cx="196460" cy="290095"/>
            </a:xfrm>
            <a:custGeom>
              <a:avLst/>
              <a:gdLst>
                <a:gd name="connsiteX0" fmla="*/ 2224 w 196460"/>
                <a:gd name="connsiteY0" fmla="*/ 16 h 290095"/>
                <a:gd name="connsiteX1" fmla="*/ 90714 w 196460"/>
                <a:gd name="connsiteY1" fmla="*/ 167164 h 290095"/>
                <a:gd name="connsiteX2" fmla="*/ 159540 w 196460"/>
                <a:gd name="connsiteY2" fmla="*/ 290067 h 290095"/>
                <a:gd name="connsiteX3" fmla="*/ 189036 w 196460"/>
                <a:gd name="connsiteY3" fmla="*/ 176996 h 290095"/>
                <a:gd name="connsiteX4" fmla="*/ 2224 w 196460"/>
                <a:gd name="connsiteY4" fmla="*/ 16 h 29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460" h="290095">
                  <a:moveTo>
                    <a:pt x="2224" y="16"/>
                  </a:moveTo>
                  <a:cubicBezTo>
                    <a:pt x="-14163" y="-1623"/>
                    <a:pt x="64495" y="118822"/>
                    <a:pt x="90714" y="167164"/>
                  </a:cubicBezTo>
                  <a:cubicBezTo>
                    <a:pt x="116933" y="215506"/>
                    <a:pt x="143153" y="288428"/>
                    <a:pt x="159540" y="290067"/>
                  </a:cubicBezTo>
                  <a:cubicBezTo>
                    <a:pt x="175927" y="291706"/>
                    <a:pt x="211978" y="222880"/>
                    <a:pt x="189036" y="176996"/>
                  </a:cubicBezTo>
                  <a:cubicBezTo>
                    <a:pt x="166094" y="131112"/>
                    <a:pt x="18611" y="1655"/>
                    <a:pt x="2224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677CE1D9-715E-2A1F-9973-902B8F4F728B}"/>
                </a:ext>
              </a:extLst>
            </p:cNvPr>
            <p:cNvSpPr/>
            <p:nvPr/>
          </p:nvSpPr>
          <p:spPr>
            <a:xfrm>
              <a:off x="3830209" y="8765090"/>
              <a:ext cx="157004" cy="193256"/>
            </a:xfrm>
            <a:custGeom>
              <a:avLst/>
              <a:gdLst>
                <a:gd name="connsiteX0" fmla="*/ 4372 w 157004"/>
                <a:gd name="connsiteY0" fmla="*/ 368 h 193256"/>
                <a:gd name="connsiteX1" fmla="*/ 43701 w 157004"/>
                <a:gd name="connsiteY1" fmla="*/ 108523 h 193256"/>
                <a:gd name="connsiteX2" fmla="*/ 68281 w 157004"/>
                <a:gd name="connsiteY2" fmla="*/ 192097 h 193256"/>
                <a:gd name="connsiteX3" fmla="*/ 156772 w 157004"/>
                <a:gd name="connsiteY3" fmla="*/ 147852 h 193256"/>
                <a:gd name="connsiteX4" fmla="*/ 4372 w 157004"/>
                <a:gd name="connsiteY4" fmla="*/ 368 h 19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004" h="193256">
                  <a:moveTo>
                    <a:pt x="4372" y="368"/>
                  </a:moveTo>
                  <a:cubicBezTo>
                    <a:pt x="-14473" y="-6187"/>
                    <a:pt x="33050" y="76568"/>
                    <a:pt x="43701" y="108523"/>
                  </a:cubicBezTo>
                  <a:cubicBezTo>
                    <a:pt x="54352" y="140478"/>
                    <a:pt x="49436" y="185542"/>
                    <a:pt x="68281" y="192097"/>
                  </a:cubicBezTo>
                  <a:cubicBezTo>
                    <a:pt x="87126" y="198652"/>
                    <a:pt x="161688" y="176529"/>
                    <a:pt x="156772" y="147852"/>
                  </a:cubicBezTo>
                  <a:cubicBezTo>
                    <a:pt x="151856" y="119175"/>
                    <a:pt x="23217" y="6923"/>
                    <a:pt x="4372" y="3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95289435-D254-BA08-5016-5AF45547E2D6}"/>
              </a:ext>
            </a:extLst>
          </p:cNvPr>
          <p:cNvGrpSpPr/>
          <p:nvPr/>
        </p:nvGrpSpPr>
        <p:grpSpPr>
          <a:xfrm>
            <a:off x="5121414" y="8991156"/>
            <a:ext cx="665041" cy="580553"/>
            <a:chOff x="5121414" y="8991156"/>
            <a:chExt cx="665041" cy="580553"/>
          </a:xfrm>
        </p:grpSpPr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3B1FBDA5-EC5D-CB0D-B802-19C481C1B7A5}"/>
                </a:ext>
              </a:extLst>
            </p:cNvPr>
            <p:cNvSpPr/>
            <p:nvPr/>
          </p:nvSpPr>
          <p:spPr>
            <a:xfrm>
              <a:off x="5121414" y="8991156"/>
              <a:ext cx="296221" cy="580553"/>
            </a:xfrm>
            <a:custGeom>
              <a:avLst/>
              <a:gdLst>
                <a:gd name="connsiteX0" fmla="*/ 1192 w 296221"/>
                <a:gd name="connsiteY0" fmla="*/ 10276 h 580553"/>
                <a:gd name="connsiteX1" fmla="*/ 119180 w 296221"/>
                <a:gd name="connsiteY1" fmla="*/ 206921 h 580553"/>
                <a:gd name="connsiteX2" fmla="*/ 119180 w 296221"/>
                <a:gd name="connsiteY2" fmla="*/ 447812 h 580553"/>
                <a:gd name="connsiteX3" fmla="*/ 124096 w 296221"/>
                <a:gd name="connsiteY3" fmla="*/ 580547 h 580553"/>
                <a:gd name="connsiteX4" fmla="*/ 197838 w 296221"/>
                <a:gd name="connsiteY4" fmla="*/ 452728 h 580553"/>
                <a:gd name="connsiteX5" fmla="*/ 296160 w 296221"/>
                <a:gd name="connsiteY5" fmla="*/ 270831 h 580553"/>
                <a:gd name="connsiteX6" fmla="*/ 183089 w 296221"/>
                <a:gd name="connsiteY6" fmla="*/ 364238 h 580553"/>
                <a:gd name="connsiteX7" fmla="*/ 202754 w 296221"/>
                <a:gd name="connsiteY7" fmla="*/ 64354 h 580553"/>
                <a:gd name="connsiteX8" fmla="*/ 1192 w 296221"/>
                <a:gd name="connsiteY8" fmla="*/ 10276 h 58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21" h="580553">
                  <a:moveTo>
                    <a:pt x="1192" y="10276"/>
                  </a:moveTo>
                  <a:cubicBezTo>
                    <a:pt x="-12737" y="34037"/>
                    <a:pt x="99515" y="133998"/>
                    <a:pt x="119180" y="206921"/>
                  </a:cubicBezTo>
                  <a:cubicBezTo>
                    <a:pt x="138845" y="279844"/>
                    <a:pt x="118361" y="385541"/>
                    <a:pt x="119180" y="447812"/>
                  </a:cubicBezTo>
                  <a:cubicBezTo>
                    <a:pt x="119999" y="510083"/>
                    <a:pt x="110986" y="579728"/>
                    <a:pt x="124096" y="580547"/>
                  </a:cubicBezTo>
                  <a:cubicBezTo>
                    <a:pt x="137206" y="581366"/>
                    <a:pt x="169161" y="504347"/>
                    <a:pt x="197838" y="452728"/>
                  </a:cubicBezTo>
                  <a:cubicBezTo>
                    <a:pt x="226515" y="401109"/>
                    <a:pt x="298618" y="285579"/>
                    <a:pt x="296160" y="270831"/>
                  </a:cubicBezTo>
                  <a:cubicBezTo>
                    <a:pt x="293702" y="256083"/>
                    <a:pt x="198657" y="398651"/>
                    <a:pt x="183089" y="364238"/>
                  </a:cubicBezTo>
                  <a:cubicBezTo>
                    <a:pt x="167521" y="329825"/>
                    <a:pt x="233889" y="124986"/>
                    <a:pt x="202754" y="64354"/>
                  </a:cubicBezTo>
                  <a:cubicBezTo>
                    <a:pt x="171619" y="3722"/>
                    <a:pt x="15121" y="-13485"/>
                    <a:pt x="1192" y="10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2C755A81-46A5-782A-6C2B-81E55E93BEAA}"/>
                </a:ext>
              </a:extLst>
            </p:cNvPr>
            <p:cNvSpPr/>
            <p:nvPr/>
          </p:nvSpPr>
          <p:spPr>
            <a:xfrm>
              <a:off x="5522950" y="9042861"/>
              <a:ext cx="263505" cy="383668"/>
            </a:xfrm>
            <a:custGeom>
              <a:avLst/>
              <a:gdLst>
                <a:gd name="connsiteX0" fmla="*/ 2779 w 263505"/>
                <a:gd name="connsiteY0" fmla="*/ 2816 h 383668"/>
                <a:gd name="connsiteX1" fmla="*/ 125682 w 263505"/>
                <a:gd name="connsiteY1" fmla="*/ 165049 h 383668"/>
                <a:gd name="connsiteX2" fmla="*/ 174844 w 263505"/>
                <a:gd name="connsiteY2" fmla="*/ 376442 h 383668"/>
                <a:gd name="connsiteX3" fmla="*/ 258418 w 263505"/>
                <a:gd name="connsiteY3" fmla="*/ 302700 h 383668"/>
                <a:gd name="connsiteX4" fmla="*/ 2779 w 263505"/>
                <a:gd name="connsiteY4" fmla="*/ 2816 h 38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05" h="383668">
                  <a:moveTo>
                    <a:pt x="2779" y="2816"/>
                  </a:moveTo>
                  <a:cubicBezTo>
                    <a:pt x="-19344" y="-20126"/>
                    <a:pt x="97005" y="102778"/>
                    <a:pt x="125682" y="165049"/>
                  </a:cubicBezTo>
                  <a:cubicBezTo>
                    <a:pt x="154359" y="227320"/>
                    <a:pt x="152721" y="353500"/>
                    <a:pt x="174844" y="376442"/>
                  </a:cubicBezTo>
                  <a:cubicBezTo>
                    <a:pt x="196967" y="399384"/>
                    <a:pt x="285457" y="365790"/>
                    <a:pt x="258418" y="302700"/>
                  </a:cubicBezTo>
                  <a:cubicBezTo>
                    <a:pt x="231379" y="239610"/>
                    <a:pt x="24902" y="25758"/>
                    <a:pt x="2779" y="28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896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L'd OUTのDiggy-MO'、ソロ2ndシングルが完成 - 音楽ナタリー">
            <a:extLst>
              <a:ext uri="{FF2B5EF4-FFF2-40B4-BE49-F238E27FC236}">
                <a16:creationId xmlns:a16="http://schemas.microsoft.com/office/drawing/2014/main" id="{41E2EBEC-7BEC-A8D4-80CF-4883066E9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4400213" cy="14400213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49100841-743F-283E-3812-D2850C4BA68D}"/>
              </a:ext>
            </a:extLst>
          </p:cNvPr>
          <p:cNvSpPr/>
          <p:nvPr/>
        </p:nvSpPr>
        <p:spPr>
          <a:xfrm>
            <a:off x="6577469" y="3355688"/>
            <a:ext cx="37758" cy="267472"/>
          </a:xfrm>
          <a:custGeom>
            <a:avLst/>
            <a:gdLst>
              <a:gd name="connsiteX0" fmla="*/ 10656 w 37758"/>
              <a:gd name="connsiteY0" fmla="*/ 287 h 267472"/>
              <a:gd name="connsiteX1" fmla="*/ 17006 w 37758"/>
              <a:gd name="connsiteY1" fmla="*/ 79662 h 267472"/>
              <a:gd name="connsiteX2" fmla="*/ 17006 w 37758"/>
              <a:gd name="connsiteY2" fmla="*/ 171737 h 267472"/>
              <a:gd name="connsiteX3" fmla="*/ 36056 w 37758"/>
              <a:gd name="connsiteY3" fmla="*/ 263812 h 267472"/>
              <a:gd name="connsiteX4" fmla="*/ 32881 w 37758"/>
              <a:gd name="connsiteY4" fmla="*/ 235237 h 267472"/>
              <a:gd name="connsiteX5" fmla="*/ 1131 w 37758"/>
              <a:gd name="connsiteY5" fmla="*/ 108237 h 267472"/>
              <a:gd name="connsiteX6" fmla="*/ 10656 w 37758"/>
              <a:gd name="connsiteY6" fmla="*/ 287 h 26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58" h="267472">
                <a:moveTo>
                  <a:pt x="10656" y="287"/>
                </a:moveTo>
                <a:cubicBezTo>
                  <a:pt x="13302" y="-4475"/>
                  <a:pt x="15948" y="51087"/>
                  <a:pt x="17006" y="79662"/>
                </a:cubicBezTo>
                <a:cubicBezTo>
                  <a:pt x="18064" y="108237"/>
                  <a:pt x="13831" y="141045"/>
                  <a:pt x="17006" y="171737"/>
                </a:cubicBezTo>
                <a:cubicBezTo>
                  <a:pt x="20181" y="202429"/>
                  <a:pt x="33410" y="253229"/>
                  <a:pt x="36056" y="263812"/>
                </a:cubicBezTo>
                <a:cubicBezTo>
                  <a:pt x="38702" y="274395"/>
                  <a:pt x="38702" y="261166"/>
                  <a:pt x="32881" y="235237"/>
                </a:cubicBezTo>
                <a:cubicBezTo>
                  <a:pt x="27060" y="209308"/>
                  <a:pt x="5893" y="141574"/>
                  <a:pt x="1131" y="108237"/>
                </a:cubicBezTo>
                <a:cubicBezTo>
                  <a:pt x="-3631" y="74900"/>
                  <a:pt x="8010" y="5049"/>
                  <a:pt x="10656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D0B7B3B5-5FFC-E833-F40A-D07889079321}"/>
              </a:ext>
            </a:extLst>
          </p:cNvPr>
          <p:cNvSpPr/>
          <p:nvPr/>
        </p:nvSpPr>
        <p:spPr>
          <a:xfrm>
            <a:off x="6567057" y="3281553"/>
            <a:ext cx="513708" cy="76518"/>
          </a:xfrm>
          <a:custGeom>
            <a:avLst/>
            <a:gdLst>
              <a:gd name="connsiteX0" fmla="*/ 2018 w 513708"/>
              <a:gd name="connsiteY0" fmla="*/ 74422 h 76518"/>
              <a:gd name="connsiteX1" fmla="*/ 170293 w 513708"/>
              <a:gd name="connsiteY1" fmla="*/ 7747 h 76518"/>
              <a:gd name="connsiteX2" fmla="*/ 100443 w 513708"/>
              <a:gd name="connsiteY2" fmla="*/ 17272 h 76518"/>
              <a:gd name="connsiteX3" fmla="*/ 224268 w 513708"/>
              <a:gd name="connsiteY3" fmla="*/ 10922 h 76518"/>
              <a:gd name="connsiteX4" fmla="*/ 357618 w 513708"/>
              <a:gd name="connsiteY4" fmla="*/ 33147 h 76518"/>
              <a:gd name="connsiteX5" fmla="*/ 513193 w 513708"/>
              <a:gd name="connsiteY5" fmla="*/ 1397 h 76518"/>
              <a:gd name="connsiteX6" fmla="*/ 408418 w 513708"/>
              <a:gd name="connsiteY6" fmla="*/ 7747 h 76518"/>
              <a:gd name="connsiteX7" fmla="*/ 424293 w 513708"/>
              <a:gd name="connsiteY7" fmla="*/ 14097 h 76518"/>
              <a:gd name="connsiteX8" fmla="*/ 398893 w 513708"/>
              <a:gd name="connsiteY8" fmla="*/ 23622 h 76518"/>
              <a:gd name="connsiteX9" fmla="*/ 230618 w 513708"/>
              <a:gd name="connsiteY9" fmla="*/ 4572 h 76518"/>
              <a:gd name="connsiteX10" fmla="*/ 119493 w 513708"/>
              <a:gd name="connsiteY10" fmla="*/ 4572 h 76518"/>
              <a:gd name="connsiteX11" fmla="*/ 78218 w 513708"/>
              <a:gd name="connsiteY11" fmla="*/ 55372 h 76518"/>
              <a:gd name="connsiteX12" fmla="*/ 2018 w 513708"/>
              <a:gd name="connsiteY12" fmla="*/ 74422 h 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3708" h="76518">
                <a:moveTo>
                  <a:pt x="2018" y="74422"/>
                </a:moveTo>
                <a:cubicBezTo>
                  <a:pt x="17364" y="66485"/>
                  <a:pt x="153889" y="17272"/>
                  <a:pt x="170293" y="7747"/>
                </a:cubicBezTo>
                <a:cubicBezTo>
                  <a:pt x="186697" y="-1778"/>
                  <a:pt x="100443" y="17272"/>
                  <a:pt x="100443" y="17272"/>
                </a:cubicBezTo>
                <a:cubicBezTo>
                  <a:pt x="109439" y="17801"/>
                  <a:pt x="181406" y="8276"/>
                  <a:pt x="224268" y="10922"/>
                </a:cubicBezTo>
                <a:cubicBezTo>
                  <a:pt x="267130" y="13568"/>
                  <a:pt x="309464" y="34734"/>
                  <a:pt x="357618" y="33147"/>
                </a:cubicBezTo>
                <a:cubicBezTo>
                  <a:pt x="405772" y="31560"/>
                  <a:pt x="504726" y="5630"/>
                  <a:pt x="513193" y="1397"/>
                </a:cubicBezTo>
                <a:cubicBezTo>
                  <a:pt x="521660" y="-2836"/>
                  <a:pt x="423235" y="5630"/>
                  <a:pt x="408418" y="7747"/>
                </a:cubicBezTo>
                <a:cubicBezTo>
                  <a:pt x="393601" y="9864"/>
                  <a:pt x="424293" y="14097"/>
                  <a:pt x="424293" y="14097"/>
                </a:cubicBezTo>
                <a:cubicBezTo>
                  <a:pt x="422706" y="16743"/>
                  <a:pt x="431172" y="25209"/>
                  <a:pt x="398893" y="23622"/>
                </a:cubicBezTo>
                <a:cubicBezTo>
                  <a:pt x="366614" y="22035"/>
                  <a:pt x="277185" y="7747"/>
                  <a:pt x="230618" y="4572"/>
                </a:cubicBezTo>
                <a:cubicBezTo>
                  <a:pt x="184051" y="1397"/>
                  <a:pt x="144893" y="-3895"/>
                  <a:pt x="119493" y="4572"/>
                </a:cubicBezTo>
                <a:cubicBezTo>
                  <a:pt x="94093" y="13039"/>
                  <a:pt x="93035" y="44789"/>
                  <a:pt x="78218" y="55372"/>
                </a:cubicBezTo>
                <a:cubicBezTo>
                  <a:pt x="63401" y="65955"/>
                  <a:pt x="-13328" y="82359"/>
                  <a:pt x="2018" y="74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3635CD5F-F9D4-6BFA-8981-DB778F66402F}"/>
              </a:ext>
            </a:extLst>
          </p:cNvPr>
          <p:cNvSpPr/>
          <p:nvPr/>
        </p:nvSpPr>
        <p:spPr>
          <a:xfrm>
            <a:off x="6575179" y="3301190"/>
            <a:ext cx="150494" cy="311449"/>
          </a:xfrm>
          <a:custGeom>
            <a:avLst/>
            <a:gdLst>
              <a:gd name="connsiteX0" fmla="*/ 149471 w 150494"/>
              <a:gd name="connsiteY0" fmla="*/ 810 h 311449"/>
              <a:gd name="connsiteX1" fmla="*/ 85971 w 150494"/>
              <a:gd name="connsiteY1" fmla="*/ 89710 h 311449"/>
              <a:gd name="connsiteX2" fmla="*/ 111371 w 150494"/>
              <a:gd name="connsiteY2" fmla="*/ 210360 h 311449"/>
              <a:gd name="connsiteX3" fmla="*/ 70096 w 150494"/>
              <a:gd name="connsiteY3" fmla="*/ 245285 h 311449"/>
              <a:gd name="connsiteX4" fmla="*/ 35171 w 150494"/>
              <a:gd name="connsiteY4" fmla="*/ 308785 h 311449"/>
              <a:gd name="connsiteX5" fmla="*/ 35171 w 150494"/>
              <a:gd name="connsiteY5" fmla="*/ 283385 h 311449"/>
              <a:gd name="connsiteX6" fmla="*/ 246 w 150494"/>
              <a:gd name="connsiteY6" fmla="*/ 140510 h 311449"/>
              <a:gd name="connsiteX7" fmla="*/ 25646 w 150494"/>
              <a:gd name="connsiteY7" fmla="*/ 51610 h 311449"/>
              <a:gd name="connsiteX8" fmla="*/ 149471 w 150494"/>
              <a:gd name="connsiteY8" fmla="*/ 810 h 31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494" h="311449">
                <a:moveTo>
                  <a:pt x="149471" y="810"/>
                </a:moveTo>
                <a:cubicBezTo>
                  <a:pt x="159525" y="7160"/>
                  <a:pt x="92321" y="54785"/>
                  <a:pt x="85971" y="89710"/>
                </a:cubicBezTo>
                <a:cubicBezTo>
                  <a:pt x="79621" y="124635"/>
                  <a:pt x="114017" y="184431"/>
                  <a:pt x="111371" y="210360"/>
                </a:cubicBezTo>
                <a:cubicBezTo>
                  <a:pt x="108725" y="236289"/>
                  <a:pt x="82796" y="228881"/>
                  <a:pt x="70096" y="245285"/>
                </a:cubicBezTo>
                <a:cubicBezTo>
                  <a:pt x="57396" y="261689"/>
                  <a:pt x="40992" y="302435"/>
                  <a:pt x="35171" y="308785"/>
                </a:cubicBezTo>
                <a:cubicBezTo>
                  <a:pt x="29350" y="315135"/>
                  <a:pt x="40992" y="311431"/>
                  <a:pt x="35171" y="283385"/>
                </a:cubicBezTo>
                <a:cubicBezTo>
                  <a:pt x="29350" y="255339"/>
                  <a:pt x="1833" y="179139"/>
                  <a:pt x="246" y="140510"/>
                </a:cubicBezTo>
                <a:cubicBezTo>
                  <a:pt x="-1341" y="101881"/>
                  <a:pt x="4479" y="76481"/>
                  <a:pt x="25646" y="51610"/>
                </a:cubicBezTo>
                <a:cubicBezTo>
                  <a:pt x="46813" y="26739"/>
                  <a:pt x="139417" y="-5540"/>
                  <a:pt x="149471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F84E4F6-88AD-975E-3488-F8C4D3FA8713}"/>
              </a:ext>
            </a:extLst>
          </p:cNvPr>
          <p:cNvSpPr/>
          <p:nvPr/>
        </p:nvSpPr>
        <p:spPr>
          <a:xfrm>
            <a:off x="6666888" y="3297863"/>
            <a:ext cx="335032" cy="217063"/>
          </a:xfrm>
          <a:custGeom>
            <a:avLst/>
            <a:gdLst>
              <a:gd name="connsiteX0" fmla="*/ 270487 w 335032"/>
              <a:gd name="connsiteY0" fmla="*/ 962 h 217063"/>
              <a:gd name="connsiteX1" fmla="*/ 280012 w 335032"/>
              <a:gd name="connsiteY1" fmla="*/ 64462 h 217063"/>
              <a:gd name="connsiteX2" fmla="*/ 232387 w 335032"/>
              <a:gd name="connsiteY2" fmla="*/ 96212 h 217063"/>
              <a:gd name="connsiteX3" fmla="*/ 333987 w 335032"/>
              <a:gd name="connsiteY3" fmla="*/ 48587 h 217063"/>
              <a:gd name="connsiteX4" fmla="*/ 280012 w 335032"/>
              <a:gd name="connsiteY4" fmla="*/ 86687 h 217063"/>
              <a:gd name="connsiteX5" fmla="*/ 197462 w 335032"/>
              <a:gd name="connsiteY5" fmla="*/ 156537 h 217063"/>
              <a:gd name="connsiteX6" fmla="*/ 130787 w 335032"/>
              <a:gd name="connsiteY6" fmla="*/ 188287 h 217063"/>
              <a:gd name="connsiteX7" fmla="*/ 57762 w 335032"/>
              <a:gd name="connsiteY7" fmla="*/ 213687 h 217063"/>
              <a:gd name="connsiteX8" fmla="*/ 3787 w 335032"/>
              <a:gd name="connsiteY8" fmla="*/ 213687 h 217063"/>
              <a:gd name="connsiteX9" fmla="*/ 165712 w 335032"/>
              <a:gd name="connsiteY9" fmla="*/ 185112 h 217063"/>
              <a:gd name="connsiteX10" fmla="*/ 124437 w 335032"/>
              <a:gd name="connsiteY10" fmla="*/ 181937 h 217063"/>
              <a:gd name="connsiteX11" fmla="*/ 216512 w 335032"/>
              <a:gd name="connsiteY11" fmla="*/ 118437 h 217063"/>
              <a:gd name="connsiteX12" fmla="*/ 162537 w 335032"/>
              <a:gd name="connsiteY12" fmla="*/ 166062 h 217063"/>
              <a:gd name="connsiteX13" fmla="*/ 254612 w 335032"/>
              <a:gd name="connsiteY13" fmla="*/ 118437 h 217063"/>
              <a:gd name="connsiteX14" fmla="*/ 270487 w 335032"/>
              <a:gd name="connsiteY14" fmla="*/ 962 h 21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5032" h="217063">
                <a:moveTo>
                  <a:pt x="270487" y="962"/>
                </a:moveTo>
                <a:cubicBezTo>
                  <a:pt x="274720" y="-8034"/>
                  <a:pt x="286362" y="48587"/>
                  <a:pt x="280012" y="64462"/>
                </a:cubicBezTo>
                <a:cubicBezTo>
                  <a:pt x="273662" y="80337"/>
                  <a:pt x="223391" y="98858"/>
                  <a:pt x="232387" y="96212"/>
                </a:cubicBezTo>
                <a:cubicBezTo>
                  <a:pt x="241383" y="93566"/>
                  <a:pt x="326049" y="50175"/>
                  <a:pt x="333987" y="48587"/>
                </a:cubicBezTo>
                <a:cubicBezTo>
                  <a:pt x="341925" y="46999"/>
                  <a:pt x="302766" y="68695"/>
                  <a:pt x="280012" y="86687"/>
                </a:cubicBezTo>
                <a:cubicBezTo>
                  <a:pt x="257258" y="104679"/>
                  <a:pt x="222333" y="139604"/>
                  <a:pt x="197462" y="156537"/>
                </a:cubicBezTo>
                <a:cubicBezTo>
                  <a:pt x="172591" y="173470"/>
                  <a:pt x="154070" y="178762"/>
                  <a:pt x="130787" y="188287"/>
                </a:cubicBezTo>
                <a:cubicBezTo>
                  <a:pt x="107504" y="197812"/>
                  <a:pt x="78929" y="209454"/>
                  <a:pt x="57762" y="213687"/>
                </a:cubicBezTo>
                <a:cubicBezTo>
                  <a:pt x="36595" y="217920"/>
                  <a:pt x="-14205" y="218450"/>
                  <a:pt x="3787" y="213687"/>
                </a:cubicBezTo>
                <a:cubicBezTo>
                  <a:pt x="21779" y="208925"/>
                  <a:pt x="145604" y="190404"/>
                  <a:pt x="165712" y="185112"/>
                </a:cubicBezTo>
                <a:cubicBezTo>
                  <a:pt x="185820" y="179820"/>
                  <a:pt x="115970" y="193049"/>
                  <a:pt x="124437" y="181937"/>
                </a:cubicBezTo>
                <a:cubicBezTo>
                  <a:pt x="132904" y="170825"/>
                  <a:pt x="210162" y="121083"/>
                  <a:pt x="216512" y="118437"/>
                </a:cubicBezTo>
                <a:cubicBezTo>
                  <a:pt x="222862" y="115791"/>
                  <a:pt x="156187" y="166062"/>
                  <a:pt x="162537" y="166062"/>
                </a:cubicBezTo>
                <a:cubicBezTo>
                  <a:pt x="168887" y="166062"/>
                  <a:pt x="236091" y="139074"/>
                  <a:pt x="254612" y="118437"/>
                </a:cubicBezTo>
                <a:cubicBezTo>
                  <a:pt x="273133" y="97800"/>
                  <a:pt x="266254" y="9958"/>
                  <a:pt x="270487" y="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39B1D43-A098-BB7E-E76B-60163CCB3C04}"/>
              </a:ext>
            </a:extLst>
          </p:cNvPr>
          <p:cNvSpPr/>
          <p:nvPr/>
        </p:nvSpPr>
        <p:spPr>
          <a:xfrm>
            <a:off x="6953031" y="3282932"/>
            <a:ext cx="313255" cy="111438"/>
          </a:xfrm>
          <a:custGeom>
            <a:avLst/>
            <a:gdLst>
              <a:gd name="connsiteX0" fmla="*/ 219 w 313255"/>
              <a:gd name="connsiteY0" fmla="*/ 18 h 111438"/>
              <a:gd name="connsiteX1" fmla="*/ 114519 w 313255"/>
              <a:gd name="connsiteY1" fmla="*/ 53993 h 111438"/>
              <a:gd name="connsiteX2" fmla="*/ 305019 w 313255"/>
              <a:gd name="connsiteY2" fmla="*/ 63518 h 111438"/>
              <a:gd name="connsiteX3" fmla="*/ 251044 w 313255"/>
              <a:gd name="connsiteY3" fmla="*/ 63518 h 111438"/>
              <a:gd name="connsiteX4" fmla="*/ 3394 w 313255"/>
              <a:gd name="connsiteY4" fmla="*/ 111143 h 111438"/>
              <a:gd name="connsiteX5" fmla="*/ 127219 w 313255"/>
              <a:gd name="connsiteY5" fmla="*/ 82568 h 111438"/>
              <a:gd name="connsiteX6" fmla="*/ 85944 w 313255"/>
              <a:gd name="connsiteY6" fmla="*/ 60343 h 111438"/>
              <a:gd name="connsiteX7" fmla="*/ 219 w 313255"/>
              <a:gd name="connsiteY7" fmla="*/ 18 h 11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255" h="111438">
                <a:moveTo>
                  <a:pt x="219" y="18"/>
                </a:moveTo>
                <a:cubicBezTo>
                  <a:pt x="4981" y="-1040"/>
                  <a:pt x="63719" y="43410"/>
                  <a:pt x="114519" y="53993"/>
                </a:cubicBezTo>
                <a:cubicBezTo>
                  <a:pt x="165319" y="64576"/>
                  <a:pt x="282265" y="61931"/>
                  <a:pt x="305019" y="63518"/>
                </a:cubicBezTo>
                <a:cubicBezTo>
                  <a:pt x="327773" y="65105"/>
                  <a:pt x="301315" y="55581"/>
                  <a:pt x="251044" y="63518"/>
                </a:cubicBezTo>
                <a:cubicBezTo>
                  <a:pt x="200773" y="71455"/>
                  <a:pt x="24032" y="107968"/>
                  <a:pt x="3394" y="111143"/>
                </a:cubicBezTo>
                <a:cubicBezTo>
                  <a:pt x="-17244" y="114318"/>
                  <a:pt x="113461" y="91035"/>
                  <a:pt x="127219" y="82568"/>
                </a:cubicBezTo>
                <a:cubicBezTo>
                  <a:pt x="140977" y="74101"/>
                  <a:pt x="102348" y="68810"/>
                  <a:pt x="85944" y="60343"/>
                </a:cubicBezTo>
                <a:cubicBezTo>
                  <a:pt x="69540" y="51876"/>
                  <a:pt x="-4543" y="1076"/>
                  <a:pt x="219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2539D25-4D78-53FD-E74C-92D94ED63AE9}"/>
              </a:ext>
            </a:extLst>
          </p:cNvPr>
          <p:cNvSpPr/>
          <p:nvPr/>
        </p:nvSpPr>
        <p:spPr>
          <a:xfrm>
            <a:off x="6666322" y="3377980"/>
            <a:ext cx="376317" cy="163682"/>
          </a:xfrm>
          <a:custGeom>
            <a:avLst/>
            <a:gdLst>
              <a:gd name="connsiteX0" fmla="*/ 1178 w 376317"/>
              <a:gd name="connsiteY0" fmla="*/ 162145 h 163682"/>
              <a:gd name="connsiteX1" fmla="*/ 90078 w 376317"/>
              <a:gd name="connsiteY1" fmla="*/ 149445 h 163682"/>
              <a:gd name="connsiteX2" fmla="*/ 178978 w 376317"/>
              <a:gd name="connsiteY2" fmla="*/ 98645 h 163682"/>
              <a:gd name="connsiteX3" fmla="*/ 302803 w 376317"/>
              <a:gd name="connsiteY3" fmla="*/ 51020 h 163682"/>
              <a:gd name="connsiteX4" fmla="*/ 375828 w 376317"/>
              <a:gd name="connsiteY4" fmla="*/ 220 h 163682"/>
              <a:gd name="connsiteX5" fmla="*/ 328203 w 376317"/>
              <a:gd name="connsiteY5" fmla="*/ 35145 h 163682"/>
              <a:gd name="connsiteX6" fmla="*/ 207553 w 376317"/>
              <a:gd name="connsiteY6" fmla="*/ 95470 h 163682"/>
              <a:gd name="connsiteX7" fmla="*/ 156753 w 376317"/>
              <a:gd name="connsiteY7" fmla="*/ 120870 h 163682"/>
              <a:gd name="connsiteX8" fmla="*/ 1178 w 376317"/>
              <a:gd name="connsiteY8" fmla="*/ 162145 h 1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317" h="163682">
                <a:moveTo>
                  <a:pt x="1178" y="162145"/>
                </a:moveTo>
                <a:cubicBezTo>
                  <a:pt x="-9934" y="166907"/>
                  <a:pt x="60445" y="160028"/>
                  <a:pt x="90078" y="149445"/>
                </a:cubicBezTo>
                <a:cubicBezTo>
                  <a:pt x="119711" y="138862"/>
                  <a:pt x="143524" y="115049"/>
                  <a:pt x="178978" y="98645"/>
                </a:cubicBezTo>
                <a:cubicBezTo>
                  <a:pt x="214432" y="82241"/>
                  <a:pt x="269995" y="67424"/>
                  <a:pt x="302803" y="51020"/>
                </a:cubicBezTo>
                <a:cubicBezTo>
                  <a:pt x="335611" y="34616"/>
                  <a:pt x="371595" y="2866"/>
                  <a:pt x="375828" y="220"/>
                </a:cubicBezTo>
                <a:cubicBezTo>
                  <a:pt x="380061" y="-2426"/>
                  <a:pt x="356249" y="19270"/>
                  <a:pt x="328203" y="35145"/>
                </a:cubicBezTo>
                <a:cubicBezTo>
                  <a:pt x="300157" y="51020"/>
                  <a:pt x="207553" y="95470"/>
                  <a:pt x="207553" y="95470"/>
                </a:cubicBezTo>
                <a:cubicBezTo>
                  <a:pt x="178978" y="109757"/>
                  <a:pt x="183211" y="110287"/>
                  <a:pt x="156753" y="120870"/>
                </a:cubicBezTo>
                <a:cubicBezTo>
                  <a:pt x="130295" y="131453"/>
                  <a:pt x="12290" y="157383"/>
                  <a:pt x="1178" y="162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A410DBE0-7861-07B8-FDE0-7522ED361C68}"/>
              </a:ext>
            </a:extLst>
          </p:cNvPr>
          <p:cNvSpPr/>
          <p:nvPr/>
        </p:nvSpPr>
        <p:spPr>
          <a:xfrm>
            <a:off x="6642022" y="3279505"/>
            <a:ext cx="149931" cy="224705"/>
          </a:xfrm>
          <a:custGeom>
            <a:avLst/>
            <a:gdLst>
              <a:gd name="connsiteX0" fmla="*/ 133428 w 149931"/>
              <a:gd name="connsiteY0" fmla="*/ 6620 h 224705"/>
              <a:gd name="connsiteX1" fmla="*/ 136603 w 149931"/>
              <a:gd name="connsiteY1" fmla="*/ 70120 h 224705"/>
              <a:gd name="connsiteX2" fmla="*/ 149303 w 149931"/>
              <a:gd name="connsiteY2" fmla="*/ 146320 h 224705"/>
              <a:gd name="connsiteX3" fmla="*/ 114378 w 149931"/>
              <a:gd name="connsiteY3" fmla="*/ 200295 h 224705"/>
              <a:gd name="connsiteX4" fmla="*/ 44528 w 149931"/>
              <a:gd name="connsiteY4" fmla="*/ 222520 h 224705"/>
              <a:gd name="connsiteX5" fmla="*/ 78 w 149931"/>
              <a:gd name="connsiteY5" fmla="*/ 149495 h 224705"/>
              <a:gd name="connsiteX6" fmla="*/ 35003 w 149931"/>
              <a:gd name="connsiteY6" fmla="*/ 57420 h 224705"/>
              <a:gd name="connsiteX7" fmla="*/ 82628 w 149931"/>
              <a:gd name="connsiteY7" fmla="*/ 6620 h 224705"/>
              <a:gd name="connsiteX8" fmla="*/ 133428 w 149931"/>
              <a:gd name="connsiteY8" fmla="*/ 6620 h 22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931" h="224705">
                <a:moveTo>
                  <a:pt x="133428" y="6620"/>
                </a:moveTo>
                <a:cubicBezTo>
                  <a:pt x="142424" y="17203"/>
                  <a:pt x="133957" y="46837"/>
                  <a:pt x="136603" y="70120"/>
                </a:cubicBezTo>
                <a:cubicBezTo>
                  <a:pt x="139249" y="93403"/>
                  <a:pt x="153007" y="124624"/>
                  <a:pt x="149303" y="146320"/>
                </a:cubicBezTo>
                <a:cubicBezTo>
                  <a:pt x="145599" y="168016"/>
                  <a:pt x="131840" y="187595"/>
                  <a:pt x="114378" y="200295"/>
                </a:cubicBezTo>
                <a:cubicBezTo>
                  <a:pt x="96915" y="212995"/>
                  <a:pt x="63578" y="230987"/>
                  <a:pt x="44528" y="222520"/>
                </a:cubicBezTo>
                <a:cubicBezTo>
                  <a:pt x="25478" y="214053"/>
                  <a:pt x="1665" y="177012"/>
                  <a:pt x="78" y="149495"/>
                </a:cubicBezTo>
                <a:cubicBezTo>
                  <a:pt x="-1509" y="121978"/>
                  <a:pt x="21245" y="81232"/>
                  <a:pt x="35003" y="57420"/>
                </a:cubicBezTo>
                <a:cubicBezTo>
                  <a:pt x="48761" y="33608"/>
                  <a:pt x="70986" y="13499"/>
                  <a:pt x="82628" y="6620"/>
                </a:cubicBezTo>
                <a:cubicBezTo>
                  <a:pt x="94270" y="-259"/>
                  <a:pt x="124432" y="-3963"/>
                  <a:pt x="133428" y="66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C42546BE-A18E-CB5D-8A10-7C91EEB73DC0}"/>
              </a:ext>
            </a:extLst>
          </p:cNvPr>
          <p:cNvSpPr/>
          <p:nvPr/>
        </p:nvSpPr>
        <p:spPr>
          <a:xfrm>
            <a:off x="6704253" y="3374381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AA0E508A-750C-E885-ED37-2C43B14C80EE}"/>
              </a:ext>
            </a:extLst>
          </p:cNvPr>
          <p:cNvSpPr/>
          <p:nvPr/>
        </p:nvSpPr>
        <p:spPr>
          <a:xfrm>
            <a:off x="6138316" y="3378187"/>
            <a:ext cx="129053" cy="722102"/>
          </a:xfrm>
          <a:custGeom>
            <a:avLst/>
            <a:gdLst>
              <a:gd name="connsiteX0" fmla="*/ 84684 w 129053"/>
              <a:gd name="connsiteY0" fmla="*/ 13 h 722102"/>
              <a:gd name="connsiteX1" fmla="*/ 125959 w 129053"/>
              <a:gd name="connsiteY1" fmla="*/ 193688 h 722102"/>
              <a:gd name="connsiteX2" fmla="*/ 43409 w 129053"/>
              <a:gd name="connsiteY2" fmla="*/ 381013 h 722102"/>
              <a:gd name="connsiteX3" fmla="*/ 91034 w 129053"/>
              <a:gd name="connsiteY3" fmla="*/ 279413 h 722102"/>
              <a:gd name="connsiteX4" fmla="*/ 62459 w 129053"/>
              <a:gd name="connsiteY4" fmla="*/ 454038 h 722102"/>
              <a:gd name="connsiteX5" fmla="*/ 2134 w 129053"/>
              <a:gd name="connsiteY5" fmla="*/ 711213 h 722102"/>
              <a:gd name="connsiteX6" fmla="*/ 24359 w 129053"/>
              <a:gd name="connsiteY6" fmla="*/ 631838 h 722102"/>
              <a:gd name="connsiteX7" fmla="*/ 125959 w 129053"/>
              <a:gd name="connsiteY7" fmla="*/ 250838 h 722102"/>
              <a:gd name="connsiteX8" fmla="*/ 103734 w 129053"/>
              <a:gd name="connsiteY8" fmla="*/ 301638 h 722102"/>
              <a:gd name="connsiteX9" fmla="*/ 113259 w 129053"/>
              <a:gd name="connsiteY9" fmla="*/ 184163 h 722102"/>
              <a:gd name="connsiteX10" fmla="*/ 84684 w 129053"/>
              <a:gd name="connsiteY10" fmla="*/ 13 h 72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053" h="722102">
                <a:moveTo>
                  <a:pt x="84684" y="13"/>
                </a:moveTo>
                <a:cubicBezTo>
                  <a:pt x="86801" y="1601"/>
                  <a:pt x="132838" y="130188"/>
                  <a:pt x="125959" y="193688"/>
                </a:cubicBezTo>
                <a:cubicBezTo>
                  <a:pt x="119080" y="257188"/>
                  <a:pt x="49230" y="366726"/>
                  <a:pt x="43409" y="381013"/>
                </a:cubicBezTo>
                <a:cubicBezTo>
                  <a:pt x="37588" y="395300"/>
                  <a:pt x="87859" y="267242"/>
                  <a:pt x="91034" y="279413"/>
                </a:cubicBezTo>
                <a:cubicBezTo>
                  <a:pt x="94209" y="291584"/>
                  <a:pt x="77276" y="382071"/>
                  <a:pt x="62459" y="454038"/>
                </a:cubicBezTo>
                <a:cubicBezTo>
                  <a:pt x="47642" y="526005"/>
                  <a:pt x="8484" y="681580"/>
                  <a:pt x="2134" y="711213"/>
                </a:cubicBezTo>
                <a:cubicBezTo>
                  <a:pt x="-4216" y="740846"/>
                  <a:pt x="3722" y="708567"/>
                  <a:pt x="24359" y="631838"/>
                </a:cubicBezTo>
                <a:cubicBezTo>
                  <a:pt x="44996" y="555109"/>
                  <a:pt x="112730" y="305871"/>
                  <a:pt x="125959" y="250838"/>
                </a:cubicBezTo>
                <a:cubicBezTo>
                  <a:pt x="139188" y="195805"/>
                  <a:pt x="105851" y="312750"/>
                  <a:pt x="103734" y="301638"/>
                </a:cubicBezTo>
                <a:cubicBezTo>
                  <a:pt x="101617" y="290526"/>
                  <a:pt x="113259" y="229142"/>
                  <a:pt x="113259" y="184163"/>
                </a:cubicBezTo>
                <a:cubicBezTo>
                  <a:pt x="113259" y="139184"/>
                  <a:pt x="82567" y="-1575"/>
                  <a:pt x="8468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653B307A-FD15-FF15-1B91-C9D7B2DBD07B}"/>
              </a:ext>
            </a:extLst>
          </p:cNvPr>
          <p:cNvSpPr/>
          <p:nvPr/>
        </p:nvSpPr>
        <p:spPr>
          <a:xfrm>
            <a:off x="6280225" y="3546450"/>
            <a:ext cx="131520" cy="578410"/>
          </a:xfrm>
          <a:custGeom>
            <a:avLst/>
            <a:gdLst>
              <a:gd name="connsiteX0" fmla="*/ 47550 w 131520"/>
              <a:gd name="connsiteY0" fmla="*/ 25 h 578410"/>
              <a:gd name="connsiteX1" fmla="*/ 44375 w 131520"/>
              <a:gd name="connsiteY1" fmla="*/ 247675 h 578410"/>
              <a:gd name="connsiteX2" fmla="*/ 31675 w 131520"/>
              <a:gd name="connsiteY2" fmla="*/ 292125 h 578410"/>
              <a:gd name="connsiteX3" fmla="*/ 130100 w 131520"/>
              <a:gd name="connsiteY3" fmla="*/ 396900 h 578410"/>
              <a:gd name="connsiteX4" fmla="*/ 85650 w 131520"/>
              <a:gd name="connsiteY4" fmla="*/ 358800 h 578410"/>
              <a:gd name="connsiteX5" fmla="*/ 25325 w 131520"/>
              <a:gd name="connsiteY5" fmla="*/ 476275 h 578410"/>
              <a:gd name="connsiteX6" fmla="*/ 66600 w 131520"/>
              <a:gd name="connsiteY6" fmla="*/ 577875 h 578410"/>
              <a:gd name="connsiteX7" fmla="*/ 22150 w 131520"/>
              <a:gd name="connsiteY7" fmla="*/ 514375 h 578410"/>
              <a:gd name="connsiteX8" fmla="*/ 3100 w 131520"/>
              <a:gd name="connsiteY8" fmla="*/ 469925 h 578410"/>
              <a:gd name="connsiteX9" fmla="*/ 85650 w 131520"/>
              <a:gd name="connsiteY9" fmla="*/ 377850 h 578410"/>
              <a:gd name="connsiteX10" fmla="*/ 60250 w 131520"/>
              <a:gd name="connsiteY10" fmla="*/ 327050 h 578410"/>
              <a:gd name="connsiteX11" fmla="*/ 53900 w 131520"/>
              <a:gd name="connsiteY11" fmla="*/ 263550 h 578410"/>
              <a:gd name="connsiteX12" fmla="*/ 47550 w 131520"/>
              <a:gd name="connsiteY12" fmla="*/ 25 h 57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520" h="578410">
                <a:moveTo>
                  <a:pt x="47550" y="25"/>
                </a:moveTo>
                <a:cubicBezTo>
                  <a:pt x="45962" y="-2621"/>
                  <a:pt x="47021" y="198992"/>
                  <a:pt x="44375" y="247675"/>
                </a:cubicBezTo>
                <a:cubicBezTo>
                  <a:pt x="41729" y="296358"/>
                  <a:pt x="17387" y="267254"/>
                  <a:pt x="31675" y="292125"/>
                </a:cubicBezTo>
                <a:cubicBezTo>
                  <a:pt x="45962" y="316996"/>
                  <a:pt x="121104" y="385788"/>
                  <a:pt x="130100" y="396900"/>
                </a:cubicBezTo>
                <a:cubicBezTo>
                  <a:pt x="139096" y="408012"/>
                  <a:pt x="103113" y="345571"/>
                  <a:pt x="85650" y="358800"/>
                </a:cubicBezTo>
                <a:cubicBezTo>
                  <a:pt x="68188" y="372029"/>
                  <a:pt x="28500" y="439763"/>
                  <a:pt x="25325" y="476275"/>
                </a:cubicBezTo>
                <a:cubicBezTo>
                  <a:pt x="22150" y="512787"/>
                  <a:pt x="67129" y="571525"/>
                  <a:pt x="66600" y="577875"/>
                </a:cubicBezTo>
                <a:cubicBezTo>
                  <a:pt x="66071" y="584225"/>
                  <a:pt x="32733" y="532367"/>
                  <a:pt x="22150" y="514375"/>
                </a:cubicBezTo>
                <a:cubicBezTo>
                  <a:pt x="11567" y="496383"/>
                  <a:pt x="-7483" y="492679"/>
                  <a:pt x="3100" y="469925"/>
                </a:cubicBezTo>
                <a:cubicBezTo>
                  <a:pt x="13683" y="447171"/>
                  <a:pt x="76125" y="401663"/>
                  <a:pt x="85650" y="377850"/>
                </a:cubicBezTo>
                <a:cubicBezTo>
                  <a:pt x="95175" y="354038"/>
                  <a:pt x="65542" y="346100"/>
                  <a:pt x="60250" y="327050"/>
                </a:cubicBezTo>
                <a:cubicBezTo>
                  <a:pt x="54958" y="308000"/>
                  <a:pt x="55487" y="314879"/>
                  <a:pt x="53900" y="263550"/>
                </a:cubicBezTo>
                <a:cubicBezTo>
                  <a:pt x="52313" y="212221"/>
                  <a:pt x="49138" y="2671"/>
                  <a:pt x="4755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B748F01E-BDA2-D9D7-300C-23C45DE03509}"/>
              </a:ext>
            </a:extLst>
          </p:cNvPr>
          <p:cNvSpPr/>
          <p:nvPr/>
        </p:nvSpPr>
        <p:spPr>
          <a:xfrm>
            <a:off x="6270563" y="4075063"/>
            <a:ext cx="459076" cy="311410"/>
          </a:xfrm>
          <a:custGeom>
            <a:avLst/>
            <a:gdLst>
              <a:gd name="connsiteX0" fmla="*/ 62 w 459076"/>
              <a:gd name="connsiteY0" fmla="*/ 49262 h 311410"/>
              <a:gd name="connsiteX1" fmla="*/ 285812 w 459076"/>
              <a:gd name="connsiteY1" fmla="*/ 30212 h 311410"/>
              <a:gd name="connsiteX2" fmla="*/ 219137 w 459076"/>
              <a:gd name="connsiteY2" fmla="*/ 33387 h 311410"/>
              <a:gd name="connsiteX3" fmla="*/ 403287 w 459076"/>
              <a:gd name="connsiteY3" fmla="*/ 23862 h 311410"/>
              <a:gd name="connsiteX4" fmla="*/ 406462 w 459076"/>
              <a:gd name="connsiteY4" fmla="*/ 81012 h 311410"/>
              <a:gd name="connsiteX5" fmla="*/ 393762 w 459076"/>
              <a:gd name="connsiteY5" fmla="*/ 58787 h 311410"/>
              <a:gd name="connsiteX6" fmla="*/ 447737 w 459076"/>
              <a:gd name="connsiteY6" fmla="*/ 150862 h 311410"/>
              <a:gd name="connsiteX7" fmla="*/ 457262 w 459076"/>
              <a:gd name="connsiteY7" fmla="*/ 195312 h 311410"/>
              <a:gd name="connsiteX8" fmla="*/ 422337 w 459076"/>
              <a:gd name="connsiteY8" fmla="*/ 214362 h 311410"/>
              <a:gd name="connsiteX9" fmla="*/ 292162 w 459076"/>
              <a:gd name="connsiteY9" fmla="*/ 309612 h 311410"/>
              <a:gd name="connsiteX10" fmla="*/ 358837 w 459076"/>
              <a:gd name="connsiteY10" fmla="*/ 274687 h 311410"/>
              <a:gd name="connsiteX11" fmla="*/ 428687 w 459076"/>
              <a:gd name="connsiteY11" fmla="*/ 249287 h 311410"/>
              <a:gd name="connsiteX12" fmla="*/ 403287 w 459076"/>
              <a:gd name="connsiteY12" fmla="*/ 258812 h 311410"/>
              <a:gd name="connsiteX13" fmla="*/ 454087 w 459076"/>
              <a:gd name="connsiteY13" fmla="*/ 144512 h 311410"/>
              <a:gd name="connsiteX14" fmla="*/ 368362 w 459076"/>
              <a:gd name="connsiteY14" fmla="*/ 11162 h 311410"/>
              <a:gd name="connsiteX15" fmla="*/ 260412 w 459076"/>
              <a:gd name="connsiteY15" fmla="*/ 11162 h 311410"/>
              <a:gd name="connsiteX16" fmla="*/ 62 w 459076"/>
              <a:gd name="connsiteY16" fmla="*/ 49262 h 31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9076" h="311410">
                <a:moveTo>
                  <a:pt x="62" y="49262"/>
                </a:moveTo>
                <a:cubicBezTo>
                  <a:pt x="4295" y="52437"/>
                  <a:pt x="249300" y="32858"/>
                  <a:pt x="285812" y="30212"/>
                </a:cubicBezTo>
                <a:cubicBezTo>
                  <a:pt x="322324" y="27566"/>
                  <a:pt x="219137" y="33387"/>
                  <a:pt x="219137" y="33387"/>
                </a:cubicBezTo>
                <a:cubicBezTo>
                  <a:pt x="238716" y="32329"/>
                  <a:pt x="372066" y="15925"/>
                  <a:pt x="403287" y="23862"/>
                </a:cubicBezTo>
                <a:cubicBezTo>
                  <a:pt x="434508" y="31799"/>
                  <a:pt x="408050" y="75191"/>
                  <a:pt x="406462" y="81012"/>
                </a:cubicBezTo>
                <a:cubicBezTo>
                  <a:pt x="404875" y="86833"/>
                  <a:pt x="386883" y="47145"/>
                  <a:pt x="393762" y="58787"/>
                </a:cubicBezTo>
                <a:cubicBezTo>
                  <a:pt x="400641" y="70429"/>
                  <a:pt x="437154" y="128108"/>
                  <a:pt x="447737" y="150862"/>
                </a:cubicBezTo>
                <a:cubicBezTo>
                  <a:pt x="458320" y="173616"/>
                  <a:pt x="461495" y="184729"/>
                  <a:pt x="457262" y="195312"/>
                </a:cubicBezTo>
                <a:cubicBezTo>
                  <a:pt x="453029" y="205895"/>
                  <a:pt x="449854" y="195312"/>
                  <a:pt x="422337" y="214362"/>
                </a:cubicBezTo>
                <a:cubicBezTo>
                  <a:pt x="394820" y="233412"/>
                  <a:pt x="302745" y="299558"/>
                  <a:pt x="292162" y="309612"/>
                </a:cubicBezTo>
                <a:cubicBezTo>
                  <a:pt x="281579" y="319666"/>
                  <a:pt x="336083" y="284741"/>
                  <a:pt x="358837" y="274687"/>
                </a:cubicBezTo>
                <a:cubicBezTo>
                  <a:pt x="381591" y="264633"/>
                  <a:pt x="421279" y="251933"/>
                  <a:pt x="428687" y="249287"/>
                </a:cubicBezTo>
                <a:cubicBezTo>
                  <a:pt x="436095" y="246641"/>
                  <a:pt x="399054" y="276274"/>
                  <a:pt x="403287" y="258812"/>
                </a:cubicBezTo>
                <a:cubicBezTo>
                  <a:pt x="407520" y="241350"/>
                  <a:pt x="459908" y="185787"/>
                  <a:pt x="454087" y="144512"/>
                </a:cubicBezTo>
                <a:cubicBezTo>
                  <a:pt x="448266" y="103237"/>
                  <a:pt x="400641" y="33387"/>
                  <a:pt x="368362" y="11162"/>
                </a:cubicBezTo>
                <a:cubicBezTo>
                  <a:pt x="336083" y="-11063"/>
                  <a:pt x="313858" y="5870"/>
                  <a:pt x="260412" y="11162"/>
                </a:cubicBezTo>
                <a:cubicBezTo>
                  <a:pt x="206966" y="16454"/>
                  <a:pt x="-4171" y="46087"/>
                  <a:pt x="62" y="49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CFD6350-93CB-B2C8-FF48-1BF58981C778}"/>
              </a:ext>
            </a:extLst>
          </p:cNvPr>
          <p:cNvSpPr/>
          <p:nvPr/>
        </p:nvSpPr>
        <p:spPr>
          <a:xfrm>
            <a:off x="6113184" y="4168744"/>
            <a:ext cx="128866" cy="225634"/>
          </a:xfrm>
          <a:custGeom>
            <a:avLst/>
            <a:gdLst>
              <a:gd name="connsiteX0" fmla="*/ 5041 w 128866"/>
              <a:gd name="connsiteY0" fmla="*/ 31 h 225634"/>
              <a:gd name="connsiteX1" fmla="*/ 11391 w 128866"/>
              <a:gd name="connsiteY1" fmla="*/ 130206 h 225634"/>
              <a:gd name="connsiteX2" fmla="*/ 49491 w 128866"/>
              <a:gd name="connsiteY2" fmla="*/ 171481 h 225634"/>
              <a:gd name="connsiteX3" fmla="*/ 11391 w 128866"/>
              <a:gd name="connsiteY3" fmla="*/ 165131 h 225634"/>
              <a:gd name="connsiteX4" fmla="*/ 128866 w 128866"/>
              <a:gd name="connsiteY4" fmla="*/ 225456 h 225634"/>
              <a:gd name="connsiteX5" fmla="*/ 11391 w 128866"/>
              <a:gd name="connsiteY5" fmla="*/ 142906 h 225634"/>
              <a:gd name="connsiteX6" fmla="*/ 5041 w 128866"/>
              <a:gd name="connsiteY6" fmla="*/ 31 h 22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866" h="225634">
                <a:moveTo>
                  <a:pt x="5041" y="31"/>
                </a:moveTo>
                <a:cubicBezTo>
                  <a:pt x="5041" y="-2086"/>
                  <a:pt x="3983" y="101631"/>
                  <a:pt x="11391" y="130206"/>
                </a:cubicBezTo>
                <a:cubicBezTo>
                  <a:pt x="18799" y="158781"/>
                  <a:pt x="49491" y="165660"/>
                  <a:pt x="49491" y="171481"/>
                </a:cubicBezTo>
                <a:cubicBezTo>
                  <a:pt x="49491" y="177302"/>
                  <a:pt x="-1838" y="156135"/>
                  <a:pt x="11391" y="165131"/>
                </a:cubicBezTo>
                <a:cubicBezTo>
                  <a:pt x="24620" y="174127"/>
                  <a:pt x="128866" y="229160"/>
                  <a:pt x="128866" y="225456"/>
                </a:cubicBezTo>
                <a:cubicBezTo>
                  <a:pt x="128866" y="221752"/>
                  <a:pt x="32558" y="176243"/>
                  <a:pt x="11391" y="142906"/>
                </a:cubicBezTo>
                <a:cubicBezTo>
                  <a:pt x="-9776" y="109569"/>
                  <a:pt x="5041" y="2148"/>
                  <a:pt x="5041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573EDA5-FF7E-133C-025D-5A7E5DACC19F}"/>
              </a:ext>
            </a:extLst>
          </p:cNvPr>
          <p:cNvSpPr/>
          <p:nvPr/>
        </p:nvSpPr>
        <p:spPr>
          <a:xfrm>
            <a:off x="6260789" y="4114343"/>
            <a:ext cx="60797" cy="173442"/>
          </a:xfrm>
          <a:custGeom>
            <a:avLst/>
            <a:gdLst>
              <a:gd name="connsiteX0" fmla="*/ 3486 w 60797"/>
              <a:gd name="connsiteY0" fmla="*/ 457 h 173442"/>
              <a:gd name="connsiteX1" fmla="*/ 38411 w 60797"/>
              <a:gd name="connsiteY1" fmla="*/ 57607 h 173442"/>
              <a:gd name="connsiteX2" fmla="*/ 311 w 60797"/>
              <a:gd name="connsiteY2" fmla="*/ 171907 h 173442"/>
              <a:gd name="connsiteX3" fmla="*/ 22536 w 60797"/>
              <a:gd name="connsiteY3" fmla="*/ 121107 h 173442"/>
              <a:gd name="connsiteX4" fmla="*/ 60636 w 60797"/>
              <a:gd name="connsiteY4" fmla="*/ 86182 h 173442"/>
              <a:gd name="connsiteX5" fmla="*/ 3486 w 60797"/>
              <a:gd name="connsiteY5" fmla="*/ 457 h 17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97" h="173442">
                <a:moveTo>
                  <a:pt x="3486" y="457"/>
                </a:moveTo>
                <a:cubicBezTo>
                  <a:pt x="-218" y="-4305"/>
                  <a:pt x="38940" y="29032"/>
                  <a:pt x="38411" y="57607"/>
                </a:cubicBezTo>
                <a:cubicBezTo>
                  <a:pt x="37882" y="86182"/>
                  <a:pt x="2957" y="161324"/>
                  <a:pt x="311" y="171907"/>
                </a:cubicBezTo>
                <a:cubicBezTo>
                  <a:pt x="-2335" y="182490"/>
                  <a:pt x="12482" y="135394"/>
                  <a:pt x="22536" y="121107"/>
                </a:cubicBezTo>
                <a:cubicBezTo>
                  <a:pt x="32590" y="106820"/>
                  <a:pt x="63282" y="104703"/>
                  <a:pt x="60636" y="86182"/>
                </a:cubicBezTo>
                <a:cubicBezTo>
                  <a:pt x="57990" y="67661"/>
                  <a:pt x="7190" y="5219"/>
                  <a:pt x="3486" y="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D9FC70C9-7C94-880B-207B-43E3C4341A2E}"/>
              </a:ext>
            </a:extLst>
          </p:cNvPr>
          <p:cNvSpPr/>
          <p:nvPr/>
        </p:nvSpPr>
        <p:spPr>
          <a:xfrm>
            <a:off x="6200755" y="4130654"/>
            <a:ext cx="50875" cy="196954"/>
          </a:xfrm>
          <a:custGeom>
            <a:avLst/>
            <a:gdLst>
              <a:gd name="connsiteX0" fmla="*/ 19070 w 50875"/>
              <a:gd name="connsiteY0" fmla="*/ 21 h 196954"/>
              <a:gd name="connsiteX1" fmla="*/ 47645 w 50875"/>
              <a:gd name="connsiteY1" fmla="*/ 111146 h 196954"/>
              <a:gd name="connsiteX2" fmla="*/ 20 w 50875"/>
              <a:gd name="connsiteY2" fmla="*/ 196871 h 196954"/>
              <a:gd name="connsiteX3" fmla="*/ 41295 w 50875"/>
              <a:gd name="connsiteY3" fmla="*/ 127021 h 196954"/>
              <a:gd name="connsiteX4" fmla="*/ 15895 w 50875"/>
              <a:gd name="connsiteY4" fmla="*/ 127021 h 196954"/>
              <a:gd name="connsiteX5" fmla="*/ 50820 w 50875"/>
              <a:gd name="connsiteY5" fmla="*/ 101621 h 196954"/>
              <a:gd name="connsiteX6" fmla="*/ 19070 w 50875"/>
              <a:gd name="connsiteY6" fmla="*/ 21 h 19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75" h="196954">
                <a:moveTo>
                  <a:pt x="19070" y="21"/>
                </a:moveTo>
                <a:cubicBezTo>
                  <a:pt x="18541" y="1608"/>
                  <a:pt x="50820" y="78338"/>
                  <a:pt x="47645" y="111146"/>
                </a:cubicBezTo>
                <a:cubicBezTo>
                  <a:pt x="44470" y="143954"/>
                  <a:pt x="1078" y="194225"/>
                  <a:pt x="20" y="196871"/>
                </a:cubicBezTo>
                <a:cubicBezTo>
                  <a:pt x="-1038" y="199517"/>
                  <a:pt x="38649" y="138663"/>
                  <a:pt x="41295" y="127021"/>
                </a:cubicBezTo>
                <a:cubicBezTo>
                  <a:pt x="43941" y="115379"/>
                  <a:pt x="14308" y="131254"/>
                  <a:pt x="15895" y="127021"/>
                </a:cubicBezTo>
                <a:cubicBezTo>
                  <a:pt x="17482" y="122788"/>
                  <a:pt x="49233" y="118554"/>
                  <a:pt x="50820" y="101621"/>
                </a:cubicBezTo>
                <a:cubicBezTo>
                  <a:pt x="52408" y="84688"/>
                  <a:pt x="19599" y="-1566"/>
                  <a:pt x="1907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673840A2-51D2-B822-DB5B-F0D328BD8F05}"/>
              </a:ext>
            </a:extLst>
          </p:cNvPr>
          <p:cNvSpPr/>
          <p:nvPr/>
        </p:nvSpPr>
        <p:spPr>
          <a:xfrm>
            <a:off x="6228453" y="3600240"/>
            <a:ext cx="74118" cy="489668"/>
          </a:xfrm>
          <a:custGeom>
            <a:avLst/>
            <a:gdLst>
              <a:gd name="connsiteX0" fmla="*/ 73922 w 74118"/>
              <a:gd name="connsiteY0" fmla="*/ 210 h 489668"/>
              <a:gd name="connsiteX1" fmla="*/ 54872 w 74118"/>
              <a:gd name="connsiteY1" fmla="*/ 244685 h 489668"/>
              <a:gd name="connsiteX2" fmla="*/ 32647 w 74118"/>
              <a:gd name="connsiteY2" fmla="*/ 371685 h 489668"/>
              <a:gd name="connsiteX3" fmla="*/ 897 w 74118"/>
              <a:gd name="connsiteY3" fmla="*/ 485985 h 489668"/>
              <a:gd name="connsiteX4" fmla="*/ 70747 w 74118"/>
              <a:gd name="connsiteY4" fmla="*/ 228810 h 489668"/>
              <a:gd name="connsiteX5" fmla="*/ 64397 w 74118"/>
              <a:gd name="connsiteY5" fmla="*/ 289135 h 489668"/>
              <a:gd name="connsiteX6" fmla="*/ 73922 w 74118"/>
              <a:gd name="connsiteY6" fmla="*/ 210 h 48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118" h="489668">
                <a:moveTo>
                  <a:pt x="73922" y="210"/>
                </a:moveTo>
                <a:cubicBezTo>
                  <a:pt x="72335" y="-7198"/>
                  <a:pt x="61751" y="182773"/>
                  <a:pt x="54872" y="244685"/>
                </a:cubicBezTo>
                <a:cubicBezTo>
                  <a:pt x="47993" y="306597"/>
                  <a:pt x="41643" y="331468"/>
                  <a:pt x="32647" y="371685"/>
                </a:cubicBezTo>
                <a:cubicBezTo>
                  <a:pt x="23651" y="411902"/>
                  <a:pt x="-5453" y="509797"/>
                  <a:pt x="897" y="485985"/>
                </a:cubicBezTo>
                <a:cubicBezTo>
                  <a:pt x="7247" y="462173"/>
                  <a:pt x="60164" y="261618"/>
                  <a:pt x="70747" y="228810"/>
                </a:cubicBezTo>
                <a:cubicBezTo>
                  <a:pt x="81330" y="196002"/>
                  <a:pt x="61751" y="322473"/>
                  <a:pt x="64397" y="289135"/>
                </a:cubicBezTo>
                <a:cubicBezTo>
                  <a:pt x="67043" y="255798"/>
                  <a:pt x="75509" y="7618"/>
                  <a:pt x="73922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2576E4E1-E122-AD6D-11E3-7A4C26BC761A}"/>
              </a:ext>
            </a:extLst>
          </p:cNvPr>
          <p:cNvSpPr/>
          <p:nvPr/>
        </p:nvSpPr>
        <p:spPr>
          <a:xfrm>
            <a:off x="6084105" y="4228843"/>
            <a:ext cx="156373" cy="252076"/>
          </a:xfrm>
          <a:custGeom>
            <a:avLst/>
            <a:gdLst>
              <a:gd name="connsiteX0" fmla="*/ 5545 w 156373"/>
              <a:gd name="connsiteY0" fmla="*/ 257 h 252076"/>
              <a:gd name="connsiteX1" fmla="*/ 15070 w 156373"/>
              <a:gd name="connsiteY1" fmla="*/ 136782 h 252076"/>
              <a:gd name="connsiteX2" fmla="*/ 30945 w 156373"/>
              <a:gd name="connsiteY2" fmla="*/ 181232 h 252076"/>
              <a:gd name="connsiteX3" fmla="*/ 8720 w 156373"/>
              <a:gd name="connsiteY3" fmla="*/ 165357 h 252076"/>
              <a:gd name="connsiteX4" fmla="*/ 154770 w 156373"/>
              <a:gd name="connsiteY4" fmla="*/ 251082 h 252076"/>
              <a:gd name="connsiteX5" fmla="*/ 81745 w 156373"/>
              <a:gd name="connsiteY5" fmla="*/ 209807 h 252076"/>
              <a:gd name="connsiteX6" fmla="*/ 5545 w 156373"/>
              <a:gd name="connsiteY6" fmla="*/ 174882 h 252076"/>
              <a:gd name="connsiteX7" fmla="*/ 5545 w 156373"/>
              <a:gd name="connsiteY7" fmla="*/ 257 h 25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373" h="252076">
                <a:moveTo>
                  <a:pt x="5545" y="257"/>
                </a:moveTo>
                <a:cubicBezTo>
                  <a:pt x="7133" y="-6093"/>
                  <a:pt x="10837" y="106620"/>
                  <a:pt x="15070" y="136782"/>
                </a:cubicBezTo>
                <a:cubicBezTo>
                  <a:pt x="19303" y="166944"/>
                  <a:pt x="32003" y="176470"/>
                  <a:pt x="30945" y="181232"/>
                </a:cubicBezTo>
                <a:cubicBezTo>
                  <a:pt x="29887" y="185994"/>
                  <a:pt x="-11917" y="153715"/>
                  <a:pt x="8720" y="165357"/>
                </a:cubicBezTo>
                <a:cubicBezTo>
                  <a:pt x="29357" y="176999"/>
                  <a:pt x="142599" y="243674"/>
                  <a:pt x="154770" y="251082"/>
                </a:cubicBezTo>
                <a:cubicBezTo>
                  <a:pt x="166941" y="258490"/>
                  <a:pt x="106616" y="222507"/>
                  <a:pt x="81745" y="209807"/>
                </a:cubicBezTo>
                <a:cubicBezTo>
                  <a:pt x="56874" y="197107"/>
                  <a:pt x="17187" y="211394"/>
                  <a:pt x="5545" y="174882"/>
                </a:cubicBezTo>
                <a:cubicBezTo>
                  <a:pt x="-6097" y="138370"/>
                  <a:pt x="3957" y="6607"/>
                  <a:pt x="5545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B6E0F824-D8C7-2E59-7CEA-28BEA599E16C}"/>
              </a:ext>
            </a:extLst>
          </p:cNvPr>
          <p:cNvSpPr/>
          <p:nvPr/>
        </p:nvSpPr>
        <p:spPr>
          <a:xfrm>
            <a:off x="6403824" y="4168547"/>
            <a:ext cx="200185" cy="136794"/>
          </a:xfrm>
          <a:custGeom>
            <a:avLst/>
            <a:gdLst>
              <a:gd name="connsiteX0" fmla="*/ 151 w 200185"/>
              <a:gd name="connsiteY0" fmla="*/ 228 h 136794"/>
              <a:gd name="connsiteX1" fmla="*/ 158901 w 200185"/>
              <a:gd name="connsiteY1" fmla="*/ 19278 h 136794"/>
              <a:gd name="connsiteX2" fmla="*/ 174776 w 200185"/>
              <a:gd name="connsiteY2" fmla="*/ 98653 h 136794"/>
              <a:gd name="connsiteX3" fmla="*/ 200176 w 200185"/>
              <a:gd name="connsiteY3" fmla="*/ 136753 h 136794"/>
              <a:gd name="connsiteX4" fmla="*/ 177951 w 200185"/>
              <a:gd name="connsiteY4" fmla="*/ 92303 h 136794"/>
              <a:gd name="connsiteX5" fmla="*/ 190651 w 200185"/>
              <a:gd name="connsiteY5" fmla="*/ 16103 h 136794"/>
              <a:gd name="connsiteX6" fmla="*/ 151 w 200185"/>
              <a:gd name="connsiteY6" fmla="*/ 228 h 13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185" h="136794">
                <a:moveTo>
                  <a:pt x="151" y="228"/>
                </a:moveTo>
                <a:cubicBezTo>
                  <a:pt x="-5141" y="757"/>
                  <a:pt x="129797" y="2874"/>
                  <a:pt x="158901" y="19278"/>
                </a:cubicBezTo>
                <a:cubicBezTo>
                  <a:pt x="188005" y="35682"/>
                  <a:pt x="167897" y="79074"/>
                  <a:pt x="174776" y="98653"/>
                </a:cubicBezTo>
                <a:cubicBezTo>
                  <a:pt x="181655" y="118232"/>
                  <a:pt x="199647" y="137811"/>
                  <a:pt x="200176" y="136753"/>
                </a:cubicBezTo>
                <a:cubicBezTo>
                  <a:pt x="200705" y="135695"/>
                  <a:pt x="179539" y="112411"/>
                  <a:pt x="177951" y="92303"/>
                </a:cubicBezTo>
                <a:cubicBezTo>
                  <a:pt x="176364" y="72195"/>
                  <a:pt x="213934" y="33566"/>
                  <a:pt x="190651" y="16103"/>
                </a:cubicBezTo>
                <a:cubicBezTo>
                  <a:pt x="167368" y="-1360"/>
                  <a:pt x="5443" y="-301"/>
                  <a:pt x="151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9661195-10D0-5BED-EF5C-7AE483436190}"/>
              </a:ext>
            </a:extLst>
          </p:cNvPr>
          <p:cNvSpPr/>
          <p:nvPr/>
        </p:nvSpPr>
        <p:spPr>
          <a:xfrm>
            <a:off x="6311278" y="4216400"/>
            <a:ext cx="61543" cy="133673"/>
          </a:xfrm>
          <a:custGeom>
            <a:avLst/>
            <a:gdLst>
              <a:gd name="connsiteX0" fmla="*/ 51422 w 61543"/>
              <a:gd name="connsiteY0" fmla="*/ 0 h 133673"/>
              <a:gd name="connsiteX1" fmla="*/ 57772 w 61543"/>
              <a:gd name="connsiteY1" fmla="*/ 66675 h 133673"/>
              <a:gd name="connsiteX2" fmla="*/ 622 w 61543"/>
              <a:gd name="connsiteY2" fmla="*/ 133350 h 133673"/>
              <a:gd name="connsiteX3" fmla="*/ 26022 w 61543"/>
              <a:gd name="connsiteY3" fmla="*/ 92075 h 133673"/>
              <a:gd name="connsiteX4" fmla="*/ 3797 w 61543"/>
              <a:gd name="connsiteY4" fmla="*/ 92075 h 133673"/>
              <a:gd name="connsiteX5" fmla="*/ 45072 w 61543"/>
              <a:gd name="connsiteY5" fmla="*/ 79375 h 133673"/>
              <a:gd name="connsiteX6" fmla="*/ 45072 w 61543"/>
              <a:gd name="connsiteY6" fmla="*/ 50800 h 133673"/>
              <a:gd name="connsiteX7" fmla="*/ 51422 w 61543"/>
              <a:gd name="connsiteY7" fmla="*/ 0 h 13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543" h="133673">
                <a:moveTo>
                  <a:pt x="51422" y="0"/>
                </a:moveTo>
                <a:cubicBezTo>
                  <a:pt x="58830" y="22225"/>
                  <a:pt x="66239" y="44450"/>
                  <a:pt x="57772" y="66675"/>
                </a:cubicBezTo>
                <a:cubicBezTo>
                  <a:pt x="49305" y="88900"/>
                  <a:pt x="5914" y="129117"/>
                  <a:pt x="622" y="133350"/>
                </a:cubicBezTo>
                <a:cubicBezTo>
                  <a:pt x="-4670" y="137583"/>
                  <a:pt x="25493" y="98954"/>
                  <a:pt x="26022" y="92075"/>
                </a:cubicBezTo>
                <a:cubicBezTo>
                  <a:pt x="26551" y="85196"/>
                  <a:pt x="622" y="94192"/>
                  <a:pt x="3797" y="92075"/>
                </a:cubicBezTo>
                <a:cubicBezTo>
                  <a:pt x="6972" y="89958"/>
                  <a:pt x="38193" y="86254"/>
                  <a:pt x="45072" y="79375"/>
                </a:cubicBezTo>
                <a:lnTo>
                  <a:pt x="45072" y="50800"/>
                </a:lnTo>
                <a:lnTo>
                  <a:pt x="5142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B17C806-4403-9552-7F74-8741763D16C7}"/>
              </a:ext>
            </a:extLst>
          </p:cNvPr>
          <p:cNvSpPr/>
          <p:nvPr/>
        </p:nvSpPr>
        <p:spPr>
          <a:xfrm>
            <a:off x="6387847" y="4232231"/>
            <a:ext cx="159463" cy="92303"/>
          </a:xfrm>
          <a:custGeom>
            <a:avLst/>
            <a:gdLst>
              <a:gd name="connsiteX0" fmla="*/ 253 w 159463"/>
              <a:gd name="connsiteY0" fmla="*/ 92119 h 92303"/>
              <a:gd name="connsiteX1" fmla="*/ 35178 w 159463"/>
              <a:gd name="connsiteY1" fmla="*/ 25444 h 92303"/>
              <a:gd name="connsiteX2" fmla="*/ 155828 w 159463"/>
              <a:gd name="connsiteY2" fmla="*/ 85769 h 92303"/>
              <a:gd name="connsiteX3" fmla="*/ 120903 w 159463"/>
              <a:gd name="connsiteY3" fmla="*/ 54019 h 92303"/>
              <a:gd name="connsiteX4" fmla="*/ 47878 w 159463"/>
              <a:gd name="connsiteY4" fmla="*/ 44 h 92303"/>
              <a:gd name="connsiteX5" fmla="*/ 253 w 159463"/>
              <a:gd name="connsiteY5" fmla="*/ 92119 h 9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463" h="92303">
                <a:moveTo>
                  <a:pt x="253" y="92119"/>
                </a:moveTo>
                <a:cubicBezTo>
                  <a:pt x="-1864" y="96352"/>
                  <a:pt x="9249" y="26502"/>
                  <a:pt x="35178" y="25444"/>
                </a:cubicBezTo>
                <a:cubicBezTo>
                  <a:pt x="61107" y="24386"/>
                  <a:pt x="141540" y="81006"/>
                  <a:pt x="155828" y="85769"/>
                </a:cubicBezTo>
                <a:cubicBezTo>
                  <a:pt x="170116" y="90532"/>
                  <a:pt x="138895" y="68307"/>
                  <a:pt x="120903" y="54019"/>
                </a:cubicBezTo>
                <a:cubicBezTo>
                  <a:pt x="102911" y="39731"/>
                  <a:pt x="63753" y="-1544"/>
                  <a:pt x="47878" y="44"/>
                </a:cubicBezTo>
                <a:cubicBezTo>
                  <a:pt x="32003" y="1631"/>
                  <a:pt x="2370" y="87886"/>
                  <a:pt x="253" y="92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6B6667FF-E241-426D-C314-A4E1FE6847B1}"/>
              </a:ext>
            </a:extLst>
          </p:cNvPr>
          <p:cNvSpPr/>
          <p:nvPr/>
        </p:nvSpPr>
        <p:spPr>
          <a:xfrm>
            <a:off x="6308695" y="3352698"/>
            <a:ext cx="304905" cy="393847"/>
          </a:xfrm>
          <a:custGeom>
            <a:avLst/>
            <a:gdLst>
              <a:gd name="connsiteX0" fmla="*/ 30 w 304905"/>
              <a:gd name="connsiteY0" fmla="*/ 102 h 393847"/>
              <a:gd name="connsiteX1" fmla="*/ 206405 w 304905"/>
              <a:gd name="connsiteY1" fmla="*/ 212827 h 393847"/>
              <a:gd name="connsiteX2" fmla="*/ 190530 w 304905"/>
              <a:gd name="connsiteY2" fmla="*/ 333477 h 393847"/>
              <a:gd name="connsiteX3" fmla="*/ 219105 w 304905"/>
              <a:gd name="connsiteY3" fmla="*/ 282677 h 393847"/>
              <a:gd name="connsiteX4" fmla="*/ 174655 w 304905"/>
              <a:gd name="connsiteY4" fmla="*/ 358877 h 393847"/>
              <a:gd name="connsiteX5" fmla="*/ 304830 w 304905"/>
              <a:gd name="connsiteY5" fmla="*/ 393802 h 393847"/>
              <a:gd name="connsiteX6" fmla="*/ 193705 w 304905"/>
              <a:gd name="connsiteY6" fmla="*/ 352527 h 393847"/>
              <a:gd name="connsiteX7" fmla="*/ 203230 w 304905"/>
              <a:gd name="connsiteY7" fmla="*/ 311252 h 393847"/>
              <a:gd name="connsiteX8" fmla="*/ 234980 w 304905"/>
              <a:gd name="connsiteY8" fmla="*/ 235052 h 393847"/>
              <a:gd name="connsiteX9" fmla="*/ 171480 w 304905"/>
              <a:gd name="connsiteY9" fmla="*/ 168377 h 393847"/>
              <a:gd name="connsiteX10" fmla="*/ 190530 w 304905"/>
              <a:gd name="connsiteY10" fmla="*/ 184252 h 393847"/>
              <a:gd name="connsiteX11" fmla="*/ 30 w 304905"/>
              <a:gd name="connsiteY11" fmla="*/ 102 h 39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905" h="393847">
                <a:moveTo>
                  <a:pt x="30" y="102"/>
                </a:moveTo>
                <a:cubicBezTo>
                  <a:pt x="2676" y="4864"/>
                  <a:pt x="174655" y="157265"/>
                  <a:pt x="206405" y="212827"/>
                </a:cubicBezTo>
                <a:cubicBezTo>
                  <a:pt x="238155" y="268389"/>
                  <a:pt x="188413" y="321835"/>
                  <a:pt x="190530" y="333477"/>
                </a:cubicBezTo>
                <a:cubicBezTo>
                  <a:pt x="192647" y="345119"/>
                  <a:pt x="221751" y="278444"/>
                  <a:pt x="219105" y="282677"/>
                </a:cubicBezTo>
                <a:cubicBezTo>
                  <a:pt x="216459" y="286910"/>
                  <a:pt x="160368" y="340356"/>
                  <a:pt x="174655" y="358877"/>
                </a:cubicBezTo>
                <a:cubicBezTo>
                  <a:pt x="188942" y="377398"/>
                  <a:pt x="301655" y="394860"/>
                  <a:pt x="304830" y="393802"/>
                </a:cubicBezTo>
                <a:cubicBezTo>
                  <a:pt x="308005" y="392744"/>
                  <a:pt x="210638" y="366285"/>
                  <a:pt x="193705" y="352527"/>
                </a:cubicBezTo>
                <a:cubicBezTo>
                  <a:pt x="176772" y="338769"/>
                  <a:pt x="196351" y="330831"/>
                  <a:pt x="203230" y="311252"/>
                </a:cubicBezTo>
                <a:cubicBezTo>
                  <a:pt x="210109" y="291673"/>
                  <a:pt x="240272" y="258865"/>
                  <a:pt x="234980" y="235052"/>
                </a:cubicBezTo>
                <a:cubicBezTo>
                  <a:pt x="229688" y="211239"/>
                  <a:pt x="178888" y="176844"/>
                  <a:pt x="171480" y="168377"/>
                </a:cubicBezTo>
                <a:cubicBezTo>
                  <a:pt x="164072" y="159910"/>
                  <a:pt x="213813" y="210181"/>
                  <a:pt x="190530" y="184252"/>
                </a:cubicBezTo>
                <a:cubicBezTo>
                  <a:pt x="167247" y="158323"/>
                  <a:pt x="-2616" y="-4660"/>
                  <a:pt x="30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74C39DCB-20F9-9700-27EE-62EFD77E4A66}"/>
              </a:ext>
            </a:extLst>
          </p:cNvPr>
          <p:cNvSpPr/>
          <p:nvPr/>
        </p:nvSpPr>
        <p:spPr>
          <a:xfrm>
            <a:off x="6386710" y="3564930"/>
            <a:ext cx="80778" cy="292761"/>
          </a:xfrm>
          <a:custGeom>
            <a:avLst/>
            <a:gdLst>
              <a:gd name="connsiteX0" fmla="*/ 80765 w 80778"/>
              <a:gd name="connsiteY0" fmla="*/ 595 h 292761"/>
              <a:gd name="connsiteX1" fmla="*/ 14090 w 80778"/>
              <a:gd name="connsiteY1" fmla="*/ 197445 h 292761"/>
              <a:gd name="connsiteX2" fmla="*/ 39490 w 80778"/>
              <a:gd name="connsiteY2" fmla="*/ 292695 h 292761"/>
              <a:gd name="connsiteX3" fmla="*/ 4565 w 80778"/>
              <a:gd name="connsiteY3" fmla="*/ 184745 h 292761"/>
              <a:gd name="connsiteX4" fmla="*/ 7740 w 80778"/>
              <a:gd name="connsiteY4" fmla="*/ 137120 h 292761"/>
              <a:gd name="connsiteX5" fmla="*/ 80765 w 80778"/>
              <a:gd name="connsiteY5" fmla="*/ 595 h 29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78" h="292761">
                <a:moveTo>
                  <a:pt x="80765" y="595"/>
                </a:moveTo>
                <a:cubicBezTo>
                  <a:pt x="81823" y="10649"/>
                  <a:pt x="20969" y="148762"/>
                  <a:pt x="14090" y="197445"/>
                </a:cubicBezTo>
                <a:cubicBezTo>
                  <a:pt x="7211" y="246128"/>
                  <a:pt x="41078" y="294812"/>
                  <a:pt x="39490" y="292695"/>
                </a:cubicBezTo>
                <a:cubicBezTo>
                  <a:pt x="37902" y="290578"/>
                  <a:pt x="9857" y="210674"/>
                  <a:pt x="4565" y="184745"/>
                </a:cubicBezTo>
                <a:cubicBezTo>
                  <a:pt x="-727" y="158816"/>
                  <a:pt x="-3373" y="163578"/>
                  <a:pt x="7740" y="137120"/>
                </a:cubicBezTo>
                <a:cubicBezTo>
                  <a:pt x="18852" y="110662"/>
                  <a:pt x="79707" y="-9459"/>
                  <a:pt x="80765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D8D75F2E-E5B6-62CA-C164-22E3C389AF18}"/>
              </a:ext>
            </a:extLst>
          </p:cNvPr>
          <p:cNvSpPr/>
          <p:nvPr/>
        </p:nvSpPr>
        <p:spPr>
          <a:xfrm>
            <a:off x="6372138" y="4467222"/>
            <a:ext cx="51899" cy="187823"/>
          </a:xfrm>
          <a:custGeom>
            <a:avLst/>
            <a:gdLst>
              <a:gd name="connsiteX0" fmla="*/ 87 w 51899"/>
              <a:gd name="connsiteY0" fmla="*/ 3 h 187823"/>
              <a:gd name="connsiteX1" fmla="*/ 50887 w 51899"/>
              <a:gd name="connsiteY1" fmla="*/ 76203 h 187823"/>
              <a:gd name="connsiteX2" fmla="*/ 35012 w 51899"/>
              <a:gd name="connsiteY2" fmla="*/ 142878 h 187823"/>
              <a:gd name="connsiteX3" fmla="*/ 47712 w 51899"/>
              <a:gd name="connsiteY3" fmla="*/ 187328 h 187823"/>
              <a:gd name="connsiteX4" fmla="*/ 38187 w 51899"/>
              <a:gd name="connsiteY4" fmla="*/ 114303 h 187823"/>
              <a:gd name="connsiteX5" fmla="*/ 38187 w 51899"/>
              <a:gd name="connsiteY5" fmla="*/ 73028 h 187823"/>
              <a:gd name="connsiteX6" fmla="*/ 87 w 51899"/>
              <a:gd name="connsiteY6" fmla="*/ 3 h 18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99" h="187823">
                <a:moveTo>
                  <a:pt x="87" y="3"/>
                </a:moveTo>
                <a:cubicBezTo>
                  <a:pt x="2204" y="532"/>
                  <a:pt x="45066" y="52390"/>
                  <a:pt x="50887" y="76203"/>
                </a:cubicBezTo>
                <a:cubicBezTo>
                  <a:pt x="56708" y="100016"/>
                  <a:pt x="35541" y="124357"/>
                  <a:pt x="35012" y="142878"/>
                </a:cubicBezTo>
                <a:cubicBezTo>
                  <a:pt x="34483" y="161399"/>
                  <a:pt x="47183" y="192091"/>
                  <a:pt x="47712" y="187328"/>
                </a:cubicBezTo>
                <a:cubicBezTo>
                  <a:pt x="48241" y="182566"/>
                  <a:pt x="39774" y="133353"/>
                  <a:pt x="38187" y="114303"/>
                </a:cubicBezTo>
                <a:cubicBezTo>
                  <a:pt x="36600" y="95253"/>
                  <a:pt x="41362" y="86786"/>
                  <a:pt x="38187" y="73028"/>
                </a:cubicBezTo>
                <a:cubicBezTo>
                  <a:pt x="35012" y="59270"/>
                  <a:pt x="-2030" y="-526"/>
                  <a:pt x="8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78C9FAD-6FF9-99A8-54D1-A3A642166E79}"/>
              </a:ext>
            </a:extLst>
          </p:cNvPr>
          <p:cNvSpPr/>
          <p:nvPr/>
        </p:nvSpPr>
        <p:spPr>
          <a:xfrm>
            <a:off x="6311894" y="4451190"/>
            <a:ext cx="38222" cy="251129"/>
          </a:xfrm>
          <a:custGeom>
            <a:avLst/>
            <a:gdLst>
              <a:gd name="connsiteX0" fmla="*/ 12706 w 38222"/>
              <a:gd name="connsiteY0" fmla="*/ 160 h 251129"/>
              <a:gd name="connsiteX1" fmla="*/ 38106 w 38222"/>
              <a:gd name="connsiteY1" fmla="*/ 92235 h 251129"/>
              <a:gd name="connsiteX2" fmla="*/ 6 w 38222"/>
              <a:gd name="connsiteY2" fmla="*/ 206535 h 251129"/>
              <a:gd name="connsiteX3" fmla="*/ 34931 w 38222"/>
              <a:gd name="connsiteY3" fmla="*/ 250985 h 251129"/>
              <a:gd name="connsiteX4" fmla="*/ 19056 w 38222"/>
              <a:gd name="connsiteY4" fmla="*/ 219235 h 251129"/>
              <a:gd name="connsiteX5" fmla="*/ 15881 w 38222"/>
              <a:gd name="connsiteY5" fmla="*/ 177960 h 251129"/>
              <a:gd name="connsiteX6" fmla="*/ 38106 w 38222"/>
              <a:gd name="connsiteY6" fmla="*/ 114460 h 251129"/>
              <a:gd name="connsiteX7" fmla="*/ 12706 w 38222"/>
              <a:gd name="connsiteY7" fmla="*/ 160 h 25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22" h="251129">
                <a:moveTo>
                  <a:pt x="12706" y="160"/>
                </a:moveTo>
                <a:cubicBezTo>
                  <a:pt x="12706" y="-3544"/>
                  <a:pt x="40223" y="57839"/>
                  <a:pt x="38106" y="92235"/>
                </a:cubicBezTo>
                <a:cubicBezTo>
                  <a:pt x="35989" y="126631"/>
                  <a:pt x="535" y="180077"/>
                  <a:pt x="6" y="206535"/>
                </a:cubicBezTo>
                <a:cubicBezTo>
                  <a:pt x="-523" y="232993"/>
                  <a:pt x="31756" y="248868"/>
                  <a:pt x="34931" y="250985"/>
                </a:cubicBezTo>
                <a:cubicBezTo>
                  <a:pt x="38106" y="253102"/>
                  <a:pt x="22231" y="231406"/>
                  <a:pt x="19056" y="219235"/>
                </a:cubicBezTo>
                <a:cubicBezTo>
                  <a:pt x="15881" y="207064"/>
                  <a:pt x="12706" y="195423"/>
                  <a:pt x="15881" y="177960"/>
                </a:cubicBezTo>
                <a:cubicBezTo>
                  <a:pt x="19056" y="160498"/>
                  <a:pt x="39164" y="141977"/>
                  <a:pt x="38106" y="114460"/>
                </a:cubicBezTo>
                <a:cubicBezTo>
                  <a:pt x="37048" y="86943"/>
                  <a:pt x="12706" y="3864"/>
                  <a:pt x="12706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C74F07A-24EE-44F5-E7BA-07CEF9AA4AAE}"/>
              </a:ext>
            </a:extLst>
          </p:cNvPr>
          <p:cNvSpPr/>
          <p:nvPr/>
        </p:nvSpPr>
        <p:spPr>
          <a:xfrm>
            <a:off x="6539365" y="3322945"/>
            <a:ext cx="57244" cy="206390"/>
          </a:xfrm>
          <a:custGeom>
            <a:avLst/>
            <a:gdLst>
              <a:gd name="connsiteX0" fmla="*/ 56905 w 57244"/>
              <a:gd name="connsiteY0" fmla="*/ 38 h 206390"/>
              <a:gd name="connsiteX1" fmla="*/ 27087 w 57244"/>
              <a:gd name="connsiteY1" fmla="*/ 125933 h 206390"/>
              <a:gd name="connsiteX2" fmla="*/ 37026 w 57244"/>
              <a:gd name="connsiteY2" fmla="*/ 205446 h 206390"/>
              <a:gd name="connsiteX3" fmla="*/ 20461 w 57244"/>
              <a:gd name="connsiteY3" fmla="*/ 165690 h 206390"/>
              <a:gd name="connsiteX4" fmla="*/ 3896 w 57244"/>
              <a:gd name="connsiteY4" fmla="*/ 106055 h 206390"/>
              <a:gd name="connsiteX5" fmla="*/ 3896 w 57244"/>
              <a:gd name="connsiteY5" fmla="*/ 139185 h 206390"/>
              <a:gd name="connsiteX6" fmla="*/ 56905 w 57244"/>
              <a:gd name="connsiteY6" fmla="*/ 38 h 20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44" h="206390">
                <a:moveTo>
                  <a:pt x="56905" y="38"/>
                </a:moveTo>
                <a:cubicBezTo>
                  <a:pt x="60770" y="-2171"/>
                  <a:pt x="30400" y="91698"/>
                  <a:pt x="27087" y="125933"/>
                </a:cubicBezTo>
                <a:cubicBezTo>
                  <a:pt x="23774" y="160168"/>
                  <a:pt x="38130" y="198820"/>
                  <a:pt x="37026" y="205446"/>
                </a:cubicBezTo>
                <a:cubicBezTo>
                  <a:pt x="35922" y="212072"/>
                  <a:pt x="25983" y="182255"/>
                  <a:pt x="20461" y="165690"/>
                </a:cubicBezTo>
                <a:cubicBezTo>
                  <a:pt x="14939" y="149125"/>
                  <a:pt x="6657" y="110473"/>
                  <a:pt x="3896" y="106055"/>
                </a:cubicBezTo>
                <a:cubicBezTo>
                  <a:pt x="1135" y="101638"/>
                  <a:pt x="-3282" y="152437"/>
                  <a:pt x="3896" y="139185"/>
                </a:cubicBezTo>
                <a:cubicBezTo>
                  <a:pt x="11074" y="125933"/>
                  <a:pt x="53040" y="2247"/>
                  <a:pt x="56905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39AF8604-A01F-7820-9078-AC201BFB1B9D}"/>
              </a:ext>
            </a:extLst>
          </p:cNvPr>
          <p:cNvSpPr/>
          <p:nvPr/>
        </p:nvSpPr>
        <p:spPr>
          <a:xfrm>
            <a:off x="6086423" y="3638280"/>
            <a:ext cx="83619" cy="159301"/>
          </a:xfrm>
          <a:custGeom>
            <a:avLst/>
            <a:gdLst>
              <a:gd name="connsiteX0" fmla="*/ 52 w 83619"/>
              <a:gd name="connsiteY0" fmla="*/ 270 h 159301"/>
              <a:gd name="connsiteX1" fmla="*/ 69902 w 83619"/>
              <a:gd name="connsiteY1" fmla="*/ 92345 h 159301"/>
              <a:gd name="connsiteX2" fmla="*/ 57202 w 83619"/>
              <a:gd name="connsiteY2" fmla="*/ 159020 h 159301"/>
              <a:gd name="connsiteX3" fmla="*/ 82602 w 83619"/>
              <a:gd name="connsiteY3" fmla="*/ 66945 h 159301"/>
              <a:gd name="connsiteX4" fmla="*/ 52 w 83619"/>
              <a:gd name="connsiteY4" fmla="*/ 270 h 15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19" h="159301">
                <a:moveTo>
                  <a:pt x="52" y="270"/>
                </a:moveTo>
                <a:cubicBezTo>
                  <a:pt x="-2065" y="4503"/>
                  <a:pt x="60377" y="65887"/>
                  <a:pt x="69902" y="92345"/>
                </a:cubicBezTo>
                <a:cubicBezTo>
                  <a:pt x="79427" y="118803"/>
                  <a:pt x="55085" y="163253"/>
                  <a:pt x="57202" y="159020"/>
                </a:cubicBezTo>
                <a:cubicBezTo>
                  <a:pt x="59319" y="154787"/>
                  <a:pt x="89481" y="91287"/>
                  <a:pt x="82602" y="66945"/>
                </a:cubicBezTo>
                <a:cubicBezTo>
                  <a:pt x="75723" y="42603"/>
                  <a:pt x="2169" y="-3963"/>
                  <a:pt x="52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629C3EC7-CC9E-AFAC-9A0B-BE7DB0A2DEAC}"/>
              </a:ext>
            </a:extLst>
          </p:cNvPr>
          <p:cNvSpPr/>
          <p:nvPr/>
        </p:nvSpPr>
        <p:spPr>
          <a:xfrm>
            <a:off x="5828758" y="3904815"/>
            <a:ext cx="196853" cy="630650"/>
          </a:xfrm>
          <a:custGeom>
            <a:avLst/>
            <a:gdLst>
              <a:gd name="connsiteX0" fmla="*/ 70392 w 196853"/>
              <a:gd name="connsiteY0" fmla="*/ 435 h 630650"/>
              <a:gd name="connsiteX1" fmla="*/ 13242 w 196853"/>
              <a:gd name="connsiteY1" fmla="*/ 194110 h 630650"/>
              <a:gd name="connsiteX2" fmla="*/ 41817 w 196853"/>
              <a:gd name="connsiteY2" fmla="*/ 324285 h 630650"/>
              <a:gd name="connsiteX3" fmla="*/ 10067 w 196853"/>
              <a:gd name="connsiteY3" fmla="*/ 248085 h 630650"/>
              <a:gd name="connsiteX4" fmla="*/ 79917 w 196853"/>
              <a:gd name="connsiteY4" fmla="*/ 397310 h 630650"/>
              <a:gd name="connsiteX5" fmla="*/ 194217 w 196853"/>
              <a:gd name="connsiteY5" fmla="*/ 625910 h 630650"/>
              <a:gd name="connsiteX6" fmla="*/ 149767 w 196853"/>
              <a:gd name="connsiteY6" fmla="*/ 537010 h 630650"/>
              <a:gd name="connsiteX7" fmla="*/ 32292 w 196853"/>
              <a:gd name="connsiteY7" fmla="*/ 359210 h 630650"/>
              <a:gd name="connsiteX8" fmla="*/ 29117 w 196853"/>
              <a:gd name="connsiteY8" fmla="*/ 216335 h 630650"/>
              <a:gd name="connsiteX9" fmla="*/ 542 w 196853"/>
              <a:gd name="connsiteY9" fmla="*/ 251260 h 630650"/>
              <a:gd name="connsiteX10" fmla="*/ 70392 w 196853"/>
              <a:gd name="connsiteY10" fmla="*/ 435 h 63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853" h="630650">
                <a:moveTo>
                  <a:pt x="70392" y="435"/>
                </a:moveTo>
                <a:cubicBezTo>
                  <a:pt x="72509" y="-9090"/>
                  <a:pt x="18005" y="140135"/>
                  <a:pt x="13242" y="194110"/>
                </a:cubicBezTo>
                <a:cubicBezTo>
                  <a:pt x="8479" y="248085"/>
                  <a:pt x="42346" y="315289"/>
                  <a:pt x="41817" y="324285"/>
                </a:cubicBezTo>
                <a:cubicBezTo>
                  <a:pt x="41288" y="333281"/>
                  <a:pt x="3717" y="235914"/>
                  <a:pt x="10067" y="248085"/>
                </a:cubicBezTo>
                <a:cubicBezTo>
                  <a:pt x="16417" y="260256"/>
                  <a:pt x="49225" y="334339"/>
                  <a:pt x="79917" y="397310"/>
                </a:cubicBezTo>
                <a:cubicBezTo>
                  <a:pt x="110609" y="460281"/>
                  <a:pt x="194217" y="625910"/>
                  <a:pt x="194217" y="625910"/>
                </a:cubicBezTo>
                <a:cubicBezTo>
                  <a:pt x="205859" y="649193"/>
                  <a:pt x="176755" y="581460"/>
                  <a:pt x="149767" y="537010"/>
                </a:cubicBezTo>
                <a:cubicBezTo>
                  <a:pt x="122779" y="492560"/>
                  <a:pt x="52400" y="412656"/>
                  <a:pt x="32292" y="359210"/>
                </a:cubicBezTo>
                <a:cubicBezTo>
                  <a:pt x="12184" y="305764"/>
                  <a:pt x="34409" y="234327"/>
                  <a:pt x="29117" y="216335"/>
                </a:cubicBezTo>
                <a:cubicBezTo>
                  <a:pt x="23825" y="198343"/>
                  <a:pt x="-4221" y="283539"/>
                  <a:pt x="542" y="251260"/>
                </a:cubicBezTo>
                <a:cubicBezTo>
                  <a:pt x="5304" y="218981"/>
                  <a:pt x="68275" y="9960"/>
                  <a:pt x="70392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2BB01145-1B3C-55C7-CD89-BB483E2B6C07}"/>
              </a:ext>
            </a:extLst>
          </p:cNvPr>
          <p:cNvSpPr/>
          <p:nvPr/>
        </p:nvSpPr>
        <p:spPr>
          <a:xfrm>
            <a:off x="6222879" y="4730744"/>
            <a:ext cx="105145" cy="244873"/>
          </a:xfrm>
          <a:custGeom>
            <a:avLst/>
            <a:gdLst>
              <a:gd name="connsiteX0" fmla="*/ 104896 w 105145"/>
              <a:gd name="connsiteY0" fmla="*/ 244481 h 244873"/>
              <a:gd name="connsiteX1" fmla="*/ 41396 w 105145"/>
              <a:gd name="connsiteY1" fmla="*/ 184156 h 244873"/>
              <a:gd name="connsiteX2" fmla="*/ 3296 w 105145"/>
              <a:gd name="connsiteY2" fmla="*/ 149231 h 244873"/>
              <a:gd name="connsiteX3" fmla="*/ 22346 w 105145"/>
              <a:gd name="connsiteY3" fmla="*/ 50806 h 244873"/>
              <a:gd name="connsiteX4" fmla="*/ 22346 w 105145"/>
              <a:gd name="connsiteY4" fmla="*/ 6 h 244873"/>
              <a:gd name="connsiteX5" fmla="*/ 19171 w 105145"/>
              <a:gd name="connsiteY5" fmla="*/ 47631 h 244873"/>
              <a:gd name="connsiteX6" fmla="*/ 121 w 105145"/>
              <a:gd name="connsiteY6" fmla="*/ 107956 h 244873"/>
              <a:gd name="connsiteX7" fmla="*/ 15996 w 105145"/>
              <a:gd name="connsiteY7" fmla="*/ 152406 h 244873"/>
              <a:gd name="connsiteX8" fmla="*/ 104896 w 105145"/>
              <a:gd name="connsiteY8" fmla="*/ 244481 h 24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45" h="244873">
                <a:moveTo>
                  <a:pt x="104896" y="244481"/>
                </a:moveTo>
                <a:cubicBezTo>
                  <a:pt x="109129" y="249773"/>
                  <a:pt x="58329" y="200031"/>
                  <a:pt x="41396" y="184156"/>
                </a:cubicBezTo>
                <a:cubicBezTo>
                  <a:pt x="24463" y="168281"/>
                  <a:pt x="6471" y="171456"/>
                  <a:pt x="3296" y="149231"/>
                </a:cubicBezTo>
                <a:cubicBezTo>
                  <a:pt x="121" y="127006"/>
                  <a:pt x="19171" y="75677"/>
                  <a:pt x="22346" y="50806"/>
                </a:cubicBezTo>
                <a:cubicBezTo>
                  <a:pt x="25521" y="25935"/>
                  <a:pt x="22875" y="535"/>
                  <a:pt x="22346" y="6"/>
                </a:cubicBezTo>
                <a:cubicBezTo>
                  <a:pt x="21817" y="-523"/>
                  <a:pt x="22875" y="29639"/>
                  <a:pt x="19171" y="47631"/>
                </a:cubicBezTo>
                <a:cubicBezTo>
                  <a:pt x="15467" y="65623"/>
                  <a:pt x="650" y="90494"/>
                  <a:pt x="121" y="107956"/>
                </a:cubicBezTo>
                <a:cubicBezTo>
                  <a:pt x="-408" y="125418"/>
                  <a:pt x="121" y="131768"/>
                  <a:pt x="15996" y="152406"/>
                </a:cubicBezTo>
                <a:cubicBezTo>
                  <a:pt x="31871" y="173043"/>
                  <a:pt x="100663" y="239189"/>
                  <a:pt x="104896" y="244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31D611B0-80EA-FA7A-B9C1-4C8F51B53566}"/>
              </a:ext>
            </a:extLst>
          </p:cNvPr>
          <p:cNvSpPr/>
          <p:nvPr/>
        </p:nvSpPr>
        <p:spPr>
          <a:xfrm>
            <a:off x="6260937" y="4717995"/>
            <a:ext cx="130848" cy="57505"/>
          </a:xfrm>
          <a:custGeom>
            <a:avLst/>
            <a:gdLst>
              <a:gd name="connsiteX0" fmla="*/ 163 w 130848"/>
              <a:gd name="connsiteY0" fmla="*/ 55 h 57505"/>
              <a:gd name="connsiteX1" fmla="*/ 95413 w 130848"/>
              <a:gd name="connsiteY1" fmla="*/ 44505 h 57505"/>
              <a:gd name="connsiteX2" fmla="*/ 130338 w 130848"/>
              <a:gd name="connsiteY2" fmla="*/ 57205 h 57505"/>
              <a:gd name="connsiteX3" fmla="*/ 73188 w 130848"/>
              <a:gd name="connsiteY3" fmla="*/ 34980 h 57505"/>
              <a:gd name="connsiteX4" fmla="*/ 163 w 130848"/>
              <a:gd name="connsiteY4" fmla="*/ 55 h 5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48" h="57505">
                <a:moveTo>
                  <a:pt x="163" y="55"/>
                </a:moveTo>
                <a:cubicBezTo>
                  <a:pt x="3867" y="1642"/>
                  <a:pt x="73717" y="34980"/>
                  <a:pt x="95413" y="44505"/>
                </a:cubicBezTo>
                <a:cubicBezTo>
                  <a:pt x="117109" y="54030"/>
                  <a:pt x="134042" y="58792"/>
                  <a:pt x="130338" y="57205"/>
                </a:cubicBezTo>
                <a:cubicBezTo>
                  <a:pt x="126634" y="55618"/>
                  <a:pt x="89592" y="38684"/>
                  <a:pt x="73188" y="34980"/>
                </a:cubicBezTo>
                <a:cubicBezTo>
                  <a:pt x="56784" y="31276"/>
                  <a:pt x="-3541" y="-1532"/>
                  <a:pt x="163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FCDF61D-9BAF-CC70-74A3-D84282B95D17}"/>
              </a:ext>
            </a:extLst>
          </p:cNvPr>
          <p:cNvSpPr/>
          <p:nvPr/>
        </p:nvSpPr>
        <p:spPr>
          <a:xfrm>
            <a:off x="6248163" y="4740223"/>
            <a:ext cx="143508" cy="41404"/>
          </a:xfrm>
          <a:custGeom>
            <a:avLst/>
            <a:gdLst>
              <a:gd name="connsiteX0" fmla="*/ 237 w 143508"/>
              <a:gd name="connsiteY0" fmla="*/ 52 h 41404"/>
              <a:gd name="connsiteX1" fmla="*/ 73262 w 143508"/>
              <a:gd name="connsiteY1" fmla="*/ 25452 h 41404"/>
              <a:gd name="connsiteX2" fmla="*/ 143112 w 143508"/>
              <a:gd name="connsiteY2" fmla="*/ 41327 h 41404"/>
              <a:gd name="connsiteX3" fmla="*/ 98662 w 143508"/>
              <a:gd name="connsiteY3" fmla="*/ 19102 h 41404"/>
              <a:gd name="connsiteX4" fmla="*/ 237 w 143508"/>
              <a:gd name="connsiteY4" fmla="*/ 52 h 4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08" h="41404">
                <a:moveTo>
                  <a:pt x="237" y="52"/>
                </a:moveTo>
                <a:cubicBezTo>
                  <a:pt x="-3996" y="1110"/>
                  <a:pt x="49450" y="18573"/>
                  <a:pt x="73262" y="25452"/>
                </a:cubicBezTo>
                <a:cubicBezTo>
                  <a:pt x="97074" y="32331"/>
                  <a:pt x="138879" y="42385"/>
                  <a:pt x="143112" y="41327"/>
                </a:cubicBezTo>
                <a:cubicBezTo>
                  <a:pt x="147345" y="40269"/>
                  <a:pt x="116654" y="23865"/>
                  <a:pt x="98662" y="19102"/>
                </a:cubicBezTo>
                <a:cubicBezTo>
                  <a:pt x="80670" y="14340"/>
                  <a:pt x="4470" y="-1006"/>
                  <a:pt x="237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AA34CAE-5F5F-8279-2314-53679AE56729}"/>
              </a:ext>
            </a:extLst>
          </p:cNvPr>
          <p:cNvSpPr/>
          <p:nvPr/>
        </p:nvSpPr>
        <p:spPr>
          <a:xfrm>
            <a:off x="6353089" y="4690844"/>
            <a:ext cx="466975" cy="81262"/>
          </a:xfrm>
          <a:custGeom>
            <a:avLst/>
            <a:gdLst>
              <a:gd name="connsiteX0" fmla="*/ 86 w 466975"/>
              <a:gd name="connsiteY0" fmla="*/ 81181 h 81262"/>
              <a:gd name="connsiteX1" fmla="*/ 95336 w 466975"/>
              <a:gd name="connsiteY1" fmla="*/ 1806 h 81262"/>
              <a:gd name="connsiteX2" fmla="*/ 235036 w 466975"/>
              <a:gd name="connsiteY2" fmla="*/ 24031 h 81262"/>
              <a:gd name="connsiteX3" fmla="*/ 209636 w 466975"/>
              <a:gd name="connsiteY3" fmla="*/ 4981 h 81262"/>
              <a:gd name="connsiteX4" fmla="*/ 396961 w 466975"/>
              <a:gd name="connsiteY4" fmla="*/ 36731 h 81262"/>
              <a:gd name="connsiteX5" fmla="*/ 466811 w 466975"/>
              <a:gd name="connsiteY5" fmla="*/ 55781 h 81262"/>
              <a:gd name="connsiteX6" fmla="*/ 381086 w 466975"/>
              <a:gd name="connsiteY6" fmla="*/ 30381 h 81262"/>
              <a:gd name="connsiteX7" fmla="*/ 184236 w 466975"/>
              <a:gd name="connsiteY7" fmla="*/ 20856 h 81262"/>
              <a:gd name="connsiteX8" fmla="*/ 257261 w 466975"/>
              <a:gd name="connsiteY8" fmla="*/ 27206 h 81262"/>
              <a:gd name="connsiteX9" fmla="*/ 152486 w 466975"/>
              <a:gd name="connsiteY9" fmla="*/ 4981 h 81262"/>
              <a:gd name="connsiteX10" fmla="*/ 120736 w 466975"/>
              <a:gd name="connsiteY10" fmla="*/ 30381 h 81262"/>
              <a:gd name="connsiteX11" fmla="*/ 111211 w 466975"/>
              <a:gd name="connsiteY11" fmla="*/ 17681 h 81262"/>
              <a:gd name="connsiteX12" fmla="*/ 86 w 466975"/>
              <a:gd name="connsiteY12" fmla="*/ 81181 h 8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975" h="81262">
                <a:moveTo>
                  <a:pt x="86" y="81181"/>
                </a:moveTo>
                <a:cubicBezTo>
                  <a:pt x="-2560" y="78535"/>
                  <a:pt x="56178" y="11331"/>
                  <a:pt x="95336" y="1806"/>
                </a:cubicBezTo>
                <a:cubicBezTo>
                  <a:pt x="134494" y="-7719"/>
                  <a:pt x="215986" y="23502"/>
                  <a:pt x="235036" y="24031"/>
                </a:cubicBezTo>
                <a:cubicBezTo>
                  <a:pt x="254086" y="24560"/>
                  <a:pt x="182649" y="2864"/>
                  <a:pt x="209636" y="4981"/>
                </a:cubicBezTo>
                <a:cubicBezTo>
                  <a:pt x="236624" y="7098"/>
                  <a:pt x="354099" y="28264"/>
                  <a:pt x="396961" y="36731"/>
                </a:cubicBezTo>
                <a:cubicBezTo>
                  <a:pt x="439823" y="45198"/>
                  <a:pt x="469457" y="56839"/>
                  <a:pt x="466811" y="55781"/>
                </a:cubicBezTo>
                <a:cubicBezTo>
                  <a:pt x="464165" y="54723"/>
                  <a:pt x="428182" y="36202"/>
                  <a:pt x="381086" y="30381"/>
                </a:cubicBezTo>
                <a:cubicBezTo>
                  <a:pt x="333990" y="24560"/>
                  <a:pt x="204873" y="21385"/>
                  <a:pt x="184236" y="20856"/>
                </a:cubicBezTo>
                <a:cubicBezTo>
                  <a:pt x="163599" y="20327"/>
                  <a:pt x="262553" y="29852"/>
                  <a:pt x="257261" y="27206"/>
                </a:cubicBezTo>
                <a:cubicBezTo>
                  <a:pt x="251969" y="24560"/>
                  <a:pt x="175240" y="4452"/>
                  <a:pt x="152486" y="4981"/>
                </a:cubicBezTo>
                <a:cubicBezTo>
                  <a:pt x="129732" y="5510"/>
                  <a:pt x="120736" y="30381"/>
                  <a:pt x="120736" y="30381"/>
                </a:cubicBezTo>
                <a:cubicBezTo>
                  <a:pt x="113857" y="32498"/>
                  <a:pt x="125498" y="14506"/>
                  <a:pt x="111211" y="17681"/>
                </a:cubicBezTo>
                <a:cubicBezTo>
                  <a:pt x="96924" y="20856"/>
                  <a:pt x="2732" y="83827"/>
                  <a:pt x="86" y="81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85C7533-73B1-007C-7162-A050C4D1ABA4}"/>
              </a:ext>
            </a:extLst>
          </p:cNvPr>
          <p:cNvSpPr/>
          <p:nvPr/>
        </p:nvSpPr>
        <p:spPr>
          <a:xfrm>
            <a:off x="6334144" y="4854084"/>
            <a:ext cx="112105" cy="202287"/>
          </a:xfrm>
          <a:custGeom>
            <a:avLst/>
            <a:gdLst>
              <a:gd name="connsiteX0" fmla="*/ 73006 w 112105"/>
              <a:gd name="connsiteY0" fmla="*/ 491 h 202287"/>
              <a:gd name="connsiteX1" fmla="*/ 25381 w 112105"/>
              <a:gd name="connsiteY1" fmla="*/ 83041 h 202287"/>
              <a:gd name="connsiteX2" fmla="*/ 28556 w 112105"/>
              <a:gd name="connsiteY2" fmla="*/ 133841 h 202287"/>
              <a:gd name="connsiteX3" fmla="*/ 3156 w 112105"/>
              <a:gd name="connsiteY3" fmla="*/ 102091 h 202287"/>
              <a:gd name="connsiteX4" fmla="*/ 111106 w 112105"/>
              <a:gd name="connsiteY4" fmla="*/ 200516 h 202287"/>
              <a:gd name="connsiteX5" fmla="*/ 53956 w 112105"/>
              <a:gd name="connsiteY5" fmla="*/ 162416 h 202287"/>
              <a:gd name="connsiteX6" fmla="*/ 3156 w 112105"/>
              <a:gd name="connsiteY6" fmla="*/ 124316 h 202287"/>
              <a:gd name="connsiteX7" fmla="*/ 73006 w 112105"/>
              <a:gd name="connsiteY7" fmla="*/ 491 h 20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05" h="202287">
                <a:moveTo>
                  <a:pt x="73006" y="491"/>
                </a:moveTo>
                <a:cubicBezTo>
                  <a:pt x="76710" y="-6388"/>
                  <a:pt x="32789" y="60816"/>
                  <a:pt x="25381" y="83041"/>
                </a:cubicBezTo>
                <a:cubicBezTo>
                  <a:pt x="17973" y="105266"/>
                  <a:pt x="32260" y="130666"/>
                  <a:pt x="28556" y="133841"/>
                </a:cubicBezTo>
                <a:cubicBezTo>
                  <a:pt x="24852" y="137016"/>
                  <a:pt x="-10602" y="90978"/>
                  <a:pt x="3156" y="102091"/>
                </a:cubicBezTo>
                <a:cubicBezTo>
                  <a:pt x="16914" y="113204"/>
                  <a:pt x="102639" y="190462"/>
                  <a:pt x="111106" y="200516"/>
                </a:cubicBezTo>
                <a:cubicBezTo>
                  <a:pt x="119573" y="210570"/>
                  <a:pt x="71948" y="175116"/>
                  <a:pt x="53956" y="162416"/>
                </a:cubicBezTo>
                <a:cubicBezTo>
                  <a:pt x="35964" y="149716"/>
                  <a:pt x="2627" y="148128"/>
                  <a:pt x="3156" y="124316"/>
                </a:cubicBezTo>
                <a:cubicBezTo>
                  <a:pt x="3685" y="100504"/>
                  <a:pt x="69302" y="7370"/>
                  <a:pt x="73006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06D1F4E-1839-65F0-DE68-8F7905A7218B}"/>
              </a:ext>
            </a:extLst>
          </p:cNvPr>
          <p:cNvSpPr/>
          <p:nvPr/>
        </p:nvSpPr>
        <p:spPr>
          <a:xfrm>
            <a:off x="6349918" y="4787024"/>
            <a:ext cx="305098" cy="110002"/>
          </a:xfrm>
          <a:custGeom>
            <a:avLst/>
            <a:gdLst>
              <a:gd name="connsiteX0" fmla="*/ 82 w 305098"/>
              <a:gd name="connsiteY0" fmla="*/ 89776 h 110002"/>
              <a:gd name="connsiteX1" fmla="*/ 136607 w 305098"/>
              <a:gd name="connsiteY1" fmla="*/ 105651 h 110002"/>
              <a:gd name="connsiteX2" fmla="*/ 301707 w 305098"/>
              <a:gd name="connsiteY2" fmla="*/ 876 h 110002"/>
              <a:gd name="connsiteX3" fmla="*/ 241382 w 305098"/>
              <a:gd name="connsiteY3" fmla="*/ 58026 h 110002"/>
              <a:gd name="connsiteX4" fmla="*/ 162007 w 305098"/>
              <a:gd name="connsiteY4" fmla="*/ 102476 h 110002"/>
              <a:gd name="connsiteX5" fmla="*/ 203282 w 305098"/>
              <a:gd name="connsiteY5" fmla="*/ 64376 h 110002"/>
              <a:gd name="connsiteX6" fmla="*/ 155657 w 305098"/>
              <a:gd name="connsiteY6" fmla="*/ 86601 h 110002"/>
              <a:gd name="connsiteX7" fmla="*/ 82 w 305098"/>
              <a:gd name="connsiteY7" fmla="*/ 89776 h 1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098" h="110002">
                <a:moveTo>
                  <a:pt x="82" y="89776"/>
                </a:moveTo>
                <a:cubicBezTo>
                  <a:pt x="-3093" y="92951"/>
                  <a:pt x="86336" y="120468"/>
                  <a:pt x="136607" y="105651"/>
                </a:cubicBezTo>
                <a:cubicBezTo>
                  <a:pt x="186878" y="90834"/>
                  <a:pt x="284245" y="8813"/>
                  <a:pt x="301707" y="876"/>
                </a:cubicBezTo>
                <a:cubicBezTo>
                  <a:pt x="319169" y="-7061"/>
                  <a:pt x="264665" y="41093"/>
                  <a:pt x="241382" y="58026"/>
                </a:cubicBezTo>
                <a:cubicBezTo>
                  <a:pt x="218099" y="74959"/>
                  <a:pt x="168357" y="101418"/>
                  <a:pt x="162007" y="102476"/>
                </a:cubicBezTo>
                <a:cubicBezTo>
                  <a:pt x="155657" y="103534"/>
                  <a:pt x="204340" y="67022"/>
                  <a:pt x="203282" y="64376"/>
                </a:cubicBezTo>
                <a:cubicBezTo>
                  <a:pt x="202224" y="61730"/>
                  <a:pt x="185290" y="80780"/>
                  <a:pt x="155657" y="86601"/>
                </a:cubicBezTo>
                <a:cubicBezTo>
                  <a:pt x="126024" y="92422"/>
                  <a:pt x="3257" y="86601"/>
                  <a:pt x="82" y="89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2DED2B73-EB7A-56DB-491E-AB6DFD635046}"/>
              </a:ext>
            </a:extLst>
          </p:cNvPr>
          <p:cNvSpPr/>
          <p:nvPr/>
        </p:nvSpPr>
        <p:spPr>
          <a:xfrm>
            <a:off x="6609756" y="4777353"/>
            <a:ext cx="332747" cy="124993"/>
          </a:xfrm>
          <a:custGeom>
            <a:avLst/>
            <a:gdLst>
              <a:gd name="connsiteX0" fmla="*/ 327619 w 332747"/>
              <a:gd name="connsiteY0" fmla="*/ 1022 h 124993"/>
              <a:gd name="connsiteX1" fmla="*/ 238719 w 332747"/>
              <a:gd name="connsiteY1" fmla="*/ 26422 h 124993"/>
              <a:gd name="connsiteX2" fmla="*/ 594 w 332747"/>
              <a:gd name="connsiteY2" fmla="*/ 124847 h 124993"/>
              <a:gd name="connsiteX3" fmla="*/ 168869 w 332747"/>
              <a:gd name="connsiteY3" fmla="*/ 48647 h 124993"/>
              <a:gd name="connsiteX4" fmla="*/ 102194 w 332747"/>
              <a:gd name="connsiteY4" fmla="*/ 51822 h 124993"/>
              <a:gd name="connsiteX5" fmla="*/ 327619 w 332747"/>
              <a:gd name="connsiteY5" fmla="*/ 1022 h 12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747" h="124993">
                <a:moveTo>
                  <a:pt x="327619" y="1022"/>
                </a:moveTo>
                <a:cubicBezTo>
                  <a:pt x="350373" y="-3211"/>
                  <a:pt x="293223" y="5785"/>
                  <a:pt x="238719" y="26422"/>
                </a:cubicBezTo>
                <a:cubicBezTo>
                  <a:pt x="184215" y="47060"/>
                  <a:pt x="12236" y="121143"/>
                  <a:pt x="594" y="124847"/>
                </a:cubicBezTo>
                <a:cubicBezTo>
                  <a:pt x="-11048" y="128551"/>
                  <a:pt x="151936" y="60818"/>
                  <a:pt x="168869" y="48647"/>
                </a:cubicBezTo>
                <a:cubicBezTo>
                  <a:pt x="185802" y="36476"/>
                  <a:pt x="79969" y="58701"/>
                  <a:pt x="102194" y="51822"/>
                </a:cubicBezTo>
                <a:cubicBezTo>
                  <a:pt x="124419" y="44943"/>
                  <a:pt x="304865" y="5255"/>
                  <a:pt x="327619" y="1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5C3862BE-6B63-8AAD-C3AE-751BAA06E067}"/>
              </a:ext>
            </a:extLst>
          </p:cNvPr>
          <p:cNvSpPr/>
          <p:nvPr/>
        </p:nvSpPr>
        <p:spPr>
          <a:xfrm>
            <a:off x="6510827" y="4879975"/>
            <a:ext cx="293198" cy="123980"/>
          </a:xfrm>
          <a:custGeom>
            <a:avLst/>
            <a:gdLst>
              <a:gd name="connsiteX0" fmla="*/ 293198 w 293198"/>
              <a:gd name="connsiteY0" fmla="*/ 0 h 123980"/>
              <a:gd name="connsiteX1" fmla="*/ 137623 w 293198"/>
              <a:gd name="connsiteY1" fmla="*/ 31750 h 123980"/>
              <a:gd name="connsiteX2" fmla="*/ 1098 w 293198"/>
              <a:gd name="connsiteY2" fmla="*/ 123825 h 123980"/>
              <a:gd name="connsiteX3" fmla="*/ 70948 w 293198"/>
              <a:gd name="connsiteY3" fmla="*/ 53975 h 123980"/>
              <a:gd name="connsiteX4" fmla="*/ 26498 w 293198"/>
              <a:gd name="connsiteY4" fmla="*/ 63500 h 123980"/>
              <a:gd name="connsiteX5" fmla="*/ 293198 w 293198"/>
              <a:gd name="connsiteY5" fmla="*/ 0 h 12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198" h="123980">
                <a:moveTo>
                  <a:pt x="293198" y="0"/>
                </a:moveTo>
                <a:cubicBezTo>
                  <a:pt x="239752" y="5556"/>
                  <a:pt x="186306" y="11113"/>
                  <a:pt x="137623" y="31750"/>
                </a:cubicBezTo>
                <a:cubicBezTo>
                  <a:pt x="88940" y="52388"/>
                  <a:pt x="12210" y="120121"/>
                  <a:pt x="1098" y="123825"/>
                </a:cubicBezTo>
                <a:cubicBezTo>
                  <a:pt x="-10014" y="127529"/>
                  <a:pt x="66715" y="64029"/>
                  <a:pt x="70948" y="53975"/>
                </a:cubicBezTo>
                <a:cubicBezTo>
                  <a:pt x="75181" y="43921"/>
                  <a:pt x="26498" y="63500"/>
                  <a:pt x="26498" y="63500"/>
                </a:cubicBezTo>
                <a:lnTo>
                  <a:pt x="29319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13B2433C-E2A1-2EE7-1B3E-F6CFA17B4D7F}"/>
              </a:ext>
            </a:extLst>
          </p:cNvPr>
          <p:cNvSpPr/>
          <p:nvPr/>
        </p:nvSpPr>
        <p:spPr>
          <a:xfrm>
            <a:off x="6489693" y="4900604"/>
            <a:ext cx="273782" cy="163681"/>
          </a:xfrm>
          <a:custGeom>
            <a:avLst/>
            <a:gdLst>
              <a:gd name="connsiteX0" fmla="*/ 7 w 273782"/>
              <a:gd name="connsiteY0" fmla="*/ 163521 h 163681"/>
              <a:gd name="connsiteX1" fmla="*/ 146057 w 273782"/>
              <a:gd name="connsiteY1" fmla="*/ 68271 h 163681"/>
              <a:gd name="connsiteX2" fmla="*/ 101607 w 273782"/>
              <a:gd name="connsiteY2" fmla="*/ 90496 h 163681"/>
              <a:gd name="connsiteX3" fmla="*/ 273057 w 273782"/>
              <a:gd name="connsiteY3" fmla="*/ 1596 h 163681"/>
              <a:gd name="connsiteX4" fmla="*/ 165107 w 273782"/>
              <a:gd name="connsiteY4" fmla="*/ 33346 h 163681"/>
              <a:gd name="connsiteX5" fmla="*/ 212732 w 273782"/>
              <a:gd name="connsiteY5" fmla="*/ 33346 h 163681"/>
              <a:gd name="connsiteX6" fmla="*/ 139707 w 273782"/>
              <a:gd name="connsiteY6" fmla="*/ 58746 h 163681"/>
              <a:gd name="connsiteX7" fmla="*/ 174632 w 273782"/>
              <a:gd name="connsiteY7" fmla="*/ 61921 h 163681"/>
              <a:gd name="connsiteX8" fmla="*/ 139707 w 273782"/>
              <a:gd name="connsiteY8" fmla="*/ 90496 h 163681"/>
              <a:gd name="connsiteX9" fmla="*/ 7 w 273782"/>
              <a:gd name="connsiteY9" fmla="*/ 163521 h 16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782" h="163681">
                <a:moveTo>
                  <a:pt x="7" y="163521"/>
                </a:moveTo>
                <a:cubicBezTo>
                  <a:pt x="1065" y="159817"/>
                  <a:pt x="129124" y="80442"/>
                  <a:pt x="146057" y="68271"/>
                </a:cubicBezTo>
                <a:cubicBezTo>
                  <a:pt x="162990" y="56100"/>
                  <a:pt x="101607" y="90496"/>
                  <a:pt x="101607" y="90496"/>
                </a:cubicBezTo>
                <a:cubicBezTo>
                  <a:pt x="122774" y="79383"/>
                  <a:pt x="262474" y="11121"/>
                  <a:pt x="273057" y="1596"/>
                </a:cubicBezTo>
                <a:cubicBezTo>
                  <a:pt x="283640" y="-7929"/>
                  <a:pt x="175161" y="28054"/>
                  <a:pt x="165107" y="33346"/>
                </a:cubicBezTo>
                <a:cubicBezTo>
                  <a:pt x="155053" y="38638"/>
                  <a:pt x="216965" y="29113"/>
                  <a:pt x="212732" y="33346"/>
                </a:cubicBezTo>
                <a:cubicBezTo>
                  <a:pt x="208499" y="37579"/>
                  <a:pt x="146057" y="53984"/>
                  <a:pt x="139707" y="58746"/>
                </a:cubicBezTo>
                <a:cubicBezTo>
                  <a:pt x="133357" y="63508"/>
                  <a:pt x="174632" y="56629"/>
                  <a:pt x="174632" y="61921"/>
                </a:cubicBezTo>
                <a:cubicBezTo>
                  <a:pt x="174632" y="67213"/>
                  <a:pt x="162461" y="75150"/>
                  <a:pt x="139707" y="90496"/>
                </a:cubicBezTo>
                <a:cubicBezTo>
                  <a:pt x="116953" y="105842"/>
                  <a:pt x="-1051" y="167225"/>
                  <a:pt x="7" y="163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FA3D48D5-8376-738E-D9A6-7437AA1B8E1C}"/>
              </a:ext>
            </a:extLst>
          </p:cNvPr>
          <p:cNvSpPr/>
          <p:nvPr/>
        </p:nvSpPr>
        <p:spPr>
          <a:xfrm>
            <a:off x="6321400" y="4838167"/>
            <a:ext cx="76225" cy="156421"/>
          </a:xfrm>
          <a:custGeom>
            <a:avLst/>
            <a:gdLst>
              <a:gd name="connsiteX0" fmla="*/ 76225 w 76225"/>
              <a:gd name="connsiteY0" fmla="*/ 533 h 156421"/>
              <a:gd name="connsiteX1" fmla="*/ 12725 w 76225"/>
              <a:gd name="connsiteY1" fmla="*/ 76733 h 156421"/>
              <a:gd name="connsiteX2" fmla="*/ 25 w 76225"/>
              <a:gd name="connsiteY2" fmla="*/ 156108 h 156421"/>
              <a:gd name="connsiteX3" fmla="*/ 9550 w 76225"/>
              <a:gd name="connsiteY3" fmla="*/ 102133 h 156421"/>
              <a:gd name="connsiteX4" fmla="*/ 12725 w 76225"/>
              <a:gd name="connsiteY4" fmla="*/ 44983 h 156421"/>
              <a:gd name="connsiteX5" fmla="*/ 76225 w 76225"/>
              <a:gd name="connsiteY5" fmla="*/ 533 h 15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25" h="156421">
                <a:moveTo>
                  <a:pt x="76225" y="533"/>
                </a:moveTo>
                <a:cubicBezTo>
                  <a:pt x="76225" y="5825"/>
                  <a:pt x="25425" y="50804"/>
                  <a:pt x="12725" y="76733"/>
                </a:cubicBezTo>
                <a:cubicBezTo>
                  <a:pt x="25" y="102662"/>
                  <a:pt x="554" y="151875"/>
                  <a:pt x="25" y="156108"/>
                </a:cubicBezTo>
                <a:cubicBezTo>
                  <a:pt x="-504" y="160341"/>
                  <a:pt x="7433" y="120654"/>
                  <a:pt x="9550" y="102133"/>
                </a:cubicBezTo>
                <a:cubicBezTo>
                  <a:pt x="11667" y="83612"/>
                  <a:pt x="6904" y="59270"/>
                  <a:pt x="12725" y="44983"/>
                </a:cubicBezTo>
                <a:cubicBezTo>
                  <a:pt x="18546" y="30696"/>
                  <a:pt x="76225" y="-4759"/>
                  <a:pt x="76225" y="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97E37D3-744D-6FF4-B8AB-9C492BF2162A}"/>
              </a:ext>
            </a:extLst>
          </p:cNvPr>
          <p:cNvSpPr/>
          <p:nvPr/>
        </p:nvSpPr>
        <p:spPr>
          <a:xfrm>
            <a:off x="6346278" y="4728563"/>
            <a:ext cx="700779" cy="116648"/>
          </a:xfrm>
          <a:custGeom>
            <a:avLst/>
            <a:gdLst>
              <a:gd name="connsiteX0" fmla="*/ 547 w 700779"/>
              <a:gd name="connsiteY0" fmla="*/ 84737 h 116648"/>
              <a:gd name="connsiteX1" fmla="*/ 79922 w 700779"/>
              <a:gd name="connsiteY1" fmla="*/ 94262 h 116648"/>
              <a:gd name="connsiteX2" fmla="*/ 213272 w 700779"/>
              <a:gd name="connsiteY2" fmla="*/ 43462 h 116648"/>
              <a:gd name="connsiteX3" fmla="*/ 200572 w 700779"/>
              <a:gd name="connsiteY3" fmla="*/ 37112 h 116648"/>
              <a:gd name="connsiteX4" fmla="*/ 457747 w 700779"/>
              <a:gd name="connsiteY4" fmla="*/ 24412 h 116648"/>
              <a:gd name="connsiteX5" fmla="*/ 416472 w 700779"/>
              <a:gd name="connsiteY5" fmla="*/ 18062 h 116648"/>
              <a:gd name="connsiteX6" fmla="*/ 578397 w 700779"/>
              <a:gd name="connsiteY6" fmla="*/ 18062 h 116648"/>
              <a:gd name="connsiteX7" fmla="*/ 511722 w 700779"/>
              <a:gd name="connsiteY7" fmla="*/ 2187 h 116648"/>
              <a:gd name="connsiteX8" fmla="*/ 695872 w 700779"/>
              <a:gd name="connsiteY8" fmla="*/ 2187 h 116648"/>
              <a:gd name="connsiteX9" fmla="*/ 622847 w 700779"/>
              <a:gd name="connsiteY9" fmla="*/ 21237 h 116648"/>
              <a:gd name="connsiteX10" fmla="*/ 362497 w 700779"/>
              <a:gd name="connsiteY10" fmla="*/ 113312 h 116648"/>
              <a:gd name="connsiteX11" fmla="*/ 695872 w 700779"/>
              <a:gd name="connsiteY11" fmla="*/ 43462 h 116648"/>
              <a:gd name="connsiteX12" fmla="*/ 530772 w 700779"/>
              <a:gd name="connsiteY12" fmla="*/ 43462 h 116648"/>
              <a:gd name="connsiteX13" fmla="*/ 356147 w 700779"/>
              <a:gd name="connsiteY13" fmla="*/ 37112 h 116648"/>
              <a:gd name="connsiteX14" fmla="*/ 203747 w 700779"/>
              <a:gd name="connsiteY14" fmla="*/ 68862 h 116648"/>
              <a:gd name="connsiteX15" fmla="*/ 140247 w 700779"/>
              <a:gd name="connsiteY15" fmla="*/ 110137 h 116648"/>
              <a:gd name="connsiteX16" fmla="*/ 184697 w 700779"/>
              <a:gd name="connsiteY16" fmla="*/ 78387 h 116648"/>
              <a:gd name="connsiteX17" fmla="*/ 118022 w 700779"/>
              <a:gd name="connsiteY17" fmla="*/ 116487 h 116648"/>
              <a:gd name="connsiteX18" fmla="*/ 547 w 700779"/>
              <a:gd name="connsiteY18" fmla="*/ 84737 h 11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0779" h="116648">
                <a:moveTo>
                  <a:pt x="547" y="84737"/>
                </a:moveTo>
                <a:cubicBezTo>
                  <a:pt x="-5803" y="81033"/>
                  <a:pt x="44468" y="101141"/>
                  <a:pt x="79922" y="94262"/>
                </a:cubicBezTo>
                <a:cubicBezTo>
                  <a:pt x="115376" y="87383"/>
                  <a:pt x="213272" y="43462"/>
                  <a:pt x="213272" y="43462"/>
                </a:cubicBezTo>
                <a:cubicBezTo>
                  <a:pt x="233380" y="33937"/>
                  <a:pt x="159826" y="40287"/>
                  <a:pt x="200572" y="37112"/>
                </a:cubicBezTo>
                <a:cubicBezTo>
                  <a:pt x="241318" y="33937"/>
                  <a:pt x="421764" y="27587"/>
                  <a:pt x="457747" y="24412"/>
                </a:cubicBezTo>
                <a:cubicBezTo>
                  <a:pt x="493730" y="21237"/>
                  <a:pt x="396364" y="19120"/>
                  <a:pt x="416472" y="18062"/>
                </a:cubicBezTo>
                <a:cubicBezTo>
                  <a:pt x="436580" y="17004"/>
                  <a:pt x="562522" y="20708"/>
                  <a:pt x="578397" y="18062"/>
                </a:cubicBezTo>
                <a:cubicBezTo>
                  <a:pt x="594272" y="15416"/>
                  <a:pt x="492143" y="4833"/>
                  <a:pt x="511722" y="2187"/>
                </a:cubicBezTo>
                <a:cubicBezTo>
                  <a:pt x="531301" y="-459"/>
                  <a:pt x="677351" y="-988"/>
                  <a:pt x="695872" y="2187"/>
                </a:cubicBezTo>
                <a:cubicBezTo>
                  <a:pt x="714393" y="5362"/>
                  <a:pt x="678410" y="2716"/>
                  <a:pt x="622847" y="21237"/>
                </a:cubicBezTo>
                <a:cubicBezTo>
                  <a:pt x="567285" y="39758"/>
                  <a:pt x="350326" y="109608"/>
                  <a:pt x="362497" y="113312"/>
                </a:cubicBezTo>
                <a:cubicBezTo>
                  <a:pt x="374668" y="117016"/>
                  <a:pt x="667826" y="55104"/>
                  <a:pt x="695872" y="43462"/>
                </a:cubicBezTo>
                <a:cubicBezTo>
                  <a:pt x="723918" y="31820"/>
                  <a:pt x="587393" y="44520"/>
                  <a:pt x="530772" y="43462"/>
                </a:cubicBezTo>
                <a:cubicBezTo>
                  <a:pt x="474151" y="42404"/>
                  <a:pt x="410651" y="32879"/>
                  <a:pt x="356147" y="37112"/>
                </a:cubicBezTo>
                <a:cubicBezTo>
                  <a:pt x="301643" y="41345"/>
                  <a:pt x="239730" y="56691"/>
                  <a:pt x="203747" y="68862"/>
                </a:cubicBezTo>
                <a:cubicBezTo>
                  <a:pt x="167764" y="81033"/>
                  <a:pt x="143422" y="108550"/>
                  <a:pt x="140247" y="110137"/>
                </a:cubicBezTo>
                <a:cubicBezTo>
                  <a:pt x="137072" y="111724"/>
                  <a:pt x="188401" y="77329"/>
                  <a:pt x="184697" y="78387"/>
                </a:cubicBezTo>
                <a:cubicBezTo>
                  <a:pt x="180993" y="79445"/>
                  <a:pt x="142364" y="113841"/>
                  <a:pt x="118022" y="116487"/>
                </a:cubicBezTo>
                <a:cubicBezTo>
                  <a:pt x="93680" y="119133"/>
                  <a:pt x="6897" y="88441"/>
                  <a:pt x="547" y="84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3DDECD2-7358-D2F3-0E29-9FDFD0FB0A47}"/>
              </a:ext>
            </a:extLst>
          </p:cNvPr>
          <p:cNvSpPr/>
          <p:nvPr/>
        </p:nvSpPr>
        <p:spPr>
          <a:xfrm>
            <a:off x="6391628" y="4859205"/>
            <a:ext cx="271479" cy="112985"/>
          </a:xfrm>
          <a:custGeom>
            <a:avLst/>
            <a:gdLst>
              <a:gd name="connsiteX0" fmla="*/ 2822 w 271479"/>
              <a:gd name="connsiteY0" fmla="*/ 100145 h 112985"/>
              <a:gd name="connsiteX1" fmla="*/ 266347 w 271479"/>
              <a:gd name="connsiteY1" fmla="*/ 1720 h 112985"/>
              <a:gd name="connsiteX2" fmla="*/ 171097 w 271479"/>
              <a:gd name="connsiteY2" fmla="*/ 42995 h 112985"/>
              <a:gd name="connsiteX3" fmla="*/ 94897 w 271479"/>
              <a:gd name="connsiteY3" fmla="*/ 112845 h 112985"/>
              <a:gd name="connsiteX4" fmla="*/ 155222 w 271479"/>
              <a:gd name="connsiteY4" fmla="*/ 62045 h 112985"/>
              <a:gd name="connsiteX5" fmla="*/ 69497 w 271479"/>
              <a:gd name="connsiteY5" fmla="*/ 100145 h 112985"/>
              <a:gd name="connsiteX6" fmla="*/ 123472 w 271479"/>
              <a:gd name="connsiteY6" fmla="*/ 68395 h 112985"/>
              <a:gd name="connsiteX7" fmla="*/ 2822 w 271479"/>
              <a:gd name="connsiteY7" fmla="*/ 100145 h 11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79" h="112985">
                <a:moveTo>
                  <a:pt x="2822" y="100145"/>
                </a:moveTo>
                <a:cubicBezTo>
                  <a:pt x="26635" y="89032"/>
                  <a:pt x="238301" y="11245"/>
                  <a:pt x="266347" y="1720"/>
                </a:cubicBezTo>
                <a:cubicBezTo>
                  <a:pt x="294393" y="-7805"/>
                  <a:pt x="199672" y="24474"/>
                  <a:pt x="171097" y="42995"/>
                </a:cubicBezTo>
                <a:cubicBezTo>
                  <a:pt x="142522" y="61516"/>
                  <a:pt x="97543" y="109670"/>
                  <a:pt x="94897" y="112845"/>
                </a:cubicBezTo>
                <a:cubicBezTo>
                  <a:pt x="92251" y="116020"/>
                  <a:pt x="159455" y="64162"/>
                  <a:pt x="155222" y="62045"/>
                </a:cubicBezTo>
                <a:cubicBezTo>
                  <a:pt x="150989" y="59928"/>
                  <a:pt x="74788" y="99087"/>
                  <a:pt x="69497" y="100145"/>
                </a:cubicBezTo>
                <a:cubicBezTo>
                  <a:pt x="64206" y="101203"/>
                  <a:pt x="133526" y="67337"/>
                  <a:pt x="123472" y="68395"/>
                </a:cubicBezTo>
                <a:cubicBezTo>
                  <a:pt x="113418" y="69453"/>
                  <a:pt x="-20991" y="111258"/>
                  <a:pt x="2822" y="100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FA8A6C9E-BBDA-F7E4-BFD0-4F6D9569C908}"/>
              </a:ext>
            </a:extLst>
          </p:cNvPr>
          <p:cNvSpPr/>
          <p:nvPr/>
        </p:nvSpPr>
        <p:spPr>
          <a:xfrm>
            <a:off x="6256426" y="4864060"/>
            <a:ext cx="68887" cy="190542"/>
          </a:xfrm>
          <a:custGeom>
            <a:avLst/>
            <a:gdLst>
              <a:gd name="connsiteX0" fmla="*/ 64999 w 68887"/>
              <a:gd name="connsiteY0" fmla="*/ 40 h 190542"/>
              <a:gd name="connsiteX1" fmla="*/ 58649 w 68887"/>
              <a:gd name="connsiteY1" fmla="*/ 101640 h 190542"/>
              <a:gd name="connsiteX2" fmla="*/ 26899 w 68887"/>
              <a:gd name="connsiteY2" fmla="*/ 130215 h 190542"/>
              <a:gd name="connsiteX3" fmla="*/ 20549 w 68887"/>
              <a:gd name="connsiteY3" fmla="*/ 149265 h 190542"/>
              <a:gd name="connsiteX4" fmla="*/ 1499 w 68887"/>
              <a:gd name="connsiteY4" fmla="*/ 104815 h 190542"/>
              <a:gd name="connsiteX5" fmla="*/ 64999 w 68887"/>
              <a:gd name="connsiteY5" fmla="*/ 190540 h 190542"/>
              <a:gd name="connsiteX6" fmla="*/ 23724 w 68887"/>
              <a:gd name="connsiteY6" fmla="*/ 107990 h 190542"/>
              <a:gd name="connsiteX7" fmla="*/ 68174 w 68887"/>
              <a:gd name="connsiteY7" fmla="*/ 149265 h 190542"/>
              <a:gd name="connsiteX8" fmla="*/ 52299 w 68887"/>
              <a:gd name="connsiteY8" fmla="*/ 104815 h 190542"/>
              <a:gd name="connsiteX9" fmla="*/ 55474 w 68887"/>
              <a:gd name="connsiteY9" fmla="*/ 114340 h 190542"/>
              <a:gd name="connsiteX10" fmla="*/ 64999 w 68887"/>
              <a:gd name="connsiteY10" fmla="*/ 40 h 19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887" h="190542">
                <a:moveTo>
                  <a:pt x="64999" y="40"/>
                </a:moveTo>
                <a:cubicBezTo>
                  <a:pt x="65528" y="-2077"/>
                  <a:pt x="64999" y="79944"/>
                  <a:pt x="58649" y="101640"/>
                </a:cubicBezTo>
                <a:cubicBezTo>
                  <a:pt x="52299" y="123336"/>
                  <a:pt x="26899" y="130215"/>
                  <a:pt x="26899" y="130215"/>
                </a:cubicBezTo>
                <a:cubicBezTo>
                  <a:pt x="20549" y="138152"/>
                  <a:pt x="24782" y="153498"/>
                  <a:pt x="20549" y="149265"/>
                </a:cubicBezTo>
                <a:cubicBezTo>
                  <a:pt x="16316" y="145032"/>
                  <a:pt x="-5909" y="97936"/>
                  <a:pt x="1499" y="104815"/>
                </a:cubicBezTo>
                <a:cubicBezTo>
                  <a:pt x="8907" y="111694"/>
                  <a:pt x="61295" y="190011"/>
                  <a:pt x="64999" y="190540"/>
                </a:cubicBezTo>
                <a:cubicBezTo>
                  <a:pt x="68703" y="191069"/>
                  <a:pt x="23195" y="114869"/>
                  <a:pt x="23724" y="107990"/>
                </a:cubicBezTo>
                <a:cubicBezTo>
                  <a:pt x="24253" y="101111"/>
                  <a:pt x="63411" y="149794"/>
                  <a:pt x="68174" y="149265"/>
                </a:cubicBezTo>
                <a:cubicBezTo>
                  <a:pt x="72937" y="148736"/>
                  <a:pt x="52299" y="104815"/>
                  <a:pt x="52299" y="104815"/>
                </a:cubicBezTo>
                <a:cubicBezTo>
                  <a:pt x="50182" y="98994"/>
                  <a:pt x="51770" y="128627"/>
                  <a:pt x="55474" y="114340"/>
                </a:cubicBezTo>
                <a:cubicBezTo>
                  <a:pt x="59178" y="100053"/>
                  <a:pt x="64470" y="2157"/>
                  <a:pt x="64999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6EEEA4C1-E39A-27D2-B7B8-409130AE1365}"/>
              </a:ext>
            </a:extLst>
          </p:cNvPr>
          <p:cNvSpPr/>
          <p:nvPr/>
        </p:nvSpPr>
        <p:spPr>
          <a:xfrm>
            <a:off x="5923015" y="4402948"/>
            <a:ext cx="606067" cy="1125969"/>
          </a:xfrm>
          <a:custGeom>
            <a:avLst/>
            <a:gdLst>
              <a:gd name="connsiteX0" fmla="*/ 1535 w 606067"/>
              <a:gd name="connsiteY0" fmla="*/ 777 h 1125969"/>
              <a:gd name="connsiteX1" fmla="*/ 233310 w 606067"/>
              <a:gd name="connsiteY1" fmla="*/ 264302 h 1125969"/>
              <a:gd name="connsiteX2" fmla="*/ 166635 w 606067"/>
              <a:gd name="connsiteY2" fmla="*/ 213502 h 1125969"/>
              <a:gd name="connsiteX3" fmla="*/ 185685 w 606067"/>
              <a:gd name="connsiteY3" fmla="*/ 321452 h 1125969"/>
              <a:gd name="connsiteX4" fmla="*/ 242835 w 606067"/>
              <a:gd name="connsiteY4" fmla="*/ 492902 h 1125969"/>
              <a:gd name="connsiteX5" fmla="*/ 230135 w 606067"/>
              <a:gd name="connsiteY5" fmla="*/ 426227 h 1125969"/>
              <a:gd name="connsiteX6" fmla="*/ 299985 w 606067"/>
              <a:gd name="connsiteY6" fmla="*/ 610377 h 1125969"/>
              <a:gd name="connsiteX7" fmla="*/ 284110 w 606067"/>
              <a:gd name="connsiteY7" fmla="*/ 581802 h 1125969"/>
              <a:gd name="connsiteX8" fmla="*/ 338085 w 606067"/>
              <a:gd name="connsiteY8" fmla="*/ 727852 h 1125969"/>
              <a:gd name="connsiteX9" fmla="*/ 328560 w 606067"/>
              <a:gd name="connsiteY9" fmla="*/ 711977 h 1125969"/>
              <a:gd name="connsiteX10" fmla="*/ 490485 w 606067"/>
              <a:gd name="connsiteY10" fmla="*/ 962802 h 1125969"/>
              <a:gd name="connsiteX11" fmla="*/ 468260 w 606067"/>
              <a:gd name="connsiteY11" fmla="*/ 924702 h 1125969"/>
              <a:gd name="connsiteX12" fmla="*/ 592085 w 606067"/>
              <a:gd name="connsiteY12" fmla="*/ 1108852 h 1125969"/>
              <a:gd name="connsiteX13" fmla="*/ 560335 w 606067"/>
              <a:gd name="connsiteY13" fmla="*/ 1048527 h 1125969"/>
              <a:gd name="connsiteX14" fmla="*/ 211085 w 606067"/>
              <a:gd name="connsiteY14" fmla="*/ 496077 h 1125969"/>
              <a:gd name="connsiteX15" fmla="*/ 249185 w 606067"/>
              <a:gd name="connsiteY15" fmla="*/ 540527 h 1125969"/>
              <a:gd name="connsiteX16" fmla="*/ 195210 w 606067"/>
              <a:gd name="connsiteY16" fmla="*/ 251602 h 1125969"/>
              <a:gd name="connsiteX17" fmla="*/ 68210 w 606067"/>
              <a:gd name="connsiteY17" fmla="*/ 153177 h 1125969"/>
              <a:gd name="connsiteX18" fmla="*/ 128535 w 606067"/>
              <a:gd name="connsiteY18" fmla="*/ 181752 h 1125969"/>
              <a:gd name="connsiteX19" fmla="*/ 1535 w 606067"/>
              <a:gd name="connsiteY19" fmla="*/ 777 h 112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6067" h="1125969">
                <a:moveTo>
                  <a:pt x="1535" y="777"/>
                </a:moveTo>
                <a:cubicBezTo>
                  <a:pt x="18997" y="14535"/>
                  <a:pt x="205793" y="228848"/>
                  <a:pt x="233310" y="264302"/>
                </a:cubicBezTo>
                <a:cubicBezTo>
                  <a:pt x="260827" y="299756"/>
                  <a:pt x="174572" y="203977"/>
                  <a:pt x="166635" y="213502"/>
                </a:cubicBezTo>
                <a:cubicBezTo>
                  <a:pt x="158698" y="223027"/>
                  <a:pt x="172985" y="274885"/>
                  <a:pt x="185685" y="321452"/>
                </a:cubicBezTo>
                <a:cubicBezTo>
                  <a:pt x="198385" y="368019"/>
                  <a:pt x="235427" y="475440"/>
                  <a:pt x="242835" y="492902"/>
                </a:cubicBezTo>
                <a:cubicBezTo>
                  <a:pt x="250243" y="510364"/>
                  <a:pt x="220610" y="406648"/>
                  <a:pt x="230135" y="426227"/>
                </a:cubicBezTo>
                <a:cubicBezTo>
                  <a:pt x="239660" y="445806"/>
                  <a:pt x="290989" y="584448"/>
                  <a:pt x="299985" y="610377"/>
                </a:cubicBezTo>
                <a:cubicBezTo>
                  <a:pt x="308981" y="636306"/>
                  <a:pt x="277760" y="562223"/>
                  <a:pt x="284110" y="581802"/>
                </a:cubicBezTo>
                <a:cubicBezTo>
                  <a:pt x="290460" y="601381"/>
                  <a:pt x="330677" y="706156"/>
                  <a:pt x="338085" y="727852"/>
                </a:cubicBezTo>
                <a:cubicBezTo>
                  <a:pt x="345493" y="749548"/>
                  <a:pt x="328560" y="711977"/>
                  <a:pt x="328560" y="711977"/>
                </a:cubicBezTo>
                <a:lnTo>
                  <a:pt x="490485" y="962802"/>
                </a:lnTo>
                <a:cubicBezTo>
                  <a:pt x="513768" y="998256"/>
                  <a:pt x="451327" y="900360"/>
                  <a:pt x="468260" y="924702"/>
                </a:cubicBezTo>
                <a:cubicBezTo>
                  <a:pt x="485193" y="949044"/>
                  <a:pt x="576739" y="1088215"/>
                  <a:pt x="592085" y="1108852"/>
                </a:cubicBezTo>
                <a:cubicBezTo>
                  <a:pt x="607431" y="1129489"/>
                  <a:pt x="623835" y="1150656"/>
                  <a:pt x="560335" y="1048527"/>
                </a:cubicBezTo>
                <a:cubicBezTo>
                  <a:pt x="496835" y="946398"/>
                  <a:pt x="262943" y="580744"/>
                  <a:pt x="211085" y="496077"/>
                </a:cubicBezTo>
                <a:cubicBezTo>
                  <a:pt x="159227" y="411410"/>
                  <a:pt x="251831" y="581273"/>
                  <a:pt x="249185" y="540527"/>
                </a:cubicBezTo>
                <a:cubicBezTo>
                  <a:pt x="246539" y="499781"/>
                  <a:pt x="225372" y="316160"/>
                  <a:pt x="195210" y="251602"/>
                </a:cubicBezTo>
                <a:cubicBezTo>
                  <a:pt x="165048" y="187044"/>
                  <a:pt x="79323" y="164819"/>
                  <a:pt x="68210" y="153177"/>
                </a:cubicBezTo>
                <a:cubicBezTo>
                  <a:pt x="57098" y="141535"/>
                  <a:pt x="135943" y="203448"/>
                  <a:pt x="128535" y="181752"/>
                </a:cubicBezTo>
                <a:cubicBezTo>
                  <a:pt x="121127" y="160056"/>
                  <a:pt x="-15927" y="-12981"/>
                  <a:pt x="1535" y="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A0E379A6-81E7-892F-FFDD-F03BB7F91C70}"/>
              </a:ext>
            </a:extLst>
          </p:cNvPr>
          <p:cNvSpPr/>
          <p:nvPr/>
        </p:nvSpPr>
        <p:spPr>
          <a:xfrm>
            <a:off x="7259480" y="4623141"/>
            <a:ext cx="901130" cy="781398"/>
          </a:xfrm>
          <a:custGeom>
            <a:avLst/>
            <a:gdLst>
              <a:gd name="connsiteX0" fmla="*/ 897095 w 901130"/>
              <a:gd name="connsiteY0" fmla="*/ 2834 h 781398"/>
              <a:gd name="connsiteX1" fmla="*/ 681195 w 901130"/>
              <a:gd name="connsiteY1" fmla="*/ 307634 h 781398"/>
              <a:gd name="connsiteX2" fmla="*/ 763745 w 901130"/>
              <a:gd name="connsiteY2" fmla="*/ 244134 h 781398"/>
              <a:gd name="connsiteX3" fmla="*/ 290670 w 901130"/>
              <a:gd name="connsiteY3" fmla="*/ 564809 h 781398"/>
              <a:gd name="connsiteX4" fmla="*/ 360520 w 901130"/>
              <a:gd name="connsiteY4" fmla="*/ 542584 h 781398"/>
              <a:gd name="connsiteX5" fmla="*/ 11270 w 901130"/>
              <a:gd name="connsiteY5" fmla="*/ 777534 h 781398"/>
              <a:gd name="connsiteX6" fmla="*/ 141445 w 901130"/>
              <a:gd name="connsiteY6" fmla="*/ 663234 h 781398"/>
              <a:gd name="connsiteX7" fmla="*/ 684370 w 901130"/>
              <a:gd name="connsiteY7" fmla="*/ 339384 h 781398"/>
              <a:gd name="connsiteX8" fmla="*/ 509745 w 901130"/>
              <a:gd name="connsiteY8" fmla="*/ 428284 h 781398"/>
              <a:gd name="connsiteX9" fmla="*/ 754220 w 901130"/>
              <a:gd name="connsiteY9" fmla="*/ 209209 h 781398"/>
              <a:gd name="connsiteX10" fmla="*/ 817720 w 901130"/>
              <a:gd name="connsiteY10" fmla="*/ 158409 h 781398"/>
              <a:gd name="connsiteX11" fmla="*/ 897095 w 901130"/>
              <a:gd name="connsiteY11" fmla="*/ 2834 h 78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1130" h="781398">
                <a:moveTo>
                  <a:pt x="897095" y="2834"/>
                </a:moveTo>
                <a:cubicBezTo>
                  <a:pt x="874341" y="27705"/>
                  <a:pt x="703420" y="267417"/>
                  <a:pt x="681195" y="307634"/>
                </a:cubicBezTo>
                <a:cubicBezTo>
                  <a:pt x="658970" y="347851"/>
                  <a:pt x="828832" y="201272"/>
                  <a:pt x="763745" y="244134"/>
                </a:cubicBezTo>
                <a:cubicBezTo>
                  <a:pt x="698658" y="286996"/>
                  <a:pt x="357874" y="515067"/>
                  <a:pt x="290670" y="564809"/>
                </a:cubicBezTo>
                <a:cubicBezTo>
                  <a:pt x="223466" y="614551"/>
                  <a:pt x="407087" y="507130"/>
                  <a:pt x="360520" y="542584"/>
                </a:cubicBezTo>
                <a:cubicBezTo>
                  <a:pt x="313953" y="578038"/>
                  <a:pt x="47783" y="757426"/>
                  <a:pt x="11270" y="777534"/>
                </a:cubicBezTo>
                <a:cubicBezTo>
                  <a:pt x="-25243" y="797642"/>
                  <a:pt x="29262" y="736259"/>
                  <a:pt x="141445" y="663234"/>
                </a:cubicBezTo>
                <a:cubicBezTo>
                  <a:pt x="253628" y="590209"/>
                  <a:pt x="622987" y="378542"/>
                  <a:pt x="684370" y="339384"/>
                </a:cubicBezTo>
                <a:cubicBezTo>
                  <a:pt x="745753" y="300226"/>
                  <a:pt x="498103" y="449980"/>
                  <a:pt x="509745" y="428284"/>
                </a:cubicBezTo>
                <a:cubicBezTo>
                  <a:pt x="521387" y="406588"/>
                  <a:pt x="702891" y="254188"/>
                  <a:pt x="754220" y="209209"/>
                </a:cubicBezTo>
                <a:cubicBezTo>
                  <a:pt x="805549" y="164230"/>
                  <a:pt x="795495" y="192805"/>
                  <a:pt x="817720" y="158409"/>
                </a:cubicBezTo>
                <a:cubicBezTo>
                  <a:pt x="839945" y="124013"/>
                  <a:pt x="919849" y="-22037"/>
                  <a:pt x="897095" y="2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C77DD8D5-8276-2945-61E0-B4FCA9B66870}"/>
              </a:ext>
            </a:extLst>
          </p:cNvPr>
          <p:cNvSpPr/>
          <p:nvPr/>
        </p:nvSpPr>
        <p:spPr>
          <a:xfrm>
            <a:off x="8060972" y="4060637"/>
            <a:ext cx="205124" cy="680792"/>
          </a:xfrm>
          <a:custGeom>
            <a:avLst/>
            <a:gdLst>
              <a:gd name="connsiteX0" fmla="*/ 174978 w 205124"/>
              <a:gd name="connsiteY0" fmla="*/ 188 h 680792"/>
              <a:gd name="connsiteX1" fmla="*/ 200378 w 205124"/>
              <a:gd name="connsiteY1" fmla="*/ 238313 h 680792"/>
              <a:gd name="connsiteX2" fmla="*/ 121003 w 205124"/>
              <a:gd name="connsiteY2" fmla="*/ 533588 h 680792"/>
              <a:gd name="connsiteX3" fmla="*/ 181328 w 205124"/>
              <a:gd name="connsiteY3" fmla="*/ 362138 h 680792"/>
              <a:gd name="connsiteX4" fmla="*/ 3528 w 205124"/>
              <a:gd name="connsiteY4" fmla="*/ 676463 h 680792"/>
              <a:gd name="connsiteX5" fmla="*/ 73378 w 205124"/>
              <a:gd name="connsiteY5" fmla="*/ 527238 h 680792"/>
              <a:gd name="connsiteX6" fmla="*/ 200378 w 205124"/>
              <a:gd name="connsiteY6" fmla="*/ 276413 h 680792"/>
              <a:gd name="connsiteX7" fmla="*/ 174978 w 205124"/>
              <a:gd name="connsiteY7" fmla="*/ 188 h 68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124" h="680792">
                <a:moveTo>
                  <a:pt x="174978" y="188"/>
                </a:moveTo>
                <a:cubicBezTo>
                  <a:pt x="174978" y="-6162"/>
                  <a:pt x="209374" y="149413"/>
                  <a:pt x="200378" y="238313"/>
                </a:cubicBezTo>
                <a:cubicBezTo>
                  <a:pt x="191382" y="327213"/>
                  <a:pt x="124178" y="512951"/>
                  <a:pt x="121003" y="533588"/>
                </a:cubicBezTo>
                <a:cubicBezTo>
                  <a:pt x="117828" y="554226"/>
                  <a:pt x="200907" y="338326"/>
                  <a:pt x="181328" y="362138"/>
                </a:cubicBezTo>
                <a:cubicBezTo>
                  <a:pt x="161749" y="385950"/>
                  <a:pt x="21520" y="648946"/>
                  <a:pt x="3528" y="676463"/>
                </a:cubicBezTo>
                <a:cubicBezTo>
                  <a:pt x="-14464" y="703980"/>
                  <a:pt x="40570" y="593913"/>
                  <a:pt x="73378" y="527238"/>
                </a:cubicBezTo>
                <a:cubicBezTo>
                  <a:pt x="106186" y="460563"/>
                  <a:pt x="181328" y="357375"/>
                  <a:pt x="200378" y="276413"/>
                </a:cubicBezTo>
                <a:cubicBezTo>
                  <a:pt x="219428" y="195451"/>
                  <a:pt x="174978" y="6538"/>
                  <a:pt x="174978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0C897A28-5858-4E74-433D-0FB5652FFE2A}"/>
              </a:ext>
            </a:extLst>
          </p:cNvPr>
          <p:cNvSpPr/>
          <p:nvPr/>
        </p:nvSpPr>
        <p:spPr>
          <a:xfrm>
            <a:off x="7727822" y="4006850"/>
            <a:ext cx="656547" cy="1146175"/>
          </a:xfrm>
          <a:custGeom>
            <a:avLst/>
            <a:gdLst>
              <a:gd name="connsiteX0" fmla="*/ 644653 w 656547"/>
              <a:gd name="connsiteY0" fmla="*/ 0 h 1146175"/>
              <a:gd name="connsiteX1" fmla="*/ 638303 w 656547"/>
              <a:gd name="connsiteY1" fmla="*/ 460375 h 1146175"/>
              <a:gd name="connsiteX2" fmla="*/ 441453 w 656547"/>
              <a:gd name="connsiteY2" fmla="*/ 781050 h 1146175"/>
              <a:gd name="connsiteX3" fmla="*/ 473203 w 656547"/>
              <a:gd name="connsiteY3" fmla="*/ 708025 h 1146175"/>
              <a:gd name="connsiteX4" fmla="*/ 206503 w 656547"/>
              <a:gd name="connsiteY4" fmla="*/ 1035050 h 1146175"/>
              <a:gd name="connsiteX5" fmla="*/ 128 w 656547"/>
              <a:gd name="connsiteY5" fmla="*/ 1146175 h 1146175"/>
              <a:gd name="connsiteX6" fmla="*/ 177928 w 656547"/>
              <a:gd name="connsiteY6" fmla="*/ 1035050 h 1146175"/>
              <a:gd name="connsiteX7" fmla="*/ 320803 w 656547"/>
              <a:gd name="connsiteY7" fmla="*/ 889000 h 1146175"/>
              <a:gd name="connsiteX8" fmla="*/ 406528 w 656547"/>
              <a:gd name="connsiteY8" fmla="*/ 831850 h 1146175"/>
              <a:gd name="connsiteX9" fmla="*/ 555753 w 656547"/>
              <a:gd name="connsiteY9" fmla="*/ 622300 h 1146175"/>
              <a:gd name="connsiteX10" fmla="*/ 590678 w 656547"/>
              <a:gd name="connsiteY10" fmla="*/ 434975 h 1146175"/>
              <a:gd name="connsiteX11" fmla="*/ 635128 w 656547"/>
              <a:gd name="connsiteY11" fmla="*/ 406400 h 1146175"/>
              <a:gd name="connsiteX12" fmla="*/ 609728 w 656547"/>
              <a:gd name="connsiteY12" fmla="*/ 460375 h 1146175"/>
              <a:gd name="connsiteX13" fmla="*/ 644653 w 656547"/>
              <a:gd name="connsiteY13" fmla="*/ 0 h 114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6547" h="1146175">
                <a:moveTo>
                  <a:pt x="644653" y="0"/>
                </a:moveTo>
                <a:cubicBezTo>
                  <a:pt x="649415" y="0"/>
                  <a:pt x="672170" y="330200"/>
                  <a:pt x="638303" y="460375"/>
                </a:cubicBezTo>
                <a:cubicBezTo>
                  <a:pt x="604436" y="590550"/>
                  <a:pt x="468970" y="739775"/>
                  <a:pt x="441453" y="781050"/>
                </a:cubicBezTo>
                <a:cubicBezTo>
                  <a:pt x="413936" y="822325"/>
                  <a:pt x="512361" y="665692"/>
                  <a:pt x="473203" y="708025"/>
                </a:cubicBezTo>
                <a:cubicBezTo>
                  <a:pt x="434045" y="750358"/>
                  <a:pt x="285349" y="962025"/>
                  <a:pt x="206503" y="1035050"/>
                </a:cubicBezTo>
                <a:cubicBezTo>
                  <a:pt x="127657" y="1108075"/>
                  <a:pt x="4890" y="1146175"/>
                  <a:pt x="128" y="1146175"/>
                </a:cubicBezTo>
                <a:cubicBezTo>
                  <a:pt x="-4634" y="1146175"/>
                  <a:pt x="124482" y="1077912"/>
                  <a:pt x="177928" y="1035050"/>
                </a:cubicBezTo>
                <a:cubicBezTo>
                  <a:pt x="231374" y="992188"/>
                  <a:pt x="282703" y="922867"/>
                  <a:pt x="320803" y="889000"/>
                </a:cubicBezTo>
                <a:cubicBezTo>
                  <a:pt x="358903" y="855133"/>
                  <a:pt x="367370" y="876300"/>
                  <a:pt x="406528" y="831850"/>
                </a:cubicBezTo>
                <a:cubicBezTo>
                  <a:pt x="445686" y="787400"/>
                  <a:pt x="525061" y="688446"/>
                  <a:pt x="555753" y="622300"/>
                </a:cubicBezTo>
                <a:cubicBezTo>
                  <a:pt x="586445" y="556154"/>
                  <a:pt x="577449" y="470958"/>
                  <a:pt x="590678" y="434975"/>
                </a:cubicBezTo>
                <a:cubicBezTo>
                  <a:pt x="603907" y="398992"/>
                  <a:pt x="631953" y="402167"/>
                  <a:pt x="635128" y="406400"/>
                </a:cubicBezTo>
                <a:cubicBezTo>
                  <a:pt x="638303" y="410633"/>
                  <a:pt x="607082" y="523346"/>
                  <a:pt x="609728" y="460375"/>
                </a:cubicBezTo>
                <a:cubicBezTo>
                  <a:pt x="612374" y="397404"/>
                  <a:pt x="639891" y="0"/>
                  <a:pt x="6446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0A992FC-B93F-444D-5A15-4C14833F8F57}"/>
              </a:ext>
            </a:extLst>
          </p:cNvPr>
          <p:cNvSpPr/>
          <p:nvPr/>
        </p:nvSpPr>
        <p:spPr>
          <a:xfrm>
            <a:off x="7843741" y="3028088"/>
            <a:ext cx="268033" cy="1184299"/>
          </a:xfrm>
          <a:custGeom>
            <a:avLst/>
            <a:gdLst>
              <a:gd name="connsiteX0" fmla="*/ 11209 w 268033"/>
              <a:gd name="connsiteY0" fmla="*/ 862 h 1184299"/>
              <a:gd name="connsiteX1" fmla="*/ 1684 w 268033"/>
              <a:gd name="connsiteY1" fmla="*/ 162787 h 1184299"/>
              <a:gd name="connsiteX2" fmla="*/ 23909 w 268033"/>
              <a:gd name="connsiteY2" fmla="*/ 124687 h 1184299"/>
              <a:gd name="connsiteX3" fmla="*/ 128684 w 268033"/>
              <a:gd name="connsiteY3" fmla="*/ 451712 h 1184299"/>
              <a:gd name="connsiteX4" fmla="*/ 150909 w 268033"/>
              <a:gd name="connsiteY4" fmla="*/ 334237 h 1184299"/>
              <a:gd name="connsiteX5" fmla="*/ 138209 w 268033"/>
              <a:gd name="connsiteY5" fmla="*/ 515212 h 1184299"/>
              <a:gd name="connsiteX6" fmla="*/ 185834 w 268033"/>
              <a:gd name="connsiteY6" fmla="*/ 591412 h 1184299"/>
              <a:gd name="connsiteX7" fmla="*/ 109634 w 268033"/>
              <a:gd name="connsiteY7" fmla="*/ 527912 h 1184299"/>
              <a:gd name="connsiteX8" fmla="*/ 242984 w 268033"/>
              <a:gd name="connsiteY8" fmla="*/ 807312 h 1184299"/>
              <a:gd name="connsiteX9" fmla="*/ 239809 w 268033"/>
              <a:gd name="connsiteY9" fmla="*/ 880337 h 1184299"/>
              <a:gd name="connsiteX10" fmla="*/ 122334 w 268033"/>
              <a:gd name="connsiteY10" fmla="*/ 1086712 h 1184299"/>
              <a:gd name="connsiteX11" fmla="*/ 258859 w 268033"/>
              <a:gd name="connsiteY11" fmla="*/ 899387 h 1184299"/>
              <a:gd name="connsiteX12" fmla="*/ 81059 w 268033"/>
              <a:gd name="connsiteY12" fmla="*/ 1181962 h 1184299"/>
              <a:gd name="connsiteX13" fmla="*/ 265209 w 268033"/>
              <a:gd name="connsiteY13" fmla="*/ 1032737 h 1184299"/>
              <a:gd name="connsiteX14" fmla="*/ 189009 w 268033"/>
              <a:gd name="connsiteY14" fmla="*/ 1010512 h 1184299"/>
              <a:gd name="connsiteX15" fmla="*/ 138209 w 268033"/>
              <a:gd name="connsiteY15" fmla="*/ 1102587 h 1184299"/>
              <a:gd name="connsiteX16" fmla="*/ 242984 w 268033"/>
              <a:gd name="connsiteY16" fmla="*/ 985112 h 1184299"/>
              <a:gd name="connsiteX17" fmla="*/ 236634 w 268033"/>
              <a:gd name="connsiteY17" fmla="*/ 734287 h 1184299"/>
              <a:gd name="connsiteX18" fmla="*/ 62009 w 268033"/>
              <a:gd name="connsiteY18" fmla="*/ 204062 h 1184299"/>
              <a:gd name="connsiteX19" fmla="*/ 87409 w 268033"/>
              <a:gd name="connsiteY19" fmla="*/ 245337 h 1184299"/>
              <a:gd name="connsiteX20" fmla="*/ 11209 w 268033"/>
              <a:gd name="connsiteY20" fmla="*/ 862 h 118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8033" h="1184299">
                <a:moveTo>
                  <a:pt x="11209" y="862"/>
                </a:moveTo>
                <a:cubicBezTo>
                  <a:pt x="-3079" y="-12896"/>
                  <a:pt x="-433" y="142150"/>
                  <a:pt x="1684" y="162787"/>
                </a:cubicBezTo>
                <a:cubicBezTo>
                  <a:pt x="3801" y="183424"/>
                  <a:pt x="2742" y="76533"/>
                  <a:pt x="23909" y="124687"/>
                </a:cubicBezTo>
                <a:cubicBezTo>
                  <a:pt x="45076" y="172841"/>
                  <a:pt x="107517" y="416787"/>
                  <a:pt x="128684" y="451712"/>
                </a:cubicBezTo>
                <a:cubicBezTo>
                  <a:pt x="149851" y="486637"/>
                  <a:pt x="149322" y="323654"/>
                  <a:pt x="150909" y="334237"/>
                </a:cubicBezTo>
                <a:cubicBezTo>
                  <a:pt x="152497" y="344820"/>
                  <a:pt x="132388" y="472350"/>
                  <a:pt x="138209" y="515212"/>
                </a:cubicBezTo>
                <a:cubicBezTo>
                  <a:pt x="144030" y="558075"/>
                  <a:pt x="190596" y="589295"/>
                  <a:pt x="185834" y="591412"/>
                </a:cubicBezTo>
                <a:cubicBezTo>
                  <a:pt x="181072" y="593529"/>
                  <a:pt x="100109" y="491929"/>
                  <a:pt x="109634" y="527912"/>
                </a:cubicBezTo>
                <a:cubicBezTo>
                  <a:pt x="119159" y="563895"/>
                  <a:pt x="221288" y="748575"/>
                  <a:pt x="242984" y="807312"/>
                </a:cubicBezTo>
                <a:cubicBezTo>
                  <a:pt x="264680" y="866049"/>
                  <a:pt x="259917" y="833770"/>
                  <a:pt x="239809" y="880337"/>
                </a:cubicBezTo>
                <a:cubicBezTo>
                  <a:pt x="219701" y="926904"/>
                  <a:pt x="119159" y="1083537"/>
                  <a:pt x="122334" y="1086712"/>
                </a:cubicBezTo>
                <a:cubicBezTo>
                  <a:pt x="125509" y="1089887"/>
                  <a:pt x="265738" y="883512"/>
                  <a:pt x="258859" y="899387"/>
                </a:cubicBezTo>
                <a:cubicBezTo>
                  <a:pt x="251980" y="915262"/>
                  <a:pt x="80001" y="1159737"/>
                  <a:pt x="81059" y="1181962"/>
                </a:cubicBezTo>
                <a:cubicBezTo>
                  <a:pt x="82117" y="1204187"/>
                  <a:pt x="247217" y="1061312"/>
                  <a:pt x="265209" y="1032737"/>
                </a:cubicBezTo>
                <a:cubicBezTo>
                  <a:pt x="283201" y="1004162"/>
                  <a:pt x="210176" y="998870"/>
                  <a:pt x="189009" y="1010512"/>
                </a:cubicBezTo>
                <a:cubicBezTo>
                  <a:pt x="167842" y="1022154"/>
                  <a:pt x="129213" y="1106820"/>
                  <a:pt x="138209" y="1102587"/>
                </a:cubicBezTo>
                <a:cubicBezTo>
                  <a:pt x="147205" y="1098354"/>
                  <a:pt x="226580" y="1046495"/>
                  <a:pt x="242984" y="985112"/>
                </a:cubicBezTo>
                <a:cubicBezTo>
                  <a:pt x="259388" y="923729"/>
                  <a:pt x="266797" y="864462"/>
                  <a:pt x="236634" y="734287"/>
                </a:cubicBezTo>
                <a:cubicBezTo>
                  <a:pt x="206472" y="604112"/>
                  <a:pt x="86880" y="285554"/>
                  <a:pt x="62009" y="204062"/>
                </a:cubicBezTo>
                <a:cubicBezTo>
                  <a:pt x="37138" y="122570"/>
                  <a:pt x="91642" y="274441"/>
                  <a:pt x="87409" y="245337"/>
                </a:cubicBezTo>
                <a:cubicBezTo>
                  <a:pt x="83176" y="216233"/>
                  <a:pt x="25497" y="14620"/>
                  <a:pt x="11209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87D62213-9C36-4190-2E1A-8AF84FA9FC61}"/>
              </a:ext>
            </a:extLst>
          </p:cNvPr>
          <p:cNvSpPr/>
          <p:nvPr/>
        </p:nvSpPr>
        <p:spPr>
          <a:xfrm>
            <a:off x="8000871" y="2952723"/>
            <a:ext cx="489474" cy="252938"/>
          </a:xfrm>
          <a:custGeom>
            <a:avLst/>
            <a:gdLst>
              <a:gd name="connsiteX0" fmla="*/ 129 w 489474"/>
              <a:gd name="connsiteY0" fmla="*/ 27 h 252938"/>
              <a:gd name="connsiteX1" fmla="*/ 184279 w 489474"/>
              <a:gd name="connsiteY1" fmla="*/ 73052 h 252938"/>
              <a:gd name="connsiteX2" fmla="*/ 473204 w 489474"/>
              <a:gd name="connsiteY2" fmla="*/ 47652 h 252938"/>
              <a:gd name="connsiteX3" fmla="*/ 365254 w 489474"/>
              <a:gd name="connsiteY3" fmla="*/ 66702 h 252938"/>
              <a:gd name="connsiteX4" fmla="*/ 158879 w 489474"/>
              <a:gd name="connsiteY4" fmla="*/ 161952 h 252938"/>
              <a:gd name="connsiteX5" fmla="*/ 489079 w 489474"/>
              <a:gd name="connsiteY5" fmla="*/ 92102 h 252938"/>
              <a:gd name="connsiteX6" fmla="*/ 79504 w 489474"/>
              <a:gd name="connsiteY6" fmla="*/ 250852 h 252938"/>
              <a:gd name="connsiteX7" fmla="*/ 406529 w 489474"/>
              <a:gd name="connsiteY7" fmla="*/ 184177 h 252938"/>
              <a:gd name="connsiteX8" fmla="*/ 206504 w 489474"/>
              <a:gd name="connsiteY8" fmla="*/ 203227 h 252938"/>
              <a:gd name="connsiteX9" fmla="*/ 276354 w 489474"/>
              <a:gd name="connsiteY9" fmla="*/ 181002 h 252938"/>
              <a:gd name="connsiteX10" fmla="*/ 143004 w 489474"/>
              <a:gd name="connsiteY10" fmla="*/ 165127 h 252938"/>
              <a:gd name="connsiteX11" fmla="*/ 222379 w 489474"/>
              <a:gd name="connsiteY11" fmla="*/ 127027 h 252938"/>
              <a:gd name="connsiteX12" fmla="*/ 155704 w 489474"/>
              <a:gd name="connsiteY12" fmla="*/ 82577 h 252938"/>
              <a:gd name="connsiteX13" fmla="*/ 129 w 489474"/>
              <a:gd name="connsiteY13" fmla="*/ 27 h 25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9474" h="252938">
                <a:moveTo>
                  <a:pt x="129" y="27"/>
                </a:moveTo>
                <a:cubicBezTo>
                  <a:pt x="4891" y="-1560"/>
                  <a:pt x="105433" y="65115"/>
                  <a:pt x="184279" y="73052"/>
                </a:cubicBezTo>
                <a:cubicBezTo>
                  <a:pt x="263125" y="80989"/>
                  <a:pt x="443042" y="48710"/>
                  <a:pt x="473204" y="47652"/>
                </a:cubicBezTo>
                <a:cubicBezTo>
                  <a:pt x="503366" y="46594"/>
                  <a:pt x="417642" y="47652"/>
                  <a:pt x="365254" y="66702"/>
                </a:cubicBezTo>
                <a:cubicBezTo>
                  <a:pt x="312867" y="85752"/>
                  <a:pt x="138242" y="157719"/>
                  <a:pt x="158879" y="161952"/>
                </a:cubicBezTo>
                <a:cubicBezTo>
                  <a:pt x="179516" y="166185"/>
                  <a:pt x="502308" y="77285"/>
                  <a:pt x="489079" y="92102"/>
                </a:cubicBezTo>
                <a:cubicBezTo>
                  <a:pt x="475850" y="106919"/>
                  <a:pt x="93262" y="235506"/>
                  <a:pt x="79504" y="250852"/>
                </a:cubicBezTo>
                <a:cubicBezTo>
                  <a:pt x="65746" y="266198"/>
                  <a:pt x="385362" y="192115"/>
                  <a:pt x="406529" y="184177"/>
                </a:cubicBezTo>
                <a:cubicBezTo>
                  <a:pt x="427696" y="176240"/>
                  <a:pt x="228200" y="203756"/>
                  <a:pt x="206504" y="203227"/>
                </a:cubicBezTo>
                <a:cubicBezTo>
                  <a:pt x="184808" y="202698"/>
                  <a:pt x="286937" y="187352"/>
                  <a:pt x="276354" y="181002"/>
                </a:cubicBezTo>
                <a:cubicBezTo>
                  <a:pt x="265771" y="174652"/>
                  <a:pt x="152000" y="174123"/>
                  <a:pt x="143004" y="165127"/>
                </a:cubicBezTo>
                <a:cubicBezTo>
                  <a:pt x="134008" y="156131"/>
                  <a:pt x="220262" y="140785"/>
                  <a:pt x="222379" y="127027"/>
                </a:cubicBezTo>
                <a:cubicBezTo>
                  <a:pt x="224496" y="113269"/>
                  <a:pt x="187983" y="100039"/>
                  <a:pt x="155704" y="82577"/>
                </a:cubicBezTo>
                <a:cubicBezTo>
                  <a:pt x="123425" y="65115"/>
                  <a:pt x="-4633" y="1614"/>
                  <a:pt x="129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9100A0A9-309A-9BB8-CD2B-8ECA3562168E}"/>
              </a:ext>
            </a:extLst>
          </p:cNvPr>
          <p:cNvSpPr/>
          <p:nvPr/>
        </p:nvSpPr>
        <p:spPr>
          <a:xfrm>
            <a:off x="8037871" y="2984059"/>
            <a:ext cx="283524" cy="952993"/>
          </a:xfrm>
          <a:custGeom>
            <a:avLst/>
            <a:gdLst>
              <a:gd name="connsiteX0" fmla="*/ 1229 w 283524"/>
              <a:gd name="connsiteY0" fmla="*/ 441 h 952993"/>
              <a:gd name="connsiteX1" fmla="*/ 280629 w 283524"/>
              <a:gd name="connsiteY1" fmla="*/ 368741 h 952993"/>
              <a:gd name="connsiteX2" fmla="*/ 147279 w 283524"/>
              <a:gd name="connsiteY2" fmla="*/ 219516 h 952993"/>
              <a:gd name="connsiteX3" fmla="*/ 153629 w 283524"/>
              <a:gd name="connsiteY3" fmla="*/ 394141 h 952993"/>
              <a:gd name="connsiteX4" fmla="*/ 204429 w 283524"/>
              <a:gd name="connsiteY4" fmla="*/ 740216 h 952993"/>
              <a:gd name="connsiteX5" fmla="*/ 137754 w 283524"/>
              <a:gd name="connsiteY5" fmla="*/ 568766 h 952993"/>
              <a:gd name="connsiteX6" fmla="*/ 226654 w 283524"/>
              <a:gd name="connsiteY6" fmla="*/ 810066 h 952993"/>
              <a:gd name="connsiteX7" fmla="*/ 86954 w 283524"/>
              <a:gd name="connsiteY7" fmla="*/ 578291 h 952993"/>
              <a:gd name="connsiteX8" fmla="*/ 144104 w 283524"/>
              <a:gd name="connsiteY8" fmla="*/ 743391 h 952993"/>
              <a:gd name="connsiteX9" fmla="*/ 144104 w 283524"/>
              <a:gd name="connsiteY9" fmla="*/ 898966 h 952993"/>
              <a:gd name="connsiteX10" fmla="*/ 150454 w 283524"/>
              <a:gd name="connsiteY10" fmla="*/ 895791 h 952993"/>
              <a:gd name="connsiteX11" fmla="*/ 182204 w 283524"/>
              <a:gd name="connsiteY11" fmla="*/ 806891 h 952993"/>
              <a:gd name="connsiteX12" fmla="*/ 239354 w 283524"/>
              <a:gd name="connsiteY12" fmla="*/ 952941 h 952993"/>
              <a:gd name="connsiteX13" fmla="*/ 204429 w 283524"/>
              <a:gd name="connsiteY13" fmla="*/ 819591 h 952993"/>
              <a:gd name="connsiteX14" fmla="*/ 198079 w 283524"/>
              <a:gd name="connsiteY14" fmla="*/ 514791 h 952993"/>
              <a:gd name="connsiteX15" fmla="*/ 128229 w 283524"/>
              <a:gd name="connsiteY15" fmla="*/ 263966 h 952993"/>
              <a:gd name="connsiteX16" fmla="*/ 175854 w 283524"/>
              <a:gd name="connsiteY16" fmla="*/ 292541 h 952993"/>
              <a:gd name="connsiteX17" fmla="*/ 1229 w 283524"/>
              <a:gd name="connsiteY17" fmla="*/ 441 h 95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3524" h="952993">
                <a:moveTo>
                  <a:pt x="1229" y="441"/>
                </a:moveTo>
                <a:cubicBezTo>
                  <a:pt x="18692" y="13141"/>
                  <a:pt x="256287" y="332229"/>
                  <a:pt x="280629" y="368741"/>
                </a:cubicBezTo>
                <a:cubicBezTo>
                  <a:pt x="304971" y="405254"/>
                  <a:pt x="168446" y="215283"/>
                  <a:pt x="147279" y="219516"/>
                </a:cubicBezTo>
                <a:cubicBezTo>
                  <a:pt x="126112" y="223749"/>
                  <a:pt x="144104" y="307358"/>
                  <a:pt x="153629" y="394141"/>
                </a:cubicBezTo>
                <a:cubicBezTo>
                  <a:pt x="163154" y="480924"/>
                  <a:pt x="207075" y="711112"/>
                  <a:pt x="204429" y="740216"/>
                </a:cubicBezTo>
                <a:cubicBezTo>
                  <a:pt x="201783" y="769320"/>
                  <a:pt x="134050" y="557124"/>
                  <a:pt x="137754" y="568766"/>
                </a:cubicBezTo>
                <a:cubicBezTo>
                  <a:pt x="141458" y="580408"/>
                  <a:pt x="235121" y="808479"/>
                  <a:pt x="226654" y="810066"/>
                </a:cubicBezTo>
                <a:cubicBezTo>
                  <a:pt x="218187" y="811653"/>
                  <a:pt x="100712" y="589404"/>
                  <a:pt x="86954" y="578291"/>
                </a:cubicBezTo>
                <a:cubicBezTo>
                  <a:pt x="73196" y="567178"/>
                  <a:pt x="134579" y="689945"/>
                  <a:pt x="144104" y="743391"/>
                </a:cubicBezTo>
                <a:cubicBezTo>
                  <a:pt x="153629" y="796837"/>
                  <a:pt x="143046" y="873566"/>
                  <a:pt x="144104" y="898966"/>
                </a:cubicBezTo>
                <a:cubicBezTo>
                  <a:pt x="145162" y="924366"/>
                  <a:pt x="144104" y="911137"/>
                  <a:pt x="150454" y="895791"/>
                </a:cubicBezTo>
                <a:cubicBezTo>
                  <a:pt x="156804" y="880445"/>
                  <a:pt x="167387" y="797366"/>
                  <a:pt x="182204" y="806891"/>
                </a:cubicBezTo>
                <a:cubicBezTo>
                  <a:pt x="197021" y="816416"/>
                  <a:pt x="235650" y="950824"/>
                  <a:pt x="239354" y="952941"/>
                </a:cubicBezTo>
                <a:cubicBezTo>
                  <a:pt x="243058" y="955058"/>
                  <a:pt x="211308" y="892616"/>
                  <a:pt x="204429" y="819591"/>
                </a:cubicBezTo>
                <a:cubicBezTo>
                  <a:pt x="197550" y="746566"/>
                  <a:pt x="210779" y="607395"/>
                  <a:pt x="198079" y="514791"/>
                </a:cubicBezTo>
                <a:cubicBezTo>
                  <a:pt x="185379" y="422187"/>
                  <a:pt x="131933" y="301008"/>
                  <a:pt x="128229" y="263966"/>
                </a:cubicBezTo>
                <a:cubicBezTo>
                  <a:pt x="124525" y="226924"/>
                  <a:pt x="193846" y="332229"/>
                  <a:pt x="175854" y="292541"/>
                </a:cubicBezTo>
                <a:cubicBezTo>
                  <a:pt x="157862" y="252853"/>
                  <a:pt x="-16234" y="-12259"/>
                  <a:pt x="1229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363DA574-DA23-1A8D-AAD6-E25B49AF3768}"/>
              </a:ext>
            </a:extLst>
          </p:cNvPr>
          <p:cNvSpPr/>
          <p:nvPr/>
        </p:nvSpPr>
        <p:spPr>
          <a:xfrm>
            <a:off x="8385175" y="3054350"/>
            <a:ext cx="474899" cy="647201"/>
          </a:xfrm>
          <a:custGeom>
            <a:avLst/>
            <a:gdLst>
              <a:gd name="connsiteX0" fmla="*/ 0 w 474899"/>
              <a:gd name="connsiteY0" fmla="*/ 0 h 647201"/>
              <a:gd name="connsiteX1" fmla="*/ 174625 w 474899"/>
              <a:gd name="connsiteY1" fmla="*/ 41275 h 647201"/>
              <a:gd name="connsiteX2" fmla="*/ 285750 w 474899"/>
              <a:gd name="connsiteY2" fmla="*/ 19050 h 647201"/>
              <a:gd name="connsiteX3" fmla="*/ 327025 w 474899"/>
              <a:gd name="connsiteY3" fmla="*/ 25400 h 647201"/>
              <a:gd name="connsiteX4" fmla="*/ 288925 w 474899"/>
              <a:gd name="connsiteY4" fmla="*/ 22225 h 647201"/>
              <a:gd name="connsiteX5" fmla="*/ 384175 w 474899"/>
              <a:gd name="connsiteY5" fmla="*/ 146050 h 647201"/>
              <a:gd name="connsiteX6" fmla="*/ 438150 w 474899"/>
              <a:gd name="connsiteY6" fmla="*/ 307975 h 647201"/>
              <a:gd name="connsiteX7" fmla="*/ 422275 w 474899"/>
              <a:gd name="connsiteY7" fmla="*/ 400050 h 647201"/>
              <a:gd name="connsiteX8" fmla="*/ 349250 w 474899"/>
              <a:gd name="connsiteY8" fmla="*/ 635000 h 647201"/>
              <a:gd name="connsiteX9" fmla="*/ 371475 w 474899"/>
              <a:gd name="connsiteY9" fmla="*/ 587375 h 647201"/>
              <a:gd name="connsiteX10" fmla="*/ 469900 w 474899"/>
              <a:gd name="connsiteY10" fmla="*/ 361950 h 647201"/>
              <a:gd name="connsiteX11" fmla="*/ 450850 w 474899"/>
              <a:gd name="connsiteY11" fmla="*/ 412750 h 647201"/>
              <a:gd name="connsiteX12" fmla="*/ 368300 w 474899"/>
              <a:gd name="connsiteY12" fmla="*/ 88900 h 647201"/>
              <a:gd name="connsiteX13" fmla="*/ 273050 w 474899"/>
              <a:gd name="connsiteY13" fmla="*/ 31750 h 647201"/>
              <a:gd name="connsiteX14" fmla="*/ 171450 w 474899"/>
              <a:gd name="connsiteY14" fmla="*/ 60325 h 647201"/>
              <a:gd name="connsiteX15" fmla="*/ 244475 w 474899"/>
              <a:gd name="connsiteY15" fmla="*/ 82550 h 647201"/>
              <a:gd name="connsiteX16" fmla="*/ 0 w 474899"/>
              <a:gd name="connsiteY16" fmla="*/ 0 h 6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4899" h="647201">
                <a:moveTo>
                  <a:pt x="0" y="0"/>
                </a:moveTo>
                <a:cubicBezTo>
                  <a:pt x="63500" y="19050"/>
                  <a:pt x="127000" y="38100"/>
                  <a:pt x="174625" y="41275"/>
                </a:cubicBezTo>
                <a:cubicBezTo>
                  <a:pt x="222250" y="44450"/>
                  <a:pt x="260350" y="21696"/>
                  <a:pt x="285750" y="19050"/>
                </a:cubicBezTo>
                <a:cubicBezTo>
                  <a:pt x="311150" y="16404"/>
                  <a:pt x="326496" y="24871"/>
                  <a:pt x="327025" y="25400"/>
                </a:cubicBezTo>
                <a:cubicBezTo>
                  <a:pt x="327554" y="25929"/>
                  <a:pt x="279400" y="2117"/>
                  <a:pt x="288925" y="22225"/>
                </a:cubicBezTo>
                <a:cubicBezTo>
                  <a:pt x="298450" y="42333"/>
                  <a:pt x="359304" y="98425"/>
                  <a:pt x="384175" y="146050"/>
                </a:cubicBezTo>
                <a:cubicBezTo>
                  <a:pt x="409046" y="193675"/>
                  <a:pt x="431800" y="265642"/>
                  <a:pt x="438150" y="307975"/>
                </a:cubicBezTo>
                <a:cubicBezTo>
                  <a:pt x="444500" y="350308"/>
                  <a:pt x="437092" y="345546"/>
                  <a:pt x="422275" y="400050"/>
                </a:cubicBezTo>
                <a:cubicBezTo>
                  <a:pt x="407458" y="454554"/>
                  <a:pt x="357717" y="603779"/>
                  <a:pt x="349250" y="635000"/>
                </a:cubicBezTo>
                <a:cubicBezTo>
                  <a:pt x="340783" y="666221"/>
                  <a:pt x="351367" y="632883"/>
                  <a:pt x="371475" y="587375"/>
                </a:cubicBezTo>
                <a:cubicBezTo>
                  <a:pt x="391583" y="541867"/>
                  <a:pt x="456671" y="391054"/>
                  <a:pt x="469900" y="361950"/>
                </a:cubicBezTo>
                <a:cubicBezTo>
                  <a:pt x="483129" y="332846"/>
                  <a:pt x="467783" y="458258"/>
                  <a:pt x="450850" y="412750"/>
                </a:cubicBezTo>
                <a:cubicBezTo>
                  <a:pt x="433917" y="367242"/>
                  <a:pt x="397933" y="152400"/>
                  <a:pt x="368300" y="88900"/>
                </a:cubicBezTo>
                <a:cubicBezTo>
                  <a:pt x="338667" y="25400"/>
                  <a:pt x="305858" y="36513"/>
                  <a:pt x="273050" y="31750"/>
                </a:cubicBezTo>
                <a:cubicBezTo>
                  <a:pt x="240242" y="26987"/>
                  <a:pt x="176213" y="51858"/>
                  <a:pt x="171450" y="60325"/>
                </a:cubicBezTo>
                <a:cubicBezTo>
                  <a:pt x="166687" y="68792"/>
                  <a:pt x="244475" y="82550"/>
                  <a:pt x="244475" y="825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95062442-4F8F-15A5-C7B8-3CC31909EB7A}"/>
              </a:ext>
            </a:extLst>
          </p:cNvPr>
          <p:cNvSpPr/>
          <p:nvPr/>
        </p:nvSpPr>
        <p:spPr>
          <a:xfrm>
            <a:off x="8419735" y="3101851"/>
            <a:ext cx="366338" cy="308102"/>
          </a:xfrm>
          <a:custGeom>
            <a:avLst/>
            <a:gdLst>
              <a:gd name="connsiteX0" fmla="*/ 365 w 366338"/>
              <a:gd name="connsiteY0" fmla="*/ 124 h 308102"/>
              <a:gd name="connsiteX1" fmla="*/ 121015 w 366338"/>
              <a:gd name="connsiteY1" fmla="*/ 60449 h 308102"/>
              <a:gd name="connsiteX2" fmla="*/ 213090 w 366338"/>
              <a:gd name="connsiteY2" fmla="*/ 31874 h 308102"/>
              <a:gd name="connsiteX3" fmla="*/ 187690 w 366338"/>
              <a:gd name="connsiteY3" fmla="*/ 63624 h 308102"/>
              <a:gd name="connsiteX4" fmla="*/ 257540 w 366338"/>
              <a:gd name="connsiteY4" fmla="*/ 47749 h 308102"/>
              <a:gd name="connsiteX5" fmla="*/ 343265 w 366338"/>
              <a:gd name="connsiteY5" fmla="*/ 187449 h 308102"/>
              <a:gd name="connsiteX6" fmla="*/ 289290 w 366338"/>
              <a:gd name="connsiteY6" fmla="*/ 308099 h 308102"/>
              <a:gd name="connsiteX7" fmla="*/ 365490 w 366338"/>
              <a:gd name="connsiteY7" fmla="*/ 190624 h 308102"/>
              <a:gd name="connsiteX8" fmla="*/ 228965 w 366338"/>
              <a:gd name="connsiteY8" fmla="*/ 9649 h 308102"/>
              <a:gd name="connsiteX9" fmla="*/ 254365 w 366338"/>
              <a:gd name="connsiteY9" fmla="*/ 44574 h 308102"/>
              <a:gd name="connsiteX10" fmla="*/ 162290 w 366338"/>
              <a:gd name="connsiteY10" fmla="*/ 44574 h 308102"/>
              <a:gd name="connsiteX11" fmla="*/ 365 w 366338"/>
              <a:gd name="connsiteY11" fmla="*/ 124 h 30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338" h="308102">
                <a:moveTo>
                  <a:pt x="365" y="124"/>
                </a:moveTo>
                <a:cubicBezTo>
                  <a:pt x="-6514" y="2770"/>
                  <a:pt x="85561" y="55157"/>
                  <a:pt x="121015" y="60449"/>
                </a:cubicBezTo>
                <a:cubicBezTo>
                  <a:pt x="156469" y="65741"/>
                  <a:pt x="201978" y="31345"/>
                  <a:pt x="213090" y="31874"/>
                </a:cubicBezTo>
                <a:cubicBezTo>
                  <a:pt x="224202" y="32403"/>
                  <a:pt x="180282" y="60978"/>
                  <a:pt x="187690" y="63624"/>
                </a:cubicBezTo>
                <a:cubicBezTo>
                  <a:pt x="195098" y="66270"/>
                  <a:pt x="231611" y="27112"/>
                  <a:pt x="257540" y="47749"/>
                </a:cubicBezTo>
                <a:cubicBezTo>
                  <a:pt x="283469" y="68387"/>
                  <a:pt x="337973" y="144057"/>
                  <a:pt x="343265" y="187449"/>
                </a:cubicBezTo>
                <a:cubicBezTo>
                  <a:pt x="348557" y="230841"/>
                  <a:pt x="285586" y="307570"/>
                  <a:pt x="289290" y="308099"/>
                </a:cubicBezTo>
                <a:cubicBezTo>
                  <a:pt x="292994" y="308628"/>
                  <a:pt x="375544" y="240366"/>
                  <a:pt x="365490" y="190624"/>
                </a:cubicBezTo>
                <a:cubicBezTo>
                  <a:pt x="355436" y="140882"/>
                  <a:pt x="247486" y="33991"/>
                  <a:pt x="228965" y="9649"/>
                </a:cubicBezTo>
                <a:cubicBezTo>
                  <a:pt x="210444" y="-14693"/>
                  <a:pt x="265477" y="38753"/>
                  <a:pt x="254365" y="44574"/>
                </a:cubicBezTo>
                <a:cubicBezTo>
                  <a:pt x="243253" y="50395"/>
                  <a:pt x="203036" y="51453"/>
                  <a:pt x="162290" y="44574"/>
                </a:cubicBezTo>
                <a:cubicBezTo>
                  <a:pt x="121544" y="37695"/>
                  <a:pt x="7244" y="-2522"/>
                  <a:pt x="365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6990A7FE-DCA4-D0B2-BCFC-EA3179B6DC0B}"/>
              </a:ext>
            </a:extLst>
          </p:cNvPr>
          <p:cNvSpPr/>
          <p:nvPr/>
        </p:nvSpPr>
        <p:spPr>
          <a:xfrm>
            <a:off x="8393272" y="3050212"/>
            <a:ext cx="193193" cy="589241"/>
          </a:xfrm>
          <a:custGeom>
            <a:avLst/>
            <a:gdLst>
              <a:gd name="connsiteX0" fmla="*/ 39528 w 193193"/>
              <a:gd name="connsiteY0" fmla="*/ 963 h 589241"/>
              <a:gd name="connsiteX1" fmla="*/ 7778 w 193193"/>
              <a:gd name="connsiteY1" fmla="*/ 127963 h 589241"/>
              <a:gd name="connsiteX2" fmla="*/ 74453 w 193193"/>
              <a:gd name="connsiteY2" fmla="*/ 251788 h 589241"/>
              <a:gd name="connsiteX3" fmla="*/ 30003 w 193193"/>
              <a:gd name="connsiteY3" fmla="*/ 216863 h 589241"/>
              <a:gd name="connsiteX4" fmla="*/ 68103 w 193193"/>
              <a:gd name="connsiteY4" fmla="*/ 321638 h 589241"/>
              <a:gd name="connsiteX5" fmla="*/ 39528 w 193193"/>
              <a:gd name="connsiteY5" fmla="*/ 435938 h 589241"/>
              <a:gd name="connsiteX6" fmla="*/ 1428 w 193193"/>
              <a:gd name="connsiteY6" fmla="*/ 585163 h 589241"/>
              <a:gd name="connsiteX7" fmla="*/ 93503 w 193193"/>
              <a:gd name="connsiteY7" fmla="*/ 537538 h 589241"/>
              <a:gd name="connsiteX8" fmla="*/ 191928 w 193193"/>
              <a:gd name="connsiteY8" fmla="*/ 435938 h 589241"/>
              <a:gd name="connsiteX9" fmla="*/ 20478 w 193193"/>
              <a:gd name="connsiteY9" fmla="*/ 556588 h 589241"/>
              <a:gd name="connsiteX10" fmla="*/ 71278 w 193193"/>
              <a:gd name="connsiteY10" fmla="*/ 334338 h 589241"/>
              <a:gd name="connsiteX11" fmla="*/ 17303 w 193193"/>
              <a:gd name="connsiteY11" fmla="*/ 197813 h 589241"/>
              <a:gd name="connsiteX12" fmla="*/ 39528 w 193193"/>
              <a:gd name="connsiteY12" fmla="*/ 963 h 58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193" h="589241">
                <a:moveTo>
                  <a:pt x="39528" y="963"/>
                </a:moveTo>
                <a:cubicBezTo>
                  <a:pt x="37941" y="-10679"/>
                  <a:pt x="1957" y="86159"/>
                  <a:pt x="7778" y="127963"/>
                </a:cubicBezTo>
                <a:cubicBezTo>
                  <a:pt x="13599" y="169767"/>
                  <a:pt x="70749" y="236971"/>
                  <a:pt x="74453" y="251788"/>
                </a:cubicBezTo>
                <a:cubicBezTo>
                  <a:pt x="78157" y="266605"/>
                  <a:pt x="31061" y="205221"/>
                  <a:pt x="30003" y="216863"/>
                </a:cubicBezTo>
                <a:cubicBezTo>
                  <a:pt x="28945" y="228505"/>
                  <a:pt x="66516" y="285126"/>
                  <a:pt x="68103" y="321638"/>
                </a:cubicBezTo>
                <a:cubicBezTo>
                  <a:pt x="69690" y="358150"/>
                  <a:pt x="50640" y="392017"/>
                  <a:pt x="39528" y="435938"/>
                </a:cubicBezTo>
                <a:cubicBezTo>
                  <a:pt x="28416" y="479859"/>
                  <a:pt x="-7568" y="568230"/>
                  <a:pt x="1428" y="585163"/>
                </a:cubicBezTo>
                <a:cubicBezTo>
                  <a:pt x="10424" y="602096"/>
                  <a:pt x="61753" y="562409"/>
                  <a:pt x="93503" y="537538"/>
                </a:cubicBezTo>
                <a:cubicBezTo>
                  <a:pt x="125253" y="512667"/>
                  <a:pt x="204099" y="432763"/>
                  <a:pt x="191928" y="435938"/>
                </a:cubicBezTo>
                <a:cubicBezTo>
                  <a:pt x="179757" y="439113"/>
                  <a:pt x="40586" y="573521"/>
                  <a:pt x="20478" y="556588"/>
                </a:cubicBezTo>
                <a:cubicBezTo>
                  <a:pt x="370" y="539655"/>
                  <a:pt x="71807" y="394134"/>
                  <a:pt x="71278" y="334338"/>
                </a:cubicBezTo>
                <a:cubicBezTo>
                  <a:pt x="70749" y="274542"/>
                  <a:pt x="24182" y="255492"/>
                  <a:pt x="17303" y="197813"/>
                </a:cubicBezTo>
                <a:cubicBezTo>
                  <a:pt x="10424" y="140134"/>
                  <a:pt x="41115" y="12605"/>
                  <a:pt x="39528" y="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B28438F-8128-AA29-650A-1B9BC6435BE5}"/>
              </a:ext>
            </a:extLst>
          </p:cNvPr>
          <p:cNvSpPr/>
          <p:nvPr/>
        </p:nvSpPr>
        <p:spPr>
          <a:xfrm>
            <a:off x="8340571" y="3676605"/>
            <a:ext cx="98886" cy="445549"/>
          </a:xfrm>
          <a:custGeom>
            <a:avLst/>
            <a:gdLst>
              <a:gd name="connsiteX0" fmla="*/ 92229 w 98886"/>
              <a:gd name="connsiteY0" fmla="*/ 45 h 445549"/>
              <a:gd name="connsiteX1" fmla="*/ 154 w 98886"/>
              <a:gd name="connsiteY1" fmla="*/ 171495 h 445549"/>
              <a:gd name="connsiteX2" fmla="*/ 70004 w 98886"/>
              <a:gd name="connsiteY2" fmla="*/ 371520 h 445549"/>
              <a:gd name="connsiteX3" fmla="*/ 57304 w 98886"/>
              <a:gd name="connsiteY3" fmla="*/ 333420 h 445549"/>
              <a:gd name="connsiteX4" fmla="*/ 98579 w 98886"/>
              <a:gd name="connsiteY4" fmla="*/ 444545 h 445549"/>
              <a:gd name="connsiteX5" fmla="*/ 31904 w 98886"/>
              <a:gd name="connsiteY5" fmla="*/ 257220 h 445549"/>
              <a:gd name="connsiteX6" fmla="*/ 31904 w 98886"/>
              <a:gd name="connsiteY6" fmla="*/ 368345 h 445549"/>
              <a:gd name="connsiteX7" fmla="*/ 12854 w 98886"/>
              <a:gd name="connsiteY7" fmla="*/ 187370 h 445549"/>
              <a:gd name="connsiteX8" fmla="*/ 92229 w 98886"/>
              <a:gd name="connsiteY8" fmla="*/ 45 h 44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886" h="445549">
                <a:moveTo>
                  <a:pt x="92229" y="45"/>
                </a:moveTo>
                <a:cubicBezTo>
                  <a:pt x="90112" y="-2601"/>
                  <a:pt x="3858" y="109583"/>
                  <a:pt x="154" y="171495"/>
                </a:cubicBezTo>
                <a:cubicBezTo>
                  <a:pt x="-3550" y="233407"/>
                  <a:pt x="60479" y="344533"/>
                  <a:pt x="70004" y="371520"/>
                </a:cubicBezTo>
                <a:cubicBezTo>
                  <a:pt x="79529" y="398507"/>
                  <a:pt x="52542" y="321249"/>
                  <a:pt x="57304" y="333420"/>
                </a:cubicBezTo>
                <a:cubicBezTo>
                  <a:pt x="62066" y="345591"/>
                  <a:pt x="102812" y="457245"/>
                  <a:pt x="98579" y="444545"/>
                </a:cubicBezTo>
                <a:cubicBezTo>
                  <a:pt x="94346" y="431845"/>
                  <a:pt x="43016" y="269920"/>
                  <a:pt x="31904" y="257220"/>
                </a:cubicBezTo>
                <a:cubicBezTo>
                  <a:pt x="20792" y="244520"/>
                  <a:pt x="35079" y="379987"/>
                  <a:pt x="31904" y="368345"/>
                </a:cubicBezTo>
                <a:cubicBezTo>
                  <a:pt x="28729" y="356703"/>
                  <a:pt x="4916" y="240816"/>
                  <a:pt x="12854" y="187370"/>
                </a:cubicBezTo>
                <a:cubicBezTo>
                  <a:pt x="20791" y="133924"/>
                  <a:pt x="94346" y="2691"/>
                  <a:pt x="9222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7700254-90EE-B6DC-973C-D99BF812DBD4}"/>
              </a:ext>
            </a:extLst>
          </p:cNvPr>
          <p:cNvSpPr/>
          <p:nvPr/>
        </p:nvSpPr>
        <p:spPr>
          <a:xfrm>
            <a:off x="8372037" y="3527425"/>
            <a:ext cx="406938" cy="486190"/>
          </a:xfrm>
          <a:custGeom>
            <a:avLst/>
            <a:gdLst>
              <a:gd name="connsiteX0" fmla="*/ 406838 w 406938"/>
              <a:gd name="connsiteY0" fmla="*/ 0 h 486190"/>
              <a:gd name="connsiteX1" fmla="*/ 346513 w 406938"/>
              <a:gd name="connsiteY1" fmla="*/ 228600 h 486190"/>
              <a:gd name="connsiteX2" fmla="*/ 298888 w 406938"/>
              <a:gd name="connsiteY2" fmla="*/ 279400 h 486190"/>
              <a:gd name="connsiteX3" fmla="*/ 209988 w 406938"/>
              <a:gd name="connsiteY3" fmla="*/ 352425 h 486190"/>
              <a:gd name="connsiteX4" fmla="*/ 82988 w 406938"/>
              <a:gd name="connsiteY4" fmla="*/ 422275 h 486190"/>
              <a:gd name="connsiteX5" fmla="*/ 438 w 406938"/>
              <a:gd name="connsiteY5" fmla="*/ 485775 h 486190"/>
              <a:gd name="connsiteX6" fmla="*/ 117913 w 406938"/>
              <a:gd name="connsiteY6" fmla="*/ 390525 h 486190"/>
              <a:gd name="connsiteX7" fmla="*/ 95688 w 406938"/>
              <a:gd name="connsiteY7" fmla="*/ 396875 h 486190"/>
              <a:gd name="connsiteX8" fmla="*/ 241738 w 406938"/>
              <a:gd name="connsiteY8" fmla="*/ 336550 h 486190"/>
              <a:gd name="connsiteX9" fmla="*/ 178238 w 406938"/>
              <a:gd name="connsiteY9" fmla="*/ 396875 h 486190"/>
              <a:gd name="connsiteX10" fmla="*/ 267138 w 406938"/>
              <a:gd name="connsiteY10" fmla="*/ 330200 h 486190"/>
              <a:gd name="connsiteX11" fmla="*/ 349688 w 406938"/>
              <a:gd name="connsiteY11" fmla="*/ 263525 h 486190"/>
              <a:gd name="connsiteX12" fmla="*/ 295713 w 406938"/>
              <a:gd name="connsiteY12" fmla="*/ 295275 h 486190"/>
              <a:gd name="connsiteX13" fmla="*/ 359213 w 406938"/>
              <a:gd name="connsiteY13" fmla="*/ 228600 h 486190"/>
              <a:gd name="connsiteX14" fmla="*/ 406838 w 406938"/>
              <a:gd name="connsiteY14" fmla="*/ 0 h 48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6938" h="486190">
                <a:moveTo>
                  <a:pt x="406838" y="0"/>
                </a:moveTo>
                <a:cubicBezTo>
                  <a:pt x="404721" y="0"/>
                  <a:pt x="364505" y="182033"/>
                  <a:pt x="346513" y="228600"/>
                </a:cubicBezTo>
                <a:cubicBezTo>
                  <a:pt x="328521" y="275167"/>
                  <a:pt x="321642" y="258763"/>
                  <a:pt x="298888" y="279400"/>
                </a:cubicBezTo>
                <a:cubicBezTo>
                  <a:pt x="276134" y="300037"/>
                  <a:pt x="245971" y="328613"/>
                  <a:pt x="209988" y="352425"/>
                </a:cubicBezTo>
                <a:cubicBezTo>
                  <a:pt x="174005" y="376237"/>
                  <a:pt x="117913" y="400050"/>
                  <a:pt x="82988" y="422275"/>
                </a:cubicBezTo>
                <a:cubicBezTo>
                  <a:pt x="48063" y="444500"/>
                  <a:pt x="-5383" y="491067"/>
                  <a:pt x="438" y="485775"/>
                </a:cubicBezTo>
                <a:cubicBezTo>
                  <a:pt x="6259" y="480483"/>
                  <a:pt x="102038" y="405342"/>
                  <a:pt x="117913" y="390525"/>
                </a:cubicBezTo>
                <a:cubicBezTo>
                  <a:pt x="133788" y="375708"/>
                  <a:pt x="75050" y="405871"/>
                  <a:pt x="95688" y="396875"/>
                </a:cubicBezTo>
                <a:cubicBezTo>
                  <a:pt x="116325" y="387879"/>
                  <a:pt x="227980" y="336550"/>
                  <a:pt x="241738" y="336550"/>
                </a:cubicBezTo>
                <a:cubicBezTo>
                  <a:pt x="255496" y="336550"/>
                  <a:pt x="174005" y="397933"/>
                  <a:pt x="178238" y="396875"/>
                </a:cubicBezTo>
                <a:cubicBezTo>
                  <a:pt x="182471" y="395817"/>
                  <a:pt x="238563" y="352425"/>
                  <a:pt x="267138" y="330200"/>
                </a:cubicBezTo>
                <a:cubicBezTo>
                  <a:pt x="295713" y="307975"/>
                  <a:pt x="344926" y="269346"/>
                  <a:pt x="349688" y="263525"/>
                </a:cubicBezTo>
                <a:cubicBezTo>
                  <a:pt x="354450" y="257704"/>
                  <a:pt x="294125" y="301096"/>
                  <a:pt x="295713" y="295275"/>
                </a:cubicBezTo>
                <a:cubicBezTo>
                  <a:pt x="297300" y="289454"/>
                  <a:pt x="341221" y="273050"/>
                  <a:pt x="359213" y="228600"/>
                </a:cubicBezTo>
                <a:cubicBezTo>
                  <a:pt x="377205" y="184150"/>
                  <a:pt x="408955" y="0"/>
                  <a:pt x="4068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085A974B-CDAE-C1C1-3B1A-9F1FC0327586}"/>
              </a:ext>
            </a:extLst>
          </p:cNvPr>
          <p:cNvSpPr/>
          <p:nvPr/>
        </p:nvSpPr>
        <p:spPr>
          <a:xfrm>
            <a:off x="8303357" y="3060369"/>
            <a:ext cx="94560" cy="664470"/>
          </a:xfrm>
          <a:custGeom>
            <a:avLst/>
            <a:gdLst>
              <a:gd name="connsiteX0" fmla="*/ 94518 w 94560"/>
              <a:gd name="connsiteY0" fmla="*/ 331 h 664470"/>
              <a:gd name="connsiteX1" fmla="*/ 15143 w 94560"/>
              <a:gd name="connsiteY1" fmla="*/ 168606 h 664470"/>
              <a:gd name="connsiteX2" fmla="*/ 75468 w 94560"/>
              <a:gd name="connsiteY2" fmla="*/ 343231 h 664470"/>
              <a:gd name="connsiteX3" fmla="*/ 46893 w 94560"/>
              <a:gd name="connsiteY3" fmla="*/ 314656 h 664470"/>
              <a:gd name="connsiteX4" fmla="*/ 69118 w 94560"/>
              <a:gd name="connsiteY4" fmla="*/ 416256 h 664470"/>
              <a:gd name="connsiteX5" fmla="*/ 46893 w 94560"/>
              <a:gd name="connsiteY5" fmla="*/ 533731 h 664470"/>
              <a:gd name="connsiteX6" fmla="*/ 88168 w 94560"/>
              <a:gd name="connsiteY6" fmla="*/ 663906 h 664470"/>
              <a:gd name="connsiteX7" fmla="*/ 72293 w 94560"/>
              <a:gd name="connsiteY7" fmla="*/ 568656 h 664470"/>
              <a:gd name="connsiteX8" fmla="*/ 78643 w 94560"/>
              <a:gd name="connsiteY8" fmla="*/ 295606 h 664470"/>
              <a:gd name="connsiteX9" fmla="*/ 31018 w 94560"/>
              <a:gd name="connsiteY9" fmla="*/ 247981 h 664470"/>
              <a:gd name="connsiteX10" fmla="*/ 2443 w 94560"/>
              <a:gd name="connsiteY10" fmla="*/ 213056 h 664470"/>
              <a:gd name="connsiteX11" fmla="*/ 94518 w 94560"/>
              <a:gd name="connsiteY11" fmla="*/ 331 h 6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560" h="664470">
                <a:moveTo>
                  <a:pt x="94518" y="331"/>
                </a:moveTo>
                <a:cubicBezTo>
                  <a:pt x="96635" y="-7077"/>
                  <a:pt x="18318" y="111456"/>
                  <a:pt x="15143" y="168606"/>
                </a:cubicBezTo>
                <a:cubicBezTo>
                  <a:pt x="11968" y="225756"/>
                  <a:pt x="70176" y="318889"/>
                  <a:pt x="75468" y="343231"/>
                </a:cubicBezTo>
                <a:cubicBezTo>
                  <a:pt x="80760" y="367573"/>
                  <a:pt x="47951" y="302485"/>
                  <a:pt x="46893" y="314656"/>
                </a:cubicBezTo>
                <a:cubicBezTo>
                  <a:pt x="45835" y="326827"/>
                  <a:pt x="69118" y="379744"/>
                  <a:pt x="69118" y="416256"/>
                </a:cubicBezTo>
                <a:cubicBezTo>
                  <a:pt x="69118" y="452768"/>
                  <a:pt x="43718" y="492456"/>
                  <a:pt x="46893" y="533731"/>
                </a:cubicBezTo>
                <a:cubicBezTo>
                  <a:pt x="50068" y="575006"/>
                  <a:pt x="83935" y="658085"/>
                  <a:pt x="88168" y="663906"/>
                </a:cubicBezTo>
                <a:cubicBezTo>
                  <a:pt x="92401" y="669727"/>
                  <a:pt x="73880" y="630039"/>
                  <a:pt x="72293" y="568656"/>
                </a:cubicBezTo>
                <a:cubicBezTo>
                  <a:pt x="70706" y="507273"/>
                  <a:pt x="85522" y="349052"/>
                  <a:pt x="78643" y="295606"/>
                </a:cubicBezTo>
                <a:cubicBezTo>
                  <a:pt x="71764" y="242160"/>
                  <a:pt x="43718" y="261739"/>
                  <a:pt x="31018" y="247981"/>
                </a:cubicBezTo>
                <a:cubicBezTo>
                  <a:pt x="18318" y="234223"/>
                  <a:pt x="-8140" y="247981"/>
                  <a:pt x="2443" y="213056"/>
                </a:cubicBezTo>
                <a:cubicBezTo>
                  <a:pt x="13026" y="178131"/>
                  <a:pt x="92401" y="7739"/>
                  <a:pt x="94518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27380318-71F0-DA3F-F116-E883B7027CD3}"/>
              </a:ext>
            </a:extLst>
          </p:cNvPr>
          <p:cNvSpPr/>
          <p:nvPr/>
        </p:nvSpPr>
        <p:spPr>
          <a:xfrm>
            <a:off x="8426389" y="3795919"/>
            <a:ext cx="203545" cy="1056391"/>
          </a:xfrm>
          <a:custGeom>
            <a:avLst/>
            <a:gdLst>
              <a:gd name="connsiteX0" fmla="*/ 31811 w 203545"/>
              <a:gd name="connsiteY0" fmla="*/ 1381 h 1056391"/>
              <a:gd name="connsiteX1" fmla="*/ 111186 w 203545"/>
              <a:gd name="connsiteY1" fmla="*/ 68056 h 1056391"/>
              <a:gd name="connsiteX2" fmla="*/ 117536 w 203545"/>
              <a:gd name="connsiteY2" fmla="*/ 147431 h 1056391"/>
              <a:gd name="connsiteX3" fmla="*/ 108011 w 203545"/>
              <a:gd name="connsiteY3" fmla="*/ 382381 h 1056391"/>
              <a:gd name="connsiteX4" fmla="*/ 76261 w 203545"/>
              <a:gd name="connsiteY4" fmla="*/ 328406 h 1056391"/>
              <a:gd name="connsiteX5" fmla="*/ 130236 w 203545"/>
              <a:gd name="connsiteY5" fmla="*/ 464931 h 1056391"/>
              <a:gd name="connsiteX6" fmla="*/ 123886 w 203545"/>
              <a:gd name="connsiteY6" fmla="*/ 572881 h 1056391"/>
              <a:gd name="connsiteX7" fmla="*/ 127061 w 203545"/>
              <a:gd name="connsiteY7" fmla="*/ 522081 h 1056391"/>
              <a:gd name="connsiteX8" fmla="*/ 130236 w 203545"/>
              <a:gd name="connsiteY8" fmla="*/ 944356 h 1056391"/>
              <a:gd name="connsiteX9" fmla="*/ 139761 w 203545"/>
              <a:gd name="connsiteY9" fmla="*/ 483981 h 1056391"/>
              <a:gd name="connsiteX10" fmla="*/ 98486 w 203545"/>
              <a:gd name="connsiteY10" fmla="*/ 452231 h 1056391"/>
              <a:gd name="connsiteX11" fmla="*/ 200086 w 203545"/>
              <a:gd name="connsiteY11" fmla="*/ 522081 h 1056391"/>
              <a:gd name="connsiteX12" fmla="*/ 85786 w 203545"/>
              <a:gd name="connsiteY12" fmla="*/ 388731 h 1056391"/>
              <a:gd name="connsiteX13" fmla="*/ 196911 w 203545"/>
              <a:gd name="connsiteY13" fmla="*/ 506206 h 1056391"/>
              <a:gd name="connsiteX14" fmla="*/ 76261 w 203545"/>
              <a:gd name="connsiteY14" fmla="*/ 474456 h 1056391"/>
              <a:gd name="connsiteX15" fmla="*/ 190561 w 203545"/>
              <a:gd name="connsiteY15" fmla="*/ 582406 h 1056391"/>
              <a:gd name="connsiteX16" fmla="*/ 73086 w 203545"/>
              <a:gd name="connsiteY16" fmla="*/ 569706 h 1056391"/>
              <a:gd name="connsiteX17" fmla="*/ 187386 w 203545"/>
              <a:gd name="connsiteY17" fmla="*/ 725281 h 1056391"/>
              <a:gd name="connsiteX18" fmla="*/ 38161 w 203545"/>
              <a:gd name="connsiteY18" fmla="*/ 655431 h 1056391"/>
              <a:gd name="connsiteX19" fmla="*/ 187386 w 203545"/>
              <a:gd name="connsiteY19" fmla="*/ 855456 h 1056391"/>
              <a:gd name="connsiteX20" fmla="*/ 47686 w 203545"/>
              <a:gd name="connsiteY20" fmla="*/ 814181 h 1056391"/>
              <a:gd name="connsiteX21" fmla="*/ 203261 w 203545"/>
              <a:gd name="connsiteY21" fmla="*/ 1020556 h 1056391"/>
              <a:gd name="connsiteX22" fmla="*/ 61 w 203545"/>
              <a:gd name="connsiteY22" fmla="*/ 833231 h 1056391"/>
              <a:gd name="connsiteX23" fmla="*/ 181036 w 203545"/>
              <a:gd name="connsiteY23" fmla="*/ 1049131 h 1056391"/>
              <a:gd name="connsiteX24" fmla="*/ 114361 w 203545"/>
              <a:gd name="connsiteY24" fmla="*/ 963406 h 1056391"/>
              <a:gd name="connsiteX25" fmla="*/ 200086 w 203545"/>
              <a:gd name="connsiteY25" fmla="*/ 563356 h 1056391"/>
              <a:gd name="connsiteX26" fmla="*/ 108011 w 203545"/>
              <a:gd name="connsiteY26" fmla="*/ 325231 h 1056391"/>
              <a:gd name="connsiteX27" fmla="*/ 111186 w 203545"/>
              <a:gd name="connsiteY27" fmla="*/ 169656 h 1056391"/>
              <a:gd name="connsiteX28" fmla="*/ 60386 w 203545"/>
              <a:gd name="connsiteY28" fmla="*/ 134731 h 1056391"/>
              <a:gd name="connsiteX29" fmla="*/ 142936 w 203545"/>
              <a:gd name="connsiteY29" fmla="*/ 131556 h 1056391"/>
              <a:gd name="connsiteX30" fmla="*/ 31811 w 203545"/>
              <a:gd name="connsiteY30" fmla="*/ 1381 h 1056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03545" h="1056391">
                <a:moveTo>
                  <a:pt x="31811" y="1381"/>
                </a:moveTo>
                <a:cubicBezTo>
                  <a:pt x="26519" y="-9202"/>
                  <a:pt x="96899" y="43714"/>
                  <a:pt x="111186" y="68056"/>
                </a:cubicBezTo>
                <a:cubicBezTo>
                  <a:pt x="125473" y="92398"/>
                  <a:pt x="118065" y="95044"/>
                  <a:pt x="117536" y="147431"/>
                </a:cubicBezTo>
                <a:cubicBezTo>
                  <a:pt x="117007" y="199818"/>
                  <a:pt x="114890" y="352219"/>
                  <a:pt x="108011" y="382381"/>
                </a:cubicBezTo>
                <a:cubicBezTo>
                  <a:pt x="101132" y="412543"/>
                  <a:pt x="72557" y="314648"/>
                  <a:pt x="76261" y="328406"/>
                </a:cubicBezTo>
                <a:cubicBezTo>
                  <a:pt x="79965" y="342164"/>
                  <a:pt x="122299" y="424185"/>
                  <a:pt x="130236" y="464931"/>
                </a:cubicBezTo>
                <a:cubicBezTo>
                  <a:pt x="138173" y="505677"/>
                  <a:pt x="124415" y="563356"/>
                  <a:pt x="123886" y="572881"/>
                </a:cubicBezTo>
                <a:cubicBezTo>
                  <a:pt x="123357" y="582406"/>
                  <a:pt x="126003" y="460169"/>
                  <a:pt x="127061" y="522081"/>
                </a:cubicBezTo>
                <a:cubicBezTo>
                  <a:pt x="128119" y="583993"/>
                  <a:pt x="128119" y="950706"/>
                  <a:pt x="130236" y="944356"/>
                </a:cubicBezTo>
                <a:cubicBezTo>
                  <a:pt x="132353" y="938006"/>
                  <a:pt x="145053" y="566002"/>
                  <a:pt x="139761" y="483981"/>
                </a:cubicBezTo>
                <a:cubicBezTo>
                  <a:pt x="134469" y="401960"/>
                  <a:pt x="88432" y="445881"/>
                  <a:pt x="98486" y="452231"/>
                </a:cubicBezTo>
                <a:cubicBezTo>
                  <a:pt x="108540" y="458581"/>
                  <a:pt x="202203" y="532664"/>
                  <a:pt x="200086" y="522081"/>
                </a:cubicBezTo>
                <a:cubicBezTo>
                  <a:pt x="197969" y="511498"/>
                  <a:pt x="86315" y="391377"/>
                  <a:pt x="85786" y="388731"/>
                </a:cubicBezTo>
                <a:cubicBezTo>
                  <a:pt x="85257" y="386085"/>
                  <a:pt x="198498" y="491919"/>
                  <a:pt x="196911" y="506206"/>
                </a:cubicBezTo>
                <a:cubicBezTo>
                  <a:pt x="195324" y="520493"/>
                  <a:pt x="77319" y="461756"/>
                  <a:pt x="76261" y="474456"/>
                </a:cubicBezTo>
                <a:cubicBezTo>
                  <a:pt x="75203" y="487156"/>
                  <a:pt x="191090" y="566531"/>
                  <a:pt x="190561" y="582406"/>
                </a:cubicBezTo>
                <a:cubicBezTo>
                  <a:pt x="190032" y="598281"/>
                  <a:pt x="73615" y="545894"/>
                  <a:pt x="73086" y="569706"/>
                </a:cubicBezTo>
                <a:cubicBezTo>
                  <a:pt x="72557" y="593518"/>
                  <a:pt x="193207" y="710994"/>
                  <a:pt x="187386" y="725281"/>
                </a:cubicBezTo>
                <a:cubicBezTo>
                  <a:pt x="181565" y="739568"/>
                  <a:pt x="38161" y="633735"/>
                  <a:pt x="38161" y="655431"/>
                </a:cubicBezTo>
                <a:cubicBezTo>
                  <a:pt x="38161" y="677127"/>
                  <a:pt x="185799" y="828998"/>
                  <a:pt x="187386" y="855456"/>
                </a:cubicBezTo>
                <a:cubicBezTo>
                  <a:pt x="188974" y="881914"/>
                  <a:pt x="45040" y="786664"/>
                  <a:pt x="47686" y="814181"/>
                </a:cubicBezTo>
                <a:cubicBezTo>
                  <a:pt x="50332" y="841698"/>
                  <a:pt x="211199" y="1017381"/>
                  <a:pt x="203261" y="1020556"/>
                </a:cubicBezTo>
                <a:cubicBezTo>
                  <a:pt x="195323" y="1023731"/>
                  <a:pt x="3765" y="828469"/>
                  <a:pt x="61" y="833231"/>
                </a:cubicBezTo>
                <a:cubicBezTo>
                  <a:pt x="-3643" y="837993"/>
                  <a:pt x="161986" y="1027435"/>
                  <a:pt x="181036" y="1049131"/>
                </a:cubicBezTo>
                <a:cubicBezTo>
                  <a:pt x="200086" y="1070827"/>
                  <a:pt x="111186" y="1044368"/>
                  <a:pt x="114361" y="963406"/>
                </a:cubicBezTo>
                <a:cubicBezTo>
                  <a:pt x="117536" y="882444"/>
                  <a:pt x="201144" y="669718"/>
                  <a:pt x="200086" y="563356"/>
                </a:cubicBezTo>
                <a:cubicBezTo>
                  <a:pt x="199028" y="456994"/>
                  <a:pt x="122828" y="390848"/>
                  <a:pt x="108011" y="325231"/>
                </a:cubicBezTo>
                <a:cubicBezTo>
                  <a:pt x="93194" y="259614"/>
                  <a:pt x="119123" y="201406"/>
                  <a:pt x="111186" y="169656"/>
                </a:cubicBezTo>
                <a:cubicBezTo>
                  <a:pt x="103249" y="137906"/>
                  <a:pt x="55094" y="141081"/>
                  <a:pt x="60386" y="134731"/>
                </a:cubicBezTo>
                <a:cubicBezTo>
                  <a:pt x="65678" y="128381"/>
                  <a:pt x="142936" y="147431"/>
                  <a:pt x="142936" y="131556"/>
                </a:cubicBezTo>
                <a:cubicBezTo>
                  <a:pt x="142936" y="115681"/>
                  <a:pt x="37103" y="11964"/>
                  <a:pt x="31811" y="13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F5E8E8E9-D0B0-6AC4-7E4C-8EE8DF709299}"/>
              </a:ext>
            </a:extLst>
          </p:cNvPr>
          <p:cNvSpPr/>
          <p:nvPr/>
        </p:nvSpPr>
        <p:spPr>
          <a:xfrm>
            <a:off x="8794725" y="3317875"/>
            <a:ext cx="338378" cy="1053794"/>
          </a:xfrm>
          <a:custGeom>
            <a:avLst/>
            <a:gdLst>
              <a:gd name="connsiteX0" fmla="*/ 25 w 338378"/>
              <a:gd name="connsiteY0" fmla="*/ 0 h 1053794"/>
              <a:gd name="connsiteX1" fmla="*/ 241325 w 338378"/>
              <a:gd name="connsiteY1" fmla="*/ 285750 h 1053794"/>
              <a:gd name="connsiteX2" fmla="*/ 234975 w 338378"/>
              <a:gd name="connsiteY2" fmla="*/ 311150 h 1053794"/>
              <a:gd name="connsiteX3" fmla="*/ 228625 w 338378"/>
              <a:gd name="connsiteY3" fmla="*/ 514350 h 1053794"/>
              <a:gd name="connsiteX4" fmla="*/ 219100 w 338378"/>
              <a:gd name="connsiteY4" fmla="*/ 488950 h 1053794"/>
              <a:gd name="connsiteX5" fmla="*/ 320700 w 338378"/>
              <a:gd name="connsiteY5" fmla="*/ 727075 h 1053794"/>
              <a:gd name="connsiteX6" fmla="*/ 298475 w 338378"/>
              <a:gd name="connsiteY6" fmla="*/ 787400 h 1053794"/>
              <a:gd name="connsiteX7" fmla="*/ 333400 w 338378"/>
              <a:gd name="connsiteY7" fmla="*/ 1050925 h 1053794"/>
              <a:gd name="connsiteX8" fmla="*/ 333400 w 338378"/>
              <a:gd name="connsiteY8" fmla="*/ 911225 h 1053794"/>
              <a:gd name="connsiteX9" fmla="*/ 288950 w 338378"/>
              <a:gd name="connsiteY9" fmla="*/ 660400 h 1053794"/>
              <a:gd name="connsiteX10" fmla="*/ 177825 w 338378"/>
              <a:gd name="connsiteY10" fmla="*/ 361950 h 1053794"/>
              <a:gd name="connsiteX11" fmla="*/ 196875 w 338378"/>
              <a:gd name="connsiteY11" fmla="*/ 400050 h 1053794"/>
              <a:gd name="connsiteX12" fmla="*/ 225450 w 338378"/>
              <a:gd name="connsiteY12" fmla="*/ 288925 h 1053794"/>
              <a:gd name="connsiteX13" fmla="*/ 25 w 338378"/>
              <a:gd name="connsiteY13" fmla="*/ 0 h 105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8378" h="1053794">
                <a:moveTo>
                  <a:pt x="25" y="0"/>
                </a:moveTo>
                <a:cubicBezTo>
                  <a:pt x="2671" y="-529"/>
                  <a:pt x="202167" y="233892"/>
                  <a:pt x="241325" y="285750"/>
                </a:cubicBezTo>
                <a:cubicBezTo>
                  <a:pt x="280483" y="337608"/>
                  <a:pt x="237092" y="273050"/>
                  <a:pt x="234975" y="311150"/>
                </a:cubicBezTo>
                <a:cubicBezTo>
                  <a:pt x="232858" y="349250"/>
                  <a:pt x="231271" y="484717"/>
                  <a:pt x="228625" y="514350"/>
                </a:cubicBezTo>
                <a:cubicBezTo>
                  <a:pt x="225979" y="543983"/>
                  <a:pt x="203754" y="453496"/>
                  <a:pt x="219100" y="488950"/>
                </a:cubicBezTo>
                <a:cubicBezTo>
                  <a:pt x="234446" y="524404"/>
                  <a:pt x="307471" y="677333"/>
                  <a:pt x="320700" y="727075"/>
                </a:cubicBezTo>
                <a:cubicBezTo>
                  <a:pt x="333929" y="776817"/>
                  <a:pt x="296358" y="733425"/>
                  <a:pt x="298475" y="787400"/>
                </a:cubicBezTo>
                <a:cubicBezTo>
                  <a:pt x="300592" y="841375"/>
                  <a:pt x="327579" y="1030288"/>
                  <a:pt x="333400" y="1050925"/>
                </a:cubicBezTo>
                <a:cubicBezTo>
                  <a:pt x="339221" y="1071562"/>
                  <a:pt x="340808" y="976312"/>
                  <a:pt x="333400" y="911225"/>
                </a:cubicBezTo>
                <a:cubicBezTo>
                  <a:pt x="325992" y="846138"/>
                  <a:pt x="314879" y="751946"/>
                  <a:pt x="288950" y="660400"/>
                </a:cubicBezTo>
                <a:cubicBezTo>
                  <a:pt x="263021" y="568854"/>
                  <a:pt x="193171" y="405342"/>
                  <a:pt x="177825" y="361950"/>
                </a:cubicBezTo>
                <a:cubicBezTo>
                  <a:pt x="162479" y="318558"/>
                  <a:pt x="188938" y="412221"/>
                  <a:pt x="196875" y="400050"/>
                </a:cubicBezTo>
                <a:cubicBezTo>
                  <a:pt x="204812" y="387879"/>
                  <a:pt x="252967" y="353483"/>
                  <a:pt x="225450" y="288925"/>
                </a:cubicBezTo>
                <a:cubicBezTo>
                  <a:pt x="197933" y="224367"/>
                  <a:pt x="-2621" y="529"/>
                  <a:pt x="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940EBAFE-C3EC-89D5-E6D4-23FA28DCE2E9}"/>
              </a:ext>
            </a:extLst>
          </p:cNvPr>
          <p:cNvSpPr/>
          <p:nvPr/>
        </p:nvSpPr>
        <p:spPr>
          <a:xfrm>
            <a:off x="8642108" y="3898837"/>
            <a:ext cx="212017" cy="899611"/>
          </a:xfrm>
          <a:custGeom>
            <a:avLst/>
            <a:gdLst>
              <a:gd name="connsiteX0" fmla="*/ 242 w 212017"/>
              <a:gd name="connsiteY0" fmla="*/ 63 h 899611"/>
              <a:gd name="connsiteX1" fmla="*/ 89142 w 212017"/>
              <a:gd name="connsiteY1" fmla="*/ 215963 h 899611"/>
              <a:gd name="connsiteX2" fmla="*/ 66917 w 212017"/>
              <a:gd name="connsiteY2" fmla="*/ 616013 h 899611"/>
              <a:gd name="connsiteX3" fmla="*/ 76442 w 212017"/>
              <a:gd name="connsiteY3" fmla="*/ 447738 h 899611"/>
              <a:gd name="connsiteX4" fmla="*/ 162167 w 212017"/>
              <a:gd name="connsiteY4" fmla="*/ 676338 h 899611"/>
              <a:gd name="connsiteX5" fmla="*/ 209792 w 212017"/>
              <a:gd name="connsiteY5" fmla="*/ 898588 h 899611"/>
              <a:gd name="connsiteX6" fmla="*/ 193917 w 212017"/>
              <a:gd name="connsiteY6" fmla="*/ 746188 h 899611"/>
              <a:gd name="connsiteX7" fmla="*/ 105017 w 212017"/>
              <a:gd name="connsiteY7" fmla="*/ 454088 h 899611"/>
              <a:gd name="connsiteX8" fmla="*/ 127242 w 212017"/>
              <a:gd name="connsiteY8" fmla="*/ 495363 h 899611"/>
              <a:gd name="connsiteX9" fmla="*/ 120892 w 212017"/>
              <a:gd name="connsiteY9" fmla="*/ 235013 h 899611"/>
              <a:gd name="connsiteX10" fmla="*/ 242 w 212017"/>
              <a:gd name="connsiteY10" fmla="*/ 63 h 89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2017" h="899611">
                <a:moveTo>
                  <a:pt x="242" y="63"/>
                </a:moveTo>
                <a:cubicBezTo>
                  <a:pt x="-5050" y="-3112"/>
                  <a:pt x="78030" y="113305"/>
                  <a:pt x="89142" y="215963"/>
                </a:cubicBezTo>
                <a:cubicBezTo>
                  <a:pt x="100254" y="318621"/>
                  <a:pt x="69034" y="577384"/>
                  <a:pt x="66917" y="616013"/>
                </a:cubicBezTo>
                <a:cubicBezTo>
                  <a:pt x="64800" y="654642"/>
                  <a:pt x="60567" y="437684"/>
                  <a:pt x="76442" y="447738"/>
                </a:cubicBezTo>
                <a:cubicBezTo>
                  <a:pt x="92317" y="457792"/>
                  <a:pt x="139942" y="601196"/>
                  <a:pt x="162167" y="676338"/>
                </a:cubicBezTo>
                <a:cubicBezTo>
                  <a:pt x="184392" y="751480"/>
                  <a:pt x="204500" y="886946"/>
                  <a:pt x="209792" y="898588"/>
                </a:cubicBezTo>
                <a:cubicBezTo>
                  <a:pt x="215084" y="910230"/>
                  <a:pt x="211380" y="820271"/>
                  <a:pt x="193917" y="746188"/>
                </a:cubicBezTo>
                <a:cubicBezTo>
                  <a:pt x="176455" y="672105"/>
                  <a:pt x="116129" y="495892"/>
                  <a:pt x="105017" y="454088"/>
                </a:cubicBezTo>
                <a:cubicBezTo>
                  <a:pt x="93905" y="412284"/>
                  <a:pt x="124596" y="531875"/>
                  <a:pt x="127242" y="495363"/>
                </a:cubicBezTo>
                <a:cubicBezTo>
                  <a:pt x="129888" y="458851"/>
                  <a:pt x="136238" y="314917"/>
                  <a:pt x="120892" y="235013"/>
                </a:cubicBezTo>
                <a:cubicBezTo>
                  <a:pt x="105546" y="155109"/>
                  <a:pt x="5534" y="3238"/>
                  <a:pt x="242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31568522-4054-BA56-AC13-8E2512ABD415}"/>
              </a:ext>
            </a:extLst>
          </p:cNvPr>
          <p:cNvSpPr/>
          <p:nvPr/>
        </p:nvSpPr>
        <p:spPr>
          <a:xfrm>
            <a:off x="9048665" y="4406690"/>
            <a:ext cx="372459" cy="473285"/>
          </a:xfrm>
          <a:custGeom>
            <a:avLst/>
            <a:gdLst>
              <a:gd name="connsiteX0" fmla="*/ 22310 w 372459"/>
              <a:gd name="connsiteY0" fmla="*/ 210 h 473285"/>
              <a:gd name="connsiteX1" fmla="*/ 285835 w 372459"/>
              <a:gd name="connsiteY1" fmla="*/ 320885 h 473285"/>
              <a:gd name="connsiteX2" fmla="*/ 222335 w 372459"/>
              <a:gd name="connsiteY2" fmla="*/ 228810 h 473285"/>
              <a:gd name="connsiteX3" fmla="*/ 365210 w 372459"/>
              <a:gd name="connsiteY3" fmla="*/ 368510 h 473285"/>
              <a:gd name="connsiteX4" fmla="*/ 352510 w 372459"/>
              <a:gd name="connsiteY4" fmla="*/ 295485 h 473285"/>
              <a:gd name="connsiteX5" fmla="*/ 362035 w 372459"/>
              <a:gd name="connsiteY5" fmla="*/ 444710 h 473285"/>
              <a:gd name="connsiteX6" fmla="*/ 273135 w 372459"/>
              <a:gd name="connsiteY6" fmla="*/ 365335 h 473285"/>
              <a:gd name="connsiteX7" fmla="*/ 85 w 372459"/>
              <a:gd name="connsiteY7" fmla="*/ 149435 h 473285"/>
              <a:gd name="connsiteX8" fmla="*/ 244560 w 372459"/>
              <a:gd name="connsiteY8" fmla="*/ 374860 h 473285"/>
              <a:gd name="connsiteX9" fmla="*/ 327110 w 372459"/>
              <a:gd name="connsiteY9" fmla="*/ 473285 h 473285"/>
              <a:gd name="connsiteX10" fmla="*/ 336635 w 372459"/>
              <a:gd name="connsiteY10" fmla="*/ 374860 h 473285"/>
              <a:gd name="connsiteX11" fmla="*/ 228685 w 372459"/>
              <a:gd name="connsiteY11" fmla="*/ 273260 h 473285"/>
              <a:gd name="connsiteX12" fmla="*/ 22310 w 372459"/>
              <a:gd name="connsiteY12" fmla="*/ 210 h 47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459" h="473285">
                <a:moveTo>
                  <a:pt x="22310" y="210"/>
                </a:moveTo>
                <a:cubicBezTo>
                  <a:pt x="31835" y="8147"/>
                  <a:pt x="252498" y="282785"/>
                  <a:pt x="285835" y="320885"/>
                </a:cubicBezTo>
                <a:cubicBezTo>
                  <a:pt x="319172" y="358985"/>
                  <a:pt x="209106" y="220873"/>
                  <a:pt x="222335" y="228810"/>
                </a:cubicBezTo>
                <a:cubicBezTo>
                  <a:pt x="235564" y="236747"/>
                  <a:pt x="343514" y="357398"/>
                  <a:pt x="365210" y="368510"/>
                </a:cubicBezTo>
                <a:cubicBezTo>
                  <a:pt x="386906" y="379622"/>
                  <a:pt x="353039" y="282785"/>
                  <a:pt x="352510" y="295485"/>
                </a:cubicBezTo>
                <a:cubicBezTo>
                  <a:pt x="351981" y="308185"/>
                  <a:pt x="375264" y="433068"/>
                  <a:pt x="362035" y="444710"/>
                </a:cubicBezTo>
                <a:cubicBezTo>
                  <a:pt x="348806" y="456352"/>
                  <a:pt x="333460" y="414547"/>
                  <a:pt x="273135" y="365335"/>
                </a:cubicBezTo>
                <a:cubicBezTo>
                  <a:pt x="212810" y="316123"/>
                  <a:pt x="4847" y="147848"/>
                  <a:pt x="85" y="149435"/>
                </a:cubicBezTo>
                <a:cubicBezTo>
                  <a:pt x="-4677" y="151022"/>
                  <a:pt x="190056" y="320885"/>
                  <a:pt x="244560" y="374860"/>
                </a:cubicBezTo>
                <a:cubicBezTo>
                  <a:pt x="299064" y="428835"/>
                  <a:pt x="311764" y="473285"/>
                  <a:pt x="327110" y="473285"/>
                </a:cubicBezTo>
                <a:cubicBezTo>
                  <a:pt x="342456" y="473285"/>
                  <a:pt x="353039" y="408198"/>
                  <a:pt x="336635" y="374860"/>
                </a:cubicBezTo>
                <a:cubicBezTo>
                  <a:pt x="320231" y="341522"/>
                  <a:pt x="277368" y="335172"/>
                  <a:pt x="228685" y="273260"/>
                </a:cubicBezTo>
                <a:cubicBezTo>
                  <a:pt x="180002" y="211348"/>
                  <a:pt x="12785" y="-7727"/>
                  <a:pt x="22310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2D9CE25D-5FA6-AE43-F7B8-C9229D0952D3}"/>
              </a:ext>
            </a:extLst>
          </p:cNvPr>
          <p:cNvSpPr/>
          <p:nvPr/>
        </p:nvSpPr>
        <p:spPr>
          <a:xfrm>
            <a:off x="8899281" y="3619445"/>
            <a:ext cx="165467" cy="524706"/>
          </a:xfrm>
          <a:custGeom>
            <a:avLst/>
            <a:gdLst>
              <a:gd name="connsiteX0" fmla="*/ 41519 w 165467"/>
              <a:gd name="connsiteY0" fmla="*/ 55 h 524706"/>
              <a:gd name="connsiteX1" fmla="*/ 92319 w 165467"/>
              <a:gd name="connsiteY1" fmla="*/ 168330 h 524706"/>
              <a:gd name="connsiteX2" fmla="*/ 76444 w 165467"/>
              <a:gd name="connsiteY2" fmla="*/ 231830 h 524706"/>
              <a:gd name="connsiteX3" fmla="*/ 165344 w 165467"/>
              <a:gd name="connsiteY3" fmla="*/ 254055 h 524706"/>
              <a:gd name="connsiteX4" fmla="*/ 54219 w 165467"/>
              <a:gd name="connsiteY4" fmla="*/ 288980 h 524706"/>
              <a:gd name="connsiteX5" fmla="*/ 143119 w 165467"/>
              <a:gd name="connsiteY5" fmla="*/ 400105 h 524706"/>
              <a:gd name="connsiteX6" fmla="*/ 244 w 165467"/>
              <a:gd name="connsiteY6" fmla="*/ 301680 h 524706"/>
              <a:gd name="connsiteX7" fmla="*/ 108194 w 165467"/>
              <a:gd name="connsiteY7" fmla="*/ 523930 h 524706"/>
              <a:gd name="connsiteX8" fmla="*/ 82794 w 165467"/>
              <a:gd name="connsiteY8" fmla="*/ 377880 h 524706"/>
              <a:gd name="connsiteX9" fmla="*/ 79619 w 165467"/>
              <a:gd name="connsiteY9" fmla="*/ 454080 h 524706"/>
              <a:gd name="connsiteX10" fmla="*/ 124069 w 165467"/>
              <a:gd name="connsiteY10" fmla="*/ 260405 h 524706"/>
              <a:gd name="connsiteX11" fmla="*/ 31994 w 165467"/>
              <a:gd name="connsiteY11" fmla="*/ 288980 h 524706"/>
              <a:gd name="connsiteX12" fmla="*/ 76444 w 165467"/>
              <a:gd name="connsiteY12" fmla="*/ 187380 h 524706"/>
              <a:gd name="connsiteX13" fmla="*/ 41519 w 165467"/>
              <a:gd name="connsiteY13" fmla="*/ 55 h 524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5467" h="524706">
                <a:moveTo>
                  <a:pt x="41519" y="55"/>
                </a:moveTo>
                <a:cubicBezTo>
                  <a:pt x="44165" y="-3120"/>
                  <a:pt x="86498" y="129701"/>
                  <a:pt x="92319" y="168330"/>
                </a:cubicBezTo>
                <a:cubicBezTo>
                  <a:pt x="98140" y="206959"/>
                  <a:pt x="64273" y="217543"/>
                  <a:pt x="76444" y="231830"/>
                </a:cubicBezTo>
                <a:cubicBezTo>
                  <a:pt x="88615" y="246117"/>
                  <a:pt x="169048" y="244530"/>
                  <a:pt x="165344" y="254055"/>
                </a:cubicBezTo>
                <a:cubicBezTo>
                  <a:pt x="161640" y="263580"/>
                  <a:pt x="57923" y="264638"/>
                  <a:pt x="54219" y="288980"/>
                </a:cubicBezTo>
                <a:cubicBezTo>
                  <a:pt x="50515" y="313322"/>
                  <a:pt x="152115" y="397988"/>
                  <a:pt x="143119" y="400105"/>
                </a:cubicBezTo>
                <a:cubicBezTo>
                  <a:pt x="134123" y="402222"/>
                  <a:pt x="6065" y="281043"/>
                  <a:pt x="244" y="301680"/>
                </a:cubicBezTo>
                <a:cubicBezTo>
                  <a:pt x="-5577" y="322317"/>
                  <a:pt x="94436" y="511230"/>
                  <a:pt x="108194" y="523930"/>
                </a:cubicBezTo>
                <a:cubicBezTo>
                  <a:pt x="121952" y="536630"/>
                  <a:pt x="87556" y="389522"/>
                  <a:pt x="82794" y="377880"/>
                </a:cubicBezTo>
                <a:cubicBezTo>
                  <a:pt x="78032" y="366238"/>
                  <a:pt x="72740" y="473659"/>
                  <a:pt x="79619" y="454080"/>
                </a:cubicBezTo>
                <a:cubicBezTo>
                  <a:pt x="86498" y="434501"/>
                  <a:pt x="132006" y="287921"/>
                  <a:pt x="124069" y="260405"/>
                </a:cubicBezTo>
                <a:cubicBezTo>
                  <a:pt x="116132" y="232889"/>
                  <a:pt x="39931" y="301151"/>
                  <a:pt x="31994" y="288980"/>
                </a:cubicBezTo>
                <a:cubicBezTo>
                  <a:pt x="24057" y="276809"/>
                  <a:pt x="73798" y="233417"/>
                  <a:pt x="76444" y="187380"/>
                </a:cubicBezTo>
                <a:cubicBezTo>
                  <a:pt x="79090" y="141343"/>
                  <a:pt x="38873" y="3230"/>
                  <a:pt x="41519" y="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AB935D42-5A20-14E5-E6A4-FAF72568A7FF}"/>
              </a:ext>
            </a:extLst>
          </p:cNvPr>
          <p:cNvSpPr/>
          <p:nvPr/>
        </p:nvSpPr>
        <p:spPr>
          <a:xfrm>
            <a:off x="8730899" y="3650797"/>
            <a:ext cx="120727" cy="162415"/>
          </a:xfrm>
          <a:custGeom>
            <a:avLst/>
            <a:gdLst>
              <a:gd name="connsiteX0" fmla="*/ 35276 w 120727"/>
              <a:gd name="connsiteY0" fmla="*/ 453 h 162415"/>
              <a:gd name="connsiteX1" fmla="*/ 117826 w 120727"/>
              <a:gd name="connsiteY1" fmla="*/ 76653 h 162415"/>
              <a:gd name="connsiteX2" fmla="*/ 92426 w 120727"/>
              <a:gd name="connsiteY2" fmla="*/ 127453 h 162415"/>
              <a:gd name="connsiteX3" fmla="*/ 351 w 120727"/>
              <a:gd name="connsiteY3" fmla="*/ 162378 h 162415"/>
              <a:gd name="connsiteX4" fmla="*/ 60676 w 120727"/>
              <a:gd name="connsiteY4" fmla="*/ 121103 h 162415"/>
              <a:gd name="connsiteX5" fmla="*/ 57501 w 120727"/>
              <a:gd name="connsiteY5" fmla="*/ 48078 h 162415"/>
              <a:gd name="connsiteX6" fmla="*/ 35276 w 120727"/>
              <a:gd name="connsiteY6" fmla="*/ 453 h 16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27" h="162415">
                <a:moveTo>
                  <a:pt x="35276" y="453"/>
                </a:moveTo>
                <a:cubicBezTo>
                  <a:pt x="45330" y="5216"/>
                  <a:pt x="108301" y="55486"/>
                  <a:pt x="117826" y="76653"/>
                </a:cubicBezTo>
                <a:cubicBezTo>
                  <a:pt x="127351" y="97820"/>
                  <a:pt x="112005" y="113166"/>
                  <a:pt x="92426" y="127453"/>
                </a:cubicBezTo>
                <a:cubicBezTo>
                  <a:pt x="72847" y="141740"/>
                  <a:pt x="5642" y="163436"/>
                  <a:pt x="351" y="162378"/>
                </a:cubicBezTo>
                <a:cubicBezTo>
                  <a:pt x="-4940" y="161320"/>
                  <a:pt x="51151" y="140153"/>
                  <a:pt x="60676" y="121103"/>
                </a:cubicBezTo>
                <a:cubicBezTo>
                  <a:pt x="70201" y="102053"/>
                  <a:pt x="62264" y="66599"/>
                  <a:pt x="57501" y="48078"/>
                </a:cubicBezTo>
                <a:cubicBezTo>
                  <a:pt x="52738" y="29557"/>
                  <a:pt x="25222" y="-4310"/>
                  <a:pt x="35276" y="45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9C2624E9-5536-F055-C14B-6BEDC86D85CE}"/>
              </a:ext>
            </a:extLst>
          </p:cNvPr>
          <p:cNvSpPr/>
          <p:nvPr/>
        </p:nvSpPr>
        <p:spPr>
          <a:xfrm>
            <a:off x="8771866" y="3844883"/>
            <a:ext cx="280073" cy="404415"/>
          </a:xfrm>
          <a:custGeom>
            <a:avLst/>
            <a:gdLst>
              <a:gd name="connsiteX0" fmla="*/ 7009 w 280073"/>
              <a:gd name="connsiteY0" fmla="*/ 42 h 404415"/>
              <a:gd name="connsiteX1" fmla="*/ 80034 w 280073"/>
              <a:gd name="connsiteY1" fmla="*/ 101642 h 404415"/>
              <a:gd name="connsiteX2" fmla="*/ 32409 w 280073"/>
              <a:gd name="connsiteY2" fmla="*/ 184192 h 404415"/>
              <a:gd name="connsiteX3" fmla="*/ 102259 w 280073"/>
              <a:gd name="connsiteY3" fmla="*/ 161967 h 404415"/>
              <a:gd name="connsiteX4" fmla="*/ 51459 w 280073"/>
              <a:gd name="connsiteY4" fmla="*/ 231817 h 404415"/>
              <a:gd name="connsiteX5" fmla="*/ 130834 w 280073"/>
              <a:gd name="connsiteY5" fmla="*/ 254042 h 404415"/>
              <a:gd name="connsiteX6" fmla="*/ 659 w 280073"/>
              <a:gd name="connsiteY6" fmla="*/ 311192 h 404415"/>
              <a:gd name="connsiteX7" fmla="*/ 197509 w 280073"/>
              <a:gd name="connsiteY7" fmla="*/ 231817 h 404415"/>
              <a:gd name="connsiteX8" fmla="*/ 280059 w 280073"/>
              <a:gd name="connsiteY8" fmla="*/ 403267 h 404415"/>
              <a:gd name="connsiteX9" fmla="*/ 203859 w 280073"/>
              <a:gd name="connsiteY9" fmla="*/ 301667 h 404415"/>
              <a:gd name="connsiteX10" fmla="*/ 153059 w 280073"/>
              <a:gd name="connsiteY10" fmla="*/ 203242 h 404415"/>
              <a:gd name="connsiteX11" fmla="*/ 48284 w 280073"/>
              <a:gd name="connsiteY11" fmla="*/ 107992 h 404415"/>
              <a:gd name="connsiteX12" fmla="*/ 118134 w 280073"/>
              <a:gd name="connsiteY12" fmla="*/ 88942 h 404415"/>
              <a:gd name="connsiteX13" fmla="*/ 7009 w 280073"/>
              <a:gd name="connsiteY13" fmla="*/ 42 h 40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073" h="404415">
                <a:moveTo>
                  <a:pt x="7009" y="42"/>
                </a:moveTo>
                <a:cubicBezTo>
                  <a:pt x="659" y="2159"/>
                  <a:pt x="75801" y="70950"/>
                  <a:pt x="80034" y="101642"/>
                </a:cubicBezTo>
                <a:cubicBezTo>
                  <a:pt x="84267" y="132334"/>
                  <a:pt x="28705" y="174138"/>
                  <a:pt x="32409" y="184192"/>
                </a:cubicBezTo>
                <a:cubicBezTo>
                  <a:pt x="36113" y="194246"/>
                  <a:pt x="99084" y="154029"/>
                  <a:pt x="102259" y="161967"/>
                </a:cubicBezTo>
                <a:cubicBezTo>
                  <a:pt x="105434" y="169905"/>
                  <a:pt x="46696" y="216471"/>
                  <a:pt x="51459" y="231817"/>
                </a:cubicBezTo>
                <a:cubicBezTo>
                  <a:pt x="56222" y="247163"/>
                  <a:pt x="139301" y="240813"/>
                  <a:pt x="130834" y="254042"/>
                </a:cubicBezTo>
                <a:cubicBezTo>
                  <a:pt x="122367" y="267271"/>
                  <a:pt x="-10453" y="314896"/>
                  <a:pt x="659" y="311192"/>
                </a:cubicBezTo>
                <a:cubicBezTo>
                  <a:pt x="11771" y="307488"/>
                  <a:pt x="150942" y="216471"/>
                  <a:pt x="197509" y="231817"/>
                </a:cubicBezTo>
                <a:cubicBezTo>
                  <a:pt x="244076" y="247163"/>
                  <a:pt x="279001" y="391625"/>
                  <a:pt x="280059" y="403267"/>
                </a:cubicBezTo>
                <a:cubicBezTo>
                  <a:pt x="281117" y="414909"/>
                  <a:pt x="225026" y="335004"/>
                  <a:pt x="203859" y="301667"/>
                </a:cubicBezTo>
                <a:cubicBezTo>
                  <a:pt x="182692" y="268330"/>
                  <a:pt x="178988" y="235521"/>
                  <a:pt x="153059" y="203242"/>
                </a:cubicBezTo>
                <a:cubicBezTo>
                  <a:pt x="127130" y="170963"/>
                  <a:pt x="54105" y="127042"/>
                  <a:pt x="48284" y="107992"/>
                </a:cubicBezTo>
                <a:cubicBezTo>
                  <a:pt x="42463" y="88942"/>
                  <a:pt x="118663" y="103230"/>
                  <a:pt x="118134" y="88942"/>
                </a:cubicBezTo>
                <a:cubicBezTo>
                  <a:pt x="117605" y="74655"/>
                  <a:pt x="13359" y="-2075"/>
                  <a:pt x="7009" y="4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047CC823-676B-B96E-5E7A-4A0EDE8C095A}"/>
              </a:ext>
            </a:extLst>
          </p:cNvPr>
          <p:cNvSpPr/>
          <p:nvPr/>
        </p:nvSpPr>
        <p:spPr>
          <a:xfrm>
            <a:off x="8819747" y="4346483"/>
            <a:ext cx="187777" cy="378132"/>
          </a:xfrm>
          <a:custGeom>
            <a:avLst/>
            <a:gdLst>
              <a:gd name="connsiteX0" fmla="*/ 3578 w 187777"/>
              <a:gd name="connsiteY0" fmla="*/ 92 h 378132"/>
              <a:gd name="connsiteX1" fmla="*/ 48028 w 187777"/>
              <a:gd name="connsiteY1" fmla="*/ 82642 h 378132"/>
              <a:gd name="connsiteX2" fmla="*/ 152803 w 187777"/>
              <a:gd name="connsiteY2" fmla="*/ 101692 h 378132"/>
              <a:gd name="connsiteX3" fmla="*/ 143278 w 187777"/>
              <a:gd name="connsiteY3" fmla="*/ 127092 h 378132"/>
              <a:gd name="connsiteX4" fmla="*/ 19453 w 187777"/>
              <a:gd name="connsiteY4" fmla="*/ 181067 h 378132"/>
              <a:gd name="connsiteX5" fmla="*/ 187728 w 187777"/>
              <a:gd name="connsiteY5" fmla="*/ 181067 h 378132"/>
              <a:gd name="connsiteX6" fmla="*/ 38503 w 187777"/>
              <a:gd name="connsiteY6" fmla="*/ 244567 h 378132"/>
              <a:gd name="connsiteX7" fmla="*/ 178203 w 187777"/>
              <a:gd name="connsiteY7" fmla="*/ 304892 h 378132"/>
              <a:gd name="connsiteX8" fmla="*/ 95653 w 187777"/>
              <a:gd name="connsiteY8" fmla="*/ 355692 h 378132"/>
              <a:gd name="connsiteX9" fmla="*/ 79778 w 187777"/>
              <a:gd name="connsiteY9" fmla="*/ 374742 h 378132"/>
              <a:gd name="connsiteX10" fmla="*/ 143278 w 187777"/>
              <a:gd name="connsiteY10" fmla="*/ 371567 h 378132"/>
              <a:gd name="connsiteX11" fmla="*/ 32153 w 187777"/>
              <a:gd name="connsiteY11" fmla="*/ 311242 h 378132"/>
              <a:gd name="connsiteX12" fmla="*/ 143278 w 187777"/>
              <a:gd name="connsiteY12" fmla="*/ 263617 h 378132"/>
              <a:gd name="connsiteX13" fmla="*/ 6753 w 187777"/>
              <a:gd name="connsiteY13" fmla="*/ 225517 h 378132"/>
              <a:gd name="connsiteX14" fmla="*/ 22628 w 187777"/>
              <a:gd name="connsiteY14" fmla="*/ 117567 h 378132"/>
              <a:gd name="connsiteX15" fmla="*/ 38503 w 187777"/>
              <a:gd name="connsiteY15" fmla="*/ 168367 h 378132"/>
              <a:gd name="connsiteX16" fmla="*/ 184553 w 187777"/>
              <a:gd name="connsiteY16" fmla="*/ 158842 h 378132"/>
              <a:gd name="connsiteX17" fmla="*/ 57553 w 187777"/>
              <a:gd name="connsiteY17" fmla="*/ 215992 h 378132"/>
              <a:gd name="connsiteX18" fmla="*/ 152803 w 187777"/>
              <a:gd name="connsiteY18" fmla="*/ 323942 h 378132"/>
              <a:gd name="connsiteX19" fmla="*/ 98828 w 187777"/>
              <a:gd name="connsiteY19" fmla="*/ 190592 h 378132"/>
              <a:gd name="connsiteX20" fmla="*/ 9928 w 187777"/>
              <a:gd name="connsiteY20" fmla="*/ 120742 h 378132"/>
              <a:gd name="connsiteX21" fmla="*/ 25803 w 187777"/>
              <a:gd name="connsiteY21" fmla="*/ 66767 h 378132"/>
              <a:gd name="connsiteX22" fmla="*/ 3578 w 187777"/>
              <a:gd name="connsiteY22" fmla="*/ 92 h 37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87777" h="378132">
                <a:moveTo>
                  <a:pt x="3578" y="92"/>
                </a:moveTo>
                <a:cubicBezTo>
                  <a:pt x="7282" y="2738"/>
                  <a:pt x="23157" y="65709"/>
                  <a:pt x="48028" y="82642"/>
                </a:cubicBezTo>
                <a:cubicBezTo>
                  <a:pt x="72899" y="99575"/>
                  <a:pt x="152803" y="101692"/>
                  <a:pt x="152803" y="101692"/>
                </a:cubicBezTo>
                <a:cubicBezTo>
                  <a:pt x="168678" y="109100"/>
                  <a:pt x="165503" y="113863"/>
                  <a:pt x="143278" y="127092"/>
                </a:cubicBezTo>
                <a:cubicBezTo>
                  <a:pt x="121053" y="140321"/>
                  <a:pt x="12045" y="172071"/>
                  <a:pt x="19453" y="181067"/>
                </a:cubicBezTo>
                <a:cubicBezTo>
                  <a:pt x="26861" y="190063"/>
                  <a:pt x="184553" y="170484"/>
                  <a:pt x="187728" y="181067"/>
                </a:cubicBezTo>
                <a:cubicBezTo>
                  <a:pt x="190903" y="191650"/>
                  <a:pt x="40090" y="223930"/>
                  <a:pt x="38503" y="244567"/>
                </a:cubicBezTo>
                <a:cubicBezTo>
                  <a:pt x="36916" y="265204"/>
                  <a:pt x="168678" y="286371"/>
                  <a:pt x="178203" y="304892"/>
                </a:cubicBezTo>
                <a:cubicBezTo>
                  <a:pt x="187728" y="323413"/>
                  <a:pt x="112057" y="344050"/>
                  <a:pt x="95653" y="355692"/>
                </a:cubicBezTo>
                <a:cubicBezTo>
                  <a:pt x="79249" y="367334"/>
                  <a:pt x="71841" y="372096"/>
                  <a:pt x="79778" y="374742"/>
                </a:cubicBezTo>
                <a:cubicBezTo>
                  <a:pt x="87715" y="377388"/>
                  <a:pt x="151215" y="382150"/>
                  <a:pt x="143278" y="371567"/>
                </a:cubicBezTo>
                <a:cubicBezTo>
                  <a:pt x="135341" y="360984"/>
                  <a:pt x="32153" y="329234"/>
                  <a:pt x="32153" y="311242"/>
                </a:cubicBezTo>
                <a:cubicBezTo>
                  <a:pt x="32153" y="293250"/>
                  <a:pt x="147511" y="277904"/>
                  <a:pt x="143278" y="263617"/>
                </a:cubicBezTo>
                <a:cubicBezTo>
                  <a:pt x="139045" y="249330"/>
                  <a:pt x="26861" y="249859"/>
                  <a:pt x="6753" y="225517"/>
                </a:cubicBezTo>
                <a:cubicBezTo>
                  <a:pt x="-13355" y="201175"/>
                  <a:pt x="17336" y="127092"/>
                  <a:pt x="22628" y="117567"/>
                </a:cubicBezTo>
                <a:cubicBezTo>
                  <a:pt x="27920" y="108042"/>
                  <a:pt x="11516" y="161488"/>
                  <a:pt x="38503" y="168367"/>
                </a:cubicBezTo>
                <a:cubicBezTo>
                  <a:pt x="65490" y="175246"/>
                  <a:pt x="181378" y="150904"/>
                  <a:pt x="184553" y="158842"/>
                </a:cubicBezTo>
                <a:cubicBezTo>
                  <a:pt x="187728" y="166780"/>
                  <a:pt x="62845" y="188475"/>
                  <a:pt x="57553" y="215992"/>
                </a:cubicBezTo>
                <a:cubicBezTo>
                  <a:pt x="52261" y="243509"/>
                  <a:pt x="145924" y="328175"/>
                  <a:pt x="152803" y="323942"/>
                </a:cubicBezTo>
                <a:cubicBezTo>
                  <a:pt x="159682" y="319709"/>
                  <a:pt x="122640" y="224459"/>
                  <a:pt x="98828" y="190592"/>
                </a:cubicBezTo>
                <a:cubicBezTo>
                  <a:pt x="75016" y="156725"/>
                  <a:pt x="22099" y="141379"/>
                  <a:pt x="9928" y="120742"/>
                </a:cubicBezTo>
                <a:cubicBezTo>
                  <a:pt x="-2243" y="100105"/>
                  <a:pt x="24216" y="81054"/>
                  <a:pt x="25803" y="66767"/>
                </a:cubicBezTo>
                <a:cubicBezTo>
                  <a:pt x="27390" y="52480"/>
                  <a:pt x="-126" y="-2554"/>
                  <a:pt x="3578" y="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1606B10-E6F6-69A1-7CCE-AE66ADBC76B8}"/>
              </a:ext>
            </a:extLst>
          </p:cNvPr>
          <p:cNvSpPr/>
          <p:nvPr/>
        </p:nvSpPr>
        <p:spPr>
          <a:xfrm>
            <a:off x="8919221" y="4686216"/>
            <a:ext cx="190483" cy="527370"/>
          </a:xfrm>
          <a:custGeom>
            <a:avLst/>
            <a:gdLst>
              <a:gd name="connsiteX0" fmla="*/ 8879 w 190483"/>
              <a:gd name="connsiteY0" fmla="*/ 84 h 527370"/>
              <a:gd name="connsiteX1" fmla="*/ 104129 w 190483"/>
              <a:gd name="connsiteY1" fmla="*/ 54059 h 527370"/>
              <a:gd name="connsiteX2" fmla="*/ 94604 w 190483"/>
              <a:gd name="connsiteY2" fmla="*/ 108034 h 527370"/>
              <a:gd name="connsiteX3" fmla="*/ 126354 w 190483"/>
              <a:gd name="connsiteY3" fmla="*/ 162009 h 527370"/>
              <a:gd name="connsiteX4" fmla="*/ 189854 w 190483"/>
              <a:gd name="connsiteY4" fmla="*/ 225509 h 527370"/>
              <a:gd name="connsiteX5" fmla="*/ 154929 w 190483"/>
              <a:gd name="connsiteY5" fmla="*/ 266784 h 527370"/>
              <a:gd name="connsiteX6" fmla="*/ 91429 w 190483"/>
              <a:gd name="connsiteY6" fmla="*/ 292184 h 527370"/>
              <a:gd name="connsiteX7" fmla="*/ 161279 w 190483"/>
              <a:gd name="connsiteY7" fmla="*/ 323934 h 527370"/>
              <a:gd name="connsiteX8" fmla="*/ 120004 w 190483"/>
              <a:gd name="connsiteY8" fmla="*/ 238209 h 527370"/>
              <a:gd name="connsiteX9" fmla="*/ 56504 w 190483"/>
              <a:gd name="connsiteY9" fmla="*/ 527134 h 527370"/>
              <a:gd name="connsiteX10" fmla="*/ 94604 w 190483"/>
              <a:gd name="connsiteY10" fmla="*/ 285834 h 527370"/>
              <a:gd name="connsiteX11" fmla="*/ 46979 w 190483"/>
              <a:gd name="connsiteY11" fmla="*/ 196934 h 527370"/>
              <a:gd name="connsiteX12" fmla="*/ 173979 w 190483"/>
              <a:gd name="connsiteY12" fmla="*/ 200109 h 527370"/>
              <a:gd name="connsiteX13" fmla="*/ 78729 w 190483"/>
              <a:gd name="connsiteY13" fmla="*/ 209634 h 527370"/>
              <a:gd name="connsiteX14" fmla="*/ 132704 w 190483"/>
              <a:gd name="connsiteY14" fmla="*/ 171534 h 527370"/>
              <a:gd name="connsiteX15" fmla="*/ 37454 w 190483"/>
              <a:gd name="connsiteY15" fmla="*/ 247734 h 527370"/>
              <a:gd name="connsiteX16" fmla="*/ 129529 w 190483"/>
              <a:gd name="connsiteY16" fmla="*/ 155659 h 527370"/>
              <a:gd name="connsiteX17" fmla="*/ 53329 w 190483"/>
              <a:gd name="connsiteY17" fmla="*/ 238209 h 527370"/>
              <a:gd name="connsiteX18" fmla="*/ 129529 w 190483"/>
              <a:gd name="connsiteY18" fmla="*/ 127084 h 527370"/>
              <a:gd name="connsiteX19" fmla="*/ 116829 w 190483"/>
              <a:gd name="connsiteY19" fmla="*/ 206459 h 527370"/>
              <a:gd name="connsiteX20" fmla="*/ 5704 w 190483"/>
              <a:gd name="connsiteY20" fmla="*/ 142959 h 527370"/>
              <a:gd name="connsiteX21" fmla="*/ 27929 w 190483"/>
              <a:gd name="connsiteY21" fmla="*/ 79459 h 527370"/>
              <a:gd name="connsiteX22" fmla="*/ 129529 w 190483"/>
              <a:gd name="connsiteY22" fmla="*/ 130259 h 527370"/>
              <a:gd name="connsiteX23" fmla="*/ 27929 w 190483"/>
              <a:gd name="connsiteY23" fmla="*/ 181059 h 527370"/>
              <a:gd name="connsiteX24" fmla="*/ 78729 w 190483"/>
              <a:gd name="connsiteY24" fmla="*/ 66759 h 527370"/>
              <a:gd name="connsiteX25" fmla="*/ 8879 w 190483"/>
              <a:gd name="connsiteY25" fmla="*/ 84 h 52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0483" h="527370">
                <a:moveTo>
                  <a:pt x="8879" y="84"/>
                </a:moveTo>
                <a:cubicBezTo>
                  <a:pt x="13112" y="-2033"/>
                  <a:pt x="89841" y="36067"/>
                  <a:pt x="104129" y="54059"/>
                </a:cubicBezTo>
                <a:cubicBezTo>
                  <a:pt x="118417" y="72051"/>
                  <a:pt x="90900" y="90042"/>
                  <a:pt x="94604" y="108034"/>
                </a:cubicBezTo>
                <a:cubicBezTo>
                  <a:pt x="98308" y="126026"/>
                  <a:pt x="110479" y="142430"/>
                  <a:pt x="126354" y="162009"/>
                </a:cubicBezTo>
                <a:cubicBezTo>
                  <a:pt x="142229" y="181588"/>
                  <a:pt x="185091" y="208046"/>
                  <a:pt x="189854" y="225509"/>
                </a:cubicBezTo>
                <a:cubicBezTo>
                  <a:pt x="194617" y="242972"/>
                  <a:pt x="171333" y="255672"/>
                  <a:pt x="154929" y="266784"/>
                </a:cubicBezTo>
                <a:cubicBezTo>
                  <a:pt x="138525" y="277896"/>
                  <a:pt x="90371" y="282659"/>
                  <a:pt x="91429" y="292184"/>
                </a:cubicBezTo>
                <a:cubicBezTo>
                  <a:pt x="92487" y="301709"/>
                  <a:pt x="156517" y="332930"/>
                  <a:pt x="161279" y="323934"/>
                </a:cubicBezTo>
                <a:cubicBezTo>
                  <a:pt x="166041" y="314938"/>
                  <a:pt x="137467" y="204342"/>
                  <a:pt x="120004" y="238209"/>
                </a:cubicBezTo>
                <a:cubicBezTo>
                  <a:pt x="102542" y="272076"/>
                  <a:pt x="60737" y="519197"/>
                  <a:pt x="56504" y="527134"/>
                </a:cubicBezTo>
                <a:cubicBezTo>
                  <a:pt x="52271" y="535071"/>
                  <a:pt x="96191" y="340867"/>
                  <a:pt x="94604" y="285834"/>
                </a:cubicBezTo>
                <a:cubicBezTo>
                  <a:pt x="93017" y="230801"/>
                  <a:pt x="33750" y="211222"/>
                  <a:pt x="46979" y="196934"/>
                </a:cubicBezTo>
                <a:cubicBezTo>
                  <a:pt x="60208" y="182647"/>
                  <a:pt x="168687" y="197992"/>
                  <a:pt x="173979" y="200109"/>
                </a:cubicBezTo>
                <a:cubicBezTo>
                  <a:pt x="179271" y="202226"/>
                  <a:pt x="85608" y="214396"/>
                  <a:pt x="78729" y="209634"/>
                </a:cubicBezTo>
                <a:cubicBezTo>
                  <a:pt x="71850" y="204872"/>
                  <a:pt x="139583" y="165184"/>
                  <a:pt x="132704" y="171534"/>
                </a:cubicBezTo>
                <a:cubicBezTo>
                  <a:pt x="125825" y="177884"/>
                  <a:pt x="37983" y="250380"/>
                  <a:pt x="37454" y="247734"/>
                </a:cubicBezTo>
                <a:cubicBezTo>
                  <a:pt x="36925" y="245088"/>
                  <a:pt x="126883" y="157247"/>
                  <a:pt x="129529" y="155659"/>
                </a:cubicBezTo>
                <a:cubicBezTo>
                  <a:pt x="132175" y="154072"/>
                  <a:pt x="53329" y="242971"/>
                  <a:pt x="53329" y="238209"/>
                </a:cubicBezTo>
                <a:cubicBezTo>
                  <a:pt x="53329" y="233447"/>
                  <a:pt x="118946" y="132376"/>
                  <a:pt x="129529" y="127084"/>
                </a:cubicBezTo>
                <a:cubicBezTo>
                  <a:pt x="140112" y="121792"/>
                  <a:pt x="137466" y="203813"/>
                  <a:pt x="116829" y="206459"/>
                </a:cubicBezTo>
                <a:cubicBezTo>
                  <a:pt x="96192" y="209105"/>
                  <a:pt x="20521" y="164126"/>
                  <a:pt x="5704" y="142959"/>
                </a:cubicBezTo>
                <a:cubicBezTo>
                  <a:pt x="-9113" y="121792"/>
                  <a:pt x="7292" y="81576"/>
                  <a:pt x="27929" y="79459"/>
                </a:cubicBezTo>
                <a:cubicBezTo>
                  <a:pt x="48566" y="77342"/>
                  <a:pt x="129529" y="113326"/>
                  <a:pt x="129529" y="130259"/>
                </a:cubicBezTo>
                <a:cubicBezTo>
                  <a:pt x="129529" y="147192"/>
                  <a:pt x="36396" y="191642"/>
                  <a:pt x="27929" y="181059"/>
                </a:cubicBezTo>
                <a:cubicBezTo>
                  <a:pt x="19462" y="170476"/>
                  <a:pt x="76612" y="95863"/>
                  <a:pt x="78729" y="66759"/>
                </a:cubicBezTo>
                <a:cubicBezTo>
                  <a:pt x="80846" y="37655"/>
                  <a:pt x="4646" y="2201"/>
                  <a:pt x="8879" y="8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847AE455-EB03-E347-611E-5FA38D7C6514}"/>
              </a:ext>
            </a:extLst>
          </p:cNvPr>
          <p:cNvSpPr/>
          <p:nvPr/>
        </p:nvSpPr>
        <p:spPr>
          <a:xfrm>
            <a:off x="8703023" y="3485529"/>
            <a:ext cx="276386" cy="1326472"/>
          </a:xfrm>
          <a:custGeom>
            <a:avLst/>
            <a:gdLst>
              <a:gd name="connsiteX0" fmla="*/ 155227 w 276386"/>
              <a:gd name="connsiteY0" fmla="*/ 621 h 1326472"/>
              <a:gd name="connsiteX1" fmla="*/ 196502 w 276386"/>
              <a:gd name="connsiteY1" fmla="*/ 153021 h 1326472"/>
              <a:gd name="connsiteX2" fmla="*/ 180627 w 276386"/>
              <a:gd name="connsiteY2" fmla="*/ 359396 h 1326472"/>
              <a:gd name="connsiteX3" fmla="*/ 190152 w 276386"/>
              <a:gd name="connsiteY3" fmla="*/ 311771 h 1326472"/>
              <a:gd name="connsiteX4" fmla="*/ 171102 w 276386"/>
              <a:gd name="connsiteY4" fmla="*/ 372096 h 1326472"/>
              <a:gd name="connsiteX5" fmla="*/ 53627 w 276386"/>
              <a:gd name="connsiteY5" fmla="*/ 378446 h 1326472"/>
              <a:gd name="connsiteX6" fmla="*/ 129827 w 276386"/>
              <a:gd name="connsiteY6" fmla="*/ 511796 h 1326472"/>
              <a:gd name="connsiteX7" fmla="*/ 82202 w 276386"/>
              <a:gd name="connsiteY7" fmla="*/ 543546 h 1326472"/>
              <a:gd name="connsiteX8" fmla="*/ 133002 w 276386"/>
              <a:gd name="connsiteY8" fmla="*/ 788021 h 1326472"/>
              <a:gd name="connsiteX9" fmla="*/ 101252 w 276386"/>
              <a:gd name="connsiteY9" fmla="*/ 737221 h 1326472"/>
              <a:gd name="connsiteX10" fmla="*/ 275877 w 276386"/>
              <a:gd name="connsiteY10" fmla="*/ 959471 h 1326472"/>
              <a:gd name="connsiteX11" fmla="*/ 152052 w 276386"/>
              <a:gd name="connsiteY11" fmla="*/ 829296 h 1326472"/>
              <a:gd name="connsiteX12" fmla="*/ 79027 w 276386"/>
              <a:gd name="connsiteY12" fmla="*/ 975346 h 1326472"/>
              <a:gd name="connsiteX13" fmla="*/ 244127 w 276386"/>
              <a:gd name="connsiteY13" fmla="*/ 1321421 h 1326472"/>
              <a:gd name="connsiteX14" fmla="*/ 167927 w 276386"/>
              <a:gd name="connsiteY14" fmla="*/ 1140446 h 1326472"/>
              <a:gd name="connsiteX15" fmla="*/ 66327 w 276386"/>
              <a:gd name="connsiteY15" fmla="*/ 600696 h 1326472"/>
              <a:gd name="connsiteX16" fmla="*/ 25052 w 276386"/>
              <a:gd name="connsiteY16" fmla="*/ 530846 h 1326472"/>
              <a:gd name="connsiteX17" fmla="*/ 28227 w 276386"/>
              <a:gd name="connsiteY17" fmla="*/ 845171 h 1326472"/>
              <a:gd name="connsiteX18" fmla="*/ 18702 w 276386"/>
              <a:gd name="connsiteY18" fmla="*/ 394321 h 1326472"/>
              <a:gd name="connsiteX19" fmla="*/ 2827 w 276386"/>
              <a:gd name="connsiteY19" fmla="*/ 299071 h 1326472"/>
              <a:gd name="connsiteX20" fmla="*/ 82202 w 276386"/>
              <a:gd name="connsiteY20" fmla="*/ 381621 h 1326472"/>
              <a:gd name="connsiteX21" fmla="*/ 167927 w 276386"/>
              <a:gd name="connsiteY21" fmla="*/ 273671 h 1326472"/>
              <a:gd name="connsiteX22" fmla="*/ 123477 w 276386"/>
              <a:gd name="connsiteY22" fmla="*/ 172071 h 1326472"/>
              <a:gd name="connsiteX23" fmla="*/ 177452 w 276386"/>
              <a:gd name="connsiteY23" fmla="*/ 210171 h 1326472"/>
              <a:gd name="connsiteX24" fmla="*/ 155227 w 276386"/>
              <a:gd name="connsiteY24" fmla="*/ 621 h 132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6386" h="1326472">
                <a:moveTo>
                  <a:pt x="155227" y="621"/>
                </a:moveTo>
                <a:cubicBezTo>
                  <a:pt x="158402" y="-8904"/>
                  <a:pt x="192269" y="93225"/>
                  <a:pt x="196502" y="153021"/>
                </a:cubicBezTo>
                <a:cubicBezTo>
                  <a:pt x="200735" y="212817"/>
                  <a:pt x="181685" y="332938"/>
                  <a:pt x="180627" y="359396"/>
                </a:cubicBezTo>
                <a:cubicBezTo>
                  <a:pt x="179569" y="385854"/>
                  <a:pt x="191740" y="309654"/>
                  <a:pt x="190152" y="311771"/>
                </a:cubicBezTo>
                <a:cubicBezTo>
                  <a:pt x="188564" y="313888"/>
                  <a:pt x="193856" y="360984"/>
                  <a:pt x="171102" y="372096"/>
                </a:cubicBezTo>
                <a:cubicBezTo>
                  <a:pt x="148348" y="383208"/>
                  <a:pt x="60506" y="355163"/>
                  <a:pt x="53627" y="378446"/>
                </a:cubicBezTo>
                <a:cubicBezTo>
                  <a:pt x="46748" y="401729"/>
                  <a:pt x="125065" y="484279"/>
                  <a:pt x="129827" y="511796"/>
                </a:cubicBezTo>
                <a:cubicBezTo>
                  <a:pt x="134589" y="539313"/>
                  <a:pt x="81673" y="497509"/>
                  <a:pt x="82202" y="543546"/>
                </a:cubicBezTo>
                <a:cubicBezTo>
                  <a:pt x="82731" y="589583"/>
                  <a:pt x="129827" y="755742"/>
                  <a:pt x="133002" y="788021"/>
                </a:cubicBezTo>
                <a:cubicBezTo>
                  <a:pt x="136177" y="820300"/>
                  <a:pt x="77440" y="708646"/>
                  <a:pt x="101252" y="737221"/>
                </a:cubicBezTo>
                <a:cubicBezTo>
                  <a:pt x="125064" y="765796"/>
                  <a:pt x="267410" y="944125"/>
                  <a:pt x="275877" y="959471"/>
                </a:cubicBezTo>
                <a:cubicBezTo>
                  <a:pt x="284344" y="974817"/>
                  <a:pt x="184860" y="826650"/>
                  <a:pt x="152052" y="829296"/>
                </a:cubicBezTo>
                <a:cubicBezTo>
                  <a:pt x="119244" y="831942"/>
                  <a:pt x="63681" y="893325"/>
                  <a:pt x="79027" y="975346"/>
                </a:cubicBezTo>
                <a:cubicBezTo>
                  <a:pt x="94373" y="1057367"/>
                  <a:pt x="229310" y="1293904"/>
                  <a:pt x="244127" y="1321421"/>
                </a:cubicBezTo>
                <a:cubicBezTo>
                  <a:pt x="258944" y="1348938"/>
                  <a:pt x="197560" y="1260567"/>
                  <a:pt x="167927" y="1140446"/>
                </a:cubicBezTo>
                <a:cubicBezTo>
                  <a:pt x="138294" y="1020325"/>
                  <a:pt x="90139" y="702296"/>
                  <a:pt x="66327" y="600696"/>
                </a:cubicBezTo>
                <a:cubicBezTo>
                  <a:pt x="42515" y="499096"/>
                  <a:pt x="31402" y="490100"/>
                  <a:pt x="25052" y="530846"/>
                </a:cubicBezTo>
                <a:cubicBezTo>
                  <a:pt x="18702" y="571592"/>
                  <a:pt x="29285" y="867925"/>
                  <a:pt x="28227" y="845171"/>
                </a:cubicBezTo>
                <a:cubicBezTo>
                  <a:pt x="27169" y="822417"/>
                  <a:pt x="22935" y="485338"/>
                  <a:pt x="18702" y="394321"/>
                </a:cubicBezTo>
                <a:cubicBezTo>
                  <a:pt x="14469" y="303304"/>
                  <a:pt x="-7756" y="301188"/>
                  <a:pt x="2827" y="299071"/>
                </a:cubicBezTo>
                <a:cubicBezTo>
                  <a:pt x="13410" y="296954"/>
                  <a:pt x="54685" y="385854"/>
                  <a:pt x="82202" y="381621"/>
                </a:cubicBezTo>
                <a:cubicBezTo>
                  <a:pt x="109719" y="377388"/>
                  <a:pt x="161048" y="308596"/>
                  <a:pt x="167927" y="273671"/>
                </a:cubicBezTo>
                <a:cubicBezTo>
                  <a:pt x="174806" y="238746"/>
                  <a:pt x="121889" y="182654"/>
                  <a:pt x="123477" y="172071"/>
                </a:cubicBezTo>
                <a:cubicBezTo>
                  <a:pt x="125064" y="161488"/>
                  <a:pt x="170044" y="231867"/>
                  <a:pt x="177452" y="210171"/>
                </a:cubicBezTo>
                <a:cubicBezTo>
                  <a:pt x="184860" y="188475"/>
                  <a:pt x="152052" y="10146"/>
                  <a:pt x="155227" y="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9D94B9A5-E2B0-14F0-EA12-7934AC814CF7}"/>
              </a:ext>
            </a:extLst>
          </p:cNvPr>
          <p:cNvSpPr/>
          <p:nvPr/>
        </p:nvSpPr>
        <p:spPr>
          <a:xfrm>
            <a:off x="8870485" y="4114576"/>
            <a:ext cx="356917" cy="509682"/>
          </a:xfrm>
          <a:custGeom>
            <a:avLst/>
            <a:gdLst>
              <a:gd name="connsiteX0" fmla="*/ 465 w 356917"/>
              <a:gd name="connsiteY0" fmla="*/ 224 h 509682"/>
              <a:gd name="connsiteX1" fmla="*/ 225890 w 356917"/>
              <a:gd name="connsiteY1" fmla="*/ 317724 h 509682"/>
              <a:gd name="connsiteX2" fmla="*/ 143340 w 356917"/>
              <a:gd name="connsiteY2" fmla="*/ 158974 h 509682"/>
              <a:gd name="connsiteX3" fmla="*/ 200490 w 356917"/>
              <a:gd name="connsiteY3" fmla="*/ 355824 h 509682"/>
              <a:gd name="connsiteX4" fmla="*/ 356065 w 356917"/>
              <a:gd name="connsiteY4" fmla="*/ 508224 h 509682"/>
              <a:gd name="connsiteX5" fmla="*/ 124290 w 356917"/>
              <a:gd name="connsiteY5" fmla="*/ 263749 h 509682"/>
              <a:gd name="connsiteX6" fmla="*/ 13165 w 356917"/>
              <a:gd name="connsiteY6" fmla="*/ 76424 h 509682"/>
              <a:gd name="connsiteX7" fmla="*/ 162390 w 356917"/>
              <a:gd name="connsiteY7" fmla="*/ 263749 h 509682"/>
              <a:gd name="connsiteX8" fmla="*/ 465 w 356917"/>
              <a:gd name="connsiteY8" fmla="*/ 224 h 50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917" h="509682">
                <a:moveTo>
                  <a:pt x="465" y="224"/>
                </a:moveTo>
                <a:cubicBezTo>
                  <a:pt x="11048" y="9220"/>
                  <a:pt x="202078" y="291266"/>
                  <a:pt x="225890" y="317724"/>
                </a:cubicBezTo>
                <a:cubicBezTo>
                  <a:pt x="249702" y="344182"/>
                  <a:pt x="147573" y="152624"/>
                  <a:pt x="143340" y="158974"/>
                </a:cubicBezTo>
                <a:cubicBezTo>
                  <a:pt x="139107" y="165324"/>
                  <a:pt x="165036" y="297616"/>
                  <a:pt x="200490" y="355824"/>
                </a:cubicBezTo>
                <a:cubicBezTo>
                  <a:pt x="235944" y="414032"/>
                  <a:pt x="368765" y="523570"/>
                  <a:pt x="356065" y="508224"/>
                </a:cubicBezTo>
                <a:cubicBezTo>
                  <a:pt x="343365" y="492878"/>
                  <a:pt x="181440" y="335716"/>
                  <a:pt x="124290" y="263749"/>
                </a:cubicBezTo>
                <a:cubicBezTo>
                  <a:pt x="67140" y="191782"/>
                  <a:pt x="6815" y="76424"/>
                  <a:pt x="13165" y="76424"/>
                </a:cubicBezTo>
                <a:cubicBezTo>
                  <a:pt x="19515" y="76424"/>
                  <a:pt x="161332" y="271686"/>
                  <a:pt x="162390" y="263749"/>
                </a:cubicBezTo>
                <a:cubicBezTo>
                  <a:pt x="163448" y="255812"/>
                  <a:pt x="-10118" y="-8772"/>
                  <a:pt x="465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B1BC8B1B-28CB-B202-46BD-01FA6404A75A}"/>
              </a:ext>
            </a:extLst>
          </p:cNvPr>
          <p:cNvSpPr/>
          <p:nvPr/>
        </p:nvSpPr>
        <p:spPr>
          <a:xfrm>
            <a:off x="8888429" y="3447835"/>
            <a:ext cx="116128" cy="469508"/>
          </a:xfrm>
          <a:custGeom>
            <a:avLst/>
            <a:gdLst>
              <a:gd name="connsiteX0" fmla="*/ 1571 w 116128"/>
              <a:gd name="connsiteY0" fmla="*/ 215 h 469508"/>
              <a:gd name="connsiteX1" fmla="*/ 46021 w 116128"/>
              <a:gd name="connsiteY1" fmla="*/ 254215 h 469508"/>
              <a:gd name="connsiteX2" fmla="*/ 26971 w 116128"/>
              <a:gd name="connsiteY2" fmla="*/ 466940 h 469508"/>
              <a:gd name="connsiteX3" fmla="*/ 46021 w 116128"/>
              <a:gd name="connsiteY3" fmla="*/ 362165 h 469508"/>
              <a:gd name="connsiteX4" fmla="*/ 65071 w 116128"/>
              <a:gd name="connsiteY4" fmla="*/ 216115 h 469508"/>
              <a:gd name="connsiteX5" fmla="*/ 61896 w 116128"/>
              <a:gd name="connsiteY5" fmla="*/ 324065 h 469508"/>
              <a:gd name="connsiteX6" fmla="*/ 84121 w 116128"/>
              <a:gd name="connsiteY6" fmla="*/ 184365 h 469508"/>
              <a:gd name="connsiteX7" fmla="*/ 112696 w 116128"/>
              <a:gd name="connsiteY7" fmla="*/ 209765 h 469508"/>
              <a:gd name="connsiteX8" fmla="*/ 1571 w 116128"/>
              <a:gd name="connsiteY8" fmla="*/ 215 h 46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128" h="469508">
                <a:moveTo>
                  <a:pt x="1571" y="215"/>
                </a:moveTo>
                <a:cubicBezTo>
                  <a:pt x="-9542" y="7623"/>
                  <a:pt x="41788" y="176428"/>
                  <a:pt x="46021" y="254215"/>
                </a:cubicBezTo>
                <a:cubicBezTo>
                  <a:pt x="50254" y="332002"/>
                  <a:pt x="26971" y="448948"/>
                  <a:pt x="26971" y="466940"/>
                </a:cubicBezTo>
                <a:cubicBezTo>
                  <a:pt x="26971" y="484932"/>
                  <a:pt x="39671" y="403969"/>
                  <a:pt x="46021" y="362165"/>
                </a:cubicBezTo>
                <a:cubicBezTo>
                  <a:pt x="52371" y="320361"/>
                  <a:pt x="62425" y="222465"/>
                  <a:pt x="65071" y="216115"/>
                </a:cubicBezTo>
                <a:cubicBezTo>
                  <a:pt x="67717" y="209765"/>
                  <a:pt x="58721" y="329357"/>
                  <a:pt x="61896" y="324065"/>
                </a:cubicBezTo>
                <a:cubicBezTo>
                  <a:pt x="65071" y="318773"/>
                  <a:pt x="75654" y="203415"/>
                  <a:pt x="84121" y="184365"/>
                </a:cubicBezTo>
                <a:cubicBezTo>
                  <a:pt x="92588" y="165315"/>
                  <a:pt x="126984" y="240986"/>
                  <a:pt x="112696" y="209765"/>
                </a:cubicBezTo>
                <a:cubicBezTo>
                  <a:pt x="98409" y="178544"/>
                  <a:pt x="12684" y="-7193"/>
                  <a:pt x="1571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29C395C0-3E7A-DA92-E740-31CDD1AFA5AC}"/>
              </a:ext>
            </a:extLst>
          </p:cNvPr>
          <p:cNvSpPr/>
          <p:nvPr/>
        </p:nvSpPr>
        <p:spPr>
          <a:xfrm>
            <a:off x="8975100" y="4057504"/>
            <a:ext cx="193767" cy="454699"/>
          </a:xfrm>
          <a:custGeom>
            <a:avLst/>
            <a:gdLst>
              <a:gd name="connsiteX0" fmla="*/ 19675 w 193767"/>
              <a:gd name="connsiteY0" fmla="*/ 146 h 454699"/>
              <a:gd name="connsiteX1" fmla="*/ 99050 w 193767"/>
              <a:gd name="connsiteY1" fmla="*/ 139846 h 454699"/>
              <a:gd name="connsiteX2" fmla="*/ 92700 w 193767"/>
              <a:gd name="connsiteY2" fmla="*/ 254146 h 454699"/>
              <a:gd name="connsiteX3" fmla="*/ 156200 w 193767"/>
              <a:gd name="connsiteY3" fmla="*/ 377971 h 454699"/>
              <a:gd name="connsiteX4" fmla="*/ 22850 w 193767"/>
              <a:gd name="connsiteY4" fmla="*/ 244621 h 454699"/>
              <a:gd name="connsiteX5" fmla="*/ 187950 w 193767"/>
              <a:gd name="connsiteY5" fmla="*/ 238271 h 454699"/>
              <a:gd name="connsiteX6" fmla="*/ 146675 w 193767"/>
              <a:gd name="connsiteY6" fmla="*/ 454171 h 454699"/>
              <a:gd name="connsiteX7" fmla="*/ 51425 w 193767"/>
              <a:gd name="connsiteY7" fmla="*/ 295421 h 454699"/>
              <a:gd name="connsiteX8" fmla="*/ 70475 w 193767"/>
              <a:gd name="connsiteY8" fmla="*/ 174771 h 454699"/>
              <a:gd name="connsiteX9" fmla="*/ 3800 w 193767"/>
              <a:gd name="connsiteY9" fmla="*/ 114446 h 454699"/>
              <a:gd name="connsiteX10" fmla="*/ 19675 w 193767"/>
              <a:gd name="connsiteY10" fmla="*/ 146 h 45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767" h="454699">
                <a:moveTo>
                  <a:pt x="19675" y="146"/>
                </a:moveTo>
                <a:cubicBezTo>
                  <a:pt x="35550" y="4379"/>
                  <a:pt x="86879" y="97513"/>
                  <a:pt x="99050" y="139846"/>
                </a:cubicBezTo>
                <a:cubicBezTo>
                  <a:pt x="111221" y="182179"/>
                  <a:pt x="83175" y="214459"/>
                  <a:pt x="92700" y="254146"/>
                </a:cubicBezTo>
                <a:cubicBezTo>
                  <a:pt x="102225" y="293834"/>
                  <a:pt x="167842" y="379558"/>
                  <a:pt x="156200" y="377971"/>
                </a:cubicBezTo>
                <a:cubicBezTo>
                  <a:pt x="144558" y="376384"/>
                  <a:pt x="17558" y="267904"/>
                  <a:pt x="22850" y="244621"/>
                </a:cubicBezTo>
                <a:cubicBezTo>
                  <a:pt x="28142" y="221338"/>
                  <a:pt x="167312" y="203346"/>
                  <a:pt x="187950" y="238271"/>
                </a:cubicBezTo>
                <a:cubicBezTo>
                  <a:pt x="208588" y="273196"/>
                  <a:pt x="169429" y="444646"/>
                  <a:pt x="146675" y="454171"/>
                </a:cubicBezTo>
                <a:cubicBezTo>
                  <a:pt x="123921" y="463696"/>
                  <a:pt x="64125" y="341988"/>
                  <a:pt x="51425" y="295421"/>
                </a:cubicBezTo>
                <a:cubicBezTo>
                  <a:pt x="38725" y="248854"/>
                  <a:pt x="78413" y="204934"/>
                  <a:pt x="70475" y="174771"/>
                </a:cubicBezTo>
                <a:cubicBezTo>
                  <a:pt x="62537" y="144608"/>
                  <a:pt x="13325" y="144079"/>
                  <a:pt x="3800" y="114446"/>
                </a:cubicBezTo>
                <a:cubicBezTo>
                  <a:pt x="-5725" y="84813"/>
                  <a:pt x="3800" y="-4087"/>
                  <a:pt x="19675" y="1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2402F137-671F-4C44-84B3-956631E82E81}"/>
              </a:ext>
            </a:extLst>
          </p:cNvPr>
          <p:cNvSpPr/>
          <p:nvPr/>
        </p:nvSpPr>
        <p:spPr>
          <a:xfrm>
            <a:off x="6921964" y="3272049"/>
            <a:ext cx="782257" cy="765759"/>
          </a:xfrm>
          <a:custGeom>
            <a:avLst/>
            <a:gdLst>
              <a:gd name="connsiteX0" fmla="*/ 777284 w 782257"/>
              <a:gd name="connsiteY0" fmla="*/ 1503 h 765759"/>
              <a:gd name="connsiteX1" fmla="*/ 77768 w 782257"/>
              <a:gd name="connsiteY1" fmla="*/ 412983 h 765759"/>
              <a:gd name="connsiteX2" fmla="*/ 461816 w 782257"/>
              <a:gd name="connsiteY2" fmla="*/ 220959 h 765759"/>
              <a:gd name="connsiteX3" fmla="*/ 44 w 782257"/>
              <a:gd name="connsiteY3" fmla="*/ 765027 h 765759"/>
              <a:gd name="connsiteX4" fmla="*/ 434384 w 782257"/>
              <a:gd name="connsiteY4" fmla="*/ 335259 h 765759"/>
              <a:gd name="connsiteX5" fmla="*/ 525824 w 782257"/>
              <a:gd name="connsiteY5" fmla="*/ 220959 h 765759"/>
              <a:gd name="connsiteX6" fmla="*/ 397808 w 782257"/>
              <a:gd name="connsiteY6" fmla="*/ 271251 h 765759"/>
              <a:gd name="connsiteX7" fmla="*/ 777284 w 782257"/>
              <a:gd name="connsiteY7" fmla="*/ 1503 h 76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2257" h="765759">
                <a:moveTo>
                  <a:pt x="777284" y="1503"/>
                </a:moveTo>
                <a:cubicBezTo>
                  <a:pt x="723944" y="25125"/>
                  <a:pt x="130346" y="376407"/>
                  <a:pt x="77768" y="412983"/>
                </a:cubicBezTo>
                <a:cubicBezTo>
                  <a:pt x="25190" y="449559"/>
                  <a:pt x="474770" y="162285"/>
                  <a:pt x="461816" y="220959"/>
                </a:cubicBezTo>
                <a:cubicBezTo>
                  <a:pt x="448862" y="279633"/>
                  <a:pt x="4616" y="745977"/>
                  <a:pt x="44" y="765027"/>
                </a:cubicBezTo>
                <a:cubicBezTo>
                  <a:pt x="-4528" y="784077"/>
                  <a:pt x="346754" y="425937"/>
                  <a:pt x="434384" y="335259"/>
                </a:cubicBezTo>
                <a:cubicBezTo>
                  <a:pt x="522014" y="244581"/>
                  <a:pt x="531920" y="231627"/>
                  <a:pt x="525824" y="220959"/>
                </a:cubicBezTo>
                <a:cubicBezTo>
                  <a:pt x="519728" y="210291"/>
                  <a:pt x="357422" y="302493"/>
                  <a:pt x="397808" y="271251"/>
                </a:cubicBezTo>
                <a:cubicBezTo>
                  <a:pt x="438194" y="240009"/>
                  <a:pt x="830624" y="-22119"/>
                  <a:pt x="777284" y="1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536920CF-2972-3AD9-3EEA-D92DE570DB4C}"/>
              </a:ext>
            </a:extLst>
          </p:cNvPr>
          <p:cNvSpPr/>
          <p:nvPr/>
        </p:nvSpPr>
        <p:spPr>
          <a:xfrm>
            <a:off x="7422223" y="3888750"/>
            <a:ext cx="543246" cy="560243"/>
          </a:xfrm>
          <a:custGeom>
            <a:avLst/>
            <a:gdLst>
              <a:gd name="connsiteX0" fmla="*/ 16421 w 543246"/>
              <a:gd name="connsiteY0" fmla="*/ 15738 h 560243"/>
              <a:gd name="connsiteX1" fmla="*/ 327317 w 543246"/>
              <a:gd name="connsiteY1" fmla="*/ 184902 h 560243"/>
              <a:gd name="connsiteX2" fmla="*/ 537629 w 543246"/>
              <a:gd name="connsiteY2" fmla="*/ 555234 h 560243"/>
              <a:gd name="connsiteX3" fmla="*/ 487337 w 543246"/>
              <a:gd name="connsiteY3" fmla="*/ 408930 h 560243"/>
              <a:gd name="connsiteX4" fmla="*/ 437045 w 543246"/>
              <a:gd name="connsiteY4" fmla="*/ 262626 h 560243"/>
              <a:gd name="connsiteX5" fmla="*/ 464477 w 543246"/>
              <a:gd name="connsiteY5" fmla="*/ 358638 h 560243"/>
              <a:gd name="connsiteX6" fmla="*/ 373037 w 543246"/>
              <a:gd name="connsiteY6" fmla="*/ 221478 h 560243"/>
              <a:gd name="connsiteX7" fmla="*/ 281597 w 543246"/>
              <a:gd name="connsiteY7" fmla="*/ 120894 h 560243"/>
              <a:gd name="connsiteX8" fmla="*/ 66713 w 543246"/>
              <a:gd name="connsiteY8" fmla="*/ 20310 h 560243"/>
              <a:gd name="connsiteX9" fmla="*/ 16421 w 543246"/>
              <a:gd name="connsiteY9" fmla="*/ 15738 h 56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246" h="560243">
                <a:moveTo>
                  <a:pt x="16421" y="15738"/>
                </a:moveTo>
                <a:cubicBezTo>
                  <a:pt x="59855" y="43170"/>
                  <a:pt x="240449" y="94986"/>
                  <a:pt x="327317" y="184902"/>
                </a:cubicBezTo>
                <a:cubicBezTo>
                  <a:pt x="414185" y="274818"/>
                  <a:pt x="510959" y="517896"/>
                  <a:pt x="537629" y="555234"/>
                </a:cubicBezTo>
                <a:cubicBezTo>
                  <a:pt x="564299" y="592572"/>
                  <a:pt x="487337" y="408930"/>
                  <a:pt x="487337" y="408930"/>
                </a:cubicBezTo>
                <a:cubicBezTo>
                  <a:pt x="470573" y="360162"/>
                  <a:pt x="440855" y="271008"/>
                  <a:pt x="437045" y="262626"/>
                </a:cubicBezTo>
                <a:cubicBezTo>
                  <a:pt x="433235" y="254244"/>
                  <a:pt x="475145" y="365496"/>
                  <a:pt x="464477" y="358638"/>
                </a:cubicBezTo>
                <a:cubicBezTo>
                  <a:pt x="453809" y="351780"/>
                  <a:pt x="403517" y="261102"/>
                  <a:pt x="373037" y="221478"/>
                </a:cubicBezTo>
                <a:cubicBezTo>
                  <a:pt x="342557" y="181854"/>
                  <a:pt x="332651" y="154422"/>
                  <a:pt x="281597" y="120894"/>
                </a:cubicBezTo>
                <a:cubicBezTo>
                  <a:pt x="230543" y="87366"/>
                  <a:pt x="108623" y="39360"/>
                  <a:pt x="66713" y="20310"/>
                </a:cubicBezTo>
                <a:cubicBezTo>
                  <a:pt x="24803" y="1260"/>
                  <a:pt x="-27013" y="-11694"/>
                  <a:pt x="16421" y="15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73BF88B2-F518-0B9C-CE67-2B5C59FE999B}"/>
              </a:ext>
            </a:extLst>
          </p:cNvPr>
          <p:cNvSpPr/>
          <p:nvPr/>
        </p:nvSpPr>
        <p:spPr>
          <a:xfrm>
            <a:off x="6982379" y="4201424"/>
            <a:ext cx="437861" cy="749997"/>
          </a:xfrm>
          <a:custGeom>
            <a:avLst/>
            <a:gdLst>
              <a:gd name="connsiteX0" fmla="*/ 40213 w 437861"/>
              <a:gd name="connsiteY0" fmla="*/ 244 h 749997"/>
              <a:gd name="connsiteX1" fmla="*/ 40213 w 437861"/>
              <a:gd name="connsiteY1" fmla="*/ 260848 h 749997"/>
              <a:gd name="connsiteX2" fmla="*/ 227665 w 437861"/>
              <a:gd name="connsiteY2" fmla="*/ 576316 h 749997"/>
              <a:gd name="connsiteX3" fmla="*/ 122509 w 437861"/>
              <a:gd name="connsiteY3" fmla="*/ 425440 h 749997"/>
              <a:gd name="connsiteX4" fmla="*/ 433405 w 437861"/>
              <a:gd name="connsiteY4" fmla="*/ 745480 h 749997"/>
              <a:gd name="connsiteX5" fmla="*/ 314533 w 437861"/>
              <a:gd name="connsiteY5" fmla="*/ 622036 h 749997"/>
              <a:gd name="connsiteX6" fmla="*/ 12781 w 437861"/>
              <a:gd name="connsiteY6" fmla="*/ 306568 h 749997"/>
              <a:gd name="connsiteX7" fmla="*/ 40213 w 437861"/>
              <a:gd name="connsiteY7" fmla="*/ 244 h 74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861" h="749997">
                <a:moveTo>
                  <a:pt x="40213" y="244"/>
                </a:moveTo>
                <a:cubicBezTo>
                  <a:pt x="44785" y="-7376"/>
                  <a:pt x="8971" y="164836"/>
                  <a:pt x="40213" y="260848"/>
                </a:cubicBezTo>
                <a:cubicBezTo>
                  <a:pt x="71455" y="356860"/>
                  <a:pt x="213949" y="548884"/>
                  <a:pt x="227665" y="576316"/>
                </a:cubicBezTo>
                <a:cubicBezTo>
                  <a:pt x="241381" y="603748"/>
                  <a:pt x="88219" y="397246"/>
                  <a:pt x="122509" y="425440"/>
                </a:cubicBezTo>
                <a:cubicBezTo>
                  <a:pt x="156799" y="453634"/>
                  <a:pt x="401401" y="712714"/>
                  <a:pt x="433405" y="745480"/>
                </a:cubicBezTo>
                <a:cubicBezTo>
                  <a:pt x="465409" y="778246"/>
                  <a:pt x="314533" y="622036"/>
                  <a:pt x="314533" y="622036"/>
                </a:cubicBezTo>
                <a:cubicBezTo>
                  <a:pt x="244429" y="548884"/>
                  <a:pt x="51643" y="406390"/>
                  <a:pt x="12781" y="306568"/>
                </a:cubicBezTo>
                <a:cubicBezTo>
                  <a:pt x="-26081" y="206746"/>
                  <a:pt x="35641" y="7864"/>
                  <a:pt x="40213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EC13B7EE-CA40-0512-B04B-34E6C7774DF8}"/>
              </a:ext>
            </a:extLst>
          </p:cNvPr>
          <p:cNvSpPr/>
          <p:nvPr/>
        </p:nvSpPr>
        <p:spPr>
          <a:xfrm>
            <a:off x="6437070" y="4447202"/>
            <a:ext cx="685351" cy="295817"/>
          </a:xfrm>
          <a:custGeom>
            <a:avLst/>
            <a:gdLst>
              <a:gd name="connsiteX0" fmla="*/ 306 w 685351"/>
              <a:gd name="connsiteY0" fmla="*/ 1354 h 295817"/>
              <a:gd name="connsiteX1" fmla="*/ 302058 w 685351"/>
              <a:gd name="connsiteY1" fmla="*/ 37930 h 295817"/>
              <a:gd name="connsiteX2" fmla="*/ 681534 w 685351"/>
              <a:gd name="connsiteY2" fmla="*/ 293962 h 295817"/>
              <a:gd name="connsiteX3" fmla="*/ 489510 w 685351"/>
              <a:gd name="connsiteY3" fmla="*/ 147658 h 295817"/>
              <a:gd name="connsiteX4" fmla="*/ 356922 w 685351"/>
              <a:gd name="connsiteY4" fmla="*/ 37930 h 295817"/>
              <a:gd name="connsiteX5" fmla="*/ 306 w 685351"/>
              <a:gd name="connsiteY5" fmla="*/ 1354 h 29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351" h="295817">
                <a:moveTo>
                  <a:pt x="306" y="1354"/>
                </a:moveTo>
                <a:cubicBezTo>
                  <a:pt x="-8838" y="1354"/>
                  <a:pt x="188520" y="-10838"/>
                  <a:pt x="302058" y="37930"/>
                </a:cubicBezTo>
                <a:cubicBezTo>
                  <a:pt x="415596" y="86698"/>
                  <a:pt x="650292" y="275674"/>
                  <a:pt x="681534" y="293962"/>
                </a:cubicBezTo>
                <a:cubicBezTo>
                  <a:pt x="712776" y="312250"/>
                  <a:pt x="543612" y="190330"/>
                  <a:pt x="489510" y="147658"/>
                </a:cubicBezTo>
                <a:cubicBezTo>
                  <a:pt x="435408" y="104986"/>
                  <a:pt x="431598" y="65362"/>
                  <a:pt x="356922" y="37930"/>
                </a:cubicBezTo>
                <a:cubicBezTo>
                  <a:pt x="282246" y="10498"/>
                  <a:pt x="9450" y="1354"/>
                  <a:pt x="306" y="1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9848107-C0B8-211D-C782-EDEBE95EB7A7}"/>
              </a:ext>
            </a:extLst>
          </p:cNvPr>
          <p:cNvSpPr/>
          <p:nvPr/>
        </p:nvSpPr>
        <p:spPr>
          <a:xfrm>
            <a:off x="6485382" y="5062016"/>
            <a:ext cx="745151" cy="126535"/>
          </a:xfrm>
          <a:custGeom>
            <a:avLst/>
            <a:gdLst>
              <a:gd name="connsiteX0" fmla="*/ 85 w 745151"/>
              <a:gd name="connsiteY0" fmla="*/ 126357 h 126535"/>
              <a:gd name="connsiteX1" fmla="*/ 149098 w 745151"/>
              <a:gd name="connsiteY1" fmla="*/ 11211 h 126535"/>
              <a:gd name="connsiteX2" fmla="*/ 115231 w 745151"/>
              <a:gd name="connsiteY2" fmla="*/ 21371 h 126535"/>
              <a:gd name="connsiteX3" fmla="*/ 409871 w 745151"/>
              <a:gd name="connsiteY3" fmla="*/ 11211 h 126535"/>
              <a:gd name="connsiteX4" fmla="*/ 196511 w 745151"/>
              <a:gd name="connsiteY4" fmla="*/ 1051 h 126535"/>
              <a:gd name="connsiteX5" fmla="*/ 650325 w 745151"/>
              <a:gd name="connsiteY5" fmla="*/ 38304 h 126535"/>
              <a:gd name="connsiteX6" fmla="*/ 745151 w 745151"/>
              <a:gd name="connsiteY6" fmla="*/ 38304 h 126535"/>
              <a:gd name="connsiteX7" fmla="*/ 308271 w 745151"/>
              <a:gd name="connsiteY7" fmla="*/ 38304 h 126535"/>
              <a:gd name="connsiteX8" fmla="*/ 172805 w 745151"/>
              <a:gd name="connsiteY8" fmla="*/ 38304 h 126535"/>
              <a:gd name="connsiteX9" fmla="*/ 85 w 745151"/>
              <a:gd name="connsiteY9" fmla="*/ 126357 h 1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151" h="126535">
                <a:moveTo>
                  <a:pt x="85" y="126357"/>
                </a:moveTo>
                <a:cubicBezTo>
                  <a:pt x="-3866" y="121841"/>
                  <a:pt x="129907" y="28709"/>
                  <a:pt x="149098" y="11211"/>
                </a:cubicBezTo>
                <a:cubicBezTo>
                  <a:pt x="168289" y="-6287"/>
                  <a:pt x="71769" y="21371"/>
                  <a:pt x="115231" y="21371"/>
                </a:cubicBezTo>
                <a:cubicBezTo>
                  <a:pt x="158693" y="21371"/>
                  <a:pt x="396324" y="14598"/>
                  <a:pt x="409871" y="11211"/>
                </a:cubicBezTo>
                <a:cubicBezTo>
                  <a:pt x="423418" y="7824"/>
                  <a:pt x="156435" y="-3465"/>
                  <a:pt x="196511" y="1051"/>
                </a:cubicBezTo>
                <a:cubicBezTo>
                  <a:pt x="236587" y="5566"/>
                  <a:pt x="558885" y="32095"/>
                  <a:pt x="650325" y="38304"/>
                </a:cubicBezTo>
                <a:cubicBezTo>
                  <a:pt x="741765" y="44513"/>
                  <a:pt x="745151" y="38304"/>
                  <a:pt x="745151" y="38304"/>
                </a:cubicBezTo>
                <a:lnTo>
                  <a:pt x="308271" y="38304"/>
                </a:lnTo>
                <a:cubicBezTo>
                  <a:pt x="212880" y="38304"/>
                  <a:pt x="217396" y="28144"/>
                  <a:pt x="172805" y="38304"/>
                </a:cubicBezTo>
                <a:cubicBezTo>
                  <a:pt x="128214" y="48464"/>
                  <a:pt x="4036" y="130873"/>
                  <a:pt x="85" y="126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1D1DC5F-1D02-73CC-1963-FD6E6846B0AE}"/>
              </a:ext>
            </a:extLst>
          </p:cNvPr>
          <p:cNvSpPr/>
          <p:nvPr/>
        </p:nvSpPr>
        <p:spPr>
          <a:xfrm>
            <a:off x="6623602" y="3708196"/>
            <a:ext cx="179656" cy="383023"/>
          </a:xfrm>
          <a:custGeom>
            <a:avLst/>
            <a:gdLst>
              <a:gd name="connsiteX0" fmla="*/ 54905 w 179656"/>
              <a:gd name="connsiteY0" fmla="*/ 204 h 383023"/>
              <a:gd name="connsiteX1" fmla="*/ 14265 w 179656"/>
              <a:gd name="connsiteY1" fmla="*/ 169537 h 383023"/>
              <a:gd name="connsiteX2" fmla="*/ 176825 w 179656"/>
              <a:gd name="connsiteY2" fmla="*/ 376124 h 383023"/>
              <a:gd name="connsiteX3" fmla="*/ 109091 w 179656"/>
              <a:gd name="connsiteY3" fmla="*/ 321937 h 383023"/>
              <a:gd name="connsiteX4" fmla="*/ 718 w 179656"/>
              <a:gd name="connsiteY4" fmla="*/ 203404 h 383023"/>
              <a:gd name="connsiteX5" fmla="*/ 54905 w 179656"/>
              <a:gd name="connsiteY5" fmla="*/ 204 h 38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656" h="383023">
                <a:moveTo>
                  <a:pt x="54905" y="204"/>
                </a:moveTo>
                <a:cubicBezTo>
                  <a:pt x="57163" y="-5440"/>
                  <a:pt x="-6055" y="106884"/>
                  <a:pt x="14265" y="169537"/>
                </a:cubicBezTo>
                <a:cubicBezTo>
                  <a:pt x="34585" y="232190"/>
                  <a:pt x="161021" y="350724"/>
                  <a:pt x="176825" y="376124"/>
                </a:cubicBezTo>
                <a:cubicBezTo>
                  <a:pt x="192629" y="401524"/>
                  <a:pt x="138442" y="350724"/>
                  <a:pt x="109091" y="321937"/>
                </a:cubicBezTo>
                <a:cubicBezTo>
                  <a:pt x="79740" y="293150"/>
                  <a:pt x="8620" y="253639"/>
                  <a:pt x="718" y="203404"/>
                </a:cubicBezTo>
                <a:cubicBezTo>
                  <a:pt x="-7184" y="153169"/>
                  <a:pt x="52647" y="5848"/>
                  <a:pt x="54905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C61F50A-72E2-12A0-F349-1944A4F2ADBE}"/>
              </a:ext>
            </a:extLst>
          </p:cNvPr>
          <p:cNvSpPr/>
          <p:nvPr/>
        </p:nvSpPr>
        <p:spPr>
          <a:xfrm>
            <a:off x="8579449" y="3403534"/>
            <a:ext cx="203312" cy="435379"/>
          </a:xfrm>
          <a:custGeom>
            <a:avLst/>
            <a:gdLst>
              <a:gd name="connsiteX0" fmla="*/ 203307 w 203312"/>
              <a:gd name="connsiteY0" fmla="*/ 66 h 435379"/>
              <a:gd name="connsiteX1" fmla="*/ 56551 w 203312"/>
              <a:gd name="connsiteY1" fmla="*/ 135533 h 435379"/>
              <a:gd name="connsiteX2" fmla="*/ 79129 w 203312"/>
              <a:gd name="connsiteY2" fmla="*/ 282288 h 435379"/>
              <a:gd name="connsiteX3" fmla="*/ 39618 w 203312"/>
              <a:gd name="connsiteY3" fmla="*/ 254066 h 435379"/>
              <a:gd name="connsiteX4" fmla="*/ 67840 w 203312"/>
              <a:gd name="connsiteY4" fmla="*/ 299222 h 435379"/>
              <a:gd name="connsiteX5" fmla="*/ 107 w 203312"/>
              <a:gd name="connsiteY5" fmla="*/ 434688 h 435379"/>
              <a:gd name="connsiteX6" fmla="*/ 50907 w 203312"/>
              <a:gd name="connsiteY6" fmla="*/ 344377 h 435379"/>
              <a:gd name="connsiteX7" fmla="*/ 107 w 203312"/>
              <a:gd name="connsiteY7" fmla="*/ 180688 h 435379"/>
              <a:gd name="connsiteX8" fmla="*/ 62195 w 203312"/>
              <a:gd name="connsiteY8" fmla="*/ 225844 h 435379"/>
              <a:gd name="connsiteX9" fmla="*/ 50907 w 203312"/>
              <a:gd name="connsiteY9" fmla="*/ 118599 h 435379"/>
              <a:gd name="connsiteX10" fmla="*/ 203307 w 203312"/>
              <a:gd name="connsiteY10" fmla="*/ 66 h 43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3312" h="435379">
                <a:moveTo>
                  <a:pt x="203307" y="66"/>
                </a:moveTo>
                <a:cubicBezTo>
                  <a:pt x="204248" y="2888"/>
                  <a:pt x="77247" y="88496"/>
                  <a:pt x="56551" y="135533"/>
                </a:cubicBezTo>
                <a:cubicBezTo>
                  <a:pt x="35855" y="182570"/>
                  <a:pt x="81951" y="262533"/>
                  <a:pt x="79129" y="282288"/>
                </a:cubicBezTo>
                <a:cubicBezTo>
                  <a:pt x="76307" y="302043"/>
                  <a:pt x="41499" y="251244"/>
                  <a:pt x="39618" y="254066"/>
                </a:cubicBezTo>
                <a:cubicBezTo>
                  <a:pt x="37737" y="256888"/>
                  <a:pt x="74425" y="269118"/>
                  <a:pt x="67840" y="299222"/>
                </a:cubicBezTo>
                <a:cubicBezTo>
                  <a:pt x="61255" y="329326"/>
                  <a:pt x="2929" y="427162"/>
                  <a:pt x="107" y="434688"/>
                </a:cubicBezTo>
                <a:cubicBezTo>
                  <a:pt x="-2715" y="442214"/>
                  <a:pt x="50907" y="386710"/>
                  <a:pt x="50907" y="344377"/>
                </a:cubicBezTo>
                <a:cubicBezTo>
                  <a:pt x="50907" y="302044"/>
                  <a:pt x="-1774" y="200443"/>
                  <a:pt x="107" y="180688"/>
                </a:cubicBezTo>
                <a:cubicBezTo>
                  <a:pt x="1988" y="160933"/>
                  <a:pt x="53728" y="236192"/>
                  <a:pt x="62195" y="225844"/>
                </a:cubicBezTo>
                <a:cubicBezTo>
                  <a:pt x="70662" y="215496"/>
                  <a:pt x="31151" y="151525"/>
                  <a:pt x="50907" y="118599"/>
                </a:cubicBezTo>
                <a:cubicBezTo>
                  <a:pt x="70663" y="85673"/>
                  <a:pt x="202366" y="-2756"/>
                  <a:pt x="20330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9B54844-AFD0-C51E-BBA9-03E3757EF3BE}"/>
              </a:ext>
            </a:extLst>
          </p:cNvPr>
          <p:cNvSpPr/>
          <p:nvPr/>
        </p:nvSpPr>
        <p:spPr>
          <a:xfrm>
            <a:off x="8505974" y="3645959"/>
            <a:ext cx="107448" cy="193629"/>
          </a:xfrm>
          <a:custGeom>
            <a:avLst/>
            <a:gdLst>
              <a:gd name="connsiteX0" fmla="*/ 204 w 107448"/>
              <a:gd name="connsiteY0" fmla="*/ 352 h 193629"/>
              <a:gd name="connsiteX1" fmla="*/ 79226 w 107448"/>
              <a:gd name="connsiteY1" fmla="*/ 113241 h 193629"/>
              <a:gd name="connsiteX2" fmla="*/ 34070 w 107448"/>
              <a:gd name="connsiteY2" fmla="*/ 192263 h 193629"/>
              <a:gd name="connsiteX3" fmla="*/ 107448 w 107448"/>
              <a:gd name="connsiteY3" fmla="*/ 152752 h 193629"/>
              <a:gd name="connsiteX4" fmla="*/ 204 w 107448"/>
              <a:gd name="connsiteY4" fmla="*/ 352 h 19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448" h="193629">
                <a:moveTo>
                  <a:pt x="204" y="352"/>
                </a:moveTo>
                <a:cubicBezTo>
                  <a:pt x="-4500" y="-6233"/>
                  <a:pt x="73582" y="81256"/>
                  <a:pt x="79226" y="113241"/>
                </a:cubicBezTo>
                <a:cubicBezTo>
                  <a:pt x="84870" y="145226"/>
                  <a:pt x="29366" y="185678"/>
                  <a:pt x="34070" y="192263"/>
                </a:cubicBezTo>
                <a:cubicBezTo>
                  <a:pt x="38774" y="198848"/>
                  <a:pt x="107448" y="180974"/>
                  <a:pt x="107448" y="152752"/>
                </a:cubicBezTo>
                <a:cubicBezTo>
                  <a:pt x="107448" y="124530"/>
                  <a:pt x="4908" y="6937"/>
                  <a:pt x="204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55C03424-D0B7-3D15-1B38-9F35DAB81527}"/>
              </a:ext>
            </a:extLst>
          </p:cNvPr>
          <p:cNvSpPr/>
          <p:nvPr/>
        </p:nvSpPr>
        <p:spPr>
          <a:xfrm>
            <a:off x="6931241" y="4682022"/>
            <a:ext cx="497929" cy="353351"/>
          </a:xfrm>
          <a:custGeom>
            <a:avLst/>
            <a:gdLst>
              <a:gd name="connsiteX0" fmla="*/ 361381 w 497929"/>
              <a:gd name="connsiteY0" fmla="*/ 8511 h 353351"/>
              <a:gd name="connsiteX1" fmla="*/ 485559 w 497929"/>
              <a:gd name="connsiteY1" fmla="*/ 189134 h 353351"/>
              <a:gd name="connsiteX2" fmla="*/ 429115 w 497929"/>
              <a:gd name="connsiteY2" fmla="*/ 239934 h 353351"/>
              <a:gd name="connsiteX3" fmla="*/ 137 w 497929"/>
              <a:gd name="connsiteY3" fmla="*/ 352822 h 353351"/>
              <a:gd name="connsiteX4" fmla="*/ 378315 w 497929"/>
              <a:gd name="connsiteY4" fmla="*/ 285089 h 353351"/>
              <a:gd name="connsiteX5" fmla="*/ 496848 w 497929"/>
              <a:gd name="connsiteY5" fmla="*/ 262511 h 353351"/>
              <a:gd name="connsiteX6" fmla="*/ 434759 w 497929"/>
              <a:gd name="connsiteY6" fmla="*/ 194778 h 353351"/>
              <a:gd name="connsiteX7" fmla="*/ 395248 w 497929"/>
              <a:gd name="connsiteY7" fmla="*/ 48022 h 353351"/>
              <a:gd name="connsiteX8" fmla="*/ 361381 w 497929"/>
              <a:gd name="connsiteY8" fmla="*/ 8511 h 35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929" h="353351">
                <a:moveTo>
                  <a:pt x="361381" y="8511"/>
                </a:moveTo>
                <a:cubicBezTo>
                  <a:pt x="376433" y="32030"/>
                  <a:pt x="474270" y="150564"/>
                  <a:pt x="485559" y="189134"/>
                </a:cubicBezTo>
                <a:cubicBezTo>
                  <a:pt x="496848" y="227704"/>
                  <a:pt x="510019" y="212653"/>
                  <a:pt x="429115" y="239934"/>
                </a:cubicBezTo>
                <a:cubicBezTo>
                  <a:pt x="348211" y="267215"/>
                  <a:pt x="8604" y="345296"/>
                  <a:pt x="137" y="352822"/>
                </a:cubicBezTo>
                <a:cubicBezTo>
                  <a:pt x="-8330" y="360348"/>
                  <a:pt x="378315" y="285089"/>
                  <a:pt x="378315" y="285089"/>
                </a:cubicBezTo>
                <a:cubicBezTo>
                  <a:pt x="461100" y="270037"/>
                  <a:pt x="487441" y="277563"/>
                  <a:pt x="496848" y="262511"/>
                </a:cubicBezTo>
                <a:cubicBezTo>
                  <a:pt x="506255" y="247459"/>
                  <a:pt x="451692" y="230526"/>
                  <a:pt x="434759" y="194778"/>
                </a:cubicBezTo>
                <a:cubicBezTo>
                  <a:pt x="417826" y="159030"/>
                  <a:pt x="405596" y="81889"/>
                  <a:pt x="395248" y="48022"/>
                </a:cubicBezTo>
                <a:cubicBezTo>
                  <a:pt x="384900" y="14155"/>
                  <a:pt x="346329" y="-15008"/>
                  <a:pt x="361381" y="8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9525A96C-D580-BE7E-D362-8F9F73253443}"/>
              </a:ext>
            </a:extLst>
          </p:cNvPr>
          <p:cNvSpPr/>
          <p:nvPr/>
        </p:nvSpPr>
        <p:spPr>
          <a:xfrm>
            <a:off x="6480457" y="5194069"/>
            <a:ext cx="342064" cy="686190"/>
          </a:xfrm>
          <a:custGeom>
            <a:avLst/>
            <a:gdLst>
              <a:gd name="connsiteX0" fmla="*/ 139418 w 342064"/>
              <a:gd name="connsiteY0" fmla="*/ 231 h 686190"/>
              <a:gd name="connsiteX1" fmla="*/ 2893 w 342064"/>
              <a:gd name="connsiteY1" fmla="*/ 162156 h 686190"/>
              <a:gd name="connsiteX2" fmla="*/ 44168 w 342064"/>
              <a:gd name="connsiteY2" fmla="*/ 108181 h 686190"/>
              <a:gd name="connsiteX3" fmla="*/ 18768 w 342064"/>
              <a:gd name="connsiteY3" fmla="*/ 311381 h 686190"/>
              <a:gd name="connsiteX4" fmla="*/ 18768 w 342064"/>
              <a:gd name="connsiteY4" fmla="*/ 279631 h 686190"/>
              <a:gd name="connsiteX5" fmla="*/ 123543 w 342064"/>
              <a:gd name="connsiteY5" fmla="*/ 476481 h 686190"/>
              <a:gd name="connsiteX6" fmla="*/ 66393 w 342064"/>
              <a:gd name="connsiteY6" fmla="*/ 403456 h 686190"/>
              <a:gd name="connsiteX7" fmla="*/ 336268 w 342064"/>
              <a:gd name="connsiteY7" fmla="*/ 679681 h 686190"/>
              <a:gd name="connsiteX8" fmla="*/ 237843 w 342064"/>
              <a:gd name="connsiteY8" fmla="*/ 581256 h 686190"/>
              <a:gd name="connsiteX9" fmla="*/ 79093 w 342064"/>
              <a:gd name="connsiteY9" fmla="*/ 381231 h 686190"/>
              <a:gd name="connsiteX10" fmla="*/ 91793 w 342064"/>
              <a:gd name="connsiteY10" fmla="*/ 390756 h 686190"/>
              <a:gd name="connsiteX11" fmla="*/ 28293 w 342064"/>
              <a:gd name="connsiteY11" fmla="*/ 254231 h 686190"/>
              <a:gd name="connsiteX12" fmla="*/ 98143 w 342064"/>
              <a:gd name="connsiteY12" fmla="*/ 143106 h 686190"/>
              <a:gd name="connsiteX13" fmla="*/ 66393 w 342064"/>
              <a:gd name="connsiteY13" fmla="*/ 187556 h 686190"/>
              <a:gd name="connsiteX14" fmla="*/ 63218 w 342064"/>
              <a:gd name="connsiteY14" fmla="*/ 127231 h 686190"/>
              <a:gd name="connsiteX15" fmla="*/ 139418 w 342064"/>
              <a:gd name="connsiteY15" fmla="*/ 231 h 68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2064" h="686190">
                <a:moveTo>
                  <a:pt x="139418" y="231"/>
                </a:moveTo>
                <a:cubicBezTo>
                  <a:pt x="129364" y="6052"/>
                  <a:pt x="18768" y="144164"/>
                  <a:pt x="2893" y="162156"/>
                </a:cubicBezTo>
                <a:cubicBezTo>
                  <a:pt x="-12982" y="180148"/>
                  <a:pt x="41522" y="83310"/>
                  <a:pt x="44168" y="108181"/>
                </a:cubicBezTo>
                <a:cubicBezTo>
                  <a:pt x="46814" y="133052"/>
                  <a:pt x="23001" y="282806"/>
                  <a:pt x="18768" y="311381"/>
                </a:cubicBezTo>
                <a:cubicBezTo>
                  <a:pt x="14535" y="339956"/>
                  <a:pt x="1305" y="252114"/>
                  <a:pt x="18768" y="279631"/>
                </a:cubicBezTo>
                <a:cubicBezTo>
                  <a:pt x="36230" y="307148"/>
                  <a:pt x="115605" y="455844"/>
                  <a:pt x="123543" y="476481"/>
                </a:cubicBezTo>
                <a:cubicBezTo>
                  <a:pt x="131480" y="497119"/>
                  <a:pt x="30939" y="369589"/>
                  <a:pt x="66393" y="403456"/>
                </a:cubicBezTo>
                <a:cubicBezTo>
                  <a:pt x="101847" y="437323"/>
                  <a:pt x="307693" y="650048"/>
                  <a:pt x="336268" y="679681"/>
                </a:cubicBezTo>
                <a:cubicBezTo>
                  <a:pt x="364843" y="709314"/>
                  <a:pt x="280706" y="630998"/>
                  <a:pt x="237843" y="581256"/>
                </a:cubicBezTo>
                <a:cubicBezTo>
                  <a:pt x="194981" y="531514"/>
                  <a:pt x="103435" y="412981"/>
                  <a:pt x="79093" y="381231"/>
                </a:cubicBezTo>
                <a:cubicBezTo>
                  <a:pt x="54751" y="349481"/>
                  <a:pt x="100260" y="411923"/>
                  <a:pt x="91793" y="390756"/>
                </a:cubicBezTo>
                <a:cubicBezTo>
                  <a:pt x="83326" y="369589"/>
                  <a:pt x="27235" y="295506"/>
                  <a:pt x="28293" y="254231"/>
                </a:cubicBezTo>
                <a:cubicBezTo>
                  <a:pt x="29351" y="212956"/>
                  <a:pt x="91793" y="154218"/>
                  <a:pt x="98143" y="143106"/>
                </a:cubicBezTo>
                <a:cubicBezTo>
                  <a:pt x="104493" y="131994"/>
                  <a:pt x="72214" y="190202"/>
                  <a:pt x="66393" y="187556"/>
                </a:cubicBezTo>
                <a:cubicBezTo>
                  <a:pt x="60572" y="184910"/>
                  <a:pt x="49989" y="154219"/>
                  <a:pt x="63218" y="127231"/>
                </a:cubicBezTo>
                <a:cubicBezTo>
                  <a:pt x="76447" y="100244"/>
                  <a:pt x="149472" y="-5590"/>
                  <a:pt x="139418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8DBD912D-DC13-6D74-DFCC-715FEC0C5035}"/>
              </a:ext>
            </a:extLst>
          </p:cNvPr>
          <p:cNvSpPr/>
          <p:nvPr/>
        </p:nvSpPr>
        <p:spPr>
          <a:xfrm>
            <a:off x="6600759" y="5245016"/>
            <a:ext cx="873191" cy="270973"/>
          </a:xfrm>
          <a:custGeom>
            <a:avLst/>
            <a:gdLst>
              <a:gd name="connsiteX0" fmla="*/ 66 w 873191"/>
              <a:gd name="connsiteY0" fmla="*/ 85809 h 270973"/>
              <a:gd name="connsiteX1" fmla="*/ 209616 w 873191"/>
              <a:gd name="connsiteY1" fmla="*/ 9609 h 270973"/>
              <a:gd name="connsiteX2" fmla="*/ 158816 w 873191"/>
              <a:gd name="connsiteY2" fmla="*/ 22309 h 270973"/>
              <a:gd name="connsiteX3" fmla="*/ 492191 w 873191"/>
              <a:gd name="connsiteY3" fmla="*/ 139784 h 270973"/>
              <a:gd name="connsiteX4" fmla="*/ 282641 w 873191"/>
              <a:gd name="connsiteY4" fmla="*/ 120734 h 270973"/>
              <a:gd name="connsiteX5" fmla="*/ 717616 w 873191"/>
              <a:gd name="connsiteY5" fmla="*/ 139784 h 270973"/>
              <a:gd name="connsiteX6" fmla="*/ 873191 w 873191"/>
              <a:gd name="connsiteY6" fmla="*/ 111209 h 270973"/>
              <a:gd name="connsiteX7" fmla="*/ 647766 w 873191"/>
              <a:gd name="connsiteY7" fmla="*/ 152484 h 270973"/>
              <a:gd name="connsiteX8" fmla="*/ 527116 w 873191"/>
              <a:gd name="connsiteY8" fmla="*/ 190584 h 270973"/>
              <a:gd name="connsiteX9" fmla="*/ 784291 w 873191"/>
              <a:gd name="connsiteY9" fmla="*/ 203284 h 270973"/>
              <a:gd name="connsiteX10" fmla="*/ 609666 w 873191"/>
              <a:gd name="connsiteY10" fmla="*/ 263609 h 270973"/>
              <a:gd name="connsiteX11" fmla="*/ 600141 w 873191"/>
              <a:gd name="connsiteY11" fmla="*/ 269959 h 270973"/>
              <a:gd name="connsiteX12" fmla="*/ 692216 w 873191"/>
              <a:gd name="connsiteY12" fmla="*/ 215984 h 270973"/>
              <a:gd name="connsiteX13" fmla="*/ 574741 w 873191"/>
              <a:gd name="connsiteY13" fmla="*/ 162009 h 270973"/>
              <a:gd name="connsiteX14" fmla="*/ 279466 w 873191"/>
              <a:gd name="connsiteY14" fmla="*/ 95334 h 270973"/>
              <a:gd name="connsiteX15" fmla="*/ 187391 w 873191"/>
              <a:gd name="connsiteY15" fmla="*/ 84 h 270973"/>
              <a:gd name="connsiteX16" fmla="*/ 66 w 873191"/>
              <a:gd name="connsiteY16" fmla="*/ 85809 h 27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3191" h="270973">
                <a:moveTo>
                  <a:pt x="66" y="85809"/>
                </a:moveTo>
                <a:cubicBezTo>
                  <a:pt x="3770" y="87396"/>
                  <a:pt x="183158" y="20192"/>
                  <a:pt x="209616" y="9609"/>
                </a:cubicBezTo>
                <a:cubicBezTo>
                  <a:pt x="236074" y="-974"/>
                  <a:pt x="111720" y="613"/>
                  <a:pt x="158816" y="22309"/>
                </a:cubicBezTo>
                <a:cubicBezTo>
                  <a:pt x="205912" y="44005"/>
                  <a:pt x="471554" y="123380"/>
                  <a:pt x="492191" y="139784"/>
                </a:cubicBezTo>
                <a:cubicBezTo>
                  <a:pt x="512828" y="156188"/>
                  <a:pt x="245070" y="120734"/>
                  <a:pt x="282641" y="120734"/>
                </a:cubicBezTo>
                <a:cubicBezTo>
                  <a:pt x="320212" y="120734"/>
                  <a:pt x="619191" y="141372"/>
                  <a:pt x="717616" y="139784"/>
                </a:cubicBezTo>
                <a:cubicBezTo>
                  <a:pt x="816041" y="138197"/>
                  <a:pt x="873191" y="111209"/>
                  <a:pt x="873191" y="111209"/>
                </a:cubicBezTo>
                <a:cubicBezTo>
                  <a:pt x="861549" y="113326"/>
                  <a:pt x="705445" y="139255"/>
                  <a:pt x="647766" y="152484"/>
                </a:cubicBezTo>
                <a:cubicBezTo>
                  <a:pt x="590087" y="165713"/>
                  <a:pt x="504362" y="182117"/>
                  <a:pt x="527116" y="190584"/>
                </a:cubicBezTo>
                <a:cubicBezTo>
                  <a:pt x="549870" y="199051"/>
                  <a:pt x="770533" y="191113"/>
                  <a:pt x="784291" y="203284"/>
                </a:cubicBezTo>
                <a:cubicBezTo>
                  <a:pt x="798049" y="215455"/>
                  <a:pt x="640358" y="252497"/>
                  <a:pt x="609666" y="263609"/>
                </a:cubicBezTo>
                <a:cubicBezTo>
                  <a:pt x="578974" y="274722"/>
                  <a:pt x="600141" y="269959"/>
                  <a:pt x="600141" y="269959"/>
                </a:cubicBezTo>
                <a:cubicBezTo>
                  <a:pt x="613899" y="262022"/>
                  <a:pt x="696449" y="233976"/>
                  <a:pt x="692216" y="215984"/>
                </a:cubicBezTo>
                <a:cubicBezTo>
                  <a:pt x="687983" y="197992"/>
                  <a:pt x="643533" y="182117"/>
                  <a:pt x="574741" y="162009"/>
                </a:cubicBezTo>
                <a:cubicBezTo>
                  <a:pt x="505949" y="141901"/>
                  <a:pt x="344024" y="122321"/>
                  <a:pt x="279466" y="95334"/>
                </a:cubicBezTo>
                <a:cubicBezTo>
                  <a:pt x="214908" y="68347"/>
                  <a:pt x="227078" y="3259"/>
                  <a:pt x="187391" y="84"/>
                </a:cubicBezTo>
                <a:cubicBezTo>
                  <a:pt x="147704" y="-3091"/>
                  <a:pt x="-3638" y="84222"/>
                  <a:pt x="66" y="85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F9F1E4C6-B311-D0DC-41C8-34D954DCA196}"/>
              </a:ext>
            </a:extLst>
          </p:cNvPr>
          <p:cNvSpPr/>
          <p:nvPr/>
        </p:nvSpPr>
        <p:spPr>
          <a:xfrm>
            <a:off x="6620090" y="5194233"/>
            <a:ext cx="199831" cy="365924"/>
          </a:xfrm>
          <a:custGeom>
            <a:avLst/>
            <a:gdLst>
              <a:gd name="connsiteX0" fmla="*/ 199810 w 199831"/>
              <a:gd name="connsiteY0" fmla="*/ 67 h 365924"/>
              <a:gd name="connsiteX1" fmla="*/ 22010 w 199831"/>
              <a:gd name="connsiteY1" fmla="*/ 117542 h 365924"/>
              <a:gd name="connsiteX2" fmla="*/ 66460 w 199831"/>
              <a:gd name="connsiteY2" fmla="*/ 365192 h 365924"/>
              <a:gd name="connsiteX3" fmla="*/ 28360 w 199831"/>
              <a:gd name="connsiteY3" fmla="*/ 190567 h 365924"/>
              <a:gd name="connsiteX4" fmla="*/ 9310 w 199831"/>
              <a:gd name="connsiteY4" fmla="*/ 101667 h 365924"/>
              <a:gd name="connsiteX5" fmla="*/ 199810 w 199831"/>
              <a:gd name="connsiteY5" fmla="*/ 67 h 36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831" h="365924">
                <a:moveTo>
                  <a:pt x="199810" y="67"/>
                </a:moveTo>
                <a:cubicBezTo>
                  <a:pt x="201927" y="2713"/>
                  <a:pt x="44235" y="56688"/>
                  <a:pt x="22010" y="117542"/>
                </a:cubicBezTo>
                <a:cubicBezTo>
                  <a:pt x="-215" y="178396"/>
                  <a:pt x="65402" y="353021"/>
                  <a:pt x="66460" y="365192"/>
                </a:cubicBezTo>
                <a:cubicBezTo>
                  <a:pt x="67518" y="377363"/>
                  <a:pt x="37885" y="234488"/>
                  <a:pt x="28360" y="190567"/>
                </a:cubicBezTo>
                <a:cubicBezTo>
                  <a:pt x="18835" y="146646"/>
                  <a:pt x="-16619" y="130242"/>
                  <a:pt x="9310" y="101667"/>
                </a:cubicBezTo>
                <a:cubicBezTo>
                  <a:pt x="35239" y="73092"/>
                  <a:pt x="197693" y="-2579"/>
                  <a:pt x="199810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E03C7FF-CBB5-E017-148B-A005176FEA44}"/>
              </a:ext>
            </a:extLst>
          </p:cNvPr>
          <p:cNvSpPr/>
          <p:nvPr/>
        </p:nvSpPr>
        <p:spPr>
          <a:xfrm>
            <a:off x="6756318" y="5330460"/>
            <a:ext cx="449815" cy="499657"/>
          </a:xfrm>
          <a:custGeom>
            <a:avLst/>
            <a:gdLst>
              <a:gd name="connsiteX0" fmla="*/ 82 w 449815"/>
              <a:gd name="connsiteY0" fmla="*/ 365 h 499657"/>
              <a:gd name="connsiteX1" fmla="*/ 311232 w 449815"/>
              <a:gd name="connsiteY1" fmla="*/ 178165 h 499657"/>
              <a:gd name="connsiteX2" fmla="*/ 269957 w 449815"/>
              <a:gd name="connsiteY2" fmla="*/ 162290 h 499657"/>
              <a:gd name="connsiteX3" fmla="*/ 441407 w 449815"/>
              <a:gd name="connsiteY3" fmla="*/ 232140 h 499657"/>
              <a:gd name="connsiteX4" fmla="*/ 412832 w 449815"/>
              <a:gd name="connsiteY4" fmla="*/ 228965 h 499657"/>
              <a:gd name="connsiteX5" fmla="*/ 320757 w 449815"/>
              <a:gd name="connsiteY5" fmla="*/ 292465 h 499657"/>
              <a:gd name="connsiteX6" fmla="*/ 235032 w 449815"/>
              <a:gd name="connsiteY6" fmla="*/ 400415 h 499657"/>
              <a:gd name="connsiteX7" fmla="*/ 257257 w 449815"/>
              <a:gd name="connsiteY7" fmla="*/ 355965 h 499657"/>
              <a:gd name="connsiteX8" fmla="*/ 225507 w 449815"/>
              <a:gd name="connsiteY8" fmla="*/ 498840 h 499657"/>
              <a:gd name="connsiteX9" fmla="*/ 308057 w 449815"/>
              <a:gd name="connsiteY9" fmla="*/ 279765 h 499657"/>
              <a:gd name="connsiteX10" fmla="*/ 333457 w 449815"/>
              <a:gd name="connsiteY10" fmla="*/ 251190 h 499657"/>
              <a:gd name="connsiteX11" fmla="*/ 228682 w 449815"/>
              <a:gd name="connsiteY11" fmla="*/ 336915 h 499657"/>
              <a:gd name="connsiteX12" fmla="*/ 285832 w 449815"/>
              <a:gd name="connsiteY12" fmla="*/ 200390 h 499657"/>
              <a:gd name="connsiteX13" fmla="*/ 228682 w 449815"/>
              <a:gd name="connsiteY13" fmla="*/ 178165 h 499657"/>
              <a:gd name="connsiteX14" fmla="*/ 279482 w 449815"/>
              <a:gd name="connsiteY14" fmla="*/ 232140 h 499657"/>
              <a:gd name="connsiteX15" fmla="*/ 82 w 449815"/>
              <a:gd name="connsiteY15" fmla="*/ 365 h 4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9815" h="499657">
                <a:moveTo>
                  <a:pt x="82" y="365"/>
                </a:moveTo>
                <a:cubicBezTo>
                  <a:pt x="5374" y="-8631"/>
                  <a:pt x="266253" y="151178"/>
                  <a:pt x="311232" y="178165"/>
                </a:cubicBezTo>
                <a:cubicBezTo>
                  <a:pt x="356211" y="205152"/>
                  <a:pt x="269957" y="162290"/>
                  <a:pt x="269957" y="162290"/>
                </a:cubicBezTo>
                <a:lnTo>
                  <a:pt x="441407" y="232140"/>
                </a:lnTo>
                <a:cubicBezTo>
                  <a:pt x="465220" y="243253"/>
                  <a:pt x="432940" y="218911"/>
                  <a:pt x="412832" y="228965"/>
                </a:cubicBezTo>
                <a:cubicBezTo>
                  <a:pt x="392724" y="239019"/>
                  <a:pt x="350390" y="263890"/>
                  <a:pt x="320757" y="292465"/>
                </a:cubicBezTo>
                <a:cubicBezTo>
                  <a:pt x="291124" y="321040"/>
                  <a:pt x="245615" y="389832"/>
                  <a:pt x="235032" y="400415"/>
                </a:cubicBezTo>
                <a:cubicBezTo>
                  <a:pt x="224449" y="410998"/>
                  <a:pt x="258844" y="339561"/>
                  <a:pt x="257257" y="355965"/>
                </a:cubicBezTo>
                <a:cubicBezTo>
                  <a:pt x="255670" y="372369"/>
                  <a:pt x="217040" y="511540"/>
                  <a:pt x="225507" y="498840"/>
                </a:cubicBezTo>
                <a:cubicBezTo>
                  <a:pt x="233974" y="486140"/>
                  <a:pt x="290065" y="321040"/>
                  <a:pt x="308057" y="279765"/>
                </a:cubicBezTo>
                <a:cubicBezTo>
                  <a:pt x="326049" y="238490"/>
                  <a:pt x="346686" y="241665"/>
                  <a:pt x="333457" y="251190"/>
                </a:cubicBezTo>
                <a:cubicBezTo>
                  <a:pt x="320228" y="260715"/>
                  <a:pt x="236620" y="345382"/>
                  <a:pt x="228682" y="336915"/>
                </a:cubicBezTo>
                <a:cubicBezTo>
                  <a:pt x="220745" y="328448"/>
                  <a:pt x="285832" y="226848"/>
                  <a:pt x="285832" y="200390"/>
                </a:cubicBezTo>
                <a:cubicBezTo>
                  <a:pt x="285832" y="173932"/>
                  <a:pt x="229740" y="172874"/>
                  <a:pt x="228682" y="178165"/>
                </a:cubicBezTo>
                <a:cubicBezTo>
                  <a:pt x="227624" y="183456"/>
                  <a:pt x="312290" y="260186"/>
                  <a:pt x="279482" y="232140"/>
                </a:cubicBezTo>
                <a:cubicBezTo>
                  <a:pt x="246674" y="204094"/>
                  <a:pt x="-5210" y="9361"/>
                  <a:pt x="82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4BDC222-11D0-34A9-ACA3-65540FFB28C4}"/>
              </a:ext>
            </a:extLst>
          </p:cNvPr>
          <p:cNvSpPr/>
          <p:nvPr/>
        </p:nvSpPr>
        <p:spPr>
          <a:xfrm>
            <a:off x="6600760" y="5394325"/>
            <a:ext cx="260050" cy="498097"/>
          </a:xfrm>
          <a:custGeom>
            <a:avLst/>
            <a:gdLst>
              <a:gd name="connsiteX0" fmla="*/ 19115 w 260050"/>
              <a:gd name="connsiteY0" fmla="*/ 0 h 498097"/>
              <a:gd name="connsiteX1" fmla="*/ 38165 w 260050"/>
              <a:gd name="connsiteY1" fmla="*/ 155575 h 498097"/>
              <a:gd name="connsiteX2" fmla="*/ 19115 w 260050"/>
              <a:gd name="connsiteY2" fmla="*/ 130175 h 498097"/>
              <a:gd name="connsiteX3" fmla="*/ 250890 w 260050"/>
              <a:gd name="connsiteY3" fmla="*/ 488950 h 498097"/>
              <a:gd name="connsiteX4" fmla="*/ 193740 w 260050"/>
              <a:gd name="connsiteY4" fmla="*/ 371475 h 498097"/>
              <a:gd name="connsiteX5" fmla="*/ 9590 w 260050"/>
              <a:gd name="connsiteY5" fmla="*/ 155575 h 498097"/>
              <a:gd name="connsiteX6" fmla="*/ 19115 w 260050"/>
              <a:gd name="connsiteY6" fmla="*/ 0 h 49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050" h="498097">
                <a:moveTo>
                  <a:pt x="19115" y="0"/>
                </a:moveTo>
                <a:cubicBezTo>
                  <a:pt x="23877" y="0"/>
                  <a:pt x="38165" y="133879"/>
                  <a:pt x="38165" y="155575"/>
                </a:cubicBezTo>
                <a:cubicBezTo>
                  <a:pt x="38165" y="177271"/>
                  <a:pt x="-16339" y="74613"/>
                  <a:pt x="19115" y="130175"/>
                </a:cubicBezTo>
                <a:cubicBezTo>
                  <a:pt x="54569" y="185737"/>
                  <a:pt x="221786" y="448733"/>
                  <a:pt x="250890" y="488950"/>
                </a:cubicBezTo>
                <a:cubicBezTo>
                  <a:pt x="279994" y="529167"/>
                  <a:pt x="233957" y="427037"/>
                  <a:pt x="193740" y="371475"/>
                </a:cubicBezTo>
                <a:cubicBezTo>
                  <a:pt x="153523" y="315913"/>
                  <a:pt x="33932" y="217488"/>
                  <a:pt x="9590" y="155575"/>
                </a:cubicBezTo>
                <a:cubicBezTo>
                  <a:pt x="-14752" y="93662"/>
                  <a:pt x="14353" y="0"/>
                  <a:pt x="191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4698ECA5-DA5C-FA3A-5B08-31C22FBA60A8}"/>
              </a:ext>
            </a:extLst>
          </p:cNvPr>
          <p:cNvSpPr/>
          <p:nvPr/>
        </p:nvSpPr>
        <p:spPr>
          <a:xfrm>
            <a:off x="6765487" y="5365888"/>
            <a:ext cx="190938" cy="505255"/>
          </a:xfrm>
          <a:custGeom>
            <a:avLst/>
            <a:gdLst>
              <a:gd name="connsiteX0" fmla="*/ 9963 w 190938"/>
              <a:gd name="connsiteY0" fmla="*/ 3037 h 505255"/>
              <a:gd name="connsiteX1" fmla="*/ 38538 w 190938"/>
              <a:gd name="connsiteY1" fmla="*/ 168137 h 505255"/>
              <a:gd name="connsiteX2" fmla="*/ 133788 w 190938"/>
              <a:gd name="connsiteY2" fmla="*/ 501512 h 505255"/>
              <a:gd name="connsiteX3" fmla="*/ 79813 w 190938"/>
              <a:gd name="connsiteY3" fmla="*/ 349112 h 505255"/>
              <a:gd name="connsiteX4" fmla="*/ 82988 w 190938"/>
              <a:gd name="connsiteY4" fmla="*/ 374512 h 505255"/>
              <a:gd name="connsiteX5" fmla="*/ 438 w 190938"/>
              <a:gd name="connsiteY5" fmla="*/ 206237 h 505255"/>
              <a:gd name="connsiteX6" fmla="*/ 124263 w 190938"/>
              <a:gd name="connsiteY6" fmla="*/ 377687 h 505255"/>
              <a:gd name="connsiteX7" fmla="*/ 121088 w 190938"/>
              <a:gd name="connsiteY7" fmla="*/ 295137 h 505255"/>
              <a:gd name="connsiteX8" fmla="*/ 190938 w 190938"/>
              <a:gd name="connsiteY8" fmla="*/ 434837 h 505255"/>
              <a:gd name="connsiteX9" fmla="*/ 95688 w 190938"/>
              <a:gd name="connsiteY9" fmla="*/ 244337 h 505255"/>
              <a:gd name="connsiteX10" fmla="*/ 86163 w 190938"/>
              <a:gd name="connsiteY10" fmla="*/ 301487 h 505255"/>
              <a:gd name="connsiteX11" fmla="*/ 9963 w 190938"/>
              <a:gd name="connsiteY11" fmla="*/ 3037 h 50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938" h="505255">
                <a:moveTo>
                  <a:pt x="9963" y="3037"/>
                </a:moveTo>
                <a:cubicBezTo>
                  <a:pt x="2025" y="-19188"/>
                  <a:pt x="17901" y="85058"/>
                  <a:pt x="38538" y="168137"/>
                </a:cubicBezTo>
                <a:cubicBezTo>
                  <a:pt x="59175" y="251216"/>
                  <a:pt x="126909" y="471350"/>
                  <a:pt x="133788" y="501512"/>
                </a:cubicBezTo>
                <a:cubicBezTo>
                  <a:pt x="140667" y="531674"/>
                  <a:pt x="88280" y="370279"/>
                  <a:pt x="79813" y="349112"/>
                </a:cubicBezTo>
                <a:cubicBezTo>
                  <a:pt x="71346" y="327945"/>
                  <a:pt x="96217" y="398324"/>
                  <a:pt x="82988" y="374512"/>
                </a:cubicBezTo>
                <a:cubicBezTo>
                  <a:pt x="69759" y="350700"/>
                  <a:pt x="-6441" y="205708"/>
                  <a:pt x="438" y="206237"/>
                </a:cubicBezTo>
                <a:cubicBezTo>
                  <a:pt x="7317" y="206766"/>
                  <a:pt x="104155" y="362870"/>
                  <a:pt x="124263" y="377687"/>
                </a:cubicBezTo>
                <a:cubicBezTo>
                  <a:pt x="144371" y="392504"/>
                  <a:pt x="109976" y="285612"/>
                  <a:pt x="121088" y="295137"/>
                </a:cubicBezTo>
                <a:cubicBezTo>
                  <a:pt x="132201" y="304662"/>
                  <a:pt x="190938" y="434837"/>
                  <a:pt x="190938" y="434837"/>
                </a:cubicBezTo>
                <a:cubicBezTo>
                  <a:pt x="186705" y="426370"/>
                  <a:pt x="113150" y="266562"/>
                  <a:pt x="95688" y="244337"/>
                </a:cubicBezTo>
                <a:cubicBezTo>
                  <a:pt x="78226" y="222112"/>
                  <a:pt x="102567" y="337470"/>
                  <a:pt x="86163" y="301487"/>
                </a:cubicBezTo>
                <a:cubicBezTo>
                  <a:pt x="69759" y="265504"/>
                  <a:pt x="17901" y="25262"/>
                  <a:pt x="9963" y="3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5334329-E6EC-B30C-5380-7AF42D36F289}"/>
              </a:ext>
            </a:extLst>
          </p:cNvPr>
          <p:cNvSpPr/>
          <p:nvPr/>
        </p:nvSpPr>
        <p:spPr>
          <a:xfrm>
            <a:off x="6698565" y="5349845"/>
            <a:ext cx="194352" cy="553037"/>
          </a:xfrm>
          <a:custGeom>
            <a:avLst/>
            <a:gdLst>
              <a:gd name="connsiteX0" fmla="*/ 22910 w 194352"/>
              <a:gd name="connsiteY0" fmla="*/ 30 h 553037"/>
              <a:gd name="connsiteX1" fmla="*/ 45135 w 194352"/>
              <a:gd name="connsiteY1" fmla="*/ 177830 h 553037"/>
              <a:gd name="connsiteX2" fmla="*/ 22910 w 194352"/>
              <a:gd name="connsiteY2" fmla="*/ 66705 h 553037"/>
              <a:gd name="connsiteX3" fmla="*/ 26085 w 194352"/>
              <a:gd name="connsiteY3" fmla="*/ 219105 h 553037"/>
              <a:gd name="connsiteX4" fmla="*/ 162610 w 194352"/>
              <a:gd name="connsiteY4" fmla="*/ 466755 h 553037"/>
              <a:gd name="connsiteX5" fmla="*/ 124510 w 194352"/>
              <a:gd name="connsiteY5" fmla="*/ 355630 h 553037"/>
              <a:gd name="connsiteX6" fmla="*/ 191185 w 194352"/>
              <a:gd name="connsiteY6" fmla="*/ 549305 h 553037"/>
              <a:gd name="connsiteX7" fmla="*/ 3860 w 194352"/>
              <a:gd name="connsiteY7" fmla="*/ 149255 h 553037"/>
              <a:gd name="connsiteX8" fmla="*/ 61010 w 194352"/>
              <a:gd name="connsiteY8" fmla="*/ 193705 h 553037"/>
              <a:gd name="connsiteX9" fmla="*/ 22910 w 194352"/>
              <a:gd name="connsiteY9" fmla="*/ 30 h 55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352" h="553037">
                <a:moveTo>
                  <a:pt x="22910" y="30"/>
                </a:moveTo>
                <a:cubicBezTo>
                  <a:pt x="20264" y="-2616"/>
                  <a:pt x="45135" y="166718"/>
                  <a:pt x="45135" y="177830"/>
                </a:cubicBezTo>
                <a:cubicBezTo>
                  <a:pt x="45135" y="188942"/>
                  <a:pt x="26085" y="59826"/>
                  <a:pt x="22910" y="66705"/>
                </a:cubicBezTo>
                <a:cubicBezTo>
                  <a:pt x="19735" y="73584"/>
                  <a:pt x="2802" y="152430"/>
                  <a:pt x="26085" y="219105"/>
                </a:cubicBezTo>
                <a:cubicBezTo>
                  <a:pt x="49368" y="285780"/>
                  <a:pt x="146206" y="444001"/>
                  <a:pt x="162610" y="466755"/>
                </a:cubicBezTo>
                <a:cubicBezTo>
                  <a:pt x="179014" y="489509"/>
                  <a:pt x="119748" y="341872"/>
                  <a:pt x="124510" y="355630"/>
                </a:cubicBezTo>
                <a:cubicBezTo>
                  <a:pt x="129272" y="369388"/>
                  <a:pt x="211293" y="583701"/>
                  <a:pt x="191185" y="549305"/>
                </a:cubicBezTo>
                <a:cubicBezTo>
                  <a:pt x="171077" y="514909"/>
                  <a:pt x="25556" y="208522"/>
                  <a:pt x="3860" y="149255"/>
                </a:cubicBezTo>
                <a:cubicBezTo>
                  <a:pt x="-17836" y="89988"/>
                  <a:pt x="58893" y="216988"/>
                  <a:pt x="61010" y="193705"/>
                </a:cubicBezTo>
                <a:cubicBezTo>
                  <a:pt x="63127" y="170422"/>
                  <a:pt x="25556" y="2676"/>
                  <a:pt x="22910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E1A899E4-7E53-3CED-19F1-8CEF1046A1FE}"/>
              </a:ext>
            </a:extLst>
          </p:cNvPr>
          <p:cNvSpPr/>
          <p:nvPr/>
        </p:nvSpPr>
        <p:spPr>
          <a:xfrm>
            <a:off x="6769095" y="5289548"/>
            <a:ext cx="209738" cy="591148"/>
          </a:xfrm>
          <a:custGeom>
            <a:avLst/>
            <a:gdLst>
              <a:gd name="connsiteX0" fmla="*/ 5 w 209738"/>
              <a:gd name="connsiteY0" fmla="*/ 2 h 591148"/>
              <a:gd name="connsiteX1" fmla="*/ 174630 w 209738"/>
              <a:gd name="connsiteY1" fmla="*/ 336552 h 591148"/>
              <a:gd name="connsiteX2" fmla="*/ 180980 w 209738"/>
              <a:gd name="connsiteY2" fmla="*/ 276227 h 591148"/>
              <a:gd name="connsiteX3" fmla="*/ 158755 w 209738"/>
              <a:gd name="connsiteY3" fmla="*/ 473077 h 591148"/>
              <a:gd name="connsiteX4" fmla="*/ 142880 w 209738"/>
              <a:gd name="connsiteY4" fmla="*/ 590552 h 591148"/>
              <a:gd name="connsiteX5" fmla="*/ 158755 w 209738"/>
              <a:gd name="connsiteY5" fmla="*/ 425452 h 591148"/>
              <a:gd name="connsiteX6" fmla="*/ 209555 w 209738"/>
              <a:gd name="connsiteY6" fmla="*/ 285752 h 591148"/>
              <a:gd name="connsiteX7" fmla="*/ 171455 w 209738"/>
              <a:gd name="connsiteY7" fmla="*/ 412752 h 591148"/>
              <a:gd name="connsiteX8" fmla="*/ 66680 w 209738"/>
              <a:gd name="connsiteY8" fmla="*/ 177802 h 591148"/>
              <a:gd name="connsiteX9" fmla="*/ 168280 w 209738"/>
              <a:gd name="connsiteY9" fmla="*/ 342902 h 591148"/>
              <a:gd name="connsiteX10" fmla="*/ 5 w 209738"/>
              <a:gd name="connsiteY10" fmla="*/ 2 h 591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738" h="591148">
                <a:moveTo>
                  <a:pt x="5" y="2"/>
                </a:moveTo>
                <a:cubicBezTo>
                  <a:pt x="1063" y="-1056"/>
                  <a:pt x="144468" y="290515"/>
                  <a:pt x="174630" y="336552"/>
                </a:cubicBezTo>
                <a:cubicBezTo>
                  <a:pt x="204792" y="382589"/>
                  <a:pt x="183626" y="253473"/>
                  <a:pt x="180980" y="276227"/>
                </a:cubicBezTo>
                <a:cubicBezTo>
                  <a:pt x="178334" y="298981"/>
                  <a:pt x="165105" y="420690"/>
                  <a:pt x="158755" y="473077"/>
                </a:cubicBezTo>
                <a:cubicBezTo>
                  <a:pt x="152405" y="525464"/>
                  <a:pt x="142880" y="598489"/>
                  <a:pt x="142880" y="590552"/>
                </a:cubicBezTo>
                <a:cubicBezTo>
                  <a:pt x="142880" y="582615"/>
                  <a:pt x="147643" y="476252"/>
                  <a:pt x="158755" y="425452"/>
                </a:cubicBezTo>
                <a:cubicBezTo>
                  <a:pt x="169868" y="374652"/>
                  <a:pt x="207438" y="287869"/>
                  <a:pt x="209555" y="285752"/>
                </a:cubicBezTo>
                <a:cubicBezTo>
                  <a:pt x="211672" y="283635"/>
                  <a:pt x="195268" y="430744"/>
                  <a:pt x="171455" y="412752"/>
                </a:cubicBezTo>
                <a:cubicBezTo>
                  <a:pt x="147643" y="394760"/>
                  <a:pt x="67209" y="189444"/>
                  <a:pt x="66680" y="177802"/>
                </a:cubicBezTo>
                <a:cubicBezTo>
                  <a:pt x="66151" y="166160"/>
                  <a:pt x="174630" y="369360"/>
                  <a:pt x="168280" y="342902"/>
                </a:cubicBezTo>
                <a:cubicBezTo>
                  <a:pt x="161930" y="316444"/>
                  <a:pt x="-1053" y="1060"/>
                  <a:pt x="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9E9F2660-04E4-A2FC-374F-D7EC6FA1CF58}"/>
              </a:ext>
            </a:extLst>
          </p:cNvPr>
          <p:cNvSpPr/>
          <p:nvPr/>
        </p:nvSpPr>
        <p:spPr>
          <a:xfrm>
            <a:off x="6514763" y="5362017"/>
            <a:ext cx="87298" cy="222909"/>
          </a:xfrm>
          <a:custGeom>
            <a:avLst/>
            <a:gdLst>
              <a:gd name="connsiteX0" fmla="*/ 86062 w 87298"/>
              <a:gd name="connsiteY0" fmla="*/ 558 h 222909"/>
              <a:gd name="connsiteX1" fmla="*/ 51137 w 87298"/>
              <a:gd name="connsiteY1" fmla="*/ 156133 h 222909"/>
              <a:gd name="connsiteX2" fmla="*/ 51137 w 87298"/>
              <a:gd name="connsiteY2" fmla="*/ 51358 h 222909"/>
              <a:gd name="connsiteX3" fmla="*/ 337 w 87298"/>
              <a:gd name="connsiteY3" fmla="*/ 222808 h 222909"/>
              <a:gd name="connsiteX4" fmla="*/ 86062 w 87298"/>
              <a:gd name="connsiteY4" fmla="*/ 558 h 22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98" h="222909">
                <a:moveTo>
                  <a:pt x="86062" y="558"/>
                </a:moveTo>
                <a:cubicBezTo>
                  <a:pt x="94529" y="-10554"/>
                  <a:pt x="56958" y="147666"/>
                  <a:pt x="51137" y="156133"/>
                </a:cubicBezTo>
                <a:cubicBezTo>
                  <a:pt x="45316" y="164600"/>
                  <a:pt x="59604" y="40246"/>
                  <a:pt x="51137" y="51358"/>
                </a:cubicBezTo>
                <a:cubicBezTo>
                  <a:pt x="42670" y="62470"/>
                  <a:pt x="-4425" y="227570"/>
                  <a:pt x="337" y="222808"/>
                </a:cubicBezTo>
                <a:cubicBezTo>
                  <a:pt x="5099" y="218046"/>
                  <a:pt x="77595" y="11670"/>
                  <a:pt x="86062" y="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8512D0F6-9EC8-CCC5-3725-92E3FD4D36BF}"/>
              </a:ext>
            </a:extLst>
          </p:cNvPr>
          <p:cNvSpPr/>
          <p:nvPr/>
        </p:nvSpPr>
        <p:spPr>
          <a:xfrm>
            <a:off x="6740492" y="5273612"/>
            <a:ext cx="513570" cy="258485"/>
          </a:xfrm>
          <a:custGeom>
            <a:avLst/>
            <a:gdLst>
              <a:gd name="connsiteX0" fmla="*/ 33 w 513570"/>
              <a:gd name="connsiteY0" fmla="*/ 63 h 258485"/>
              <a:gd name="connsiteX1" fmla="*/ 346108 w 513570"/>
              <a:gd name="connsiteY1" fmla="*/ 228663 h 258485"/>
              <a:gd name="connsiteX2" fmla="*/ 247683 w 513570"/>
              <a:gd name="connsiteY2" fmla="*/ 149288 h 258485"/>
              <a:gd name="connsiteX3" fmla="*/ 508033 w 513570"/>
              <a:gd name="connsiteY3" fmla="*/ 244538 h 258485"/>
              <a:gd name="connsiteX4" fmla="*/ 431833 w 513570"/>
              <a:gd name="connsiteY4" fmla="*/ 219138 h 258485"/>
              <a:gd name="connsiteX5" fmla="*/ 308008 w 513570"/>
              <a:gd name="connsiteY5" fmla="*/ 177863 h 258485"/>
              <a:gd name="connsiteX6" fmla="*/ 368333 w 513570"/>
              <a:gd name="connsiteY6" fmla="*/ 254063 h 258485"/>
              <a:gd name="connsiteX7" fmla="*/ 33 w 513570"/>
              <a:gd name="connsiteY7" fmla="*/ 63 h 25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570" h="258485">
                <a:moveTo>
                  <a:pt x="33" y="63"/>
                </a:moveTo>
                <a:cubicBezTo>
                  <a:pt x="-3671" y="-4170"/>
                  <a:pt x="304833" y="203792"/>
                  <a:pt x="346108" y="228663"/>
                </a:cubicBezTo>
                <a:cubicBezTo>
                  <a:pt x="387383" y="253534"/>
                  <a:pt x="220696" y="146642"/>
                  <a:pt x="247683" y="149288"/>
                </a:cubicBezTo>
                <a:cubicBezTo>
                  <a:pt x="274671" y="151934"/>
                  <a:pt x="477341" y="232896"/>
                  <a:pt x="508033" y="244538"/>
                </a:cubicBezTo>
                <a:cubicBezTo>
                  <a:pt x="538725" y="256180"/>
                  <a:pt x="431833" y="219138"/>
                  <a:pt x="431833" y="219138"/>
                </a:cubicBezTo>
                <a:cubicBezTo>
                  <a:pt x="398496" y="208026"/>
                  <a:pt x="318591" y="172042"/>
                  <a:pt x="308008" y="177863"/>
                </a:cubicBezTo>
                <a:cubicBezTo>
                  <a:pt x="297425" y="183684"/>
                  <a:pt x="413841" y="279992"/>
                  <a:pt x="368333" y="254063"/>
                </a:cubicBezTo>
                <a:cubicBezTo>
                  <a:pt x="322825" y="228134"/>
                  <a:pt x="3737" y="4296"/>
                  <a:pt x="33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26B6E791-9CAA-DD0E-F10C-6A7B87CE4142}"/>
              </a:ext>
            </a:extLst>
          </p:cNvPr>
          <p:cNvSpPr/>
          <p:nvPr/>
        </p:nvSpPr>
        <p:spPr>
          <a:xfrm>
            <a:off x="6898924" y="4934737"/>
            <a:ext cx="928332" cy="344067"/>
          </a:xfrm>
          <a:custGeom>
            <a:avLst/>
            <a:gdLst>
              <a:gd name="connsiteX0" fmla="*/ 19588 w 928332"/>
              <a:gd name="connsiteY0" fmla="*/ 275998 h 344067"/>
              <a:gd name="connsiteX1" fmla="*/ 342317 w 928332"/>
              <a:gd name="connsiteY1" fmla="*/ 275998 h 344067"/>
              <a:gd name="connsiteX2" fmla="*/ 927264 w 928332"/>
              <a:gd name="connsiteY2" fmla="*/ 334 h 344067"/>
              <a:gd name="connsiteX3" fmla="*/ 483511 w 928332"/>
              <a:gd name="connsiteY3" fmla="*/ 222210 h 344067"/>
              <a:gd name="connsiteX4" fmla="*/ 355764 w 928332"/>
              <a:gd name="connsiteY4" fmla="*/ 343234 h 344067"/>
              <a:gd name="connsiteX5" fmla="*/ 73376 w 928332"/>
              <a:gd name="connsiteY5" fmla="*/ 275998 h 344067"/>
              <a:gd name="connsiteX6" fmla="*/ 19588 w 928332"/>
              <a:gd name="connsiteY6" fmla="*/ 275998 h 34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8332" h="344067">
                <a:moveTo>
                  <a:pt x="19588" y="275998"/>
                </a:moveTo>
                <a:cubicBezTo>
                  <a:pt x="64411" y="275998"/>
                  <a:pt x="191038" y="321942"/>
                  <a:pt x="342317" y="275998"/>
                </a:cubicBezTo>
                <a:cubicBezTo>
                  <a:pt x="493596" y="230054"/>
                  <a:pt x="903732" y="9299"/>
                  <a:pt x="927264" y="334"/>
                </a:cubicBezTo>
                <a:cubicBezTo>
                  <a:pt x="950796" y="-8631"/>
                  <a:pt x="578761" y="165060"/>
                  <a:pt x="483511" y="222210"/>
                </a:cubicBezTo>
                <a:cubicBezTo>
                  <a:pt x="388261" y="279360"/>
                  <a:pt x="424120" y="334269"/>
                  <a:pt x="355764" y="343234"/>
                </a:cubicBezTo>
                <a:cubicBezTo>
                  <a:pt x="287408" y="352199"/>
                  <a:pt x="133888" y="286083"/>
                  <a:pt x="73376" y="275998"/>
                </a:cubicBezTo>
                <a:cubicBezTo>
                  <a:pt x="12864" y="265913"/>
                  <a:pt x="-25235" y="275998"/>
                  <a:pt x="19588" y="275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1DA835A9-0486-F2EF-DB6E-81365D1F5F23}"/>
              </a:ext>
            </a:extLst>
          </p:cNvPr>
          <p:cNvSpPr/>
          <p:nvPr/>
        </p:nvSpPr>
        <p:spPr>
          <a:xfrm>
            <a:off x="6167886" y="4500602"/>
            <a:ext cx="110037" cy="222252"/>
          </a:xfrm>
          <a:custGeom>
            <a:avLst/>
            <a:gdLst>
              <a:gd name="connsiteX0" fmla="*/ 109886 w 110037"/>
              <a:gd name="connsiteY0" fmla="*/ 1571 h 222252"/>
              <a:gd name="connsiteX1" fmla="*/ 66659 w 110037"/>
              <a:gd name="connsiteY1" fmla="*/ 71398 h 222252"/>
              <a:gd name="connsiteX2" fmla="*/ 50034 w 110037"/>
              <a:gd name="connsiteY2" fmla="*/ 154525 h 222252"/>
              <a:gd name="connsiteX3" fmla="*/ 60009 w 110037"/>
              <a:gd name="connsiteY3" fmla="*/ 117949 h 222252"/>
              <a:gd name="connsiteX4" fmla="*/ 158 w 110037"/>
              <a:gd name="connsiteY4" fmla="*/ 221027 h 222252"/>
              <a:gd name="connsiteX5" fmla="*/ 43384 w 110037"/>
              <a:gd name="connsiteY5" fmla="*/ 171151 h 222252"/>
              <a:gd name="connsiteX6" fmla="*/ 69985 w 110037"/>
              <a:gd name="connsiteY6" fmla="*/ 117949 h 222252"/>
              <a:gd name="connsiteX7" fmla="*/ 50034 w 110037"/>
              <a:gd name="connsiteY7" fmla="*/ 141225 h 222252"/>
              <a:gd name="connsiteX8" fmla="*/ 109886 w 110037"/>
              <a:gd name="connsiteY8" fmla="*/ 1571 h 22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37" h="222252">
                <a:moveTo>
                  <a:pt x="109886" y="1571"/>
                </a:moveTo>
                <a:cubicBezTo>
                  <a:pt x="112657" y="-10067"/>
                  <a:pt x="76634" y="45906"/>
                  <a:pt x="66659" y="71398"/>
                </a:cubicBezTo>
                <a:cubicBezTo>
                  <a:pt x="56684" y="96890"/>
                  <a:pt x="51142" y="146767"/>
                  <a:pt x="50034" y="154525"/>
                </a:cubicBezTo>
                <a:cubicBezTo>
                  <a:pt x="48926" y="162283"/>
                  <a:pt x="68322" y="106865"/>
                  <a:pt x="60009" y="117949"/>
                </a:cubicBezTo>
                <a:cubicBezTo>
                  <a:pt x="51696" y="129033"/>
                  <a:pt x="2929" y="212160"/>
                  <a:pt x="158" y="221027"/>
                </a:cubicBezTo>
                <a:cubicBezTo>
                  <a:pt x="-2613" y="229894"/>
                  <a:pt x="31746" y="188331"/>
                  <a:pt x="43384" y="171151"/>
                </a:cubicBezTo>
                <a:cubicBezTo>
                  <a:pt x="55022" y="153971"/>
                  <a:pt x="68877" y="122937"/>
                  <a:pt x="69985" y="117949"/>
                </a:cubicBezTo>
                <a:cubicBezTo>
                  <a:pt x="71093" y="112961"/>
                  <a:pt x="44492" y="154525"/>
                  <a:pt x="50034" y="141225"/>
                </a:cubicBezTo>
                <a:cubicBezTo>
                  <a:pt x="55576" y="127925"/>
                  <a:pt x="107115" y="13209"/>
                  <a:pt x="109886" y="1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C991DE5C-F664-04A0-CA7A-6DE2546C3476}"/>
              </a:ext>
            </a:extLst>
          </p:cNvPr>
          <p:cNvSpPr/>
          <p:nvPr/>
        </p:nvSpPr>
        <p:spPr>
          <a:xfrm>
            <a:off x="7022556" y="2901481"/>
            <a:ext cx="1019165" cy="364029"/>
          </a:xfrm>
          <a:custGeom>
            <a:avLst/>
            <a:gdLst>
              <a:gd name="connsiteX0" fmla="*/ 1016544 w 1019165"/>
              <a:gd name="connsiteY0" fmla="*/ 469 h 364029"/>
              <a:gd name="connsiteX1" fmla="*/ 749844 w 1019165"/>
              <a:gd name="connsiteY1" fmla="*/ 127469 h 364029"/>
              <a:gd name="connsiteX2" fmla="*/ 473619 w 1019165"/>
              <a:gd name="connsiteY2" fmla="*/ 241769 h 364029"/>
              <a:gd name="connsiteX3" fmla="*/ 521244 w 1019165"/>
              <a:gd name="connsiteY3" fmla="*/ 232244 h 364029"/>
              <a:gd name="connsiteX4" fmla="*/ 67219 w 1019165"/>
              <a:gd name="connsiteY4" fmla="*/ 343369 h 364029"/>
              <a:gd name="connsiteX5" fmla="*/ 54519 w 1019165"/>
              <a:gd name="connsiteY5" fmla="*/ 352894 h 364029"/>
              <a:gd name="connsiteX6" fmla="*/ 565694 w 1019165"/>
              <a:gd name="connsiteY6" fmla="*/ 222719 h 364029"/>
              <a:gd name="connsiteX7" fmla="*/ 321219 w 1019165"/>
              <a:gd name="connsiteY7" fmla="*/ 286219 h 364029"/>
              <a:gd name="connsiteX8" fmla="*/ 679994 w 1019165"/>
              <a:gd name="connsiteY8" fmla="*/ 165569 h 364029"/>
              <a:gd name="connsiteX9" fmla="*/ 581569 w 1019165"/>
              <a:gd name="connsiteY9" fmla="*/ 175094 h 364029"/>
              <a:gd name="connsiteX10" fmla="*/ 1016544 w 1019165"/>
              <a:gd name="connsiteY10" fmla="*/ 469 h 36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9165" h="364029">
                <a:moveTo>
                  <a:pt x="1016544" y="469"/>
                </a:moveTo>
                <a:cubicBezTo>
                  <a:pt x="1044590" y="-7469"/>
                  <a:pt x="840331" y="87252"/>
                  <a:pt x="749844" y="127469"/>
                </a:cubicBezTo>
                <a:cubicBezTo>
                  <a:pt x="659356" y="167686"/>
                  <a:pt x="511719" y="224307"/>
                  <a:pt x="473619" y="241769"/>
                </a:cubicBezTo>
                <a:cubicBezTo>
                  <a:pt x="435519" y="259231"/>
                  <a:pt x="521244" y="232244"/>
                  <a:pt x="521244" y="232244"/>
                </a:cubicBezTo>
                <a:lnTo>
                  <a:pt x="67219" y="343369"/>
                </a:lnTo>
                <a:cubicBezTo>
                  <a:pt x="-10569" y="363477"/>
                  <a:pt x="-28560" y="373002"/>
                  <a:pt x="54519" y="352894"/>
                </a:cubicBezTo>
                <a:cubicBezTo>
                  <a:pt x="137598" y="332786"/>
                  <a:pt x="565694" y="222719"/>
                  <a:pt x="565694" y="222719"/>
                </a:cubicBezTo>
                <a:cubicBezTo>
                  <a:pt x="610144" y="211606"/>
                  <a:pt x="302169" y="295744"/>
                  <a:pt x="321219" y="286219"/>
                </a:cubicBezTo>
                <a:cubicBezTo>
                  <a:pt x="340269" y="276694"/>
                  <a:pt x="636602" y="184090"/>
                  <a:pt x="679994" y="165569"/>
                </a:cubicBezTo>
                <a:cubicBezTo>
                  <a:pt x="723386" y="147048"/>
                  <a:pt x="527594" y="198377"/>
                  <a:pt x="581569" y="175094"/>
                </a:cubicBezTo>
                <a:cubicBezTo>
                  <a:pt x="635544" y="151811"/>
                  <a:pt x="988498" y="8407"/>
                  <a:pt x="1016544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10FAF18B-0925-C3BB-D3D1-998784CD8967}"/>
              </a:ext>
            </a:extLst>
          </p:cNvPr>
          <p:cNvSpPr/>
          <p:nvPr/>
        </p:nvSpPr>
        <p:spPr>
          <a:xfrm>
            <a:off x="6168814" y="3146316"/>
            <a:ext cx="895621" cy="137285"/>
          </a:xfrm>
          <a:custGeom>
            <a:avLst/>
            <a:gdLst>
              <a:gd name="connsiteX0" fmla="*/ 211 w 895621"/>
              <a:gd name="connsiteY0" fmla="*/ 109 h 137285"/>
              <a:gd name="connsiteX1" fmla="*/ 447886 w 895621"/>
              <a:gd name="connsiteY1" fmla="*/ 101709 h 137285"/>
              <a:gd name="connsiteX2" fmla="*/ 384386 w 895621"/>
              <a:gd name="connsiteY2" fmla="*/ 85834 h 137285"/>
              <a:gd name="connsiteX3" fmla="*/ 781261 w 895621"/>
              <a:gd name="connsiteY3" fmla="*/ 136634 h 137285"/>
              <a:gd name="connsiteX4" fmla="*/ 657436 w 895621"/>
              <a:gd name="connsiteY4" fmla="*/ 114409 h 137285"/>
              <a:gd name="connsiteX5" fmla="*/ 895561 w 895621"/>
              <a:gd name="connsiteY5" fmla="*/ 111234 h 137285"/>
              <a:gd name="connsiteX6" fmla="*/ 676486 w 895621"/>
              <a:gd name="connsiteY6" fmla="*/ 111234 h 137285"/>
              <a:gd name="connsiteX7" fmla="*/ 295486 w 895621"/>
              <a:gd name="connsiteY7" fmla="*/ 69959 h 137285"/>
              <a:gd name="connsiteX8" fmla="*/ 387561 w 895621"/>
              <a:gd name="connsiteY8" fmla="*/ 123934 h 137285"/>
              <a:gd name="connsiteX9" fmla="*/ 211 w 895621"/>
              <a:gd name="connsiteY9" fmla="*/ 109 h 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621" h="137285">
                <a:moveTo>
                  <a:pt x="211" y="109"/>
                </a:moveTo>
                <a:cubicBezTo>
                  <a:pt x="10265" y="-3595"/>
                  <a:pt x="383857" y="87422"/>
                  <a:pt x="447886" y="101709"/>
                </a:cubicBezTo>
                <a:cubicBezTo>
                  <a:pt x="511915" y="115997"/>
                  <a:pt x="328824" y="80013"/>
                  <a:pt x="384386" y="85834"/>
                </a:cubicBezTo>
                <a:cubicBezTo>
                  <a:pt x="439948" y="91655"/>
                  <a:pt x="735753" y="131872"/>
                  <a:pt x="781261" y="136634"/>
                </a:cubicBezTo>
                <a:cubicBezTo>
                  <a:pt x="826769" y="141396"/>
                  <a:pt x="638386" y="118642"/>
                  <a:pt x="657436" y="114409"/>
                </a:cubicBezTo>
                <a:cubicBezTo>
                  <a:pt x="676486" y="110176"/>
                  <a:pt x="892386" y="111763"/>
                  <a:pt x="895561" y="111234"/>
                </a:cubicBezTo>
                <a:cubicBezTo>
                  <a:pt x="898736" y="110705"/>
                  <a:pt x="776498" y="118113"/>
                  <a:pt x="676486" y="111234"/>
                </a:cubicBezTo>
                <a:cubicBezTo>
                  <a:pt x="576474" y="104355"/>
                  <a:pt x="343640" y="67842"/>
                  <a:pt x="295486" y="69959"/>
                </a:cubicBezTo>
                <a:cubicBezTo>
                  <a:pt x="247332" y="72076"/>
                  <a:pt x="433069" y="135576"/>
                  <a:pt x="387561" y="123934"/>
                </a:cubicBezTo>
                <a:cubicBezTo>
                  <a:pt x="342053" y="112292"/>
                  <a:pt x="-9843" y="3813"/>
                  <a:pt x="211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BA4E9A75-B217-32C6-6523-6FCF0E2D99DC}"/>
              </a:ext>
            </a:extLst>
          </p:cNvPr>
          <p:cNvSpPr/>
          <p:nvPr/>
        </p:nvSpPr>
        <p:spPr>
          <a:xfrm>
            <a:off x="5222601" y="3003541"/>
            <a:ext cx="972519" cy="169440"/>
          </a:xfrm>
          <a:custGeom>
            <a:avLst/>
            <a:gdLst>
              <a:gd name="connsiteX0" fmla="*/ 971824 w 972519"/>
              <a:gd name="connsiteY0" fmla="*/ 168284 h 169440"/>
              <a:gd name="connsiteX1" fmla="*/ 717824 w 972519"/>
              <a:gd name="connsiteY1" fmla="*/ 98434 h 169440"/>
              <a:gd name="connsiteX2" fmla="*/ 355874 w 972519"/>
              <a:gd name="connsiteY2" fmla="*/ 38109 h 169440"/>
              <a:gd name="connsiteX3" fmla="*/ 274 w 972519"/>
              <a:gd name="connsiteY3" fmla="*/ 47634 h 169440"/>
              <a:gd name="connsiteX4" fmla="*/ 295549 w 972519"/>
              <a:gd name="connsiteY4" fmla="*/ 47634 h 169440"/>
              <a:gd name="connsiteX5" fmla="*/ 216174 w 972519"/>
              <a:gd name="connsiteY5" fmla="*/ 9 h 169440"/>
              <a:gd name="connsiteX6" fmla="*/ 508274 w 972519"/>
              <a:gd name="connsiteY6" fmla="*/ 44459 h 169440"/>
              <a:gd name="connsiteX7" fmla="*/ 886099 w 972519"/>
              <a:gd name="connsiteY7" fmla="*/ 133359 h 169440"/>
              <a:gd name="connsiteX8" fmla="*/ 641624 w 972519"/>
              <a:gd name="connsiteY8" fmla="*/ 38109 h 169440"/>
              <a:gd name="connsiteX9" fmla="*/ 971824 w 972519"/>
              <a:gd name="connsiteY9" fmla="*/ 168284 h 16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2519" h="169440">
                <a:moveTo>
                  <a:pt x="971824" y="168284"/>
                </a:moveTo>
                <a:cubicBezTo>
                  <a:pt x="984524" y="178338"/>
                  <a:pt x="820482" y="120130"/>
                  <a:pt x="717824" y="98434"/>
                </a:cubicBezTo>
                <a:cubicBezTo>
                  <a:pt x="615166" y="76738"/>
                  <a:pt x="475466" y="46576"/>
                  <a:pt x="355874" y="38109"/>
                </a:cubicBezTo>
                <a:cubicBezTo>
                  <a:pt x="236282" y="29642"/>
                  <a:pt x="10328" y="46047"/>
                  <a:pt x="274" y="47634"/>
                </a:cubicBezTo>
                <a:cubicBezTo>
                  <a:pt x="-9780" y="49221"/>
                  <a:pt x="259566" y="55571"/>
                  <a:pt x="295549" y="47634"/>
                </a:cubicBezTo>
                <a:cubicBezTo>
                  <a:pt x="331532" y="39696"/>
                  <a:pt x="180720" y="538"/>
                  <a:pt x="216174" y="9"/>
                </a:cubicBezTo>
                <a:cubicBezTo>
                  <a:pt x="251628" y="-520"/>
                  <a:pt x="396620" y="22234"/>
                  <a:pt x="508274" y="44459"/>
                </a:cubicBezTo>
                <a:cubicBezTo>
                  <a:pt x="619928" y="66684"/>
                  <a:pt x="863874" y="134417"/>
                  <a:pt x="886099" y="133359"/>
                </a:cubicBezTo>
                <a:cubicBezTo>
                  <a:pt x="908324" y="132301"/>
                  <a:pt x="629982" y="37051"/>
                  <a:pt x="641624" y="38109"/>
                </a:cubicBezTo>
                <a:cubicBezTo>
                  <a:pt x="653266" y="39167"/>
                  <a:pt x="959124" y="158230"/>
                  <a:pt x="971824" y="168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0C8BD640-29DB-1A40-9F80-52924627240A}"/>
              </a:ext>
            </a:extLst>
          </p:cNvPr>
          <p:cNvSpPr/>
          <p:nvPr/>
        </p:nvSpPr>
        <p:spPr>
          <a:xfrm>
            <a:off x="4904217" y="2901724"/>
            <a:ext cx="615497" cy="266928"/>
          </a:xfrm>
          <a:custGeom>
            <a:avLst/>
            <a:gdLst>
              <a:gd name="connsiteX0" fmla="*/ 610758 w 615497"/>
              <a:gd name="connsiteY0" fmla="*/ 226 h 266928"/>
              <a:gd name="connsiteX1" fmla="*/ 483758 w 615497"/>
              <a:gd name="connsiteY1" fmla="*/ 76426 h 266928"/>
              <a:gd name="connsiteX2" fmla="*/ 64658 w 615497"/>
              <a:gd name="connsiteY2" fmla="*/ 225651 h 266928"/>
              <a:gd name="connsiteX3" fmla="*/ 267858 w 615497"/>
              <a:gd name="connsiteY3" fmla="*/ 155801 h 266928"/>
              <a:gd name="connsiteX4" fmla="*/ 1158 w 615497"/>
              <a:gd name="connsiteY4" fmla="*/ 266926 h 266928"/>
              <a:gd name="connsiteX5" fmla="*/ 166258 w 615497"/>
              <a:gd name="connsiteY5" fmla="*/ 158976 h 266928"/>
              <a:gd name="connsiteX6" fmla="*/ 48783 w 615497"/>
              <a:gd name="connsiteY6" fmla="*/ 184376 h 266928"/>
              <a:gd name="connsiteX7" fmla="*/ 350408 w 615497"/>
              <a:gd name="connsiteY7" fmla="*/ 98651 h 266928"/>
              <a:gd name="connsiteX8" fmla="*/ 610758 w 615497"/>
              <a:gd name="connsiteY8" fmla="*/ 226 h 2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5497" h="266928">
                <a:moveTo>
                  <a:pt x="610758" y="226"/>
                </a:moveTo>
                <a:cubicBezTo>
                  <a:pt x="632983" y="-3478"/>
                  <a:pt x="574775" y="38855"/>
                  <a:pt x="483758" y="76426"/>
                </a:cubicBezTo>
                <a:cubicBezTo>
                  <a:pt x="392741" y="113997"/>
                  <a:pt x="100641" y="212422"/>
                  <a:pt x="64658" y="225651"/>
                </a:cubicBezTo>
                <a:cubicBezTo>
                  <a:pt x="28675" y="238880"/>
                  <a:pt x="278441" y="148922"/>
                  <a:pt x="267858" y="155801"/>
                </a:cubicBezTo>
                <a:cubicBezTo>
                  <a:pt x="257275" y="162680"/>
                  <a:pt x="18091" y="266397"/>
                  <a:pt x="1158" y="266926"/>
                </a:cubicBezTo>
                <a:cubicBezTo>
                  <a:pt x="-15775" y="267455"/>
                  <a:pt x="158320" y="172734"/>
                  <a:pt x="166258" y="158976"/>
                </a:cubicBezTo>
                <a:cubicBezTo>
                  <a:pt x="174195" y="145218"/>
                  <a:pt x="18091" y="194430"/>
                  <a:pt x="48783" y="184376"/>
                </a:cubicBezTo>
                <a:cubicBezTo>
                  <a:pt x="79475" y="174322"/>
                  <a:pt x="258862" y="128814"/>
                  <a:pt x="350408" y="98651"/>
                </a:cubicBezTo>
                <a:cubicBezTo>
                  <a:pt x="441954" y="68489"/>
                  <a:pt x="588533" y="3930"/>
                  <a:pt x="610758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09B9F730-F71F-1AB2-A0F6-96627358505C}"/>
              </a:ext>
            </a:extLst>
          </p:cNvPr>
          <p:cNvSpPr/>
          <p:nvPr/>
        </p:nvSpPr>
        <p:spPr>
          <a:xfrm>
            <a:off x="4652153" y="3164797"/>
            <a:ext cx="257171" cy="875062"/>
          </a:xfrm>
          <a:custGeom>
            <a:avLst/>
            <a:gdLst>
              <a:gd name="connsiteX0" fmla="*/ 256397 w 257171"/>
              <a:gd name="connsiteY0" fmla="*/ 678 h 875062"/>
              <a:gd name="connsiteX1" fmla="*/ 59547 w 257171"/>
              <a:gd name="connsiteY1" fmla="*/ 280078 h 875062"/>
              <a:gd name="connsiteX2" fmla="*/ 78597 w 257171"/>
              <a:gd name="connsiteY2" fmla="*/ 207053 h 875062"/>
              <a:gd name="connsiteX3" fmla="*/ 53197 w 257171"/>
              <a:gd name="connsiteY3" fmla="*/ 394378 h 875062"/>
              <a:gd name="connsiteX4" fmla="*/ 50022 w 257171"/>
              <a:gd name="connsiteY4" fmla="*/ 505503 h 875062"/>
              <a:gd name="connsiteX5" fmla="*/ 72247 w 257171"/>
              <a:gd name="connsiteY5" fmla="*/ 654728 h 875062"/>
              <a:gd name="connsiteX6" fmla="*/ 170672 w 257171"/>
              <a:gd name="connsiteY6" fmla="*/ 867453 h 875062"/>
              <a:gd name="connsiteX7" fmla="*/ 119872 w 257171"/>
              <a:gd name="connsiteY7" fmla="*/ 791253 h 875062"/>
              <a:gd name="connsiteX8" fmla="*/ 2397 w 257171"/>
              <a:gd name="connsiteY8" fmla="*/ 448353 h 875062"/>
              <a:gd name="connsiteX9" fmla="*/ 43672 w 257171"/>
              <a:gd name="connsiteY9" fmla="*/ 483278 h 875062"/>
              <a:gd name="connsiteX10" fmla="*/ 78597 w 257171"/>
              <a:gd name="connsiteY10" fmla="*/ 241978 h 875062"/>
              <a:gd name="connsiteX11" fmla="*/ 81772 w 257171"/>
              <a:gd name="connsiteY11" fmla="*/ 165778 h 875062"/>
              <a:gd name="connsiteX12" fmla="*/ 126222 w 257171"/>
              <a:gd name="connsiteY12" fmla="*/ 200703 h 875062"/>
              <a:gd name="connsiteX13" fmla="*/ 256397 w 257171"/>
              <a:gd name="connsiteY13" fmla="*/ 678 h 87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171" h="875062">
                <a:moveTo>
                  <a:pt x="256397" y="678"/>
                </a:moveTo>
                <a:cubicBezTo>
                  <a:pt x="245285" y="13907"/>
                  <a:pt x="89180" y="245682"/>
                  <a:pt x="59547" y="280078"/>
                </a:cubicBezTo>
                <a:cubicBezTo>
                  <a:pt x="29914" y="314474"/>
                  <a:pt x="79655" y="188003"/>
                  <a:pt x="78597" y="207053"/>
                </a:cubicBezTo>
                <a:cubicBezTo>
                  <a:pt x="77539" y="226103"/>
                  <a:pt x="57959" y="344636"/>
                  <a:pt x="53197" y="394378"/>
                </a:cubicBezTo>
                <a:cubicBezTo>
                  <a:pt x="48435" y="444120"/>
                  <a:pt x="46847" y="462111"/>
                  <a:pt x="50022" y="505503"/>
                </a:cubicBezTo>
                <a:cubicBezTo>
                  <a:pt x="53197" y="548895"/>
                  <a:pt x="52139" y="594403"/>
                  <a:pt x="72247" y="654728"/>
                </a:cubicBezTo>
                <a:cubicBezTo>
                  <a:pt x="92355" y="715053"/>
                  <a:pt x="162734" y="844699"/>
                  <a:pt x="170672" y="867453"/>
                </a:cubicBezTo>
                <a:cubicBezTo>
                  <a:pt x="178609" y="890207"/>
                  <a:pt x="147918" y="861103"/>
                  <a:pt x="119872" y="791253"/>
                </a:cubicBezTo>
                <a:cubicBezTo>
                  <a:pt x="91826" y="721403"/>
                  <a:pt x="15097" y="499682"/>
                  <a:pt x="2397" y="448353"/>
                </a:cubicBezTo>
                <a:cubicBezTo>
                  <a:pt x="-10303" y="397024"/>
                  <a:pt x="30972" y="517674"/>
                  <a:pt x="43672" y="483278"/>
                </a:cubicBezTo>
                <a:cubicBezTo>
                  <a:pt x="56372" y="448882"/>
                  <a:pt x="72247" y="294895"/>
                  <a:pt x="78597" y="241978"/>
                </a:cubicBezTo>
                <a:cubicBezTo>
                  <a:pt x="84947" y="189061"/>
                  <a:pt x="73834" y="172657"/>
                  <a:pt x="81772" y="165778"/>
                </a:cubicBezTo>
                <a:cubicBezTo>
                  <a:pt x="89710" y="158899"/>
                  <a:pt x="96589" y="229807"/>
                  <a:pt x="126222" y="200703"/>
                </a:cubicBezTo>
                <a:cubicBezTo>
                  <a:pt x="155855" y="171599"/>
                  <a:pt x="267509" y="-12551"/>
                  <a:pt x="256397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6C1A527-6279-B5A0-A0C5-EB99D44F572E}"/>
              </a:ext>
            </a:extLst>
          </p:cNvPr>
          <p:cNvSpPr/>
          <p:nvPr/>
        </p:nvSpPr>
        <p:spPr>
          <a:xfrm>
            <a:off x="4714875" y="3048000"/>
            <a:ext cx="555625" cy="979411"/>
          </a:xfrm>
          <a:custGeom>
            <a:avLst/>
            <a:gdLst>
              <a:gd name="connsiteX0" fmla="*/ 555625 w 555625"/>
              <a:gd name="connsiteY0" fmla="*/ 0 h 979411"/>
              <a:gd name="connsiteX1" fmla="*/ 298450 w 555625"/>
              <a:gd name="connsiteY1" fmla="*/ 133350 h 979411"/>
              <a:gd name="connsiteX2" fmla="*/ 127000 w 555625"/>
              <a:gd name="connsiteY2" fmla="*/ 285750 h 979411"/>
              <a:gd name="connsiteX3" fmla="*/ 107950 w 555625"/>
              <a:gd name="connsiteY3" fmla="*/ 314325 h 979411"/>
              <a:gd name="connsiteX4" fmla="*/ 31750 w 555625"/>
              <a:gd name="connsiteY4" fmla="*/ 438150 h 979411"/>
              <a:gd name="connsiteX5" fmla="*/ 88900 w 555625"/>
              <a:gd name="connsiteY5" fmla="*/ 361950 h 979411"/>
              <a:gd name="connsiteX6" fmla="*/ 41275 w 555625"/>
              <a:gd name="connsiteY6" fmla="*/ 536575 h 979411"/>
              <a:gd name="connsiteX7" fmla="*/ 34925 w 555625"/>
              <a:gd name="connsiteY7" fmla="*/ 561975 h 979411"/>
              <a:gd name="connsiteX8" fmla="*/ 50800 w 555625"/>
              <a:gd name="connsiteY8" fmla="*/ 720725 h 979411"/>
              <a:gd name="connsiteX9" fmla="*/ 25400 w 555625"/>
              <a:gd name="connsiteY9" fmla="*/ 685800 h 979411"/>
              <a:gd name="connsiteX10" fmla="*/ 136525 w 555625"/>
              <a:gd name="connsiteY10" fmla="*/ 958850 h 979411"/>
              <a:gd name="connsiteX11" fmla="*/ 98425 w 555625"/>
              <a:gd name="connsiteY11" fmla="*/ 917575 h 979411"/>
              <a:gd name="connsiteX12" fmla="*/ 0 w 555625"/>
              <a:gd name="connsiteY12" fmla="*/ 581025 h 979411"/>
              <a:gd name="connsiteX13" fmla="*/ 98425 w 555625"/>
              <a:gd name="connsiteY13" fmla="*/ 269875 h 979411"/>
              <a:gd name="connsiteX14" fmla="*/ 193675 w 555625"/>
              <a:gd name="connsiteY14" fmla="*/ 165100 h 979411"/>
              <a:gd name="connsiteX15" fmla="*/ 161925 w 555625"/>
              <a:gd name="connsiteY15" fmla="*/ 180975 h 979411"/>
              <a:gd name="connsiteX16" fmla="*/ 555625 w 555625"/>
              <a:gd name="connsiteY16" fmla="*/ 0 h 97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5625" h="979411">
                <a:moveTo>
                  <a:pt x="555625" y="0"/>
                </a:moveTo>
                <a:cubicBezTo>
                  <a:pt x="462756" y="42862"/>
                  <a:pt x="369888" y="85725"/>
                  <a:pt x="298450" y="133350"/>
                </a:cubicBezTo>
                <a:cubicBezTo>
                  <a:pt x="227012" y="180975"/>
                  <a:pt x="158750" y="255588"/>
                  <a:pt x="127000" y="285750"/>
                </a:cubicBezTo>
                <a:cubicBezTo>
                  <a:pt x="95250" y="315912"/>
                  <a:pt x="123825" y="288925"/>
                  <a:pt x="107950" y="314325"/>
                </a:cubicBezTo>
                <a:cubicBezTo>
                  <a:pt x="92075" y="339725"/>
                  <a:pt x="34925" y="430212"/>
                  <a:pt x="31750" y="438150"/>
                </a:cubicBezTo>
                <a:cubicBezTo>
                  <a:pt x="28575" y="446088"/>
                  <a:pt x="87313" y="345546"/>
                  <a:pt x="88900" y="361950"/>
                </a:cubicBezTo>
                <a:cubicBezTo>
                  <a:pt x="90487" y="378354"/>
                  <a:pt x="50271" y="503238"/>
                  <a:pt x="41275" y="536575"/>
                </a:cubicBezTo>
                <a:cubicBezTo>
                  <a:pt x="32279" y="569912"/>
                  <a:pt x="33337" y="531283"/>
                  <a:pt x="34925" y="561975"/>
                </a:cubicBezTo>
                <a:cubicBezTo>
                  <a:pt x="36512" y="592667"/>
                  <a:pt x="52387" y="700088"/>
                  <a:pt x="50800" y="720725"/>
                </a:cubicBezTo>
                <a:cubicBezTo>
                  <a:pt x="49213" y="741362"/>
                  <a:pt x="11113" y="646113"/>
                  <a:pt x="25400" y="685800"/>
                </a:cubicBezTo>
                <a:cubicBezTo>
                  <a:pt x="39687" y="725487"/>
                  <a:pt x="124354" y="920221"/>
                  <a:pt x="136525" y="958850"/>
                </a:cubicBezTo>
                <a:cubicBezTo>
                  <a:pt x="148696" y="997479"/>
                  <a:pt x="121179" y="980546"/>
                  <a:pt x="98425" y="917575"/>
                </a:cubicBezTo>
                <a:cubicBezTo>
                  <a:pt x="75671" y="854604"/>
                  <a:pt x="0" y="688975"/>
                  <a:pt x="0" y="581025"/>
                </a:cubicBezTo>
                <a:cubicBezTo>
                  <a:pt x="0" y="473075"/>
                  <a:pt x="66146" y="339196"/>
                  <a:pt x="98425" y="269875"/>
                </a:cubicBezTo>
                <a:cubicBezTo>
                  <a:pt x="130704" y="200554"/>
                  <a:pt x="183092" y="179917"/>
                  <a:pt x="193675" y="165100"/>
                </a:cubicBezTo>
                <a:cubicBezTo>
                  <a:pt x="204258" y="150283"/>
                  <a:pt x="161925" y="180975"/>
                  <a:pt x="161925" y="180975"/>
                </a:cubicBezTo>
                <a:lnTo>
                  <a:pt x="5556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D485A6B-94B7-249F-A930-07B0EEC3D530}"/>
              </a:ext>
            </a:extLst>
          </p:cNvPr>
          <p:cNvSpPr/>
          <p:nvPr/>
        </p:nvSpPr>
        <p:spPr>
          <a:xfrm>
            <a:off x="4833343" y="3797273"/>
            <a:ext cx="1108804" cy="317704"/>
          </a:xfrm>
          <a:custGeom>
            <a:avLst/>
            <a:gdLst>
              <a:gd name="connsiteX0" fmla="*/ 1107082 w 1108804"/>
              <a:gd name="connsiteY0" fmla="*/ 27 h 317704"/>
              <a:gd name="connsiteX1" fmla="*/ 713382 w 1108804"/>
              <a:gd name="connsiteY1" fmla="*/ 174652 h 317704"/>
              <a:gd name="connsiteX2" fmla="*/ 338732 w 1108804"/>
              <a:gd name="connsiteY2" fmla="*/ 308002 h 317704"/>
              <a:gd name="connsiteX3" fmla="*/ 795932 w 1108804"/>
              <a:gd name="connsiteY3" fmla="*/ 171477 h 317704"/>
              <a:gd name="connsiteX4" fmla="*/ 364132 w 1108804"/>
              <a:gd name="connsiteY4" fmla="*/ 317527 h 317704"/>
              <a:gd name="connsiteX5" fmla="*/ 5357 w 1108804"/>
              <a:gd name="connsiteY5" fmla="*/ 203227 h 317704"/>
              <a:gd name="connsiteX6" fmla="*/ 164107 w 1108804"/>
              <a:gd name="connsiteY6" fmla="*/ 288952 h 317704"/>
              <a:gd name="connsiteX7" fmla="*/ 373657 w 1108804"/>
              <a:gd name="connsiteY7" fmla="*/ 314352 h 317704"/>
              <a:gd name="connsiteX8" fmla="*/ 249832 w 1108804"/>
              <a:gd name="connsiteY8" fmla="*/ 260377 h 317704"/>
              <a:gd name="connsiteX9" fmla="*/ 830857 w 1108804"/>
              <a:gd name="connsiteY9" fmla="*/ 161952 h 317704"/>
              <a:gd name="connsiteX10" fmla="*/ 1107082 w 1108804"/>
              <a:gd name="connsiteY10" fmla="*/ 27 h 31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8804" h="317704">
                <a:moveTo>
                  <a:pt x="1107082" y="27"/>
                </a:moveTo>
                <a:cubicBezTo>
                  <a:pt x="1087503" y="2144"/>
                  <a:pt x="841440" y="123323"/>
                  <a:pt x="713382" y="174652"/>
                </a:cubicBezTo>
                <a:cubicBezTo>
                  <a:pt x="585324" y="225981"/>
                  <a:pt x="324974" y="308531"/>
                  <a:pt x="338732" y="308002"/>
                </a:cubicBezTo>
                <a:cubicBezTo>
                  <a:pt x="352490" y="307473"/>
                  <a:pt x="791699" y="169890"/>
                  <a:pt x="795932" y="171477"/>
                </a:cubicBezTo>
                <a:cubicBezTo>
                  <a:pt x="800165" y="173064"/>
                  <a:pt x="495894" y="312235"/>
                  <a:pt x="364132" y="317527"/>
                </a:cubicBezTo>
                <a:cubicBezTo>
                  <a:pt x="232369" y="322819"/>
                  <a:pt x="38694" y="207989"/>
                  <a:pt x="5357" y="203227"/>
                </a:cubicBezTo>
                <a:cubicBezTo>
                  <a:pt x="-27980" y="198465"/>
                  <a:pt x="102724" y="270431"/>
                  <a:pt x="164107" y="288952"/>
                </a:cubicBezTo>
                <a:cubicBezTo>
                  <a:pt x="225490" y="307473"/>
                  <a:pt x="359369" y="319115"/>
                  <a:pt x="373657" y="314352"/>
                </a:cubicBezTo>
                <a:cubicBezTo>
                  <a:pt x="387945" y="309589"/>
                  <a:pt x="173632" y="285777"/>
                  <a:pt x="249832" y="260377"/>
                </a:cubicBezTo>
                <a:cubicBezTo>
                  <a:pt x="326032" y="234977"/>
                  <a:pt x="685865" y="203227"/>
                  <a:pt x="830857" y="161952"/>
                </a:cubicBezTo>
                <a:cubicBezTo>
                  <a:pt x="975849" y="120677"/>
                  <a:pt x="1126661" y="-2090"/>
                  <a:pt x="1107082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9390CFD-1390-2D8D-A222-9C3C040D515B}"/>
              </a:ext>
            </a:extLst>
          </p:cNvPr>
          <p:cNvSpPr/>
          <p:nvPr/>
        </p:nvSpPr>
        <p:spPr>
          <a:xfrm>
            <a:off x="5286356" y="3055670"/>
            <a:ext cx="1184628" cy="894492"/>
          </a:xfrm>
          <a:custGeom>
            <a:avLst/>
            <a:gdLst>
              <a:gd name="connsiteX0" fmla="*/ 19 w 1184628"/>
              <a:gd name="connsiteY0" fmla="*/ 11380 h 894492"/>
              <a:gd name="connsiteX1" fmla="*/ 581044 w 1184628"/>
              <a:gd name="connsiteY1" fmla="*/ 59005 h 894492"/>
              <a:gd name="connsiteX2" fmla="*/ 1158894 w 1184628"/>
              <a:gd name="connsiteY2" fmla="*/ 182830 h 894492"/>
              <a:gd name="connsiteX3" fmla="*/ 1066819 w 1184628"/>
              <a:gd name="connsiteY3" fmla="*/ 195530 h 894492"/>
              <a:gd name="connsiteX4" fmla="*/ 914419 w 1184628"/>
              <a:gd name="connsiteY4" fmla="*/ 265380 h 894492"/>
              <a:gd name="connsiteX5" fmla="*/ 869969 w 1184628"/>
              <a:gd name="connsiteY5" fmla="*/ 316180 h 894492"/>
              <a:gd name="connsiteX6" fmla="*/ 923944 w 1184628"/>
              <a:gd name="connsiteY6" fmla="*/ 366980 h 894492"/>
              <a:gd name="connsiteX7" fmla="*/ 927119 w 1184628"/>
              <a:gd name="connsiteY7" fmla="*/ 592405 h 894492"/>
              <a:gd name="connsiteX8" fmla="*/ 898544 w 1184628"/>
              <a:gd name="connsiteY8" fmla="*/ 513030 h 894492"/>
              <a:gd name="connsiteX9" fmla="*/ 908069 w 1184628"/>
              <a:gd name="connsiteY9" fmla="*/ 617805 h 894492"/>
              <a:gd name="connsiteX10" fmla="*/ 762019 w 1184628"/>
              <a:gd name="connsiteY10" fmla="*/ 519380 h 894492"/>
              <a:gd name="connsiteX11" fmla="*/ 825519 w 1184628"/>
              <a:gd name="connsiteY11" fmla="*/ 640030 h 894492"/>
              <a:gd name="connsiteX12" fmla="*/ 828694 w 1184628"/>
              <a:gd name="connsiteY12" fmla="*/ 684480 h 894492"/>
              <a:gd name="connsiteX13" fmla="*/ 654069 w 1184628"/>
              <a:gd name="connsiteY13" fmla="*/ 805130 h 894492"/>
              <a:gd name="connsiteX14" fmla="*/ 692169 w 1184628"/>
              <a:gd name="connsiteY14" fmla="*/ 678130 h 894492"/>
              <a:gd name="connsiteX15" fmla="*/ 377844 w 1184628"/>
              <a:gd name="connsiteY15" fmla="*/ 894030 h 894492"/>
              <a:gd name="connsiteX16" fmla="*/ 517544 w 1184628"/>
              <a:gd name="connsiteY16" fmla="*/ 719405 h 894492"/>
              <a:gd name="connsiteX17" fmla="*/ 714394 w 1184628"/>
              <a:gd name="connsiteY17" fmla="*/ 227280 h 894492"/>
              <a:gd name="connsiteX18" fmla="*/ 635019 w 1184628"/>
              <a:gd name="connsiteY18" fmla="*/ 338405 h 894492"/>
              <a:gd name="connsiteX19" fmla="*/ 650894 w 1184628"/>
              <a:gd name="connsiteY19" fmla="*/ 252680 h 894492"/>
              <a:gd name="connsiteX20" fmla="*/ 314344 w 1184628"/>
              <a:gd name="connsiteY20" fmla="*/ 125680 h 894492"/>
              <a:gd name="connsiteX21" fmla="*/ 558819 w 1184628"/>
              <a:gd name="connsiteY21" fmla="*/ 268555 h 894492"/>
              <a:gd name="connsiteX22" fmla="*/ 19 w 1184628"/>
              <a:gd name="connsiteY22" fmla="*/ 11380 h 89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84628" h="894492">
                <a:moveTo>
                  <a:pt x="19" y="11380"/>
                </a:moveTo>
                <a:cubicBezTo>
                  <a:pt x="3723" y="-23545"/>
                  <a:pt x="387898" y="30430"/>
                  <a:pt x="581044" y="59005"/>
                </a:cubicBezTo>
                <a:cubicBezTo>
                  <a:pt x="774190" y="87580"/>
                  <a:pt x="1077932" y="160076"/>
                  <a:pt x="1158894" y="182830"/>
                </a:cubicBezTo>
                <a:cubicBezTo>
                  <a:pt x="1239856" y="205584"/>
                  <a:pt x="1107565" y="181772"/>
                  <a:pt x="1066819" y="195530"/>
                </a:cubicBezTo>
                <a:cubicBezTo>
                  <a:pt x="1026073" y="209288"/>
                  <a:pt x="947227" y="245272"/>
                  <a:pt x="914419" y="265380"/>
                </a:cubicBezTo>
                <a:cubicBezTo>
                  <a:pt x="881611" y="285488"/>
                  <a:pt x="868382" y="299247"/>
                  <a:pt x="869969" y="316180"/>
                </a:cubicBezTo>
                <a:cubicBezTo>
                  <a:pt x="871557" y="333113"/>
                  <a:pt x="914419" y="320943"/>
                  <a:pt x="923944" y="366980"/>
                </a:cubicBezTo>
                <a:cubicBezTo>
                  <a:pt x="933469" y="413018"/>
                  <a:pt x="931352" y="568063"/>
                  <a:pt x="927119" y="592405"/>
                </a:cubicBezTo>
                <a:cubicBezTo>
                  <a:pt x="922886" y="616747"/>
                  <a:pt x="901719" y="508797"/>
                  <a:pt x="898544" y="513030"/>
                </a:cubicBezTo>
                <a:cubicBezTo>
                  <a:pt x="895369" y="517263"/>
                  <a:pt x="930823" y="616747"/>
                  <a:pt x="908069" y="617805"/>
                </a:cubicBezTo>
                <a:cubicBezTo>
                  <a:pt x="885315" y="618863"/>
                  <a:pt x="775777" y="515676"/>
                  <a:pt x="762019" y="519380"/>
                </a:cubicBezTo>
                <a:cubicBezTo>
                  <a:pt x="748261" y="523084"/>
                  <a:pt x="814407" y="612513"/>
                  <a:pt x="825519" y="640030"/>
                </a:cubicBezTo>
                <a:cubicBezTo>
                  <a:pt x="836631" y="667547"/>
                  <a:pt x="857269" y="656963"/>
                  <a:pt x="828694" y="684480"/>
                </a:cubicBezTo>
                <a:cubicBezTo>
                  <a:pt x="800119" y="711997"/>
                  <a:pt x="676823" y="806188"/>
                  <a:pt x="654069" y="805130"/>
                </a:cubicBezTo>
                <a:cubicBezTo>
                  <a:pt x="631315" y="804072"/>
                  <a:pt x="738206" y="663313"/>
                  <a:pt x="692169" y="678130"/>
                </a:cubicBezTo>
                <a:cubicBezTo>
                  <a:pt x="646132" y="692947"/>
                  <a:pt x="406948" y="887151"/>
                  <a:pt x="377844" y="894030"/>
                </a:cubicBezTo>
                <a:cubicBezTo>
                  <a:pt x="348740" y="900909"/>
                  <a:pt x="461452" y="830530"/>
                  <a:pt x="517544" y="719405"/>
                </a:cubicBezTo>
                <a:cubicBezTo>
                  <a:pt x="573636" y="608280"/>
                  <a:pt x="694815" y="290780"/>
                  <a:pt x="714394" y="227280"/>
                </a:cubicBezTo>
                <a:cubicBezTo>
                  <a:pt x="733973" y="163780"/>
                  <a:pt x="645602" y="334172"/>
                  <a:pt x="635019" y="338405"/>
                </a:cubicBezTo>
                <a:cubicBezTo>
                  <a:pt x="624436" y="342638"/>
                  <a:pt x="704340" y="288134"/>
                  <a:pt x="650894" y="252680"/>
                </a:cubicBezTo>
                <a:cubicBezTo>
                  <a:pt x="597448" y="217226"/>
                  <a:pt x="329690" y="123034"/>
                  <a:pt x="314344" y="125680"/>
                </a:cubicBezTo>
                <a:cubicBezTo>
                  <a:pt x="298998" y="128326"/>
                  <a:pt x="605915" y="286547"/>
                  <a:pt x="558819" y="268555"/>
                </a:cubicBezTo>
                <a:cubicBezTo>
                  <a:pt x="511723" y="250563"/>
                  <a:pt x="-3685" y="46305"/>
                  <a:pt x="19" y="1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円/楕円 1060">
            <a:extLst>
              <a:ext uri="{FF2B5EF4-FFF2-40B4-BE49-F238E27FC236}">
                <a16:creationId xmlns:a16="http://schemas.microsoft.com/office/drawing/2014/main" id="{99BC871C-8EB7-8C61-D2BD-7230E0BB7593}"/>
              </a:ext>
            </a:extLst>
          </p:cNvPr>
          <p:cNvSpPr/>
          <p:nvPr/>
        </p:nvSpPr>
        <p:spPr>
          <a:xfrm>
            <a:off x="7384386" y="4333446"/>
            <a:ext cx="57150" cy="57150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円/楕円 1061">
            <a:extLst>
              <a:ext uri="{FF2B5EF4-FFF2-40B4-BE49-F238E27FC236}">
                <a16:creationId xmlns:a16="http://schemas.microsoft.com/office/drawing/2014/main" id="{AA6F88BE-2A23-2C22-6582-5C0C6F772F9D}"/>
              </a:ext>
            </a:extLst>
          </p:cNvPr>
          <p:cNvSpPr/>
          <p:nvPr/>
        </p:nvSpPr>
        <p:spPr>
          <a:xfrm>
            <a:off x="6781822" y="4617356"/>
            <a:ext cx="57150" cy="57150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8FF81A7-C1E3-F804-45AD-3237E176A9BC}"/>
              </a:ext>
            </a:extLst>
          </p:cNvPr>
          <p:cNvSpPr/>
          <p:nvPr/>
        </p:nvSpPr>
        <p:spPr>
          <a:xfrm>
            <a:off x="5556834" y="1362661"/>
            <a:ext cx="691840" cy="1557051"/>
          </a:xfrm>
          <a:custGeom>
            <a:avLst/>
            <a:gdLst>
              <a:gd name="connsiteX0" fmla="*/ 688391 w 691840"/>
              <a:gd name="connsiteY0" fmla="*/ 5764 h 1557051"/>
              <a:gd name="connsiteX1" fmla="*/ 396291 w 691840"/>
              <a:gd name="connsiteY1" fmla="*/ 450264 h 1557051"/>
              <a:gd name="connsiteX2" fmla="*/ 440741 w 691840"/>
              <a:gd name="connsiteY2" fmla="*/ 408989 h 1557051"/>
              <a:gd name="connsiteX3" fmla="*/ 205791 w 691840"/>
              <a:gd name="connsiteY3" fmla="*/ 831264 h 1557051"/>
              <a:gd name="connsiteX4" fmla="*/ 310566 w 691840"/>
              <a:gd name="connsiteY4" fmla="*/ 755064 h 1557051"/>
              <a:gd name="connsiteX5" fmla="*/ 104191 w 691840"/>
              <a:gd name="connsiteY5" fmla="*/ 1132889 h 1557051"/>
              <a:gd name="connsiteX6" fmla="*/ 2591 w 691840"/>
              <a:gd name="connsiteY6" fmla="*/ 1542464 h 1557051"/>
              <a:gd name="connsiteX7" fmla="*/ 27991 w 691840"/>
              <a:gd name="connsiteY7" fmla="*/ 1472614 h 1557051"/>
              <a:gd name="connsiteX8" fmla="*/ 415341 w 691840"/>
              <a:gd name="connsiteY8" fmla="*/ 450264 h 1557051"/>
              <a:gd name="connsiteX9" fmla="*/ 408991 w 691840"/>
              <a:gd name="connsiteY9" fmla="*/ 462964 h 1557051"/>
              <a:gd name="connsiteX10" fmla="*/ 583616 w 691840"/>
              <a:gd name="connsiteY10" fmla="*/ 151814 h 1557051"/>
              <a:gd name="connsiteX11" fmla="*/ 558216 w 691840"/>
              <a:gd name="connsiteY11" fmla="*/ 193089 h 1557051"/>
              <a:gd name="connsiteX12" fmla="*/ 688391 w 691840"/>
              <a:gd name="connsiteY12" fmla="*/ 5764 h 155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1840" h="1557051">
                <a:moveTo>
                  <a:pt x="688391" y="5764"/>
                </a:moveTo>
                <a:cubicBezTo>
                  <a:pt x="661404" y="48626"/>
                  <a:pt x="437566" y="383060"/>
                  <a:pt x="396291" y="450264"/>
                </a:cubicBezTo>
                <a:cubicBezTo>
                  <a:pt x="355016" y="517468"/>
                  <a:pt x="472491" y="345489"/>
                  <a:pt x="440741" y="408989"/>
                </a:cubicBezTo>
                <a:cubicBezTo>
                  <a:pt x="408991" y="472489"/>
                  <a:pt x="227487" y="773585"/>
                  <a:pt x="205791" y="831264"/>
                </a:cubicBezTo>
                <a:cubicBezTo>
                  <a:pt x="184095" y="888943"/>
                  <a:pt x="327499" y="704793"/>
                  <a:pt x="310566" y="755064"/>
                </a:cubicBezTo>
                <a:cubicBezTo>
                  <a:pt x="293633" y="805335"/>
                  <a:pt x="155520" y="1001656"/>
                  <a:pt x="104191" y="1132889"/>
                </a:cubicBezTo>
                <a:cubicBezTo>
                  <a:pt x="52862" y="1264122"/>
                  <a:pt x="15291" y="1485843"/>
                  <a:pt x="2591" y="1542464"/>
                </a:cubicBezTo>
                <a:cubicBezTo>
                  <a:pt x="-10109" y="1599085"/>
                  <a:pt x="27991" y="1472614"/>
                  <a:pt x="27991" y="1472614"/>
                </a:cubicBezTo>
                <a:lnTo>
                  <a:pt x="415341" y="450264"/>
                </a:lnTo>
                <a:cubicBezTo>
                  <a:pt x="478841" y="281989"/>
                  <a:pt x="408991" y="462964"/>
                  <a:pt x="408991" y="462964"/>
                </a:cubicBezTo>
                <a:lnTo>
                  <a:pt x="583616" y="151814"/>
                </a:lnTo>
                <a:cubicBezTo>
                  <a:pt x="608487" y="106835"/>
                  <a:pt x="540754" y="213726"/>
                  <a:pt x="558216" y="193089"/>
                </a:cubicBezTo>
                <a:cubicBezTo>
                  <a:pt x="575678" y="172452"/>
                  <a:pt x="715378" y="-37098"/>
                  <a:pt x="688391" y="5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F7E8DD6-DC3B-5D79-B6AF-0D07C18807BF}"/>
              </a:ext>
            </a:extLst>
          </p:cNvPr>
          <p:cNvSpPr/>
          <p:nvPr/>
        </p:nvSpPr>
        <p:spPr>
          <a:xfrm>
            <a:off x="6166532" y="1295433"/>
            <a:ext cx="1323827" cy="105250"/>
          </a:xfrm>
          <a:custGeom>
            <a:avLst/>
            <a:gdLst>
              <a:gd name="connsiteX0" fmla="*/ 2493 w 1323827"/>
              <a:gd name="connsiteY0" fmla="*/ 104742 h 105250"/>
              <a:gd name="connsiteX1" fmla="*/ 526368 w 1323827"/>
              <a:gd name="connsiteY1" fmla="*/ 6317 h 105250"/>
              <a:gd name="connsiteX2" fmla="*/ 478743 w 1323827"/>
              <a:gd name="connsiteY2" fmla="*/ 9492 h 105250"/>
              <a:gd name="connsiteX3" fmla="*/ 1291543 w 1323827"/>
              <a:gd name="connsiteY3" fmla="*/ 22192 h 105250"/>
              <a:gd name="connsiteX4" fmla="*/ 1174068 w 1323827"/>
              <a:gd name="connsiteY4" fmla="*/ 22192 h 105250"/>
              <a:gd name="connsiteX5" fmla="*/ 535893 w 1323827"/>
              <a:gd name="connsiteY5" fmla="*/ 31717 h 105250"/>
              <a:gd name="connsiteX6" fmla="*/ 627968 w 1323827"/>
              <a:gd name="connsiteY6" fmla="*/ 38067 h 105250"/>
              <a:gd name="connsiteX7" fmla="*/ 339043 w 1323827"/>
              <a:gd name="connsiteY7" fmla="*/ 44417 h 105250"/>
              <a:gd name="connsiteX8" fmla="*/ 2493 w 1323827"/>
              <a:gd name="connsiteY8" fmla="*/ 104742 h 10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3827" h="105250">
                <a:moveTo>
                  <a:pt x="2493" y="104742"/>
                </a:moveTo>
                <a:cubicBezTo>
                  <a:pt x="33714" y="98392"/>
                  <a:pt x="446993" y="22192"/>
                  <a:pt x="526368" y="6317"/>
                </a:cubicBezTo>
                <a:cubicBezTo>
                  <a:pt x="605743" y="-9558"/>
                  <a:pt x="478743" y="9492"/>
                  <a:pt x="478743" y="9492"/>
                </a:cubicBezTo>
                <a:lnTo>
                  <a:pt x="1291543" y="22192"/>
                </a:lnTo>
                <a:cubicBezTo>
                  <a:pt x="1407430" y="24309"/>
                  <a:pt x="1174068" y="22192"/>
                  <a:pt x="1174068" y="22192"/>
                </a:cubicBezTo>
                <a:lnTo>
                  <a:pt x="535893" y="31717"/>
                </a:lnTo>
                <a:cubicBezTo>
                  <a:pt x="444876" y="34363"/>
                  <a:pt x="660776" y="35950"/>
                  <a:pt x="627968" y="38067"/>
                </a:cubicBezTo>
                <a:cubicBezTo>
                  <a:pt x="595160" y="40184"/>
                  <a:pt x="436410" y="32775"/>
                  <a:pt x="339043" y="44417"/>
                </a:cubicBezTo>
                <a:cubicBezTo>
                  <a:pt x="241676" y="56059"/>
                  <a:pt x="-28728" y="111092"/>
                  <a:pt x="2493" y="104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9F28081B-C510-626D-888E-A6F5DFA75172}"/>
              </a:ext>
            </a:extLst>
          </p:cNvPr>
          <p:cNvSpPr/>
          <p:nvPr/>
        </p:nvSpPr>
        <p:spPr>
          <a:xfrm>
            <a:off x="6091600" y="1295268"/>
            <a:ext cx="614522" cy="244685"/>
          </a:xfrm>
          <a:custGeom>
            <a:avLst/>
            <a:gdLst>
              <a:gd name="connsiteX0" fmla="*/ 1225 w 614522"/>
              <a:gd name="connsiteY0" fmla="*/ 244607 h 244685"/>
              <a:gd name="connsiteX1" fmla="*/ 166325 w 614522"/>
              <a:gd name="connsiteY1" fmla="*/ 82682 h 244685"/>
              <a:gd name="connsiteX2" fmla="*/ 340950 w 614522"/>
              <a:gd name="connsiteY2" fmla="*/ 22357 h 244685"/>
              <a:gd name="connsiteX3" fmla="*/ 366350 w 614522"/>
              <a:gd name="connsiteY3" fmla="*/ 25532 h 244685"/>
              <a:gd name="connsiteX4" fmla="*/ 614000 w 614522"/>
              <a:gd name="connsiteY4" fmla="*/ 132 h 244685"/>
              <a:gd name="connsiteX5" fmla="*/ 426675 w 614522"/>
              <a:gd name="connsiteY5" fmla="*/ 38232 h 244685"/>
              <a:gd name="connsiteX6" fmla="*/ 255225 w 614522"/>
              <a:gd name="connsiteY6" fmla="*/ 60457 h 244685"/>
              <a:gd name="connsiteX7" fmla="*/ 1225 w 614522"/>
              <a:gd name="connsiteY7" fmla="*/ 244607 h 24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522" h="244685">
                <a:moveTo>
                  <a:pt x="1225" y="244607"/>
                </a:moveTo>
                <a:cubicBezTo>
                  <a:pt x="-13592" y="248311"/>
                  <a:pt x="109704" y="119724"/>
                  <a:pt x="166325" y="82682"/>
                </a:cubicBezTo>
                <a:cubicBezTo>
                  <a:pt x="222946" y="45640"/>
                  <a:pt x="307613" y="31882"/>
                  <a:pt x="340950" y="22357"/>
                </a:cubicBezTo>
                <a:cubicBezTo>
                  <a:pt x="374288" y="12832"/>
                  <a:pt x="320842" y="29236"/>
                  <a:pt x="366350" y="25532"/>
                </a:cubicBezTo>
                <a:cubicBezTo>
                  <a:pt x="411858" y="21828"/>
                  <a:pt x="603946" y="-1985"/>
                  <a:pt x="614000" y="132"/>
                </a:cubicBezTo>
                <a:cubicBezTo>
                  <a:pt x="624054" y="2249"/>
                  <a:pt x="486471" y="28178"/>
                  <a:pt x="426675" y="38232"/>
                </a:cubicBezTo>
                <a:cubicBezTo>
                  <a:pt x="366879" y="48286"/>
                  <a:pt x="322429" y="30824"/>
                  <a:pt x="255225" y="60457"/>
                </a:cubicBezTo>
                <a:cubicBezTo>
                  <a:pt x="188021" y="90090"/>
                  <a:pt x="16042" y="240903"/>
                  <a:pt x="1225" y="244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157C98F7-50EE-8DC2-4826-306F91A630F2}"/>
              </a:ext>
            </a:extLst>
          </p:cNvPr>
          <p:cNvSpPr/>
          <p:nvPr/>
        </p:nvSpPr>
        <p:spPr>
          <a:xfrm>
            <a:off x="6680190" y="1278080"/>
            <a:ext cx="1001899" cy="1049150"/>
          </a:xfrm>
          <a:custGeom>
            <a:avLst/>
            <a:gdLst>
              <a:gd name="connsiteX0" fmla="*/ 6360 w 1001899"/>
              <a:gd name="connsiteY0" fmla="*/ 1445 h 1049150"/>
              <a:gd name="connsiteX1" fmla="*/ 698510 w 1001899"/>
              <a:gd name="connsiteY1" fmla="*/ 7795 h 1049150"/>
              <a:gd name="connsiteX2" fmla="*/ 787410 w 1001899"/>
              <a:gd name="connsiteY2" fmla="*/ 68120 h 1049150"/>
              <a:gd name="connsiteX3" fmla="*/ 898535 w 1001899"/>
              <a:gd name="connsiteY3" fmla="*/ 207820 h 1049150"/>
              <a:gd name="connsiteX4" fmla="*/ 901710 w 1001899"/>
              <a:gd name="connsiteY4" fmla="*/ 223695 h 1049150"/>
              <a:gd name="connsiteX5" fmla="*/ 996960 w 1001899"/>
              <a:gd name="connsiteY5" fmla="*/ 595170 h 1049150"/>
              <a:gd name="connsiteX6" fmla="*/ 984260 w 1001899"/>
              <a:gd name="connsiteY6" fmla="*/ 547545 h 1049150"/>
              <a:gd name="connsiteX7" fmla="*/ 949335 w 1001899"/>
              <a:gd name="connsiteY7" fmla="*/ 1039670 h 1049150"/>
              <a:gd name="connsiteX8" fmla="*/ 977910 w 1001899"/>
              <a:gd name="connsiteY8" fmla="*/ 823770 h 1049150"/>
              <a:gd name="connsiteX9" fmla="*/ 923935 w 1001899"/>
              <a:gd name="connsiteY9" fmla="*/ 245920 h 1049150"/>
              <a:gd name="connsiteX10" fmla="*/ 850910 w 1001899"/>
              <a:gd name="connsiteY10" fmla="*/ 137970 h 1049150"/>
              <a:gd name="connsiteX11" fmla="*/ 695335 w 1001899"/>
              <a:gd name="connsiteY11" fmla="*/ 7795 h 1049150"/>
              <a:gd name="connsiteX12" fmla="*/ 371485 w 1001899"/>
              <a:gd name="connsiteY12" fmla="*/ 14145 h 1049150"/>
              <a:gd name="connsiteX13" fmla="*/ 6360 w 1001899"/>
              <a:gd name="connsiteY13" fmla="*/ 1445 h 104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1899" h="1049150">
                <a:moveTo>
                  <a:pt x="6360" y="1445"/>
                </a:moveTo>
                <a:cubicBezTo>
                  <a:pt x="60864" y="387"/>
                  <a:pt x="568335" y="-3317"/>
                  <a:pt x="698510" y="7795"/>
                </a:cubicBezTo>
                <a:cubicBezTo>
                  <a:pt x="828685" y="18907"/>
                  <a:pt x="754073" y="34783"/>
                  <a:pt x="787410" y="68120"/>
                </a:cubicBezTo>
                <a:cubicBezTo>
                  <a:pt x="820747" y="101457"/>
                  <a:pt x="898535" y="207820"/>
                  <a:pt x="898535" y="207820"/>
                </a:cubicBezTo>
                <a:cubicBezTo>
                  <a:pt x="917585" y="233749"/>
                  <a:pt x="885306" y="159137"/>
                  <a:pt x="901710" y="223695"/>
                </a:cubicBezTo>
                <a:cubicBezTo>
                  <a:pt x="918114" y="288253"/>
                  <a:pt x="983202" y="541195"/>
                  <a:pt x="996960" y="595170"/>
                </a:cubicBezTo>
                <a:cubicBezTo>
                  <a:pt x="1010718" y="649145"/>
                  <a:pt x="992198" y="473462"/>
                  <a:pt x="984260" y="547545"/>
                </a:cubicBezTo>
                <a:cubicBezTo>
                  <a:pt x="976322" y="621628"/>
                  <a:pt x="950393" y="993633"/>
                  <a:pt x="949335" y="1039670"/>
                </a:cubicBezTo>
                <a:cubicBezTo>
                  <a:pt x="948277" y="1085707"/>
                  <a:pt x="982143" y="956062"/>
                  <a:pt x="977910" y="823770"/>
                </a:cubicBezTo>
                <a:cubicBezTo>
                  <a:pt x="973677" y="691478"/>
                  <a:pt x="945102" y="360220"/>
                  <a:pt x="923935" y="245920"/>
                </a:cubicBezTo>
                <a:cubicBezTo>
                  <a:pt x="902768" y="131620"/>
                  <a:pt x="889010" y="177657"/>
                  <a:pt x="850910" y="137970"/>
                </a:cubicBezTo>
                <a:cubicBezTo>
                  <a:pt x="812810" y="98283"/>
                  <a:pt x="775239" y="28433"/>
                  <a:pt x="695335" y="7795"/>
                </a:cubicBezTo>
                <a:cubicBezTo>
                  <a:pt x="615431" y="-12843"/>
                  <a:pt x="480493" y="14674"/>
                  <a:pt x="371485" y="14145"/>
                </a:cubicBezTo>
                <a:cubicBezTo>
                  <a:pt x="262477" y="13616"/>
                  <a:pt x="-48144" y="2503"/>
                  <a:pt x="6360" y="1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C1EBB315-A79E-2818-B831-FEE32510E31A}"/>
              </a:ext>
            </a:extLst>
          </p:cNvPr>
          <p:cNvSpPr/>
          <p:nvPr/>
        </p:nvSpPr>
        <p:spPr>
          <a:xfrm>
            <a:off x="7462603" y="1251606"/>
            <a:ext cx="1260367" cy="895406"/>
          </a:xfrm>
          <a:custGeom>
            <a:avLst/>
            <a:gdLst>
              <a:gd name="connsiteX0" fmla="*/ 46272 w 1260367"/>
              <a:gd name="connsiteY0" fmla="*/ 31094 h 895406"/>
              <a:gd name="connsiteX1" fmla="*/ 103422 w 1260367"/>
              <a:gd name="connsiteY1" fmla="*/ 50144 h 895406"/>
              <a:gd name="connsiteX2" fmla="*/ 757472 w 1260367"/>
              <a:gd name="connsiteY2" fmla="*/ 408919 h 895406"/>
              <a:gd name="connsiteX3" fmla="*/ 1224197 w 1260367"/>
              <a:gd name="connsiteY3" fmla="*/ 862944 h 895406"/>
              <a:gd name="connsiteX4" fmla="*/ 1179747 w 1260367"/>
              <a:gd name="connsiteY4" fmla="*/ 815319 h 895406"/>
              <a:gd name="connsiteX5" fmla="*/ 786047 w 1260367"/>
              <a:gd name="connsiteY5" fmla="*/ 466069 h 895406"/>
              <a:gd name="connsiteX6" fmla="*/ 881297 w 1260367"/>
              <a:gd name="connsiteY6" fmla="*/ 554969 h 895406"/>
              <a:gd name="connsiteX7" fmla="*/ 455847 w 1260367"/>
              <a:gd name="connsiteY7" fmla="*/ 224769 h 895406"/>
              <a:gd name="connsiteX8" fmla="*/ 551097 w 1260367"/>
              <a:gd name="connsiteY8" fmla="*/ 316844 h 895406"/>
              <a:gd name="connsiteX9" fmla="*/ 46272 w 1260367"/>
              <a:gd name="connsiteY9" fmla="*/ 31094 h 89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0367" h="895406">
                <a:moveTo>
                  <a:pt x="46272" y="31094"/>
                </a:moveTo>
                <a:cubicBezTo>
                  <a:pt x="-28341" y="-13356"/>
                  <a:pt x="-15111" y="-12827"/>
                  <a:pt x="103422" y="50144"/>
                </a:cubicBezTo>
                <a:cubicBezTo>
                  <a:pt x="221955" y="113115"/>
                  <a:pt x="570676" y="273452"/>
                  <a:pt x="757472" y="408919"/>
                </a:cubicBezTo>
                <a:cubicBezTo>
                  <a:pt x="944268" y="544386"/>
                  <a:pt x="1153818" y="795211"/>
                  <a:pt x="1224197" y="862944"/>
                </a:cubicBezTo>
                <a:cubicBezTo>
                  <a:pt x="1294576" y="930677"/>
                  <a:pt x="1252772" y="881465"/>
                  <a:pt x="1179747" y="815319"/>
                </a:cubicBezTo>
                <a:cubicBezTo>
                  <a:pt x="1106722" y="749173"/>
                  <a:pt x="835788" y="509461"/>
                  <a:pt x="786047" y="466069"/>
                </a:cubicBezTo>
                <a:cubicBezTo>
                  <a:pt x="736306" y="422677"/>
                  <a:pt x="936330" y="595186"/>
                  <a:pt x="881297" y="554969"/>
                </a:cubicBezTo>
                <a:cubicBezTo>
                  <a:pt x="826264" y="514752"/>
                  <a:pt x="510880" y="264456"/>
                  <a:pt x="455847" y="224769"/>
                </a:cubicBezTo>
                <a:cubicBezTo>
                  <a:pt x="400814" y="185082"/>
                  <a:pt x="621476" y="353886"/>
                  <a:pt x="551097" y="316844"/>
                </a:cubicBezTo>
                <a:cubicBezTo>
                  <a:pt x="480718" y="279802"/>
                  <a:pt x="120885" y="75544"/>
                  <a:pt x="46272" y="31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CFAABF2-9653-C995-BF0D-EC6F28CC40D8}"/>
              </a:ext>
            </a:extLst>
          </p:cNvPr>
          <p:cNvSpPr/>
          <p:nvPr/>
        </p:nvSpPr>
        <p:spPr>
          <a:xfrm>
            <a:off x="8694754" y="2200033"/>
            <a:ext cx="213527" cy="1270008"/>
          </a:xfrm>
          <a:custGeom>
            <a:avLst/>
            <a:gdLst>
              <a:gd name="connsiteX0" fmla="*/ 39671 w 213527"/>
              <a:gd name="connsiteY0" fmla="*/ 242 h 1270008"/>
              <a:gd name="connsiteX1" fmla="*/ 153971 w 213527"/>
              <a:gd name="connsiteY1" fmla="*/ 543167 h 1270008"/>
              <a:gd name="connsiteX2" fmla="*/ 122221 w 213527"/>
              <a:gd name="connsiteY2" fmla="*/ 511417 h 1270008"/>
              <a:gd name="connsiteX3" fmla="*/ 144446 w 213527"/>
              <a:gd name="connsiteY3" fmla="*/ 886067 h 1270008"/>
              <a:gd name="connsiteX4" fmla="*/ 211121 w 213527"/>
              <a:gd name="connsiteY4" fmla="*/ 1251192 h 1270008"/>
              <a:gd name="connsiteX5" fmla="*/ 179371 w 213527"/>
              <a:gd name="connsiteY5" fmla="*/ 1178167 h 1270008"/>
              <a:gd name="connsiteX6" fmla="*/ 1571 w 213527"/>
              <a:gd name="connsiteY6" fmla="*/ 841617 h 1270008"/>
              <a:gd name="connsiteX7" fmla="*/ 93646 w 213527"/>
              <a:gd name="connsiteY7" fmla="*/ 946392 h 1270008"/>
              <a:gd name="connsiteX8" fmla="*/ 115871 w 213527"/>
              <a:gd name="connsiteY8" fmla="*/ 743192 h 1270008"/>
              <a:gd name="connsiteX9" fmla="*/ 115871 w 213527"/>
              <a:gd name="connsiteY9" fmla="*/ 454267 h 1270008"/>
              <a:gd name="connsiteX10" fmla="*/ 131746 w 213527"/>
              <a:gd name="connsiteY10" fmla="*/ 473317 h 1270008"/>
              <a:gd name="connsiteX11" fmla="*/ 39671 w 213527"/>
              <a:gd name="connsiteY11" fmla="*/ 242 h 127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3527" h="1270008">
                <a:moveTo>
                  <a:pt x="39671" y="242"/>
                </a:moveTo>
                <a:cubicBezTo>
                  <a:pt x="43375" y="11884"/>
                  <a:pt x="140213" y="457971"/>
                  <a:pt x="153971" y="543167"/>
                </a:cubicBezTo>
                <a:cubicBezTo>
                  <a:pt x="167729" y="628363"/>
                  <a:pt x="123809" y="454267"/>
                  <a:pt x="122221" y="511417"/>
                </a:cubicBezTo>
                <a:cubicBezTo>
                  <a:pt x="120634" y="568567"/>
                  <a:pt x="129629" y="762771"/>
                  <a:pt x="144446" y="886067"/>
                </a:cubicBezTo>
                <a:cubicBezTo>
                  <a:pt x="159263" y="1009363"/>
                  <a:pt x="205300" y="1202509"/>
                  <a:pt x="211121" y="1251192"/>
                </a:cubicBezTo>
                <a:cubicBezTo>
                  <a:pt x="216942" y="1299875"/>
                  <a:pt x="214296" y="1246430"/>
                  <a:pt x="179371" y="1178167"/>
                </a:cubicBezTo>
                <a:cubicBezTo>
                  <a:pt x="144446" y="1109904"/>
                  <a:pt x="15858" y="880246"/>
                  <a:pt x="1571" y="841617"/>
                </a:cubicBezTo>
                <a:cubicBezTo>
                  <a:pt x="-12716" y="802988"/>
                  <a:pt x="74596" y="962796"/>
                  <a:pt x="93646" y="946392"/>
                </a:cubicBezTo>
                <a:cubicBezTo>
                  <a:pt x="112696" y="929988"/>
                  <a:pt x="112167" y="825213"/>
                  <a:pt x="115871" y="743192"/>
                </a:cubicBezTo>
                <a:cubicBezTo>
                  <a:pt x="119575" y="661171"/>
                  <a:pt x="113225" y="499246"/>
                  <a:pt x="115871" y="454267"/>
                </a:cubicBezTo>
                <a:cubicBezTo>
                  <a:pt x="118517" y="409288"/>
                  <a:pt x="144975" y="546871"/>
                  <a:pt x="131746" y="473317"/>
                </a:cubicBezTo>
                <a:cubicBezTo>
                  <a:pt x="118517" y="399763"/>
                  <a:pt x="35967" y="-11400"/>
                  <a:pt x="39671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3E9F708-98C7-A0BE-4AF3-5841C64E3650}"/>
              </a:ext>
            </a:extLst>
          </p:cNvPr>
          <p:cNvSpPr/>
          <p:nvPr/>
        </p:nvSpPr>
        <p:spPr>
          <a:xfrm>
            <a:off x="8766175" y="2138098"/>
            <a:ext cx="203856" cy="1324908"/>
          </a:xfrm>
          <a:custGeom>
            <a:avLst/>
            <a:gdLst>
              <a:gd name="connsiteX0" fmla="*/ 0 w 203856"/>
              <a:gd name="connsiteY0" fmla="*/ 1852 h 1324908"/>
              <a:gd name="connsiteX1" fmla="*/ 123825 w 203856"/>
              <a:gd name="connsiteY1" fmla="*/ 687652 h 1324908"/>
              <a:gd name="connsiteX2" fmla="*/ 133350 w 203856"/>
              <a:gd name="connsiteY2" fmla="*/ 678127 h 1324908"/>
              <a:gd name="connsiteX3" fmla="*/ 149225 w 203856"/>
              <a:gd name="connsiteY3" fmla="*/ 1132152 h 1324908"/>
              <a:gd name="connsiteX4" fmla="*/ 133350 w 203856"/>
              <a:gd name="connsiteY4" fmla="*/ 1322652 h 1324908"/>
              <a:gd name="connsiteX5" fmla="*/ 142875 w 203856"/>
              <a:gd name="connsiteY5" fmla="*/ 1208352 h 1324908"/>
              <a:gd name="connsiteX6" fmla="*/ 203200 w 203856"/>
              <a:gd name="connsiteY6" fmla="*/ 808302 h 1324908"/>
              <a:gd name="connsiteX7" fmla="*/ 171450 w 203856"/>
              <a:gd name="connsiteY7" fmla="*/ 916252 h 1324908"/>
              <a:gd name="connsiteX8" fmla="*/ 117475 w 203856"/>
              <a:gd name="connsiteY8" fmla="*/ 487627 h 1324908"/>
              <a:gd name="connsiteX9" fmla="*/ 123825 w 203856"/>
              <a:gd name="connsiteY9" fmla="*/ 484452 h 1324908"/>
              <a:gd name="connsiteX10" fmla="*/ 0 w 203856"/>
              <a:gd name="connsiteY10" fmla="*/ 1852 h 132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3856" h="1324908">
                <a:moveTo>
                  <a:pt x="0" y="1852"/>
                </a:moveTo>
                <a:cubicBezTo>
                  <a:pt x="0" y="35719"/>
                  <a:pt x="101600" y="574940"/>
                  <a:pt x="123825" y="687652"/>
                </a:cubicBezTo>
                <a:cubicBezTo>
                  <a:pt x="146050" y="800364"/>
                  <a:pt x="129117" y="604044"/>
                  <a:pt x="133350" y="678127"/>
                </a:cubicBezTo>
                <a:cubicBezTo>
                  <a:pt x="137583" y="752210"/>
                  <a:pt x="149225" y="1024731"/>
                  <a:pt x="149225" y="1132152"/>
                </a:cubicBezTo>
                <a:cubicBezTo>
                  <a:pt x="149225" y="1239573"/>
                  <a:pt x="133350" y="1322652"/>
                  <a:pt x="133350" y="1322652"/>
                </a:cubicBezTo>
                <a:cubicBezTo>
                  <a:pt x="132292" y="1335352"/>
                  <a:pt x="131233" y="1294077"/>
                  <a:pt x="142875" y="1208352"/>
                </a:cubicBezTo>
                <a:cubicBezTo>
                  <a:pt x="154517" y="1122627"/>
                  <a:pt x="198438" y="856985"/>
                  <a:pt x="203200" y="808302"/>
                </a:cubicBezTo>
                <a:cubicBezTo>
                  <a:pt x="207963" y="759619"/>
                  <a:pt x="185737" y="969698"/>
                  <a:pt x="171450" y="916252"/>
                </a:cubicBezTo>
                <a:cubicBezTo>
                  <a:pt x="157163" y="862806"/>
                  <a:pt x="125413" y="559594"/>
                  <a:pt x="117475" y="487627"/>
                </a:cubicBezTo>
                <a:cubicBezTo>
                  <a:pt x="109538" y="415660"/>
                  <a:pt x="141288" y="560123"/>
                  <a:pt x="123825" y="484452"/>
                </a:cubicBezTo>
                <a:cubicBezTo>
                  <a:pt x="106363" y="408781"/>
                  <a:pt x="0" y="-32015"/>
                  <a:pt x="0" y="1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219E9ED7-B28B-4CE8-5C12-28F4EDF28E3D}"/>
              </a:ext>
            </a:extLst>
          </p:cNvPr>
          <p:cNvSpPr/>
          <p:nvPr/>
        </p:nvSpPr>
        <p:spPr>
          <a:xfrm>
            <a:off x="7596556" y="2758269"/>
            <a:ext cx="1309225" cy="432622"/>
          </a:xfrm>
          <a:custGeom>
            <a:avLst/>
            <a:gdLst>
              <a:gd name="connsiteX0" fmla="*/ 39319 w 1309225"/>
              <a:gd name="connsiteY0" fmla="*/ 13506 h 432622"/>
              <a:gd name="connsiteX1" fmla="*/ 655269 w 1309225"/>
              <a:gd name="connsiteY1" fmla="*/ 130981 h 432622"/>
              <a:gd name="connsiteX2" fmla="*/ 544144 w 1309225"/>
              <a:gd name="connsiteY2" fmla="*/ 83356 h 432622"/>
              <a:gd name="connsiteX3" fmla="*/ 1166444 w 1309225"/>
              <a:gd name="connsiteY3" fmla="*/ 299256 h 432622"/>
              <a:gd name="connsiteX4" fmla="*/ 1141044 w 1309225"/>
              <a:gd name="connsiteY4" fmla="*/ 308781 h 432622"/>
              <a:gd name="connsiteX5" fmla="*/ 1306144 w 1309225"/>
              <a:gd name="connsiteY5" fmla="*/ 432606 h 432622"/>
              <a:gd name="connsiteX6" fmla="*/ 1169619 w 1309225"/>
              <a:gd name="connsiteY6" fmla="*/ 315131 h 432622"/>
              <a:gd name="connsiteX7" fmla="*/ 350469 w 1309225"/>
              <a:gd name="connsiteY7" fmla="*/ 19856 h 432622"/>
              <a:gd name="connsiteX8" fmla="*/ 410794 w 1309225"/>
              <a:gd name="connsiteY8" fmla="*/ 77006 h 432622"/>
              <a:gd name="connsiteX9" fmla="*/ 99644 w 1309225"/>
              <a:gd name="connsiteY9" fmla="*/ 10331 h 432622"/>
              <a:gd name="connsiteX10" fmla="*/ 39319 w 1309225"/>
              <a:gd name="connsiteY10" fmla="*/ 13506 h 43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9225" h="432622">
                <a:moveTo>
                  <a:pt x="39319" y="13506"/>
                </a:moveTo>
                <a:cubicBezTo>
                  <a:pt x="131923" y="33614"/>
                  <a:pt x="571132" y="119339"/>
                  <a:pt x="655269" y="130981"/>
                </a:cubicBezTo>
                <a:cubicBezTo>
                  <a:pt x="739407" y="142623"/>
                  <a:pt x="458948" y="55310"/>
                  <a:pt x="544144" y="83356"/>
                </a:cubicBezTo>
                <a:cubicBezTo>
                  <a:pt x="629340" y="111402"/>
                  <a:pt x="1066961" y="261685"/>
                  <a:pt x="1166444" y="299256"/>
                </a:cubicBezTo>
                <a:cubicBezTo>
                  <a:pt x="1265927" y="336827"/>
                  <a:pt x="1117761" y="286556"/>
                  <a:pt x="1141044" y="308781"/>
                </a:cubicBezTo>
                <a:cubicBezTo>
                  <a:pt x="1164327" y="331006"/>
                  <a:pt x="1301382" y="431548"/>
                  <a:pt x="1306144" y="432606"/>
                </a:cubicBezTo>
                <a:cubicBezTo>
                  <a:pt x="1310906" y="433664"/>
                  <a:pt x="1328898" y="383923"/>
                  <a:pt x="1169619" y="315131"/>
                </a:cubicBezTo>
                <a:cubicBezTo>
                  <a:pt x="1010340" y="246339"/>
                  <a:pt x="476940" y="59543"/>
                  <a:pt x="350469" y="19856"/>
                </a:cubicBezTo>
                <a:cubicBezTo>
                  <a:pt x="223998" y="-19831"/>
                  <a:pt x="452598" y="78593"/>
                  <a:pt x="410794" y="77006"/>
                </a:cubicBezTo>
                <a:cubicBezTo>
                  <a:pt x="368990" y="75419"/>
                  <a:pt x="160498" y="21973"/>
                  <a:pt x="99644" y="10331"/>
                </a:cubicBezTo>
                <a:cubicBezTo>
                  <a:pt x="38790" y="-1311"/>
                  <a:pt x="-53285" y="-6602"/>
                  <a:pt x="39319" y="13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92CA52E3-685A-E267-CE68-11BC42574E9A}"/>
              </a:ext>
            </a:extLst>
          </p:cNvPr>
          <p:cNvSpPr/>
          <p:nvPr/>
        </p:nvSpPr>
        <p:spPr>
          <a:xfrm>
            <a:off x="7658019" y="2872579"/>
            <a:ext cx="1082121" cy="240713"/>
          </a:xfrm>
          <a:custGeom>
            <a:avLst/>
            <a:gdLst>
              <a:gd name="connsiteX0" fmla="*/ 3256 w 1082121"/>
              <a:gd name="connsiteY0" fmla="*/ 3971 h 240713"/>
              <a:gd name="connsiteX1" fmla="*/ 717631 w 1082121"/>
              <a:gd name="connsiteY1" fmla="*/ 86521 h 240713"/>
              <a:gd name="connsiteX2" fmla="*/ 673181 w 1082121"/>
              <a:gd name="connsiteY2" fmla="*/ 86521 h 240713"/>
              <a:gd name="connsiteX3" fmla="*/ 1073231 w 1082121"/>
              <a:gd name="connsiteY3" fmla="*/ 238921 h 240713"/>
              <a:gd name="connsiteX4" fmla="*/ 901781 w 1082121"/>
              <a:gd name="connsiteY4" fmla="*/ 159546 h 240713"/>
              <a:gd name="connsiteX5" fmla="*/ 352506 w 1082121"/>
              <a:gd name="connsiteY5" fmla="*/ 3971 h 240713"/>
              <a:gd name="connsiteX6" fmla="*/ 447756 w 1082121"/>
              <a:gd name="connsiteY6" fmla="*/ 42071 h 240713"/>
              <a:gd name="connsiteX7" fmla="*/ 3256 w 1082121"/>
              <a:gd name="connsiteY7" fmla="*/ 3971 h 24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2121" h="240713">
                <a:moveTo>
                  <a:pt x="3256" y="3971"/>
                </a:moveTo>
                <a:cubicBezTo>
                  <a:pt x="48235" y="11379"/>
                  <a:pt x="605977" y="72763"/>
                  <a:pt x="717631" y="86521"/>
                </a:cubicBezTo>
                <a:cubicBezTo>
                  <a:pt x="829285" y="100279"/>
                  <a:pt x="613914" y="61121"/>
                  <a:pt x="673181" y="86521"/>
                </a:cubicBezTo>
                <a:cubicBezTo>
                  <a:pt x="732448" y="111921"/>
                  <a:pt x="1035131" y="226750"/>
                  <a:pt x="1073231" y="238921"/>
                </a:cubicBezTo>
                <a:cubicBezTo>
                  <a:pt x="1111331" y="251092"/>
                  <a:pt x="1021902" y="198704"/>
                  <a:pt x="901781" y="159546"/>
                </a:cubicBezTo>
                <a:cubicBezTo>
                  <a:pt x="781660" y="120388"/>
                  <a:pt x="428177" y="23550"/>
                  <a:pt x="352506" y="3971"/>
                </a:cubicBezTo>
                <a:cubicBezTo>
                  <a:pt x="276835" y="-15608"/>
                  <a:pt x="502260" y="43658"/>
                  <a:pt x="447756" y="42071"/>
                </a:cubicBezTo>
                <a:cubicBezTo>
                  <a:pt x="393252" y="40484"/>
                  <a:pt x="-41723" y="-3437"/>
                  <a:pt x="3256" y="3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7886E9B5-7B1B-ABB4-3DD4-6B2EAAC52252}"/>
              </a:ext>
            </a:extLst>
          </p:cNvPr>
          <p:cNvSpPr/>
          <p:nvPr/>
        </p:nvSpPr>
        <p:spPr>
          <a:xfrm>
            <a:off x="7590397" y="2211061"/>
            <a:ext cx="110700" cy="592765"/>
          </a:xfrm>
          <a:custGeom>
            <a:avLst/>
            <a:gdLst>
              <a:gd name="connsiteX0" fmla="*/ 27386 w 110700"/>
              <a:gd name="connsiteY0" fmla="*/ 124 h 592765"/>
              <a:gd name="connsiteX1" fmla="*/ 57312 w 110700"/>
              <a:gd name="connsiteY1" fmla="*/ 196305 h 592765"/>
              <a:gd name="connsiteX2" fmla="*/ 47337 w 110700"/>
              <a:gd name="connsiteY2" fmla="*/ 126478 h 592765"/>
              <a:gd name="connsiteX3" fmla="*/ 34036 w 110700"/>
              <a:gd name="connsiteY3" fmla="*/ 339284 h 592765"/>
              <a:gd name="connsiteX4" fmla="*/ 17411 w 110700"/>
              <a:gd name="connsiteY4" fmla="*/ 548764 h 592765"/>
              <a:gd name="connsiteX5" fmla="*/ 786 w 110700"/>
              <a:gd name="connsiteY5" fmla="*/ 582015 h 592765"/>
              <a:gd name="connsiteX6" fmla="*/ 44012 w 110700"/>
              <a:gd name="connsiteY6" fmla="*/ 409111 h 592765"/>
              <a:gd name="connsiteX7" fmla="*/ 73938 w 110700"/>
              <a:gd name="connsiteY7" fmla="*/ 259482 h 592765"/>
              <a:gd name="connsiteX8" fmla="*/ 53987 w 110700"/>
              <a:gd name="connsiteY8" fmla="*/ 306033 h 592765"/>
              <a:gd name="connsiteX9" fmla="*/ 110514 w 110700"/>
              <a:gd name="connsiteY9" fmla="*/ 159729 h 592765"/>
              <a:gd name="connsiteX10" fmla="*/ 70612 w 110700"/>
              <a:gd name="connsiteY10" fmla="*/ 229556 h 592765"/>
              <a:gd name="connsiteX11" fmla="*/ 27386 w 110700"/>
              <a:gd name="connsiteY11" fmla="*/ 124 h 59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700" h="592765">
                <a:moveTo>
                  <a:pt x="27386" y="124"/>
                </a:moveTo>
                <a:cubicBezTo>
                  <a:pt x="25169" y="-5418"/>
                  <a:pt x="53987" y="175246"/>
                  <a:pt x="57312" y="196305"/>
                </a:cubicBezTo>
                <a:cubicBezTo>
                  <a:pt x="60637" y="217364"/>
                  <a:pt x="51216" y="102648"/>
                  <a:pt x="47337" y="126478"/>
                </a:cubicBezTo>
                <a:cubicBezTo>
                  <a:pt x="43458" y="150308"/>
                  <a:pt x="39024" y="268903"/>
                  <a:pt x="34036" y="339284"/>
                </a:cubicBezTo>
                <a:cubicBezTo>
                  <a:pt x="29048" y="409665"/>
                  <a:pt x="22953" y="508309"/>
                  <a:pt x="17411" y="548764"/>
                </a:cubicBezTo>
                <a:cubicBezTo>
                  <a:pt x="11869" y="589219"/>
                  <a:pt x="-3648" y="605291"/>
                  <a:pt x="786" y="582015"/>
                </a:cubicBezTo>
                <a:cubicBezTo>
                  <a:pt x="5219" y="558740"/>
                  <a:pt x="31820" y="462866"/>
                  <a:pt x="44012" y="409111"/>
                </a:cubicBezTo>
                <a:cubicBezTo>
                  <a:pt x="56204" y="355356"/>
                  <a:pt x="72276" y="276662"/>
                  <a:pt x="73938" y="259482"/>
                </a:cubicBezTo>
                <a:cubicBezTo>
                  <a:pt x="75601" y="242302"/>
                  <a:pt x="47891" y="322658"/>
                  <a:pt x="53987" y="306033"/>
                </a:cubicBezTo>
                <a:cubicBezTo>
                  <a:pt x="60083" y="289408"/>
                  <a:pt x="107743" y="172475"/>
                  <a:pt x="110514" y="159729"/>
                </a:cubicBezTo>
                <a:cubicBezTo>
                  <a:pt x="113285" y="146983"/>
                  <a:pt x="84467" y="253940"/>
                  <a:pt x="70612" y="229556"/>
                </a:cubicBezTo>
                <a:cubicBezTo>
                  <a:pt x="56757" y="205172"/>
                  <a:pt x="29603" y="5666"/>
                  <a:pt x="27386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17D0A1E-FD04-4227-2D11-6DC01269E96E}"/>
              </a:ext>
            </a:extLst>
          </p:cNvPr>
          <p:cNvSpPr/>
          <p:nvPr/>
        </p:nvSpPr>
        <p:spPr>
          <a:xfrm>
            <a:off x="7424838" y="1220308"/>
            <a:ext cx="229274" cy="603679"/>
          </a:xfrm>
          <a:custGeom>
            <a:avLst/>
            <a:gdLst>
              <a:gd name="connsiteX0" fmla="*/ 90 w 229274"/>
              <a:gd name="connsiteY0" fmla="*/ 0 h 603679"/>
              <a:gd name="connsiteX1" fmla="*/ 216221 w 229274"/>
              <a:gd name="connsiteY1" fmla="*/ 309234 h 603679"/>
              <a:gd name="connsiteX2" fmla="*/ 206246 w 229274"/>
              <a:gd name="connsiteY2" fmla="*/ 389036 h 603679"/>
              <a:gd name="connsiteX3" fmla="*/ 216221 w 229274"/>
              <a:gd name="connsiteY3" fmla="*/ 601842 h 603679"/>
              <a:gd name="connsiteX4" fmla="*/ 209571 w 229274"/>
              <a:gd name="connsiteY4" fmla="*/ 482139 h 603679"/>
              <a:gd name="connsiteX5" fmla="*/ 189620 w 229274"/>
              <a:gd name="connsiteY5" fmla="*/ 309234 h 603679"/>
              <a:gd name="connsiteX6" fmla="*/ 90 w 229274"/>
              <a:gd name="connsiteY6" fmla="*/ 0 h 6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274" h="603679">
                <a:moveTo>
                  <a:pt x="90" y="0"/>
                </a:moveTo>
                <a:cubicBezTo>
                  <a:pt x="4523" y="0"/>
                  <a:pt x="181862" y="244395"/>
                  <a:pt x="216221" y="309234"/>
                </a:cubicBezTo>
                <a:cubicBezTo>
                  <a:pt x="250580" y="374073"/>
                  <a:pt x="206246" y="340268"/>
                  <a:pt x="206246" y="389036"/>
                </a:cubicBezTo>
                <a:cubicBezTo>
                  <a:pt x="206246" y="437804"/>
                  <a:pt x="215667" y="586325"/>
                  <a:pt x="216221" y="601842"/>
                </a:cubicBezTo>
                <a:cubicBezTo>
                  <a:pt x="216775" y="617359"/>
                  <a:pt x="214004" y="530907"/>
                  <a:pt x="209571" y="482139"/>
                </a:cubicBezTo>
                <a:cubicBezTo>
                  <a:pt x="205138" y="433371"/>
                  <a:pt x="223979" y="385711"/>
                  <a:pt x="189620" y="309234"/>
                </a:cubicBezTo>
                <a:cubicBezTo>
                  <a:pt x="155261" y="232757"/>
                  <a:pt x="-4343" y="0"/>
                  <a:pt x="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08D8FEF2-8772-822E-B540-681C87D0E8B6}"/>
              </a:ext>
            </a:extLst>
          </p:cNvPr>
          <p:cNvSpPr/>
          <p:nvPr/>
        </p:nvSpPr>
        <p:spPr>
          <a:xfrm>
            <a:off x="7494640" y="1299898"/>
            <a:ext cx="252822" cy="1522600"/>
          </a:xfrm>
          <a:custGeom>
            <a:avLst/>
            <a:gdLst>
              <a:gd name="connsiteX0" fmla="*/ 115 w 252822"/>
              <a:gd name="connsiteY0" fmla="*/ 213 h 1522600"/>
              <a:gd name="connsiteX1" fmla="*/ 176345 w 252822"/>
              <a:gd name="connsiteY1" fmla="*/ 146517 h 1522600"/>
              <a:gd name="connsiteX2" fmla="*/ 173020 w 252822"/>
              <a:gd name="connsiteY2" fmla="*/ 352672 h 1522600"/>
              <a:gd name="connsiteX3" fmla="*/ 179670 w 252822"/>
              <a:gd name="connsiteY3" fmla="*/ 249594 h 1522600"/>
              <a:gd name="connsiteX4" fmla="*/ 226221 w 252822"/>
              <a:gd name="connsiteY4" fmla="*/ 924588 h 1522600"/>
              <a:gd name="connsiteX5" fmla="*/ 229546 w 252822"/>
              <a:gd name="connsiteY5" fmla="*/ 808210 h 1522600"/>
              <a:gd name="connsiteX6" fmla="*/ 212921 w 252822"/>
              <a:gd name="connsiteY6" fmla="*/ 1120768 h 1522600"/>
              <a:gd name="connsiteX7" fmla="*/ 229546 w 252822"/>
              <a:gd name="connsiteY7" fmla="*/ 1316949 h 1522600"/>
              <a:gd name="connsiteX8" fmla="*/ 129793 w 252822"/>
              <a:gd name="connsiteY8" fmla="*/ 1519779 h 1522600"/>
              <a:gd name="connsiteX9" fmla="*/ 182995 w 252822"/>
              <a:gd name="connsiteY9" fmla="*/ 1413376 h 1522600"/>
              <a:gd name="connsiteX10" fmla="*/ 252822 w 252822"/>
              <a:gd name="connsiteY10" fmla="*/ 1114118 h 1522600"/>
              <a:gd name="connsiteX11" fmla="*/ 182995 w 252822"/>
              <a:gd name="connsiteY11" fmla="*/ 272870 h 1522600"/>
              <a:gd name="connsiteX12" fmla="*/ 186320 w 252822"/>
              <a:gd name="connsiteY12" fmla="*/ 375948 h 1522600"/>
              <a:gd name="connsiteX13" fmla="*/ 149744 w 252822"/>
              <a:gd name="connsiteY13" fmla="*/ 119916 h 1522600"/>
              <a:gd name="connsiteX14" fmla="*/ 115 w 252822"/>
              <a:gd name="connsiteY14" fmla="*/ 213 h 152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822" h="1522600">
                <a:moveTo>
                  <a:pt x="115" y="213"/>
                </a:moveTo>
                <a:cubicBezTo>
                  <a:pt x="4548" y="4646"/>
                  <a:pt x="147527" y="87774"/>
                  <a:pt x="176345" y="146517"/>
                </a:cubicBezTo>
                <a:cubicBezTo>
                  <a:pt x="205163" y="205260"/>
                  <a:pt x="172466" y="335493"/>
                  <a:pt x="173020" y="352672"/>
                </a:cubicBezTo>
                <a:cubicBezTo>
                  <a:pt x="173574" y="369851"/>
                  <a:pt x="170803" y="154275"/>
                  <a:pt x="179670" y="249594"/>
                </a:cubicBezTo>
                <a:cubicBezTo>
                  <a:pt x="188537" y="344913"/>
                  <a:pt x="217908" y="831485"/>
                  <a:pt x="226221" y="924588"/>
                </a:cubicBezTo>
                <a:cubicBezTo>
                  <a:pt x="234534" y="1017691"/>
                  <a:pt x="231763" y="775513"/>
                  <a:pt x="229546" y="808210"/>
                </a:cubicBezTo>
                <a:cubicBezTo>
                  <a:pt x="227329" y="840907"/>
                  <a:pt x="212921" y="1035978"/>
                  <a:pt x="212921" y="1120768"/>
                </a:cubicBezTo>
                <a:cubicBezTo>
                  <a:pt x="212921" y="1205558"/>
                  <a:pt x="243401" y="1250447"/>
                  <a:pt x="229546" y="1316949"/>
                </a:cubicBezTo>
                <a:cubicBezTo>
                  <a:pt x="215691" y="1383451"/>
                  <a:pt x="137552" y="1503708"/>
                  <a:pt x="129793" y="1519779"/>
                </a:cubicBezTo>
                <a:cubicBezTo>
                  <a:pt x="122034" y="1535850"/>
                  <a:pt x="162490" y="1480986"/>
                  <a:pt x="182995" y="1413376"/>
                </a:cubicBezTo>
                <a:cubicBezTo>
                  <a:pt x="203500" y="1345766"/>
                  <a:pt x="252822" y="1304202"/>
                  <a:pt x="252822" y="1114118"/>
                </a:cubicBezTo>
                <a:cubicBezTo>
                  <a:pt x="252822" y="924034"/>
                  <a:pt x="194079" y="395898"/>
                  <a:pt x="182995" y="272870"/>
                </a:cubicBezTo>
                <a:cubicBezTo>
                  <a:pt x="171911" y="149842"/>
                  <a:pt x="191862" y="401440"/>
                  <a:pt x="186320" y="375948"/>
                </a:cubicBezTo>
                <a:cubicBezTo>
                  <a:pt x="180778" y="350456"/>
                  <a:pt x="179670" y="178659"/>
                  <a:pt x="149744" y="119916"/>
                </a:cubicBezTo>
                <a:cubicBezTo>
                  <a:pt x="119818" y="61173"/>
                  <a:pt x="-4318" y="-4220"/>
                  <a:pt x="115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8DFD48E8-1BF7-CC19-E80E-7F118763865D}"/>
              </a:ext>
            </a:extLst>
          </p:cNvPr>
          <p:cNvSpPr/>
          <p:nvPr/>
        </p:nvSpPr>
        <p:spPr>
          <a:xfrm>
            <a:off x="5492054" y="2667879"/>
            <a:ext cx="1823870" cy="226962"/>
          </a:xfrm>
          <a:custGeom>
            <a:avLst/>
            <a:gdLst>
              <a:gd name="connsiteX0" fmla="*/ 10675 w 1823870"/>
              <a:gd name="connsiteY0" fmla="*/ 225544 h 226962"/>
              <a:gd name="connsiteX1" fmla="*/ 732397 w 1823870"/>
              <a:gd name="connsiteY1" fmla="*/ 10007 h 226962"/>
              <a:gd name="connsiteX2" fmla="*/ 552783 w 1823870"/>
              <a:gd name="connsiteY2" fmla="*/ 42664 h 226962"/>
              <a:gd name="connsiteX3" fmla="*/ 1000186 w 1823870"/>
              <a:gd name="connsiteY3" fmla="*/ 210 h 226962"/>
              <a:gd name="connsiteX4" fmla="*/ 1803552 w 1823870"/>
              <a:gd name="connsiteY4" fmla="*/ 26335 h 226962"/>
              <a:gd name="connsiteX5" fmla="*/ 1601077 w 1823870"/>
              <a:gd name="connsiteY5" fmla="*/ 26335 h 226962"/>
              <a:gd name="connsiteX6" fmla="*/ 673615 w 1823870"/>
              <a:gd name="connsiteY6" fmla="*/ 36132 h 226962"/>
              <a:gd name="connsiteX7" fmla="*/ 611566 w 1823870"/>
              <a:gd name="connsiteY7" fmla="*/ 58992 h 226962"/>
              <a:gd name="connsiteX8" fmla="*/ 849963 w 1823870"/>
              <a:gd name="connsiteY8" fmla="*/ 26335 h 226962"/>
              <a:gd name="connsiteX9" fmla="*/ 340512 w 1823870"/>
              <a:gd name="connsiteY9" fmla="*/ 98181 h 226962"/>
              <a:gd name="connsiteX10" fmla="*/ 10675 w 1823870"/>
              <a:gd name="connsiteY10" fmla="*/ 225544 h 22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3870" h="226962">
                <a:moveTo>
                  <a:pt x="10675" y="225544"/>
                </a:moveTo>
                <a:cubicBezTo>
                  <a:pt x="75989" y="210848"/>
                  <a:pt x="642046" y="40487"/>
                  <a:pt x="732397" y="10007"/>
                </a:cubicBezTo>
                <a:cubicBezTo>
                  <a:pt x="822748" y="-20473"/>
                  <a:pt x="508152" y="44297"/>
                  <a:pt x="552783" y="42664"/>
                </a:cubicBezTo>
                <a:cubicBezTo>
                  <a:pt x="597414" y="41031"/>
                  <a:pt x="791725" y="2931"/>
                  <a:pt x="1000186" y="210"/>
                </a:cubicBezTo>
                <a:cubicBezTo>
                  <a:pt x="1208647" y="-2511"/>
                  <a:pt x="1703404" y="21981"/>
                  <a:pt x="1803552" y="26335"/>
                </a:cubicBezTo>
                <a:cubicBezTo>
                  <a:pt x="1903700" y="30689"/>
                  <a:pt x="1601077" y="26335"/>
                  <a:pt x="1601077" y="26335"/>
                </a:cubicBezTo>
                <a:lnTo>
                  <a:pt x="673615" y="36132"/>
                </a:lnTo>
                <a:cubicBezTo>
                  <a:pt x="508697" y="41575"/>
                  <a:pt x="582175" y="60625"/>
                  <a:pt x="611566" y="58992"/>
                </a:cubicBezTo>
                <a:cubicBezTo>
                  <a:pt x="640957" y="57359"/>
                  <a:pt x="849963" y="26335"/>
                  <a:pt x="849963" y="26335"/>
                </a:cubicBezTo>
                <a:cubicBezTo>
                  <a:pt x="804787" y="32866"/>
                  <a:pt x="485836" y="59537"/>
                  <a:pt x="340512" y="98181"/>
                </a:cubicBezTo>
                <a:cubicBezTo>
                  <a:pt x="195188" y="136825"/>
                  <a:pt x="-54639" y="240240"/>
                  <a:pt x="10675" y="225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A8FC33E-54A4-2B86-9143-9F4D6F1298C2}"/>
              </a:ext>
            </a:extLst>
          </p:cNvPr>
          <p:cNvSpPr/>
          <p:nvPr/>
        </p:nvSpPr>
        <p:spPr>
          <a:xfrm>
            <a:off x="6480769" y="2682478"/>
            <a:ext cx="1326234" cy="159107"/>
          </a:xfrm>
          <a:custGeom>
            <a:avLst/>
            <a:gdLst>
              <a:gd name="connsiteX0" fmla="*/ 4940 w 1326234"/>
              <a:gd name="connsiteY0" fmla="*/ 5205 h 159107"/>
              <a:gd name="connsiteX1" fmla="*/ 893214 w 1326234"/>
              <a:gd name="connsiteY1" fmla="*/ 54191 h 159107"/>
              <a:gd name="connsiteX2" fmla="*/ 631957 w 1326234"/>
              <a:gd name="connsiteY2" fmla="*/ 57456 h 159107"/>
              <a:gd name="connsiteX3" fmla="*/ 1314491 w 1326234"/>
              <a:gd name="connsiteY3" fmla="*/ 158693 h 159107"/>
              <a:gd name="connsiteX4" fmla="*/ 1027108 w 1326234"/>
              <a:gd name="connsiteY4" fmla="*/ 90113 h 159107"/>
              <a:gd name="connsiteX5" fmla="*/ 556845 w 1326234"/>
              <a:gd name="connsiteY5" fmla="*/ 11736 h 159107"/>
              <a:gd name="connsiteX6" fmla="*/ 4940 w 1326234"/>
              <a:gd name="connsiteY6" fmla="*/ 5205 h 15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6234" h="159107">
                <a:moveTo>
                  <a:pt x="4940" y="5205"/>
                </a:moveTo>
                <a:cubicBezTo>
                  <a:pt x="61001" y="12281"/>
                  <a:pt x="788711" y="45483"/>
                  <a:pt x="893214" y="54191"/>
                </a:cubicBezTo>
                <a:cubicBezTo>
                  <a:pt x="997717" y="62899"/>
                  <a:pt x="561744" y="40039"/>
                  <a:pt x="631957" y="57456"/>
                </a:cubicBezTo>
                <a:cubicBezTo>
                  <a:pt x="702170" y="74873"/>
                  <a:pt x="1248632" y="153250"/>
                  <a:pt x="1314491" y="158693"/>
                </a:cubicBezTo>
                <a:cubicBezTo>
                  <a:pt x="1380350" y="164136"/>
                  <a:pt x="1153382" y="114606"/>
                  <a:pt x="1027108" y="90113"/>
                </a:cubicBezTo>
                <a:cubicBezTo>
                  <a:pt x="900834" y="65620"/>
                  <a:pt x="728839" y="26976"/>
                  <a:pt x="556845" y="11736"/>
                </a:cubicBezTo>
                <a:cubicBezTo>
                  <a:pt x="384851" y="-3504"/>
                  <a:pt x="-51121" y="-1871"/>
                  <a:pt x="4940" y="5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C707B294-84CD-7131-AA76-FBF91F81B460}"/>
              </a:ext>
            </a:extLst>
          </p:cNvPr>
          <p:cNvSpPr/>
          <p:nvPr/>
        </p:nvSpPr>
        <p:spPr>
          <a:xfrm>
            <a:off x="5435893" y="2726642"/>
            <a:ext cx="987791" cy="208476"/>
          </a:xfrm>
          <a:custGeom>
            <a:avLst/>
            <a:gdLst>
              <a:gd name="connsiteX0" fmla="*/ 43976 w 987791"/>
              <a:gd name="connsiteY0" fmla="*/ 199438 h 208476"/>
              <a:gd name="connsiteX1" fmla="*/ 546896 w 987791"/>
              <a:gd name="connsiteY1" fmla="*/ 52481 h 208476"/>
              <a:gd name="connsiteX2" fmla="*/ 987767 w 987791"/>
              <a:gd name="connsiteY2" fmla="*/ 229 h 208476"/>
              <a:gd name="connsiteX3" fmla="*/ 566490 w 987791"/>
              <a:gd name="connsiteY3" fmla="*/ 68809 h 208476"/>
              <a:gd name="connsiteX4" fmla="*/ 347687 w 987791"/>
              <a:gd name="connsiteY4" fmla="*/ 137389 h 208476"/>
              <a:gd name="connsiteX5" fmla="*/ 648133 w 987791"/>
              <a:gd name="connsiteY5" fmla="*/ 55747 h 208476"/>
              <a:gd name="connsiteX6" fmla="*/ 92961 w 987791"/>
              <a:gd name="connsiteY6" fmla="*/ 179844 h 208476"/>
              <a:gd name="connsiteX7" fmla="*/ 43976 w 987791"/>
              <a:gd name="connsiteY7" fmla="*/ 199438 h 20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7791" h="208476">
                <a:moveTo>
                  <a:pt x="43976" y="199438"/>
                </a:moveTo>
                <a:cubicBezTo>
                  <a:pt x="119632" y="178211"/>
                  <a:pt x="389598" y="85682"/>
                  <a:pt x="546896" y="52481"/>
                </a:cubicBezTo>
                <a:cubicBezTo>
                  <a:pt x="704195" y="19279"/>
                  <a:pt x="984501" y="-2492"/>
                  <a:pt x="987767" y="229"/>
                </a:cubicBezTo>
                <a:cubicBezTo>
                  <a:pt x="991033" y="2950"/>
                  <a:pt x="673170" y="45949"/>
                  <a:pt x="566490" y="68809"/>
                </a:cubicBezTo>
                <a:cubicBezTo>
                  <a:pt x="459810" y="91669"/>
                  <a:pt x="334080" y="139566"/>
                  <a:pt x="347687" y="137389"/>
                </a:cubicBezTo>
                <a:cubicBezTo>
                  <a:pt x="361294" y="135212"/>
                  <a:pt x="690587" y="48671"/>
                  <a:pt x="648133" y="55747"/>
                </a:cubicBezTo>
                <a:cubicBezTo>
                  <a:pt x="605679" y="62823"/>
                  <a:pt x="192021" y="159161"/>
                  <a:pt x="92961" y="179844"/>
                </a:cubicBezTo>
                <a:cubicBezTo>
                  <a:pt x="-6099" y="200527"/>
                  <a:pt x="-31680" y="220665"/>
                  <a:pt x="43976" y="199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4E0B46DF-0B05-DF38-A82A-8E225487E33C}"/>
              </a:ext>
            </a:extLst>
          </p:cNvPr>
          <p:cNvSpPr/>
          <p:nvPr/>
        </p:nvSpPr>
        <p:spPr>
          <a:xfrm>
            <a:off x="5662194" y="2805133"/>
            <a:ext cx="1821004" cy="227350"/>
          </a:xfrm>
          <a:custGeom>
            <a:avLst/>
            <a:gdLst>
              <a:gd name="connsiteX0" fmla="*/ 555 w 1821004"/>
              <a:gd name="connsiteY0" fmla="*/ 58898 h 227350"/>
              <a:gd name="connsiteX1" fmla="*/ 1058646 w 1821004"/>
              <a:gd name="connsiteY1" fmla="*/ 169933 h 227350"/>
              <a:gd name="connsiteX2" fmla="*/ 735340 w 1821004"/>
              <a:gd name="connsiteY2" fmla="*/ 173198 h 227350"/>
              <a:gd name="connsiteX3" fmla="*/ 1532175 w 1821004"/>
              <a:gd name="connsiteY3" fmla="*/ 71961 h 227350"/>
              <a:gd name="connsiteX4" fmla="*/ 1816292 w 1821004"/>
              <a:gd name="connsiteY4" fmla="*/ 116 h 227350"/>
              <a:gd name="connsiteX5" fmla="*/ 1339497 w 1821004"/>
              <a:gd name="connsiteY5" fmla="*/ 88290 h 227350"/>
              <a:gd name="connsiteX6" fmla="*/ 630837 w 1821004"/>
              <a:gd name="connsiteY6" fmla="*/ 225450 h 227350"/>
              <a:gd name="connsiteX7" fmla="*/ 908423 w 1821004"/>
              <a:gd name="connsiteY7" fmla="*/ 160136 h 227350"/>
              <a:gd name="connsiteX8" fmla="*/ 555 w 1821004"/>
              <a:gd name="connsiteY8" fmla="*/ 58898 h 22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1004" h="227350">
                <a:moveTo>
                  <a:pt x="555" y="58898"/>
                </a:moveTo>
                <a:cubicBezTo>
                  <a:pt x="25592" y="60531"/>
                  <a:pt x="936182" y="150883"/>
                  <a:pt x="1058646" y="169933"/>
                </a:cubicBezTo>
                <a:cubicBezTo>
                  <a:pt x="1181110" y="188983"/>
                  <a:pt x="656419" y="189527"/>
                  <a:pt x="735340" y="173198"/>
                </a:cubicBezTo>
                <a:cubicBezTo>
                  <a:pt x="814261" y="156869"/>
                  <a:pt x="1352016" y="100808"/>
                  <a:pt x="1532175" y="71961"/>
                </a:cubicBezTo>
                <a:cubicBezTo>
                  <a:pt x="1712334" y="43114"/>
                  <a:pt x="1848405" y="-2605"/>
                  <a:pt x="1816292" y="116"/>
                </a:cubicBezTo>
                <a:cubicBezTo>
                  <a:pt x="1784179" y="2837"/>
                  <a:pt x="1339497" y="88290"/>
                  <a:pt x="1339497" y="88290"/>
                </a:cubicBezTo>
                <a:lnTo>
                  <a:pt x="630837" y="225450"/>
                </a:lnTo>
                <a:cubicBezTo>
                  <a:pt x="558991" y="237424"/>
                  <a:pt x="1012381" y="190072"/>
                  <a:pt x="908423" y="160136"/>
                </a:cubicBezTo>
                <a:cubicBezTo>
                  <a:pt x="804465" y="130200"/>
                  <a:pt x="-24482" y="57265"/>
                  <a:pt x="555" y="58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B6DCE00-54FC-4FB4-2909-992E6031A011}"/>
              </a:ext>
            </a:extLst>
          </p:cNvPr>
          <p:cNvSpPr/>
          <p:nvPr/>
        </p:nvSpPr>
        <p:spPr>
          <a:xfrm>
            <a:off x="5512526" y="2846868"/>
            <a:ext cx="2221361" cy="242795"/>
          </a:xfrm>
          <a:custGeom>
            <a:avLst/>
            <a:gdLst>
              <a:gd name="connsiteX0" fmla="*/ 2217420 w 2221361"/>
              <a:gd name="connsiteY0" fmla="*/ 835 h 242795"/>
              <a:gd name="connsiteX1" fmla="*/ 1665514 w 2221361"/>
              <a:gd name="connsiteY1" fmla="*/ 160855 h 242795"/>
              <a:gd name="connsiteX2" fmla="*/ 1456508 w 2221361"/>
              <a:gd name="connsiteY2" fmla="*/ 203309 h 242795"/>
              <a:gd name="connsiteX3" fmla="*/ 1789611 w 2221361"/>
              <a:gd name="connsiteY3" fmla="*/ 173918 h 242795"/>
              <a:gd name="connsiteX4" fmla="*/ 1022168 w 2221361"/>
              <a:gd name="connsiteY4" fmla="*/ 209841 h 242795"/>
              <a:gd name="connsiteX5" fmla="*/ 1120140 w 2221361"/>
              <a:gd name="connsiteY5" fmla="*/ 242498 h 242795"/>
              <a:gd name="connsiteX6" fmla="*/ 839288 w 2221361"/>
              <a:gd name="connsiteY6" fmla="*/ 190246 h 242795"/>
              <a:gd name="connsiteX7" fmla="*/ 391885 w 2221361"/>
              <a:gd name="connsiteY7" fmla="*/ 121666 h 242795"/>
              <a:gd name="connsiteX8" fmla="*/ 0 w 2221361"/>
              <a:gd name="connsiteY8" fmla="*/ 62883 h 242795"/>
              <a:gd name="connsiteX9" fmla="*/ 695597 w 2221361"/>
              <a:gd name="connsiteY9" fmla="*/ 160855 h 242795"/>
              <a:gd name="connsiteX10" fmla="*/ 1371600 w 2221361"/>
              <a:gd name="connsiteY10" fmla="*/ 232701 h 242795"/>
              <a:gd name="connsiteX11" fmla="*/ 1329145 w 2221361"/>
              <a:gd name="connsiteY11" fmla="*/ 229435 h 242795"/>
              <a:gd name="connsiteX12" fmla="*/ 1427117 w 2221361"/>
              <a:gd name="connsiteY12" fmla="*/ 196778 h 242795"/>
              <a:gd name="connsiteX13" fmla="*/ 1887583 w 2221361"/>
              <a:gd name="connsiteY13" fmla="*/ 102072 h 242795"/>
              <a:gd name="connsiteX14" fmla="*/ 2217420 w 2221361"/>
              <a:gd name="connsiteY14" fmla="*/ 835 h 24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21361" h="242795">
                <a:moveTo>
                  <a:pt x="2217420" y="835"/>
                </a:moveTo>
                <a:cubicBezTo>
                  <a:pt x="2180408" y="10632"/>
                  <a:pt x="1792333" y="127109"/>
                  <a:pt x="1665514" y="160855"/>
                </a:cubicBezTo>
                <a:cubicBezTo>
                  <a:pt x="1538695" y="194601"/>
                  <a:pt x="1435825" y="201132"/>
                  <a:pt x="1456508" y="203309"/>
                </a:cubicBezTo>
                <a:cubicBezTo>
                  <a:pt x="1477191" y="205486"/>
                  <a:pt x="1862001" y="172829"/>
                  <a:pt x="1789611" y="173918"/>
                </a:cubicBezTo>
                <a:cubicBezTo>
                  <a:pt x="1717221" y="175007"/>
                  <a:pt x="1133746" y="198411"/>
                  <a:pt x="1022168" y="209841"/>
                </a:cubicBezTo>
                <a:cubicBezTo>
                  <a:pt x="910589" y="221271"/>
                  <a:pt x="1150620" y="245764"/>
                  <a:pt x="1120140" y="242498"/>
                </a:cubicBezTo>
                <a:cubicBezTo>
                  <a:pt x="1089660" y="239232"/>
                  <a:pt x="960664" y="210385"/>
                  <a:pt x="839288" y="190246"/>
                </a:cubicBezTo>
                <a:cubicBezTo>
                  <a:pt x="717912" y="170107"/>
                  <a:pt x="391885" y="121666"/>
                  <a:pt x="391885" y="121666"/>
                </a:cubicBezTo>
                <a:lnTo>
                  <a:pt x="0" y="62883"/>
                </a:lnTo>
                <a:cubicBezTo>
                  <a:pt x="50619" y="69414"/>
                  <a:pt x="466997" y="132552"/>
                  <a:pt x="695597" y="160855"/>
                </a:cubicBezTo>
                <a:cubicBezTo>
                  <a:pt x="924197" y="189158"/>
                  <a:pt x="1266009" y="221271"/>
                  <a:pt x="1371600" y="232701"/>
                </a:cubicBezTo>
                <a:cubicBezTo>
                  <a:pt x="1477191" y="244131"/>
                  <a:pt x="1319892" y="235422"/>
                  <a:pt x="1329145" y="229435"/>
                </a:cubicBezTo>
                <a:cubicBezTo>
                  <a:pt x="1338398" y="223448"/>
                  <a:pt x="1334044" y="218005"/>
                  <a:pt x="1427117" y="196778"/>
                </a:cubicBezTo>
                <a:cubicBezTo>
                  <a:pt x="1520190" y="175551"/>
                  <a:pt x="1753144" y="134185"/>
                  <a:pt x="1887583" y="102072"/>
                </a:cubicBezTo>
                <a:cubicBezTo>
                  <a:pt x="2022022" y="69959"/>
                  <a:pt x="2254432" y="-8962"/>
                  <a:pt x="2217420" y="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5BFAC6D8-4124-7C69-FE8C-1A72FA67D883}"/>
              </a:ext>
            </a:extLst>
          </p:cNvPr>
          <p:cNvSpPr/>
          <p:nvPr/>
        </p:nvSpPr>
        <p:spPr>
          <a:xfrm>
            <a:off x="6564025" y="2810265"/>
            <a:ext cx="1098242" cy="230115"/>
          </a:xfrm>
          <a:custGeom>
            <a:avLst/>
            <a:gdLst>
              <a:gd name="connsiteX0" fmla="*/ 1090809 w 1098242"/>
              <a:gd name="connsiteY0" fmla="*/ 1515 h 230115"/>
              <a:gd name="connsiteX1" fmla="*/ 535638 w 1098242"/>
              <a:gd name="connsiteY1" fmla="*/ 151738 h 230115"/>
              <a:gd name="connsiteX2" fmla="*/ 61 w 1098242"/>
              <a:gd name="connsiteY2" fmla="*/ 230115 h 230115"/>
              <a:gd name="connsiteX3" fmla="*/ 568295 w 1098242"/>
              <a:gd name="connsiteY3" fmla="*/ 151738 h 230115"/>
              <a:gd name="connsiteX4" fmla="*/ 42515 w 1098242"/>
              <a:gd name="connsiteY4" fmla="*/ 184395 h 230115"/>
              <a:gd name="connsiteX5" fmla="*/ 672798 w 1098242"/>
              <a:gd name="connsiteY5" fmla="*/ 92955 h 230115"/>
              <a:gd name="connsiteX6" fmla="*/ 473589 w 1098242"/>
              <a:gd name="connsiteY6" fmla="*/ 141941 h 230115"/>
              <a:gd name="connsiteX7" fmla="*/ 832818 w 1098242"/>
              <a:gd name="connsiteY7" fmla="*/ 76626 h 230115"/>
              <a:gd name="connsiteX8" fmla="*/ 1090809 w 1098242"/>
              <a:gd name="connsiteY8" fmla="*/ 1515 h 23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242" h="230115">
                <a:moveTo>
                  <a:pt x="1090809" y="1515"/>
                </a:moveTo>
                <a:cubicBezTo>
                  <a:pt x="1041279" y="14034"/>
                  <a:pt x="717429" y="113638"/>
                  <a:pt x="535638" y="151738"/>
                </a:cubicBezTo>
                <a:cubicBezTo>
                  <a:pt x="353847" y="189838"/>
                  <a:pt x="-5382" y="230115"/>
                  <a:pt x="61" y="230115"/>
                </a:cubicBezTo>
                <a:cubicBezTo>
                  <a:pt x="5504" y="230115"/>
                  <a:pt x="561219" y="159358"/>
                  <a:pt x="568295" y="151738"/>
                </a:cubicBezTo>
                <a:cubicBezTo>
                  <a:pt x="575371" y="144118"/>
                  <a:pt x="25098" y="194192"/>
                  <a:pt x="42515" y="184395"/>
                </a:cubicBezTo>
                <a:cubicBezTo>
                  <a:pt x="59932" y="174598"/>
                  <a:pt x="600952" y="100031"/>
                  <a:pt x="672798" y="92955"/>
                </a:cubicBezTo>
                <a:cubicBezTo>
                  <a:pt x="744644" y="85879"/>
                  <a:pt x="446919" y="144662"/>
                  <a:pt x="473589" y="141941"/>
                </a:cubicBezTo>
                <a:cubicBezTo>
                  <a:pt x="500259" y="139220"/>
                  <a:pt x="735935" y="95676"/>
                  <a:pt x="832818" y="76626"/>
                </a:cubicBezTo>
                <a:cubicBezTo>
                  <a:pt x="929701" y="57576"/>
                  <a:pt x="1140339" y="-11004"/>
                  <a:pt x="1090809" y="1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31F1AE2-5C9B-1688-03CA-12E30C8A4456}"/>
              </a:ext>
            </a:extLst>
          </p:cNvPr>
          <p:cNvSpPr/>
          <p:nvPr/>
        </p:nvSpPr>
        <p:spPr>
          <a:xfrm>
            <a:off x="5517926" y="2694804"/>
            <a:ext cx="1924178" cy="391645"/>
          </a:xfrm>
          <a:custGeom>
            <a:avLst/>
            <a:gdLst>
              <a:gd name="connsiteX0" fmla="*/ 102368 w 1924178"/>
              <a:gd name="connsiteY0" fmla="*/ 175759 h 391645"/>
              <a:gd name="connsiteX1" fmla="*/ 902468 w 1924178"/>
              <a:gd name="connsiteY1" fmla="*/ 15739 h 391645"/>
              <a:gd name="connsiteX2" fmla="*/ 775105 w 1924178"/>
              <a:gd name="connsiteY2" fmla="*/ 5942 h 391645"/>
              <a:gd name="connsiteX3" fmla="*/ 1601331 w 1924178"/>
              <a:gd name="connsiteY3" fmla="*/ 15739 h 391645"/>
              <a:gd name="connsiteX4" fmla="*/ 1287823 w 1924178"/>
              <a:gd name="connsiteY4" fmla="*/ 28802 h 391645"/>
              <a:gd name="connsiteX5" fmla="*/ 1914840 w 1924178"/>
              <a:gd name="connsiteY5" fmla="*/ 100647 h 391645"/>
              <a:gd name="connsiteX6" fmla="*/ 1617660 w 1924178"/>
              <a:gd name="connsiteY6" fmla="*/ 126773 h 391645"/>
              <a:gd name="connsiteX7" fmla="*/ 997174 w 1924178"/>
              <a:gd name="connsiteY7" fmla="*/ 276996 h 391645"/>
              <a:gd name="connsiteX8" fmla="*/ 1356403 w 1924178"/>
              <a:gd name="connsiteY8" fmla="*/ 237807 h 391645"/>
              <a:gd name="connsiteX9" fmla="*/ 432205 w 1924178"/>
              <a:gd name="connsiteY9" fmla="*/ 188822 h 391645"/>
              <a:gd name="connsiteX10" fmla="*/ 611820 w 1924178"/>
              <a:gd name="connsiteY10" fmla="*/ 228010 h 391645"/>
              <a:gd name="connsiteX11" fmla="*/ 484457 w 1924178"/>
              <a:gd name="connsiteY11" fmla="*/ 260667 h 391645"/>
              <a:gd name="connsiteX12" fmla="*/ 899203 w 1924178"/>
              <a:gd name="connsiteY12" fmla="*/ 378233 h 391645"/>
              <a:gd name="connsiteX13" fmla="*/ 850217 w 1924178"/>
              <a:gd name="connsiteY13" fmla="*/ 358639 h 391645"/>
              <a:gd name="connsiteX14" fmla="*/ 1444577 w 1924178"/>
              <a:gd name="connsiteY14" fmla="*/ 391296 h 391645"/>
              <a:gd name="connsiteX15" fmla="*/ 915531 w 1924178"/>
              <a:gd name="connsiteY15" fmla="*/ 371702 h 391645"/>
              <a:gd name="connsiteX16" fmla="*/ 7663 w 1924178"/>
              <a:gd name="connsiteY16" fmla="*/ 309653 h 391645"/>
              <a:gd name="connsiteX17" fmla="*/ 468128 w 1924178"/>
              <a:gd name="connsiteY17" fmla="*/ 306387 h 391645"/>
              <a:gd name="connsiteX18" fmla="*/ 259123 w 1924178"/>
              <a:gd name="connsiteY18" fmla="*/ 293325 h 391645"/>
              <a:gd name="connsiteX19" fmla="*/ 510583 w 1924178"/>
              <a:gd name="connsiteY19" fmla="*/ 293325 h 391645"/>
              <a:gd name="connsiteX20" fmla="*/ 102368 w 1924178"/>
              <a:gd name="connsiteY20" fmla="*/ 175759 h 39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4178" h="391645">
                <a:moveTo>
                  <a:pt x="102368" y="175759"/>
                </a:moveTo>
                <a:cubicBezTo>
                  <a:pt x="167682" y="129495"/>
                  <a:pt x="790345" y="44042"/>
                  <a:pt x="902468" y="15739"/>
                </a:cubicBezTo>
                <a:cubicBezTo>
                  <a:pt x="1014591" y="-12564"/>
                  <a:pt x="658628" y="5942"/>
                  <a:pt x="775105" y="5942"/>
                </a:cubicBezTo>
                <a:cubicBezTo>
                  <a:pt x="891582" y="5942"/>
                  <a:pt x="1515878" y="11929"/>
                  <a:pt x="1601331" y="15739"/>
                </a:cubicBezTo>
                <a:cubicBezTo>
                  <a:pt x="1686784" y="19549"/>
                  <a:pt x="1235572" y="14651"/>
                  <a:pt x="1287823" y="28802"/>
                </a:cubicBezTo>
                <a:cubicBezTo>
                  <a:pt x="1340075" y="42953"/>
                  <a:pt x="1859867" y="84318"/>
                  <a:pt x="1914840" y="100647"/>
                </a:cubicBezTo>
                <a:cubicBezTo>
                  <a:pt x="1969813" y="116975"/>
                  <a:pt x="1770604" y="97382"/>
                  <a:pt x="1617660" y="126773"/>
                </a:cubicBezTo>
                <a:cubicBezTo>
                  <a:pt x="1464716" y="156164"/>
                  <a:pt x="1040717" y="258490"/>
                  <a:pt x="997174" y="276996"/>
                </a:cubicBezTo>
                <a:cubicBezTo>
                  <a:pt x="953631" y="295502"/>
                  <a:pt x="1450565" y="252503"/>
                  <a:pt x="1356403" y="237807"/>
                </a:cubicBezTo>
                <a:cubicBezTo>
                  <a:pt x="1262241" y="223111"/>
                  <a:pt x="556302" y="190455"/>
                  <a:pt x="432205" y="188822"/>
                </a:cubicBezTo>
                <a:cubicBezTo>
                  <a:pt x="308108" y="187189"/>
                  <a:pt x="603111" y="216036"/>
                  <a:pt x="611820" y="228010"/>
                </a:cubicBezTo>
                <a:cubicBezTo>
                  <a:pt x="620529" y="239984"/>
                  <a:pt x="436560" y="235630"/>
                  <a:pt x="484457" y="260667"/>
                </a:cubicBezTo>
                <a:cubicBezTo>
                  <a:pt x="532354" y="285704"/>
                  <a:pt x="838243" y="361904"/>
                  <a:pt x="899203" y="378233"/>
                </a:cubicBezTo>
                <a:cubicBezTo>
                  <a:pt x="960163" y="394562"/>
                  <a:pt x="759321" y="356462"/>
                  <a:pt x="850217" y="358639"/>
                </a:cubicBezTo>
                <a:cubicBezTo>
                  <a:pt x="941113" y="360816"/>
                  <a:pt x="1433691" y="389119"/>
                  <a:pt x="1444577" y="391296"/>
                </a:cubicBezTo>
                <a:cubicBezTo>
                  <a:pt x="1455463" y="393473"/>
                  <a:pt x="1155017" y="385309"/>
                  <a:pt x="915531" y="371702"/>
                </a:cubicBezTo>
                <a:cubicBezTo>
                  <a:pt x="676045" y="358095"/>
                  <a:pt x="82230" y="320539"/>
                  <a:pt x="7663" y="309653"/>
                </a:cubicBezTo>
                <a:cubicBezTo>
                  <a:pt x="-66904" y="298767"/>
                  <a:pt x="426218" y="309108"/>
                  <a:pt x="468128" y="306387"/>
                </a:cubicBezTo>
                <a:cubicBezTo>
                  <a:pt x="510038" y="303666"/>
                  <a:pt x="252047" y="295502"/>
                  <a:pt x="259123" y="293325"/>
                </a:cubicBezTo>
                <a:cubicBezTo>
                  <a:pt x="266199" y="291148"/>
                  <a:pt x="532899" y="311287"/>
                  <a:pt x="510583" y="293325"/>
                </a:cubicBezTo>
                <a:cubicBezTo>
                  <a:pt x="488267" y="275364"/>
                  <a:pt x="37054" y="222023"/>
                  <a:pt x="102368" y="175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29C719B3-55F4-59A8-21E1-ADAAD053A29B}"/>
              </a:ext>
            </a:extLst>
          </p:cNvPr>
          <p:cNvSpPr/>
          <p:nvPr/>
        </p:nvSpPr>
        <p:spPr>
          <a:xfrm>
            <a:off x="4761108" y="2781518"/>
            <a:ext cx="1362966" cy="1335802"/>
          </a:xfrm>
          <a:custGeom>
            <a:avLst/>
            <a:gdLst>
              <a:gd name="connsiteX0" fmla="*/ 35481 w 1362966"/>
              <a:gd name="connsiteY0" fmla="*/ 647482 h 1335802"/>
              <a:gd name="connsiteX1" fmla="*/ 769408 w 1362966"/>
              <a:gd name="connsiteY1" fmla="*/ 342682 h 1335802"/>
              <a:gd name="connsiteX2" fmla="*/ 500703 w 1362966"/>
              <a:gd name="connsiteY2" fmla="*/ 454977 h 1335802"/>
              <a:gd name="connsiteX3" fmla="*/ 7408 w 1362966"/>
              <a:gd name="connsiteY3" fmla="*/ 1024471 h 1335802"/>
              <a:gd name="connsiteX4" fmla="*/ 211945 w 1362966"/>
              <a:gd name="connsiteY4" fmla="*/ 872071 h 1335802"/>
              <a:gd name="connsiteX5" fmla="*/ 31471 w 1362966"/>
              <a:gd name="connsiteY5" fmla="*/ 1172861 h 1335802"/>
              <a:gd name="connsiteX6" fmla="*/ 39492 w 1362966"/>
              <a:gd name="connsiteY6" fmla="*/ 1160829 h 1335802"/>
              <a:gd name="connsiteX7" fmla="*/ 420492 w 1362966"/>
              <a:gd name="connsiteY7" fmla="*/ 1317240 h 1335802"/>
              <a:gd name="connsiteX8" fmla="*/ 372366 w 1362966"/>
              <a:gd name="connsiteY8" fmla="*/ 1317240 h 1335802"/>
              <a:gd name="connsiteX9" fmla="*/ 941860 w 1362966"/>
              <a:gd name="connsiteY9" fmla="*/ 1176871 h 1335802"/>
              <a:gd name="connsiteX10" fmla="*/ 1322860 w 1362966"/>
              <a:gd name="connsiteY10" fmla="*/ 390808 h 1335802"/>
              <a:gd name="connsiteX11" fmla="*/ 857639 w 1362966"/>
              <a:gd name="connsiteY11" fmla="*/ 454977 h 1335802"/>
              <a:gd name="connsiteX12" fmla="*/ 889724 w 1362966"/>
              <a:gd name="connsiteY12" fmla="*/ 246429 h 1335802"/>
              <a:gd name="connsiteX13" fmla="*/ 1362966 w 1362966"/>
              <a:gd name="connsiteY13" fmla="*/ 190282 h 1335802"/>
              <a:gd name="connsiteX14" fmla="*/ 889724 w 1362966"/>
              <a:gd name="connsiteY14" fmla="*/ 130124 h 1335802"/>
              <a:gd name="connsiteX15" fmla="*/ 1138376 w 1362966"/>
              <a:gd name="connsiteY15" fmla="*/ 1787 h 1335802"/>
              <a:gd name="connsiteX16" fmla="*/ 488671 w 1362966"/>
              <a:gd name="connsiteY16" fmla="*/ 234398 h 1335802"/>
              <a:gd name="connsiteX17" fmla="*/ 187881 w 1362966"/>
              <a:gd name="connsiteY17" fmla="*/ 326640 h 1335802"/>
              <a:gd name="connsiteX18" fmla="*/ 528776 w 1362966"/>
              <a:gd name="connsiteY18" fmla="*/ 250440 h 1335802"/>
              <a:gd name="connsiteX19" fmla="*/ 280124 w 1362966"/>
              <a:gd name="connsiteY19" fmla="*/ 410861 h 1335802"/>
              <a:gd name="connsiteX20" fmla="*/ 464608 w 1362966"/>
              <a:gd name="connsiteY20" fmla="*/ 330650 h 1335802"/>
              <a:gd name="connsiteX21" fmla="*/ 35481 w 1362966"/>
              <a:gd name="connsiteY21" fmla="*/ 647482 h 133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62966" h="1335802">
                <a:moveTo>
                  <a:pt x="35481" y="647482"/>
                </a:moveTo>
                <a:cubicBezTo>
                  <a:pt x="86281" y="649487"/>
                  <a:pt x="769408" y="342682"/>
                  <a:pt x="769408" y="342682"/>
                </a:cubicBezTo>
                <a:cubicBezTo>
                  <a:pt x="846945" y="310598"/>
                  <a:pt x="627703" y="341345"/>
                  <a:pt x="500703" y="454977"/>
                </a:cubicBezTo>
                <a:cubicBezTo>
                  <a:pt x="373703" y="568609"/>
                  <a:pt x="55534" y="954955"/>
                  <a:pt x="7408" y="1024471"/>
                </a:cubicBezTo>
                <a:cubicBezTo>
                  <a:pt x="-40718" y="1093987"/>
                  <a:pt x="207935" y="847339"/>
                  <a:pt x="211945" y="872071"/>
                </a:cubicBezTo>
                <a:cubicBezTo>
                  <a:pt x="215955" y="896803"/>
                  <a:pt x="60213" y="1124735"/>
                  <a:pt x="31471" y="1172861"/>
                </a:cubicBezTo>
                <a:cubicBezTo>
                  <a:pt x="2729" y="1220987"/>
                  <a:pt x="-25345" y="1136766"/>
                  <a:pt x="39492" y="1160829"/>
                </a:cubicBezTo>
                <a:cubicBezTo>
                  <a:pt x="104329" y="1184892"/>
                  <a:pt x="365013" y="1291172"/>
                  <a:pt x="420492" y="1317240"/>
                </a:cubicBezTo>
                <a:cubicBezTo>
                  <a:pt x="475971" y="1343308"/>
                  <a:pt x="285471" y="1340635"/>
                  <a:pt x="372366" y="1317240"/>
                </a:cubicBezTo>
                <a:cubicBezTo>
                  <a:pt x="459261" y="1293845"/>
                  <a:pt x="783444" y="1331276"/>
                  <a:pt x="941860" y="1176871"/>
                </a:cubicBezTo>
                <a:cubicBezTo>
                  <a:pt x="1100276" y="1022466"/>
                  <a:pt x="1336897" y="511124"/>
                  <a:pt x="1322860" y="390808"/>
                </a:cubicBezTo>
                <a:cubicBezTo>
                  <a:pt x="1308823" y="270492"/>
                  <a:pt x="929828" y="479040"/>
                  <a:pt x="857639" y="454977"/>
                </a:cubicBezTo>
                <a:cubicBezTo>
                  <a:pt x="785450" y="430914"/>
                  <a:pt x="805503" y="290545"/>
                  <a:pt x="889724" y="246429"/>
                </a:cubicBezTo>
                <a:cubicBezTo>
                  <a:pt x="973945" y="202313"/>
                  <a:pt x="1362966" y="209666"/>
                  <a:pt x="1362966" y="190282"/>
                </a:cubicBezTo>
                <a:cubicBezTo>
                  <a:pt x="1362966" y="170898"/>
                  <a:pt x="927156" y="161540"/>
                  <a:pt x="889724" y="130124"/>
                </a:cubicBezTo>
                <a:cubicBezTo>
                  <a:pt x="852292" y="98708"/>
                  <a:pt x="1205218" y="-15592"/>
                  <a:pt x="1138376" y="1787"/>
                </a:cubicBezTo>
                <a:cubicBezTo>
                  <a:pt x="1071534" y="19166"/>
                  <a:pt x="647087" y="180256"/>
                  <a:pt x="488671" y="234398"/>
                </a:cubicBezTo>
                <a:cubicBezTo>
                  <a:pt x="330255" y="288540"/>
                  <a:pt x="181197" y="323966"/>
                  <a:pt x="187881" y="326640"/>
                </a:cubicBezTo>
                <a:cubicBezTo>
                  <a:pt x="194565" y="329314"/>
                  <a:pt x="513402" y="236403"/>
                  <a:pt x="528776" y="250440"/>
                </a:cubicBezTo>
                <a:cubicBezTo>
                  <a:pt x="544150" y="264477"/>
                  <a:pt x="290819" y="397493"/>
                  <a:pt x="280124" y="410861"/>
                </a:cubicBezTo>
                <a:cubicBezTo>
                  <a:pt x="269429" y="424229"/>
                  <a:pt x="502040" y="296561"/>
                  <a:pt x="464608" y="330650"/>
                </a:cubicBezTo>
                <a:cubicBezTo>
                  <a:pt x="427176" y="364739"/>
                  <a:pt x="-15319" y="645477"/>
                  <a:pt x="35481" y="647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6E3A0B2D-DCA6-443A-BCB6-2AAB80DD4C55}"/>
              </a:ext>
            </a:extLst>
          </p:cNvPr>
          <p:cNvSpPr/>
          <p:nvPr/>
        </p:nvSpPr>
        <p:spPr>
          <a:xfrm>
            <a:off x="5701526" y="2868161"/>
            <a:ext cx="2316345" cy="374699"/>
          </a:xfrm>
          <a:custGeom>
            <a:avLst/>
            <a:gdLst>
              <a:gd name="connsiteX0" fmla="*/ 29240 w 2316345"/>
              <a:gd name="connsiteY0" fmla="*/ 119405 h 374699"/>
              <a:gd name="connsiteX1" fmla="*/ 1558495 w 2316345"/>
              <a:gd name="connsiteY1" fmla="*/ 166701 h 374699"/>
              <a:gd name="connsiteX2" fmla="*/ 1022467 w 2316345"/>
              <a:gd name="connsiteY2" fmla="*/ 229763 h 374699"/>
              <a:gd name="connsiteX3" fmla="*/ 2291591 w 2316345"/>
              <a:gd name="connsiteY3" fmla="*/ 1163 h 374699"/>
              <a:gd name="connsiteX4" fmla="*/ 1794977 w 2316345"/>
              <a:gd name="connsiteY4" fmla="*/ 150936 h 374699"/>
              <a:gd name="connsiteX5" fmla="*/ 967288 w 2316345"/>
              <a:gd name="connsiteY5" fmla="*/ 371653 h 374699"/>
              <a:gd name="connsiteX6" fmla="*/ 1842274 w 2316345"/>
              <a:gd name="connsiteY6" fmla="*/ 284942 h 374699"/>
              <a:gd name="connsiteX7" fmla="*/ 1188005 w 2316345"/>
              <a:gd name="connsiteY7" fmla="*/ 363770 h 374699"/>
              <a:gd name="connsiteX8" fmla="*/ 123833 w 2316345"/>
              <a:gd name="connsiteY8" fmla="*/ 277060 h 374699"/>
              <a:gd name="connsiteX9" fmla="*/ 517971 w 2316345"/>
              <a:gd name="connsiteY9" fmla="*/ 284942 h 374699"/>
              <a:gd name="connsiteX10" fmla="*/ 29240 w 2316345"/>
              <a:gd name="connsiteY10" fmla="*/ 119405 h 37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6345" h="374699">
                <a:moveTo>
                  <a:pt x="29240" y="119405"/>
                </a:moveTo>
                <a:cubicBezTo>
                  <a:pt x="202661" y="99698"/>
                  <a:pt x="1392957" y="148308"/>
                  <a:pt x="1558495" y="166701"/>
                </a:cubicBezTo>
                <a:cubicBezTo>
                  <a:pt x="1724033" y="185094"/>
                  <a:pt x="900284" y="257353"/>
                  <a:pt x="1022467" y="229763"/>
                </a:cubicBezTo>
                <a:cubicBezTo>
                  <a:pt x="1144650" y="202173"/>
                  <a:pt x="2162839" y="14301"/>
                  <a:pt x="2291591" y="1163"/>
                </a:cubicBezTo>
                <a:cubicBezTo>
                  <a:pt x="2420343" y="-11975"/>
                  <a:pt x="2015694" y="89188"/>
                  <a:pt x="1794977" y="150936"/>
                </a:cubicBezTo>
                <a:cubicBezTo>
                  <a:pt x="1574260" y="212684"/>
                  <a:pt x="959405" y="349319"/>
                  <a:pt x="967288" y="371653"/>
                </a:cubicBezTo>
                <a:cubicBezTo>
                  <a:pt x="975171" y="393987"/>
                  <a:pt x="1805488" y="286256"/>
                  <a:pt x="1842274" y="284942"/>
                </a:cubicBezTo>
                <a:cubicBezTo>
                  <a:pt x="1879060" y="283628"/>
                  <a:pt x="1474412" y="365084"/>
                  <a:pt x="1188005" y="363770"/>
                </a:cubicBezTo>
                <a:cubicBezTo>
                  <a:pt x="901598" y="362456"/>
                  <a:pt x="235505" y="290198"/>
                  <a:pt x="123833" y="277060"/>
                </a:cubicBezTo>
                <a:cubicBezTo>
                  <a:pt x="12161" y="263922"/>
                  <a:pt x="525854" y="311218"/>
                  <a:pt x="517971" y="284942"/>
                </a:cubicBezTo>
                <a:cubicBezTo>
                  <a:pt x="510088" y="258666"/>
                  <a:pt x="-144181" y="139112"/>
                  <a:pt x="29240" y="119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1851FCC1-2FFD-0665-07B3-108CFBEDEF0C}"/>
              </a:ext>
            </a:extLst>
          </p:cNvPr>
          <p:cNvSpPr/>
          <p:nvPr/>
        </p:nvSpPr>
        <p:spPr>
          <a:xfrm>
            <a:off x="7510744" y="1236479"/>
            <a:ext cx="1424615" cy="2009064"/>
          </a:xfrm>
          <a:custGeom>
            <a:avLst/>
            <a:gdLst>
              <a:gd name="connsiteX0" fmla="*/ 56704 w 1424615"/>
              <a:gd name="connsiteY0" fmla="*/ 56293 h 2009064"/>
              <a:gd name="connsiteX1" fmla="*/ 868628 w 1424615"/>
              <a:gd name="connsiteY1" fmla="*/ 560790 h 2009064"/>
              <a:gd name="connsiteX2" fmla="*/ 766153 w 1424615"/>
              <a:gd name="connsiteY2" fmla="*/ 489845 h 2009064"/>
              <a:gd name="connsiteX3" fmla="*/ 1365242 w 1424615"/>
              <a:gd name="connsiteY3" fmla="*/ 1041638 h 2009064"/>
              <a:gd name="connsiteX4" fmla="*/ 1286415 w 1424615"/>
              <a:gd name="connsiteY4" fmla="*/ 907631 h 2009064"/>
              <a:gd name="connsiteX5" fmla="*/ 1420422 w 1424615"/>
              <a:gd name="connsiteY5" fmla="*/ 1971804 h 2009064"/>
              <a:gd name="connsiteX6" fmla="*/ 1097228 w 1424615"/>
              <a:gd name="connsiteY6" fmla="*/ 1743204 h 2009064"/>
              <a:gd name="connsiteX7" fmla="*/ 40939 w 1424615"/>
              <a:gd name="connsiteY7" fmla="*/ 1506721 h 2009064"/>
              <a:gd name="connsiteX8" fmla="*/ 521787 w 1424615"/>
              <a:gd name="connsiteY8" fmla="*/ 1593431 h 2009064"/>
              <a:gd name="connsiteX9" fmla="*/ 198594 w 1424615"/>
              <a:gd name="connsiteY9" fmla="*/ 1475190 h 2009064"/>
              <a:gd name="connsiteX10" fmla="*/ 198594 w 1424615"/>
              <a:gd name="connsiteY10" fmla="*/ 521376 h 2009064"/>
              <a:gd name="connsiteX11" fmla="*/ 245890 w 1424615"/>
              <a:gd name="connsiteY11" fmla="*/ 931280 h 2009064"/>
              <a:gd name="connsiteX12" fmla="*/ 88235 w 1424615"/>
              <a:gd name="connsiteY12" fmla="*/ 111473 h 2009064"/>
              <a:gd name="connsiteX13" fmla="*/ 56704 w 1424615"/>
              <a:gd name="connsiteY13" fmla="*/ 56293 h 200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24615" h="2009064">
                <a:moveTo>
                  <a:pt x="56704" y="56293"/>
                </a:moveTo>
                <a:cubicBezTo>
                  <a:pt x="186770" y="131179"/>
                  <a:pt x="750386" y="488531"/>
                  <a:pt x="868628" y="560790"/>
                </a:cubicBezTo>
                <a:cubicBezTo>
                  <a:pt x="986870" y="633049"/>
                  <a:pt x="683384" y="409704"/>
                  <a:pt x="766153" y="489845"/>
                </a:cubicBezTo>
                <a:cubicBezTo>
                  <a:pt x="848922" y="569986"/>
                  <a:pt x="1278532" y="972007"/>
                  <a:pt x="1365242" y="1041638"/>
                </a:cubicBezTo>
                <a:cubicBezTo>
                  <a:pt x="1451952" y="1111269"/>
                  <a:pt x="1277218" y="752603"/>
                  <a:pt x="1286415" y="907631"/>
                </a:cubicBezTo>
                <a:cubicBezTo>
                  <a:pt x="1295612" y="1062659"/>
                  <a:pt x="1451953" y="1832542"/>
                  <a:pt x="1420422" y="1971804"/>
                </a:cubicBezTo>
                <a:cubicBezTo>
                  <a:pt x="1388891" y="2111066"/>
                  <a:pt x="1327142" y="1820718"/>
                  <a:pt x="1097228" y="1743204"/>
                </a:cubicBezTo>
                <a:cubicBezTo>
                  <a:pt x="867314" y="1665690"/>
                  <a:pt x="136846" y="1531683"/>
                  <a:pt x="40939" y="1506721"/>
                </a:cubicBezTo>
                <a:cubicBezTo>
                  <a:pt x="-54968" y="1481759"/>
                  <a:pt x="495511" y="1598686"/>
                  <a:pt x="521787" y="1593431"/>
                </a:cubicBezTo>
                <a:cubicBezTo>
                  <a:pt x="548063" y="1588176"/>
                  <a:pt x="252459" y="1653866"/>
                  <a:pt x="198594" y="1475190"/>
                </a:cubicBezTo>
                <a:cubicBezTo>
                  <a:pt x="144729" y="1296514"/>
                  <a:pt x="190711" y="612028"/>
                  <a:pt x="198594" y="521376"/>
                </a:cubicBezTo>
                <a:cubicBezTo>
                  <a:pt x="206477" y="430724"/>
                  <a:pt x="264283" y="999597"/>
                  <a:pt x="245890" y="931280"/>
                </a:cubicBezTo>
                <a:cubicBezTo>
                  <a:pt x="227497" y="862963"/>
                  <a:pt x="119766" y="258618"/>
                  <a:pt x="88235" y="111473"/>
                </a:cubicBezTo>
                <a:cubicBezTo>
                  <a:pt x="56704" y="-35672"/>
                  <a:pt x="-73362" y="-18593"/>
                  <a:pt x="56704" y="5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B5F2DEDD-7382-A1DE-D502-E839F1B692B7}"/>
              </a:ext>
            </a:extLst>
          </p:cNvPr>
          <p:cNvSpPr/>
          <p:nvPr/>
        </p:nvSpPr>
        <p:spPr>
          <a:xfrm>
            <a:off x="6724748" y="2664174"/>
            <a:ext cx="2038316" cy="1363936"/>
          </a:xfrm>
          <a:custGeom>
            <a:avLst/>
            <a:gdLst>
              <a:gd name="connsiteX0" fmla="*/ 2037287 w 2038316"/>
              <a:gd name="connsiteY0" fmla="*/ 476423 h 1363936"/>
              <a:gd name="connsiteX1" fmla="*/ 1736346 w 2038316"/>
              <a:gd name="connsiteY1" fmla="*/ 379968 h 1363936"/>
              <a:gd name="connsiteX2" fmla="*/ 1365956 w 2038316"/>
              <a:gd name="connsiteY2" fmla="*/ 457132 h 1363936"/>
              <a:gd name="connsiteX3" fmla="*/ 1500994 w 2038316"/>
              <a:gd name="connsiteY3" fmla="*/ 908545 h 1363936"/>
              <a:gd name="connsiteX4" fmla="*/ 1400680 w 2038316"/>
              <a:gd name="connsiteY4" fmla="*/ 700201 h 1363936"/>
              <a:gd name="connsiteX5" fmla="*/ 1431546 w 2038316"/>
              <a:gd name="connsiteY5" fmla="*/ 1205629 h 1363936"/>
              <a:gd name="connsiteX6" fmla="*/ 1435404 w 2038316"/>
              <a:gd name="connsiteY6" fmla="*/ 1356099 h 1363936"/>
              <a:gd name="connsiteX7" fmla="*/ 1412255 w 2038316"/>
              <a:gd name="connsiteY7" fmla="*/ 1008859 h 1363936"/>
              <a:gd name="connsiteX8" fmla="*/ 1304224 w 2038316"/>
              <a:gd name="connsiteY8" fmla="*/ 430125 h 1363936"/>
              <a:gd name="connsiteX9" fmla="*/ 987849 w 2038316"/>
              <a:gd name="connsiteY9" fmla="*/ 487998 h 1363936"/>
              <a:gd name="connsiteX10" fmla="*/ 7860 w 2038316"/>
              <a:gd name="connsiteY10" fmla="*/ 565163 h 1363936"/>
              <a:gd name="connsiteX11" fmla="*/ 764072 w 2038316"/>
              <a:gd name="connsiteY11" fmla="*/ 379968 h 1363936"/>
              <a:gd name="connsiteX12" fmla="*/ 7860 w 2038316"/>
              <a:gd name="connsiteY12" fmla="*/ 206348 h 1363936"/>
              <a:gd name="connsiteX13" fmla="*/ 362817 w 2038316"/>
              <a:gd name="connsiteY13" fmla="*/ 98317 h 1363936"/>
              <a:gd name="connsiteX14" fmla="*/ 254786 w 2038316"/>
              <a:gd name="connsiteY14" fmla="*/ 1861 h 1363936"/>
              <a:gd name="connsiteX15" fmla="*/ 1257925 w 2038316"/>
              <a:gd name="connsiteY15" fmla="*/ 187056 h 1363936"/>
              <a:gd name="connsiteX16" fmla="*/ 968558 w 2038316"/>
              <a:gd name="connsiteY16" fmla="*/ 59735 h 1363936"/>
              <a:gd name="connsiteX17" fmla="*/ 1620599 w 2038316"/>
              <a:gd name="connsiteY17" fmla="*/ 171623 h 1363936"/>
              <a:gd name="connsiteX18" fmla="*/ 1782644 w 2038316"/>
              <a:gd name="connsiteY18" fmla="*/ 291229 h 1363936"/>
              <a:gd name="connsiteX19" fmla="*/ 1632174 w 2038316"/>
              <a:gd name="connsiteY19" fmla="*/ 175482 h 1363936"/>
              <a:gd name="connsiteX20" fmla="*/ 2037287 w 2038316"/>
              <a:gd name="connsiteY20" fmla="*/ 476423 h 1363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38316" h="1363936">
                <a:moveTo>
                  <a:pt x="2037287" y="476423"/>
                </a:moveTo>
                <a:cubicBezTo>
                  <a:pt x="2054649" y="510504"/>
                  <a:pt x="1848234" y="383183"/>
                  <a:pt x="1736346" y="379968"/>
                </a:cubicBezTo>
                <a:cubicBezTo>
                  <a:pt x="1624458" y="376753"/>
                  <a:pt x="1405181" y="369036"/>
                  <a:pt x="1365956" y="457132"/>
                </a:cubicBezTo>
                <a:cubicBezTo>
                  <a:pt x="1326731" y="545228"/>
                  <a:pt x="1495207" y="868034"/>
                  <a:pt x="1500994" y="908545"/>
                </a:cubicBezTo>
                <a:cubicBezTo>
                  <a:pt x="1506781" y="949056"/>
                  <a:pt x="1412255" y="650687"/>
                  <a:pt x="1400680" y="700201"/>
                </a:cubicBezTo>
                <a:cubicBezTo>
                  <a:pt x="1389105" y="749715"/>
                  <a:pt x="1425759" y="1096313"/>
                  <a:pt x="1431546" y="1205629"/>
                </a:cubicBezTo>
                <a:cubicBezTo>
                  <a:pt x="1437333" y="1314945"/>
                  <a:pt x="1438619" y="1388894"/>
                  <a:pt x="1435404" y="1356099"/>
                </a:cubicBezTo>
                <a:cubicBezTo>
                  <a:pt x="1432189" y="1323304"/>
                  <a:pt x="1434118" y="1163188"/>
                  <a:pt x="1412255" y="1008859"/>
                </a:cubicBezTo>
                <a:cubicBezTo>
                  <a:pt x="1390392" y="854530"/>
                  <a:pt x="1374958" y="516935"/>
                  <a:pt x="1304224" y="430125"/>
                </a:cubicBezTo>
                <a:cubicBezTo>
                  <a:pt x="1233490" y="343315"/>
                  <a:pt x="1203910" y="465492"/>
                  <a:pt x="987849" y="487998"/>
                </a:cubicBezTo>
                <a:cubicBezTo>
                  <a:pt x="771788" y="510504"/>
                  <a:pt x="45156" y="583168"/>
                  <a:pt x="7860" y="565163"/>
                </a:cubicBezTo>
                <a:cubicBezTo>
                  <a:pt x="-29436" y="547158"/>
                  <a:pt x="764072" y="439770"/>
                  <a:pt x="764072" y="379968"/>
                </a:cubicBezTo>
                <a:cubicBezTo>
                  <a:pt x="764072" y="320166"/>
                  <a:pt x="74736" y="253290"/>
                  <a:pt x="7860" y="206348"/>
                </a:cubicBezTo>
                <a:cubicBezTo>
                  <a:pt x="-59016" y="159406"/>
                  <a:pt x="321663" y="132398"/>
                  <a:pt x="362817" y="98317"/>
                </a:cubicBezTo>
                <a:cubicBezTo>
                  <a:pt x="403971" y="64236"/>
                  <a:pt x="105601" y="-12929"/>
                  <a:pt x="254786" y="1861"/>
                </a:cubicBezTo>
                <a:cubicBezTo>
                  <a:pt x="403971" y="16651"/>
                  <a:pt x="1138963" y="177410"/>
                  <a:pt x="1257925" y="187056"/>
                </a:cubicBezTo>
                <a:cubicBezTo>
                  <a:pt x="1376887" y="196702"/>
                  <a:pt x="908112" y="62307"/>
                  <a:pt x="968558" y="59735"/>
                </a:cubicBezTo>
                <a:cubicBezTo>
                  <a:pt x="1029004" y="57163"/>
                  <a:pt x="1484918" y="133041"/>
                  <a:pt x="1620599" y="171623"/>
                </a:cubicBezTo>
                <a:cubicBezTo>
                  <a:pt x="1756280" y="210205"/>
                  <a:pt x="1780715" y="290586"/>
                  <a:pt x="1782644" y="291229"/>
                </a:cubicBezTo>
                <a:cubicBezTo>
                  <a:pt x="1784573" y="291872"/>
                  <a:pt x="1590377" y="150404"/>
                  <a:pt x="1632174" y="175482"/>
                </a:cubicBezTo>
                <a:cubicBezTo>
                  <a:pt x="1673971" y="200560"/>
                  <a:pt x="2019925" y="442342"/>
                  <a:pt x="2037287" y="4764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ED08D29F-2ABC-6D11-69AA-FA04A03433A1}"/>
              </a:ext>
            </a:extLst>
          </p:cNvPr>
          <p:cNvSpPr/>
          <p:nvPr/>
        </p:nvSpPr>
        <p:spPr>
          <a:xfrm>
            <a:off x="7709386" y="2902176"/>
            <a:ext cx="527921" cy="1263808"/>
          </a:xfrm>
          <a:custGeom>
            <a:avLst/>
            <a:gdLst>
              <a:gd name="connsiteX0" fmla="*/ 347032 w 527921"/>
              <a:gd name="connsiteY0" fmla="*/ 7279 h 1263808"/>
              <a:gd name="connsiteX1" fmla="*/ 513287 w 527921"/>
              <a:gd name="connsiteY1" fmla="*/ 734642 h 1263808"/>
              <a:gd name="connsiteX2" fmla="*/ 513287 w 527921"/>
              <a:gd name="connsiteY2" fmla="*/ 575315 h 1263808"/>
              <a:gd name="connsiteX3" fmla="*/ 457869 w 527921"/>
              <a:gd name="connsiteY3" fmla="*/ 1226479 h 1263808"/>
              <a:gd name="connsiteX4" fmla="*/ 464796 w 527921"/>
              <a:gd name="connsiteY4" fmla="*/ 1025588 h 1263808"/>
              <a:gd name="connsiteX5" fmla="*/ 457869 w 527921"/>
              <a:gd name="connsiteY5" fmla="*/ 1226479 h 1263808"/>
              <a:gd name="connsiteX6" fmla="*/ 256978 w 527921"/>
              <a:gd name="connsiteY6" fmla="*/ 125042 h 1263808"/>
              <a:gd name="connsiteX7" fmla="*/ 291614 w 527921"/>
              <a:gd name="connsiteY7" fmla="*/ 443697 h 1263808"/>
              <a:gd name="connsiteX8" fmla="*/ 669 w 527921"/>
              <a:gd name="connsiteY8" fmla="*/ 48842 h 1263808"/>
              <a:gd name="connsiteX9" fmla="*/ 208487 w 527921"/>
              <a:gd name="connsiteY9" fmla="*/ 208169 h 1263808"/>
              <a:gd name="connsiteX10" fmla="*/ 97650 w 527921"/>
              <a:gd name="connsiteY10" fmla="*/ 21133 h 1263808"/>
              <a:gd name="connsiteX11" fmla="*/ 437087 w 527921"/>
              <a:gd name="connsiteY11" fmla="*/ 332860 h 1263808"/>
              <a:gd name="connsiteX12" fmla="*/ 353959 w 527921"/>
              <a:gd name="connsiteY12" fmla="*/ 263588 h 1263808"/>
              <a:gd name="connsiteX13" fmla="*/ 374741 w 527921"/>
              <a:gd name="connsiteY13" fmla="*/ 353642 h 1263808"/>
              <a:gd name="connsiteX14" fmla="*/ 347032 w 527921"/>
              <a:gd name="connsiteY14" fmla="*/ 7279 h 126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7921" h="1263808">
                <a:moveTo>
                  <a:pt x="347032" y="7279"/>
                </a:moveTo>
                <a:cubicBezTo>
                  <a:pt x="370123" y="70779"/>
                  <a:pt x="485578" y="639969"/>
                  <a:pt x="513287" y="734642"/>
                </a:cubicBezTo>
                <a:cubicBezTo>
                  <a:pt x="540996" y="829315"/>
                  <a:pt x="522523" y="493342"/>
                  <a:pt x="513287" y="575315"/>
                </a:cubicBezTo>
                <a:cubicBezTo>
                  <a:pt x="504051" y="657288"/>
                  <a:pt x="465951" y="1151434"/>
                  <a:pt x="457869" y="1226479"/>
                </a:cubicBezTo>
                <a:cubicBezTo>
                  <a:pt x="449787" y="1301524"/>
                  <a:pt x="464796" y="1025588"/>
                  <a:pt x="464796" y="1025588"/>
                </a:cubicBezTo>
                <a:cubicBezTo>
                  <a:pt x="464796" y="1025588"/>
                  <a:pt x="492505" y="1376570"/>
                  <a:pt x="457869" y="1226479"/>
                </a:cubicBezTo>
                <a:cubicBezTo>
                  <a:pt x="423233" y="1076388"/>
                  <a:pt x="284687" y="255506"/>
                  <a:pt x="256978" y="125042"/>
                </a:cubicBezTo>
                <a:cubicBezTo>
                  <a:pt x="229269" y="-5422"/>
                  <a:pt x="334332" y="456397"/>
                  <a:pt x="291614" y="443697"/>
                </a:cubicBezTo>
                <a:cubicBezTo>
                  <a:pt x="248896" y="430997"/>
                  <a:pt x="14523" y="88097"/>
                  <a:pt x="669" y="48842"/>
                </a:cubicBezTo>
                <a:cubicBezTo>
                  <a:pt x="-13185" y="9587"/>
                  <a:pt x="192323" y="212787"/>
                  <a:pt x="208487" y="208169"/>
                </a:cubicBezTo>
                <a:cubicBezTo>
                  <a:pt x="224650" y="203551"/>
                  <a:pt x="59550" y="351"/>
                  <a:pt x="97650" y="21133"/>
                </a:cubicBezTo>
                <a:cubicBezTo>
                  <a:pt x="135750" y="41915"/>
                  <a:pt x="394369" y="292451"/>
                  <a:pt x="437087" y="332860"/>
                </a:cubicBezTo>
                <a:cubicBezTo>
                  <a:pt x="479805" y="373269"/>
                  <a:pt x="364350" y="260124"/>
                  <a:pt x="353959" y="263588"/>
                </a:cubicBezTo>
                <a:cubicBezTo>
                  <a:pt x="343568" y="267052"/>
                  <a:pt x="373586" y="391742"/>
                  <a:pt x="374741" y="353642"/>
                </a:cubicBezTo>
                <a:cubicBezTo>
                  <a:pt x="375896" y="315542"/>
                  <a:pt x="323941" y="-56221"/>
                  <a:pt x="347032" y="72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8043C7F4-2E88-9BBE-9DD1-0DDB10013E1C}"/>
              </a:ext>
            </a:extLst>
          </p:cNvPr>
          <p:cNvSpPr/>
          <p:nvPr/>
        </p:nvSpPr>
        <p:spPr>
          <a:xfrm>
            <a:off x="6773678" y="3005913"/>
            <a:ext cx="1306122" cy="804275"/>
          </a:xfrm>
          <a:custGeom>
            <a:avLst/>
            <a:gdLst>
              <a:gd name="connsiteX0" fmla="*/ 8122 w 1306122"/>
              <a:gd name="connsiteY0" fmla="*/ 194487 h 804275"/>
              <a:gd name="connsiteX1" fmla="*/ 797831 w 1306122"/>
              <a:gd name="connsiteY1" fmla="*/ 132142 h 804275"/>
              <a:gd name="connsiteX2" fmla="*/ 541522 w 1306122"/>
              <a:gd name="connsiteY2" fmla="*/ 208342 h 804275"/>
              <a:gd name="connsiteX3" fmla="*/ 1102631 w 1306122"/>
              <a:gd name="connsiteY3" fmla="*/ 523 h 804275"/>
              <a:gd name="connsiteX4" fmla="*/ 867104 w 1306122"/>
              <a:gd name="connsiteY4" fmla="*/ 145996 h 804275"/>
              <a:gd name="connsiteX5" fmla="*/ 1303522 w 1306122"/>
              <a:gd name="connsiteY5" fmla="*/ 49014 h 804275"/>
              <a:gd name="connsiteX6" fmla="*/ 624649 w 1306122"/>
              <a:gd name="connsiteY6" fmla="*/ 423087 h 804275"/>
              <a:gd name="connsiteX7" fmla="*/ 278286 w 1306122"/>
              <a:gd name="connsiteY7" fmla="*/ 797160 h 804275"/>
              <a:gd name="connsiteX8" fmla="*/ 326777 w 1306122"/>
              <a:gd name="connsiteY8" fmla="*/ 672469 h 804275"/>
              <a:gd name="connsiteX9" fmla="*/ 181304 w 1306122"/>
              <a:gd name="connsiteY9" fmla="*/ 720960 h 804275"/>
              <a:gd name="connsiteX10" fmla="*/ 326777 w 1306122"/>
              <a:gd name="connsiteY10" fmla="*/ 450796 h 804275"/>
              <a:gd name="connsiteX11" fmla="*/ 77395 w 1306122"/>
              <a:gd name="connsiteY11" fmla="*/ 582414 h 804275"/>
              <a:gd name="connsiteX12" fmla="*/ 368340 w 1306122"/>
              <a:gd name="connsiteY12" fmla="*/ 388451 h 804275"/>
              <a:gd name="connsiteX13" fmla="*/ 8122 w 1306122"/>
              <a:gd name="connsiteY13" fmla="*/ 194487 h 80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6122" h="804275">
                <a:moveTo>
                  <a:pt x="8122" y="194487"/>
                </a:moveTo>
                <a:cubicBezTo>
                  <a:pt x="79704" y="151769"/>
                  <a:pt x="708931" y="129833"/>
                  <a:pt x="797831" y="132142"/>
                </a:cubicBezTo>
                <a:cubicBezTo>
                  <a:pt x="886731" y="134451"/>
                  <a:pt x="490722" y="230279"/>
                  <a:pt x="541522" y="208342"/>
                </a:cubicBezTo>
                <a:cubicBezTo>
                  <a:pt x="592322" y="186405"/>
                  <a:pt x="1048367" y="10914"/>
                  <a:pt x="1102631" y="523"/>
                </a:cubicBezTo>
                <a:cubicBezTo>
                  <a:pt x="1156895" y="-9868"/>
                  <a:pt x="833622" y="137914"/>
                  <a:pt x="867104" y="145996"/>
                </a:cubicBezTo>
                <a:cubicBezTo>
                  <a:pt x="900586" y="154078"/>
                  <a:pt x="1343931" y="2832"/>
                  <a:pt x="1303522" y="49014"/>
                </a:cubicBezTo>
                <a:cubicBezTo>
                  <a:pt x="1263113" y="95196"/>
                  <a:pt x="795522" y="298396"/>
                  <a:pt x="624649" y="423087"/>
                </a:cubicBezTo>
                <a:cubicBezTo>
                  <a:pt x="453776" y="547778"/>
                  <a:pt x="327931" y="755596"/>
                  <a:pt x="278286" y="797160"/>
                </a:cubicBezTo>
                <a:cubicBezTo>
                  <a:pt x="228641" y="838724"/>
                  <a:pt x="342941" y="685169"/>
                  <a:pt x="326777" y="672469"/>
                </a:cubicBezTo>
                <a:cubicBezTo>
                  <a:pt x="310613" y="659769"/>
                  <a:pt x="181304" y="757905"/>
                  <a:pt x="181304" y="720960"/>
                </a:cubicBezTo>
                <a:cubicBezTo>
                  <a:pt x="181304" y="684015"/>
                  <a:pt x="344095" y="473887"/>
                  <a:pt x="326777" y="450796"/>
                </a:cubicBezTo>
                <a:cubicBezTo>
                  <a:pt x="309459" y="427705"/>
                  <a:pt x="70468" y="592805"/>
                  <a:pt x="77395" y="582414"/>
                </a:cubicBezTo>
                <a:cubicBezTo>
                  <a:pt x="84322" y="572023"/>
                  <a:pt x="375267" y="454260"/>
                  <a:pt x="368340" y="388451"/>
                </a:cubicBezTo>
                <a:cubicBezTo>
                  <a:pt x="361413" y="322642"/>
                  <a:pt x="-63460" y="237205"/>
                  <a:pt x="8122" y="1944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E81681FF-3D82-274A-699D-278B6672B3CD}"/>
              </a:ext>
            </a:extLst>
          </p:cNvPr>
          <p:cNvSpPr/>
          <p:nvPr/>
        </p:nvSpPr>
        <p:spPr>
          <a:xfrm>
            <a:off x="6073790" y="3112723"/>
            <a:ext cx="844058" cy="1411683"/>
          </a:xfrm>
          <a:custGeom>
            <a:avLst/>
            <a:gdLst>
              <a:gd name="connsiteX0" fmla="*/ 791137 w 844058"/>
              <a:gd name="connsiteY0" fmla="*/ 4550 h 1411683"/>
              <a:gd name="connsiteX1" fmla="*/ 451701 w 844058"/>
              <a:gd name="connsiteY1" fmla="*/ 247004 h 1411683"/>
              <a:gd name="connsiteX2" fmla="*/ 375501 w 844058"/>
              <a:gd name="connsiteY2" fmla="*/ 600295 h 1411683"/>
              <a:gd name="connsiteX3" fmla="*/ 340865 w 844058"/>
              <a:gd name="connsiteY3" fmla="*/ 697277 h 1411683"/>
              <a:gd name="connsiteX4" fmla="*/ 687228 w 844058"/>
              <a:gd name="connsiteY4" fmla="*/ 939732 h 1411683"/>
              <a:gd name="connsiteX5" fmla="*/ 645665 w 844058"/>
              <a:gd name="connsiteY5" fmla="*/ 912022 h 1411683"/>
              <a:gd name="connsiteX6" fmla="*/ 839628 w 844058"/>
              <a:gd name="connsiteY6" fmla="*/ 1064422 h 1411683"/>
              <a:gd name="connsiteX7" fmla="*/ 423992 w 844058"/>
              <a:gd name="connsiteY7" fmla="*/ 1410786 h 1411683"/>
              <a:gd name="connsiteX8" fmla="*/ 645665 w 844058"/>
              <a:gd name="connsiteY8" fmla="*/ 1161404 h 1411683"/>
              <a:gd name="connsiteX9" fmla="*/ 437846 w 844058"/>
              <a:gd name="connsiteY9" fmla="*/ 1057495 h 1411683"/>
              <a:gd name="connsiteX10" fmla="*/ 250810 w 844058"/>
              <a:gd name="connsiteY10" fmla="*/ 981295 h 1411683"/>
              <a:gd name="connsiteX11" fmla="*/ 340865 w 844058"/>
              <a:gd name="connsiteY11" fmla="*/ 842750 h 1411683"/>
              <a:gd name="connsiteX12" fmla="*/ 1428 w 844058"/>
              <a:gd name="connsiteY12" fmla="*/ 94604 h 1411683"/>
              <a:gd name="connsiteX13" fmla="*/ 216174 w 844058"/>
              <a:gd name="connsiteY13" fmla="*/ 288568 h 1411683"/>
              <a:gd name="connsiteX14" fmla="*/ 139974 w 844058"/>
              <a:gd name="connsiteY14" fmla="*/ 101532 h 1411683"/>
              <a:gd name="connsiteX15" fmla="*/ 791137 w 844058"/>
              <a:gd name="connsiteY15" fmla="*/ 4550 h 1411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4058" h="1411683">
                <a:moveTo>
                  <a:pt x="791137" y="4550"/>
                </a:moveTo>
                <a:cubicBezTo>
                  <a:pt x="843091" y="28795"/>
                  <a:pt x="520974" y="147713"/>
                  <a:pt x="451701" y="247004"/>
                </a:cubicBezTo>
                <a:cubicBezTo>
                  <a:pt x="382428" y="346295"/>
                  <a:pt x="393974" y="525250"/>
                  <a:pt x="375501" y="600295"/>
                </a:cubicBezTo>
                <a:cubicBezTo>
                  <a:pt x="357028" y="675340"/>
                  <a:pt x="288911" y="640704"/>
                  <a:pt x="340865" y="697277"/>
                </a:cubicBezTo>
                <a:cubicBezTo>
                  <a:pt x="392819" y="753850"/>
                  <a:pt x="636428" y="903941"/>
                  <a:pt x="687228" y="939732"/>
                </a:cubicBezTo>
                <a:cubicBezTo>
                  <a:pt x="738028" y="975523"/>
                  <a:pt x="620265" y="891240"/>
                  <a:pt x="645665" y="912022"/>
                </a:cubicBezTo>
                <a:cubicBezTo>
                  <a:pt x="671065" y="932804"/>
                  <a:pt x="876574" y="981295"/>
                  <a:pt x="839628" y="1064422"/>
                </a:cubicBezTo>
                <a:cubicBezTo>
                  <a:pt x="802682" y="1147549"/>
                  <a:pt x="456319" y="1394622"/>
                  <a:pt x="423992" y="1410786"/>
                </a:cubicBezTo>
                <a:cubicBezTo>
                  <a:pt x="391665" y="1426950"/>
                  <a:pt x="643356" y="1220286"/>
                  <a:pt x="645665" y="1161404"/>
                </a:cubicBezTo>
                <a:cubicBezTo>
                  <a:pt x="647974" y="1102522"/>
                  <a:pt x="503655" y="1087513"/>
                  <a:pt x="437846" y="1057495"/>
                </a:cubicBezTo>
                <a:cubicBezTo>
                  <a:pt x="372037" y="1027477"/>
                  <a:pt x="266973" y="1017086"/>
                  <a:pt x="250810" y="981295"/>
                </a:cubicBezTo>
                <a:cubicBezTo>
                  <a:pt x="234647" y="945504"/>
                  <a:pt x="382429" y="990532"/>
                  <a:pt x="340865" y="842750"/>
                </a:cubicBezTo>
                <a:cubicBezTo>
                  <a:pt x="299301" y="694968"/>
                  <a:pt x="22210" y="186967"/>
                  <a:pt x="1428" y="94604"/>
                </a:cubicBezTo>
                <a:cubicBezTo>
                  <a:pt x="-19354" y="2241"/>
                  <a:pt x="193083" y="287413"/>
                  <a:pt x="216174" y="288568"/>
                </a:cubicBezTo>
                <a:cubicBezTo>
                  <a:pt x="239265" y="289723"/>
                  <a:pt x="51074" y="144250"/>
                  <a:pt x="139974" y="101532"/>
                </a:cubicBezTo>
                <a:cubicBezTo>
                  <a:pt x="228874" y="58814"/>
                  <a:pt x="739183" y="-19695"/>
                  <a:pt x="791137" y="45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D33B69F-26FA-9627-9E76-5E62505F61F5}"/>
              </a:ext>
            </a:extLst>
          </p:cNvPr>
          <p:cNvSpPr/>
          <p:nvPr/>
        </p:nvSpPr>
        <p:spPr>
          <a:xfrm>
            <a:off x="5833772" y="3567640"/>
            <a:ext cx="472880" cy="600720"/>
          </a:xfrm>
          <a:custGeom>
            <a:avLst/>
            <a:gdLst>
              <a:gd name="connsiteX0" fmla="*/ 463119 w 472880"/>
              <a:gd name="connsiteY0" fmla="*/ 6833 h 600720"/>
              <a:gd name="connsiteX1" fmla="*/ 296864 w 472880"/>
              <a:gd name="connsiteY1" fmla="*/ 270069 h 600720"/>
              <a:gd name="connsiteX2" fmla="*/ 26701 w 472880"/>
              <a:gd name="connsiteY2" fmla="*/ 574869 h 600720"/>
              <a:gd name="connsiteX3" fmla="*/ 137537 w 472880"/>
              <a:gd name="connsiteY3" fmla="*/ 470960 h 600720"/>
              <a:gd name="connsiteX4" fmla="*/ 276083 w 472880"/>
              <a:gd name="connsiteY4" fmla="*/ 588724 h 600720"/>
              <a:gd name="connsiteX5" fmla="*/ 102901 w 472880"/>
              <a:gd name="connsiteY5" fmla="*/ 533305 h 600720"/>
              <a:gd name="connsiteX6" fmla="*/ 5919 w 472880"/>
              <a:gd name="connsiteY6" fmla="*/ 27615 h 600720"/>
              <a:gd name="connsiteX7" fmla="*/ 54410 w 472880"/>
              <a:gd name="connsiteY7" fmla="*/ 152305 h 600720"/>
              <a:gd name="connsiteX8" fmla="*/ 407701 w 472880"/>
              <a:gd name="connsiteY8" fmla="*/ 83033 h 600720"/>
              <a:gd name="connsiteX9" fmla="*/ 463119 w 472880"/>
              <a:gd name="connsiteY9" fmla="*/ 6833 h 6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2880" h="600720">
                <a:moveTo>
                  <a:pt x="463119" y="6833"/>
                </a:moveTo>
                <a:cubicBezTo>
                  <a:pt x="444646" y="38006"/>
                  <a:pt x="369600" y="175396"/>
                  <a:pt x="296864" y="270069"/>
                </a:cubicBezTo>
                <a:cubicBezTo>
                  <a:pt x="224128" y="364742"/>
                  <a:pt x="53255" y="541387"/>
                  <a:pt x="26701" y="574869"/>
                </a:cubicBezTo>
                <a:cubicBezTo>
                  <a:pt x="147" y="608351"/>
                  <a:pt x="95973" y="468651"/>
                  <a:pt x="137537" y="470960"/>
                </a:cubicBezTo>
                <a:cubicBezTo>
                  <a:pt x="179101" y="473269"/>
                  <a:pt x="281856" y="578333"/>
                  <a:pt x="276083" y="588724"/>
                </a:cubicBezTo>
                <a:cubicBezTo>
                  <a:pt x="270310" y="599115"/>
                  <a:pt x="147928" y="626823"/>
                  <a:pt x="102901" y="533305"/>
                </a:cubicBezTo>
                <a:cubicBezTo>
                  <a:pt x="57874" y="439787"/>
                  <a:pt x="14001" y="91115"/>
                  <a:pt x="5919" y="27615"/>
                </a:cubicBezTo>
                <a:cubicBezTo>
                  <a:pt x="-2163" y="-35885"/>
                  <a:pt x="-12554" y="143069"/>
                  <a:pt x="54410" y="152305"/>
                </a:cubicBezTo>
                <a:cubicBezTo>
                  <a:pt x="121374" y="161541"/>
                  <a:pt x="336119" y="106124"/>
                  <a:pt x="407701" y="83033"/>
                </a:cubicBezTo>
                <a:cubicBezTo>
                  <a:pt x="479283" y="59942"/>
                  <a:pt x="481592" y="-24340"/>
                  <a:pt x="463119" y="68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62DE923D-8C13-4A2D-5993-06122129975D}"/>
              </a:ext>
            </a:extLst>
          </p:cNvPr>
          <p:cNvSpPr/>
          <p:nvPr/>
        </p:nvSpPr>
        <p:spPr>
          <a:xfrm>
            <a:off x="6439522" y="3343684"/>
            <a:ext cx="1312329" cy="1680568"/>
          </a:xfrm>
          <a:custGeom>
            <a:avLst/>
            <a:gdLst>
              <a:gd name="connsiteX0" fmla="*/ 1298242 w 1312329"/>
              <a:gd name="connsiteY0" fmla="*/ 9116 h 1680568"/>
              <a:gd name="connsiteX1" fmla="*/ 979587 w 1312329"/>
              <a:gd name="connsiteY1" fmla="*/ 639498 h 1680568"/>
              <a:gd name="connsiteX2" fmla="*/ 1312096 w 1312329"/>
              <a:gd name="connsiteY2" fmla="*/ 902734 h 1680568"/>
              <a:gd name="connsiteX3" fmla="*/ 917242 w 1312329"/>
              <a:gd name="connsiteY3" fmla="*/ 778043 h 1680568"/>
              <a:gd name="connsiteX4" fmla="*/ 605514 w 1312329"/>
              <a:gd name="connsiteY4" fmla="*/ 840389 h 1680568"/>
              <a:gd name="connsiteX5" fmla="*/ 868751 w 1312329"/>
              <a:gd name="connsiteY5" fmla="*/ 1664734 h 1680568"/>
              <a:gd name="connsiteX6" fmla="*/ 626296 w 1312329"/>
              <a:gd name="connsiteY6" fmla="*/ 1297589 h 1680568"/>
              <a:gd name="connsiteX7" fmla="*/ 9769 w 1312329"/>
              <a:gd name="connsiteY7" fmla="*/ 272352 h 1680568"/>
              <a:gd name="connsiteX8" fmla="*/ 259151 w 1312329"/>
              <a:gd name="connsiteY8" fmla="*/ 507880 h 1680568"/>
              <a:gd name="connsiteX9" fmla="*/ 411551 w 1312329"/>
              <a:gd name="connsiteY9" fmla="*/ 168443 h 1680568"/>
              <a:gd name="connsiteX10" fmla="*/ 369987 w 1312329"/>
              <a:gd name="connsiteY10" fmla="*/ 313916 h 1680568"/>
              <a:gd name="connsiteX11" fmla="*/ 1014223 w 1312329"/>
              <a:gd name="connsiteY11" fmla="*/ 92243 h 1680568"/>
              <a:gd name="connsiteX12" fmla="*/ 439260 w 1312329"/>
              <a:gd name="connsiteY12" fmla="*/ 251571 h 1680568"/>
              <a:gd name="connsiteX13" fmla="*/ 1298242 w 1312329"/>
              <a:gd name="connsiteY13" fmla="*/ 9116 h 168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12329" h="1680568">
                <a:moveTo>
                  <a:pt x="1298242" y="9116"/>
                </a:moveTo>
                <a:cubicBezTo>
                  <a:pt x="1388296" y="73770"/>
                  <a:pt x="977278" y="490562"/>
                  <a:pt x="979587" y="639498"/>
                </a:cubicBezTo>
                <a:cubicBezTo>
                  <a:pt x="981896" y="788434"/>
                  <a:pt x="1322487" y="879643"/>
                  <a:pt x="1312096" y="902734"/>
                </a:cubicBezTo>
                <a:cubicBezTo>
                  <a:pt x="1301705" y="925825"/>
                  <a:pt x="1035006" y="788434"/>
                  <a:pt x="917242" y="778043"/>
                </a:cubicBezTo>
                <a:cubicBezTo>
                  <a:pt x="799478" y="767652"/>
                  <a:pt x="613596" y="692607"/>
                  <a:pt x="605514" y="840389"/>
                </a:cubicBezTo>
                <a:cubicBezTo>
                  <a:pt x="597432" y="988171"/>
                  <a:pt x="865287" y="1588534"/>
                  <a:pt x="868751" y="1664734"/>
                </a:cubicBezTo>
                <a:cubicBezTo>
                  <a:pt x="872215" y="1740934"/>
                  <a:pt x="769460" y="1529653"/>
                  <a:pt x="626296" y="1297589"/>
                </a:cubicBezTo>
                <a:cubicBezTo>
                  <a:pt x="483132" y="1065525"/>
                  <a:pt x="70960" y="403970"/>
                  <a:pt x="9769" y="272352"/>
                </a:cubicBezTo>
                <a:cubicBezTo>
                  <a:pt x="-51422" y="140734"/>
                  <a:pt x="192187" y="525198"/>
                  <a:pt x="259151" y="507880"/>
                </a:cubicBezTo>
                <a:cubicBezTo>
                  <a:pt x="326115" y="490562"/>
                  <a:pt x="393078" y="200770"/>
                  <a:pt x="411551" y="168443"/>
                </a:cubicBezTo>
                <a:cubicBezTo>
                  <a:pt x="430024" y="136116"/>
                  <a:pt x="269542" y="326616"/>
                  <a:pt x="369987" y="313916"/>
                </a:cubicBezTo>
                <a:cubicBezTo>
                  <a:pt x="470432" y="301216"/>
                  <a:pt x="1002678" y="102634"/>
                  <a:pt x="1014223" y="92243"/>
                </a:cubicBezTo>
                <a:cubicBezTo>
                  <a:pt x="1025768" y="81852"/>
                  <a:pt x="394233" y="258498"/>
                  <a:pt x="439260" y="251571"/>
                </a:cubicBezTo>
                <a:cubicBezTo>
                  <a:pt x="484287" y="244644"/>
                  <a:pt x="1208188" y="-55538"/>
                  <a:pt x="1298242" y="91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3C5A7052-51E3-6911-6255-0FAFF4ADA334}"/>
              </a:ext>
            </a:extLst>
          </p:cNvPr>
          <p:cNvSpPr/>
          <p:nvPr/>
        </p:nvSpPr>
        <p:spPr>
          <a:xfrm>
            <a:off x="7142522" y="3363380"/>
            <a:ext cx="1339006" cy="2150951"/>
          </a:xfrm>
          <a:custGeom>
            <a:avLst/>
            <a:gdLst>
              <a:gd name="connsiteX0" fmla="*/ 1114787 w 1339006"/>
              <a:gd name="connsiteY0" fmla="*/ 3275 h 2150951"/>
              <a:gd name="connsiteX1" fmla="*/ 1197914 w 1339006"/>
              <a:gd name="connsiteY1" fmla="*/ 1139347 h 2150951"/>
              <a:gd name="connsiteX2" fmla="*/ 1260260 w 1339006"/>
              <a:gd name="connsiteY2" fmla="*/ 1007729 h 2150951"/>
              <a:gd name="connsiteX3" fmla="*/ 6423 w 1339006"/>
              <a:gd name="connsiteY3" fmla="*/ 2123020 h 2150951"/>
              <a:gd name="connsiteX4" fmla="*/ 740714 w 1339006"/>
              <a:gd name="connsiteY4" fmla="*/ 1832075 h 2150951"/>
              <a:gd name="connsiteX5" fmla="*/ 27205 w 1339006"/>
              <a:gd name="connsiteY5" fmla="*/ 2032965 h 2150951"/>
              <a:gd name="connsiteX6" fmla="*/ 948533 w 1339006"/>
              <a:gd name="connsiteY6" fmla="*/ 896893 h 2150951"/>
              <a:gd name="connsiteX7" fmla="*/ 747642 w 1339006"/>
              <a:gd name="connsiteY7" fmla="*/ 1153202 h 2150951"/>
              <a:gd name="connsiteX8" fmla="*/ 1003951 w 1339006"/>
              <a:gd name="connsiteY8" fmla="*/ 605947 h 2150951"/>
              <a:gd name="connsiteX9" fmla="*/ 872333 w 1339006"/>
              <a:gd name="connsiteY9" fmla="*/ 100256 h 2150951"/>
              <a:gd name="connsiteX10" fmla="*/ 900042 w 1339006"/>
              <a:gd name="connsiteY10" fmla="*/ 772202 h 2150951"/>
              <a:gd name="connsiteX11" fmla="*/ 1114787 w 1339006"/>
              <a:gd name="connsiteY11" fmla="*/ 3275 h 215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9006" h="2150951">
                <a:moveTo>
                  <a:pt x="1114787" y="3275"/>
                </a:moveTo>
                <a:cubicBezTo>
                  <a:pt x="1164432" y="64466"/>
                  <a:pt x="1173669" y="971938"/>
                  <a:pt x="1197914" y="1139347"/>
                </a:cubicBezTo>
                <a:cubicBezTo>
                  <a:pt x="1222159" y="1306756"/>
                  <a:pt x="1458842" y="843784"/>
                  <a:pt x="1260260" y="1007729"/>
                </a:cubicBezTo>
                <a:cubicBezTo>
                  <a:pt x="1061678" y="1171674"/>
                  <a:pt x="93014" y="1985629"/>
                  <a:pt x="6423" y="2123020"/>
                </a:cubicBezTo>
                <a:cubicBezTo>
                  <a:pt x="-80168" y="2260411"/>
                  <a:pt x="737250" y="1847084"/>
                  <a:pt x="740714" y="1832075"/>
                </a:cubicBezTo>
                <a:cubicBezTo>
                  <a:pt x="744178" y="1817066"/>
                  <a:pt x="-7431" y="2188828"/>
                  <a:pt x="27205" y="2032965"/>
                </a:cubicBezTo>
                <a:cubicBezTo>
                  <a:pt x="61841" y="1877102"/>
                  <a:pt x="828460" y="1043520"/>
                  <a:pt x="948533" y="896893"/>
                </a:cubicBezTo>
                <a:cubicBezTo>
                  <a:pt x="1068606" y="750266"/>
                  <a:pt x="738406" y="1201693"/>
                  <a:pt x="747642" y="1153202"/>
                </a:cubicBezTo>
                <a:cubicBezTo>
                  <a:pt x="756878" y="1104711"/>
                  <a:pt x="983169" y="781438"/>
                  <a:pt x="1003951" y="605947"/>
                </a:cubicBezTo>
                <a:cubicBezTo>
                  <a:pt x="1024733" y="430456"/>
                  <a:pt x="889651" y="72547"/>
                  <a:pt x="872333" y="100256"/>
                </a:cubicBezTo>
                <a:cubicBezTo>
                  <a:pt x="855015" y="127965"/>
                  <a:pt x="859633" y="786056"/>
                  <a:pt x="900042" y="772202"/>
                </a:cubicBezTo>
                <a:cubicBezTo>
                  <a:pt x="940451" y="758348"/>
                  <a:pt x="1065142" y="-57916"/>
                  <a:pt x="1114787" y="32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26205FC6-1EEE-948F-EC25-EEE60DB1A26C}"/>
              </a:ext>
            </a:extLst>
          </p:cNvPr>
          <p:cNvSpPr/>
          <p:nvPr/>
        </p:nvSpPr>
        <p:spPr>
          <a:xfrm>
            <a:off x="7292558" y="4059382"/>
            <a:ext cx="1205461" cy="1517107"/>
          </a:xfrm>
          <a:custGeom>
            <a:avLst/>
            <a:gdLst>
              <a:gd name="connsiteX0" fmla="*/ 1193351 w 1205461"/>
              <a:gd name="connsiteY0" fmla="*/ 401782 h 1517107"/>
              <a:gd name="connsiteX1" fmla="*/ 514478 w 1205461"/>
              <a:gd name="connsiteY1" fmla="*/ 1219200 h 1517107"/>
              <a:gd name="connsiteX2" fmla="*/ 1860 w 1205461"/>
              <a:gd name="connsiteY2" fmla="*/ 1517073 h 1517107"/>
              <a:gd name="connsiteX3" fmla="*/ 334369 w 1205461"/>
              <a:gd name="connsiteY3" fmla="*/ 1205345 h 1517107"/>
              <a:gd name="connsiteX4" fmla="*/ 119624 w 1205461"/>
              <a:gd name="connsiteY4" fmla="*/ 1288473 h 1517107"/>
              <a:gd name="connsiteX5" fmla="*/ 930115 w 1205461"/>
              <a:gd name="connsiteY5" fmla="*/ 477982 h 1517107"/>
              <a:gd name="connsiteX6" fmla="*/ 1027097 w 1205461"/>
              <a:gd name="connsiteY6" fmla="*/ 0 h 1517107"/>
              <a:gd name="connsiteX7" fmla="*/ 957824 w 1205461"/>
              <a:gd name="connsiteY7" fmla="*/ 477982 h 1517107"/>
              <a:gd name="connsiteX8" fmla="*/ 1193351 w 1205461"/>
              <a:gd name="connsiteY8" fmla="*/ 401782 h 151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5461" h="1517107">
                <a:moveTo>
                  <a:pt x="1193351" y="401782"/>
                </a:moveTo>
                <a:cubicBezTo>
                  <a:pt x="1119460" y="525318"/>
                  <a:pt x="713060" y="1033318"/>
                  <a:pt x="514478" y="1219200"/>
                </a:cubicBezTo>
                <a:cubicBezTo>
                  <a:pt x="315896" y="1405082"/>
                  <a:pt x="31878" y="1519382"/>
                  <a:pt x="1860" y="1517073"/>
                </a:cubicBezTo>
                <a:cubicBezTo>
                  <a:pt x="-28158" y="1514764"/>
                  <a:pt x="314742" y="1243445"/>
                  <a:pt x="334369" y="1205345"/>
                </a:cubicBezTo>
                <a:cubicBezTo>
                  <a:pt x="353996" y="1167245"/>
                  <a:pt x="20333" y="1409700"/>
                  <a:pt x="119624" y="1288473"/>
                </a:cubicBezTo>
                <a:cubicBezTo>
                  <a:pt x="218915" y="1167246"/>
                  <a:pt x="778870" y="692727"/>
                  <a:pt x="930115" y="477982"/>
                </a:cubicBezTo>
                <a:cubicBezTo>
                  <a:pt x="1081360" y="263237"/>
                  <a:pt x="1022479" y="0"/>
                  <a:pt x="1027097" y="0"/>
                </a:cubicBezTo>
                <a:cubicBezTo>
                  <a:pt x="1031715" y="0"/>
                  <a:pt x="935888" y="408709"/>
                  <a:pt x="957824" y="477982"/>
                </a:cubicBezTo>
                <a:cubicBezTo>
                  <a:pt x="979760" y="547255"/>
                  <a:pt x="1267242" y="278246"/>
                  <a:pt x="1193351" y="4017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ED19D85-8075-0D41-FAC3-921DBA808957}"/>
              </a:ext>
            </a:extLst>
          </p:cNvPr>
          <p:cNvSpPr/>
          <p:nvPr/>
        </p:nvSpPr>
        <p:spPr>
          <a:xfrm>
            <a:off x="5778481" y="3796995"/>
            <a:ext cx="935451" cy="1754738"/>
          </a:xfrm>
          <a:custGeom>
            <a:avLst/>
            <a:gdLst>
              <a:gd name="connsiteX0" fmla="*/ 109135 w 935451"/>
              <a:gd name="connsiteY0" fmla="*/ 275817 h 1754738"/>
              <a:gd name="connsiteX1" fmla="*/ 235099 w 935451"/>
              <a:gd name="connsiteY1" fmla="*/ 653707 h 1754738"/>
              <a:gd name="connsiteX2" fmla="*/ 235099 w 935451"/>
              <a:gd name="connsiteY2" fmla="*/ 644376 h 1754738"/>
              <a:gd name="connsiteX3" fmla="*/ 356397 w 935451"/>
              <a:gd name="connsiteY3" fmla="*/ 812327 h 1754738"/>
              <a:gd name="connsiteX4" fmla="*/ 389054 w 935451"/>
              <a:gd name="connsiteY4" fmla="*/ 1031597 h 1754738"/>
              <a:gd name="connsiteX5" fmla="*/ 505686 w 935451"/>
              <a:gd name="connsiteY5" fmla="*/ 872976 h 1754738"/>
              <a:gd name="connsiteX6" fmla="*/ 435707 w 935451"/>
              <a:gd name="connsiteY6" fmla="*/ 1045593 h 1754738"/>
              <a:gd name="connsiteX7" fmla="*/ 622319 w 935451"/>
              <a:gd name="connsiteY7" fmla="*/ 1442144 h 1754738"/>
              <a:gd name="connsiteX8" fmla="*/ 626984 w 935451"/>
              <a:gd name="connsiteY8" fmla="*/ 1414152 h 1754738"/>
              <a:gd name="connsiteX9" fmla="*/ 776274 w 935451"/>
              <a:gd name="connsiteY9" fmla="*/ 1544781 h 1754738"/>
              <a:gd name="connsiteX10" fmla="*/ 729621 w 935451"/>
              <a:gd name="connsiteY10" fmla="*/ 1530785 h 1754738"/>
              <a:gd name="connsiteX11" fmla="*/ 934895 w 935451"/>
              <a:gd name="connsiteY11" fmla="*/ 1409487 h 1754738"/>
              <a:gd name="connsiteX12" fmla="*/ 790270 w 935451"/>
              <a:gd name="connsiteY12" fmla="*/ 1535450 h 1754738"/>
              <a:gd name="connsiteX13" fmla="*/ 790270 w 935451"/>
              <a:gd name="connsiteY13" fmla="*/ 1754719 h 1754738"/>
              <a:gd name="connsiteX14" fmla="*/ 659641 w 935451"/>
              <a:gd name="connsiteY14" fmla="*/ 1544781 h 1754738"/>
              <a:gd name="connsiteX15" fmla="*/ 267756 w 935451"/>
              <a:gd name="connsiteY15" fmla="*/ 1026932 h 1754738"/>
              <a:gd name="connsiteX16" fmla="*/ 356397 w 935451"/>
              <a:gd name="connsiteY16" fmla="*/ 1124903 h 1754738"/>
              <a:gd name="connsiteX17" fmla="*/ 81143 w 935451"/>
              <a:gd name="connsiteY17" fmla="*/ 457764 h 1754738"/>
              <a:gd name="connsiteX18" fmla="*/ 113801 w 935451"/>
              <a:gd name="connsiteY18" fmla="*/ 579062 h 1754738"/>
              <a:gd name="connsiteX19" fmla="*/ 1833 w 935451"/>
              <a:gd name="connsiteY19" fmla="*/ 19225 h 1754738"/>
              <a:gd name="connsiteX20" fmla="*/ 48486 w 935451"/>
              <a:gd name="connsiteY20" fmla="*/ 145189 h 1754738"/>
              <a:gd name="connsiteX21" fmla="*/ 109135 w 935451"/>
              <a:gd name="connsiteY21" fmla="*/ 275817 h 175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35451" h="1754738">
                <a:moveTo>
                  <a:pt x="109135" y="275817"/>
                </a:moveTo>
                <a:cubicBezTo>
                  <a:pt x="140237" y="360570"/>
                  <a:pt x="235099" y="653707"/>
                  <a:pt x="235099" y="653707"/>
                </a:cubicBezTo>
                <a:cubicBezTo>
                  <a:pt x="256093" y="715134"/>
                  <a:pt x="214883" y="617939"/>
                  <a:pt x="235099" y="644376"/>
                </a:cubicBezTo>
                <a:cubicBezTo>
                  <a:pt x="255315" y="670813"/>
                  <a:pt x="330738" y="747790"/>
                  <a:pt x="356397" y="812327"/>
                </a:cubicBezTo>
                <a:cubicBezTo>
                  <a:pt x="382056" y="876864"/>
                  <a:pt x="364173" y="1021489"/>
                  <a:pt x="389054" y="1031597"/>
                </a:cubicBezTo>
                <a:cubicBezTo>
                  <a:pt x="413936" y="1041705"/>
                  <a:pt x="497911" y="870643"/>
                  <a:pt x="505686" y="872976"/>
                </a:cubicBezTo>
                <a:cubicBezTo>
                  <a:pt x="513461" y="875309"/>
                  <a:pt x="416268" y="950732"/>
                  <a:pt x="435707" y="1045593"/>
                </a:cubicBezTo>
                <a:cubicBezTo>
                  <a:pt x="455146" y="1140454"/>
                  <a:pt x="590440" y="1380718"/>
                  <a:pt x="622319" y="1442144"/>
                </a:cubicBezTo>
                <a:cubicBezTo>
                  <a:pt x="654198" y="1503570"/>
                  <a:pt x="601325" y="1397046"/>
                  <a:pt x="626984" y="1414152"/>
                </a:cubicBezTo>
                <a:cubicBezTo>
                  <a:pt x="652643" y="1431258"/>
                  <a:pt x="759168" y="1525342"/>
                  <a:pt x="776274" y="1544781"/>
                </a:cubicBezTo>
                <a:cubicBezTo>
                  <a:pt x="793380" y="1564220"/>
                  <a:pt x="703184" y="1553334"/>
                  <a:pt x="729621" y="1530785"/>
                </a:cubicBezTo>
                <a:cubicBezTo>
                  <a:pt x="756058" y="1508236"/>
                  <a:pt x="924787" y="1408710"/>
                  <a:pt x="934895" y="1409487"/>
                </a:cubicBezTo>
                <a:cubicBezTo>
                  <a:pt x="945003" y="1410265"/>
                  <a:pt x="814374" y="1477911"/>
                  <a:pt x="790270" y="1535450"/>
                </a:cubicBezTo>
                <a:cubicBezTo>
                  <a:pt x="766166" y="1592989"/>
                  <a:pt x="812041" y="1753164"/>
                  <a:pt x="790270" y="1754719"/>
                </a:cubicBezTo>
                <a:cubicBezTo>
                  <a:pt x="768499" y="1756274"/>
                  <a:pt x="746727" y="1666079"/>
                  <a:pt x="659641" y="1544781"/>
                </a:cubicBezTo>
                <a:cubicBezTo>
                  <a:pt x="572555" y="1423483"/>
                  <a:pt x="318297" y="1096912"/>
                  <a:pt x="267756" y="1026932"/>
                </a:cubicBezTo>
                <a:cubicBezTo>
                  <a:pt x="217215" y="956952"/>
                  <a:pt x="387499" y="1219764"/>
                  <a:pt x="356397" y="1124903"/>
                </a:cubicBezTo>
                <a:cubicBezTo>
                  <a:pt x="325295" y="1030042"/>
                  <a:pt x="121576" y="548737"/>
                  <a:pt x="81143" y="457764"/>
                </a:cubicBezTo>
                <a:cubicBezTo>
                  <a:pt x="40710" y="366791"/>
                  <a:pt x="127019" y="652152"/>
                  <a:pt x="113801" y="579062"/>
                </a:cubicBezTo>
                <a:cubicBezTo>
                  <a:pt x="100583" y="505972"/>
                  <a:pt x="12719" y="91537"/>
                  <a:pt x="1833" y="19225"/>
                </a:cubicBezTo>
                <a:cubicBezTo>
                  <a:pt x="-9053" y="-53087"/>
                  <a:pt x="31380" y="98536"/>
                  <a:pt x="48486" y="145189"/>
                </a:cubicBezTo>
                <a:cubicBezTo>
                  <a:pt x="65592" y="191842"/>
                  <a:pt x="78033" y="191064"/>
                  <a:pt x="109135" y="2758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E8574F8-CF6D-EA28-9A70-A5A7E490550D}"/>
              </a:ext>
            </a:extLst>
          </p:cNvPr>
          <p:cNvSpPr/>
          <p:nvPr/>
        </p:nvSpPr>
        <p:spPr>
          <a:xfrm>
            <a:off x="6292409" y="4838646"/>
            <a:ext cx="620106" cy="281767"/>
          </a:xfrm>
          <a:custGeom>
            <a:avLst/>
            <a:gdLst>
              <a:gd name="connsiteX0" fmla="*/ 18 w 620106"/>
              <a:gd name="connsiteY0" fmla="*/ 126207 h 281767"/>
              <a:gd name="connsiteX1" fmla="*/ 243858 w 620106"/>
              <a:gd name="connsiteY1" fmla="*/ 180394 h 281767"/>
              <a:gd name="connsiteX2" fmla="*/ 186284 w 620106"/>
              <a:gd name="connsiteY2" fmla="*/ 207487 h 281767"/>
              <a:gd name="connsiteX3" fmla="*/ 599458 w 620106"/>
              <a:gd name="connsiteY3" fmla="*/ 7674 h 281767"/>
              <a:gd name="connsiteX4" fmla="*/ 562204 w 620106"/>
              <a:gd name="connsiteY4" fmla="*/ 38154 h 281767"/>
              <a:gd name="connsiteX5" fmla="*/ 257404 w 620106"/>
              <a:gd name="connsiteY5" fmla="*/ 271834 h 281767"/>
              <a:gd name="connsiteX6" fmla="*/ 558818 w 620106"/>
              <a:gd name="connsiteY6" fmla="*/ 200714 h 281767"/>
              <a:gd name="connsiteX7" fmla="*/ 314978 w 620106"/>
              <a:gd name="connsiteY7" fmla="*/ 261674 h 281767"/>
              <a:gd name="connsiteX8" fmla="*/ 203218 w 620106"/>
              <a:gd name="connsiteY8" fmla="*/ 261674 h 281767"/>
              <a:gd name="connsiteX9" fmla="*/ 230311 w 620106"/>
              <a:gd name="connsiteY9" fmla="*/ 275221 h 281767"/>
              <a:gd name="connsiteX10" fmla="*/ 18 w 620106"/>
              <a:gd name="connsiteY10" fmla="*/ 126207 h 28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106" h="281767">
                <a:moveTo>
                  <a:pt x="18" y="126207"/>
                </a:moveTo>
                <a:cubicBezTo>
                  <a:pt x="2276" y="110403"/>
                  <a:pt x="212814" y="166847"/>
                  <a:pt x="243858" y="180394"/>
                </a:cubicBezTo>
                <a:cubicBezTo>
                  <a:pt x="274902" y="193941"/>
                  <a:pt x="186284" y="207487"/>
                  <a:pt x="186284" y="207487"/>
                </a:cubicBezTo>
                <a:lnTo>
                  <a:pt x="599458" y="7674"/>
                </a:lnTo>
                <a:cubicBezTo>
                  <a:pt x="662111" y="-20548"/>
                  <a:pt x="562204" y="38154"/>
                  <a:pt x="562204" y="38154"/>
                </a:cubicBezTo>
                <a:cubicBezTo>
                  <a:pt x="505195" y="82181"/>
                  <a:pt x="257968" y="244741"/>
                  <a:pt x="257404" y="271834"/>
                </a:cubicBezTo>
                <a:cubicBezTo>
                  <a:pt x="256840" y="298927"/>
                  <a:pt x="549222" y="202407"/>
                  <a:pt x="558818" y="200714"/>
                </a:cubicBezTo>
                <a:cubicBezTo>
                  <a:pt x="568414" y="199021"/>
                  <a:pt x="374245" y="251514"/>
                  <a:pt x="314978" y="261674"/>
                </a:cubicBezTo>
                <a:cubicBezTo>
                  <a:pt x="255711" y="271834"/>
                  <a:pt x="217329" y="259416"/>
                  <a:pt x="203218" y="261674"/>
                </a:cubicBezTo>
                <a:cubicBezTo>
                  <a:pt x="189107" y="263932"/>
                  <a:pt x="259662" y="294977"/>
                  <a:pt x="230311" y="275221"/>
                </a:cubicBezTo>
                <a:cubicBezTo>
                  <a:pt x="200960" y="255465"/>
                  <a:pt x="-2240" y="142011"/>
                  <a:pt x="18" y="1262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2F535AE8-71DD-87D6-7AD1-629C2392028A}"/>
              </a:ext>
            </a:extLst>
          </p:cNvPr>
          <p:cNvSpPr/>
          <p:nvPr/>
        </p:nvSpPr>
        <p:spPr>
          <a:xfrm>
            <a:off x="6107593" y="4330565"/>
            <a:ext cx="201861" cy="127143"/>
          </a:xfrm>
          <a:custGeom>
            <a:avLst/>
            <a:gdLst>
              <a:gd name="connsiteX0" fmla="*/ 1107 w 201861"/>
              <a:gd name="connsiteY0" fmla="*/ 135 h 127143"/>
              <a:gd name="connsiteX1" fmla="*/ 175732 w 201861"/>
              <a:gd name="connsiteY1" fmla="*/ 85860 h 127143"/>
              <a:gd name="connsiteX2" fmla="*/ 159857 w 201861"/>
              <a:gd name="connsiteY2" fmla="*/ 95385 h 127143"/>
              <a:gd name="connsiteX3" fmla="*/ 201132 w 201861"/>
              <a:gd name="connsiteY3" fmla="*/ 127135 h 127143"/>
              <a:gd name="connsiteX4" fmla="*/ 118582 w 201861"/>
              <a:gd name="connsiteY4" fmla="*/ 92210 h 127143"/>
              <a:gd name="connsiteX5" fmla="*/ 77307 w 201861"/>
              <a:gd name="connsiteY5" fmla="*/ 89035 h 127143"/>
              <a:gd name="connsiteX6" fmla="*/ 83657 w 201861"/>
              <a:gd name="connsiteY6" fmla="*/ 101735 h 127143"/>
              <a:gd name="connsiteX7" fmla="*/ 99532 w 201861"/>
              <a:gd name="connsiteY7" fmla="*/ 108085 h 127143"/>
              <a:gd name="connsiteX8" fmla="*/ 1107 w 201861"/>
              <a:gd name="connsiteY8" fmla="*/ 135 h 12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861" h="127143">
                <a:moveTo>
                  <a:pt x="1107" y="135"/>
                </a:moveTo>
                <a:cubicBezTo>
                  <a:pt x="13807" y="-3569"/>
                  <a:pt x="149274" y="69985"/>
                  <a:pt x="175732" y="85860"/>
                </a:cubicBezTo>
                <a:cubicBezTo>
                  <a:pt x="202190" y="101735"/>
                  <a:pt x="155624" y="88506"/>
                  <a:pt x="159857" y="95385"/>
                </a:cubicBezTo>
                <a:cubicBezTo>
                  <a:pt x="164090" y="102264"/>
                  <a:pt x="208011" y="127664"/>
                  <a:pt x="201132" y="127135"/>
                </a:cubicBezTo>
                <a:cubicBezTo>
                  <a:pt x="194253" y="126606"/>
                  <a:pt x="139219" y="98560"/>
                  <a:pt x="118582" y="92210"/>
                </a:cubicBezTo>
                <a:cubicBezTo>
                  <a:pt x="97945" y="85860"/>
                  <a:pt x="77307" y="89035"/>
                  <a:pt x="77307" y="89035"/>
                </a:cubicBezTo>
                <a:cubicBezTo>
                  <a:pt x="71486" y="90623"/>
                  <a:pt x="79953" y="98560"/>
                  <a:pt x="83657" y="101735"/>
                </a:cubicBezTo>
                <a:cubicBezTo>
                  <a:pt x="87361" y="104910"/>
                  <a:pt x="110115" y="121843"/>
                  <a:pt x="99532" y="108085"/>
                </a:cubicBezTo>
                <a:cubicBezTo>
                  <a:pt x="88949" y="94327"/>
                  <a:pt x="-11593" y="3839"/>
                  <a:pt x="1107" y="1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FDAB5CF-FAF8-D1A1-7E6B-D7D43EC846C5}"/>
              </a:ext>
            </a:extLst>
          </p:cNvPr>
          <p:cNvSpPr/>
          <p:nvPr/>
        </p:nvSpPr>
        <p:spPr>
          <a:xfrm>
            <a:off x="6368992" y="4248633"/>
            <a:ext cx="207538" cy="196404"/>
          </a:xfrm>
          <a:custGeom>
            <a:avLst/>
            <a:gdLst>
              <a:gd name="connsiteX0" fmla="*/ 73083 w 207538"/>
              <a:gd name="connsiteY0" fmla="*/ 196367 h 196404"/>
              <a:gd name="connsiteX1" fmla="*/ 58 w 207538"/>
              <a:gd name="connsiteY1" fmla="*/ 78892 h 196404"/>
              <a:gd name="connsiteX2" fmla="*/ 85783 w 207538"/>
              <a:gd name="connsiteY2" fmla="*/ 2692 h 196404"/>
              <a:gd name="connsiteX3" fmla="*/ 184208 w 207538"/>
              <a:gd name="connsiteY3" fmla="*/ 21742 h 196404"/>
              <a:gd name="connsiteX4" fmla="*/ 203258 w 207538"/>
              <a:gd name="connsiteY4" fmla="*/ 66192 h 196404"/>
              <a:gd name="connsiteX5" fmla="*/ 120708 w 207538"/>
              <a:gd name="connsiteY5" fmla="*/ 129692 h 196404"/>
              <a:gd name="connsiteX6" fmla="*/ 174683 w 207538"/>
              <a:gd name="connsiteY6" fmla="*/ 72542 h 196404"/>
              <a:gd name="connsiteX7" fmla="*/ 114358 w 207538"/>
              <a:gd name="connsiteY7" fmla="*/ 91592 h 196404"/>
              <a:gd name="connsiteX8" fmla="*/ 114358 w 207538"/>
              <a:gd name="connsiteY8" fmla="*/ 66192 h 196404"/>
              <a:gd name="connsiteX9" fmla="*/ 73083 w 207538"/>
              <a:gd name="connsiteY9" fmla="*/ 196367 h 19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538" h="196404">
                <a:moveTo>
                  <a:pt x="73083" y="196367"/>
                </a:moveTo>
                <a:cubicBezTo>
                  <a:pt x="54033" y="198484"/>
                  <a:pt x="-2059" y="111171"/>
                  <a:pt x="58" y="78892"/>
                </a:cubicBezTo>
                <a:cubicBezTo>
                  <a:pt x="2175" y="46613"/>
                  <a:pt x="55091" y="12217"/>
                  <a:pt x="85783" y="2692"/>
                </a:cubicBezTo>
                <a:cubicBezTo>
                  <a:pt x="116475" y="-6833"/>
                  <a:pt x="164629" y="11159"/>
                  <a:pt x="184208" y="21742"/>
                </a:cubicBezTo>
                <a:cubicBezTo>
                  <a:pt x="203787" y="32325"/>
                  <a:pt x="213841" y="48200"/>
                  <a:pt x="203258" y="66192"/>
                </a:cubicBezTo>
                <a:cubicBezTo>
                  <a:pt x="192675" y="84184"/>
                  <a:pt x="125470" y="128634"/>
                  <a:pt x="120708" y="129692"/>
                </a:cubicBezTo>
                <a:cubicBezTo>
                  <a:pt x="115946" y="130750"/>
                  <a:pt x="175741" y="78892"/>
                  <a:pt x="174683" y="72542"/>
                </a:cubicBezTo>
                <a:cubicBezTo>
                  <a:pt x="173625" y="66192"/>
                  <a:pt x="124412" y="92650"/>
                  <a:pt x="114358" y="91592"/>
                </a:cubicBezTo>
                <a:cubicBezTo>
                  <a:pt x="104304" y="90534"/>
                  <a:pt x="122296" y="54550"/>
                  <a:pt x="114358" y="66192"/>
                </a:cubicBezTo>
                <a:cubicBezTo>
                  <a:pt x="106421" y="77834"/>
                  <a:pt x="92133" y="194250"/>
                  <a:pt x="73083" y="1963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47983448-2A41-D8A4-8E20-EE82C772E8B8}"/>
              </a:ext>
            </a:extLst>
          </p:cNvPr>
          <p:cNvSpPr/>
          <p:nvPr/>
        </p:nvSpPr>
        <p:spPr>
          <a:xfrm>
            <a:off x="6045199" y="4337035"/>
            <a:ext cx="707954" cy="188383"/>
          </a:xfrm>
          <a:custGeom>
            <a:avLst/>
            <a:gdLst>
              <a:gd name="connsiteX0" fmla="*/ 73026 w 707954"/>
              <a:gd name="connsiteY0" fmla="*/ 34940 h 188383"/>
              <a:gd name="connsiteX1" fmla="*/ 209551 w 707954"/>
              <a:gd name="connsiteY1" fmla="*/ 123840 h 188383"/>
              <a:gd name="connsiteX2" fmla="*/ 190501 w 707954"/>
              <a:gd name="connsiteY2" fmla="*/ 130190 h 188383"/>
              <a:gd name="connsiteX3" fmla="*/ 304801 w 707954"/>
              <a:gd name="connsiteY3" fmla="*/ 76215 h 188383"/>
              <a:gd name="connsiteX4" fmla="*/ 422276 w 707954"/>
              <a:gd name="connsiteY4" fmla="*/ 63515 h 188383"/>
              <a:gd name="connsiteX5" fmla="*/ 590551 w 707954"/>
              <a:gd name="connsiteY5" fmla="*/ 15 h 188383"/>
              <a:gd name="connsiteX6" fmla="*/ 479426 w 707954"/>
              <a:gd name="connsiteY6" fmla="*/ 69865 h 188383"/>
              <a:gd name="connsiteX7" fmla="*/ 701676 w 707954"/>
              <a:gd name="connsiteY7" fmla="*/ 3190 h 188383"/>
              <a:gd name="connsiteX8" fmla="*/ 609601 w 707954"/>
              <a:gd name="connsiteY8" fmla="*/ 44465 h 188383"/>
              <a:gd name="connsiteX9" fmla="*/ 231776 w 707954"/>
              <a:gd name="connsiteY9" fmla="*/ 174640 h 188383"/>
              <a:gd name="connsiteX10" fmla="*/ 234951 w 707954"/>
              <a:gd name="connsiteY10" fmla="*/ 184165 h 188383"/>
              <a:gd name="connsiteX11" fmla="*/ 320676 w 707954"/>
              <a:gd name="connsiteY11" fmla="*/ 171465 h 188383"/>
              <a:gd name="connsiteX12" fmla="*/ 123826 w 707954"/>
              <a:gd name="connsiteY12" fmla="*/ 149240 h 188383"/>
              <a:gd name="connsiteX13" fmla="*/ 1 w 707954"/>
              <a:gd name="connsiteY13" fmla="*/ 69865 h 188383"/>
              <a:gd name="connsiteX14" fmla="*/ 120651 w 707954"/>
              <a:gd name="connsiteY14" fmla="*/ 139715 h 188383"/>
              <a:gd name="connsiteX15" fmla="*/ 73026 w 707954"/>
              <a:gd name="connsiteY15" fmla="*/ 34940 h 18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07954" h="188383">
                <a:moveTo>
                  <a:pt x="73026" y="34940"/>
                </a:moveTo>
                <a:cubicBezTo>
                  <a:pt x="87843" y="32294"/>
                  <a:pt x="209551" y="123840"/>
                  <a:pt x="209551" y="123840"/>
                </a:cubicBezTo>
                <a:cubicBezTo>
                  <a:pt x="229130" y="139715"/>
                  <a:pt x="174626" y="138127"/>
                  <a:pt x="190501" y="130190"/>
                </a:cubicBezTo>
                <a:cubicBezTo>
                  <a:pt x="206376" y="122253"/>
                  <a:pt x="266172" y="87327"/>
                  <a:pt x="304801" y="76215"/>
                </a:cubicBezTo>
                <a:cubicBezTo>
                  <a:pt x="343430" y="65103"/>
                  <a:pt x="374651" y="76215"/>
                  <a:pt x="422276" y="63515"/>
                </a:cubicBezTo>
                <a:cubicBezTo>
                  <a:pt x="469901" y="50815"/>
                  <a:pt x="581026" y="-1043"/>
                  <a:pt x="590551" y="15"/>
                </a:cubicBezTo>
                <a:cubicBezTo>
                  <a:pt x="600076" y="1073"/>
                  <a:pt x="460905" y="69336"/>
                  <a:pt x="479426" y="69865"/>
                </a:cubicBezTo>
                <a:cubicBezTo>
                  <a:pt x="497947" y="70394"/>
                  <a:pt x="679980" y="7423"/>
                  <a:pt x="701676" y="3190"/>
                </a:cubicBezTo>
                <a:cubicBezTo>
                  <a:pt x="723372" y="-1043"/>
                  <a:pt x="687918" y="15890"/>
                  <a:pt x="609601" y="44465"/>
                </a:cubicBezTo>
                <a:cubicBezTo>
                  <a:pt x="531284" y="73040"/>
                  <a:pt x="294218" y="151357"/>
                  <a:pt x="231776" y="174640"/>
                </a:cubicBezTo>
                <a:cubicBezTo>
                  <a:pt x="169334" y="197923"/>
                  <a:pt x="220134" y="184694"/>
                  <a:pt x="234951" y="184165"/>
                </a:cubicBezTo>
                <a:cubicBezTo>
                  <a:pt x="249768" y="183636"/>
                  <a:pt x="339197" y="177286"/>
                  <a:pt x="320676" y="171465"/>
                </a:cubicBezTo>
                <a:cubicBezTo>
                  <a:pt x="302155" y="165644"/>
                  <a:pt x="177272" y="166173"/>
                  <a:pt x="123826" y="149240"/>
                </a:cubicBezTo>
                <a:cubicBezTo>
                  <a:pt x="70380" y="132307"/>
                  <a:pt x="530" y="71452"/>
                  <a:pt x="1" y="69865"/>
                </a:cubicBezTo>
                <a:cubicBezTo>
                  <a:pt x="-528" y="68278"/>
                  <a:pt x="107422" y="140244"/>
                  <a:pt x="120651" y="139715"/>
                </a:cubicBezTo>
                <a:cubicBezTo>
                  <a:pt x="133880" y="139186"/>
                  <a:pt x="58209" y="37586"/>
                  <a:pt x="73026" y="349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CEC4E8C-BA3B-9553-2D45-73D06879D64A}"/>
              </a:ext>
            </a:extLst>
          </p:cNvPr>
          <p:cNvSpPr/>
          <p:nvPr/>
        </p:nvSpPr>
        <p:spPr>
          <a:xfrm>
            <a:off x="6430377" y="4447818"/>
            <a:ext cx="706164" cy="290093"/>
          </a:xfrm>
          <a:custGeom>
            <a:avLst/>
            <a:gdLst>
              <a:gd name="connsiteX0" fmla="*/ 30630 w 706164"/>
              <a:gd name="connsiteY0" fmla="*/ 90315 h 290093"/>
              <a:gd name="connsiteX1" fmla="*/ 301564 w 706164"/>
              <a:gd name="connsiteY1" fmla="*/ 4 h 290093"/>
              <a:gd name="connsiteX2" fmla="*/ 181149 w 706164"/>
              <a:gd name="connsiteY2" fmla="*/ 86552 h 290093"/>
              <a:gd name="connsiteX3" fmla="*/ 324142 w 706164"/>
              <a:gd name="connsiteY3" fmla="*/ 105367 h 290093"/>
              <a:gd name="connsiteX4" fmla="*/ 636467 w 706164"/>
              <a:gd name="connsiteY4" fmla="*/ 274701 h 290093"/>
              <a:gd name="connsiteX5" fmla="*/ 448319 w 706164"/>
              <a:gd name="connsiteY5" fmla="*/ 270938 h 290093"/>
              <a:gd name="connsiteX6" fmla="*/ 704201 w 706164"/>
              <a:gd name="connsiteY6" fmla="*/ 289752 h 290093"/>
              <a:gd name="connsiteX7" fmla="*/ 282749 w 706164"/>
              <a:gd name="connsiteY7" fmla="*/ 252123 h 290093"/>
              <a:gd name="connsiteX8" fmla="*/ 527 w 706164"/>
              <a:gd name="connsiteY8" fmla="*/ 233308 h 290093"/>
              <a:gd name="connsiteX9" fmla="*/ 207490 w 706164"/>
              <a:gd name="connsiteY9" fmla="*/ 173101 h 290093"/>
              <a:gd name="connsiteX10" fmla="*/ 26867 w 706164"/>
              <a:gd name="connsiteY10" fmla="*/ 188152 h 290093"/>
              <a:gd name="connsiteX11" fmla="*/ 128467 w 706164"/>
              <a:gd name="connsiteY11" fmla="*/ 135471 h 290093"/>
              <a:gd name="connsiteX12" fmla="*/ 102127 w 706164"/>
              <a:gd name="connsiteY12" fmla="*/ 131708 h 290093"/>
              <a:gd name="connsiteX13" fmla="*/ 199964 w 706164"/>
              <a:gd name="connsiteY13" fmla="*/ 105367 h 290093"/>
              <a:gd name="connsiteX14" fmla="*/ 30630 w 706164"/>
              <a:gd name="connsiteY14" fmla="*/ 90315 h 2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6164" h="290093">
                <a:moveTo>
                  <a:pt x="30630" y="90315"/>
                </a:moveTo>
                <a:cubicBezTo>
                  <a:pt x="47563" y="72755"/>
                  <a:pt x="276478" y="631"/>
                  <a:pt x="301564" y="4"/>
                </a:cubicBezTo>
                <a:cubicBezTo>
                  <a:pt x="326650" y="-623"/>
                  <a:pt x="177386" y="68992"/>
                  <a:pt x="181149" y="86552"/>
                </a:cubicBezTo>
                <a:cubicBezTo>
                  <a:pt x="184912" y="104112"/>
                  <a:pt x="248256" y="74009"/>
                  <a:pt x="324142" y="105367"/>
                </a:cubicBezTo>
                <a:cubicBezTo>
                  <a:pt x="400028" y="136725"/>
                  <a:pt x="615771" y="247106"/>
                  <a:pt x="636467" y="274701"/>
                </a:cubicBezTo>
                <a:cubicBezTo>
                  <a:pt x="657163" y="302296"/>
                  <a:pt x="437030" y="268430"/>
                  <a:pt x="448319" y="270938"/>
                </a:cubicBezTo>
                <a:cubicBezTo>
                  <a:pt x="459608" y="273447"/>
                  <a:pt x="731796" y="292888"/>
                  <a:pt x="704201" y="289752"/>
                </a:cubicBezTo>
                <a:cubicBezTo>
                  <a:pt x="676606" y="286616"/>
                  <a:pt x="400028" y="261530"/>
                  <a:pt x="282749" y="252123"/>
                </a:cubicBezTo>
                <a:cubicBezTo>
                  <a:pt x="165470" y="242716"/>
                  <a:pt x="13070" y="246478"/>
                  <a:pt x="527" y="233308"/>
                </a:cubicBezTo>
                <a:cubicBezTo>
                  <a:pt x="-12016" y="220138"/>
                  <a:pt x="203100" y="180627"/>
                  <a:pt x="207490" y="173101"/>
                </a:cubicBezTo>
                <a:cubicBezTo>
                  <a:pt x="211880" y="165575"/>
                  <a:pt x="40037" y="194424"/>
                  <a:pt x="26867" y="188152"/>
                </a:cubicBezTo>
                <a:cubicBezTo>
                  <a:pt x="13697" y="181880"/>
                  <a:pt x="115924" y="144878"/>
                  <a:pt x="128467" y="135471"/>
                </a:cubicBezTo>
                <a:cubicBezTo>
                  <a:pt x="141010" y="126064"/>
                  <a:pt x="90211" y="136725"/>
                  <a:pt x="102127" y="131708"/>
                </a:cubicBezTo>
                <a:cubicBezTo>
                  <a:pt x="114043" y="126691"/>
                  <a:pt x="204981" y="112266"/>
                  <a:pt x="199964" y="105367"/>
                </a:cubicBezTo>
                <a:cubicBezTo>
                  <a:pt x="194947" y="98468"/>
                  <a:pt x="13697" y="107875"/>
                  <a:pt x="30630" y="903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55AA7EEA-304E-9A39-834C-FA8C09026BA2}"/>
              </a:ext>
            </a:extLst>
          </p:cNvPr>
          <p:cNvSpPr/>
          <p:nvPr/>
        </p:nvSpPr>
        <p:spPr>
          <a:xfrm>
            <a:off x="6220127" y="4435804"/>
            <a:ext cx="241151" cy="396243"/>
          </a:xfrm>
          <a:custGeom>
            <a:avLst/>
            <a:gdLst>
              <a:gd name="connsiteX0" fmla="*/ 150569 w 241151"/>
              <a:gd name="connsiteY0" fmla="*/ 729 h 396243"/>
              <a:gd name="connsiteX1" fmla="*/ 176910 w 241151"/>
              <a:gd name="connsiteY1" fmla="*/ 109855 h 396243"/>
              <a:gd name="connsiteX2" fmla="*/ 184436 w 241151"/>
              <a:gd name="connsiteY2" fmla="*/ 207692 h 396243"/>
              <a:gd name="connsiteX3" fmla="*/ 240880 w 241151"/>
              <a:gd name="connsiteY3" fmla="*/ 241559 h 396243"/>
              <a:gd name="connsiteX4" fmla="*/ 158095 w 241151"/>
              <a:gd name="connsiteY4" fmla="*/ 245322 h 396243"/>
              <a:gd name="connsiteX5" fmla="*/ 26392 w 241151"/>
              <a:gd name="connsiteY5" fmla="*/ 309292 h 396243"/>
              <a:gd name="connsiteX6" fmla="*/ 52732 w 241151"/>
              <a:gd name="connsiteY6" fmla="*/ 252848 h 396243"/>
              <a:gd name="connsiteX7" fmla="*/ 51 w 241151"/>
              <a:gd name="connsiteY7" fmla="*/ 395840 h 396243"/>
              <a:gd name="connsiteX8" fmla="*/ 64021 w 241151"/>
              <a:gd name="connsiteY8" fmla="*/ 200166 h 396243"/>
              <a:gd name="connsiteX9" fmla="*/ 67784 w 241151"/>
              <a:gd name="connsiteY9" fmla="*/ 106092 h 396243"/>
              <a:gd name="connsiteX10" fmla="*/ 75310 w 241151"/>
              <a:gd name="connsiteY10" fmla="*/ 237796 h 396243"/>
              <a:gd name="connsiteX11" fmla="*/ 105414 w 241151"/>
              <a:gd name="connsiteY11" fmla="*/ 136196 h 396243"/>
              <a:gd name="connsiteX12" fmla="*/ 101651 w 241151"/>
              <a:gd name="connsiteY12" fmla="*/ 166300 h 396243"/>
              <a:gd name="connsiteX13" fmla="*/ 150569 w 241151"/>
              <a:gd name="connsiteY13" fmla="*/ 729 h 3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1151" h="396243">
                <a:moveTo>
                  <a:pt x="150569" y="729"/>
                </a:moveTo>
                <a:cubicBezTo>
                  <a:pt x="163112" y="-8678"/>
                  <a:pt x="171266" y="75361"/>
                  <a:pt x="176910" y="109855"/>
                </a:cubicBezTo>
                <a:cubicBezTo>
                  <a:pt x="182555" y="144349"/>
                  <a:pt x="173774" y="185741"/>
                  <a:pt x="184436" y="207692"/>
                </a:cubicBezTo>
                <a:cubicBezTo>
                  <a:pt x="195098" y="229643"/>
                  <a:pt x="245270" y="235287"/>
                  <a:pt x="240880" y="241559"/>
                </a:cubicBezTo>
                <a:cubicBezTo>
                  <a:pt x="236490" y="247831"/>
                  <a:pt x="193843" y="234033"/>
                  <a:pt x="158095" y="245322"/>
                </a:cubicBezTo>
                <a:cubicBezTo>
                  <a:pt x="122347" y="256611"/>
                  <a:pt x="43952" y="308038"/>
                  <a:pt x="26392" y="309292"/>
                </a:cubicBezTo>
                <a:cubicBezTo>
                  <a:pt x="8831" y="310546"/>
                  <a:pt x="57122" y="238423"/>
                  <a:pt x="52732" y="252848"/>
                </a:cubicBezTo>
                <a:cubicBezTo>
                  <a:pt x="48342" y="267273"/>
                  <a:pt x="-1830" y="404620"/>
                  <a:pt x="51" y="395840"/>
                </a:cubicBezTo>
                <a:cubicBezTo>
                  <a:pt x="1932" y="387060"/>
                  <a:pt x="52732" y="248457"/>
                  <a:pt x="64021" y="200166"/>
                </a:cubicBezTo>
                <a:cubicBezTo>
                  <a:pt x="75310" y="151875"/>
                  <a:pt x="65903" y="99820"/>
                  <a:pt x="67784" y="106092"/>
                </a:cubicBezTo>
                <a:cubicBezTo>
                  <a:pt x="69665" y="112364"/>
                  <a:pt x="69038" y="232779"/>
                  <a:pt x="75310" y="237796"/>
                </a:cubicBezTo>
                <a:cubicBezTo>
                  <a:pt x="81582" y="242813"/>
                  <a:pt x="101024" y="148112"/>
                  <a:pt x="105414" y="136196"/>
                </a:cubicBezTo>
                <a:cubicBezTo>
                  <a:pt x="109804" y="124280"/>
                  <a:pt x="93498" y="183861"/>
                  <a:pt x="101651" y="166300"/>
                </a:cubicBezTo>
                <a:cubicBezTo>
                  <a:pt x="109804" y="148740"/>
                  <a:pt x="138026" y="10136"/>
                  <a:pt x="150569" y="7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C84A1EFE-4623-EEA5-14AE-308AE62C30EF}"/>
              </a:ext>
            </a:extLst>
          </p:cNvPr>
          <p:cNvSpPr/>
          <p:nvPr/>
        </p:nvSpPr>
        <p:spPr>
          <a:xfrm>
            <a:off x="6158398" y="4748858"/>
            <a:ext cx="388505" cy="702987"/>
          </a:xfrm>
          <a:custGeom>
            <a:avLst/>
            <a:gdLst>
              <a:gd name="connsiteX0" fmla="*/ 65543 w 388505"/>
              <a:gd name="connsiteY0" fmla="*/ 1 h 702987"/>
              <a:gd name="connsiteX1" fmla="*/ 84358 w 388505"/>
              <a:gd name="connsiteY1" fmla="*/ 225779 h 702987"/>
              <a:gd name="connsiteX2" fmla="*/ 249928 w 388505"/>
              <a:gd name="connsiteY2" fmla="*/ 440268 h 702987"/>
              <a:gd name="connsiteX3" fmla="*/ 201009 w 388505"/>
              <a:gd name="connsiteY3" fmla="*/ 398875 h 702987"/>
              <a:gd name="connsiteX4" fmla="*/ 381632 w 388505"/>
              <a:gd name="connsiteY4" fmla="*/ 684861 h 702987"/>
              <a:gd name="connsiteX5" fmla="*/ 317661 w 388505"/>
              <a:gd name="connsiteY5" fmla="*/ 617127 h 702987"/>
              <a:gd name="connsiteX6" fmla="*/ 12861 w 388505"/>
              <a:gd name="connsiteY6" fmla="*/ 158046 h 702987"/>
              <a:gd name="connsiteX7" fmla="*/ 58017 w 388505"/>
              <a:gd name="connsiteY7" fmla="*/ 222016 h 702987"/>
              <a:gd name="connsiteX8" fmla="*/ 65543 w 388505"/>
              <a:gd name="connsiteY8" fmla="*/ 1 h 70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505" h="702987">
                <a:moveTo>
                  <a:pt x="65543" y="1"/>
                </a:moveTo>
                <a:cubicBezTo>
                  <a:pt x="69933" y="628"/>
                  <a:pt x="53627" y="152401"/>
                  <a:pt x="84358" y="225779"/>
                </a:cubicBezTo>
                <a:cubicBezTo>
                  <a:pt x="115089" y="299157"/>
                  <a:pt x="230486" y="411419"/>
                  <a:pt x="249928" y="440268"/>
                </a:cubicBezTo>
                <a:cubicBezTo>
                  <a:pt x="269370" y="469117"/>
                  <a:pt x="179058" y="358110"/>
                  <a:pt x="201009" y="398875"/>
                </a:cubicBezTo>
                <a:cubicBezTo>
                  <a:pt x="222960" y="439640"/>
                  <a:pt x="362190" y="648486"/>
                  <a:pt x="381632" y="684861"/>
                </a:cubicBezTo>
                <a:cubicBezTo>
                  <a:pt x="401074" y="721236"/>
                  <a:pt x="379123" y="704930"/>
                  <a:pt x="317661" y="617127"/>
                </a:cubicBezTo>
                <a:cubicBezTo>
                  <a:pt x="256199" y="529325"/>
                  <a:pt x="56135" y="223898"/>
                  <a:pt x="12861" y="158046"/>
                </a:cubicBezTo>
                <a:cubicBezTo>
                  <a:pt x="-30413" y="92194"/>
                  <a:pt x="48609" y="245221"/>
                  <a:pt x="58017" y="222016"/>
                </a:cubicBezTo>
                <a:cubicBezTo>
                  <a:pt x="67425" y="198811"/>
                  <a:pt x="61153" y="-626"/>
                  <a:pt x="65543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0C1653C-77F5-DD49-7D0C-30D9A0FCD94E}"/>
              </a:ext>
            </a:extLst>
          </p:cNvPr>
          <p:cNvSpPr/>
          <p:nvPr/>
        </p:nvSpPr>
        <p:spPr>
          <a:xfrm>
            <a:off x="8387540" y="3110700"/>
            <a:ext cx="379023" cy="442152"/>
          </a:xfrm>
          <a:custGeom>
            <a:avLst/>
            <a:gdLst>
              <a:gd name="connsiteX0" fmla="*/ 1451 w 379023"/>
              <a:gd name="connsiteY0" fmla="*/ 1616 h 442152"/>
              <a:gd name="connsiteX1" fmla="*/ 278288 w 379023"/>
              <a:gd name="connsiteY1" fmla="*/ 127450 h 442152"/>
              <a:gd name="connsiteX2" fmla="*/ 202787 w 379023"/>
              <a:gd name="connsiteY2" fmla="*/ 144228 h 442152"/>
              <a:gd name="connsiteX3" fmla="*/ 378955 w 379023"/>
              <a:gd name="connsiteY3" fmla="*/ 211340 h 442152"/>
              <a:gd name="connsiteX4" fmla="*/ 223759 w 379023"/>
              <a:gd name="connsiteY4" fmla="*/ 295230 h 442152"/>
              <a:gd name="connsiteX5" fmla="*/ 219565 w 379023"/>
              <a:gd name="connsiteY5" fmla="*/ 442038 h 442152"/>
              <a:gd name="connsiteX6" fmla="*/ 248926 w 379023"/>
              <a:gd name="connsiteY6" fmla="*/ 270063 h 442152"/>
              <a:gd name="connsiteX7" fmla="*/ 93730 w 379023"/>
              <a:gd name="connsiteY7" fmla="*/ 181979 h 442152"/>
              <a:gd name="connsiteX8" fmla="*/ 165036 w 379023"/>
              <a:gd name="connsiteY8" fmla="*/ 228118 h 442152"/>
              <a:gd name="connsiteX9" fmla="*/ 1451 w 379023"/>
              <a:gd name="connsiteY9" fmla="*/ 1616 h 44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023" h="442152">
                <a:moveTo>
                  <a:pt x="1451" y="1616"/>
                </a:moveTo>
                <a:cubicBezTo>
                  <a:pt x="20326" y="-15162"/>
                  <a:pt x="244732" y="103681"/>
                  <a:pt x="278288" y="127450"/>
                </a:cubicBezTo>
                <a:cubicBezTo>
                  <a:pt x="311844" y="151219"/>
                  <a:pt x="186009" y="130246"/>
                  <a:pt x="202787" y="144228"/>
                </a:cubicBezTo>
                <a:cubicBezTo>
                  <a:pt x="219565" y="158210"/>
                  <a:pt x="375460" y="186173"/>
                  <a:pt x="378955" y="211340"/>
                </a:cubicBezTo>
                <a:cubicBezTo>
                  <a:pt x="382450" y="236507"/>
                  <a:pt x="250324" y="256780"/>
                  <a:pt x="223759" y="295230"/>
                </a:cubicBezTo>
                <a:cubicBezTo>
                  <a:pt x="197194" y="333680"/>
                  <a:pt x="215371" y="446232"/>
                  <a:pt x="219565" y="442038"/>
                </a:cubicBezTo>
                <a:cubicBezTo>
                  <a:pt x="223759" y="437844"/>
                  <a:pt x="269898" y="313406"/>
                  <a:pt x="248926" y="270063"/>
                </a:cubicBezTo>
                <a:cubicBezTo>
                  <a:pt x="227954" y="226720"/>
                  <a:pt x="107712" y="188970"/>
                  <a:pt x="93730" y="181979"/>
                </a:cubicBezTo>
                <a:cubicBezTo>
                  <a:pt x="79748" y="174988"/>
                  <a:pt x="176221" y="253285"/>
                  <a:pt x="165036" y="228118"/>
                </a:cubicBezTo>
                <a:cubicBezTo>
                  <a:pt x="153851" y="202951"/>
                  <a:pt x="-17424" y="18394"/>
                  <a:pt x="1451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B7E079B-CC82-8171-64A5-5E09DDA3A62A}"/>
              </a:ext>
            </a:extLst>
          </p:cNvPr>
          <p:cNvSpPr/>
          <p:nvPr/>
        </p:nvSpPr>
        <p:spPr>
          <a:xfrm>
            <a:off x="8360433" y="3208497"/>
            <a:ext cx="255327" cy="981991"/>
          </a:xfrm>
          <a:custGeom>
            <a:avLst/>
            <a:gdLst>
              <a:gd name="connsiteX0" fmla="*/ 15974 w 255327"/>
              <a:gd name="connsiteY0" fmla="*/ 292 h 981991"/>
              <a:gd name="connsiteX1" fmla="*/ 221505 w 255327"/>
              <a:gd name="connsiteY1" fmla="*/ 176461 h 981991"/>
              <a:gd name="connsiteX2" fmla="*/ 146004 w 255327"/>
              <a:gd name="connsiteY2" fmla="*/ 319074 h 981991"/>
              <a:gd name="connsiteX3" fmla="*/ 255061 w 255327"/>
              <a:gd name="connsiteY3" fmla="*/ 432325 h 981991"/>
              <a:gd name="connsiteX4" fmla="*/ 171171 w 255327"/>
              <a:gd name="connsiteY4" fmla="*/ 595910 h 981991"/>
              <a:gd name="connsiteX5" fmla="*/ 3391 w 255327"/>
              <a:gd name="connsiteY5" fmla="*/ 981804 h 981991"/>
              <a:gd name="connsiteX6" fmla="*/ 57919 w 255327"/>
              <a:gd name="connsiteY6" fmla="*/ 642050 h 981991"/>
              <a:gd name="connsiteX7" fmla="*/ 49530 w 255327"/>
              <a:gd name="connsiteY7" fmla="*/ 281323 h 981991"/>
              <a:gd name="connsiteX8" fmla="*/ 112448 w 255327"/>
              <a:gd name="connsiteY8" fmla="*/ 465881 h 981991"/>
              <a:gd name="connsiteX9" fmla="*/ 104059 w 255327"/>
              <a:gd name="connsiteY9" fmla="*/ 142905 h 981991"/>
              <a:gd name="connsiteX10" fmla="*/ 15974 w 255327"/>
              <a:gd name="connsiteY10" fmla="*/ 292 h 98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327" h="981991">
                <a:moveTo>
                  <a:pt x="15974" y="292"/>
                </a:moveTo>
                <a:cubicBezTo>
                  <a:pt x="35548" y="5885"/>
                  <a:pt x="199833" y="123331"/>
                  <a:pt x="221505" y="176461"/>
                </a:cubicBezTo>
                <a:cubicBezTo>
                  <a:pt x="243177" y="229591"/>
                  <a:pt x="140411" y="276430"/>
                  <a:pt x="146004" y="319074"/>
                </a:cubicBezTo>
                <a:cubicBezTo>
                  <a:pt x="151597" y="361718"/>
                  <a:pt x="250867" y="386186"/>
                  <a:pt x="255061" y="432325"/>
                </a:cubicBezTo>
                <a:cubicBezTo>
                  <a:pt x="259256" y="478464"/>
                  <a:pt x="213116" y="504330"/>
                  <a:pt x="171171" y="595910"/>
                </a:cubicBezTo>
                <a:cubicBezTo>
                  <a:pt x="129226" y="687490"/>
                  <a:pt x="22266" y="974114"/>
                  <a:pt x="3391" y="981804"/>
                </a:cubicBezTo>
                <a:cubicBezTo>
                  <a:pt x="-15484" y="989494"/>
                  <a:pt x="50229" y="758797"/>
                  <a:pt x="57919" y="642050"/>
                </a:cubicBezTo>
                <a:cubicBezTo>
                  <a:pt x="65609" y="525303"/>
                  <a:pt x="40442" y="310684"/>
                  <a:pt x="49530" y="281323"/>
                </a:cubicBezTo>
                <a:cubicBezTo>
                  <a:pt x="58618" y="251962"/>
                  <a:pt x="103360" y="488951"/>
                  <a:pt x="112448" y="465881"/>
                </a:cubicBezTo>
                <a:cubicBezTo>
                  <a:pt x="121536" y="442811"/>
                  <a:pt x="115943" y="215610"/>
                  <a:pt x="104059" y="142905"/>
                </a:cubicBezTo>
                <a:cubicBezTo>
                  <a:pt x="92175" y="70200"/>
                  <a:pt x="-3600" y="-5301"/>
                  <a:pt x="15974" y="2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7D9F3C08-EF90-7226-5F74-1C0B8FF38116}"/>
              </a:ext>
            </a:extLst>
          </p:cNvPr>
          <p:cNvSpPr/>
          <p:nvPr/>
        </p:nvSpPr>
        <p:spPr>
          <a:xfrm>
            <a:off x="6258186" y="2797555"/>
            <a:ext cx="1820958" cy="2539963"/>
          </a:xfrm>
          <a:custGeom>
            <a:avLst/>
            <a:gdLst>
              <a:gd name="connsiteX0" fmla="*/ 1652632 w 1820958"/>
              <a:gd name="connsiteY0" fmla="*/ 163759 h 2539963"/>
              <a:gd name="connsiteX1" fmla="*/ 897623 w 1820958"/>
              <a:gd name="connsiteY1" fmla="*/ 1262717 h 2539963"/>
              <a:gd name="connsiteX2" fmla="*/ 1107348 w 1820958"/>
              <a:gd name="connsiteY2" fmla="*/ 1304662 h 2539963"/>
              <a:gd name="connsiteX3" fmla="*/ 763399 w 1820958"/>
              <a:gd name="connsiteY3" fmla="*/ 1396940 h 2539963"/>
              <a:gd name="connsiteX4" fmla="*/ 981513 w 1820958"/>
              <a:gd name="connsiteY4" fmla="*/ 2286173 h 2539963"/>
              <a:gd name="connsiteX5" fmla="*/ 939568 w 1820958"/>
              <a:gd name="connsiteY5" fmla="*/ 2059671 h 2539963"/>
              <a:gd name="connsiteX6" fmla="*/ 604008 w 1820958"/>
              <a:gd name="connsiteY6" fmla="*/ 2219062 h 2539963"/>
              <a:gd name="connsiteX7" fmla="*/ 33557 w 1820958"/>
              <a:gd name="connsiteY7" fmla="*/ 2319729 h 2539963"/>
              <a:gd name="connsiteX8" fmla="*/ 1124126 w 1820958"/>
              <a:gd name="connsiteY8" fmla="*/ 2319729 h 2539963"/>
              <a:gd name="connsiteX9" fmla="*/ 1 w 1820958"/>
              <a:gd name="connsiteY9" fmla="*/ 2521065 h 2539963"/>
              <a:gd name="connsiteX10" fmla="*/ 1115737 w 1820958"/>
              <a:gd name="connsiteY10" fmla="*/ 2428786 h 2539963"/>
              <a:gd name="connsiteX11" fmla="*/ 1803634 w 1820958"/>
              <a:gd name="connsiteY11" fmla="*/ 1615054 h 2539963"/>
              <a:gd name="connsiteX12" fmla="*/ 1593909 w 1820958"/>
              <a:gd name="connsiteY12" fmla="*/ 1782834 h 2539963"/>
              <a:gd name="connsiteX13" fmla="*/ 1778467 w 1820958"/>
              <a:gd name="connsiteY13" fmla="*/ 524485 h 2539963"/>
              <a:gd name="connsiteX14" fmla="*/ 1803634 w 1820958"/>
              <a:gd name="connsiteY14" fmla="*/ 1984170 h 2539963"/>
              <a:gd name="connsiteX15" fmla="*/ 1786856 w 1820958"/>
              <a:gd name="connsiteY15" fmla="*/ 21146 h 2539963"/>
              <a:gd name="connsiteX16" fmla="*/ 1417741 w 1820958"/>
              <a:gd name="connsiteY16" fmla="*/ 901990 h 2539963"/>
              <a:gd name="connsiteX17" fmla="*/ 1652632 w 1820958"/>
              <a:gd name="connsiteY17" fmla="*/ 163759 h 253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20958" h="2539963">
                <a:moveTo>
                  <a:pt x="1652632" y="163759"/>
                </a:moveTo>
                <a:cubicBezTo>
                  <a:pt x="1565946" y="223880"/>
                  <a:pt x="988504" y="1072567"/>
                  <a:pt x="897623" y="1262717"/>
                </a:cubicBezTo>
                <a:cubicBezTo>
                  <a:pt x="806742" y="1452867"/>
                  <a:pt x="1129719" y="1282292"/>
                  <a:pt x="1107348" y="1304662"/>
                </a:cubicBezTo>
                <a:cubicBezTo>
                  <a:pt x="1084977" y="1327032"/>
                  <a:pt x="784371" y="1233355"/>
                  <a:pt x="763399" y="1396940"/>
                </a:cubicBezTo>
                <a:cubicBezTo>
                  <a:pt x="742426" y="1560525"/>
                  <a:pt x="952151" y="2175718"/>
                  <a:pt x="981513" y="2286173"/>
                </a:cubicBezTo>
                <a:cubicBezTo>
                  <a:pt x="1010875" y="2396628"/>
                  <a:pt x="1002485" y="2070856"/>
                  <a:pt x="939568" y="2059671"/>
                </a:cubicBezTo>
                <a:cubicBezTo>
                  <a:pt x="876651" y="2048486"/>
                  <a:pt x="755010" y="2175719"/>
                  <a:pt x="604008" y="2219062"/>
                </a:cubicBezTo>
                <a:cubicBezTo>
                  <a:pt x="453006" y="2262405"/>
                  <a:pt x="-53129" y="2302951"/>
                  <a:pt x="33557" y="2319729"/>
                </a:cubicBezTo>
                <a:cubicBezTo>
                  <a:pt x="120243" y="2336507"/>
                  <a:pt x="1129719" y="2286173"/>
                  <a:pt x="1124126" y="2319729"/>
                </a:cubicBezTo>
                <a:cubicBezTo>
                  <a:pt x="1118533" y="2353285"/>
                  <a:pt x="1399" y="2502889"/>
                  <a:pt x="1" y="2521065"/>
                </a:cubicBezTo>
                <a:cubicBezTo>
                  <a:pt x="-1397" y="2539241"/>
                  <a:pt x="815132" y="2579788"/>
                  <a:pt x="1115737" y="2428786"/>
                </a:cubicBezTo>
                <a:cubicBezTo>
                  <a:pt x="1416342" y="2277784"/>
                  <a:pt x="1723939" y="1722713"/>
                  <a:pt x="1803634" y="1615054"/>
                </a:cubicBezTo>
                <a:cubicBezTo>
                  <a:pt x="1883329" y="1507395"/>
                  <a:pt x="1598103" y="1964595"/>
                  <a:pt x="1593909" y="1782834"/>
                </a:cubicBezTo>
                <a:cubicBezTo>
                  <a:pt x="1589715" y="1601073"/>
                  <a:pt x="1743513" y="490929"/>
                  <a:pt x="1778467" y="524485"/>
                </a:cubicBezTo>
                <a:cubicBezTo>
                  <a:pt x="1813421" y="558041"/>
                  <a:pt x="1802236" y="2068060"/>
                  <a:pt x="1803634" y="1984170"/>
                </a:cubicBezTo>
                <a:cubicBezTo>
                  <a:pt x="1805032" y="1900280"/>
                  <a:pt x="1851171" y="201509"/>
                  <a:pt x="1786856" y="21146"/>
                </a:cubicBezTo>
                <a:cubicBezTo>
                  <a:pt x="1722541" y="-159217"/>
                  <a:pt x="1441510" y="872629"/>
                  <a:pt x="1417741" y="901990"/>
                </a:cubicBezTo>
                <a:cubicBezTo>
                  <a:pt x="1393972" y="931352"/>
                  <a:pt x="1739318" y="103638"/>
                  <a:pt x="1652632" y="16375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F4008889-C215-B249-1881-0548694CBBED}"/>
              </a:ext>
            </a:extLst>
          </p:cNvPr>
          <p:cNvSpPr/>
          <p:nvPr/>
        </p:nvSpPr>
        <p:spPr>
          <a:xfrm>
            <a:off x="6043337" y="3077330"/>
            <a:ext cx="1671821" cy="955116"/>
          </a:xfrm>
          <a:custGeom>
            <a:avLst/>
            <a:gdLst>
              <a:gd name="connsiteX0" fmla="*/ 1649368 w 1671821"/>
              <a:gd name="connsiteY0" fmla="*/ 102098 h 955116"/>
              <a:gd name="connsiteX1" fmla="*/ 810469 w 1671821"/>
              <a:gd name="connsiteY1" fmla="*/ 647382 h 955116"/>
              <a:gd name="connsiteX2" fmla="*/ 458131 w 1671821"/>
              <a:gd name="connsiteY2" fmla="*/ 932608 h 955116"/>
              <a:gd name="connsiteX3" fmla="*/ 600744 w 1671821"/>
              <a:gd name="connsiteY3" fmla="*/ 60153 h 955116"/>
              <a:gd name="connsiteX4" fmla="*/ 5125 w 1671821"/>
              <a:gd name="connsiteY4" fmla="*/ 722883 h 955116"/>
              <a:gd name="connsiteX5" fmla="*/ 340685 w 1671821"/>
              <a:gd name="connsiteY5" fmla="*/ 211154 h 955116"/>
              <a:gd name="connsiteX6" fmla="*/ 827246 w 1671821"/>
              <a:gd name="connsiteY6" fmla="*/ 1430 h 955116"/>
              <a:gd name="connsiteX7" fmla="*/ 1380920 w 1671821"/>
              <a:gd name="connsiteY7" fmla="*/ 118876 h 955116"/>
              <a:gd name="connsiteX8" fmla="*/ 1649368 w 1671821"/>
              <a:gd name="connsiteY8" fmla="*/ 102098 h 95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1821" h="955116">
                <a:moveTo>
                  <a:pt x="1649368" y="102098"/>
                </a:moveTo>
                <a:cubicBezTo>
                  <a:pt x="1554293" y="190182"/>
                  <a:pt x="1009008" y="508964"/>
                  <a:pt x="810469" y="647382"/>
                </a:cubicBezTo>
                <a:cubicBezTo>
                  <a:pt x="611930" y="785800"/>
                  <a:pt x="493085" y="1030479"/>
                  <a:pt x="458131" y="932608"/>
                </a:cubicBezTo>
                <a:cubicBezTo>
                  <a:pt x="423177" y="834737"/>
                  <a:pt x="676245" y="95107"/>
                  <a:pt x="600744" y="60153"/>
                </a:cubicBezTo>
                <a:cubicBezTo>
                  <a:pt x="525243" y="25199"/>
                  <a:pt x="48468" y="697716"/>
                  <a:pt x="5125" y="722883"/>
                </a:cubicBezTo>
                <a:cubicBezTo>
                  <a:pt x="-38218" y="748050"/>
                  <a:pt x="203665" y="331396"/>
                  <a:pt x="340685" y="211154"/>
                </a:cubicBezTo>
                <a:cubicBezTo>
                  <a:pt x="477705" y="90912"/>
                  <a:pt x="653874" y="16810"/>
                  <a:pt x="827246" y="1430"/>
                </a:cubicBezTo>
                <a:cubicBezTo>
                  <a:pt x="1000618" y="-13950"/>
                  <a:pt x="1246696" y="99302"/>
                  <a:pt x="1380920" y="118876"/>
                </a:cubicBezTo>
                <a:cubicBezTo>
                  <a:pt x="1515144" y="138450"/>
                  <a:pt x="1744443" y="14014"/>
                  <a:pt x="1649368" y="10209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38BBDB1-F1EA-7AFD-BEFA-37941D17ED0F}"/>
              </a:ext>
            </a:extLst>
          </p:cNvPr>
          <p:cNvSpPr/>
          <p:nvPr/>
        </p:nvSpPr>
        <p:spPr>
          <a:xfrm>
            <a:off x="5542316" y="3221312"/>
            <a:ext cx="1866636" cy="2728905"/>
          </a:xfrm>
          <a:custGeom>
            <a:avLst/>
            <a:gdLst>
              <a:gd name="connsiteX0" fmla="*/ 984319 w 1866636"/>
              <a:gd name="connsiteY0" fmla="*/ 67172 h 2728905"/>
              <a:gd name="connsiteX1" fmla="*/ 741038 w 1866636"/>
              <a:gd name="connsiteY1" fmla="*/ 1015128 h 2728905"/>
              <a:gd name="connsiteX2" fmla="*/ 1663827 w 1866636"/>
              <a:gd name="connsiteY2" fmla="*/ 1174519 h 2728905"/>
              <a:gd name="connsiteX3" fmla="*/ 1865163 w 1866636"/>
              <a:gd name="connsiteY3" fmla="*/ 1518468 h 2728905"/>
              <a:gd name="connsiteX4" fmla="*/ 1613493 w 1866636"/>
              <a:gd name="connsiteY4" fmla="*/ 2298644 h 2728905"/>
              <a:gd name="connsiteX5" fmla="*/ 1353434 w 1866636"/>
              <a:gd name="connsiteY5" fmla="*/ 2726482 h 2728905"/>
              <a:gd name="connsiteX6" fmla="*/ 1168877 w 1866636"/>
              <a:gd name="connsiteY6" fmla="*/ 2374145 h 2728905"/>
              <a:gd name="connsiteX7" fmla="*/ 19585 w 1866636"/>
              <a:gd name="connsiteY7" fmla="*/ 687958 h 2728905"/>
              <a:gd name="connsiteX8" fmla="*/ 439034 w 1866636"/>
              <a:gd name="connsiteY8" fmla="*/ 1803694 h 2728905"/>
              <a:gd name="connsiteX9" fmla="*/ 371923 w 1866636"/>
              <a:gd name="connsiteY9" fmla="*/ 511789 h 2728905"/>
              <a:gd name="connsiteX10" fmla="*/ 464201 w 1866636"/>
              <a:gd name="connsiteY10" fmla="*/ 60 h 2728905"/>
              <a:gd name="connsiteX11" fmla="*/ 531313 w 1866636"/>
              <a:gd name="connsiteY11" fmla="*/ 536956 h 2728905"/>
              <a:gd name="connsiteX12" fmla="*/ 984319 w 1866636"/>
              <a:gd name="connsiteY12" fmla="*/ 67172 h 272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6636" h="2728905">
                <a:moveTo>
                  <a:pt x="984319" y="67172"/>
                </a:moveTo>
                <a:cubicBezTo>
                  <a:pt x="1019273" y="146867"/>
                  <a:pt x="627787" y="830570"/>
                  <a:pt x="741038" y="1015128"/>
                </a:cubicBezTo>
                <a:cubicBezTo>
                  <a:pt x="854289" y="1199686"/>
                  <a:pt x="1476473" y="1090629"/>
                  <a:pt x="1663827" y="1174519"/>
                </a:cubicBezTo>
                <a:cubicBezTo>
                  <a:pt x="1851181" y="1258409"/>
                  <a:pt x="1873552" y="1331114"/>
                  <a:pt x="1865163" y="1518468"/>
                </a:cubicBezTo>
                <a:cubicBezTo>
                  <a:pt x="1856774" y="1705822"/>
                  <a:pt x="1698781" y="2097308"/>
                  <a:pt x="1613493" y="2298644"/>
                </a:cubicBezTo>
                <a:cubicBezTo>
                  <a:pt x="1528205" y="2499980"/>
                  <a:pt x="1427537" y="2713899"/>
                  <a:pt x="1353434" y="2726482"/>
                </a:cubicBezTo>
                <a:cubicBezTo>
                  <a:pt x="1279331" y="2739066"/>
                  <a:pt x="1391185" y="2713899"/>
                  <a:pt x="1168877" y="2374145"/>
                </a:cubicBezTo>
                <a:cubicBezTo>
                  <a:pt x="946569" y="2034391"/>
                  <a:pt x="141225" y="783033"/>
                  <a:pt x="19585" y="687958"/>
                </a:cubicBezTo>
                <a:cubicBezTo>
                  <a:pt x="-102055" y="592883"/>
                  <a:pt x="380311" y="1833056"/>
                  <a:pt x="439034" y="1803694"/>
                </a:cubicBezTo>
                <a:cubicBezTo>
                  <a:pt x="497757" y="1774333"/>
                  <a:pt x="367729" y="812395"/>
                  <a:pt x="371923" y="511789"/>
                </a:cubicBezTo>
                <a:cubicBezTo>
                  <a:pt x="376117" y="211183"/>
                  <a:pt x="437636" y="-4134"/>
                  <a:pt x="464201" y="60"/>
                </a:cubicBezTo>
                <a:cubicBezTo>
                  <a:pt x="490766" y="4254"/>
                  <a:pt x="451618" y="528567"/>
                  <a:pt x="531313" y="536956"/>
                </a:cubicBezTo>
                <a:cubicBezTo>
                  <a:pt x="611008" y="545345"/>
                  <a:pt x="949365" y="-12523"/>
                  <a:pt x="984319" y="6717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EC799E9E-3BEE-179F-77FA-B4E391A870E9}"/>
              </a:ext>
            </a:extLst>
          </p:cNvPr>
          <p:cNvSpPr/>
          <p:nvPr/>
        </p:nvSpPr>
        <p:spPr>
          <a:xfrm>
            <a:off x="6339081" y="2931793"/>
            <a:ext cx="3293735" cy="3201613"/>
          </a:xfrm>
          <a:custGeom>
            <a:avLst/>
            <a:gdLst>
              <a:gd name="connsiteX0" fmla="*/ 3291480 w 3293735"/>
              <a:gd name="connsiteY0" fmla="*/ 2227436 h 3201613"/>
              <a:gd name="connsiteX1" fmla="*/ 2511304 w 3293735"/>
              <a:gd name="connsiteY1" fmla="*/ 197301 h 3201613"/>
              <a:gd name="connsiteX2" fmla="*/ 1680794 w 3293735"/>
              <a:gd name="connsiteY2" fmla="*/ 121800 h 3201613"/>
              <a:gd name="connsiteX3" fmla="*/ 674115 w 3293735"/>
              <a:gd name="connsiteY3" fmla="*/ 583194 h 3201613"/>
              <a:gd name="connsiteX4" fmla="*/ 1345235 w 3293735"/>
              <a:gd name="connsiteY4" fmla="*/ 490915 h 3201613"/>
              <a:gd name="connsiteX5" fmla="*/ 1638849 w 3293735"/>
              <a:gd name="connsiteY5" fmla="*/ 1178813 h 3201613"/>
              <a:gd name="connsiteX6" fmla="*/ 464391 w 3293735"/>
              <a:gd name="connsiteY6" fmla="*/ 2370049 h 3201613"/>
              <a:gd name="connsiteX7" fmla="*/ 523113 w 3293735"/>
              <a:gd name="connsiteY7" fmla="*/ 2370049 h 3201613"/>
              <a:gd name="connsiteX8" fmla="*/ 1060009 w 3293735"/>
              <a:gd name="connsiteY8" fmla="*/ 2109990 h 3201613"/>
              <a:gd name="connsiteX9" fmla="*/ 2996 w 3293735"/>
              <a:gd name="connsiteY9" fmla="*/ 3200559 h 3201613"/>
              <a:gd name="connsiteX10" fmla="*/ 1454291 w 3293735"/>
              <a:gd name="connsiteY10" fmla="*/ 2277770 h 3201613"/>
              <a:gd name="connsiteX11" fmla="*/ 2158967 w 3293735"/>
              <a:gd name="connsiteY11" fmla="*/ 700640 h 3201613"/>
              <a:gd name="connsiteX12" fmla="*/ 2519693 w 3293735"/>
              <a:gd name="connsiteY12" fmla="*/ 1891877 h 3201613"/>
              <a:gd name="connsiteX13" fmla="*/ 2259635 w 3293735"/>
              <a:gd name="connsiteY13" fmla="*/ 1539539 h 3201613"/>
              <a:gd name="connsiteX14" fmla="*/ 3291480 w 3293735"/>
              <a:gd name="connsiteY14" fmla="*/ 2227436 h 320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93735" h="3201613">
                <a:moveTo>
                  <a:pt x="3291480" y="2227436"/>
                </a:moveTo>
                <a:cubicBezTo>
                  <a:pt x="3333425" y="2003730"/>
                  <a:pt x="2779752" y="548240"/>
                  <a:pt x="2511304" y="197301"/>
                </a:cubicBezTo>
                <a:cubicBezTo>
                  <a:pt x="2242856" y="-153638"/>
                  <a:pt x="1986992" y="57484"/>
                  <a:pt x="1680794" y="121800"/>
                </a:cubicBezTo>
                <a:cubicBezTo>
                  <a:pt x="1374596" y="186116"/>
                  <a:pt x="730041" y="521675"/>
                  <a:pt x="674115" y="583194"/>
                </a:cubicBezTo>
                <a:cubicBezTo>
                  <a:pt x="618189" y="644713"/>
                  <a:pt x="1184446" y="391645"/>
                  <a:pt x="1345235" y="490915"/>
                </a:cubicBezTo>
                <a:cubicBezTo>
                  <a:pt x="1506024" y="590185"/>
                  <a:pt x="1785656" y="865624"/>
                  <a:pt x="1638849" y="1178813"/>
                </a:cubicBezTo>
                <a:cubicBezTo>
                  <a:pt x="1492042" y="1492002"/>
                  <a:pt x="650347" y="2171510"/>
                  <a:pt x="464391" y="2370049"/>
                </a:cubicBezTo>
                <a:cubicBezTo>
                  <a:pt x="278435" y="2568588"/>
                  <a:pt x="423843" y="2413392"/>
                  <a:pt x="523113" y="2370049"/>
                </a:cubicBezTo>
                <a:cubicBezTo>
                  <a:pt x="622383" y="2326706"/>
                  <a:pt x="1146695" y="1971572"/>
                  <a:pt x="1060009" y="2109990"/>
                </a:cubicBezTo>
                <a:cubicBezTo>
                  <a:pt x="973323" y="2248408"/>
                  <a:pt x="-62718" y="3172596"/>
                  <a:pt x="2996" y="3200559"/>
                </a:cubicBezTo>
                <a:cubicBezTo>
                  <a:pt x="68710" y="3228522"/>
                  <a:pt x="1094962" y="2694423"/>
                  <a:pt x="1454291" y="2277770"/>
                </a:cubicBezTo>
                <a:cubicBezTo>
                  <a:pt x="1813619" y="1861117"/>
                  <a:pt x="1981400" y="764955"/>
                  <a:pt x="2158967" y="700640"/>
                </a:cubicBezTo>
                <a:cubicBezTo>
                  <a:pt x="2336534" y="636324"/>
                  <a:pt x="2502915" y="1752061"/>
                  <a:pt x="2519693" y="1891877"/>
                </a:cubicBezTo>
                <a:cubicBezTo>
                  <a:pt x="2536471" y="2031693"/>
                  <a:pt x="2128208" y="1490603"/>
                  <a:pt x="2259635" y="1539539"/>
                </a:cubicBezTo>
                <a:cubicBezTo>
                  <a:pt x="2391062" y="1588475"/>
                  <a:pt x="3249535" y="2451142"/>
                  <a:pt x="3291480" y="2227436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BB96BE5-0193-6299-20A1-FEA1C15FF936}"/>
              </a:ext>
            </a:extLst>
          </p:cNvPr>
          <p:cNvSpPr/>
          <p:nvPr/>
        </p:nvSpPr>
        <p:spPr>
          <a:xfrm>
            <a:off x="6503878" y="3258059"/>
            <a:ext cx="186298" cy="295902"/>
          </a:xfrm>
          <a:custGeom>
            <a:avLst/>
            <a:gdLst>
              <a:gd name="connsiteX0" fmla="*/ 184189 w 186298"/>
              <a:gd name="connsiteY0" fmla="*/ 3031 h 295902"/>
              <a:gd name="connsiteX1" fmla="*/ 42579 w 186298"/>
              <a:gd name="connsiteY1" fmla="*/ 100136 h 295902"/>
              <a:gd name="connsiteX2" fmla="*/ 2118 w 186298"/>
              <a:gd name="connsiteY2" fmla="*/ 290299 h 295902"/>
              <a:gd name="connsiteX3" fmla="*/ 6164 w 186298"/>
              <a:gd name="connsiteY3" fmla="*/ 233654 h 295902"/>
              <a:gd name="connsiteX4" fmla="*/ 10210 w 186298"/>
              <a:gd name="connsiteY4" fmla="*/ 112274 h 295902"/>
              <a:gd name="connsiteX5" fmla="*/ 119453 w 186298"/>
              <a:gd name="connsiteY5" fmla="*/ 31353 h 295902"/>
              <a:gd name="connsiteX6" fmla="*/ 184189 w 186298"/>
              <a:gd name="connsiteY6" fmla="*/ 3031 h 29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298" h="295902">
                <a:moveTo>
                  <a:pt x="184189" y="3031"/>
                </a:moveTo>
                <a:cubicBezTo>
                  <a:pt x="171377" y="14495"/>
                  <a:pt x="72924" y="52258"/>
                  <a:pt x="42579" y="100136"/>
                </a:cubicBezTo>
                <a:cubicBezTo>
                  <a:pt x="12234" y="148014"/>
                  <a:pt x="8187" y="268046"/>
                  <a:pt x="2118" y="290299"/>
                </a:cubicBezTo>
                <a:cubicBezTo>
                  <a:pt x="-3951" y="312552"/>
                  <a:pt x="4815" y="263325"/>
                  <a:pt x="6164" y="233654"/>
                </a:cubicBezTo>
                <a:cubicBezTo>
                  <a:pt x="7513" y="203983"/>
                  <a:pt x="-8671" y="145991"/>
                  <a:pt x="10210" y="112274"/>
                </a:cubicBezTo>
                <a:cubicBezTo>
                  <a:pt x="29091" y="78557"/>
                  <a:pt x="90457" y="47537"/>
                  <a:pt x="119453" y="31353"/>
                </a:cubicBezTo>
                <a:cubicBezTo>
                  <a:pt x="148449" y="15169"/>
                  <a:pt x="197001" y="-8433"/>
                  <a:pt x="184189" y="3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D7EDB939-1852-3DE9-8627-FFA8601C1FE7}"/>
              </a:ext>
            </a:extLst>
          </p:cNvPr>
          <p:cNvSpPr/>
          <p:nvPr/>
        </p:nvSpPr>
        <p:spPr>
          <a:xfrm>
            <a:off x="6361046" y="3275131"/>
            <a:ext cx="97021" cy="278659"/>
          </a:xfrm>
          <a:custGeom>
            <a:avLst/>
            <a:gdLst>
              <a:gd name="connsiteX0" fmla="*/ 96904 w 97021"/>
              <a:gd name="connsiteY0" fmla="*/ 4 h 278659"/>
              <a:gd name="connsiteX1" fmla="*/ 30962 w 97021"/>
              <a:gd name="connsiteY1" fmla="*/ 131888 h 278659"/>
              <a:gd name="connsiteX2" fmla="*/ 189 w 97021"/>
              <a:gd name="connsiteY2" fmla="*/ 276961 h 278659"/>
              <a:gd name="connsiteX3" fmla="*/ 17773 w 97021"/>
              <a:gd name="connsiteY3" fmla="*/ 206623 h 278659"/>
              <a:gd name="connsiteX4" fmla="*/ 13377 w 97021"/>
              <a:gd name="connsiteY4" fmla="*/ 136284 h 278659"/>
              <a:gd name="connsiteX5" fmla="*/ 96904 w 97021"/>
              <a:gd name="connsiteY5" fmla="*/ 4 h 27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021" h="278659">
                <a:moveTo>
                  <a:pt x="96904" y="4"/>
                </a:moveTo>
                <a:cubicBezTo>
                  <a:pt x="99835" y="-729"/>
                  <a:pt x="47081" y="85729"/>
                  <a:pt x="30962" y="131888"/>
                </a:cubicBezTo>
                <a:cubicBezTo>
                  <a:pt x="14843" y="178048"/>
                  <a:pt x="2387" y="264505"/>
                  <a:pt x="189" y="276961"/>
                </a:cubicBezTo>
                <a:cubicBezTo>
                  <a:pt x="-2009" y="289417"/>
                  <a:pt x="15575" y="230069"/>
                  <a:pt x="17773" y="206623"/>
                </a:cubicBezTo>
                <a:cubicBezTo>
                  <a:pt x="19971" y="183177"/>
                  <a:pt x="-4208" y="164859"/>
                  <a:pt x="13377" y="136284"/>
                </a:cubicBezTo>
                <a:cubicBezTo>
                  <a:pt x="30962" y="107709"/>
                  <a:pt x="93973" y="737"/>
                  <a:pt x="9690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CE92F2CC-7673-4055-D27A-E048F47E59B4}"/>
              </a:ext>
            </a:extLst>
          </p:cNvPr>
          <p:cNvSpPr/>
          <p:nvPr/>
        </p:nvSpPr>
        <p:spPr>
          <a:xfrm>
            <a:off x="6207891" y="4673487"/>
            <a:ext cx="890871" cy="351277"/>
          </a:xfrm>
          <a:custGeom>
            <a:avLst/>
            <a:gdLst>
              <a:gd name="connsiteX0" fmla="*/ 170049 w 890871"/>
              <a:gd name="connsiteY0" fmla="*/ 351141 h 351277"/>
              <a:gd name="connsiteX1" fmla="*/ 885 w 890871"/>
              <a:gd name="connsiteY1" fmla="*/ 140829 h 351277"/>
              <a:gd name="connsiteX2" fmla="*/ 101469 w 890871"/>
              <a:gd name="connsiteY2" fmla="*/ 67677 h 351277"/>
              <a:gd name="connsiteX3" fmla="*/ 55749 w 890871"/>
              <a:gd name="connsiteY3" fmla="*/ 58533 h 351277"/>
              <a:gd name="connsiteX4" fmla="*/ 430653 w 890871"/>
              <a:gd name="connsiteY4" fmla="*/ 21957 h 351277"/>
              <a:gd name="connsiteX5" fmla="*/ 243201 w 890871"/>
              <a:gd name="connsiteY5" fmla="*/ 3669 h 351277"/>
              <a:gd name="connsiteX6" fmla="*/ 828417 w 890871"/>
              <a:gd name="connsiteY6" fmla="*/ 95109 h 351277"/>
              <a:gd name="connsiteX7" fmla="*/ 874137 w 890871"/>
              <a:gd name="connsiteY7" fmla="*/ 90537 h 351277"/>
              <a:gd name="connsiteX8" fmla="*/ 522093 w 890871"/>
              <a:gd name="connsiteY8" fmla="*/ 140829 h 351277"/>
              <a:gd name="connsiteX9" fmla="*/ 298065 w 890871"/>
              <a:gd name="connsiteY9" fmla="*/ 131685 h 351277"/>
              <a:gd name="connsiteX10" fmla="*/ 471801 w 890871"/>
              <a:gd name="connsiteY10" fmla="*/ 127113 h 351277"/>
              <a:gd name="connsiteX11" fmla="*/ 106041 w 890871"/>
              <a:gd name="connsiteY11" fmla="*/ 172833 h 351277"/>
              <a:gd name="connsiteX12" fmla="*/ 170049 w 890871"/>
              <a:gd name="connsiteY12" fmla="*/ 351141 h 35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0871" h="351277">
                <a:moveTo>
                  <a:pt x="170049" y="351141"/>
                </a:moveTo>
                <a:cubicBezTo>
                  <a:pt x="152523" y="345807"/>
                  <a:pt x="12315" y="188073"/>
                  <a:pt x="885" y="140829"/>
                </a:cubicBezTo>
                <a:cubicBezTo>
                  <a:pt x="-10545" y="93585"/>
                  <a:pt x="92325" y="81393"/>
                  <a:pt x="101469" y="67677"/>
                </a:cubicBezTo>
                <a:cubicBezTo>
                  <a:pt x="110613" y="53961"/>
                  <a:pt x="885" y="66153"/>
                  <a:pt x="55749" y="58533"/>
                </a:cubicBezTo>
                <a:cubicBezTo>
                  <a:pt x="110613" y="50913"/>
                  <a:pt x="399411" y="31101"/>
                  <a:pt x="430653" y="21957"/>
                </a:cubicBezTo>
                <a:cubicBezTo>
                  <a:pt x="461895" y="12813"/>
                  <a:pt x="176907" y="-8523"/>
                  <a:pt x="243201" y="3669"/>
                </a:cubicBezTo>
                <a:cubicBezTo>
                  <a:pt x="309495" y="15861"/>
                  <a:pt x="723261" y="80631"/>
                  <a:pt x="828417" y="95109"/>
                </a:cubicBezTo>
                <a:cubicBezTo>
                  <a:pt x="933573" y="109587"/>
                  <a:pt x="874137" y="90537"/>
                  <a:pt x="874137" y="90537"/>
                </a:cubicBezTo>
                <a:cubicBezTo>
                  <a:pt x="823083" y="98157"/>
                  <a:pt x="618105" y="133971"/>
                  <a:pt x="522093" y="140829"/>
                </a:cubicBezTo>
                <a:cubicBezTo>
                  <a:pt x="426081" y="147687"/>
                  <a:pt x="306447" y="133971"/>
                  <a:pt x="298065" y="131685"/>
                </a:cubicBezTo>
                <a:cubicBezTo>
                  <a:pt x="289683" y="129399"/>
                  <a:pt x="503805" y="120255"/>
                  <a:pt x="471801" y="127113"/>
                </a:cubicBezTo>
                <a:cubicBezTo>
                  <a:pt x="439797" y="133971"/>
                  <a:pt x="156333" y="142353"/>
                  <a:pt x="106041" y="172833"/>
                </a:cubicBezTo>
                <a:cubicBezTo>
                  <a:pt x="55749" y="203313"/>
                  <a:pt x="187575" y="356475"/>
                  <a:pt x="170049" y="35114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DB504D4-F8B8-B734-8361-39048A7587E7}"/>
              </a:ext>
            </a:extLst>
          </p:cNvPr>
          <p:cNvSpPr/>
          <p:nvPr/>
        </p:nvSpPr>
        <p:spPr>
          <a:xfrm>
            <a:off x="6259074" y="4751494"/>
            <a:ext cx="704241" cy="300780"/>
          </a:xfrm>
          <a:custGeom>
            <a:avLst/>
            <a:gdLst>
              <a:gd name="connsiteX0" fmla="*/ 9138 w 704241"/>
              <a:gd name="connsiteY0" fmla="*/ 158834 h 300780"/>
              <a:gd name="connsiteX1" fmla="*/ 315462 w 704241"/>
              <a:gd name="connsiteY1" fmla="*/ 259418 h 300780"/>
              <a:gd name="connsiteX2" fmla="*/ 219450 w 704241"/>
              <a:gd name="connsiteY2" fmla="*/ 291422 h 300780"/>
              <a:gd name="connsiteX3" fmla="*/ 699510 w 704241"/>
              <a:gd name="connsiteY3" fmla="*/ 99398 h 300780"/>
              <a:gd name="connsiteX4" fmla="*/ 475482 w 704241"/>
              <a:gd name="connsiteY4" fmla="*/ 117686 h 300780"/>
              <a:gd name="connsiteX5" fmla="*/ 658362 w 704241"/>
              <a:gd name="connsiteY5" fmla="*/ 58250 h 300780"/>
              <a:gd name="connsiteX6" fmla="*/ 278886 w 704241"/>
              <a:gd name="connsiteY6" fmla="*/ 3386 h 300780"/>
              <a:gd name="connsiteX7" fmla="*/ 96006 w 704241"/>
              <a:gd name="connsiteY7" fmla="*/ 21674 h 300780"/>
              <a:gd name="connsiteX8" fmla="*/ 9138 w 704241"/>
              <a:gd name="connsiteY8" fmla="*/ 158834 h 30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4241" h="300780">
                <a:moveTo>
                  <a:pt x="9138" y="158834"/>
                </a:moveTo>
                <a:cubicBezTo>
                  <a:pt x="45714" y="198458"/>
                  <a:pt x="280410" y="237320"/>
                  <a:pt x="315462" y="259418"/>
                </a:cubicBezTo>
                <a:cubicBezTo>
                  <a:pt x="350514" y="281516"/>
                  <a:pt x="155442" y="318092"/>
                  <a:pt x="219450" y="291422"/>
                </a:cubicBezTo>
                <a:cubicBezTo>
                  <a:pt x="283458" y="264752"/>
                  <a:pt x="656838" y="128354"/>
                  <a:pt x="699510" y="99398"/>
                </a:cubicBezTo>
                <a:cubicBezTo>
                  <a:pt x="742182" y="70442"/>
                  <a:pt x="482340" y="124544"/>
                  <a:pt x="475482" y="117686"/>
                </a:cubicBezTo>
                <a:cubicBezTo>
                  <a:pt x="468624" y="110828"/>
                  <a:pt x="691128" y="77300"/>
                  <a:pt x="658362" y="58250"/>
                </a:cubicBezTo>
                <a:cubicBezTo>
                  <a:pt x="625596" y="39200"/>
                  <a:pt x="372612" y="9482"/>
                  <a:pt x="278886" y="3386"/>
                </a:cubicBezTo>
                <a:cubicBezTo>
                  <a:pt x="185160" y="-2710"/>
                  <a:pt x="137154" y="-2710"/>
                  <a:pt x="96006" y="21674"/>
                </a:cubicBezTo>
                <a:cubicBezTo>
                  <a:pt x="54858" y="46058"/>
                  <a:pt x="-27438" y="119210"/>
                  <a:pt x="9138" y="15883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B7FD81E4-E029-B079-6580-D9BB7B2D5D57}"/>
              </a:ext>
            </a:extLst>
          </p:cNvPr>
          <p:cNvSpPr/>
          <p:nvPr/>
        </p:nvSpPr>
        <p:spPr>
          <a:xfrm>
            <a:off x="6384401" y="4895534"/>
            <a:ext cx="147378" cy="79710"/>
          </a:xfrm>
          <a:custGeom>
            <a:avLst/>
            <a:gdLst>
              <a:gd name="connsiteX0" fmla="*/ 524 w 147378"/>
              <a:gd name="connsiteY0" fmla="*/ 16191 h 79710"/>
              <a:gd name="connsiteX1" fmla="*/ 146574 w 147378"/>
              <a:gd name="connsiteY1" fmla="*/ 316 h 79710"/>
              <a:gd name="connsiteX2" fmla="*/ 60849 w 147378"/>
              <a:gd name="connsiteY2" fmla="*/ 25716 h 79710"/>
              <a:gd name="connsiteX3" fmla="*/ 95774 w 147378"/>
              <a:gd name="connsiteY3" fmla="*/ 79691 h 79710"/>
              <a:gd name="connsiteX4" fmla="*/ 524 w 147378"/>
              <a:gd name="connsiteY4" fmla="*/ 16191 h 7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378" h="79710">
                <a:moveTo>
                  <a:pt x="524" y="16191"/>
                </a:moveTo>
                <a:cubicBezTo>
                  <a:pt x="8991" y="2962"/>
                  <a:pt x="136520" y="-1271"/>
                  <a:pt x="146574" y="316"/>
                </a:cubicBezTo>
                <a:cubicBezTo>
                  <a:pt x="156628" y="1903"/>
                  <a:pt x="69316" y="12487"/>
                  <a:pt x="60849" y="25716"/>
                </a:cubicBezTo>
                <a:cubicBezTo>
                  <a:pt x="52382" y="38945"/>
                  <a:pt x="102653" y="80749"/>
                  <a:pt x="95774" y="79691"/>
                </a:cubicBezTo>
                <a:cubicBezTo>
                  <a:pt x="88895" y="78633"/>
                  <a:pt x="-7943" y="29420"/>
                  <a:pt x="524" y="161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84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5</Words>
  <Application>Microsoft Macintosh PowerPoint</Application>
  <PresentationFormat>ユーザー設定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Ro Hon Mincho Std U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15</cp:revision>
  <dcterms:created xsi:type="dcterms:W3CDTF">2022-07-27T14:03:38Z</dcterms:created>
  <dcterms:modified xsi:type="dcterms:W3CDTF">2022-07-28T03:35:15Z</dcterms:modified>
</cp:coreProperties>
</file>