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9"/>
    <p:restoredTop sz="95171"/>
  </p:normalViewPr>
  <p:slideViewPr>
    <p:cSldViewPr snapToGrid="0">
      <p:cViewPr varScale="1">
        <p:scale>
          <a:sx n="32" d="100"/>
          <a:sy n="32" d="100"/>
        </p:scale>
        <p:origin x="12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8F9B-7619-6247-B39C-4BDCE63D7CF7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2E1E9-B2EA-D440-ADEC-69C3A3349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5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2E1E9-B2EA-D440-ADEC-69C3A3349C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36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2E1E9-B2EA-D440-ADEC-69C3A3349C1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62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78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2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6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27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32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05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21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36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1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22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50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E0A3-DF7B-F242-9B05-54E578F69F0E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EF38-7790-B746-8260-B1FC129C4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1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インビジブル】刑事と犯罪コーディネーターが異色タッグ 高橋一生を翻弄する柴咲コウに視聴者くぎ付け | ENCOUNT" hidden="1">
            <a:extLst>
              <a:ext uri="{FF2B5EF4-FFF2-40B4-BE49-F238E27FC236}">
                <a16:creationId xmlns:a16="http://schemas.microsoft.com/office/drawing/2014/main" id="{1720E3C7-84DB-3F5C-AB3E-3170FD642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8" r="6666"/>
          <a:stretch/>
        </p:blipFill>
        <p:spPr bwMode="auto">
          <a:xfrm>
            <a:off x="10716" y="2031780"/>
            <a:ext cx="9590484" cy="795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1224FA69-A22A-413F-02F1-AADA7CEF01FA}"/>
              </a:ext>
            </a:extLst>
          </p:cNvPr>
          <p:cNvSpPr/>
          <p:nvPr/>
        </p:nvSpPr>
        <p:spPr>
          <a:xfrm>
            <a:off x="4448980" y="4440641"/>
            <a:ext cx="212823" cy="246084"/>
          </a:xfrm>
          <a:custGeom>
            <a:avLst/>
            <a:gdLst>
              <a:gd name="connsiteX0" fmla="*/ 8720 w 212823"/>
              <a:gd name="connsiteY0" fmla="*/ 245659 h 246084"/>
              <a:gd name="connsiteX1" fmla="*/ 81745 w 212823"/>
              <a:gd name="connsiteY1" fmla="*/ 102784 h 246084"/>
              <a:gd name="connsiteX2" fmla="*/ 65870 w 212823"/>
              <a:gd name="connsiteY2" fmla="*/ 140884 h 246084"/>
              <a:gd name="connsiteX3" fmla="*/ 211920 w 212823"/>
              <a:gd name="connsiteY3" fmla="*/ 1184 h 246084"/>
              <a:gd name="connsiteX4" fmla="*/ 126195 w 212823"/>
              <a:gd name="connsiteY4" fmla="*/ 74209 h 246084"/>
              <a:gd name="connsiteX5" fmla="*/ 97620 w 212823"/>
              <a:gd name="connsiteY5" fmla="*/ 83734 h 246084"/>
              <a:gd name="connsiteX6" fmla="*/ 65870 w 212823"/>
              <a:gd name="connsiteY6" fmla="*/ 102784 h 246084"/>
              <a:gd name="connsiteX7" fmla="*/ 2370 w 212823"/>
              <a:gd name="connsiteY7" fmla="*/ 153584 h 246084"/>
              <a:gd name="connsiteX8" fmla="*/ 11895 w 212823"/>
              <a:gd name="connsiteY8" fmla="*/ 147234 h 246084"/>
              <a:gd name="connsiteX9" fmla="*/ 8720 w 212823"/>
              <a:gd name="connsiteY9" fmla="*/ 245659 h 2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23" h="246084">
                <a:moveTo>
                  <a:pt x="8720" y="245659"/>
                </a:moveTo>
                <a:cubicBezTo>
                  <a:pt x="20362" y="238251"/>
                  <a:pt x="72220" y="120246"/>
                  <a:pt x="81745" y="102784"/>
                </a:cubicBezTo>
                <a:cubicBezTo>
                  <a:pt x="91270" y="85321"/>
                  <a:pt x="44174" y="157817"/>
                  <a:pt x="65870" y="140884"/>
                </a:cubicBezTo>
                <a:cubicBezTo>
                  <a:pt x="87566" y="123951"/>
                  <a:pt x="201866" y="12296"/>
                  <a:pt x="211920" y="1184"/>
                </a:cubicBezTo>
                <a:cubicBezTo>
                  <a:pt x="221974" y="-9928"/>
                  <a:pt x="145245" y="60451"/>
                  <a:pt x="126195" y="74209"/>
                </a:cubicBezTo>
                <a:cubicBezTo>
                  <a:pt x="107145" y="87967"/>
                  <a:pt x="97620" y="83734"/>
                  <a:pt x="97620" y="83734"/>
                </a:cubicBezTo>
                <a:cubicBezTo>
                  <a:pt x="87566" y="88496"/>
                  <a:pt x="81745" y="91142"/>
                  <a:pt x="65870" y="102784"/>
                </a:cubicBezTo>
                <a:cubicBezTo>
                  <a:pt x="49995" y="114426"/>
                  <a:pt x="2370" y="153584"/>
                  <a:pt x="2370" y="153584"/>
                </a:cubicBezTo>
                <a:cubicBezTo>
                  <a:pt x="-6626" y="160992"/>
                  <a:pt x="12953" y="132947"/>
                  <a:pt x="11895" y="147234"/>
                </a:cubicBezTo>
                <a:cubicBezTo>
                  <a:pt x="10837" y="161521"/>
                  <a:pt x="-2922" y="253067"/>
                  <a:pt x="8720" y="245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D0A1DCD6-F216-DF0D-5A23-DDEB1D281F63}"/>
              </a:ext>
            </a:extLst>
          </p:cNvPr>
          <p:cNvSpPr/>
          <p:nvPr/>
        </p:nvSpPr>
        <p:spPr>
          <a:xfrm>
            <a:off x="4512240" y="4323635"/>
            <a:ext cx="631480" cy="207638"/>
          </a:xfrm>
          <a:custGeom>
            <a:avLst/>
            <a:gdLst>
              <a:gd name="connsiteX0" fmla="*/ 2610 w 631480"/>
              <a:gd name="connsiteY0" fmla="*/ 207090 h 207638"/>
              <a:gd name="connsiteX1" fmla="*/ 88335 w 631480"/>
              <a:gd name="connsiteY1" fmla="*/ 137240 h 207638"/>
              <a:gd name="connsiteX2" fmla="*/ 85160 w 631480"/>
              <a:gd name="connsiteY2" fmla="*/ 105490 h 207638"/>
              <a:gd name="connsiteX3" fmla="*/ 135960 w 631480"/>
              <a:gd name="connsiteY3" fmla="*/ 115015 h 207638"/>
              <a:gd name="connsiteX4" fmla="*/ 110560 w 631480"/>
              <a:gd name="connsiteY4" fmla="*/ 86440 h 207638"/>
              <a:gd name="connsiteX5" fmla="*/ 228035 w 631480"/>
              <a:gd name="connsiteY5" fmla="*/ 73740 h 207638"/>
              <a:gd name="connsiteX6" fmla="*/ 189935 w 631480"/>
              <a:gd name="connsiteY6" fmla="*/ 51515 h 207638"/>
              <a:gd name="connsiteX7" fmla="*/ 278835 w 631480"/>
              <a:gd name="connsiteY7" fmla="*/ 41990 h 207638"/>
              <a:gd name="connsiteX8" fmla="*/ 294710 w 631480"/>
              <a:gd name="connsiteY8" fmla="*/ 10240 h 207638"/>
              <a:gd name="connsiteX9" fmla="*/ 326460 w 631480"/>
              <a:gd name="connsiteY9" fmla="*/ 29290 h 207638"/>
              <a:gd name="connsiteX10" fmla="*/ 415360 w 631480"/>
              <a:gd name="connsiteY10" fmla="*/ 13415 h 207638"/>
              <a:gd name="connsiteX11" fmla="*/ 453460 w 631480"/>
              <a:gd name="connsiteY11" fmla="*/ 715 h 207638"/>
              <a:gd name="connsiteX12" fmla="*/ 421710 w 631480"/>
              <a:gd name="connsiteY12" fmla="*/ 35640 h 207638"/>
              <a:gd name="connsiteX13" fmla="*/ 599510 w 631480"/>
              <a:gd name="connsiteY13" fmla="*/ 127715 h 207638"/>
              <a:gd name="connsiteX14" fmla="*/ 516960 w 631480"/>
              <a:gd name="connsiteY14" fmla="*/ 108665 h 207638"/>
              <a:gd name="connsiteX15" fmla="*/ 631260 w 631480"/>
              <a:gd name="connsiteY15" fmla="*/ 165815 h 207638"/>
              <a:gd name="connsiteX16" fmla="*/ 542360 w 631480"/>
              <a:gd name="connsiteY16" fmla="*/ 137240 h 207638"/>
              <a:gd name="connsiteX17" fmla="*/ 418535 w 631480"/>
              <a:gd name="connsiteY17" fmla="*/ 184865 h 207638"/>
              <a:gd name="connsiteX18" fmla="*/ 466160 w 631480"/>
              <a:gd name="connsiteY18" fmla="*/ 149940 h 207638"/>
              <a:gd name="connsiteX19" fmla="*/ 434410 w 631480"/>
              <a:gd name="connsiteY19" fmla="*/ 80090 h 207638"/>
              <a:gd name="connsiteX20" fmla="*/ 282010 w 631480"/>
              <a:gd name="connsiteY20" fmla="*/ 61040 h 207638"/>
              <a:gd name="connsiteX21" fmla="*/ 199460 w 631480"/>
              <a:gd name="connsiteY21" fmla="*/ 92790 h 207638"/>
              <a:gd name="connsiteX22" fmla="*/ 202635 w 631480"/>
              <a:gd name="connsiteY22" fmla="*/ 95965 h 207638"/>
              <a:gd name="connsiteX23" fmla="*/ 2610 w 631480"/>
              <a:gd name="connsiteY23" fmla="*/ 207090 h 20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31480" h="207638">
                <a:moveTo>
                  <a:pt x="2610" y="207090"/>
                </a:moveTo>
                <a:cubicBezTo>
                  <a:pt x="-16440" y="213969"/>
                  <a:pt x="74577" y="154173"/>
                  <a:pt x="88335" y="137240"/>
                </a:cubicBezTo>
                <a:cubicBezTo>
                  <a:pt x="102093" y="120307"/>
                  <a:pt x="77223" y="109194"/>
                  <a:pt x="85160" y="105490"/>
                </a:cubicBezTo>
                <a:cubicBezTo>
                  <a:pt x="93097" y="101786"/>
                  <a:pt x="131727" y="118190"/>
                  <a:pt x="135960" y="115015"/>
                </a:cubicBezTo>
                <a:cubicBezTo>
                  <a:pt x="140193" y="111840"/>
                  <a:pt x="95214" y="93319"/>
                  <a:pt x="110560" y="86440"/>
                </a:cubicBezTo>
                <a:cubicBezTo>
                  <a:pt x="125906" y="79561"/>
                  <a:pt x="214806" y="79561"/>
                  <a:pt x="228035" y="73740"/>
                </a:cubicBezTo>
                <a:cubicBezTo>
                  <a:pt x="241264" y="67919"/>
                  <a:pt x="181468" y="56807"/>
                  <a:pt x="189935" y="51515"/>
                </a:cubicBezTo>
                <a:cubicBezTo>
                  <a:pt x="198402" y="46223"/>
                  <a:pt x="261373" y="48869"/>
                  <a:pt x="278835" y="41990"/>
                </a:cubicBezTo>
                <a:cubicBezTo>
                  <a:pt x="296297" y="35111"/>
                  <a:pt x="286773" y="12357"/>
                  <a:pt x="294710" y="10240"/>
                </a:cubicBezTo>
                <a:cubicBezTo>
                  <a:pt x="302647" y="8123"/>
                  <a:pt x="306352" y="28761"/>
                  <a:pt x="326460" y="29290"/>
                </a:cubicBezTo>
                <a:cubicBezTo>
                  <a:pt x="346568" y="29819"/>
                  <a:pt x="394193" y="18177"/>
                  <a:pt x="415360" y="13415"/>
                </a:cubicBezTo>
                <a:cubicBezTo>
                  <a:pt x="436527" y="8653"/>
                  <a:pt x="452402" y="-2989"/>
                  <a:pt x="453460" y="715"/>
                </a:cubicBezTo>
                <a:cubicBezTo>
                  <a:pt x="454518" y="4419"/>
                  <a:pt x="397368" y="14473"/>
                  <a:pt x="421710" y="35640"/>
                </a:cubicBezTo>
                <a:cubicBezTo>
                  <a:pt x="446052" y="56807"/>
                  <a:pt x="583635" y="115544"/>
                  <a:pt x="599510" y="127715"/>
                </a:cubicBezTo>
                <a:cubicBezTo>
                  <a:pt x="615385" y="139886"/>
                  <a:pt x="511668" y="102315"/>
                  <a:pt x="516960" y="108665"/>
                </a:cubicBezTo>
                <a:cubicBezTo>
                  <a:pt x="522252" y="115015"/>
                  <a:pt x="627027" y="161053"/>
                  <a:pt x="631260" y="165815"/>
                </a:cubicBezTo>
                <a:cubicBezTo>
                  <a:pt x="635493" y="170577"/>
                  <a:pt x="577814" y="134065"/>
                  <a:pt x="542360" y="137240"/>
                </a:cubicBezTo>
                <a:cubicBezTo>
                  <a:pt x="506906" y="140415"/>
                  <a:pt x="431235" y="182748"/>
                  <a:pt x="418535" y="184865"/>
                </a:cubicBezTo>
                <a:cubicBezTo>
                  <a:pt x="405835" y="186982"/>
                  <a:pt x="463514" y="167403"/>
                  <a:pt x="466160" y="149940"/>
                </a:cubicBezTo>
                <a:cubicBezTo>
                  <a:pt x="468806" y="132477"/>
                  <a:pt x="465102" y="94907"/>
                  <a:pt x="434410" y="80090"/>
                </a:cubicBezTo>
                <a:cubicBezTo>
                  <a:pt x="403718" y="65273"/>
                  <a:pt x="321168" y="58923"/>
                  <a:pt x="282010" y="61040"/>
                </a:cubicBezTo>
                <a:cubicBezTo>
                  <a:pt x="242852" y="63157"/>
                  <a:pt x="212689" y="86969"/>
                  <a:pt x="199460" y="92790"/>
                </a:cubicBezTo>
                <a:cubicBezTo>
                  <a:pt x="186231" y="98611"/>
                  <a:pt x="230152" y="78502"/>
                  <a:pt x="202635" y="95965"/>
                </a:cubicBezTo>
                <a:cubicBezTo>
                  <a:pt x="175118" y="113427"/>
                  <a:pt x="21660" y="200211"/>
                  <a:pt x="2610" y="207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8277377-6D14-054C-28AA-77A5EBA978C2}"/>
              </a:ext>
            </a:extLst>
          </p:cNvPr>
          <p:cNvSpPr/>
          <p:nvPr/>
        </p:nvSpPr>
        <p:spPr>
          <a:xfrm>
            <a:off x="4469759" y="4294983"/>
            <a:ext cx="652964" cy="248646"/>
          </a:xfrm>
          <a:custGeom>
            <a:avLst/>
            <a:gdLst>
              <a:gd name="connsiteX0" fmla="*/ 19691 w 652964"/>
              <a:gd name="connsiteY0" fmla="*/ 248442 h 248646"/>
              <a:gd name="connsiteX1" fmla="*/ 146691 w 652964"/>
              <a:gd name="connsiteY1" fmla="*/ 92867 h 248646"/>
              <a:gd name="connsiteX2" fmla="*/ 111766 w 652964"/>
              <a:gd name="connsiteY2" fmla="*/ 127792 h 248646"/>
              <a:gd name="connsiteX3" fmla="*/ 260991 w 652964"/>
              <a:gd name="connsiteY3" fmla="*/ 32542 h 248646"/>
              <a:gd name="connsiteX4" fmla="*/ 203841 w 652964"/>
              <a:gd name="connsiteY4" fmla="*/ 48417 h 248646"/>
              <a:gd name="connsiteX5" fmla="*/ 375291 w 652964"/>
              <a:gd name="connsiteY5" fmla="*/ 3967 h 248646"/>
              <a:gd name="connsiteX6" fmla="*/ 353066 w 652964"/>
              <a:gd name="connsiteY6" fmla="*/ 13492 h 248646"/>
              <a:gd name="connsiteX7" fmla="*/ 505466 w 652964"/>
              <a:gd name="connsiteY7" fmla="*/ 35717 h 248646"/>
              <a:gd name="connsiteX8" fmla="*/ 499116 w 652964"/>
              <a:gd name="connsiteY8" fmla="*/ 38892 h 248646"/>
              <a:gd name="connsiteX9" fmla="*/ 651516 w 652964"/>
              <a:gd name="connsiteY9" fmla="*/ 143667 h 248646"/>
              <a:gd name="connsiteX10" fmla="*/ 568966 w 652964"/>
              <a:gd name="connsiteY10" fmla="*/ 83342 h 248646"/>
              <a:gd name="connsiteX11" fmla="*/ 454666 w 652964"/>
              <a:gd name="connsiteY11" fmla="*/ 7142 h 248646"/>
              <a:gd name="connsiteX12" fmla="*/ 480066 w 652964"/>
              <a:gd name="connsiteY12" fmla="*/ 3967 h 248646"/>
              <a:gd name="connsiteX13" fmla="*/ 238766 w 652964"/>
              <a:gd name="connsiteY13" fmla="*/ 13492 h 248646"/>
              <a:gd name="connsiteX14" fmla="*/ 254641 w 652964"/>
              <a:gd name="connsiteY14" fmla="*/ 7142 h 248646"/>
              <a:gd name="connsiteX15" fmla="*/ 102241 w 652964"/>
              <a:gd name="connsiteY15" fmla="*/ 80167 h 248646"/>
              <a:gd name="connsiteX16" fmla="*/ 114941 w 652964"/>
              <a:gd name="connsiteY16" fmla="*/ 73817 h 248646"/>
              <a:gd name="connsiteX17" fmla="*/ 641 w 652964"/>
              <a:gd name="connsiteY17" fmla="*/ 194467 h 248646"/>
              <a:gd name="connsiteX18" fmla="*/ 67316 w 652964"/>
              <a:gd name="connsiteY18" fmla="*/ 127792 h 248646"/>
              <a:gd name="connsiteX19" fmla="*/ 19691 w 652964"/>
              <a:gd name="connsiteY19" fmla="*/ 248442 h 24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2964" h="248646">
                <a:moveTo>
                  <a:pt x="19691" y="248442"/>
                </a:moveTo>
                <a:cubicBezTo>
                  <a:pt x="32920" y="242621"/>
                  <a:pt x="131345" y="112975"/>
                  <a:pt x="146691" y="92867"/>
                </a:cubicBezTo>
                <a:cubicBezTo>
                  <a:pt x="162037" y="72759"/>
                  <a:pt x="92716" y="137846"/>
                  <a:pt x="111766" y="127792"/>
                </a:cubicBezTo>
                <a:cubicBezTo>
                  <a:pt x="130816" y="117738"/>
                  <a:pt x="245645" y="45771"/>
                  <a:pt x="260991" y="32542"/>
                </a:cubicBezTo>
                <a:cubicBezTo>
                  <a:pt x="276337" y="19313"/>
                  <a:pt x="203841" y="48417"/>
                  <a:pt x="203841" y="48417"/>
                </a:cubicBezTo>
                <a:lnTo>
                  <a:pt x="375291" y="3967"/>
                </a:lnTo>
                <a:cubicBezTo>
                  <a:pt x="400162" y="-1854"/>
                  <a:pt x="331370" y="8200"/>
                  <a:pt x="353066" y="13492"/>
                </a:cubicBezTo>
                <a:cubicBezTo>
                  <a:pt x="374762" y="18784"/>
                  <a:pt x="505466" y="35717"/>
                  <a:pt x="505466" y="35717"/>
                </a:cubicBezTo>
                <a:cubicBezTo>
                  <a:pt x="529808" y="39950"/>
                  <a:pt x="474774" y="20900"/>
                  <a:pt x="499116" y="38892"/>
                </a:cubicBezTo>
                <a:cubicBezTo>
                  <a:pt x="523458" y="56884"/>
                  <a:pt x="639874" y="136259"/>
                  <a:pt x="651516" y="143667"/>
                </a:cubicBezTo>
                <a:cubicBezTo>
                  <a:pt x="663158" y="151075"/>
                  <a:pt x="601774" y="106096"/>
                  <a:pt x="568966" y="83342"/>
                </a:cubicBezTo>
                <a:cubicBezTo>
                  <a:pt x="536158" y="60588"/>
                  <a:pt x="469483" y="20371"/>
                  <a:pt x="454666" y="7142"/>
                </a:cubicBezTo>
                <a:cubicBezTo>
                  <a:pt x="439849" y="-6087"/>
                  <a:pt x="516049" y="2909"/>
                  <a:pt x="480066" y="3967"/>
                </a:cubicBezTo>
                <a:cubicBezTo>
                  <a:pt x="444083" y="5025"/>
                  <a:pt x="276337" y="12963"/>
                  <a:pt x="238766" y="13492"/>
                </a:cubicBezTo>
                <a:cubicBezTo>
                  <a:pt x="201195" y="14021"/>
                  <a:pt x="254641" y="7142"/>
                  <a:pt x="254641" y="7142"/>
                </a:cubicBezTo>
                <a:lnTo>
                  <a:pt x="102241" y="80167"/>
                </a:lnTo>
                <a:cubicBezTo>
                  <a:pt x="78958" y="91279"/>
                  <a:pt x="131874" y="54767"/>
                  <a:pt x="114941" y="73817"/>
                </a:cubicBezTo>
                <a:cubicBezTo>
                  <a:pt x="98008" y="92867"/>
                  <a:pt x="8578" y="185471"/>
                  <a:pt x="641" y="194467"/>
                </a:cubicBezTo>
                <a:cubicBezTo>
                  <a:pt x="-7297" y="203463"/>
                  <a:pt x="60966" y="121442"/>
                  <a:pt x="67316" y="127792"/>
                </a:cubicBezTo>
                <a:cubicBezTo>
                  <a:pt x="73666" y="134142"/>
                  <a:pt x="6462" y="254263"/>
                  <a:pt x="19691" y="248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1ED1653-295D-DC60-1917-ACA9020B01F7}"/>
              </a:ext>
            </a:extLst>
          </p:cNvPr>
          <p:cNvSpPr/>
          <p:nvPr/>
        </p:nvSpPr>
        <p:spPr>
          <a:xfrm>
            <a:off x="4504419" y="4472260"/>
            <a:ext cx="699869" cy="136316"/>
          </a:xfrm>
          <a:custGeom>
            <a:avLst/>
            <a:gdLst>
              <a:gd name="connsiteX0" fmla="*/ 7256 w 699869"/>
              <a:gd name="connsiteY0" fmla="*/ 112440 h 136316"/>
              <a:gd name="connsiteX1" fmla="*/ 340631 w 699869"/>
              <a:gd name="connsiteY1" fmla="*/ 87040 h 136316"/>
              <a:gd name="connsiteX2" fmla="*/ 245381 w 699869"/>
              <a:gd name="connsiteY2" fmla="*/ 118790 h 136316"/>
              <a:gd name="connsiteX3" fmla="*/ 480331 w 699869"/>
              <a:gd name="connsiteY3" fmla="*/ 7665 h 136316"/>
              <a:gd name="connsiteX4" fmla="*/ 461281 w 699869"/>
              <a:gd name="connsiteY4" fmla="*/ 20365 h 136316"/>
              <a:gd name="connsiteX5" fmla="*/ 699406 w 699869"/>
              <a:gd name="connsiteY5" fmla="*/ 4490 h 136316"/>
              <a:gd name="connsiteX6" fmla="*/ 521606 w 699869"/>
              <a:gd name="connsiteY6" fmla="*/ 1315 h 136316"/>
              <a:gd name="connsiteX7" fmla="*/ 512081 w 699869"/>
              <a:gd name="connsiteY7" fmla="*/ 23540 h 136316"/>
              <a:gd name="connsiteX8" fmla="*/ 191406 w 699869"/>
              <a:gd name="connsiteY8" fmla="*/ 128315 h 136316"/>
              <a:gd name="connsiteX9" fmla="*/ 239031 w 699869"/>
              <a:gd name="connsiteY9" fmla="*/ 128315 h 136316"/>
              <a:gd name="connsiteX10" fmla="*/ 121556 w 699869"/>
              <a:gd name="connsiteY10" fmla="*/ 121965 h 136316"/>
              <a:gd name="connsiteX11" fmla="*/ 7256 w 699869"/>
              <a:gd name="connsiteY11" fmla="*/ 112440 h 1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9869" h="136316">
                <a:moveTo>
                  <a:pt x="7256" y="112440"/>
                </a:moveTo>
                <a:cubicBezTo>
                  <a:pt x="43768" y="106619"/>
                  <a:pt x="300944" y="85982"/>
                  <a:pt x="340631" y="87040"/>
                </a:cubicBezTo>
                <a:cubicBezTo>
                  <a:pt x="380318" y="88098"/>
                  <a:pt x="222098" y="132019"/>
                  <a:pt x="245381" y="118790"/>
                </a:cubicBezTo>
                <a:cubicBezTo>
                  <a:pt x="268664" y="105561"/>
                  <a:pt x="444348" y="24069"/>
                  <a:pt x="480331" y="7665"/>
                </a:cubicBezTo>
                <a:cubicBezTo>
                  <a:pt x="516314" y="-8739"/>
                  <a:pt x="424769" y="20894"/>
                  <a:pt x="461281" y="20365"/>
                </a:cubicBezTo>
                <a:cubicBezTo>
                  <a:pt x="497793" y="19836"/>
                  <a:pt x="689352" y="7665"/>
                  <a:pt x="699406" y="4490"/>
                </a:cubicBezTo>
                <a:cubicBezTo>
                  <a:pt x="709460" y="1315"/>
                  <a:pt x="552827" y="-1860"/>
                  <a:pt x="521606" y="1315"/>
                </a:cubicBezTo>
                <a:cubicBezTo>
                  <a:pt x="490385" y="4490"/>
                  <a:pt x="567114" y="2373"/>
                  <a:pt x="512081" y="23540"/>
                </a:cubicBezTo>
                <a:cubicBezTo>
                  <a:pt x="457048" y="44707"/>
                  <a:pt x="236914" y="110853"/>
                  <a:pt x="191406" y="128315"/>
                </a:cubicBezTo>
                <a:cubicBezTo>
                  <a:pt x="145898" y="145777"/>
                  <a:pt x="250673" y="129373"/>
                  <a:pt x="239031" y="128315"/>
                </a:cubicBezTo>
                <a:cubicBezTo>
                  <a:pt x="227389" y="127257"/>
                  <a:pt x="161243" y="121436"/>
                  <a:pt x="121556" y="121965"/>
                </a:cubicBezTo>
                <a:cubicBezTo>
                  <a:pt x="81869" y="122494"/>
                  <a:pt x="-29256" y="118261"/>
                  <a:pt x="7256" y="112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F7A2925-8AAF-C9D9-AAF0-C375172EBD71}"/>
              </a:ext>
            </a:extLst>
          </p:cNvPr>
          <p:cNvSpPr/>
          <p:nvPr/>
        </p:nvSpPr>
        <p:spPr>
          <a:xfrm>
            <a:off x="4483699" y="4587820"/>
            <a:ext cx="425015" cy="79537"/>
          </a:xfrm>
          <a:custGeom>
            <a:avLst/>
            <a:gdLst>
              <a:gd name="connsiteX0" fmla="*/ 2576 w 425015"/>
              <a:gd name="connsiteY0" fmla="*/ 41330 h 79537"/>
              <a:gd name="connsiteX1" fmla="*/ 97826 w 425015"/>
              <a:gd name="connsiteY1" fmla="*/ 44505 h 79537"/>
              <a:gd name="connsiteX2" fmla="*/ 104176 w 425015"/>
              <a:gd name="connsiteY2" fmla="*/ 50855 h 79537"/>
              <a:gd name="connsiteX3" fmla="*/ 177201 w 425015"/>
              <a:gd name="connsiteY3" fmla="*/ 79430 h 79537"/>
              <a:gd name="connsiteX4" fmla="*/ 208951 w 425015"/>
              <a:gd name="connsiteY4" fmla="*/ 60380 h 79537"/>
              <a:gd name="connsiteX5" fmla="*/ 278801 w 425015"/>
              <a:gd name="connsiteY5" fmla="*/ 54030 h 79537"/>
              <a:gd name="connsiteX6" fmla="*/ 231176 w 425015"/>
              <a:gd name="connsiteY6" fmla="*/ 31805 h 79537"/>
              <a:gd name="connsiteX7" fmla="*/ 297851 w 425015"/>
              <a:gd name="connsiteY7" fmla="*/ 47680 h 79537"/>
              <a:gd name="connsiteX8" fmla="*/ 301026 w 425015"/>
              <a:gd name="connsiteY8" fmla="*/ 31805 h 79537"/>
              <a:gd name="connsiteX9" fmla="*/ 329601 w 425015"/>
              <a:gd name="connsiteY9" fmla="*/ 15930 h 79537"/>
              <a:gd name="connsiteX10" fmla="*/ 424851 w 425015"/>
              <a:gd name="connsiteY10" fmla="*/ 15930 h 79537"/>
              <a:gd name="connsiteX11" fmla="*/ 304201 w 425015"/>
              <a:gd name="connsiteY11" fmla="*/ 55 h 79537"/>
              <a:gd name="connsiteX12" fmla="*/ 285151 w 425015"/>
              <a:gd name="connsiteY12" fmla="*/ 22280 h 79537"/>
              <a:gd name="connsiteX13" fmla="*/ 161326 w 425015"/>
              <a:gd name="connsiteY13" fmla="*/ 57205 h 79537"/>
              <a:gd name="connsiteX14" fmla="*/ 215301 w 425015"/>
              <a:gd name="connsiteY14" fmla="*/ 41330 h 79537"/>
              <a:gd name="connsiteX15" fmla="*/ 2576 w 425015"/>
              <a:gd name="connsiteY15" fmla="*/ 41330 h 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5015" h="79537">
                <a:moveTo>
                  <a:pt x="2576" y="41330"/>
                </a:moveTo>
                <a:cubicBezTo>
                  <a:pt x="-17003" y="41859"/>
                  <a:pt x="80893" y="42918"/>
                  <a:pt x="97826" y="44505"/>
                </a:cubicBezTo>
                <a:cubicBezTo>
                  <a:pt x="114759" y="46093"/>
                  <a:pt x="90947" y="45034"/>
                  <a:pt x="104176" y="50855"/>
                </a:cubicBezTo>
                <a:cubicBezTo>
                  <a:pt x="117405" y="56676"/>
                  <a:pt x="159739" y="77843"/>
                  <a:pt x="177201" y="79430"/>
                </a:cubicBezTo>
                <a:cubicBezTo>
                  <a:pt x="194663" y="81017"/>
                  <a:pt x="192018" y="64613"/>
                  <a:pt x="208951" y="60380"/>
                </a:cubicBezTo>
                <a:cubicBezTo>
                  <a:pt x="225884" y="56147"/>
                  <a:pt x="275097" y="58792"/>
                  <a:pt x="278801" y="54030"/>
                </a:cubicBezTo>
                <a:cubicBezTo>
                  <a:pt x="282505" y="49268"/>
                  <a:pt x="228001" y="32863"/>
                  <a:pt x="231176" y="31805"/>
                </a:cubicBezTo>
                <a:cubicBezTo>
                  <a:pt x="234351" y="30747"/>
                  <a:pt x="286209" y="47680"/>
                  <a:pt x="297851" y="47680"/>
                </a:cubicBezTo>
                <a:cubicBezTo>
                  <a:pt x="309493" y="47680"/>
                  <a:pt x="295734" y="37097"/>
                  <a:pt x="301026" y="31805"/>
                </a:cubicBezTo>
                <a:cubicBezTo>
                  <a:pt x="306318" y="26513"/>
                  <a:pt x="308964" y="18576"/>
                  <a:pt x="329601" y="15930"/>
                </a:cubicBezTo>
                <a:cubicBezTo>
                  <a:pt x="350238" y="13284"/>
                  <a:pt x="429084" y="18576"/>
                  <a:pt x="424851" y="15930"/>
                </a:cubicBezTo>
                <a:cubicBezTo>
                  <a:pt x="420618" y="13284"/>
                  <a:pt x="327484" y="-1003"/>
                  <a:pt x="304201" y="55"/>
                </a:cubicBezTo>
                <a:cubicBezTo>
                  <a:pt x="280918" y="1113"/>
                  <a:pt x="308964" y="12755"/>
                  <a:pt x="285151" y="22280"/>
                </a:cubicBezTo>
                <a:cubicBezTo>
                  <a:pt x="261339" y="31805"/>
                  <a:pt x="172968" y="54030"/>
                  <a:pt x="161326" y="57205"/>
                </a:cubicBezTo>
                <a:cubicBezTo>
                  <a:pt x="149684" y="60380"/>
                  <a:pt x="238055" y="44505"/>
                  <a:pt x="215301" y="41330"/>
                </a:cubicBezTo>
                <a:cubicBezTo>
                  <a:pt x="192547" y="38155"/>
                  <a:pt x="22155" y="40801"/>
                  <a:pt x="2576" y="41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 hidden="1">
            <a:extLst>
              <a:ext uri="{FF2B5EF4-FFF2-40B4-BE49-F238E27FC236}">
                <a16:creationId xmlns:a16="http://schemas.microsoft.com/office/drawing/2014/main" id="{A0C0B6E1-5822-809B-1611-DE8D051DD58E}"/>
              </a:ext>
            </a:extLst>
          </p:cNvPr>
          <p:cNvSpPr/>
          <p:nvPr/>
        </p:nvSpPr>
        <p:spPr>
          <a:xfrm>
            <a:off x="4902947" y="4495995"/>
            <a:ext cx="382787" cy="72845"/>
          </a:xfrm>
          <a:custGeom>
            <a:avLst/>
            <a:gdLst>
              <a:gd name="connsiteX0" fmla="*/ 2428 w 382787"/>
              <a:gd name="connsiteY0" fmla="*/ 72830 h 72845"/>
              <a:gd name="connsiteX1" fmla="*/ 215153 w 382787"/>
              <a:gd name="connsiteY1" fmla="*/ 2980 h 72845"/>
              <a:gd name="connsiteX2" fmla="*/ 313578 w 382787"/>
              <a:gd name="connsiteY2" fmla="*/ 12505 h 72845"/>
              <a:gd name="connsiteX3" fmla="*/ 373903 w 382787"/>
              <a:gd name="connsiteY3" fmla="*/ 9330 h 72845"/>
              <a:gd name="connsiteX4" fmla="*/ 116728 w 382787"/>
              <a:gd name="connsiteY4" fmla="*/ 9330 h 72845"/>
              <a:gd name="connsiteX5" fmla="*/ 2428 w 382787"/>
              <a:gd name="connsiteY5" fmla="*/ 72830 h 7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787" h="72845">
                <a:moveTo>
                  <a:pt x="2428" y="72830"/>
                </a:moveTo>
                <a:cubicBezTo>
                  <a:pt x="18832" y="71772"/>
                  <a:pt x="163295" y="13034"/>
                  <a:pt x="215153" y="2980"/>
                </a:cubicBezTo>
                <a:cubicBezTo>
                  <a:pt x="267011" y="-7074"/>
                  <a:pt x="287120" y="11447"/>
                  <a:pt x="313578" y="12505"/>
                </a:cubicBezTo>
                <a:cubicBezTo>
                  <a:pt x="340036" y="13563"/>
                  <a:pt x="406711" y="9859"/>
                  <a:pt x="373903" y="9330"/>
                </a:cubicBezTo>
                <a:cubicBezTo>
                  <a:pt x="341095" y="8801"/>
                  <a:pt x="177582" y="-1782"/>
                  <a:pt x="116728" y="9330"/>
                </a:cubicBezTo>
                <a:cubicBezTo>
                  <a:pt x="55874" y="20442"/>
                  <a:pt x="-13976" y="73888"/>
                  <a:pt x="2428" y="72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240C1D9-F0B5-6F78-70EC-1C69B267F204}"/>
              </a:ext>
            </a:extLst>
          </p:cNvPr>
          <p:cNvSpPr/>
          <p:nvPr/>
        </p:nvSpPr>
        <p:spPr>
          <a:xfrm>
            <a:off x="4609769" y="4368692"/>
            <a:ext cx="328282" cy="219371"/>
          </a:xfrm>
          <a:custGeom>
            <a:avLst/>
            <a:gdLst>
              <a:gd name="connsiteX0" fmla="*/ 241631 w 328282"/>
              <a:gd name="connsiteY0" fmla="*/ 108 h 219371"/>
              <a:gd name="connsiteX1" fmla="*/ 314656 w 328282"/>
              <a:gd name="connsiteY1" fmla="*/ 89008 h 219371"/>
              <a:gd name="connsiteX2" fmla="*/ 305131 w 328282"/>
              <a:gd name="connsiteY2" fmla="*/ 149333 h 219371"/>
              <a:gd name="connsiteX3" fmla="*/ 86056 w 328282"/>
              <a:gd name="connsiteY3" fmla="*/ 219183 h 219371"/>
              <a:gd name="connsiteX4" fmla="*/ 13031 w 328282"/>
              <a:gd name="connsiteY4" fmla="*/ 127108 h 219371"/>
              <a:gd name="connsiteX5" fmla="*/ 19381 w 328282"/>
              <a:gd name="connsiteY5" fmla="*/ 108058 h 219371"/>
              <a:gd name="connsiteX6" fmla="*/ 241631 w 328282"/>
              <a:gd name="connsiteY6" fmla="*/ 108 h 21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282" h="219371">
                <a:moveTo>
                  <a:pt x="241631" y="108"/>
                </a:moveTo>
                <a:cubicBezTo>
                  <a:pt x="290843" y="-3067"/>
                  <a:pt x="304073" y="64137"/>
                  <a:pt x="314656" y="89008"/>
                </a:cubicBezTo>
                <a:cubicBezTo>
                  <a:pt x="325239" y="113879"/>
                  <a:pt x="343231" y="127637"/>
                  <a:pt x="305131" y="149333"/>
                </a:cubicBezTo>
                <a:cubicBezTo>
                  <a:pt x="267031" y="171029"/>
                  <a:pt x="134739" y="222887"/>
                  <a:pt x="86056" y="219183"/>
                </a:cubicBezTo>
                <a:cubicBezTo>
                  <a:pt x="37373" y="215479"/>
                  <a:pt x="24143" y="145629"/>
                  <a:pt x="13031" y="127108"/>
                </a:cubicBezTo>
                <a:cubicBezTo>
                  <a:pt x="1918" y="108587"/>
                  <a:pt x="-12369" y="128166"/>
                  <a:pt x="19381" y="108058"/>
                </a:cubicBezTo>
                <a:cubicBezTo>
                  <a:pt x="51131" y="87950"/>
                  <a:pt x="192419" y="3283"/>
                  <a:pt x="241631" y="1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月 12">
            <a:extLst>
              <a:ext uri="{FF2B5EF4-FFF2-40B4-BE49-F238E27FC236}">
                <a16:creationId xmlns:a16="http://schemas.microsoft.com/office/drawing/2014/main" id="{B7E616BB-9D51-C3C3-F163-203B7FAF5E67}"/>
              </a:ext>
            </a:extLst>
          </p:cNvPr>
          <p:cNvSpPr/>
          <p:nvPr/>
        </p:nvSpPr>
        <p:spPr>
          <a:xfrm rot="14792847">
            <a:off x="4762483" y="4391857"/>
            <a:ext cx="53596" cy="159676"/>
          </a:xfrm>
          <a:prstGeom prst="moon">
            <a:avLst>
              <a:gd name="adj" fmla="val 87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C81A8BE-0600-2D8E-5230-C16C57CE4A21}"/>
              </a:ext>
            </a:extLst>
          </p:cNvPr>
          <p:cNvSpPr/>
          <p:nvPr/>
        </p:nvSpPr>
        <p:spPr>
          <a:xfrm>
            <a:off x="4267194" y="4075415"/>
            <a:ext cx="142889" cy="325144"/>
          </a:xfrm>
          <a:custGeom>
            <a:avLst/>
            <a:gdLst>
              <a:gd name="connsiteX0" fmla="*/ 6 w 142889"/>
              <a:gd name="connsiteY0" fmla="*/ 325135 h 325144"/>
              <a:gd name="connsiteX1" fmla="*/ 41281 w 142889"/>
              <a:gd name="connsiteY1" fmla="*/ 182260 h 325144"/>
              <a:gd name="connsiteX2" fmla="*/ 142881 w 142889"/>
              <a:gd name="connsiteY2" fmla="*/ 1285 h 325144"/>
              <a:gd name="connsiteX3" fmla="*/ 47631 w 142889"/>
              <a:gd name="connsiteY3" fmla="*/ 96535 h 325144"/>
              <a:gd name="connsiteX4" fmla="*/ 79381 w 142889"/>
              <a:gd name="connsiteY4" fmla="*/ 64785 h 325144"/>
              <a:gd name="connsiteX5" fmla="*/ 44456 w 142889"/>
              <a:gd name="connsiteY5" fmla="*/ 121935 h 325144"/>
              <a:gd name="connsiteX6" fmla="*/ 38106 w 142889"/>
              <a:gd name="connsiteY6" fmla="*/ 175910 h 325144"/>
              <a:gd name="connsiteX7" fmla="*/ 6 w 142889"/>
              <a:gd name="connsiteY7" fmla="*/ 325135 h 32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89" h="325144">
                <a:moveTo>
                  <a:pt x="6" y="325135"/>
                </a:moveTo>
                <a:cubicBezTo>
                  <a:pt x="535" y="326193"/>
                  <a:pt x="17469" y="236235"/>
                  <a:pt x="41281" y="182260"/>
                </a:cubicBezTo>
                <a:cubicBezTo>
                  <a:pt x="65093" y="128285"/>
                  <a:pt x="141823" y="15572"/>
                  <a:pt x="142881" y="1285"/>
                </a:cubicBezTo>
                <a:cubicBezTo>
                  <a:pt x="143939" y="-13002"/>
                  <a:pt x="47631" y="96535"/>
                  <a:pt x="47631" y="96535"/>
                </a:cubicBezTo>
                <a:cubicBezTo>
                  <a:pt x="37048" y="107118"/>
                  <a:pt x="79910" y="60552"/>
                  <a:pt x="79381" y="64785"/>
                </a:cubicBezTo>
                <a:cubicBezTo>
                  <a:pt x="78852" y="69018"/>
                  <a:pt x="51335" y="103414"/>
                  <a:pt x="44456" y="121935"/>
                </a:cubicBezTo>
                <a:cubicBezTo>
                  <a:pt x="37577" y="140456"/>
                  <a:pt x="43398" y="144689"/>
                  <a:pt x="38106" y="175910"/>
                </a:cubicBezTo>
                <a:cubicBezTo>
                  <a:pt x="32814" y="207131"/>
                  <a:pt x="-523" y="324077"/>
                  <a:pt x="6" y="32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9929002-1362-C329-2D88-5B0132262D95}"/>
              </a:ext>
            </a:extLst>
          </p:cNvPr>
          <p:cNvSpPr/>
          <p:nvPr/>
        </p:nvSpPr>
        <p:spPr>
          <a:xfrm>
            <a:off x="4508416" y="4057194"/>
            <a:ext cx="378856" cy="131598"/>
          </a:xfrm>
          <a:custGeom>
            <a:avLst/>
            <a:gdLst>
              <a:gd name="connsiteX0" fmla="*/ 6434 w 378856"/>
              <a:gd name="connsiteY0" fmla="*/ 127456 h 131598"/>
              <a:gd name="connsiteX1" fmla="*/ 200109 w 378856"/>
              <a:gd name="connsiteY1" fmla="*/ 22681 h 131598"/>
              <a:gd name="connsiteX2" fmla="*/ 95334 w 378856"/>
              <a:gd name="connsiteY2" fmla="*/ 98881 h 131598"/>
              <a:gd name="connsiteX3" fmla="*/ 377909 w 378856"/>
              <a:gd name="connsiteY3" fmla="*/ 456 h 131598"/>
              <a:gd name="connsiteX4" fmla="*/ 187409 w 378856"/>
              <a:gd name="connsiteY4" fmla="*/ 60781 h 131598"/>
              <a:gd name="connsiteX5" fmla="*/ 196934 w 378856"/>
              <a:gd name="connsiteY5" fmla="*/ 29031 h 131598"/>
              <a:gd name="connsiteX6" fmla="*/ 60409 w 378856"/>
              <a:gd name="connsiteY6" fmla="*/ 102056 h 131598"/>
              <a:gd name="connsiteX7" fmla="*/ 6434 w 378856"/>
              <a:gd name="connsiteY7" fmla="*/ 127456 h 1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856" h="131598">
                <a:moveTo>
                  <a:pt x="6434" y="127456"/>
                </a:moveTo>
                <a:cubicBezTo>
                  <a:pt x="29717" y="114227"/>
                  <a:pt x="185292" y="27444"/>
                  <a:pt x="200109" y="22681"/>
                </a:cubicBezTo>
                <a:cubicBezTo>
                  <a:pt x="214926" y="17918"/>
                  <a:pt x="65701" y="102585"/>
                  <a:pt x="95334" y="98881"/>
                </a:cubicBezTo>
                <a:cubicBezTo>
                  <a:pt x="124967" y="95177"/>
                  <a:pt x="362563" y="6806"/>
                  <a:pt x="377909" y="456"/>
                </a:cubicBezTo>
                <a:cubicBezTo>
                  <a:pt x="393255" y="-5894"/>
                  <a:pt x="217572" y="56018"/>
                  <a:pt x="187409" y="60781"/>
                </a:cubicBezTo>
                <a:cubicBezTo>
                  <a:pt x="157247" y="65543"/>
                  <a:pt x="218100" y="22152"/>
                  <a:pt x="196934" y="29031"/>
                </a:cubicBezTo>
                <a:cubicBezTo>
                  <a:pt x="175768" y="35910"/>
                  <a:pt x="92688" y="84594"/>
                  <a:pt x="60409" y="102056"/>
                </a:cubicBezTo>
                <a:cubicBezTo>
                  <a:pt x="28130" y="119518"/>
                  <a:pt x="-16849" y="140685"/>
                  <a:pt x="6434" y="127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04A4501-F01A-6108-A145-E0F671727D63}"/>
              </a:ext>
            </a:extLst>
          </p:cNvPr>
          <p:cNvSpPr/>
          <p:nvPr/>
        </p:nvSpPr>
        <p:spPr>
          <a:xfrm>
            <a:off x="4441599" y="4032222"/>
            <a:ext cx="174952" cy="165411"/>
          </a:xfrm>
          <a:custGeom>
            <a:avLst/>
            <a:gdLst>
              <a:gd name="connsiteX0" fmla="*/ 226 w 174952"/>
              <a:gd name="connsiteY0" fmla="*/ 165128 h 165411"/>
              <a:gd name="connsiteX1" fmla="*/ 51026 w 174952"/>
              <a:gd name="connsiteY1" fmla="*/ 47653 h 165411"/>
              <a:gd name="connsiteX2" fmla="*/ 174851 w 174952"/>
              <a:gd name="connsiteY2" fmla="*/ 28 h 165411"/>
              <a:gd name="connsiteX3" fmla="*/ 28801 w 174952"/>
              <a:gd name="connsiteY3" fmla="*/ 41303 h 165411"/>
              <a:gd name="connsiteX4" fmla="*/ 31976 w 174952"/>
              <a:gd name="connsiteY4" fmla="*/ 79403 h 165411"/>
              <a:gd name="connsiteX5" fmla="*/ 226 w 174952"/>
              <a:gd name="connsiteY5" fmla="*/ 165128 h 16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952" h="165411">
                <a:moveTo>
                  <a:pt x="226" y="165128"/>
                </a:moveTo>
                <a:cubicBezTo>
                  <a:pt x="3401" y="159836"/>
                  <a:pt x="21922" y="75170"/>
                  <a:pt x="51026" y="47653"/>
                </a:cubicBezTo>
                <a:cubicBezTo>
                  <a:pt x="80130" y="20136"/>
                  <a:pt x="178555" y="1086"/>
                  <a:pt x="174851" y="28"/>
                </a:cubicBezTo>
                <a:cubicBezTo>
                  <a:pt x="171147" y="-1030"/>
                  <a:pt x="52613" y="28074"/>
                  <a:pt x="28801" y="41303"/>
                </a:cubicBezTo>
                <a:cubicBezTo>
                  <a:pt x="4989" y="54532"/>
                  <a:pt x="35680" y="58765"/>
                  <a:pt x="31976" y="79403"/>
                </a:cubicBezTo>
                <a:cubicBezTo>
                  <a:pt x="28272" y="100041"/>
                  <a:pt x="-2949" y="170420"/>
                  <a:pt x="226" y="165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B309595C-3754-3109-FC6C-227FE833C3A0}"/>
              </a:ext>
            </a:extLst>
          </p:cNvPr>
          <p:cNvSpPr/>
          <p:nvPr/>
        </p:nvSpPr>
        <p:spPr>
          <a:xfrm>
            <a:off x="4660453" y="3962027"/>
            <a:ext cx="319529" cy="38545"/>
          </a:xfrm>
          <a:custGeom>
            <a:avLst/>
            <a:gdLst>
              <a:gd name="connsiteX0" fmla="*/ 447 w 319529"/>
              <a:gd name="connsiteY0" fmla="*/ 19423 h 38545"/>
              <a:gd name="connsiteX1" fmla="*/ 203647 w 319529"/>
              <a:gd name="connsiteY1" fmla="*/ 373 h 38545"/>
              <a:gd name="connsiteX2" fmla="*/ 317947 w 319529"/>
              <a:gd name="connsiteY2" fmla="*/ 38473 h 38545"/>
              <a:gd name="connsiteX3" fmla="*/ 263972 w 319529"/>
              <a:gd name="connsiteY3" fmla="*/ 9898 h 38545"/>
              <a:gd name="connsiteX4" fmla="*/ 175072 w 319529"/>
              <a:gd name="connsiteY4" fmla="*/ 6723 h 38545"/>
              <a:gd name="connsiteX5" fmla="*/ 67122 w 319529"/>
              <a:gd name="connsiteY5" fmla="*/ 28948 h 38545"/>
              <a:gd name="connsiteX6" fmla="*/ 146497 w 319529"/>
              <a:gd name="connsiteY6" fmla="*/ 25773 h 38545"/>
              <a:gd name="connsiteX7" fmla="*/ 447 w 319529"/>
              <a:gd name="connsiteY7" fmla="*/ 19423 h 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529" h="38545">
                <a:moveTo>
                  <a:pt x="447" y="19423"/>
                </a:moveTo>
                <a:cubicBezTo>
                  <a:pt x="9972" y="15190"/>
                  <a:pt x="150730" y="-2802"/>
                  <a:pt x="203647" y="373"/>
                </a:cubicBezTo>
                <a:cubicBezTo>
                  <a:pt x="256564" y="3548"/>
                  <a:pt x="307893" y="36886"/>
                  <a:pt x="317947" y="38473"/>
                </a:cubicBezTo>
                <a:cubicBezTo>
                  <a:pt x="328001" y="40060"/>
                  <a:pt x="287785" y="15190"/>
                  <a:pt x="263972" y="9898"/>
                </a:cubicBezTo>
                <a:cubicBezTo>
                  <a:pt x="240159" y="4606"/>
                  <a:pt x="207880" y="3548"/>
                  <a:pt x="175072" y="6723"/>
                </a:cubicBezTo>
                <a:cubicBezTo>
                  <a:pt x="142264" y="9898"/>
                  <a:pt x="71884" y="25773"/>
                  <a:pt x="67122" y="28948"/>
                </a:cubicBezTo>
                <a:cubicBezTo>
                  <a:pt x="62360" y="32123"/>
                  <a:pt x="156551" y="26831"/>
                  <a:pt x="146497" y="25773"/>
                </a:cubicBezTo>
                <a:cubicBezTo>
                  <a:pt x="136443" y="24715"/>
                  <a:pt x="-9078" y="23656"/>
                  <a:pt x="447" y="19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307530F-752E-F80D-2B45-D1D1ECC0B56B}"/>
              </a:ext>
            </a:extLst>
          </p:cNvPr>
          <p:cNvSpPr/>
          <p:nvPr/>
        </p:nvSpPr>
        <p:spPr>
          <a:xfrm>
            <a:off x="4979996" y="3990511"/>
            <a:ext cx="185946" cy="87768"/>
          </a:xfrm>
          <a:custGeom>
            <a:avLst/>
            <a:gdLst>
              <a:gd name="connsiteX0" fmla="*/ 4754 w 185946"/>
              <a:gd name="connsiteY0" fmla="*/ 6814 h 87768"/>
              <a:gd name="connsiteX1" fmla="*/ 182554 w 185946"/>
              <a:gd name="connsiteY1" fmla="*/ 86189 h 87768"/>
              <a:gd name="connsiteX2" fmla="*/ 119054 w 185946"/>
              <a:gd name="connsiteY2" fmla="*/ 60789 h 87768"/>
              <a:gd name="connsiteX3" fmla="*/ 87304 w 185946"/>
              <a:gd name="connsiteY3" fmla="*/ 73489 h 87768"/>
              <a:gd name="connsiteX4" fmla="*/ 134929 w 185946"/>
              <a:gd name="connsiteY4" fmla="*/ 60789 h 87768"/>
              <a:gd name="connsiteX5" fmla="*/ 58729 w 185946"/>
              <a:gd name="connsiteY5" fmla="*/ 9989 h 87768"/>
              <a:gd name="connsiteX6" fmla="*/ 4754 w 185946"/>
              <a:gd name="connsiteY6" fmla="*/ 6814 h 8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46" h="87768">
                <a:moveTo>
                  <a:pt x="4754" y="6814"/>
                </a:moveTo>
                <a:cubicBezTo>
                  <a:pt x="25391" y="19514"/>
                  <a:pt x="163504" y="77193"/>
                  <a:pt x="182554" y="86189"/>
                </a:cubicBezTo>
                <a:cubicBezTo>
                  <a:pt x="201604" y="95185"/>
                  <a:pt x="134929" y="62906"/>
                  <a:pt x="119054" y="60789"/>
                </a:cubicBezTo>
                <a:cubicBezTo>
                  <a:pt x="103179" y="58672"/>
                  <a:pt x="84658" y="73489"/>
                  <a:pt x="87304" y="73489"/>
                </a:cubicBezTo>
                <a:cubicBezTo>
                  <a:pt x="89950" y="73489"/>
                  <a:pt x="139692" y="71372"/>
                  <a:pt x="134929" y="60789"/>
                </a:cubicBezTo>
                <a:cubicBezTo>
                  <a:pt x="130167" y="50206"/>
                  <a:pt x="81483" y="18456"/>
                  <a:pt x="58729" y="9989"/>
                </a:cubicBezTo>
                <a:cubicBezTo>
                  <a:pt x="35975" y="1522"/>
                  <a:pt x="-15883" y="-5886"/>
                  <a:pt x="4754" y="6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1E80FAF-45E7-1DC0-4EB8-4E93C4AF0A1B}"/>
              </a:ext>
            </a:extLst>
          </p:cNvPr>
          <p:cNvSpPr/>
          <p:nvPr/>
        </p:nvSpPr>
        <p:spPr>
          <a:xfrm>
            <a:off x="4726456" y="4014569"/>
            <a:ext cx="422198" cy="113482"/>
          </a:xfrm>
          <a:custGeom>
            <a:avLst/>
            <a:gdLst>
              <a:gd name="connsiteX0" fmla="*/ 4294 w 422198"/>
              <a:gd name="connsiteY0" fmla="*/ 46256 h 113482"/>
              <a:gd name="connsiteX1" fmla="*/ 242419 w 422198"/>
              <a:gd name="connsiteY1" fmla="*/ 27206 h 113482"/>
              <a:gd name="connsiteX2" fmla="*/ 197969 w 422198"/>
              <a:gd name="connsiteY2" fmla="*/ 43081 h 113482"/>
              <a:gd name="connsiteX3" fmla="*/ 299569 w 422198"/>
              <a:gd name="connsiteY3" fmla="*/ 24031 h 113482"/>
              <a:gd name="connsiteX4" fmla="*/ 420219 w 422198"/>
              <a:gd name="connsiteY4" fmla="*/ 112931 h 113482"/>
              <a:gd name="connsiteX5" fmla="*/ 366244 w 422198"/>
              <a:gd name="connsiteY5" fmla="*/ 58956 h 113482"/>
              <a:gd name="connsiteX6" fmla="*/ 258294 w 422198"/>
              <a:gd name="connsiteY6" fmla="*/ 4981 h 113482"/>
              <a:gd name="connsiteX7" fmla="*/ 204319 w 422198"/>
              <a:gd name="connsiteY7" fmla="*/ 8156 h 113482"/>
              <a:gd name="connsiteX8" fmla="*/ 96369 w 422198"/>
              <a:gd name="connsiteY8" fmla="*/ 55781 h 113482"/>
              <a:gd name="connsiteX9" fmla="*/ 4294 w 422198"/>
              <a:gd name="connsiteY9" fmla="*/ 46256 h 11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198" h="113482">
                <a:moveTo>
                  <a:pt x="4294" y="46256"/>
                </a:moveTo>
                <a:cubicBezTo>
                  <a:pt x="28636" y="41494"/>
                  <a:pt x="210140" y="27735"/>
                  <a:pt x="242419" y="27206"/>
                </a:cubicBezTo>
                <a:cubicBezTo>
                  <a:pt x="274698" y="26677"/>
                  <a:pt x="188444" y="43610"/>
                  <a:pt x="197969" y="43081"/>
                </a:cubicBezTo>
                <a:cubicBezTo>
                  <a:pt x="207494" y="42552"/>
                  <a:pt x="262527" y="12389"/>
                  <a:pt x="299569" y="24031"/>
                </a:cubicBezTo>
                <a:cubicBezTo>
                  <a:pt x="336611" y="35673"/>
                  <a:pt x="409107" y="107110"/>
                  <a:pt x="420219" y="112931"/>
                </a:cubicBezTo>
                <a:cubicBezTo>
                  <a:pt x="431331" y="118752"/>
                  <a:pt x="393231" y="76948"/>
                  <a:pt x="366244" y="58956"/>
                </a:cubicBezTo>
                <a:cubicBezTo>
                  <a:pt x="339257" y="40964"/>
                  <a:pt x="285282" y="13448"/>
                  <a:pt x="258294" y="4981"/>
                </a:cubicBezTo>
                <a:cubicBezTo>
                  <a:pt x="231306" y="-3486"/>
                  <a:pt x="231307" y="-311"/>
                  <a:pt x="204319" y="8156"/>
                </a:cubicBezTo>
                <a:cubicBezTo>
                  <a:pt x="177331" y="16623"/>
                  <a:pt x="127061" y="49431"/>
                  <a:pt x="96369" y="55781"/>
                </a:cubicBezTo>
                <a:cubicBezTo>
                  <a:pt x="65677" y="62131"/>
                  <a:pt x="-20048" y="51018"/>
                  <a:pt x="4294" y="46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1187A28-7D74-9617-A1D5-8C67F02D3760}"/>
              </a:ext>
            </a:extLst>
          </p:cNvPr>
          <p:cNvSpPr/>
          <p:nvPr/>
        </p:nvSpPr>
        <p:spPr>
          <a:xfrm>
            <a:off x="4587543" y="4549392"/>
            <a:ext cx="651357" cy="163420"/>
          </a:xfrm>
          <a:custGeom>
            <a:avLst/>
            <a:gdLst>
              <a:gd name="connsiteX0" fmla="*/ 332 w 651357"/>
              <a:gd name="connsiteY0" fmla="*/ 146433 h 163420"/>
              <a:gd name="connsiteX1" fmla="*/ 254332 w 651357"/>
              <a:gd name="connsiteY1" fmla="*/ 146433 h 163420"/>
              <a:gd name="connsiteX2" fmla="*/ 194007 w 651357"/>
              <a:gd name="connsiteY2" fmla="*/ 136908 h 163420"/>
              <a:gd name="connsiteX3" fmla="*/ 355932 w 651357"/>
              <a:gd name="connsiteY3" fmla="*/ 76583 h 163420"/>
              <a:gd name="connsiteX4" fmla="*/ 327357 w 651357"/>
              <a:gd name="connsiteY4" fmla="*/ 79758 h 163420"/>
              <a:gd name="connsiteX5" fmla="*/ 460707 w 651357"/>
              <a:gd name="connsiteY5" fmla="*/ 16258 h 163420"/>
              <a:gd name="connsiteX6" fmla="*/ 451182 w 651357"/>
              <a:gd name="connsiteY6" fmla="*/ 16258 h 163420"/>
              <a:gd name="connsiteX7" fmla="*/ 555957 w 651357"/>
              <a:gd name="connsiteY7" fmla="*/ 6733 h 163420"/>
              <a:gd name="connsiteX8" fmla="*/ 651207 w 651357"/>
              <a:gd name="connsiteY8" fmla="*/ 383 h 163420"/>
              <a:gd name="connsiteX9" fmla="*/ 533732 w 651357"/>
              <a:gd name="connsiteY9" fmla="*/ 9908 h 163420"/>
              <a:gd name="connsiteX10" fmla="*/ 324182 w 651357"/>
              <a:gd name="connsiteY10" fmla="*/ 82933 h 163420"/>
              <a:gd name="connsiteX11" fmla="*/ 362282 w 651357"/>
              <a:gd name="connsiteY11" fmla="*/ 82933 h 163420"/>
              <a:gd name="connsiteX12" fmla="*/ 219407 w 651357"/>
              <a:gd name="connsiteY12" fmla="*/ 162308 h 163420"/>
              <a:gd name="connsiteX13" fmla="*/ 200357 w 651357"/>
              <a:gd name="connsiteY13" fmla="*/ 130558 h 163420"/>
              <a:gd name="connsiteX14" fmla="*/ 332 w 651357"/>
              <a:gd name="connsiteY14" fmla="*/ 146433 h 16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1357" h="163420">
                <a:moveTo>
                  <a:pt x="332" y="146433"/>
                </a:moveTo>
                <a:cubicBezTo>
                  <a:pt x="9328" y="149079"/>
                  <a:pt x="222053" y="148020"/>
                  <a:pt x="254332" y="146433"/>
                </a:cubicBezTo>
                <a:cubicBezTo>
                  <a:pt x="286611" y="144846"/>
                  <a:pt x="177074" y="148550"/>
                  <a:pt x="194007" y="136908"/>
                </a:cubicBezTo>
                <a:cubicBezTo>
                  <a:pt x="210940" y="125266"/>
                  <a:pt x="333707" y="86108"/>
                  <a:pt x="355932" y="76583"/>
                </a:cubicBezTo>
                <a:cubicBezTo>
                  <a:pt x="378157" y="67058"/>
                  <a:pt x="309895" y="89812"/>
                  <a:pt x="327357" y="79758"/>
                </a:cubicBezTo>
                <a:cubicBezTo>
                  <a:pt x="344819" y="69704"/>
                  <a:pt x="440070" y="26841"/>
                  <a:pt x="460707" y="16258"/>
                </a:cubicBezTo>
                <a:cubicBezTo>
                  <a:pt x="481345" y="5675"/>
                  <a:pt x="451182" y="16258"/>
                  <a:pt x="451182" y="16258"/>
                </a:cubicBezTo>
                <a:lnTo>
                  <a:pt x="555957" y="6733"/>
                </a:lnTo>
                <a:cubicBezTo>
                  <a:pt x="589295" y="4087"/>
                  <a:pt x="654911" y="-146"/>
                  <a:pt x="651207" y="383"/>
                </a:cubicBezTo>
                <a:cubicBezTo>
                  <a:pt x="647503" y="912"/>
                  <a:pt x="588236" y="-3850"/>
                  <a:pt x="533732" y="9908"/>
                </a:cubicBezTo>
                <a:cubicBezTo>
                  <a:pt x="479228" y="23666"/>
                  <a:pt x="352757" y="70762"/>
                  <a:pt x="324182" y="82933"/>
                </a:cubicBezTo>
                <a:cubicBezTo>
                  <a:pt x="295607" y="95104"/>
                  <a:pt x="379745" y="69704"/>
                  <a:pt x="362282" y="82933"/>
                </a:cubicBezTo>
                <a:cubicBezTo>
                  <a:pt x="344820" y="96162"/>
                  <a:pt x="246394" y="154371"/>
                  <a:pt x="219407" y="162308"/>
                </a:cubicBezTo>
                <a:cubicBezTo>
                  <a:pt x="192420" y="170245"/>
                  <a:pt x="233165" y="133204"/>
                  <a:pt x="200357" y="130558"/>
                </a:cubicBezTo>
                <a:cubicBezTo>
                  <a:pt x="167549" y="127912"/>
                  <a:pt x="-8664" y="143787"/>
                  <a:pt x="332" y="146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7D41A7FA-C565-A73C-17F0-716064F12481}"/>
              </a:ext>
            </a:extLst>
          </p:cNvPr>
          <p:cNvSpPr/>
          <p:nvPr/>
        </p:nvSpPr>
        <p:spPr>
          <a:xfrm>
            <a:off x="4470296" y="4676510"/>
            <a:ext cx="473179" cy="94744"/>
          </a:xfrm>
          <a:custGeom>
            <a:avLst/>
            <a:gdLst>
              <a:gd name="connsiteX0" fmla="*/ 95354 w 473179"/>
              <a:gd name="connsiteY0" fmla="*/ 265 h 94744"/>
              <a:gd name="connsiteX1" fmla="*/ 104 w 473179"/>
              <a:gd name="connsiteY1" fmla="*/ 92340 h 94744"/>
              <a:gd name="connsiteX2" fmla="*/ 76304 w 473179"/>
              <a:gd name="connsiteY2" fmla="*/ 66940 h 94744"/>
              <a:gd name="connsiteX3" fmla="*/ 54079 w 473179"/>
              <a:gd name="connsiteY3" fmla="*/ 57415 h 94744"/>
              <a:gd name="connsiteX4" fmla="*/ 130279 w 473179"/>
              <a:gd name="connsiteY4" fmla="*/ 57415 h 94744"/>
              <a:gd name="connsiteX5" fmla="*/ 257279 w 473179"/>
              <a:gd name="connsiteY5" fmla="*/ 32015 h 94744"/>
              <a:gd name="connsiteX6" fmla="*/ 146154 w 473179"/>
              <a:gd name="connsiteY6" fmla="*/ 54240 h 94744"/>
              <a:gd name="connsiteX7" fmla="*/ 473179 w 473179"/>
              <a:gd name="connsiteY7" fmla="*/ 12965 h 94744"/>
              <a:gd name="connsiteX8" fmla="*/ 349354 w 473179"/>
              <a:gd name="connsiteY8" fmla="*/ 28840 h 94744"/>
              <a:gd name="connsiteX9" fmla="*/ 66779 w 473179"/>
              <a:gd name="connsiteY9" fmla="*/ 70115 h 94744"/>
              <a:gd name="connsiteX10" fmla="*/ 38204 w 473179"/>
              <a:gd name="connsiteY10" fmla="*/ 63765 h 94744"/>
              <a:gd name="connsiteX11" fmla="*/ 95354 w 473179"/>
              <a:gd name="connsiteY11" fmla="*/ 265 h 9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3179" h="94744">
                <a:moveTo>
                  <a:pt x="95354" y="265"/>
                </a:moveTo>
                <a:cubicBezTo>
                  <a:pt x="89004" y="5027"/>
                  <a:pt x="3279" y="81227"/>
                  <a:pt x="104" y="92340"/>
                </a:cubicBezTo>
                <a:cubicBezTo>
                  <a:pt x="-3071" y="103453"/>
                  <a:pt x="67308" y="72761"/>
                  <a:pt x="76304" y="66940"/>
                </a:cubicBezTo>
                <a:cubicBezTo>
                  <a:pt x="85300" y="61119"/>
                  <a:pt x="45083" y="59002"/>
                  <a:pt x="54079" y="57415"/>
                </a:cubicBezTo>
                <a:cubicBezTo>
                  <a:pt x="63075" y="55828"/>
                  <a:pt x="96412" y="61648"/>
                  <a:pt x="130279" y="57415"/>
                </a:cubicBezTo>
                <a:cubicBezTo>
                  <a:pt x="164146" y="53182"/>
                  <a:pt x="257279" y="32015"/>
                  <a:pt x="257279" y="32015"/>
                </a:cubicBezTo>
                <a:cubicBezTo>
                  <a:pt x="259925" y="31486"/>
                  <a:pt x="110171" y="57415"/>
                  <a:pt x="146154" y="54240"/>
                </a:cubicBezTo>
                <a:cubicBezTo>
                  <a:pt x="182137" y="51065"/>
                  <a:pt x="473179" y="12965"/>
                  <a:pt x="473179" y="12965"/>
                </a:cubicBezTo>
                <a:lnTo>
                  <a:pt x="349354" y="28840"/>
                </a:lnTo>
                <a:lnTo>
                  <a:pt x="66779" y="70115"/>
                </a:lnTo>
                <a:cubicBezTo>
                  <a:pt x="14921" y="75936"/>
                  <a:pt x="32383" y="71173"/>
                  <a:pt x="38204" y="63765"/>
                </a:cubicBezTo>
                <a:cubicBezTo>
                  <a:pt x="44025" y="56357"/>
                  <a:pt x="101704" y="-4497"/>
                  <a:pt x="95354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FF5F621E-4B54-293F-AD83-776E9EE536BA}"/>
              </a:ext>
            </a:extLst>
          </p:cNvPr>
          <p:cNvSpPr/>
          <p:nvPr/>
        </p:nvSpPr>
        <p:spPr>
          <a:xfrm>
            <a:off x="3035190" y="4574670"/>
            <a:ext cx="743060" cy="334092"/>
          </a:xfrm>
          <a:custGeom>
            <a:avLst/>
            <a:gdLst>
              <a:gd name="connsiteX0" fmla="*/ 743060 w 743060"/>
              <a:gd name="connsiteY0" fmla="*/ 213230 h 334092"/>
              <a:gd name="connsiteX1" fmla="*/ 689085 w 743060"/>
              <a:gd name="connsiteY1" fmla="*/ 184655 h 334092"/>
              <a:gd name="connsiteX2" fmla="*/ 508110 w 743060"/>
              <a:gd name="connsiteY2" fmla="*/ 92580 h 334092"/>
              <a:gd name="connsiteX3" fmla="*/ 603360 w 743060"/>
              <a:gd name="connsiteY3" fmla="*/ 140205 h 334092"/>
              <a:gd name="connsiteX4" fmla="*/ 622410 w 743060"/>
              <a:gd name="connsiteY4" fmla="*/ 191005 h 334092"/>
              <a:gd name="connsiteX5" fmla="*/ 612885 w 743060"/>
              <a:gd name="connsiteY5" fmla="*/ 219580 h 334092"/>
              <a:gd name="connsiteX6" fmla="*/ 644635 w 743060"/>
              <a:gd name="connsiteY6" fmla="*/ 187830 h 334092"/>
              <a:gd name="connsiteX7" fmla="*/ 628760 w 743060"/>
              <a:gd name="connsiteY7" fmla="*/ 222755 h 334092"/>
              <a:gd name="connsiteX8" fmla="*/ 635110 w 743060"/>
              <a:gd name="connsiteY8" fmla="*/ 143380 h 334092"/>
              <a:gd name="connsiteX9" fmla="*/ 527160 w 743060"/>
              <a:gd name="connsiteY9" fmla="*/ 92580 h 334092"/>
              <a:gd name="connsiteX10" fmla="*/ 438260 w 743060"/>
              <a:gd name="connsiteY10" fmla="*/ 124330 h 334092"/>
              <a:gd name="connsiteX11" fmla="*/ 266810 w 743060"/>
              <a:gd name="connsiteY11" fmla="*/ 127505 h 334092"/>
              <a:gd name="connsiteX12" fmla="*/ 165210 w 743060"/>
              <a:gd name="connsiteY12" fmla="*/ 184655 h 334092"/>
              <a:gd name="connsiteX13" fmla="*/ 108060 w 743060"/>
              <a:gd name="connsiteY13" fmla="*/ 270380 h 334092"/>
              <a:gd name="connsiteX14" fmla="*/ 104885 w 743060"/>
              <a:gd name="connsiteY14" fmla="*/ 251330 h 334092"/>
              <a:gd name="connsiteX15" fmla="*/ 110 w 743060"/>
              <a:gd name="connsiteY15" fmla="*/ 333880 h 334092"/>
              <a:gd name="connsiteX16" fmla="*/ 127110 w 743060"/>
              <a:gd name="connsiteY16" fmla="*/ 222755 h 334092"/>
              <a:gd name="connsiteX17" fmla="*/ 95360 w 743060"/>
              <a:gd name="connsiteY17" fmla="*/ 235455 h 334092"/>
              <a:gd name="connsiteX18" fmla="*/ 44560 w 743060"/>
              <a:gd name="connsiteY18" fmla="*/ 229105 h 334092"/>
              <a:gd name="connsiteX19" fmla="*/ 133460 w 743060"/>
              <a:gd name="connsiteY19" fmla="*/ 210055 h 334092"/>
              <a:gd name="connsiteX20" fmla="*/ 85835 w 743060"/>
              <a:gd name="connsiteY20" fmla="*/ 191005 h 334092"/>
              <a:gd name="connsiteX21" fmla="*/ 168385 w 743060"/>
              <a:gd name="connsiteY21" fmla="*/ 165605 h 334092"/>
              <a:gd name="connsiteX22" fmla="*/ 111235 w 743060"/>
              <a:gd name="connsiteY22" fmla="*/ 133855 h 334092"/>
              <a:gd name="connsiteX23" fmla="*/ 209660 w 743060"/>
              <a:gd name="connsiteY23" fmla="*/ 130680 h 334092"/>
              <a:gd name="connsiteX24" fmla="*/ 111235 w 743060"/>
              <a:gd name="connsiteY24" fmla="*/ 505 h 334092"/>
              <a:gd name="connsiteX25" fmla="*/ 222360 w 743060"/>
              <a:gd name="connsiteY25" fmla="*/ 86230 h 334092"/>
              <a:gd name="connsiteX26" fmla="*/ 327135 w 743060"/>
              <a:gd name="connsiteY26" fmla="*/ 102105 h 334092"/>
              <a:gd name="connsiteX27" fmla="*/ 314435 w 743060"/>
              <a:gd name="connsiteY27" fmla="*/ 67180 h 334092"/>
              <a:gd name="connsiteX28" fmla="*/ 330310 w 743060"/>
              <a:gd name="connsiteY28" fmla="*/ 117980 h 334092"/>
              <a:gd name="connsiteX29" fmla="*/ 295385 w 743060"/>
              <a:gd name="connsiteY29" fmla="*/ 83055 h 334092"/>
              <a:gd name="connsiteX30" fmla="*/ 203310 w 743060"/>
              <a:gd name="connsiteY30" fmla="*/ 98930 h 334092"/>
              <a:gd name="connsiteX31" fmla="*/ 323960 w 743060"/>
              <a:gd name="connsiteY31" fmla="*/ 70355 h 334092"/>
              <a:gd name="connsiteX32" fmla="*/ 431910 w 743060"/>
              <a:gd name="connsiteY32" fmla="*/ 57655 h 334092"/>
              <a:gd name="connsiteX33" fmla="*/ 520810 w 743060"/>
              <a:gd name="connsiteY33" fmla="*/ 105280 h 334092"/>
              <a:gd name="connsiteX34" fmla="*/ 743060 w 743060"/>
              <a:gd name="connsiteY34" fmla="*/ 213230 h 33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43060" h="334092">
                <a:moveTo>
                  <a:pt x="743060" y="213230"/>
                </a:moveTo>
                <a:cubicBezTo>
                  <a:pt x="735651" y="208996"/>
                  <a:pt x="689085" y="184655"/>
                  <a:pt x="689085" y="184655"/>
                </a:cubicBezTo>
                <a:lnTo>
                  <a:pt x="508110" y="92580"/>
                </a:lnTo>
                <a:cubicBezTo>
                  <a:pt x="493823" y="85172"/>
                  <a:pt x="584310" y="123801"/>
                  <a:pt x="603360" y="140205"/>
                </a:cubicBezTo>
                <a:cubicBezTo>
                  <a:pt x="622410" y="156609"/>
                  <a:pt x="620823" y="177776"/>
                  <a:pt x="622410" y="191005"/>
                </a:cubicBezTo>
                <a:cubicBezTo>
                  <a:pt x="623997" y="204234"/>
                  <a:pt x="609181" y="220109"/>
                  <a:pt x="612885" y="219580"/>
                </a:cubicBezTo>
                <a:cubicBezTo>
                  <a:pt x="616589" y="219051"/>
                  <a:pt x="641989" y="187301"/>
                  <a:pt x="644635" y="187830"/>
                </a:cubicBezTo>
                <a:cubicBezTo>
                  <a:pt x="647281" y="188359"/>
                  <a:pt x="630347" y="230163"/>
                  <a:pt x="628760" y="222755"/>
                </a:cubicBezTo>
                <a:cubicBezTo>
                  <a:pt x="627173" y="215347"/>
                  <a:pt x="652043" y="165076"/>
                  <a:pt x="635110" y="143380"/>
                </a:cubicBezTo>
                <a:cubicBezTo>
                  <a:pt x="618177" y="121684"/>
                  <a:pt x="559968" y="95755"/>
                  <a:pt x="527160" y="92580"/>
                </a:cubicBezTo>
                <a:cubicBezTo>
                  <a:pt x="494352" y="89405"/>
                  <a:pt x="481652" y="118509"/>
                  <a:pt x="438260" y="124330"/>
                </a:cubicBezTo>
                <a:cubicBezTo>
                  <a:pt x="394868" y="130151"/>
                  <a:pt x="312318" y="117451"/>
                  <a:pt x="266810" y="127505"/>
                </a:cubicBezTo>
                <a:cubicBezTo>
                  <a:pt x="221302" y="137559"/>
                  <a:pt x="191668" y="160843"/>
                  <a:pt x="165210" y="184655"/>
                </a:cubicBezTo>
                <a:cubicBezTo>
                  <a:pt x="138752" y="208467"/>
                  <a:pt x="118114" y="259268"/>
                  <a:pt x="108060" y="270380"/>
                </a:cubicBezTo>
                <a:cubicBezTo>
                  <a:pt x="98006" y="281492"/>
                  <a:pt x="122877" y="240747"/>
                  <a:pt x="104885" y="251330"/>
                </a:cubicBezTo>
                <a:cubicBezTo>
                  <a:pt x="86893" y="261913"/>
                  <a:pt x="-3594" y="338642"/>
                  <a:pt x="110" y="333880"/>
                </a:cubicBezTo>
                <a:cubicBezTo>
                  <a:pt x="3814" y="329118"/>
                  <a:pt x="111235" y="239159"/>
                  <a:pt x="127110" y="222755"/>
                </a:cubicBezTo>
                <a:cubicBezTo>
                  <a:pt x="142985" y="206351"/>
                  <a:pt x="109118" y="234397"/>
                  <a:pt x="95360" y="235455"/>
                </a:cubicBezTo>
                <a:cubicBezTo>
                  <a:pt x="81602" y="236513"/>
                  <a:pt x="38210" y="233338"/>
                  <a:pt x="44560" y="229105"/>
                </a:cubicBezTo>
                <a:cubicBezTo>
                  <a:pt x="50910" y="224872"/>
                  <a:pt x="126581" y="216405"/>
                  <a:pt x="133460" y="210055"/>
                </a:cubicBezTo>
                <a:cubicBezTo>
                  <a:pt x="140339" y="203705"/>
                  <a:pt x="80014" y="198413"/>
                  <a:pt x="85835" y="191005"/>
                </a:cubicBezTo>
                <a:cubicBezTo>
                  <a:pt x="91656" y="183597"/>
                  <a:pt x="164152" y="175130"/>
                  <a:pt x="168385" y="165605"/>
                </a:cubicBezTo>
                <a:cubicBezTo>
                  <a:pt x="172618" y="156080"/>
                  <a:pt x="104356" y="139676"/>
                  <a:pt x="111235" y="133855"/>
                </a:cubicBezTo>
                <a:cubicBezTo>
                  <a:pt x="118114" y="128034"/>
                  <a:pt x="209660" y="152905"/>
                  <a:pt x="209660" y="130680"/>
                </a:cubicBezTo>
                <a:cubicBezTo>
                  <a:pt x="209660" y="108455"/>
                  <a:pt x="109118" y="7913"/>
                  <a:pt x="111235" y="505"/>
                </a:cubicBezTo>
                <a:cubicBezTo>
                  <a:pt x="113352" y="-6903"/>
                  <a:pt x="186377" y="69297"/>
                  <a:pt x="222360" y="86230"/>
                </a:cubicBezTo>
                <a:cubicBezTo>
                  <a:pt x="258343" y="103163"/>
                  <a:pt x="311789" y="105280"/>
                  <a:pt x="327135" y="102105"/>
                </a:cubicBezTo>
                <a:cubicBezTo>
                  <a:pt x="342481" y="98930"/>
                  <a:pt x="313906" y="64534"/>
                  <a:pt x="314435" y="67180"/>
                </a:cubicBezTo>
                <a:cubicBezTo>
                  <a:pt x="314964" y="69826"/>
                  <a:pt x="333485" y="115334"/>
                  <a:pt x="330310" y="117980"/>
                </a:cubicBezTo>
                <a:cubicBezTo>
                  <a:pt x="327135" y="120626"/>
                  <a:pt x="316552" y="86230"/>
                  <a:pt x="295385" y="83055"/>
                </a:cubicBezTo>
                <a:cubicBezTo>
                  <a:pt x="274218" y="79880"/>
                  <a:pt x="198548" y="101047"/>
                  <a:pt x="203310" y="98930"/>
                </a:cubicBezTo>
                <a:cubicBezTo>
                  <a:pt x="208072" y="96813"/>
                  <a:pt x="285860" y="77234"/>
                  <a:pt x="323960" y="70355"/>
                </a:cubicBezTo>
                <a:cubicBezTo>
                  <a:pt x="362060" y="63476"/>
                  <a:pt x="399102" y="51834"/>
                  <a:pt x="431910" y="57655"/>
                </a:cubicBezTo>
                <a:cubicBezTo>
                  <a:pt x="464718" y="63476"/>
                  <a:pt x="470539" y="82526"/>
                  <a:pt x="520810" y="105280"/>
                </a:cubicBezTo>
                <a:cubicBezTo>
                  <a:pt x="571081" y="128034"/>
                  <a:pt x="652308" y="161107"/>
                  <a:pt x="743060" y="213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36FE679-ACDE-73C9-B841-A286CC740180}"/>
              </a:ext>
            </a:extLst>
          </p:cNvPr>
          <p:cNvSpPr/>
          <p:nvPr/>
        </p:nvSpPr>
        <p:spPr>
          <a:xfrm>
            <a:off x="3514725" y="4641776"/>
            <a:ext cx="295973" cy="209867"/>
          </a:xfrm>
          <a:custGeom>
            <a:avLst/>
            <a:gdLst>
              <a:gd name="connsiteX0" fmla="*/ 0 w 295973"/>
              <a:gd name="connsiteY0" fmla="*/ 74 h 209867"/>
              <a:gd name="connsiteX1" fmla="*/ 241300 w 295973"/>
              <a:gd name="connsiteY1" fmla="*/ 92149 h 209867"/>
              <a:gd name="connsiteX2" fmla="*/ 295275 w 295973"/>
              <a:gd name="connsiteY2" fmla="*/ 158824 h 209867"/>
              <a:gd name="connsiteX3" fmla="*/ 247650 w 295973"/>
              <a:gd name="connsiteY3" fmla="*/ 127074 h 209867"/>
              <a:gd name="connsiteX4" fmla="*/ 276225 w 295973"/>
              <a:gd name="connsiteY4" fmla="*/ 168349 h 209867"/>
              <a:gd name="connsiteX5" fmla="*/ 225425 w 295973"/>
              <a:gd name="connsiteY5" fmla="*/ 142949 h 209867"/>
              <a:gd name="connsiteX6" fmla="*/ 85725 w 295973"/>
              <a:gd name="connsiteY6" fmla="*/ 209624 h 209867"/>
              <a:gd name="connsiteX7" fmla="*/ 228600 w 295973"/>
              <a:gd name="connsiteY7" fmla="*/ 165174 h 209867"/>
              <a:gd name="connsiteX8" fmla="*/ 295275 w 295973"/>
              <a:gd name="connsiteY8" fmla="*/ 158824 h 209867"/>
              <a:gd name="connsiteX9" fmla="*/ 190500 w 295973"/>
              <a:gd name="connsiteY9" fmla="*/ 114374 h 209867"/>
              <a:gd name="connsiteX10" fmla="*/ 152400 w 295973"/>
              <a:gd name="connsiteY10" fmla="*/ 101674 h 209867"/>
              <a:gd name="connsiteX11" fmla="*/ 241300 w 295973"/>
              <a:gd name="connsiteY11" fmla="*/ 108024 h 209867"/>
              <a:gd name="connsiteX12" fmla="*/ 0 w 295973"/>
              <a:gd name="connsiteY12" fmla="*/ 74 h 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973" h="209867">
                <a:moveTo>
                  <a:pt x="0" y="74"/>
                </a:moveTo>
                <a:cubicBezTo>
                  <a:pt x="0" y="-2572"/>
                  <a:pt x="192088" y="65691"/>
                  <a:pt x="241300" y="92149"/>
                </a:cubicBezTo>
                <a:cubicBezTo>
                  <a:pt x="290513" y="118607"/>
                  <a:pt x="294217" y="153003"/>
                  <a:pt x="295275" y="158824"/>
                </a:cubicBezTo>
                <a:cubicBezTo>
                  <a:pt x="296333" y="164645"/>
                  <a:pt x="250825" y="125487"/>
                  <a:pt x="247650" y="127074"/>
                </a:cubicBezTo>
                <a:cubicBezTo>
                  <a:pt x="244475" y="128661"/>
                  <a:pt x="279929" y="165703"/>
                  <a:pt x="276225" y="168349"/>
                </a:cubicBezTo>
                <a:cubicBezTo>
                  <a:pt x="272521" y="170995"/>
                  <a:pt x="257175" y="136070"/>
                  <a:pt x="225425" y="142949"/>
                </a:cubicBezTo>
                <a:cubicBezTo>
                  <a:pt x="193675" y="149828"/>
                  <a:pt x="85196" y="205920"/>
                  <a:pt x="85725" y="209624"/>
                </a:cubicBezTo>
                <a:cubicBezTo>
                  <a:pt x="86254" y="213328"/>
                  <a:pt x="193675" y="173641"/>
                  <a:pt x="228600" y="165174"/>
                </a:cubicBezTo>
                <a:cubicBezTo>
                  <a:pt x="263525" y="156707"/>
                  <a:pt x="301625" y="167291"/>
                  <a:pt x="295275" y="158824"/>
                </a:cubicBezTo>
                <a:cubicBezTo>
                  <a:pt x="288925" y="150357"/>
                  <a:pt x="214313" y="123899"/>
                  <a:pt x="190500" y="114374"/>
                </a:cubicBezTo>
                <a:cubicBezTo>
                  <a:pt x="166688" y="104849"/>
                  <a:pt x="143933" y="102732"/>
                  <a:pt x="152400" y="101674"/>
                </a:cubicBezTo>
                <a:cubicBezTo>
                  <a:pt x="160867" y="100616"/>
                  <a:pt x="265642" y="119136"/>
                  <a:pt x="241300" y="108024"/>
                </a:cubicBezTo>
                <a:cubicBezTo>
                  <a:pt x="216958" y="96912"/>
                  <a:pt x="0" y="2720"/>
                  <a:pt x="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F9B58E54-F805-B2E6-1D2B-A530BE588D2B}"/>
              </a:ext>
            </a:extLst>
          </p:cNvPr>
          <p:cNvSpPr/>
          <p:nvPr/>
        </p:nvSpPr>
        <p:spPr>
          <a:xfrm>
            <a:off x="3127459" y="4723296"/>
            <a:ext cx="596715" cy="161423"/>
          </a:xfrm>
          <a:custGeom>
            <a:avLst/>
            <a:gdLst>
              <a:gd name="connsiteX0" fmla="*/ 590466 w 596715"/>
              <a:gd name="connsiteY0" fmla="*/ 32854 h 161423"/>
              <a:gd name="connsiteX1" fmla="*/ 574591 w 596715"/>
              <a:gd name="connsiteY1" fmla="*/ 83654 h 161423"/>
              <a:gd name="connsiteX2" fmla="*/ 415841 w 596715"/>
              <a:gd name="connsiteY2" fmla="*/ 121754 h 161423"/>
              <a:gd name="connsiteX3" fmla="*/ 450766 w 596715"/>
              <a:gd name="connsiteY3" fmla="*/ 93179 h 161423"/>
              <a:gd name="connsiteX4" fmla="*/ 285666 w 596715"/>
              <a:gd name="connsiteY4" fmla="*/ 128104 h 161423"/>
              <a:gd name="connsiteX5" fmla="*/ 95166 w 596715"/>
              <a:gd name="connsiteY5" fmla="*/ 102704 h 161423"/>
              <a:gd name="connsiteX6" fmla="*/ 174541 w 596715"/>
              <a:gd name="connsiteY6" fmla="*/ 1104 h 161423"/>
              <a:gd name="connsiteX7" fmla="*/ 22141 w 596715"/>
              <a:gd name="connsiteY7" fmla="*/ 48729 h 161423"/>
              <a:gd name="connsiteX8" fmla="*/ 9441 w 596715"/>
              <a:gd name="connsiteY8" fmla="*/ 48729 h 161423"/>
              <a:gd name="connsiteX9" fmla="*/ 104691 w 596715"/>
              <a:gd name="connsiteY9" fmla="*/ 153504 h 161423"/>
              <a:gd name="connsiteX10" fmla="*/ 28491 w 596715"/>
              <a:gd name="connsiteY10" fmla="*/ 143979 h 161423"/>
              <a:gd name="connsiteX11" fmla="*/ 409491 w 596715"/>
              <a:gd name="connsiteY11" fmla="*/ 156679 h 161423"/>
              <a:gd name="connsiteX12" fmla="*/ 304716 w 596715"/>
              <a:gd name="connsiteY12" fmla="*/ 156679 h 161423"/>
              <a:gd name="connsiteX13" fmla="*/ 444416 w 596715"/>
              <a:gd name="connsiteY13" fmla="*/ 99529 h 161423"/>
              <a:gd name="connsiteX14" fmla="*/ 526966 w 596715"/>
              <a:gd name="connsiteY14" fmla="*/ 80479 h 161423"/>
              <a:gd name="connsiteX15" fmla="*/ 590466 w 596715"/>
              <a:gd name="connsiteY15" fmla="*/ 32854 h 1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6715" h="161423">
                <a:moveTo>
                  <a:pt x="590466" y="32854"/>
                </a:moveTo>
                <a:cubicBezTo>
                  <a:pt x="598404" y="33383"/>
                  <a:pt x="603695" y="68837"/>
                  <a:pt x="574591" y="83654"/>
                </a:cubicBezTo>
                <a:cubicBezTo>
                  <a:pt x="545487" y="98471"/>
                  <a:pt x="436478" y="120167"/>
                  <a:pt x="415841" y="121754"/>
                </a:cubicBezTo>
                <a:cubicBezTo>
                  <a:pt x="395204" y="123341"/>
                  <a:pt x="472462" y="92121"/>
                  <a:pt x="450766" y="93179"/>
                </a:cubicBezTo>
                <a:cubicBezTo>
                  <a:pt x="429070" y="94237"/>
                  <a:pt x="344933" y="126517"/>
                  <a:pt x="285666" y="128104"/>
                </a:cubicBezTo>
                <a:cubicBezTo>
                  <a:pt x="226399" y="129691"/>
                  <a:pt x="113687" y="123871"/>
                  <a:pt x="95166" y="102704"/>
                </a:cubicBezTo>
                <a:cubicBezTo>
                  <a:pt x="76645" y="81537"/>
                  <a:pt x="186712" y="10100"/>
                  <a:pt x="174541" y="1104"/>
                </a:cubicBezTo>
                <a:cubicBezTo>
                  <a:pt x="162370" y="-7892"/>
                  <a:pt x="49657" y="40792"/>
                  <a:pt x="22141" y="48729"/>
                </a:cubicBezTo>
                <a:cubicBezTo>
                  <a:pt x="-5375" y="56666"/>
                  <a:pt x="-4317" y="31267"/>
                  <a:pt x="9441" y="48729"/>
                </a:cubicBezTo>
                <a:cubicBezTo>
                  <a:pt x="23199" y="66191"/>
                  <a:pt x="101516" y="137629"/>
                  <a:pt x="104691" y="153504"/>
                </a:cubicBezTo>
                <a:cubicBezTo>
                  <a:pt x="107866" y="169379"/>
                  <a:pt x="-22309" y="143450"/>
                  <a:pt x="28491" y="143979"/>
                </a:cubicBezTo>
                <a:cubicBezTo>
                  <a:pt x="79291" y="144508"/>
                  <a:pt x="363454" y="154562"/>
                  <a:pt x="409491" y="156679"/>
                </a:cubicBezTo>
                <a:cubicBezTo>
                  <a:pt x="455528" y="158796"/>
                  <a:pt x="298895" y="166204"/>
                  <a:pt x="304716" y="156679"/>
                </a:cubicBezTo>
                <a:cubicBezTo>
                  <a:pt x="310537" y="147154"/>
                  <a:pt x="407374" y="112229"/>
                  <a:pt x="444416" y="99529"/>
                </a:cubicBezTo>
                <a:cubicBezTo>
                  <a:pt x="481458" y="86829"/>
                  <a:pt x="501566" y="84712"/>
                  <a:pt x="526966" y="80479"/>
                </a:cubicBezTo>
                <a:cubicBezTo>
                  <a:pt x="552366" y="76246"/>
                  <a:pt x="582528" y="32325"/>
                  <a:pt x="590466" y="3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9250145-AF66-446B-74E0-9B9F0A9B5677}"/>
              </a:ext>
            </a:extLst>
          </p:cNvPr>
          <p:cNvSpPr/>
          <p:nvPr/>
        </p:nvSpPr>
        <p:spPr>
          <a:xfrm>
            <a:off x="3305128" y="4638675"/>
            <a:ext cx="287632" cy="225997"/>
          </a:xfrm>
          <a:custGeom>
            <a:avLst/>
            <a:gdLst>
              <a:gd name="connsiteX0" fmla="*/ 117522 w 287632"/>
              <a:gd name="connsiteY0" fmla="*/ 0 h 225997"/>
              <a:gd name="connsiteX1" fmla="*/ 266747 w 287632"/>
              <a:gd name="connsiteY1" fmla="*/ 50800 h 225997"/>
              <a:gd name="connsiteX2" fmla="*/ 285797 w 287632"/>
              <a:gd name="connsiteY2" fmla="*/ 130175 h 225997"/>
              <a:gd name="connsiteX3" fmla="*/ 260397 w 287632"/>
              <a:gd name="connsiteY3" fmla="*/ 193675 h 225997"/>
              <a:gd name="connsiteX4" fmla="*/ 114347 w 287632"/>
              <a:gd name="connsiteY4" fmla="*/ 225425 h 225997"/>
              <a:gd name="connsiteX5" fmla="*/ 15922 w 287632"/>
              <a:gd name="connsiteY5" fmla="*/ 168275 h 225997"/>
              <a:gd name="connsiteX6" fmla="*/ 22272 w 287632"/>
              <a:gd name="connsiteY6" fmla="*/ 85725 h 225997"/>
              <a:gd name="connsiteX7" fmla="*/ 47 w 287632"/>
              <a:gd name="connsiteY7" fmla="*/ 47625 h 225997"/>
              <a:gd name="connsiteX8" fmla="*/ 15922 w 287632"/>
              <a:gd name="connsiteY8" fmla="*/ 44450 h 225997"/>
              <a:gd name="connsiteX9" fmla="*/ 117522 w 287632"/>
              <a:gd name="connsiteY9" fmla="*/ 0 h 22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632" h="225997">
                <a:moveTo>
                  <a:pt x="117522" y="0"/>
                </a:moveTo>
                <a:cubicBezTo>
                  <a:pt x="178111" y="14552"/>
                  <a:pt x="238701" y="29104"/>
                  <a:pt x="266747" y="50800"/>
                </a:cubicBezTo>
                <a:cubicBezTo>
                  <a:pt x="294793" y="72496"/>
                  <a:pt x="286855" y="106363"/>
                  <a:pt x="285797" y="130175"/>
                </a:cubicBezTo>
                <a:cubicBezTo>
                  <a:pt x="284739" y="153987"/>
                  <a:pt x="288972" y="177800"/>
                  <a:pt x="260397" y="193675"/>
                </a:cubicBezTo>
                <a:cubicBezTo>
                  <a:pt x="231822" y="209550"/>
                  <a:pt x="155093" y="229658"/>
                  <a:pt x="114347" y="225425"/>
                </a:cubicBezTo>
                <a:cubicBezTo>
                  <a:pt x="73601" y="221192"/>
                  <a:pt x="31268" y="191558"/>
                  <a:pt x="15922" y="168275"/>
                </a:cubicBezTo>
                <a:cubicBezTo>
                  <a:pt x="576" y="144992"/>
                  <a:pt x="24918" y="105833"/>
                  <a:pt x="22272" y="85725"/>
                </a:cubicBezTo>
                <a:cubicBezTo>
                  <a:pt x="19626" y="65617"/>
                  <a:pt x="1105" y="54504"/>
                  <a:pt x="47" y="47625"/>
                </a:cubicBezTo>
                <a:cubicBezTo>
                  <a:pt x="-1011" y="40746"/>
                  <a:pt x="15922" y="44450"/>
                  <a:pt x="15922" y="44450"/>
                </a:cubicBezTo>
                <a:lnTo>
                  <a:pt x="1175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783032C2-9E6D-E043-F9B0-E82DB319691A}"/>
              </a:ext>
            </a:extLst>
          </p:cNvPr>
          <p:cNvSpPr/>
          <p:nvPr/>
        </p:nvSpPr>
        <p:spPr>
          <a:xfrm rot="16200000">
            <a:off x="3411993" y="4671835"/>
            <a:ext cx="53596" cy="159676"/>
          </a:xfrm>
          <a:prstGeom prst="moon">
            <a:avLst>
              <a:gd name="adj" fmla="val 87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ACCB9D88-3913-E9C6-5F75-6CFBD3F330CA}"/>
              </a:ext>
            </a:extLst>
          </p:cNvPr>
          <p:cNvSpPr/>
          <p:nvPr/>
        </p:nvSpPr>
        <p:spPr>
          <a:xfrm>
            <a:off x="3066859" y="4810073"/>
            <a:ext cx="781244" cy="208575"/>
          </a:xfrm>
          <a:custGeom>
            <a:avLst/>
            <a:gdLst>
              <a:gd name="connsiteX0" fmla="*/ 781241 w 781244"/>
              <a:gd name="connsiteY0" fmla="*/ 52 h 208575"/>
              <a:gd name="connsiteX1" fmla="*/ 495491 w 781244"/>
              <a:gd name="connsiteY1" fmla="*/ 174677 h 208575"/>
              <a:gd name="connsiteX2" fmla="*/ 524066 w 781244"/>
              <a:gd name="connsiteY2" fmla="*/ 171502 h 208575"/>
              <a:gd name="connsiteX3" fmla="*/ 273241 w 781244"/>
              <a:gd name="connsiteY3" fmla="*/ 206427 h 208575"/>
              <a:gd name="connsiteX4" fmla="*/ 282766 w 781244"/>
              <a:gd name="connsiteY4" fmla="*/ 203252 h 208575"/>
              <a:gd name="connsiteX5" fmla="*/ 171641 w 781244"/>
              <a:gd name="connsiteY5" fmla="*/ 190552 h 208575"/>
              <a:gd name="connsiteX6" fmla="*/ 171641 w 781244"/>
              <a:gd name="connsiteY6" fmla="*/ 187377 h 208575"/>
              <a:gd name="connsiteX7" fmla="*/ 54166 w 781244"/>
              <a:gd name="connsiteY7" fmla="*/ 98477 h 208575"/>
              <a:gd name="connsiteX8" fmla="*/ 133541 w 781244"/>
              <a:gd name="connsiteY8" fmla="*/ 133402 h 208575"/>
              <a:gd name="connsiteX9" fmla="*/ 191 w 781244"/>
              <a:gd name="connsiteY9" fmla="*/ 69902 h 208575"/>
              <a:gd name="connsiteX10" fmla="*/ 104966 w 781244"/>
              <a:gd name="connsiteY10" fmla="*/ 120702 h 208575"/>
              <a:gd name="connsiteX11" fmla="*/ 146241 w 781244"/>
              <a:gd name="connsiteY11" fmla="*/ 161977 h 208575"/>
              <a:gd name="connsiteX12" fmla="*/ 225616 w 781244"/>
              <a:gd name="connsiteY12" fmla="*/ 177852 h 208575"/>
              <a:gd name="connsiteX13" fmla="*/ 362141 w 781244"/>
              <a:gd name="connsiteY13" fmla="*/ 190552 h 208575"/>
              <a:gd name="connsiteX14" fmla="*/ 403416 w 781244"/>
              <a:gd name="connsiteY14" fmla="*/ 171502 h 208575"/>
              <a:gd name="connsiteX15" fmla="*/ 581216 w 781244"/>
              <a:gd name="connsiteY15" fmla="*/ 120702 h 208575"/>
              <a:gd name="connsiteX16" fmla="*/ 489141 w 781244"/>
              <a:gd name="connsiteY16" fmla="*/ 155627 h 208575"/>
              <a:gd name="connsiteX17" fmla="*/ 781241 w 781244"/>
              <a:gd name="connsiteY17" fmla="*/ 52 h 2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1244" h="208575">
                <a:moveTo>
                  <a:pt x="781241" y="52"/>
                </a:moveTo>
                <a:cubicBezTo>
                  <a:pt x="782299" y="3227"/>
                  <a:pt x="538353" y="146102"/>
                  <a:pt x="495491" y="174677"/>
                </a:cubicBezTo>
                <a:cubicBezTo>
                  <a:pt x="452629" y="203252"/>
                  <a:pt x="524066" y="171502"/>
                  <a:pt x="524066" y="171502"/>
                </a:cubicBezTo>
                <a:lnTo>
                  <a:pt x="273241" y="206427"/>
                </a:lnTo>
                <a:cubicBezTo>
                  <a:pt x="233024" y="211719"/>
                  <a:pt x="299699" y="205898"/>
                  <a:pt x="282766" y="203252"/>
                </a:cubicBezTo>
                <a:cubicBezTo>
                  <a:pt x="265833" y="200606"/>
                  <a:pt x="190162" y="193198"/>
                  <a:pt x="171641" y="190552"/>
                </a:cubicBezTo>
                <a:cubicBezTo>
                  <a:pt x="153120" y="187906"/>
                  <a:pt x="191220" y="202723"/>
                  <a:pt x="171641" y="187377"/>
                </a:cubicBezTo>
                <a:cubicBezTo>
                  <a:pt x="152062" y="172031"/>
                  <a:pt x="60516" y="107473"/>
                  <a:pt x="54166" y="98477"/>
                </a:cubicBezTo>
                <a:cubicBezTo>
                  <a:pt x="47816" y="89481"/>
                  <a:pt x="142537" y="138164"/>
                  <a:pt x="133541" y="133402"/>
                </a:cubicBezTo>
                <a:cubicBezTo>
                  <a:pt x="124545" y="128640"/>
                  <a:pt x="4953" y="72019"/>
                  <a:pt x="191" y="69902"/>
                </a:cubicBezTo>
                <a:cubicBezTo>
                  <a:pt x="-4571" y="67785"/>
                  <a:pt x="80624" y="105356"/>
                  <a:pt x="104966" y="120702"/>
                </a:cubicBezTo>
                <a:cubicBezTo>
                  <a:pt x="129308" y="136048"/>
                  <a:pt x="126133" y="152452"/>
                  <a:pt x="146241" y="161977"/>
                </a:cubicBezTo>
                <a:cubicBezTo>
                  <a:pt x="166349" y="171502"/>
                  <a:pt x="189633" y="173090"/>
                  <a:pt x="225616" y="177852"/>
                </a:cubicBezTo>
                <a:cubicBezTo>
                  <a:pt x="261599" y="182614"/>
                  <a:pt x="332508" y="191610"/>
                  <a:pt x="362141" y="190552"/>
                </a:cubicBezTo>
                <a:cubicBezTo>
                  <a:pt x="391774" y="189494"/>
                  <a:pt x="366904" y="183144"/>
                  <a:pt x="403416" y="171502"/>
                </a:cubicBezTo>
                <a:cubicBezTo>
                  <a:pt x="439928" y="159860"/>
                  <a:pt x="566929" y="123348"/>
                  <a:pt x="581216" y="120702"/>
                </a:cubicBezTo>
                <a:cubicBezTo>
                  <a:pt x="595503" y="118056"/>
                  <a:pt x="459508" y="172031"/>
                  <a:pt x="489141" y="155627"/>
                </a:cubicBezTo>
                <a:cubicBezTo>
                  <a:pt x="518774" y="139223"/>
                  <a:pt x="780183" y="-3123"/>
                  <a:pt x="781241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53B403A-DA6D-8427-EF69-4F62EFAACCB6}"/>
              </a:ext>
            </a:extLst>
          </p:cNvPr>
          <p:cNvSpPr/>
          <p:nvPr/>
        </p:nvSpPr>
        <p:spPr>
          <a:xfrm>
            <a:off x="3184516" y="4875910"/>
            <a:ext cx="539897" cy="83690"/>
          </a:xfrm>
          <a:custGeom>
            <a:avLst/>
            <a:gdLst>
              <a:gd name="connsiteX0" fmla="*/ 9 w 539897"/>
              <a:gd name="connsiteY0" fmla="*/ 19940 h 83690"/>
              <a:gd name="connsiteX1" fmla="*/ 225434 w 539897"/>
              <a:gd name="connsiteY1" fmla="*/ 64390 h 83690"/>
              <a:gd name="connsiteX2" fmla="*/ 123834 w 539897"/>
              <a:gd name="connsiteY2" fmla="*/ 80265 h 83690"/>
              <a:gd name="connsiteX3" fmla="*/ 533409 w 539897"/>
              <a:gd name="connsiteY3" fmla="*/ 890 h 83690"/>
              <a:gd name="connsiteX4" fmla="*/ 358784 w 539897"/>
              <a:gd name="connsiteY4" fmla="*/ 38990 h 83690"/>
              <a:gd name="connsiteX5" fmla="*/ 139709 w 539897"/>
              <a:gd name="connsiteY5" fmla="*/ 61215 h 83690"/>
              <a:gd name="connsiteX6" fmla="*/ 215909 w 539897"/>
              <a:gd name="connsiteY6" fmla="*/ 48515 h 83690"/>
              <a:gd name="connsiteX7" fmla="*/ 9 w 539897"/>
              <a:gd name="connsiteY7" fmla="*/ 19940 h 8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897" h="83690">
                <a:moveTo>
                  <a:pt x="9" y="19940"/>
                </a:moveTo>
                <a:cubicBezTo>
                  <a:pt x="1597" y="22586"/>
                  <a:pt x="204796" y="54336"/>
                  <a:pt x="225434" y="64390"/>
                </a:cubicBezTo>
                <a:cubicBezTo>
                  <a:pt x="246072" y="74444"/>
                  <a:pt x="72505" y="90848"/>
                  <a:pt x="123834" y="80265"/>
                </a:cubicBezTo>
                <a:cubicBezTo>
                  <a:pt x="175163" y="69682"/>
                  <a:pt x="494251" y="7769"/>
                  <a:pt x="533409" y="890"/>
                </a:cubicBezTo>
                <a:cubicBezTo>
                  <a:pt x="572567" y="-5989"/>
                  <a:pt x="424401" y="28936"/>
                  <a:pt x="358784" y="38990"/>
                </a:cubicBezTo>
                <a:cubicBezTo>
                  <a:pt x="293167" y="49044"/>
                  <a:pt x="163522" y="59627"/>
                  <a:pt x="139709" y="61215"/>
                </a:cubicBezTo>
                <a:cubicBezTo>
                  <a:pt x="115896" y="62803"/>
                  <a:pt x="236546" y="54336"/>
                  <a:pt x="215909" y="48515"/>
                </a:cubicBezTo>
                <a:cubicBezTo>
                  <a:pt x="195272" y="42694"/>
                  <a:pt x="-1579" y="17294"/>
                  <a:pt x="9" y="19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67F69076-AEDB-07A8-5F83-91139274BBCC}"/>
              </a:ext>
            </a:extLst>
          </p:cNvPr>
          <p:cNvSpPr/>
          <p:nvPr/>
        </p:nvSpPr>
        <p:spPr>
          <a:xfrm>
            <a:off x="3412199" y="4816676"/>
            <a:ext cx="382098" cy="123777"/>
          </a:xfrm>
          <a:custGeom>
            <a:avLst/>
            <a:gdLst>
              <a:gd name="connsiteX0" fmla="*/ 378751 w 382098"/>
              <a:gd name="connsiteY0" fmla="*/ 2974 h 123777"/>
              <a:gd name="connsiteX1" fmla="*/ 70776 w 382098"/>
              <a:gd name="connsiteY1" fmla="*/ 85524 h 123777"/>
              <a:gd name="connsiteX2" fmla="*/ 7276 w 382098"/>
              <a:gd name="connsiteY2" fmla="*/ 123624 h 123777"/>
              <a:gd name="connsiteX3" fmla="*/ 191426 w 382098"/>
              <a:gd name="connsiteY3" fmla="*/ 72824 h 123777"/>
              <a:gd name="connsiteX4" fmla="*/ 118401 w 382098"/>
              <a:gd name="connsiteY4" fmla="*/ 79174 h 123777"/>
              <a:gd name="connsiteX5" fmla="*/ 226351 w 382098"/>
              <a:gd name="connsiteY5" fmla="*/ 25199 h 123777"/>
              <a:gd name="connsiteX6" fmla="*/ 378751 w 382098"/>
              <a:gd name="connsiteY6" fmla="*/ 2974 h 12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098" h="123777">
                <a:moveTo>
                  <a:pt x="378751" y="2974"/>
                </a:moveTo>
                <a:cubicBezTo>
                  <a:pt x="352822" y="13028"/>
                  <a:pt x="132688" y="65416"/>
                  <a:pt x="70776" y="85524"/>
                </a:cubicBezTo>
                <a:cubicBezTo>
                  <a:pt x="8864" y="105632"/>
                  <a:pt x="-12832" y="125741"/>
                  <a:pt x="7276" y="123624"/>
                </a:cubicBezTo>
                <a:cubicBezTo>
                  <a:pt x="27384" y="121507"/>
                  <a:pt x="172905" y="80232"/>
                  <a:pt x="191426" y="72824"/>
                </a:cubicBezTo>
                <a:cubicBezTo>
                  <a:pt x="209947" y="65416"/>
                  <a:pt x="112580" y="87111"/>
                  <a:pt x="118401" y="79174"/>
                </a:cubicBezTo>
                <a:cubicBezTo>
                  <a:pt x="124222" y="71237"/>
                  <a:pt x="179784" y="40016"/>
                  <a:pt x="226351" y="25199"/>
                </a:cubicBezTo>
                <a:cubicBezTo>
                  <a:pt x="272918" y="10382"/>
                  <a:pt x="404680" y="-7080"/>
                  <a:pt x="378751" y="2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6ECB9FB-AFF8-7AB4-7E83-88602EF615E6}"/>
              </a:ext>
            </a:extLst>
          </p:cNvPr>
          <p:cNvSpPr/>
          <p:nvPr/>
        </p:nvSpPr>
        <p:spPr>
          <a:xfrm>
            <a:off x="2894895" y="4310888"/>
            <a:ext cx="318458" cy="206330"/>
          </a:xfrm>
          <a:custGeom>
            <a:avLst/>
            <a:gdLst>
              <a:gd name="connsiteX0" fmla="*/ 76905 w 318458"/>
              <a:gd name="connsiteY0" fmla="*/ 38862 h 206330"/>
              <a:gd name="connsiteX1" fmla="*/ 705 w 318458"/>
              <a:gd name="connsiteY1" fmla="*/ 172212 h 206330"/>
              <a:gd name="connsiteX2" fmla="*/ 130880 w 318458"/>
              <a:gd name="connsiteY2" fmla="*/ 73787 h 206330"/>
              <a:gd name="connsiteX3" fmla="*/ 95955 w 318458"/>
              <a:gd name="connsiteY3" fmla="*/ 115062 h 206330"/>
              <a:gd name="connsiteX4" fmla="*/ 175330 w 318458"/>
              <a:gd name="connsiteY4" fmla="*/ 45212 h 206330"/>
              <a:gd name="connsiteX5" fmla="*/ 232480 w 318458"/>
              <a:gd name="connsiteY5" fmla="*/ 762 h 206330"/>
              <a:gd name="connsiteX6" fmla="*/ 213430 w 318458"/>
              <a:gd name="connsiteY6" fmla="*/ 45212 h 206330"/>
              <a:gd name="connsiteX7" fmla="*/ 318205 w 318458"/>
              <a:gd name="connsiteY7" fmla="*/ 762 h 206330"/>
              <a:gd name="connsiteX8" fmla="*/ 178505 w 318458"/>
              <a:gd name="connsiteY8" fmla="*/ 32512 h 206330"/>
              <a:gd name="connsiteX9" fmla="*/ 13405 w 318458"/>
              <a:gd name="connsiteY9" fmla="*/ 203962 h 206330"/>
              <a:gd name="connsiteX10" fmla="*/ 32455 w 318458"/>
              <a:gd name="connsiteY10" fmla="*/ 127762 h 206330"/>
              <a:gd name="connsiteX11" fmla="*/ 76905 w 318458"/>
              <a:gd name="connsiteY11" fmla="*/ 38862 h 20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458" h="206330">
                <a:moveTo>
                  <a:pt x="76905" y="38862"/>
                </a:moveTo>
                <a:cubicBezTo>
                  <a:pt x="71613" y="46270"/>
                  <a:pt x="-8291" y="166391"/>
                  <a:pt x="705" y="172212"/>
                </a:cubicBezTo>
                <a:cubicBezTo>
                  <a:pt x="9701" y="178033"/>
                  <a:pt x="115005" y="83312"/>
                  <a:pt x="130880" y="73787"/>
                </a:cubicBezTo>
                <a:cubicBezTo>
                  <a:pt x="146755" y="64262"/>
                  <a:pt x="88547" y="119825"/>
                  <a:pt x="95955" y="115062"/>
                </a:cubicBezTo>
                <a:cubicBezTo>
                  <a:pt x="103363" y="110300"/>
                  <a:pt x="152576" y="64262"/>
                  <a:pt x="175330" y="45212"/>
                </a:cubicBezTo>
                <a:cubicBezTo>
                  <a:pt x="198084" y="26162"/>
                  <a:pt x="226130" y="762"/>
                  <a:pt x="232480" y="762"/>
                </a:cubicBezTo>
                <a:cubicBezTo>
                  <a:pt x="238830" y="762"/>
                  <a:pt x="199143" y="45212"/>
                  <a:pt x="213430" y="45212"/>
                </a:cubicBezTo>
                <a:cubicBezTo>
                  <a:pt x="227717" y="45212"/>
                  <a:pt x="324026" y="2879"/>
                  <a:pt x="318205" y="762"/>
                </a:cubicBezTo>
                <a:cubicBezTo>
                  <a:pt x="312384" y="-1355"/>
                  <a:pt x="229305" y="-1355"/>
                  <a:pt x="178505" y="32512"/>
                </a:cubicBezTo>
                <a:cubicBezTo>
                  <a:pt x="127705" y="66379"/>
                  <a:pt x="37747" y="188087"/>
                  <a:pt x="13405" y="203962"/>
                </a:cubicBezTo>
                <a:cubicBezTo>
                  <a:pt x="-10937" y="219837"/>
                  <a:pt x="25576" y="151574"/>
                  <a:pt x="32455" y="127762"/>
                </a:cubicBezTo>
                <a:cubicBezTo>
                  <a:pt x="39334" y="103950"/>
                  <a:pt x="82197" y="31454"/>
                  <a:pt x="76905" y="38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C2E65C8-8313-C628-12E3-CD420086957C}"/>
              </a:ext>
            </a:extLst>
          </p:cNvPr>
          <p:cNvSpPr/>
          <p:nvPr/>
        </p:nvSpPr>
        <p:spPr>
          <a:xfrm>
            <a:off x="3227751" y="4289329"/>
            <a:ext cx="303579" cy="25592"/>
          </a:xfrm>
          <a:custGeom>
            <a:avLst/>
            <a:gdLst>
              <a:gd name="connsiteX0" fmla="*/ 4399 w 303579"/>
              <a:gd name="connsiteY0" fmla="*/ 15971 h 25592"/>
              <a:gd name="connsiteX1" fmla="*/ 258399 w 303579"/>
              <a:gd name="connsiteY1" fmla="*/ 96 h 25592"/>
              <a:gd name="connsiteX2" fmla="*/ 118699 w 303579"/>
              <a:gd name="connsiteY2" fmla="*/ 9621 h 25592"/>
              <a:gd name="connsiteX3" fmla="*/ 271099 w 303579"/>
              <a:gd name="connsiteY3" fmla="*/ 15971 h 25592"/>
              <a:gd name="connsiteX4" fmla="*/ 290149 w 303579"/>
              <a:gd name="connsiteY4" fmla="*/ 25496 h 25592"/>
              <a:gd name="connsiteX5" fmla="*/ 109174 w 303579"/>
              <a:gd name="connsiteY5" fmla="*/ 9621 h 25592"/>
              <a:gd name="connsiteX6" fmla="*/ 4399 w 303579"/>
              <a:gd name="connsiteY6" fmla="*/ 15971 h 2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579" h="25592">
                <a:moveTo>
                  <a:pt x="4399" y="15971"/>
                </a:moveTo>
                <a:lnTo>
                  <a:pt x="258399" y="96"/>
                </a:lnTo>
                <a:cubicBezTo>
                  <a:pt x="277449" y="-962"/>
                  <a:pt x="116582" y="6975"/>
                  <a:pt x="118699" y="9621"/>
                </a:cubicBezTo>
                <a:cubicBezTo>
                  <a:pt x="120816" y="12267"/>
                  <a:pt x="242524" y="13325"/>
                  <a:pt x="271099" y="15971"/>
                </a:cubicBezTo>
                <a:cubicBezTo>
                  <a:pt x="299674" y="18617"/>
                  <a:pt x="317136" y="26554"/>
                  <a:pt x="290149" y="25496"/>
                </a:cubicBezTo>
                <a:cubicBezTo>
                  <a:pt x="263162" y="24438"/>
                  <a:pt x="152036" y="10679"/>
                  <a:pt x="109174" y="9621"/>
                </a:cubicBezTo>
                <a:cubicBezTo>
                  <a:pt x="66312" y="8563"/>
                  <a:pt x="-20472" y="17559"/>
                  <a:pt x="4399" y="15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B384CE0-1BB2-613C-7140-E5B4A8314026}"/>
              </a:ext>
            </a:extLst>
          </p:cNvPr>
          <p:cNvSpPr/>
          <p:nvPr/>
        </p:nvSpPr>
        <p:spPr>
          <a:xfrm>
            <a:off x="2971799" y="4387846"/>
            <a:ext cx="428898" cy="73134"/>
          </a:xfrm>
          <a:custGeom>
            <a:avLst/>
            <a:gdLst>
              <a:gd name="connsiteX0" fmla="*/ 1 w 428898"/>
              <a:gd name="connsiteY0" fmla="*/ 73029 h 73134"/>
              <a:gd name="connsiteX1" fmla="*/ 155576 w 428898"/>
              <a:gd name="connsiteY1" fmla="*/ 60329 h 73134"/>
              <a:gd name="connsiteX2" fmla="*/ 273051 w 428898"/>
              <a:gd name="connsiteY2" fmla="*/ 4 h 73134"/>
              <a:gd name="connsiteX3" fmla="*/ 161926 w 428898"/>
              <a:gd name="connsiteY3" fmla="*/ 63504 h 73134"/>
              <a:gd name="connsiteX4" fmla="*/ 428626 w 428898"/>
              <a:gd name="connsiteY4" fmla="*/ 9529 h 73134"/>
              <a:gd name="connsiteX5" fmla="*/ 212726 w 428898"/>
              <a:gd name="connsiteY5" fmla="*/ 38104 h 73134"/>
              <a:gd name="connsiteX6" fmla="*/ 231776 w 428898"/>
              <a:gd name="connsiteY6" fmla="*/ 6354 h 73134"/>
              <a:gd name="connsiteX7" fmla="*/ 152401 w 428898"/>
              <a:gd name="connsiteY7" fmla="*/ 57154 h 73134"/>
              <a:gd name="connsiteX8" fmla="*/ 1 w 428898"/>
              <a:gd name="connsiteY8" fmla="*/ 73029 h 7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898" h="73134">
                <a:moveTo>
                  <a:pt x="1" y="73029"/>
                </a:moveTo>
                <a:cubicBezTo>
                  <a:pt x="530" y="73558"/>
                  <a:pt x="110068" y="72500"/>
                  <a:pt x="155576" y="60329"/>
                </a:cubicBezTo>
                <a:cubicBezTo>
                  <a:pt x="201084" y="48158"/>
                  <a:pt x="271993" y="-525"/>
                  <a:pt x="273051" y="4"/>
                </a:cubicBezTo>
                <a:cubicBezTo>
                  <a:pt x="274109" y="533"/>
                  <a:pt x="135997" y="61916"/>
                  <a:pt x="161926" y="63504"/>
                </a:cubicBezTo>
                <a:cubicBezTo>
                  <a:pt x="187855" y="65091"/>
                  <a:pt x="420159" y="13762"/>
                  <a:pt x="428626" y="9529"/>
                </a:cubicBezTo>
                <a:cubicBezTo>
                  <a:pt x="437093" y="5296"/>
                  <a:pt x="245534" y="38633"/>
                  <a:pt x="212726" y="38104"/>
                </a:cubicBezTo>
                <a:cubicBezTo>
                  <a:pt x="179918" y="37575"/>
                  <a:pt x="241830" y="3179"/>
                  <a:pt x="231776" y="6354"/>
                </a:cubicBezTo>
                <a:cubicBezTo>
                  <a:pt x="221722" y="9529"/>
                  <a:pt x="186268" y="44454"/>
                  <a:pt x="152401" y="57154"/>
                </a:cubicBezTo>
                <a:cubicBezTo>
                  <a:pt x="118534" y="69854"/>
                  <a:pt x="-528" y="72500"/>
                  <a:pt x="1" y="73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41289166-6548-432F-6860-77184C7B0589}"/>
              </a:ext>
            </a:extLst>
          </p:cNvPr>
          <p:cNvSpPr/>
          <p:nvPr/>
        </p:nvSpPr>
        <p:spPr>
          <a:xfrm>
            <a:off x="3457513" y="4270123"/>
            <a:ext cx="331328" cy="83234"/>
          </a:xfrm>
          <a:custGeom>
            <a:avLst/>
            <a:gdLst>
              <a:gd name="connsiteX0" fmla="*/ 62 w 331328"/>
              <a:gd name="connsiteY0" fmla="*/ 41527 h 83234"/>
              <a:gd name="connsiteX1" fmla="*/ 104837 w 331328"/>
              <a:gd name="connsiteY1" fmla="*/ 57402 h 83234"/>
              <a:gd name="connsiteX2" fmla="*/ 330262 w 331328"/>
              <a:gd name="connsiteY2" fmla="*/ 252 h 83234"/>
              <a:gd name="connsiteX3" fmla="*/ 187387 w 331328"/>
              <a:gd name="connsiteY3" fmla="*/ 38352 h 83234"/>
              <a:gd name="connsiteX4" fmla="*/ 130237 w 331328"/>
              <a:gd name="connsiteY4" fmla="*/ 82802 h 83234"/>
              <a:gd name="connsiteX5" fmla="*/ 117537 w 331328"/>
              <a:gd name="connsiteY5" fmla="*/ 60577 h 83234"/>
              <a:gd name="connsiteX6" fmla="*/ 62 w 331328"/>
              <a:gd name="connsiteY6" fmla="*/ 41527 h 8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328" h="83234">
                <a:moveTo>
                  <a:pt x="62" y="41527"/>
                </a:moveTo>
                <a:cubicBezTo>
                  <a:pt x="-2055" y="40998"/>
                  <a:pt x="49804" y="64281"/>
                  <a:pt x="104837" y="57402"/>
                </a:cubicBezTo>
                <a:cubicBezTo>
                  <a:pt x="159870" y="50523"/>
                  <a:pt x="316504" y="3427"/>
                  <a:pt x="330262" y="252"/>
                </a:cubicBezTo>
                <a:cubicBezTo>
                  <a:pt x="344020" y="-2923"/>
                  <a:pt x="220724" y="24594"/>
                  <a:pt x="187387" y="38352"/>
                </a:cubicBezTo>
                <a:cubicBezTo>
                  <a:pt x="154050" y="52110"/>
                  <a:pt x="141879" y="79098"/>
                  <a:pt x="130237" y="82802"/>
                </a:cubicBezTo>
                <a:cubicBezTo>
                  <a:pt x="118595" y="86506"/>
                  <a:pt x="135000" y="65340"/>
                  <a:pt x="117537" y="60577"/>
                </a:cubicBezTo>
                <a:cubicBezTo>
                  <a:pt x="100074" y="55814"/>
                  <a:pt x="2179" y="42056"/>
                  <a:pt x="62" y="41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DDA841D7-FD96-A92C-0677-AEA7145A056D}"/>
              </a:ext>
            </a:extLst>
          </p:cNvPr>
          <p:cNvSpPr/>
          <p:nvPr/>
        </p:nvSpPr>
        <p:spPr>
          <a:xfrm>
            <a:off x="3634316" y="4352106"/>
            <a:ext cx="135189" cy="29402"/>
          </a:xfrm>
          <a:custGeom>
            <a:avLst/>
            <a:gdLst>
              <a:gd name="connsiteX0" fmla="*/ 1059 w 135189"/>
              <a:gd name="connsiteY0" fmla="*/ 819 h 29402"/>
              <a:gd name="connsiteX1" fmla="*/ 112184 w 135189"/>
              <a:gd name="connsiteY1" fmla="*/ 7169 h 29402"/>
              <a:gd name="connsiteX2" fmla="*/ 131234 w 135189"/>
              <a:gd name="connsiteY2" fmla="*/ 819 h 29402"/>
              <a:gd name="connsiteX3" fmla="*/ 58209 w 135189"/>
              <a:gd name="connsiteY3" fmla="*/ 29394 h 29402"/>
              <a:gd name="connsiteX4" fmla="*/ 1059 w 135189"/>
              <a:gd name="connsiteY4" fmla="*/ 819 h 2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189" h="29402">
                <a:moveTo>
                  <a:pt x="1059" y="819"/>
                </a:moveTo>
                <a:cubicBezTo>
                  <a:pt x="10055" y="-2885"/>
                  <a:pt x="90488" y="7169"/>
                  <a:pt x="112184" y="7169"/>
                </a:cubicBezTo>
                <a:cubicBezTo>
                  <a:pt x="133880" y="7169"/>
                  <a:pt x="140230" y="-2885"/>
                  <a:pt x="131234" y="819"/>
                </a:cubicBezTo>
                <a:cubicBezTo>
                  <a:pt x="122238" y="4523"/>
                  <a:pt x="73555" y="28865"/>
                  <a:pt x="58209" y="29394"/>
                </a:cubicBezTo>
                <a:cubicBezTo>
                  <a:pt x="42863" y="29923"/>
                  <a:pt x="-7937" y="4523"/>
                  <a:pt x="1059" y="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5C9DE2E-953A-24B3-A8F5-5CDC47E1708A}"/>
              </a:ext>
            </a:extLst>
          </p:cNvPr>
          <p:cNvSpPr/>
          <p:nvPr/>
        </p:nvSpPr>
        <p:spPr>
          <a:xfrm>
            <a:off x="3355491" y="4355224"/>
            <a:ext cx="240914" cy="77169"/>
          </a:xfrm>
          <a:custGeom>
            <a:avLst/>
            <a:gdLst>
              <a:gd name="connsiteX0" fmla="*/ 484 w 240914"/>
              <a:gd name="connsiteY0" fmla="*/ 77076 h 77169"/>
              <a:gd name="connsiteX1" fmla="*/ 200509 w 240914"/>
              <a:gd name="connsiteY1" fmla="*/ 19926 h 77169"/>
              <a:gd name="connsiteX2" fmla="*/ 235434 w 240914"/>
              <a:gd name="connsiteY2" fmla="*/ 23101 h 77169"/>
              <a:gd name="connsiteX3" fmla="*/ 124309 w 240914"/>
              <a:gd name="connsiteY3" fmla="*/ 876 h 77169"/>
              <a:gd name="connsiteX4" fmla="*/ 137009 w 240914"/>
              <a:gd name="connsiteY4" fmla="*/ 7226 h 77169"/>
              <a:gd name="connsiteX5" fmla="*/ 143359 w 240914"/>
              <a:gd name="connsiteY5" fmla="*/ 32626 h 77169"/>
              <a:gd name="connsiteX6" fmla="*/ 484 w 240914"/>
              <a:gd name="connsiteY6" fmla="*/ 77076 h 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914" h="77169">
                <a:moveTo>
                  <a:pt x="484" y="77076"/>
                </a:moveTo>
                <a:cubicBezTo>
                  <a:pt x="10009" y="74959"/>
                  <a:pt x="161351" y="28922"/>
                  <a:pt x="200509" y="19926"/>
                </a:cubicBezTo>
                <a:cubicBezTo>
                  <a:pt x="239667" y="10930"/>
                  <a:pt x="248134" y="26276"/>
                  <a:pt x="235434" y="23101"/>
                </a:cubicBezTo>
                <a:cubicBezTo>
                  <a:pt x="222734" y="19926"/>
                  <a:pt x="124309" y="876"/>
                  <a:pt x="124309" y="876"/>
                </a:cubicBezTo>
                <a:cubicBezTo>
                  <a:pt x="107905" y="-1770"/>
                  <a:pt x="133834" y="1934"/>
                  <a:pt x="137009" y="7226"/>
                </a:cubicBezTo>
                <a:cubicBezTo>
                  <a:pt x="140184" y="12518"/>
                  <a:pt x="161880" y="20455"/>
                  <a:pt x="143359" y="32626"/>
                </a:cubicBezTo>
                <a:cubicBezTo>
                  <a:pt x="124838" y="44797"/>
                  <a:pt x="-9041" y="79193"/>
                  <a:pt x="484" y="77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2A8635C-7F81-38B2-378B-66C7423C7F3F}"/>
              </a:ext>
            </a:extLst>
          </p:cNvPr>
          <p:cNvSpPr/>
          <p:nvPr/>
        </p:nvSpPr>
        <p:spPr>
          <a:xfrm>
            <a:off x="3444548" y="4394061"/>
            <a:ext cx="251238" cy="80363"/>
          </a:xfrm>
          <a:custGeom>
            <a:avLst/>
            <a:gdLst>
              <a:gd name="connsiteX0" fmla="*/ 327 w 251238"/>
              <a:gd name="connsiteY0" fmla="*/ 25539 h 80363"/>
              <a:gd name="connsiteX1" fmla="*/ 114627 w 251238"/>
              <a:gd name="connsiteY1" fmla="*/ 19189 h 80363"/>
              <a:gd name="connsiteX2" fmla="*/ 225752 w 251238"/>
              <a:gd name="connsiteY2" fmla="*/ 79514 h 80363"/>
              <a:gd name="connsiteX3" fmla="*/ 190827 w 251238"/>
              <a:gd name="connsiteY3" fmla="*/ 50939 h 80363"/>
              <a:gd name="connsiteX4" fmla="*/ 251152 w 251238"/>
              <a:gd name="connsiteY4" fmla="*/ 139 h 80363"/>
              <a:gd name="connsiteX5" fmla="*/ 174952 w 251238"/>
              <a:gd name="connsiteY5" fmla="*/ 35064 h 80363"/>
              <a:gd name="connsiteX6" fmla="*/ 98752 w 251238"/>
              <a:gd name="connsiteY6" fmla="*/ 9664 h 80363"/>
              <a:gd name="connsiteX7" fmla="*/ 79702 w 251238"/>
              <a:gd name="connsiteY7" fmla="*/ 3314 h 80363"/>
              <a:gd name="connsiteX8" fmla="*/ 327 w 251238"/>
              <a:gd name="connsiteY8" fmla="*/ 25539 h 8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238" h="80363">
                <a:moveTo>
                  <a:pt x="327" y="25539"/>
                </a:moveTo>
                <a:cubicBezTo>
                  <a:pt x="6148" y="28185"/>
                  <a:pt x="77056" y="10193"/>
                  <a:pt x="114627" y="19189"/>
                </a:cubicBezTo>
                <a:cubicBezTo>
                  <a:pt x="152198" y="28185"/>
                  <a:pt x="213052" y="74222"/>
                  <a:pt x="225752" y="79514"/>
                </a:cubicBezTo>
                <a:cubicBezTo>
                  <a:pt x="238452" y="84806"/>
                  <a:pt x="186594" y="64168"/>
                  <a:pt x="190827" y="50939"/>
                </a:cubicBezTo>
                <a:cubicBezTo>
                  <a:pt x="195060" y="37710"/>
                  <a:pt x="253798" y="2785"/>
                  <a:pt x="251152" y="139"/>
                </a:cubicBezTo>
                <a:cubicBezTo>
                  <a:pt x="248506" y="-2507"/>
                  <a:pt x="200352" y="33477"/>
                  <a:pt x="174952" y="35064"/>
                </a:cubicBezTo>
                <a:cubicBezTo>
                  <a:pt x="149552" y="36652"/>
                  <a:pt x="98752" y="9664"/>
                  <a:pt x="98752" y="9664"/>
                </a:cubicBezTo>
                <a:cubicBezTo>
                  <a:pt x="82877" y="4372"/>
                  <a:pt x="91344" y="2256"/>
                  <a:pt x="79702" y="3314"/>
                </a:cubicBezTo>
                <a:cubicBezTo>
                  <a:pt x="68060" y="4372"/>
                  <a:pt x="-5494" y="22893"/>
                  <a:pt x="327" y="25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6124E4A-6D75-8C58-C7A2-ABEC2721C847}"/>
              </a:ext>
            </a:extLst>
          </p:cNvPr>
          <p:cNvSpPr/>
          <p:nvPr/>
        </p:nvSpPr>
        <p:spPr>
          <a:xfrm>
            <a:off x="4173626" y="4186107"/>
            <a:ext cx="122213" cy="612403"/>
          </a:xfrm>
          <a:custGeom>
            <a:avLst/>
            <a:gdLst>
              <a:gd name="connsiteX0" fmla="*/ 122149 w 122213"/>
              <a:gd name="connsiteY0" fmla="*/ 1718 h 612403"/>
              <a:gd name="connsiteX1" fmla="*/ 11024 w 122213"/>
              <a:gd name="connsiteY1" fmla="*/ 316043 h 612403"/>
              <a:gd name="connsiteX2" fmla="*/ 20549 w 122213"/>
              <a:gd name="connsiteY2" fmla="*/ 316043 h 612403"/>
              <a:gd name="connsiteX3" fmla="*/ 90399 w 122213"/>
              <a:gd name="connsiteY3" fmla="*/ 604968 h 612403"/>
              <a:gd name="connsiteX4" fmla="*/ 64999 w 122213"/>
              <a:gd name="connsiteY4" fmla="*/ 509718 h 612403"/>
              <a:gd name="connsiteX5" fmla="*/ 1499 w 122213"/>
              <a:gd name="connsiteY5" fmla="*/ 322393 h 612403"/>
              <a:gd name="connsiteX6" fmla="*/ 20549 w 122213"/>
              <a:gd name="connsiteY6" fmla="*/ 344618 h 612403"/>
              <a:gd name="connsiteX7" fmla="*/ 26899 w 122213"/>
              <a:gd name="connsiteY7" fmla="*/ 195393 h 612403"/>
              <a:gd name="connsiteX8" fmla="*/ 122149 w 122213"/>
              <a:gd name="connsiteY8" fmla="*/ 1718 h 61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213" h="612403">
                <a:moveTo>
                  <a:pt x="122149" y="1718"/>
                </a:moveTo>
                <a:cubicBezTo>
                  <a:pt x="119503" y="21826"/>
                  <a:pt x="27957" y="263656"/>
                  <a:pt x="11024" y="316043"/>
                </a:cubicBezTo>
                <a:cubicBezTo>
                  <a:pt x="-5909" y="368430"/>
                  <a:pt x="7320" y="267889"/>
                  <a:pt x="20549" y="316043"/>
                </a:cubicBezTo>
                <a:cubicBezTo>
                  <a:pt x="33778" y="364197"/>
                  <a:pt x="82991" y="572689"/>
                  <a:pt x="90399" y="604968"/>
                </a:cubicBezTo>
                <a:cubicBezTo>
                  <a:pt x="97807" y="637247"/>
                  <a:pt x="79816" y="556814"/>
                  <a:pt x="64999" y="509718"/>
                </a:cubicBezTo>
                <a:cubicBezTo>
                  <a:pt x="50182" y="462622"/>
                  <a:pt x="8907" y="349910"/>
                  <a:pt x="1499" y="322393"/>
                </a:cubicBezTo>
                <a:cubicBezTo>
                  <a:pt x="-5909" y="294876"/>
                  <a:pt x="16316" y="365785"/>
                  <a:pt x="20549" y="344618"/>
                </a:cubicBezTo>
                <a:cubicBezTo>
                  <a:pt x="24782" y="323451"/>
                  <a:pt x="8907" y="247251"/>
                  <a:pt x="26899" y="195393"/>
                </a:cubicBezTo>
                <a:cubicBezTo>
                  <a:pt x="44891" y="143535"/>
                  <a:pt x="124795" y="-18390"/>
                  <a:pt x="122149" y="17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507BA8-5BD6-E090-1BC1-2E815E322FB2}"/>
              </a:ext>
            </a:extLst>
          </p:cNvPr>
          <p:cNvSpPr/>
          <p:nvPr/>
        </p:nvSpPr>
        <p:spPr>
          <a:xfrm>
            <a:off x="3806471" y="4390077"/>
            <a:ext cx="241439" cy="516148"/>
          </a:xfrm>
          <a:custGeom>
            <a:avLst/>
            <a:gdLst>
              <a:gd name="connsiteX0" fmla="*/ 354 w 241439"/>
              <a:gd name="connsiteY0" fmla="*/ 948 h 516148"/>
              <a:gd name="connsiteX1" fmla="*/ 225779 w 241439"/>
              <a:gd name="connsiteY1" fmla="*/ 261298 h 516148"/>
              <a:gd name="connsiteX2" fmla="*/ 216254 w 241439"/>
              <a:gd name="connsiteY2" fmla="*/ 245423 h 516148"/>
              <a:gd name="connsiteX3" fmla="*/ 168629 w 241439"/>
              <a:gd name="connsiteY3" fmla="*/ 512123 h 516148"/>
              <a:gd name="connsiteX4" fmla="*/ 200379 w 241439"/>
              <a:gd name="connsiteY4" fmla="*/ 397823 h 516148"/>
              <a:gd name="connsiteX5" fmla="*/ 238479 w 241439"/>
              <a:gd name="connsiteY5" fmla="*/ 283523 h 516148"/>
              <a:gd name="connsiteX6" fmla="*/ 232129 w 241439"/>
              <a:gd name="connsiteY6" fmla="*/ 324798 h 516148"/>
              <a:gd name="connsiteX7" fmla="*/ 216254 w 241439"/>
              <a:gd name="connsiteY7" fmla="*/ 299398 h 516148"/>
              <a:gd name="connsiteX8" fmla="*/ 174979 w 241439"/>
              <a:gd name="connsiteY8" fmla="*/ 178748 h 516148"/>
              <a:gd name="connsiteX9" fmla="*/ 354 w 241439"/>
              <a:gd name="connsiteY9" fmla="*/ 948 h 51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439" h="516148">
                <a:moveTo>
                  <a:pt x="354" y="948"/>
                </a:moveTo>
                <a:cubicBezTo>
                  <a:pt x="8821" y="14706"/>
                  <a:pt x="189796" y="220552"/>
                  <a:pt x="225779" y="261298"/>
                </a:cubicBezTo>
                <a:cubicBezTo>
                  <a:pt x="261762" y="302044"/>
                  <a:pt x="225779" y="203619"/>
                  <a:pt x="216254" y="245423"/>
                </a:cubicBezTo>
                <a:cubicBezTo>
                  <a:pt x="206729" y="287227"/>
                  <a:pt x="171275" y="486723"/>
                  <a:pt x="168629" y="512123"/>
                </a:cubicBezTo>
                <a:cubicBezTo>
                  <a:pt x="165983" y="537523"/>
                  <a:pt x="188737" y="435923"/>
                  <a:pt x="200379" y="397823"/>
                </a:cubicBezTo>
                <a:cubicBezTo>
                  <a:pt x="212021" y="359723"/>
                  <a:pt x="233187" y="295694"/>
                  <a:pt x="238479" y="283523"/>
                </a:cubicBezTo>
                <a:cubicBezTo>
                  <a:pt x="243771" y="271352"/>
                  <a:pt x="235833" y="322152"/>
                  <a:pt x="232129" y="324798"/>
                </a:cubicBezTo>
                <a:cubicBezTo>
                  <a:pt x="228425" y="327444"/>
                  <a:pt x="225779" y="323740"/>
                  <a:pt x="216254" y="299398"/>
                </a:cubicBezTo>
                <a:cubicBezTo>
                  <a:pt x="206729" y="275056"/>
                  <a:pt x="212550" y="230606"/>
                  <a:pt x="174979" y="178748"/>
                </a:cubicBezTo>
                <a:cubicBezTo>
                  <a:pt x="137408" y="126890"/>
                  <a:pt x="-8113" y="-12810"/>
                  <a:pt x="354" y="9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2239460F-45D8-75DA-554D-61F717B60C7E}"/>
              </a:ext>
            </a:extLst>
          </p:cNvPr>
          <p:cNvSpPr/>
          <p:nvPr/>
        </p:nvSpPr>
        <p:spPr>
          <a:xfrm>
            <a:off x="4167743" y="4693428"/>
            <a:ext cx="210582" cy="541089"/>
          </a:xfrm>
          <a:custGeom>
            <a:avLst/>
            <a:gdLst>
              <a:gd name="connsiteX0" fmla="*/ 1032 w 210582"/>
              <a:gd name="connsiteY0" fmla="*/ 2397 h 541089"/>
              <a:gd name="connsiteX1" fmla="*/ 137557 w 210582"/>
              <a:gd name="connsiteY1" fmla="*/ 272272 h 541089"/>
              <a:gd name="connsiteX2" fmla="*/ 134382 w 210582"/>
              <a:gd name="connsiteY2" fmla="*/ 281797 h 541089"/>
              <a:gd name="connsiteX3" fmla="*/ 210582 w 210582"/>
              <a:gd name="connsiteY3" fmla="*/ 523097 h 541089"/>
              <a:gd name="connsiteX4" fmla="*/ 134382 w 210582"/>
              <a:gd name="connsiteY4" fmla="*/ 523097 h 541089"/>
              <a:gd name="connsiteX5" fmla="*/ 201057 w 210582"/>
              <a:gd name="connsiteY5" fmla="*/ 519922 h 541089"/>
              <a:gd name="connsiteX6" fmla="*/ 185182 w 210582"/>
              <a:gd name="connsiteY6" fmla="*/ 472297 h 541089"/>
              <a:gd name="connsiteX7" fmla="*/ 80407 w 210582"/>
              <a:gd name="connsiteY7" fmla="*/ 157972 h 541089"/>
              <a:gd name="connsiteX8" fmla="*/ 1032 w 210582"/>
              <a:gd name="connsiteY8" fmla="*/ 2397 h 54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582" h="541089">
                <a:moveTo>
                  <a:pt x="1032" y="2397"/>
                </a:moveTo>
                <a:cubicBezTo>
                  <a:pt x="10557" y="21447"/>
                  <a:pt x="137557" y="272272"/>
                  <a:pt x="137557" y="272272"/>
                </a:cubicBezTo>
                <a:cubicBezTo>
                  <a:pt x="159782" y="318839"/>
                  <a:pt x="122211" y="239993"/>
                  <a:pt x="134382" y="281797"/>
                </a:cubicBezTo>
                <a:cubicBezTo>
                  <a:pt x="146553" y="323601"/>
                  <a:pt x="210582" y="482880"/>
                  <a:pt x="210582" y="523097"/>
                </a:cubicBezTo>
                <a:cubicBezTo>
                  <a:pt x="210582" y="563314"/>
                  <a:pt x="135969" y="523626"/>
                  <a:pt x="134382" y="523097"/>
                </a:cubicBezTo>
                <a:cubicBezTo>
                  <a:pt x="132795" y="522568"/>
                  <a:pt x="192590" y="528389"/>
                  <a:pt x="201057" y="519922"/>
                </a:cubicBezTo>
                <a:cubicBezTo>
                  <a:pt x="209524" y="511455"/>
                  <a:pt x="185182" y="472297"/>
                  <a:pt x="185182" y="472297"/>
                </a:cubicBezTo>
                <a:cubicBezTo>
                  <a:pt x="165074" y="411972"/>
                  <a:pt x="110570" y="234172"/>
                  <a:pt x="80407" y="157972"/>
                </a:cubicBezTo>
                <a:cubicBezTo>
                  <a:pt x="50244" y="81772"/>
                  <a:pt x="-8493" y="-16653"/>
                  <a:pt x="1032" y="2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870CEA00-4E32-661A-9D8E-67172E373817}"/>
              </a:ext>
            </a:extLst>
          </p:cNvPr>
          <p:cNvSpPr/>
          <p:nvPr/>
        </p:nvSpPr>
        <p:spPr>
          <a:xfrm>
            <a:off x="4106912" y="4634700"/>
            <a:ext cx="62089" cy="606188"/>
          </a:xfrm>
          <a:custGeom>
            <a:avLst/>
            <a:gdLst>
              <a:gd name="connsiteX0" fmla="*/ 42813 w 62089"/>
              <a:gd name="connsiteY0" fmla="*/ 3975 h 606188"/>
              <a:gd name="connsiteX1" fmla="*/ 26938 w 62089"/>
              <a:gd name="connsiteY1" fmla="*/ 400850 h 606188"/>
              <a:gd name="connsiteX2" fmla="*/ 17413 w 62089"/>
              <a:gd name="connsiteY2" fmla="*/ 400850 h 606188"/>
              <a:gd name="connsiteX3" fmla="*/ 61863 w 62089"/>
              <a:gd name="connsiteY3" fmla="*/ 600875 h 606188"/>
              <a:gd name="connsiteX4" fmla="*/ 33288 w 62089"/>
              <a:gd name="connsiteY4" fmla="*/ 534200 h 606188"/>
              <a:gd name="connsiteX5" fmla="*/ 1538 w 62089"/>
              <a:gd name="connsiteY5" fmla="*/ 381800 h 606188"/>
              <a:gd name="connsiteX6" fmla="*/ 7888 w 62089"/>
              <a:gd name="connsiteY6" fmla="*/ 372275 h 606188"/>
              <a:gd name="connsiteX7" fmla="*/ 33288 w 62089"/>
              <a:gd name="connsiteY7" fmla="*/ 207175 h 606188"/>
              <a:gd name="connsiteX8" fmla="*/ 42813 w 62089"/>
              <a:gd name="connsiteY8" fmla="*/ 3975 h 60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89" h="606188">
                <a:moveTo>
                  <a:pt x="42813" y="3975"/>
                </a:moveTo>
                <a:cubicBezTo>
                  <a:pt x="41755" y="36254"/>
                  <a:pt x="26938" y="400850"/>
                  <a:pt x="26938" y="400850"/>
                </a:cubicBezTo>
                <a:cubicBezTo>
                  <a:pt x="22705" y="466996"/>
                  <a:pt x="11592" y="367513"/>
                  <a:pt x="17413" y="400850"/>
                </a:cubicBezTo>
                <a:cubicBezTo>
                  <a:pt x="23234" y="434187"/>
                  <a:pt x="59217" y="578650"/>
                  <a:pt x="61863" y="600875"/>
                </a:cubicBezTo>
                <a:cubicBezTo>
                  <a:pt x="64509" y="623100"/>
                  <a:pt x="43342" y="570712"/>
                  <a:pt x="33288" y="534200"/>
                </a:cubicBezTo>
                <a:cubicBezTo>
                  <a:pt x="23234" y="497688"/>
                  <a:pt x="5771" y="408788"/>
                  <a:pt x="1538" y="381800"/>
                </a:cubicBezTo>
                <a:cubicBezTo>
                  <a:pt x="-2695" y="354813"/>
                  <a:pt x="2596" y="401379"/>
                  <a:pt x="7888" y="372275"/>
                </a:cubicBezTo>
                <a:cubicBezTo>
                  <a:pt x="13180" y="343171"/>
                  <a:pt x="26938" y="269617"/>
                  <a:pt x="33288" y="207175"/>
                </a:cubicBezTo>
                <a:cubicBezTo>
                  <a:pt x="39638" y="144733"/>
                  <a:pt x="43871" y="-28304"/>
                  <a:pt x="42813" y="397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576A39A-FD41-D483-96A2-A749C628A5FF}"/>
              </a:ext>
            </a:extLst>
          </p:cNvPr>
          <p:cNvSpPr/>
          <p:nvPr/>
        </p:nvSpPr>
        <p:spPr>
          <a:xfrm>
            <a:off x="3869406" y="5257168"/>
            <a:ext cx="166060" cy="337309"/>
          </a:xfrm>
          <a:custGeom>
            <a:avLst/>
            <a:gdLst>
              <a:gd name="connsiteX0" fmla="*/ 70769 w 166060"/>
              <a:gd name="connsiteY0" fmla="*/ 632 h 337309"/>
              <a:gd name="connsiteX1" fmla="*/ 26319 w 166060"/>
              <a:gd name="connsiteY1" fmla="*/ 137157 h 337309"/>
              <a:gd name="connsiteX2" fmla="*/ 19969 w 166060"/>
              <a:gd name="connsiteY2" fmla="*/ 203832 h 337309"/>
              <a:gd name="connsiteX3" fmla="*/ 23144 w 166060"/>
              <a:gd name="connsiteY3" fmla="*/ 251457 h 337309"/>
              <a:gd name="connsiteX4" fmla="*/ 99344 w 166060"/>
              <a:gd name="connsiteY4" fmla="*/ 289557 h 337309"/>
              <a:gd name="connsiteX5" fmla="*/ 166019 w 166060"/>
              <a:gd name="connsiteY5" fmla="*/ 337182 h 337309"/>
              <a:gd name="connsiteX6" fmla="*/ 89819 w 166060"/>
              <a:gd name="connsiteY6" fmla="*/ 302257 h 337309"/>
              <a:gd name="connsiteX7" fmla="*/ 13619 w 166060"/>
              <a:gd name="connsiteY7" fmla="*/ 264157 h 337309"/>
              <a:gd name="connsiteX8" fmla="*/ 10444 w 166060"/>
              <a:gd name="connsiteY8" fmla="*/ 226057 h 337309"/>
              <a:gd name="connsiteX9" fmla="*/ 919 w 166060"/>
              <a:gd name="connsiteY9" fmla="*/ 118107 h 337309"/>
              <a:gd name="connsiteX10" fmla="*/ 35844 w 166060"/>
              <a:gd name="connsiteY10" fmla="*/ 197482 h 337309"/>
              <a:gd name="connsiteX11" fmla="*/ 70769 w 166060"/>
              <a:gd name="connsiteY11" fmla="*/ 632 h 3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6060" h="337309">
                <a:moveTo>
                  <a:pt x="70769" y="632"/>
                </a:moveTo>
                <a:cubicBezTo>
                  <a:pt x="69182" y="-9422"/>
                  <a:pt x="34786" y="103290"/>
                  <a:pt x="26319" y="137157"/>
                </a:cubicBezTo>
                <a:cubicBezTo>
                  <a:pt x="17852" y="171024"/>
                  <a:pt x="20498" y="184782"/>
                  <a:pt x="19969" y="203832"/>
                </a:cubicBezTo>
                <a:cubicBezTo>
                  <a:pt x="19440" y="222882"/>
                  <a:pt x="9915" y="237170"/>
                  <a:pt x="23144" y="251457"/>
                </a:cubicBezTo>
                <a:cubicBezTo>
                  <a:pt x="36373" y="265745"/>
                  <a:pt x="75532" y="275270"/>
                  <a:pt x="99344" y="289557"/>
                </a:cubicBezTo>
                <a:cubicBezTo>
                  <a:pt x="123156" y="303844"/>
                  <a:pt x="167607" y="335065"/>
                  <a:pt x="166019" y="337182"/>
                </a:cubicBezTo>
                <a:cubicBezTo>
                  <a:pt x="164431" y="339299"/>
                  <a:pt x="115219" y="314428"/>
                  <a:pt x="89819" y="302257"/>
                </a:cubicBezTo>
                <a:cubicBezTo>
                  <a:pt x="64419" y="290086"/>
                  <a:pt x="26848" y="276857"/>
                  <a:pt x="13619" y="264157"/>
                </a:cubicBezTo>
                <a:cubicBezTo>
                  <a:pt x="390" y="251457"/>
                  <a:pt x="12561" y="250399"/>
                  <a:pt x="10444" y="226057"/>
                </a:cubicBezTo>
                <a:cubicBezTo>
                  <a:pt x="8327" y="201715"/>
                  <a:pt x="-3314" y="122869"/>
                  <a:pt x="919" y="118107"/>
                </a:cubicBezTo>
                <a:cubicBezTo>
                  <a:pt x="5152" y="113345"/>
                  <a:pt x="26848" y="212299"/>
                  <a:pt x="35844" y="197482"/>
                </a:cubicBezTo>
                <a:cubicBezTo>
                  <a:pt x="44840" y="182665"/>
                  <a:pt x="72356" y="10686"/>
                  <a:pt x="70769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4E2F993-6AF5-F52A-9AC1-9571F75B947C}"/>
              </a:ext>
            </a:extLst>
          </p:cNvPr>
          <p:cNvSpPr/>
          <p:nvPr/>
        </p:nvSpPr>
        <p:spPr>
          <a:xfrm>
            <a:off x="4428165" y="5098218"/>
            <a:ext cx="177283" cy="343942"/>
          </a:xfrm>
          <a:custGeom>
            <a:avLst/>
            <a:gdLst>
              <a:gd name="connsiteX0" fmla="*/ 960 w 177283"/>
              <a:gd name="connsiteY0" fmla="*/ 832 h 343942"/>
              <a:gd name="connsiteX1" fmla="*/ 166060 w 177283"/>
              <a:gd name="connsiteY1" fmla="*/ 216732 h 343942"/>
              <a:gd name="connsiteX2" fmla="*/ 162885 w 177283"/>
              <a:gd name="connsiteY2" fmla="*/ 343732 h 343942"/>
              <a:gd name="connsiteX3" fmla="*/ 166060 w 177283"/>
              <a:gd name="connsiteY3" fmla="*/ 245307 h 343942"/>
              <a:gd name="connsiteX4" fmla="*/ 159710 w 177283"/>
              <a:gd name="connsiteY4" fmla="*/ 188157 h 343942"/>
              <a:gd name="connsiteX5" fmla="*/ 64460 w 177283"/>
              <a:gd name="connsiteY5" fmla="*/ 105607 h 343942"/>
              <a:gd name="connsiteX6" fmla="*/ 96210 w 177283"/>
              <a:gd name="connsiteY6" fmla="*/ 140532 h 343942"/>
              <a:gd name="connsiteX7" fmla="*/ 960 w 177283"/>
              <a:gd name="connsiteY7" fmla="*/ 832 h 3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283" h="343942">
                <a:moveTo>
                  <a:pt x="960" y="832"/>
                </a:moveTo>
                <a:cubicBezTo>
                  <a:pt x="12602" y="13532"/>
                  <a:pt x="139073" y="159582"/>
                  <a:pt x="166060" y="216732"/>
                </a:cubicBezTo>
                <a:cubicBezTo>
                  <a:pt x="193047" y="273882"/>
                  <a:pt x="162885" y="338970"/>
                  <a:pt x="162885" y="343732"/>
                </a:cubicBezTo>
                <a:cubicBezTo>
                  <a:pt x="162885" y="348494"/>
                  <a:pt x="166589" y="271236"/>
                  <a:pt x="166060" y="245307"/>
                </a:cubicBezTo>
                <a:cubicBezTo>
                  <a:pt x="165531" y="219378"/>
                  <a:pt x="176643" y="211440"/>
                  <a:pt x="159710" y="188157"/>
                </a:cubicBezTo>
                <a:cubicBezTo>
                  <a:pt x="142777" y="164874"/>
                  <a:pt x="75043" y="113544"/>
                  <a:pt x="64460" y="105607"/>
                </a:cubicBezTo>
                <a:cubicBezTo>
                  <a:pt x="53877" y="97670"/>
                  <a:pt x="105206" y="156407"/>
                  <a:pt x="96210" y="140532"/>
                </a:cubicBezTo>
                <a:cubicBezTo>
                  <a:pt x="87214" y="124657"/>
                  <a:pt x="-10682" y="-11868"/>
                  <a:pt x="960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DB6030F-1B4E-C18E-E745-D23EA89ECF33}"/>
              </a:ext>
            </a:extLst>
          </p:cNvPr>
          <p:cNvSpPr/>
          <p:nvPr/>
        </p:nvSpPr>
        <p:spPr>
          <a:xfrm>
            <a:off x="4089344" y="5165579"/>
            <a:ext cx="152742" cy="273222"/>
          </a:xfrm>
          <a:custGeom>
            <a:avLst/>
            <a:gdLst>
              <a:gd name="connsiteX0" fmla="*/ 152456 w 152742"/>
              <a:gd name="connsiteY0" fmla="*/ 146 h 273222"/>
              <a:gd name="connsiteX1" fmla="*/ 57206 w 152742"/>
              <a:gd name="connsiteY1" fmla="*/ 108096 h 273222"/>
              <a:gd name="connsiteX2" fmla="*/ 54031 w 152742"/>
              <a:gd name="connsiteY2" fmla="*/ 139846 h 273222"/>
              <a:gd name="connsiteX3" fmla="*/ 95306 w 152742"/>
              <a:gd name="connsiteY3" fmla="*/ 209696 h 273222"/>
              <a:gd name="connsiteX4" fmla="*/ 73081 w 152742"/>
              <a:gd name="connsiteY4" fmla="*/ 193821 h 273222"/>
              <a:gd name="connsiteX5" fmla="*/ 120706 w 152742"/>
              <a:gd name="connsiteY5" fmla="*/ 273196 h 273222"/>
              <a:gd name="connsiteX6" fmla="*/ 50856 w 152742"/>
              <a:gd name="connsiteY6" fmla="*/ 184296 h 273222"/>
              <a:gd name="connsiteX7" fmla="*/ 56 w 152742"/>
              <a:gd name="connsiteY7" fmla="*/ 123971 h 273222"/>
              <a:gd name="connsiteX8" fmla="*/ 60381 w 152742"/>
              <a:gd name="connsiteY8" fmla="*/ 130321 h 273222"/>
              <a:gd name="connsiteX9" fmla="*/ 22281 w 152742"/>
              <a:gd name="connsiteY9" fmla="*/ 133496 h 273222"/>
              <a:gd name="connsiteX10" fmla="*/ 152456 w 152742"/>
              <a:gd name="connsiteY10" fmla="*/ 146 h 27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42" h="273222">
                <a:moveTo>
                  <a:pt x="152456" y="146"/>
                </a:moveTo>
                <a:cubicBezTo>
                  <a:pt x="158277" y="-4087"/>
                  <a:pt x="73610" y="84813"/>
                  <a:pt x="57206" y="108096"/>
                </a:cubicBezTo>
                <a:cubicBezTo>
                  <a:pt x="40802" y="131379"/>
                  <a:pt x="47681" y="122913"/>
                  <a:pt x="54031" y="139846"/>
                </a:cubicBezTo>
                <a:cubicBezTo>
                  <a:pt x="60381" y="156779"/>
                  <a:pt x="92131" y="200700"/>
                  <a:pt x="95306" y="209696"/>
                </a:cubicBezTo>
                <a:cubicBezTo>
                  <a:pt x="98481" y="218692"/>
                  <a:pt x="68848" y="183238"/>
                  <a:pt x="73081" y="193821"/>
                </a:cubicBezTo>
                <a:cubicBezTo>
                  <a:pt x="77314" y="204404"/>
                  <a:pt x="124410" y="274783"/>
                  <a:pt x="120706" y="273196"/>
                </a:cubicBezTo>
                <a:cubicBezTo>
                  <a:pt x="117002" y="271609"/>
                  <a:pt x="70964" y="209167"/>
                  <a:pt x="50856" y="184296"/>
                </a:cubicBezTo>
                <a:cubicBezTo>
                  <a:pt x="30748" y="159425"/>
                  <a:pt x="-1531" y="132967"/>
                  <a:pt x="56" y="123971"/>
                </a:cubicBezTo>
                <a:cubicBezTo>
                  <a:pt x="1643" y="114975"/>
                  <a:pt x="56677" y="128734"/>
                  <a:pt x="60381" y="130321"/>
                </a:cubicBezTo>
                <a:cubicBezTo>
                  <a:pt x="64085" y="131908"/>
                  <a:pt x="6406" y="148842"/>
                  <a:pt x="22281" y="133496"/>
                </a:cubicBezTo>
                <a:cubicBezTo>
                  <a:pt x="38156" y="118150"/>
                  <a:pt x="146635" y="4379"/>
                  <a:pt x="152456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56E4788C-02E0-4C6E-DEB6-90B204F9C05E}"/>
              </a:ext>
            </a:extLst>
          </p:cNvPr>
          <p:cNvSpPr/>
          <p:nvPr/>
        </p:nvSpPr>
        <p:spPr>
          <a:xfrm>
            <a:off x="4287465" y="5263970"/>
            <a:ext cx="135753" cy="101780"/>
          </a:xfrm>
          <a:custGeom>
            <a:avLst/>
            <a:gdLst>
              <a:gd name="connsiteX0" fmla="*/ 135310 w 135753"/>
              <a:gd name="connsiteY0" fmla="*/ 180 h 101780"/>
              <a:gd name="connsiteX1" fmla="*/ 46410 w 135753"/>
              <a:gd name="connsiteY1" fmla="*/ 41455 h 101780"/>
              <a:gd name="connsiteX2" fmla="*/ 11485 w 135753"/>
              <a:gd name="connsiteY2" fmla="*/ 101780 h 101780"/>
              <a:gd name="connsiteX3" fmla="*/ 17835 w 135753"/>
              <a:gd name="connsiteY3" fmla="*/ 41455 h 101780"/>
              <a:gd name="connsiteX4" fmla="*/ 5135 w 135753"/>
              <a:gd name="connsiteY4" fmla="*/ 57330 h 101780"/>
              <a:gd name="connsiteX5" fmla="*/ 135310 w 135753"/>
              <a:gd name="connsiteY5" fmla="*/ 180 h 10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753" h="101780">
                <a:moveTo>
                  <a:pt x="135310" y="180"/>
                </a:moveTo>
                <a:cubicBezTo>
                  <a:pt x="142189" y="-2466"/>
                  <a:pt x="67047" y="24522"/>
                  <a:pt x="46410" y="41455"/>
                </a:cubicBezTo>
                <a:cubicBezTo>
                  <a:pt x="25772" y="58388"/>
                  <a:pt x="16247" y="101780"/>
                  <a:pt x="11485" y="101780"/>
                </a:cubicBezTo>
                <a:cubicBezTo>
                  <a:pt x="6723" y="101780"/>
                  <a:pt x="18893" y="48863"/>
                  <a:pt x="17835" y="41455"/>
                </a:cubicBezTo>
                <a:cubicBezTo>
                  <a:pt x="16777" y="34047"/>
                  <a:pt x="-11269" y="62093"/>
                  <a:pt x="5135" y="57330"/>
                </a:cubicBezTo>
                <a:cubicBezTo>
                  <a:pt x="21539" y="52567"/>
                  <a:pt x="128431" y="2826"/>
                  <a:pt x="135310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B23C6BC-61BE-BA98-A82C-760C1AD8F485}"/>
              </a:ext>
            </a:extLst>
          </p:cNvPr>
          <p:cNvSpPr/>
          <p:nvPr/>
        </p:nvSpPr>
        <p:spPr>
          <a:xfrm>
            <a:off x="4365079" y="5362467"/>
            <a:ext cx="143427" cy="47849"/>
          </a:xfrm>
          <a:custGeom>
            <a:avLst/>
            <a:gdLst>
              <a:gd name="connsiteX0" fmla="*/ 546 w 143427"/>
              <a:gd name="connsiteY0" fmla="*/ 41383 h 47849"/>
              <a:gd name="connsiteX1" fmla="*/ 60871 w 143427"/>
              <a:gd name="connsiteY1" fmla="*/ 108 h 47849"/>
              <a:gd name="connsiteX2" fmla="*/ 95796 w 143427"/>
              <a:gd name="connsiteY2" fmla="*/ 28683 h 47849"/>
              <a:gd name="connsiteX3" fmla="*/ 102146 w 143427"/>
              <a:gd name="connsiteY3" fmla="*/ 6458 h 47849"/>
              <a:gd name="connsiteX4" fmla="*/ 143421 w 143427"/>
              <a:gd name="connsiteY4" fmla="*/ 47733 h 47849"/>
              <a:gd name="connsiteX5" fmla="*/ 98971 w 143427"/>
              <a:gd name="connsiteY5" fmla="*/ 19158 h 47849"/>
              <a:gd name="connsiteX6" fmla="*/ 546 w 143427"/>
              <a:gd name="connsiteY6" fmla="*/ 41383 h 4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427" h="47849">
                <a:moveTo>
                  <a:pt x="546" y="41383"/>
                </a:moveTo>
                <a:cubicBezTo>
                  <a:pt x="-5804" y="38208"/>
                  <a:pt x="44996" y="2225"/>
                  <a:pt x="60871" y="108"/>
                </a:cubicBezTo>
                <a:cubicBezTo>
                  <a:pt x="76746" y="-2009"/>
                  <a:pt x="88917" y="27625"/>
                  <a:pt x="95796" y="28683"/>
                </a:cubicBezTo>
                <a:cubicBezTo>
                  <a:pt x="102675" y="29741"/>
                  <a:pt x="94208" y="3283"/>
                  <a:pt x="102146" y="6458"/>
                </a:cubicBezTo>
                <a:cubicBezTo>
                  <a:pt x="110084" y="9633"/>
                  <a:pt x="143950" y="45616"/>
                  <a:pt x="143421" y="47733"/>
                </a:cubicBezTo>
                <a:cubicBezTo>
                  <a:pt x="142892" y="49850"/>
                  <a:pt x="119609" y="22333"/>
                  <a:pt x="98971" y="19158"/>
                </a:cubicBezTo>
                <a:cubicBezTo>
                  <a:pt x="78334" y="15983"/>
                  <a:pt x="6896" y="44558"/>
                  <a:pt x="546" y="41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5F6F1DF-4367-305A-FEB5-40C96ED36FDE}"/>
              </a:ext>
            </a:extLst>
          </p:cNvPr>
          <p:cNvSpPr/>
          <p:nvPr/>
        </p:nvSpPr>
        <p:spPr>
          <a:xfrm>
            <a:off x="4044950" y="5432236"/>
            <a:ext cx="120720" cy="41880"/>
          </a:xfrm>
          <a:custGeom>
            <a:avLst/>
            <a:gdLst>
              <a:gd name="connsiteX0" fmla="*/ 0 w 120720"/>
              <a:gd name="connsiteY0" fmla="*/ 41464 h 41880"/>
              <a:gd name="connsiteX1" fmla="*/ 60325 w 120720"/>
              <a:gd name="connsiteY1" fmla="*/ 189 h 41880"/>
              <a:gd name="connsiteX2" fmla="*/ 120650 w 120720"/>
              <a:gd name="connsiteY2" fmla="*/ 25589 h 41880"/>
              <a:gd name="connsiteX3" fmla="*/ 73025 w 120720"/>
              <a:gd name="connsiteY3" fmla="*/ 12889 h 41880"/>
              <a:gd name="connsiteX4" fmla="*/ 101600 w 120720"/>
              <a:gd name="connsiteY4" fmla="*/ 31939 h 41880"/>
              <a:gd name="connsiteX5" fmla="*/ 60325 w 120720"/>
              <a:gd name="connsiteY5" fmla="*/ 22414 h 41880"/>
              <a:gd name="connsiteX6" fmla="*/ 0 w 120720"/>
              <a:gd name="connsiteY6" fmla="*/ 41464 h 4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20" h="41880">
                <a:moveTo>
                  <a:pt x="0" y="41464"/>
                </a:moveTo>
                <a:cubicBezTo>
                  <a:pt x="0" y="37760"/>
                  <a:pt x="40217" y="2835"/>
                  <a:pt x="60325" y="189"/>
                </a:cubicBezTo>
                <a:cubicBezTo>
                  <a:pt x="80433" y="-2457"/>
                  <a:pt x="118533" y="23472"/>
                  <a:pt x="120650" y="25589"/>
                </a:cubicBezTo>
                <a:cubicBezTo>
                  <a:pt x="122767" y="27706"/>
                  <a:pt x="76200" y="11831"/>
                  <a:pt x="73025" y="12889"/>
                </a:cubicBezTo>
                <a:cubicBezTo>
                  <a:pt x="69850" y="13947"/>
                  <a:pt x="103717" y="30351"/>
                  <a:pt x="101600" y="31939"/>
                </a:cubicBezTo>
                <a:cubicBezTo>
                  <a:pt x="99483" y="33527"/>
                  <a:pt x="75671" y="21885"/>
                  <a:pt x="60325" y="22414"/>
                </a:cubicBezTo>
                <a:cubicBezTo>
                  <a:pt x="44979" y="22943"/>
                  <a:pt x="0" y="45168"/>
                  <a:pt x="0" y="41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36FF6F3-C9A3-3C84-C9FC-E5B7443BFFE7}"/>
              </a:ext>
            </a:extLst>
          </p:cNvPr>
          <p:cNvSpPr/>
          <p:nvPr/>
        </p:nvSpPr>
        <p:spPr>
          <a:xfrm>
            <a:off x="3155870" y="4599108"/>
            <a:ext cx="546313" cy="109458"/>
          </a:xfrm>
          <a:custGeom>
            <a:avLst/>
            <a:gdLst>
              <a:gd name="connsiteX0" fmla="*/ 80 w 546313"/>
              <a:gd name="connsiteY0" fmla="*/ 74492 h 109458"/>
              <a:gd name="connsiteX1" fmla="*/ 228680 w 546313"/>
              <a:gd name="connsiteY1" fmla="*/ 17342 h 109458"/>
              <a:gd name="connsiteX2" fmla="*/ 158830 w 546313"/>
              <a:gd name="connsiteY2" fmla="*/ 10992 h 109458"/>
              <a:gd name="connsiteX3" fmla="*/ 250905 w 546313"/>
              <a:gd name="connsiteY3" fmla="*/ 4642 h 109458"/>
              <a:gd name="connsiteX4" fmla="*/ 390605 w 546313"/>
              <a:gd name="connsiteY4" fmla="*/ 20517 h 109458"/>
              <a:gd name="connsiteX5" fmla="*/ 365205 w 546313"/>
              <a:gd name="connsiteY5" fmla="*/ 7817 h 109458"/>
              <a:gd name="connsiteX6" fmla="*/ 495380 w 546313"/>
              <a:gd name="connsiteY6" fmla="*/ 61792 h 109458"/>
              <a:gd name="connsiteX7" fmla="*/ 466805 w 546313"/>
              <a:gd name="connsiteY7" fmla="*/ 39567 h 109458"/>
              <a:gd name="connsiteX8" fmla="*/ 546180 w 546313"/>
              <a:gd name="connsiteY8" fmla="*/ 109417 h 109458"/>
              <a:gd name="connsiteX9" fmla="*/ 444580 w 546313"/>
              <a:gd name="connsiteY9" fmla="*/ 49092 h 109458"/>
              <a:gd name="connsiteX10" fmla="*/ 222330 w 546313"/>
              <a:gd name="connsiteY10" fmla="*/ 4642 h 109458"/>
              <a:gd name="connsiteX11" fmla="*/ 257255 w 546313"/>
              <a:gd name="connsiteY11" fmla="*/ 7817 h 109458"/>
              <a:gd name="connsiteX12" fmla="*/ 80 w 546313"/>
              <a:gd name="connsiteY12" fmla="*/ 74492 h 10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6313" h="109458">
                <a:moveTo>
                  <a:pt x="80" y="74492"/>
                </a:moveTo>
                <a:cubicBezTo>
                  <a:pt x="-4682" y="76079"/>
                  <a:pt x="202222" y="27925"/>
                  <a:pt x="228680" y="17342"/>
                </a:cubicBezTo>
                <a:cubicBezTo>
                  <a:pt x="255138" y="6759"/>
                  <a:pt x="155126" y="13109"/>
                  <a:pt x="158830" y="10992"/>
                </a:cubicBezTo>
                <a:cubicBezTo>
                  <a:pt x="162534" y="8875"/>
                  <a:pt x="212276" y="3055"/>
                  <a:pt x="250905" y="4642"/>
                </a:cubicBezTo>
                <a:cubicBezTo>
                  <a:pt x="289534" y="6229"/>
                  <a:pt x="371555" y="19988"/>
                  <a:pt x="390605" y="20517"/>
                </a:cubicBezTo>
                <a:cubicBezTo>
                  <a:pt x="409655" y="21046"/>
                  <a:pt x="347743" y="938"/>
                  <a:pt x="365205" y="7817"/>
                </a:cubicBezTo>
                <a:cubicBezTo>
                  <a:pt x="382667" y="14696"/>
                  <a:pt x="478447" y="56500"/>
                  <a:pt x="495380" y="61792"/>
                </a:cubicBezTo>
                <a:cubicBezTo>
                  <a:pt x="512313" y="67084"/>
                  <a:pt x="458338" y="31629"/>
                  <a:pt x="466805" y="39567"/>
                </a:cubicBezTo>
                <a:cubicBezTo>
                  <a:pt x="475272" y="47504"/>
                  <a:pt x="549884" y="107830"/>
                  <a:pt x="546180" y="109417"/>
                </a:cubicBezTo>
                <a:cubicBezTo>
                  <a:pt x="542476" y="111004"/>
                  <a:pt x="498555" y="66554"/>
                  <a:pt x="444580" y="49092"/>
                </a:cubicBezTo>
                <a:cubicBezTo>
                  <a:pt x="390605" y="31630"/>
                  <a:pt x="253551" y="11521"/>
                  <a:pt x="222330" y="4642"/>
                </a:cubicBezTo>
                <a:cubicBezTo>
                  <a:pt x="191109" y="-2237"/>
                  <a:pt x="287947" y="-1708"/>
                  <a:pt x="257255" y="7817"/>
                </a:cubicBezTo>
                <a:cubicBezTo>
                  <a:pt x="226563" y="17342"/>
                  <a:pt x="4842" y="72905"/>
                  <a:pt x="80" y="74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792BFCBA-9DE1-05BF-C6E0-39F55154173C}"/>
              </a:ext>
            </a:extLst>
          </p:cNvPr>
          <p:cNvSpPr/>
          <p:nvPr/>
        </p:nvSpPr>
        <p:spPr>
          <a:xfrm>
            <a:off x="3227115" y="4546193"/>
            <a:ext cx="541975" cy="200564"/>
          </a:xfrm>
          <a:custGeom>
            <a:avLst/>
            <a:gdLst>
              <a:gd name="connsiteX0" fmla="*/ 11385 w 541975"/>
              <a:gd name="connsiteY0" fmla="*/ 3582 h 200564"/>
              <a:gd name="connsiteX1" fmla="*/ 68535 w 541975"/>
              <a:gd name="connsiteY1" fmla="*/ 3582 h 200564"/>
              <a:gd name="connsiteX2" fmla="*/ 306660 w 541975"/>
              <a:gd name="connsiteY2" fmla="*/ 35332 h 200564"/>
              <a:gd name="connsiteX3" fmla="*/ 262210 w 541975"/>
              <a:gd name="connsiteY3" fmla="*/ 25807 h 200564"/>
              <a:gd name="connsiteX4" fmla="*/ 370160 w 541975"/>
              <a:gd name="connsiteY4" fmla="*/ 67082 h 200564"/>
              <a:gd name="connsiteX5" fmla="*/ 462235 w 541975"/>
              <a:gd name="connsiteY5" fmla="*/ 136932 h 200564"/>
              <a:gd name="connsiteX6" fmla="*/ 446360 w 541975"/>
              <a:gd name="connsiteY6" fmla="*/ 105182 h 200564"/>
              <a:gd name="connsiteX7" fmla="*/ 541610 w 541975"/>
              <a:gd name="connsiteY7" fmla="*/ 200432 h 200564"/>
              <a:gd name="connsiteX8" fmla="*/ 474935 w 541975"/>
              <a:gd name="connsiteY8" fmla="*/ 124232 h 200564"/>
              <a:gd name="connsiteX9" fmla="*/ 370160 w 541975"/>
              <a:gd name="connsiteY9" fmla="*/ 51207 h 200564"/>
              <a:gd name="connsiteX10" fmla="*/ 265385 w 541975"/>
              <a:gd name="connsiteY10" fmla="*/ 35332 h 200564"/>
              <a:gd name="connsiteX11" fmla="*/ 170135 w 541975"/>
              <a:gd name="connsiteY11" fmla="*/ 32157 h 200564"/>
              <a:gd name="connsiteX12" fmla="*/ 259035 w 541975"/>
              <a:gd name="connsiteY12" fmla="*/ 28982 h 200564"/>
              <a:gd name="connsiteX13" fmla="*/ 11385 w 541975"/>
              <a:gd name="connsiteY13" fmla="*/ 3582 h 20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1975" h="200564">
                <a:moveTo>
                  <a:pt x="11385" y="3582"/>
                </a:moveTo>
                <a:cubicBezTo>
                  <a:pt x="-20365" y="-651"/>
                  <a:pt x="19323" y="-1710"/>
                  <a:pt x="68535" y="3582"/>
                </a:cubicBezTo>
                <a:cubicBezTo>
                  <a:pt x="117747" y="8874"/>
                  <a:pt x="274381" y="31628"/>
                  <a:pt x="306660" y="35332"/>
                </a:cubicBezTo>
                <a:cubicBezTo>
                  <a:pt x="338939" y="39036"/>
                  <a:pt x="251627" y="20515"/>
                  <a:pt x="262210" y="25807"/>
                </a:cubicBezTo>
                <a:cubicBezTo>
                  <a:pt x="272793" y="31099"/>
                  <a:pt x="336823" y="48561"/>
                  <a:pt x="370160" y="67082"/>
                </a:cubicBezTo>
                <a:cubicBezTo>
                  <a:pt x="403498" y="85603"/>
                  <a:pt x="449535" y="130582"/>
                  <a:pt x="462235" y="136932"/>
                </a:cubicBezTo>
                <a:cubicBezTo>
                  <a:pt x="474935" y="143282"/>
                  <a:pt x="433131" y="94599"/>
                  <a:pt x="446360" y="105182"/>
                </a:cubicBezTo>
                <a:cubicBezTo>
                  <a:pt x="459589" y="115765"/>
                  <a:pt x="536848" y="197257"/>
                  <a:pt x="541610" y="200432"/>
                </a:cubicBezTo>
                <a:cubicBezTo>
                  <a:pt x="546372" y="203607"/>
                  <a:pt x="503510" y="149103"/>
                  <a:pt x="474935" y="124232"/>
                </a:cubicBezTo>
                <a:cubicBezTo>
                  <a:pt x="446360" y="99361"/>
                  <a:pt x="405085" y="66024"/>
                  <a:pt x="370160" y="51207"/>
                </a:cubicBezTo>
                <a:cubicBezTo>
                  <a:pt x="335235" y="36390"/>
                  <a:pt x="298722" y="38507"/>
                  <a:pt x="265385" y="35332"/>
                </a:cubicBezTo>
                <a:cubicBezTo>
                  <a:pt x="232048" y="32157"/>
                  <a:pt x="171193" y="33215"/>
                  <a:pt x="170135" y="32157"/>
                </a:cubicBezTo>
                <a:cubicBezTo>
                  <a:pt x="169077" y="31099"/>
                  <a:pt x="279672" y="35332"/>
                  <a:pt x="259035" y="28982"/>
                </a:cubicBezTo>
                <a:cubicBezTo>
                  <a:pt x="238398" y="22632"/>
                  <a:pt x="43135" y="7815"/>
                  <a:pt x="11385" y="3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7648F3E-1069-709C-0C45-6F063B79AEBA}"/>
              </a:ext>
            </a:extLst>
          </p:cNvPr>
          <p:cNvSpPr/>
          <p:nvPr/>
        </p:nvSpPr>
        <p:spPr>
          <a:xfrm>
            <a:off x="4320446" y="5584674"/>
            <a:ext cx="84015" cy="236024"/>
          </a:xfrm>
          <a:custGeom>
            <a:avLst/>
            <a:gdLst>
              <a:gd name="connsiteX0" fmla="*/ 35654 w 84015"/>
              <a:gd name="connsiteY0" fmla="*/ 151 h 236024"/>
              <a:gd name="connsiteX1" fmla="*/ 61054 w 84015"/>
              <a:gd name="connsiteY1" fmla="*/ 130326 h 236024"/>
              <a:gd name="connsiteX2" fmla="*/ 70579 w 84015"/>
              <a:gd name="connsiteY2" fmla="*/ 114451 h 236024"/>
              <a:gd name="connsiteX3" fmla="*/ 57879 w 84015"/>
              <a:gd name="connsiteY3" fmla="*/ 174776 h 236024"/>
              <a:gd name="connsiteX4" fmla="*/ 729 w 84015"/>
              <a:gd name="connsiteY4" fmla="*/ 235101 h 236024"/>
              <a:gd name="connsiteX5" fmla="*/ 29304 w 84015"/>
              <a:gd name="connsiteY5" fmla="*/ 209701 h 236024"/>
              <a:gd name="connsiteX6" fmla="*/ 83279 w 84015"/>
              <a:gd name="connsiteY6" fmla="*/ 187476 h 236024"/>
              <a:gd name="connsiteX7" fmla="*/ 61054 w 84015"/>
              <a:gd name="connsiteY7" fmla="*/ 174776 h 236024"/>
              <a:gd name="connsiteX8" fmla="*/ 67404 w 84015"/>
              <a:gd name="connsiteY8" fmla="*/ 104926 h 236024"/>
              <a:gd name="connsiteX9" fmla="*/ 35654 w 84015"/>
              <a:gd name="connsiteY9" fmla="*/ 151 h 23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015" h="236024">
                <a:moveTo>
                  <a:pt x="35654" y="151"/>
                </a:moveTo>
                <a:cubicBezTo>
                  <a:pt x="34596" y="4384"/>
                  <a:pt x="55233" y="111276"/>
                  <a:pt x="61054" y="130326"/>
                </a:cubicBezTo>
                <a:cubicBezTo>
                  <a:pt x="66875" y="149376"/>
                  <a:pt x="71108" y="107043"/>
                  <a:pt x="70579" y="114451"/>
                </a:cubicBezTo>
                <a:cubicBezTo>
                  <a:pt x="70050" y="121859"/>
                  <a:pt x="69521" y="154668"/>
                  <a:pt x="57879" y="174776"/>
                </a:cubicBezTo>
                <a:cubicBezTo>
                  <a:pt x="46237" y="194884"/>
                  <a:pt x="5491" y="229280"/>
                  <a:pt x="729" y="235101"/>
                </a:cubicBezTo>
                <a:cubicBezTo>
                  <a:pt x="-4033" y="240922"/>
                  <a:pt x="15546" y="217639"/>
                  <a:pt x="29304" y="209701"/>
                </a:cubicBezTo>
                <a:cubicBezTo>
                  <a:pt x="43062" y="201764"/>
                  <a:pt x="77987" y="193297"/>
                  <a:pt x="83279" y="187476"/>
                </a:cubicBezTo>
                <a:cubicBezTo>
                  <a:pt x="88571" y="181655"/>
                  <a:pt x="63700" y="188534"/>
                  <a:pt x="61054" y="174776"/>
                </a:cubicBezTo>
                <a:cubicBezTo>
                  <a:pt x="58408" y="161018"/>
                  <a:pt x="70050" y="128209"/>
                  <a:pt x="67404" y="104926"/>
                </a:cubicBezTo>
                <a:cubicBezTo>
                  <a:pt x="64758" y="81643"/>
                  <a:pt x="36712" y="-4082"/>
                  <a:pt x="35654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F33B761-C8C2-FE04-DAE5-5CBE1FBCADB6}"/>
              </a:ext>
            </a:extLst>
          </p:cNvPr>
          <p:cNvSpPr/>
          <p:nvPr/>
        </p:nvSpPr>
        <p:spPr>
          <a:xfrm>
            <a:off x="4203145" y="5594334"/>
            <a:ext cx="119721" cy="258642"/>
          </a:xfrm>
          <a:custGeom>
            <a:avLst/>
            <a:gdLst>
              <a:gd name="connsiteX0" fmla="*/ 25955 w 119721"/>
              <a:gd name="connsiteY0" fmla="*/ 16 h 258642"/>
              <a:gd name="connsiteX1" fmla="*/ 555 w 119721"/>
              <a:gd name="connsiteY1" fmla="*/ 130191 h 258642"/>
              <a:gd name="connsiteX2" fmla="*/ 10080 w 119721"/>
              <a:gd name="connsiteY2" fmla="*/ 98441 h 258642"/>
              <a:gd name="connsiteX3" fmla="*/ 29130 w 119721"/>
              <a:gd name="connsiteY3" fmla="*/ 174641 h 258642"/>
              <a:gd name="connsiteX4" fmla="*/ 118030 w 119721"/>
              <a:gd name="connsiteY4" fmla="*/ 257191 h 258642"/>
              <a:gd name="connsiteX5" fmla="*/ 83105 w 119721"/>
              <a:gd name="connsiteY5" fmla="*/ 222266 h 258642"/>
              <a:gd name="connsiteX6" fmla="*/ 29130 w 119721"/>
              <a:gd name="connsiteY6" fmla="*/ 158766 h 258642"/>
              <a:gd name="connsiteX7" fmla="*/ 29130 w 119721"/>
              <a:gd name="connsiteY7" fmla="*/ 165116 h 258642"/>
              <a:gd name="connsiteX8" fmla="*/ 13255 w 119721"/>
              <a:gd name="connsiteY8" fmla="*/ 139716 h 258642"/>
              <a:gd name="connsiteX9" fmla="*/ 25955 w 119721"/>
              <a:gd name="connsiteY9" fmla="*/ 16 h 25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721" h="258642">
                <a:moveTo>
                  <a:pt x="25955" y="16"/>
                </a:moveTo>
                <a:cubicBezTo>
                  <a:pt x="23838" y="-1572"/>
                  <a:pt x="3201" y="113787"/>
                  <a:pt x="555" y="130191"/>
                </a:cubicBezTo>
                <a:cubicBezTo>
                  <a:pt x="-2091" y="146595"/>
                  <a:pt x="5317" y="91033"/>
                  <a:pt x="10080" y="98441"/>
                </a:cubicBezTo>
                <a:cubicBezTo>
                  <a:pt x="14842" y="105849"/>
                  <a:pt x="11138" y="148183"/>
                  <a:pt x="29130" y="174641"/>
                </a:cubicBezTo>
                <a:cubicBezTo>
                  <a:pt x="47122" y="201099"/>
                  <a:pt x="109034" y="249254"/>
                  <a:pt x="118030" y="257191"/>
                </a:cubicBezTo>
                <a:cubicBezTo>
                  <a:pt x="127026" y="265129"/>
                  <a:pt x="97922" y="238670"/>
                  <a:pt x="83105" y="222266"/>
                </a:cubicBezTo>
                <a:cubicBezTo>
                  <a:pt x="68288" y="205862"/>
                  <a:pt x="29130" y="158766"/>
                  <a:pt x="29130" y="158766"/>
                </a:cubicBezTo>
                <a:cubicBezTo>
                  <a:pt x="20134" y="149241"/>
                  <a:pt x="31776" y="168291"/>
                  <a:pt x="29130" y="165116"/>
                </a:cubicBezTo>
                <a:cubicBezTo>
                  <a:pt x="26484" y="161941"/>
                  <a:pt x="12197" y="159295"/>
                  <a:pt x="13255" y="139716"/>
                </a:cubicBezTo>
                <a:cubicBezTo>
                  <a:pt x="14313" y="120137"/>
                  <a:pt x="28072" y="1604"/>
                  <a:pt x="25955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B330E17-5ED8-8C59-EE74-88940DB7B2DE}"/>
              </a:ext>
            </a:extLst>
          </p:cNvPr>
          <p:cNvSpPr/>
          <p:nvPr/>
        </p:nvSpPr>
        <p:spPr>
          <a:xfrm>
            <a:off x="3790878" y="5883093"/>
            <a:ext cx="518742" cy="163154"/>
          </a:xfrm>
          <a:custGeom>
            <a:avLst/>
            <a:gdLst>
              <a:gd name="connsiteX0" fmla="*/ 72 w 518742"/>
              <a:gd name="connsiteY0" fmla="*/ 152582 h 163154"/>
              <a:gd name="connsiteX1" fmla="*/ 111197 w 518742"/>
              <a:gd name="connsiteY1" fmla="*/ 149407 h 163154"/>
              <a:gd name="connsiteX2" fmla="*/ 69922 w 518742"/>
              <a:gd name="connsiteY2" fmla="*/ 162107 h 163154"/>
              <a:gd name="connsiteX3" fmla="*/ 196922 w 518742"/>
              <a:gd name="connsiteY3" fmla="*/ 117657 h 163154"/>
              <a:gd name="connsiteX4" fmla="*/ 187397 w 518742"/>
              <a:gd name="connsiteY4" fmla="*/ 114482 h 163154"/>
              <a:gd name="connsiteX5" fmla="*/ 263597 w 518742"/>
              <a:gd name="connsiteY5" fmla="*/ 63682 h 163154"/>
              <a:gd name="connsiteX6" fmla="*/ 254072 w 518742"/>
              <a:gd name="connsiteY6" fmla="*/ 76382 h 163154"/>
              <a:gd name="connsiteX7" fmla="*/ 377897 w 518742"/>
              <a:gd name="connsiteY7" fmla="*/ 6532 h 163154"/>
              <a:gd name="connsiteX8" fmla="*/ 396947 w 518742"/>
              <a:gd name="connsiteY8" fmla="*/ 3357 h 163154"/>
              <a:gd name="connsiteX9" fmla="*/ 517597 w 518742"/>
              <a:gd name="connsiteY9" fmla="*/ 9707 h 163154"/>
              <a:gd name="connsiteX10" fmla="*/ 450922 w 518742"/>
              <a:gd name="connsiteY10" fmla="*/ 3357 h 163154"/>
              <a:gd name="connsiteX11" fmla="*/ 339797 w 518742"/>
              <a:gd name="connsiteY11" fmla="*/ 31932 h 163154"/>
              <a:gd name="connsiteX12" fmla="*/ 298522 w 518742"/>
              <a:gd name="connsiteY12" fmla="*/ 57332 h 163154"/>
              <a:gd name="connsiteX13" fmla="*/ 336622 w 518742"/>
              <a:gd name="connsiteY13" fmla="*/ 25582 h 163154"/>
              <a:gd name="connsiteX14" fmla="*/ 142947 w 518742"/>
              <a:gd name="connsiteY14" fmla="*/ 120832 h 163154"/>
              <a:gd name="connsiteX15" fmla="*/ 130247 w 518742"/>
              <a:gd name="connsiteY15" fmla="*/ 149407 h 163154"/>
              <a:gd name="connsiteX16" fmla="*/ 72 w 518742"/>
              <a:gd name="connsiteY16" fmla="*/ 152582 h 16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8742" h="163154">
                <a:moveTo>
                  <a:pt x="72" y="152582"/>
                </a:moveTo>
                <a:cubicBezTo>
                  <a:pt x="-3103" y="152582"/>
                  <a:pt x="99555" y="147820"/>
                  <a:pt x="111197" y="149407"/>
                </a:cubicBezTo>
                <a:cubicBezTo>
                  <a:pt x="122839" y="150994"/>
                  <a:pt x="55635" y="167399"/>
                  <a:pt x="69922" y="162107"/>
                </a:cubicBezTo>
                <a:cubicBezTo>
                  <a:pt x="84209" y="156815"/>
                  <a:pt x="196922" y="117657"/>
                  <a:pt x="196922" y="117657"/>
                </a:cubicBezTo>
                <a:cubicBezTo>
                  <a:pt x="216501" y="109719"/>
                  <a:pt x="176285" y="123478"/>
                  <a:pt x="187397" y="114482"/>
                </a:cubicBezTo>
                <a:cubicBezTo>
                  <a:pt x="198509" y="105486"/>
                  <a:pt x="252485" y="70032"/>
                  <a:pt x="263597" y="63682"/>
                </a:cubicBezTo>
                <a:cubicBezTo>
                  <a:pt x="274709" y="57332"/>
                  <a:pt x="235022" y="85907"/>
                  <a:pt x="254072" y="76382"/>
                </a:cubicBezTo>
                <a:cubicBezTo>
                  <a:pt x="273122" y="66857"/>
                  <a:pt x="377897" y="6532"/>
                  <a:pt x="377897" y="6532"/>
                </a:cubicBezTo>
                <a:cubicBezTo>
                  <a:pt x="401710" y="-5639"/>
                  <a:pt x="373664" y="2828"/>
                  <a:pt x="396947" y="3357"/>
                </a:cubicBezTo>
                <a:cubicBezTo>
                  <a:pt x="420230" y="3886"/>
                  <a:pt x="508601" y="9707"/>
                  <a:pt x="517597" y="9707"/>
                </a:cubicBezTo>
                <a:cubicBezTo>
                  <a:pt x="526593" y="9707"/>
                  <a:pt x="480555" y="-347"/>
                  <a:pt x="450922" y="3357"/>
                </a:cubicBezTo>
                <a:cubicBezTo>
                  <a:pt x="421289" y="7061"/>
                  <a:pt x="365197" y="22936"/>
                  <a:pt x="339797" y="31932"/>
                </a:cubicBezTo>
                <a:cubicBezTo>
                  <a:pt x="314397" y="40928"/>
                  <a:pt x="299051" y="58390"/>
                  <a:pt x="298522" y="57332"/>
                </a:cubicBezTo>
                <a:cubicBezTo>
                  <a:pt x="297993" y="56274"/>
                  <a:pt x="362551" y="14999"/>
                  <a:pt x="336622" y="25582"/>
                </a:cubicBezTo>
                <a:cubicBezTo>
                  <a:pt x="310693" y="36165"/>
                  <a:pt x="177343" y="100195"/>
                  <a:pt x="142947" y="120832"/>
                </a:cubicBezTo>
                <a:cubicBezTo>
                  <a:pt x="108551" y="141469"/>
                  <a:pt x="156176" y="141470"/>
                  <a:pt x="130247" y="149407"/>
                </a:cubicBezTo>
                <a:cubicBezTo>
                  <a:pt x="104318" y="157344"/>
                  <a:pt x="3247" y="152582"/>
                  <a:pt x="72" y="15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2A4C07B-7761-0843-CA8F-97E3A17984DB}"/>
              </a:ext>
            </a:extLst>
          </p:cNvPr>
          <p:cNvSpPr/>
          <p:nvPr/>
        </p:nvSpPr>
        <p:spPr>
          <a:xfrm>
            <a:off x="4263404" y="5837889"/>
            <a:ext cx="603229" cy="77381"/>
          </a:xfrm>
          <a:custGeom>
            <a:avLst/>
            <a:gdLst>
              <a:gd name="connsiteX0" fmla="*/ 621 w 603229"/>
              <a:gd name="connsiteY0" fmla="*/ 67611 h 77381"/>
              <a:gd name="connsiteX1" fmla="*/ 153021 w 603229"/>
              <a:gd name="connsiteY1" fmla="*/ 23161 h 77381"/>
              <a:gd name="connsiteX2" fmla="*/ 133971 w 603229"/>
              <a:gd name="connsiteY2" fmla="*/ 16811 h 77381"/>
              <a:gd name="connsiteX3" fmla="*/ 260971 w 603229"/>
              <a:gd name="connsiteY3" fmla="*/ 13636 h 77381"/>
              <a:gd name="connsiteX4" fmla="*/ 232396 w 603229"/>
              <a:gd name="connsiteY4" fmla="*/ 936 h 77381"/>
              <a:gd name="connsiteX5" fmla="*/ 422896 w 603229"/>
              <a:gd name="connsiteY5" fmla="*/ 42211 h 77381"/>
              <a:gd name="connsiteX6" fmla="*/ 470521 w 603229"/>
              <a:gd name="connsiteY6" fmla="*/ 77136 h 77381"/>
              <a:gd name="connsiteX7" fmla="*/ 600696 w 603229"/>
              <a:gd name="connsiteY7" fmla="*/ 58086 h 77381"/>
              <a:gd name="connsiteX8" fmla="*/ 549896 w 603229"/>
              <a:gd name="connsiteY8" fmla="*/ 64436 h 77381"/>
              <a:gd name="connsiteX9" fmla="*/ 467346 w 603229"/>
              <a:gd name="connsiteY9" fmla="*/ 64436 h 77381"/>
              <a:gd name="connsiteX10" fmla="*/ 562596 w 603229"/>
              <a:gd name="connsiteY10" fmla="*/ 45386 h 77381"/>
              <a:gd name="connsiteX11" fmla="*/ 353046 w 603229"/>
              <a:gd name="connsiteY11" fmla="*/ 23161 h 77381"/>
              <a:gd name="connsiteX12" fmla="*/ 470521 w 603229"/>
              <a:gd name="connsiteY12" fmla="*/ 61261 h 77381"/>
              <a:gd name="connsiteX13" fmla="*/ 403846 w 603229"/>
              <a:gd name="connsiteY13" fmla="*/ 42211 h 77381"/>
              <a:gd name="connsiteX14" fmla="*/ 219696 w 603229"/>
              <a:gd name="connsiteY14" fmla="*/ 16811 h 77381"/>
              <a:gd name="connsiteX15" fmla="*/ 621 w 603229"/>
              <a:gd name="connsiteY15" fmla="*/ 67611 h 7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3229" h="77381">
                <a:moveTo>
                  <a:pt x="621" y="67611"/>
                </a:moveTo>
                <a:cubicBezTo>
                  <a:pt x="-10491" y="68669"/>
                  <a:pt x="130796" y="31628"/>
                  <a:pt x="153021" y="23161"/>
                </a:cubicBezTo>
                <a:cubicBezTo>
                  <a:pt x="175246" y="14694"/>
                  <a:pt x="115979" y="18398"/>
                  <a:pt x="133971" y="16811"/>
                </a:cubicBezTo>
                <a:cubicBezTo>
                  <a:pt x="151963" y="15223"/>
                  <a:pt x="244567" y="16282"/>
                  <a:pt x="260971" y="13636"/>
                </a:cubicBezTo>
                <a:cubicBezTo>
                  <a:pt x="277375" y="10990"/>
                  <a:pt x="205409" y="-3826"/>
                  <a:pt x="232396" y="936"/>
                </a:cubicBezTo>
                <a:cubicBezTo>
                  <a:pt x="259383" y="5698"/>
                  <a:pt x="383209" y="29511"/>
                  <a:pt x="422896" y="42211"/>
                </a:cubicBezTo>
                <a:cubicBezTo>
                  <a:pt x="462584" y="54911"/>
                  <a:pt x="440888" y="74490"/>
                  <a:pt x="470521" y="77136"/>
                </a:cubicBezTo>
                <a:cubicBezTo>
                  <a:pt x="500154" y="79782"/>
                  <a:pt x="587467" y="60203"/>
                  <a:pt x="600696" y="58086"/>
                </a:cubicBezTo>
                <a:cubicBezTo>
                  <a:pt x="613925" y="55969"/>
                  <a:pt x="572121" y="63378"/>
                  <a:pt x="549896" y="64436"/>
                </a:cubicBezTo>
                <a:cubicBezTo>
                  <a:pt x="527671" y="65494"/>
                  <a:pt x="465229" y="67611"/>
                  <a:pt x="467346" y="64436"/>
                </a:cubicBezTo>
                <a:cubicBezTo>
                  <a:pt x="469463" y="61261"/>
                  <a:pt x="581646" y="52265"/>
                  <a:pt x="562596" y="45386"/>
                </a:cubicBezTo>
                <a:cubicBezTo>
                  <a:pt x="543546" y="38507"/>
                  <a:pt x="368392" y="20515"/>
                  <a:pt x="353046" y="23161"/>
                </a:cubicBezTo>
                <a:cubicBezTo>
                  <a:pt x="337700" y="25807"/>
                  <a:pt x="462054" y="58086"/>
                  <a:pt x="470521" y="61261"/>
                </a:cubicBezTo>
                <a:cubicBezTo>
                  <a:pt x="478988" y="64436"/>
                  <a:pt x="445650" y="49619"/>
                  <a:pt x="403846" y="42211"/>
                </a:cubicBezTo>
                <a:cubicBezTo>
                  <a:pt x="362042" y="34803"/>
                  <a:pt x="280550" y="13107"/>
                  <a:pt x="219696" y="16811"/>
                </a:cubicBezTo>
                <a:cubicBezTo>
                  <a:pt x="158842" y="20515"/>
                  <a:pt x="11733" y="66553"/>
                  <a:pt x="621" y="67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DB2CD44-0389-461D-8246-E883FA1C434C}"/>
              </a:ext>
            </a:extLst>
          </p:cNvPr>
          <p:cNvSpPr/>
          <p:nvPr/>
        </p:nvSpPr>
        <p:spPr>
          <a:xfrm>
            <a:off x="3775062" y="5951734"/>
            <a:ext cx="540370" cy="100486"/>
          </a:xfrm>
          <a:custGeom>
            <a:avLst/>
            <a:gdLst>
              <a:gd name="connsiteX0" fmla="*/ 13 w 540370"/>
              <a:gd name="connsiteY0" fmla="*/ 99816 h 100486"/>
              <a:gd name="connsiteX1" fmla="*/ 206388 w 540370"/>
              <a:gd name="connsiteY1" fmla="*/ 93466 h 100486"/>
              <a:gd name="connsiteX2" fmla="*/ 190513 w 540370"/>
              <a:gd name="connsiteY2" fmla="*/ 80766 h 100486"/>
              <a:gd name="connsiteX3" fmla="*/ 384188 w 540370"/>
              <a:gd name="connsiteY3" fmla="*/ 23616 h 100486"/>
              <a:gd name="connsiteX4" fmla="*/ 412763 w 540370"/>
              <a:gd name="connsiteY4" fmla="*/ 26791 h 100486"/>
              <a:gd name="connsiteX5" fmla="*/ 403238 w 540370"/>
              <a:gd name="connsiteY5" fmla="*/ 10916 h 100486"/>
              <a:gd name="connsiteX6" fmla="*/ 539763 w 540370"/>
              <a:gd name="connsiteY6" fmla="*/ 26791 h 100486"/>
              <a:gd name="connsiteX7" fmla="*/ 450863 w 540370"/>
              <a:gd name="connsiteY7" fmla="*/ 4566 h 100486"/>
              <a:gd name="connsiteX8" fmla="*/ 390538 w 540370"/>
              <a:gd name="connsiteY8" fmla="*/ 1391 h 100486"/>
              <a:gd name="connsiteX9" fmla="*/ 400063 w 540370"/>
              <a:gd name="connsiteY9" fmla="*/ 7741 h 100486"/>
              <a:gd name="connsiteX10" fmla="*/ 196863 w 540370"/>
              <a:gd name="connsiteY10" fmla="*/ 77591 h 100486"/>
              <a:gd name="connsiteX11" fmla="*/ 13 w 540370"/>
              <a:gd name="connsiteY11" fmla="*/ 99816 h 10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370" h="100486">
                <a:moveTo>
                  <a:pt x="13" y="99816"/>
                </a:moveTo>
                <a:cubicBezTo>
                  <a:pt x="1601" y="102462"/>
                  <a:pt x="174638" y="96641"/>
                  <a:pt x="206388" y="93466"/>
                </a:cubicBezTo>
                <a:cubicBezTo>
                  <a:pt x="238138" y="90291"/>
                  <a:pt x="160880" y="92408"/>
                  <a:pt x="190513" y="80766"/>
                </a:cubicBezTo>
                <a:cubicBezTo>
                  <a:pt x="220146" y="69124"/>
                  <a:pt x="347146" y="32612"/>
                  <a:pt x="384188" y="23616"/>
                </a:cubicBezTo>
                <a:cubicBezTo>
                  <a:pt x="421230" y="14620"/>
                  <a:pt x="409588" y="28908"/>
                  <a:pt x="412763" y="26791"/>
                </a:cubicBezTo>
                <a:cubicBezTo>
                  <a:pt x="415938" y="24674"/>
                  <a:pt x="382071" y="10916"/>
                  <a:pt x="403238" y="10916"/>
                </a:cubicBezTo>
                <a:cubicBezTo>
                  <a:pt x="424405" y="10916"/>
                  <a:pt x="531826" y="27849"/>
                  <a:pt x="539763" y="26791"/>
                </a:cubicBezTo>
                <a:cubicBezTo>
                  <a:pt x="547700" y="25733"/>
                  <a:pt x="475734" y="8799"/>
                  <a:pt x="450863" y="4566"/>
                </a:cubicBezTo>
                <a:cubicBezTo>
                  <a:pt x="425992" y="333"/>
                  <a:pt x="390538" y="1391"/>
                  <a:pt x="390538" y="1391"/>
                </a:cubicBezTo>
                <a:cubicBezTo>
                  <a:pt x="382071" y="1920"/>
                  <a:pt x="432342" y="-4959"/>
                  <a:pt x="400063" y="7741"/>
                </a:cubicBezTo>
                <a:cubicBezTo>
                  <a:pt x="367784" y="20441"/>
                  <a:pt x="260363" y="60658"/>
                  <a:pt x="196863" y="77591"/>
                </a:cubicBezTo>
                <a:cubicBezTo>
                  <a:pt x="133363" y="94524"/>
                  <a:pt x="-1575" y="97170"/>
                  <a:pt x="13" y="9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8D55937-D932-B70D-9A80-780066BAEE33}"/>
              </a:ext>
            </a:extLst>
          </p:cNvPr>
          <p:cNvSpPr/>
          <p:nvPr/>
        </p:nvSpPr>
        <p:spPr>
          <a:xfrm>
            <a:off x="4317852" y="5911850"/>
            <a:ext cx="399638" cy="44460"/>
          </a:xfrm>
          <a:custGeom>
            <a:avLst/>
            <a:gdLst>
              <a:gd name="connsiteX0" fmla="*/ 148 w 399638"/>
              <a:gd name="connsiteY0" fmla="*/ 44450 h 44460"/>
              <a:gd name="connsiteX1" fmla="*/ 152548 w 399638"/>
              <a:gd name="connsiteY1" fmla="*/ 19050 h 44460"/>
              <a:gd name="connsiteX2" fmla="*/ 114448 w 399638"/>
              <a:gd name="connsiteY2" fmla="*/ 9525 h 44460"/>
              <a:gd name="connsiteX3" fmla="*/ 397023 w 399638"/>
              <a:gd name="connsiteY3" fmla="*/ 12700 h 44460"/>
              <a:gd name="connsiteX4" fmla="*/ 247798 w 399638"/>
              <a:gd name="connsiteY4" fmla="*/ 3175 h 44460"/>
              <a:gd name="connsiteX5" fmla="*/ 120798 w 399638"/>
              <a:gd name="connsiteY5" fmla="*/ 0 h 44460"/>
              <a:gd name="connsiteX6" fmla="*/ 123973 w 399638"/>
              <a:gd name="connsiteY6" fmla="*/ 15875 h 44460"/>
              <a:gd name="connsiteX7" fmla="*/ 148 w 399638"/>
              <a:gd name="connsiteY7" fmla="*/ 44450 h 4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638" h="44460">
                <a:moveTo>
                  <a:pt x="148" y="44450"/>
                </a:moveTo>
                <a:cubicBezTo>
                  <a:pt x="4911" y="44979"/>
                  <a:pt x="133498" y="24871"/>
                  <a:pt x="152548" y="19050"/>
                </a:cubicBezTo>
                <a:cubicBezTo>
                  <a:pt x="171598" y="13229"/>
                  <a:pt x="73702" y="10583"/>
                  <a:pt x="114448" y="9525"/>
                </a:cubicBezTo>
                <a:cubicBezTo>
                  <a:pt x="155194" y="8467"/>
                  <a:pt x="374798" y="13758"/>
                  <a:pt x="397023" y="12700"/>
                </a:cubicBezTo>
                <a:cubicBezTo>
                  <a:pt x="419248" y="11642"/>
                  <a:pt x="293835" y="5292"/>
                  <a:pt x="247798" y="3175"/>
                </a:cubicBezTo>
                <a:cubicBezTo>
                  <a:pt x="201761" y="1058"/>
                  <a:pt x="120798" y="0"/>
                  <a:pt x="120798" y="0"/>
                </a:cubicBezTo>
                <a:cubicBezTo>
                  <a:pt x="100161" y="2117"/>
                  <a:pt x="141435" y="7408"/>
                  <a:pt x="123973" y="15875"/>
                </a:cubicBezTo>
                <a:cubicBezTo>
                  <a:pt x="106511" y="24342"/>
                  <a:pt x="-4615" y="43921"/>
                  <a:pt x="148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B577EA9-6459-42C9-1A11-4BF7C3409276}"/>
              </a:ext>
            </a:extLst>
          </p:cNvPr>
          <p:cNvSpPr/>
          <p:nvPr/>
        </p:nvSpPr>
        <p:spPr>
          <a:xfrm>
            <a:off x="3781425" y="6064199"/>
            <a:ext cx="550627" cy="25620"/>
          </a:xfrm>
          <a:custGeom>
            <a:avLst/>
            <a:gdLst>
              <a:gd name="connsiteX0" fmla="*/ 0 w 550627"/>
              <a:gd name="connsiteY0" fmla="*/ 6401 h 25620"/>
              <a:gd name="connsiteX1" fmla="*/ 222250 w 550627"/>
              <a:gd name="connsiteY1" fmla="*/ 51 h 25620"/>
              <a:gd name="connsiteX2" fmla="*/ 244475 w 550627"/>
              <a:gd name="connsiteY2" fmla="*/ 3226 h 25620"/>
              <a:gd name="connsiteX3" fmla="*/ 546100 w 550627"/>
              <a:gd name="connsiteY3" fmla="*/ 19101 h 25620"/>
              <a:gd name="connsiteX4" fmla="*/ 428625 w 550627"/>
              <a:gd name="connsiteY4" fmla="*/ 15926 h 25620"/>
              <a:gd name="connsiteX5" fmla="*/ 466725 w 550627"/>
              <a:gd name="connsiteY5" fmla="*/ 25451 h 25620"/>
              <a:gd name="connsiteX6" fmla="*/ 371475 w 550627"/>
              <a:gd name="connsiteY6" fmla="*/ 22276 h 25620"/>
              <a:gd name="connsiteX7" fmla="*/ 250825 w 550627"/>
              <a:gd name="connsiteY7" fmla="*/ 15926 h 25620"/>
              <a:gd name="connsiteX8" fmla="*/ 0 w 550627"/>
              <a:gd name="connsiteY8" fmla="*/ 6401 h 2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627" h="25620">
                <a:moveTo>
                  <a:pt x="0" y="6401"/>
                </a:moveTo>
                <a:lnTo>
                  <a:pt x="222250" y="51"/>
                </a:lnTo>
                <a:cubicBezTo>
                  <a:pt x="262996" y="-478"/>
                  <a:pt x="244475" y="3226"/>
                  <a:pt x="244475" y="3226"/>
                </a:cubicBezTo>
                <a:lnTo>
                  <a:pt x="546100" y="19101"/>
                </a:lnTo>
                <a:cubicBezTo>
                  <a:pt x="576792" y="21218"/>
                  <a:pt x="441854" y="14868"/>
                  <a:pt x="428625" y="15926"/>
                </a:cubicBezTo>
                <a:cubicBezTo>
                  <a:pt x="415396" y="16984"/>
                  <a:pt x="476250" y="24393"/>
                  <a:pt x="466725" y="25451"/>
                </a:cubicBezTo>
                <a:cubicBezTo>
                  <a:pt x="457200" y="26509"/>
                  <a:pt x="371475" y="22276"/>
                  <a:pt x="371475" y="22276"/>
                </a:cubicBezTo>
                <a:lnTo>
                  <a:pt x="250825" y="15926"/>
                </a:lnTo>
                <a:lnTo>
                  <a:pt x="0" y="64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D0E0F0B-AB8C-EC8F-706D-E8CC45B92DE8}"/>
              </a:ext>
            </a:extLst>
          </p:cNvPr>
          <p:cNvSpPr/>
          <p:nvPr/>
        </p:nvSpPr>
        <p:spPr>
          <a:xfrm>
            <a:off x="4311636" y="5927364"/>
            <a:ext cx="558051" cy="162352"/>
          </a:xfrm>
          <a:custGeom>
            <a:avLst/>
            <a:gdLst>
              <a:gd name="connsiteX0" fmla="*/ 14 w 558051"/>
              <a:gd name="connsiteY0" fmla="*/ 162286 h 162352"/>
              <a:gd name="connsiteX1" fmla="*/ 282589 w 558051"/>
              <a:gd name="connsiteY1" fmla="*/ 92436 h 162352"/>
              <a:gd name="connsiteX2" fmla="*/ 215914 w 558051"/>
              <a:gd name="connsiteY2" fmla="*/ 114661 h 162352"/>
              <a:gd name="connsiteX3" fmla="*/ 555639 w 558051"/>
              <a:gd name="connsiteY3" fmla="*/ 361 h 162352"/>
              <a:gd name="connsiteX4" fmla="*/ 361964 w 558051"/>
              <a:gd name="connsiteY4" fmla="*/ 79736 h 162352"/>
              <a:gd name="connsiteX5" fmla="*/ 247664 w 558051"/>
              <a:gd name="connsiteY5" fmla="*/ 114661 h 162352"/>
              <a:gd name="connsiteX6" fmla="*/ 269889 w 558051"/>
              <a:gd name="connsiteY6" fmla="*/ 105136 h 162352"/>
              <a:gd name="connsiteX7" fmla="*/ 14 w 558051"/>
              <a:gd name="connsiteY7" fmla="*/ 162286 h 16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051" h="162352">
                <a:moveTo>
                  <a:pt x="14" y="162286"/>
                </a:moveTo>
                <a:cubicBezTo>
                  <a:pt x="2131" y="160169"/>
                  <a:pt x="246606" y="100373"/>
                  <a:pt x="282589" y="92436"/>
                </a:cubicBezTo>
                <a:cubicBezTo>
                  <a:pt x="318572" y="84498"/>
                  <a:pt x="215914" y="114661"/>
                  <a:pt x="215914" y="114661"/>
                </a:cubicBezTo>
                <a:lnTo>
                  <a:pt x="555639" y="361"/>
                </a:lnTo>
                <a:cubicBezTo>
                  <a:pt x="579981" y="-5460"/>
                  <a:pt x="413293" y="60686"/>
                  <a:pt x="361964" y="79736"/>
                </a:cubicBezTo>
                <a:cubicBezTo>
                  <a:pt x="310635" y="98786"/>
                  <a:pt x="263010" y="110428"/>
                  <a:pt x="247664" y="114661"/>
                </a:cubicBezTo>
                <a:cubicBezTo>
                  <a:pt x="232318" y="118894"/>
                  <a:pt x="317514" y="94553"/>
                  <a:pt x="269889" y="105136"/>
                </a:cubicBezTo>
                <a:cubicBezTo>
                  <a:pt x="222264" y="115719"/>
                  <a:pt x="-2103" y="164403"/>
                  <a:pt x="14" y="162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4B20A1F6-F927-D27C-AB21-13EF4C5664BB}"/>
              </a:ext>
            </a:extLst>
          </p:cNvPr>
          <p:cNvSpPr/>
          <p:nvPr/>
        </p:nvSpPr>
        <p:spPr>
          <a:xfrm>
            <a:off x="4747757" y="5791174"/>
            <a:ext cx="190333" cy="175124"/>
          </a:xfrm>
          <a:custGeom>
            <a:avLst/>
            <a:gdLst>
              <a:gd name="connsiteX0" fmla="*/ 17918 w 190333"/>
              <a:gd name="connsiteY0" fmla="*/ 26 h 175124"/>
              <a:gd name="connsiteX1" fmla="*/ 154443 w 190333"/>
              <a:gd name="connsiteY1" fmla="*/ 95276 h 175124"/>
              <a:gd name="connsiteX2" fmla="*/ 132218 w 190333"/>
              <a:gd name="connsiteY2" fmla="*/ 161951 h 175124"/>
              <a:gd name="connsiteX3" fmla="*/ 186193 w 190333"/>
              <a:gd name="connsiteY3" fmla="*/ 161951 h 175124"/>
              <a:gd name="connsiteX4" fmla="*/ 2043 w 190333"/>
              <a:gd name="connsiteY4" fmla="*/ 174651 h 175124"/>
              <a:gd name="connsiteX5" fmla="*/ 87768 w 190333"/>
              <a:gd name="connsiteY5" fmla="*/ 142901 h 175124"/>
              <a:gd name="connsiteX6" fmla="*/ 90943 w 190333"/>
              <a:gd name="connsiteY6" fmla="*/ 130201 h 175124"/>
              <a:gd name="connsiteX7" fmla="*/ 56018 w 190333"/>
              <a:gd name="connsiteY7" fmla="*/ 133376 h 175124"/>
              <a:gd name="connsiteX8" fmla="*/ 125868 w 190333"/>
              <a:gd name="connsiteY8" fmla="*/ 104801 h 175124"/>
              <a:gd name="connsiteX9" fmla="*/ 17918 w 190333"/>
              <a:gd name="connsiteY9" fmla="*/ 26 h 17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333" h="175124">
                <a:moveTo>
                  <a:pt x="17918" y="26"/>
                </a:moveTo>
                <a:cubicBezTo>
                  <a:pt x="22680" y="-1561"/>
                  <a:pt x="135393" y="68289"/>
                  <a:pt x="154443" y="95276"/>
                </a:cubicBezTo>
                <a:cubicBezTo>
                  <a:pt x="173493" y="122263"/>
                  <a:pt x="126926" y="150839"/>
                  <a:pt x="132218" y="161951"/>
                </a:cubicBezTo>
                <a:cubicBezTo>
                  <a:pt x="137510" y="173064"/>
                  <a:pt x="207889" y="159834"/>
                  <a:pt x="186193" y="161951"/>
                </a:cubicBezTo>
                <a:cubicBezTo>
                  <a:pt x="164497" y="164068"/>
                  <a:pt x="18447" y="177826"/>
                  <a:pt x="2043" y="174651"/>
                </a:cubicBezTo>
                <a:cubicBezTo>
                  <a:pt x="-14361" y="171476"/>
                  <a:pt x="72951" y="150309"/>
                  <a:pt x="87768" y="142901"/>
                </a:cubicBezTo>
                <a:cubicBezTo>
                  <a:pt x="102585" y="135493"/>
                  <a:pt x="96235" y="131788"/>
                  <a:pt x="90943" y="130201"/>
                </a:cubicBezTo>
                <a:cubicBezTo>
                  <a:pt x="85651" y="128614"/>
                  <a:pt x="50197" y="137609"/>
                  <a:pt x="56018" y="133376"/>
                </a:cubicBezTo>
                <a:cubicBezTo>
                  <a:pt x="61839" y="129143"/>
                  <a:pt x="127985" y="123322"/>
                  <a:pt x="125868" y="104801"/>
                </a:cubicBezTo>
                <a:cubicBezTo>
                  <a:pt x="123751" y="86280"/>
                  <a:pt x="13156" y="1613"/>
                  <a:pt x="1791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CF03312D-F622-A57D-497B-64F074D12DDD}"/>
              </a:ext>
            </a:extLst>
          </p:cNvPr>
          <p:cNvSpPr/>
          <p:nvPr/>
        </p:nvSpPr>
        <p:spPr>
          <a:xfrm>
            <a:off x="3840357" y="6084225"/>
            <a:ext cx="455726" cy="154897"/>
          </a:xfrm>
          <a:custGeom>
            <a:avLst/>
            <a:gdLst>
              <a:gd name="connsiteX0" fmla="*/ 4568 w 455726"/>
              <a:gd name="connsiteY0" fmla="*/ 2250 h 154897"/>
              <a:gd name="connsiteX1" fmla="*/ 268093 w 455726"/>
              <a:gd name="connsiteY1" fmla="*/ 107025 h 154897"/>
              <a:gd name="connsiteX2" fmla="*/ 233168 w 455726"/>
              <a:gd name="connsiteY2" fmla="*/ 113375 h 154897"/>
              <a:gd name="connsiteX3" fmla="*/ 455418 w 455726"/>
              <a:gd name="connsiteY3" fmla="*/ 154650 h 154897"/>
              <a:gd name="connsiteX4" fmla="*/ 277618 w 455726"/>
              <a:gd name="connsiteY4" fmla="*/ 126075 h 154897"/>
              <a:gd name="connsiteX5" fmla="*/ 112518 w 455726"/>
              <a:gd name="connsiteY5" fmla="*/ 40350 h 154897"/>
              <a:gd name="connsiteX6" fmla="*/ 4568 w 455726"/>
              <a:gd name="connsiteY6" fmla="*/ 2250 h 15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726" h="154897">
                <a:moveTo>
                  <a:pt x="4568" y="2250"/>
                </a:moveTo>
                <a:cubicBezTo>
                  <a:pt x="30497" y="13363"/>
                  <a:pt x="229993" y="88504"/>
                  <a:pt x="268093" y="107025"/>
                </a:cubicBezTo>
                <a:cubicBezTo>
                  <a:pt x="306193" y="125546"/>
                  <a:pt x="201947" y="105438"/>
                  <a:pt x="233168" y="113375"/>
                </a:cubicBezTo>
                <a:cubicBezTo>
                  <a:pt x="264389" y="121312"/>
                  <a:pt x="448010" y="152533"/>
                  <a:pt x="455418" y="154650"/>
                </a:cubicBezTo>
                <a:cubicBezTo>
                  <a:pt x="462826" y="156767"/>
                  <a:pt x="334768" y="145125"/>
                  <a:pt x="277618" y="126075"/>
                </a:cubicBezTo>
                <a:cubicBezTo>
                  <a:pt x="220468" y="107025"/>
                  <a:pt x="155381" y="56754"/>
                  <a:pt x="112518" y="40350"/>
                </a:cubicBezTo>
                <a:cubicBezTo>
                  <a:pt x="69656" y="23946"/>
                  <a:pt x="-21361" y="-8863"/>
                  <a:pt x="4568" y="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425DBB19-EAE2-99AE-DE80-351BCC46EA1E}"/>
              </a:ext>
            </a:extLst>
          </p:cNvPr>
          <p:cNvSpPr/>
          <p:nvPr/>
        </p:nvSpPr>
        <p:spPr>
          <a:xfrm>
            <a:off x="4355768" y="5962650"/>
            <a:ext cx="470232" cy="244885"/>
          </a:xfrm>
          <a:custGeom>
            <a:avLst/>
            <a:gdLst>
              <a:gd name="connsiteX0" fmla="*/ 470232 w 470232"/>
              <a:gd name="connsiteY0" fmla="*/ 0 h 244885"/>
              <a:gd name="connsiteX1" fmla="*/ 359107 w 470232"/>
              <a:gd name="connsiteY1" fmla="*/ 60325 h 244885"/>
              <a:gd name="connsiteX2" fmla="*/ 140032 w 470232"/>
              <a:gd name="connsiteY2" fmla="*/ 196850 h 244885"/>
              <a:gd name="connsiteX3" fmla="*/ 228932 w 470232"/>
              <a:gd name="connsiteY3" fmla="*/ 174625 h 244885"/>
              <a:gd name="connsiteX4" fmla="*/ 332 w 470232"/>
              <a:gd name="connsiteY4" fmla="*/ 244475 h 244885"/>
              <a:gd name="connsiteX5" fmla="*/ 178132 w 470232"/>
              <a:gd name="connsiteY5" fmla="*/ 203200 h 244885"/>
              <a:gd name="connsiteX6" fmla="*/ 184482 w 470232"/>
              <a:gd name="connsiteY6" fmla="*/ 196850 h 244885"/>
              <a:gd name="connsiteX7" fmla="*/ 295607 w 470232"/>
              <a:gd name="connsiteY7" fmla="*/ 114300 h 244885"/>
              <a:gd name="connsiteX8" fmla="*/ 292432 w 470232"/>
              <a:gd name="connsiteY8" fmla="*/ 117475 h 244885"/>
              <a:gd name="connsiteX9" fmla="*/ 470232 w 470232"/>
              <a:gd name="connsiteY9" fmla="*/ 0 h 2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0232" h="244885">
                <a:moveTo>
                  <a:pt x="470232" y="0"/>
                </a:moveTo>
                <a:cubicBezTo>
                  <a:pt x="442186" y="13758"/>
                  <a:pt x="414140" y="27517"/>
                  <a:pt x="359107" y="60325"/>
                </a:cubicBezTo>
                <a:cubicBezTo>
                  <a:pt x="304074" y="93133"/>
                  <a:pt x="161728" y="177800"/>
                  <a:pt x="140032" y="196850"/>
                </a:cubicBezTo>
                <a:cubicBezTo>
                  <a:pt x="118336" y="215900"/>
                  <a:pt x="252215" y="166688"/>
                  <a:pt x="228932" y="174625"/>
                </a:cubicBezTo>
                <a:cubicBezTo>
                  <a:pt x="205649" y="182563"/>
                  <a:pt x="8799" y="239712"/>
                  <a:pt x="332" y="244475"/>
                </a:cubicBezTo>
                <a:cubicBezTo>
                  <a:pt x="-8135" y="249238"/>
                  <a:pt x="147440" y="211137"/>
                  <a:pt x="178132" y="203200"/>
                </a:cubicBezTo>
                <a:cubicBezTo>
                  <a:pt x="208824" y="195263"/>
                  <a:pt x="164903" y="211667"/>
                  <a:pt x="184482" y="196850"/>
                </a:cubicBezTo>
                <a:cubicBezTo>
                  <a:pt x="204061" y="182033"/>
                  <a:pt x="277615" y="127529"/>
                  <a:pt x="295607" y="114300"/>
                </a:cubicBezTo>
                <a:cubicBezTo>
                  <a:pt x="313599" y="101071"/>
                  <a:pt x="292432" y="117475"/>
                  <a:pt x="292432" y="117475"/>
                </a:cubicBezTo>
                <a:lnTo>
                  <a:pt x="4702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E1DF4B0-BC06-1261-9D2C-9698F91A1733}"/>
              </a:ext>
            </a:extLst>
          </p:cNvPr>
          <p:cNvSpPr/>
          <p:nvPr/>
        </p:nvSpPr>
        <p:spPr>
          <a:xfrm>
            <a:off x="3840949" y="4622668"/>
            <a:ext cx="104791" cy="419011"/>
          </a:xfrm>
          <a:custGeom>
            <a:avLst/>
            <a:gdLst>
              <a:gd name="connsiteX0" fmla="*/ 801 w 104791"/>
              <a:gd name="connsiteY0" fmla="*/ 132 h 419011"/>
              <a:gd name="connsiteX1" fmla="*/ 89701 w 104791"/>
              <a:gd name="connsiteY1" fmla="*/ 222382 h 419011"/>
              <a:gd name="connsiteX2" fmla="*/ 96051 w 104791"/>
              <a:gd name="connsiteY2" fmla="*/ 206507 h 419011"/>
              <a:gd name="connsiteX3" fmla="*/ 801 w 104791"/>
              <a:gd name="connsiteY3" fmla="*/ 416057 h 419011"/>
              <a:gd name="connsiteX4" fmla="*/ 51601 w 104791"/>
              <a:gd name="connsiteY4" fmla="*/ 323982 h 419011"/>
              <a:gd name="connsiteX5" fmla="*/ 73826 w 104791"/>
              <a:gd name="connsiteY5" fmla="*/ 244607 h 419011"/>
              <a:gd name="connsiteX6" fmla="*/ 73826 w 104791"/>
              <a:gd name="connsiteY6" fmla="*/ 263657 h 419011"/>
              <a:gd name="connsiteX7" fmla="*/ 99226 w 104791"/>
              <a:gd name="connsiteY7" fmla="*/ 190632 h 419011"/>
              <a:gd name="connsiteX8" fmla="*/ 801 w 104791"/>
              <a:gd name="connsiteY8" fmla="*/ 132 h 41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91" h="419011">
                <a:moveTo>
                  <a:pt x="801" y="132"/>
                </a:moveTo>
                <a:cubicBezTo>
                  <a:pt x="-786" y="5424"/>
                  <a:pt x="73826" y="187986"/>
                  <a:pt x="89701" y="222382"/>
                </a:cubicBezTo>
                <a:cubicBezTo>
                  <a:pt x="105576" y="256778"/>
                  <a:pt x="110868" y="174228"/>
                  <a:pt x="96051" y="206507"/>
                </a:cubicBezTo>
                <a:cubicBezTo>
                  <a:pt x="81234" y="238786"/>
                  <a:pt x="8209" y="396478"/>
                  <a:pt x="801" y="416057"/>
                </a:cubicBezTo>
                <a:cubicBezTo>
                  <a:pt x="-6607" y="435636"/>
                  <a:pt x="39430" y="352557"/>
                  <a:pt x="51601" y="323982"/>
                </a:cubicBezTo>
                <a:cubicBezTo>
                  <a:pt x="63772" y="295407"/>
                  <a:pt x="70122" y="254661"/>
                  <a:pt x="73826" y="244607"/>
                </a:cubicBezTo>
                <a:cubicBezTo>
                  <a:pt x="77530" y="234553"/>
                  <a:pt x="69593" y="272653"/>
                  <a:pt x="73826" y="263657"/>
                </a:cubicBezTo>
                <a:cubicBezTo>
                  <a:pt x="78059" y="254661"/>
                  <a:pt x="113513" y="231378"/>
                  <a:pt x="99226" y="190632"/>
                </a:cubicBezTo>
                <a:cubicBezTo>
                  <a:pt x="84939" y="149886"/>
                  <a:pt x="2388" y="-5160"/>
                  <a:pt x="801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CC9E3E49-77AE-9140-0B61-7AED6203BFCA}"/>
              </a:ext>
            </a:extLst>
          </p:cNvPr>
          <p:cNvSpPr/>
          <p:nvPr/>
        </p:nvSpPr>
        <p:spPr>
          <a:xfrm>
            <a:off x="4240937" y="4321149"/>
            <a:ext cx="223248" cy="589283"/>
          </a:xfrm>
          <a:custGeom>
            <a:avLst/>
            <a:gdLst>
              <a:gd name="connsiteX0" fmla="*/ 124688 w 223248"/>
              <a:gd name="connsiteY0" fmla="*/ 26 h 589283"/>
              <a:gd name="connsiteX1" fmla="*/ 26263 w 223248"/>
              <a:gd name="connsiteY1" fmla="*/ 238151 h 589283"/>
              <a:gd name="connsiteX2" fmla="*/ 32613 w 223248"/>
              <a:gd name="connsiteY2" fmla="*/ 225451 h 589283"/>
              <a:gd name="connsiteX3" fmla="*/ 80238 w 223248"/>
              <a:gd name="connsiteY3" fmla="*/ 390551 h 589283"/>
              <a:gd name="connsiteX4" fmla="*/ 64363 w 223248"/>
              <a:gd name="connsiteY4" fmla="*/ 368326 h 589283"/>
              <a:gd name="connsiteX5" fmla="*/ 216763 w 223248"/>
              <a:gd name="connsiteY5" fmla="*/ 574701 h 589283"/>
              <a:gd name="connsiteX6" fmla="*/ 181838 w 223248"/>
              <a:gd name="connsiteY6" fmla="*/ 552476 h 589283"/>
              <a:gd name="connsiteX7" fmla="*/ 61188 w 223248"/>
              <a:gd name="connsiteY7" fmla="*/ 393726 h 589283"/>
              <a:gd name="connsiteX8" fmla="*/ 54838 w 223248"/>
              <a:gd name="connsiteY8" fmla="*/ 374676 h 589283"/>
              <a:gd name="connsiteX9" fmla="*/ 19913 w 223248"/>
              <a:gd name="connsiteY9" fmla="*/ 209576 h 589283"/>
              <a:gd name="connsiteX10" fmla="*/ 7213 w 223248"/>
              <a:gd name="connsiteY10" fmla="*/ 222276 h 589283"/>
              <a:gd name="connsiteX11" fmla="*/ 124688 w 223248"/>
              <a:gd name="connsiteY11" fmla="*/ 26 h 5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248" h="589283">
                <a:moveTo>
                  <a:pt x="124688" y="26"/>
                </a:moveTo>
                <a:cubicBezTo>
                  <a:pt x="127863" y="2672"/>
                  <a:pt x="41609" y="200580"/>
                  <a:pt x="26263" y="238151"/>
                </a:cubicBezTo>
                <a:cubicBezTo>
                  <a:pt x="10917" y="275722"/>
                  <a:pt x="23617" y="200051"/>
                  <a:pt x="32613" y="225451"/>
                </a:cubicBezTo>
                <a:cubicBezTo>
                  <a:pt x="41609" y="250851"/>
                  <a:pt x="74946" y="366738"/>
                  <a:pt x="80238" y="390551"/>
                </a:cubicBezTo>
                <a:cubicBezTo>
                  <a:pt x="85530" y="414364"/>
                  <a:pt x="64363" y="368326"/>
                  <a:pt x="64363" y="368326"/>
                </a:cubicBezTo>
                <a:cubicBezTo>
                  <a:pt x="87117" y="399018"/>
                  <a:pt x="197184" y="544009"/>
                  <a:pt x="216763" y="574701"/>
                </a:cubicBezTo>
                <a:cubicBezTo>
                  <a:pt x="236342" y="605393"/>
                  <a:pt x="207767" y="582638"/>
                  <a:pt x="181838" y="552476"/>
                </a:cubicBezTo>
                <a:cubicBezTo>
                  <a:pt x="155909" y="522314"/>
                  <a:pt x="61188" y="393726"/>
                  <a:pt x="61188" y="393726"/>
                </a:cubicBezTo>
                <a:cubicBezTo>
                  <a:pt x="40021" y="364093"/>
                  <a:pt x="61717" y="405368"/>
                  <a:pt x="54838" y="374676"/>
                </a:cubicBezTo>
                <a:cubicBezTo>
                  <a:pt x="47959" y="343984"/>
                  <a:pt x="27850" y="234976"/>
                  <a:pt x="19913" y="209576"/>
                </a:cubicBezTo>
                <a:cubicBezTo>
                  <a:pt x="11976" y="184176"/>
                  <a:pt x="-11837" y="252439"/>
                  <a:pt x="7213" y="222276"/>
                </a:cubicBezTo>
                <a:cubicBezTo>
                  <a:pt x="26263" y="192114"/>
                  <a:pt x="121513" y="-2620"/>
                  <a:pt x="124688" y="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745B1BA-2D12-2C97-04E8-C198B02A3E13}"/>
              </a:ext>
            </a:extLst>
          </p:cNvPr>
          <p:cNvSpPr/>
          <p:nvPr/>
        </p:nvSpPr>
        <p:spPr>
          <a:xfrm>
            <a:off x="3545491" y="5812453"/>
            <a:ext cx="30032" cy="251362"/>
          </a:xfrm>
          <a:custGeom>
            <a:avLst/>
            <a:gdLst>
              <a:gd name="connsiteX0" fmla="*/ 29634 w 30032"/>
              <a:gd name="connsiteY0" fmla="*/ 262 h 251362"/>
              <a:gd name="connsiteX1" fmla="*/ 4533 w 30032"/>
              <a:gd name="connsiteY1" fmla="*/ 165213 h 251362"/>
              <a:gd name="connsiteX2" fmla="*/ 947 w 30032"/>
              <a:gd name="connsiteY2" fmla="*/ 251274 h 251362"/>
              <a:gd name="connsiteX3" fmla="*/ 947 w 30032"/>
              <a:gd name="connsiteY3" fmla="*/ 150869 h 251362"/>
              <a:gd name="connsiteX4" fmla="*/ 11704 w 30032"/>
              <a:gd name="connsiteY4" fmla="*/ 86323 h 251362"/>
              <a:gd name="connsiteX5" fmla="*/ 18876 w 30032"/>
              <a:gd name="connsiteY5" fmla="*/ 125768 h 251362"/>
              <a:gd name="connsiteX6" fmla="*/ 29634 w 30032"/>
              <a:gd name="connsiteY6" fmla="*/ 262 h 25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32" h="251362">
                <a:moveTo>
                  <a:pt x="29634" y="262"/>
                </a:moveTo>
                <a:cubicBezTo>
                  <a:pt x="27244" y="6836"/>
                  <a:pt x="9314" y="123378"/>
                  <a:pt x="4533" y="165213"/>
                </a:cubicBezTo>
                <a:cubicBezTo>
                  <a:pt x="-248" y="207048"/>
                  <a:pt x="1545" y="253665"/>
                  <a:pt x="947" y="251274"/>
                </a:cubicBezTo>
                <a:cubicBezTo>
                  <a:pt x="349" y="248883"/>
                  <a:pt x="-846" y="178361"/>
                  <a:pt x="947" y="150869"/>
                </a:cubicBezTo>
                <a:cubicBezTo>
                  <a:pt x="2740" y="123377"/>
                  <a:pt x="8716" y="90507"/>
                  <a:pt x="11704" y="86323"/>
                </a:cubicBezTo>
                <a:cubicBezTo>
                  <a:pt x="14692" y="82140"/>
                  <a:pt x="14693" y="138916"/>
                  <a:pt x="18876" y="125768"/>
                </a:cubicBezTo>
                <a:cubicBezTo>
                  <a:pt x="23059" y="112620"/>
                  <a:pt x="32024" y="-6312"/>
                  <a:pt x="2963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147AEA5-C4B0-471A-1CDD-C2A44BF572DC}"/>
              </a:ext>
            </a:extLst>
          </p:cNvPr>
          <p:cNvSpPr/>
          <p:nvPr/>
        </p:nvSpPr>
        <p:spPr>
          <a:xfrm>
            <a:off x="4952100" y="5701473"/>
            <a:ext cx="101472" cy="230063"/>
          </a:xfrm>
          <a:custGeom>
            <a:avLst/>
            <a:gdLst>
              <a:gd name="connsiteX0" fmla="*/ 4 w 101472"/>
              <a:gd name="connsiteY0" fmla="*/ 80 h 230063"/>
              <a:gd name="connsiteX1" fmla="*/ 82479 w 101472"/>
              <a:gd name="connsiteY1" fmla="*/ 104071 h 230063"/>
              <a:gd name="connsiteX2" fmla="*/ 75307 w 101472"/>
              <a:gd name="connsiteY2" fmla="*/ 229576 h 230063"/>
              <a:gd name="connsiteX3" fmla="*/ 100408 w 101472"/>
              <a:gd name="connsiteY3" fmla="*/ 147101 h 230063"/>
              <a:gd name="connsiteX4" fmla="*/ 96822 w 101472"/>
              <a:gd name="connsiteY4" fmla="*/ 136343 h 230063"/>
              <a:gd name="connsiteX5" fmla="*/ 96822 w 101472"/>
              <a:gd name="connsiteY5" fmla="*/ 53868 h 230063"/>
              <a:gd name="connsiteX6" fmla="*/ 78893 w 101472"/>
              <a:gd name="connsiteY6" fmla="*/ 86141 h 230063"/>
              <a:gd name="connsiteX7" fmla="*/ 4 w 101472"/>
              <a:gd name="connsiteY7" fmla="*/ 80 h 23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472" h="230063">
                <a:moveTo>
                  <a:pt x="4" y="80"/>
                </a:moveTo>
                <a:cubicBezTo>
                  <a:pt x="602" y="3068"/>
                  <a:pt x="69929" y="65822"/>
                  <a:pt x="82479" y="104071"/>
                </a:cubicBezTo>
                <a:cubicBezTo>
                  <a:pt x="95029" y="142320"/>
                  <a:pt x="72319" y="222404"/>
                  <a:pt x="75307" y="229576"/>
                </a:cubicBezTo>
                <a:cubicBezTo>
                  <a:pt x="78295" y="236748"/>
                  <a:pt x="96822" y="162640"/>
                  <a:pt x="100408" y="147101"/>
                </a:cubicBezTo>
                <a:cubicBezTo>
                  <a:pt x="103994" y="131562"/>
                  <a:pt x="97420" y="151882"/>
                  <a:pt x="96822" y="136343"/>
                </a:cubicBezTo>
                <a:cubicBezTo>
                  <a:pt x="96224" y="120804"/>
                  <a:pt x="99810" y="62235"/>
                  <a:pt x="96822" y="53868"/>
                </a:cubicBezTo>
                <a:cubicBezTo>
                  <a:pt x="93834" y="45501"/>
                  <a:pt x="93834" y="93910"/>
                  <a:pt x="78893" y="86141"/>
                </a:cubicBezTo>
                <a:cubicBezTo>
                  <a:pt x="63952" y="78372"/>
                  <a:pt x="-594" y="-2908"/>
                  <a:pt x="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7F3AB29E-EA8C-3E78-E1BE-2074A1B2EC5E}"/>
              </a:ext>
            </a:extLst>
          </p:cNvPr>
          <p:cNvSpPr/>
          <p:nvPr/>
        </p:nvSpPr>
        <p:spPr>
          <a:xfrm>
            <a:off x="3600217" y="5450209"/>
            <a:ext cx="175332" cy="201562"/>
          </a:xfrm>
          <a:custGeom>
            <a:avLst/>
            <a:gdLst>
              <a:gd name="connsiteX0" fmla="*/ 172131 w 175332"/>
              <a:gd name="connsiteY0" fmla="*/ 332 h 201562"/>
              <a:gd name="connsiteX1" fmla="*/ 129101 w 175332"/>
              <a:gd name="connsiteY1" fmla="*/ 118666 h 201562"/>
              <a:gd name="connsiteX2" fmla="*/ 9 w 175332"/>
              <a:gd name="connsiteY2" fmla="*/ 201142 h 201562"/>
              <a:gd name="connsiteX3" fmla="*/ 121929 w 175332"/>
              <a:gd name="connsiteY3" fmla="*/ 150939 h 201562"/>
              <a:gd name="connsiteX4" fmla="*/ 53797 w 175332"/>
              <a:gd name="connsiteY4" fmla="*/ 154525 h 201562"/>
              <a:gd name="connsiteX5" fmla="*/ 161374 w 175332"/>
              <a:gd name="connsiteY5" fmla="*/ 125838 h 201562"/>
              <a:gd name="connsiteX6" fmla="*/ 100414 w 175332"/>
              <a:gd name="connsiteY6" fmla="*/ 107909 h 201562"/>
              <a:gd name="connsiteX7" fmla="*/ 164959 w 175332"/>
              <a:gd name="connsiteY7" fmla="*/ 82807 h 201562"/>
              <a:gd name="connsiteX8" fmla="*/ 172131 w 175332"/>
              <a:gd name="connsiteY8" fmla="*/ 332 h 20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332" h="201562">
                <a:moveTo>
                  <a:pt x="172131" y="332"/>
                </a:moveTo>
                <a:cubicBezTo>
                  <a:pt x="166155" y="6309"/>
                  <a:pt x="157788" y="85198"/>
                  <a:pt x="129101" y="118666"/>
                </a:cubicBezTo>
                <a:cubicBezTo>
                  <a:pt x="100414" y="152134"/>
                  <a:pt x="1204" y="195763"/>
                  <a:pt x="9" y="201142"/>
                </a:cubicBezTo>
                <a:cubicBezTo>
                  <a:pt x="-1186" y="206521"/>
                  <a:pt x="112964" y="158708"/>
                  <a:pt x="121929" y="150939"/>
                </a:cubicBezTo>
                <a:cubicBezTo>
                  <a:pt x="130894" y="143170"/>
                  <a:pt x="47223" y="158709"/>
                  <a:pt x="53797" y="154525"/>
                </a:cubicBezTo>
                <a:cubicBezTo>
                  <a:pt x="60371" y="150341"/>
                  <a:pt x="153605" y="133607"/>
                  <a:pt x="161374" y="125838"/>
                </a:cubicBezTo>
                <a:cubicBezTo>
                  <a:pt x="169143" y="118069"/>
                  <a:pt x="99816" y="115081"/>
                  <a:pt x="100414" y="107909"/>
                </a:cubicBezTo>
                <a:cubicBezTo>
                  <a:pt x="101012" y="100737"/>
                  <a:pt x="154201" y="94760"/>
                  <a:pt x="164959" y="82807"/>
                </a:cubicBezTo>
                <a:cubicBezTo>
                  <a:pt x="175717" y="70854"/>
                  <a:pt x="178107" y="-5645"/>
                  <a:pt x="172131" y="3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CF63EE1A-5121-D311-F07F-9DB08E118F1D}"/>
              </a:ext>
            </a:extLst>
          </p:cNvPr>
          <p:cNvSpPr/>
          <p:nvPr/>
        </p:nvSpPr>
        <p:spPr>
          <a:xfrm>
            <a:off x="4682992" y="5281433"/>
            <a:ext cx="472104" cy="316554"/>
          </a:xfrm>
          <a:custGeom>
            <a:avLst/>
            <a:gdLst>
              <a:gd name="connsiteX0" fmla="*/ 170 w 472104"/>
              <a:gd name="connsiteY0" fmla="*/ 572 h 316554"/>
              <a:gd name="connsiteX1" fmla="*/ 154363 w 472104"/>
              <a:gd name="connsiteY1" fmla="*/ 118906 h 316554"/>
              <a:gd name="connsiteX2" fmla="*/ 168707 w 472104"/>
              <a:gd name="connsiteY2" fmla="*/ 147593 h 316554"/>
              <a:gd name="connsiteX3" fmla="*/ 168707 w 472104"/>
              <a:gd name="connsiteY3" fmla="*/ 144007 h 316554"/>
              <a:gd name="connsiteX4" fmla="*/ 355173 w 472104"/>
              <a:gd name="connsiteY4" fmla="*/ 298200 h 316554"/>
              <a:gd name="connsiteX5" fmla="*/ 376688 w 472104"/>
              <a:gd name="connsiteY5" fmla="*/ 262341 h 316554"/>
              <a:gd name="connsiteX6" fmla="*/ 462749 w 472104"/>
              <a:gd name="connsiteY6" fmla="*/ 151179 h 316554"/>
              <a:gd name="connsiteX7" fmla="*/ 466335 w 472104"/>
              <a:gd name="connsiteY7" fmla="*/ 72289 h 316554"/>
              <a:gd name="connsiteX8" fmla="*/ 459163 w 472104"/>
              <a:gd name="connsiteY8" fmla="*/ 122492 h 316554"/>
              <a:gd name="connsiteX9" fmla="*/ 319314 w 472104"/>
              <a:gd name="connsiteY9" fmla="*/ 312543 h 316554"/>
              <a:gd name="connsiteX10" fmla="*/ 312142 w 472104"/>
              <a:gd name="connsiteY10" fmla="*/ 244412 h 316554"/>
              <a:gd name="connsiteX11" fmla="*/ 208152 w 472104"/>
              <a:gd name="connsiteY11" fmla="*/ 154765 h 316554"/>
              <a:gd name="connsiteX12" fmla="*/ 125676 w 472104"/>
              <a:gd name="connsiteY12" fmla="*/ 75875 h 316554"/>
              <a:gd name="connsiteX13" fmla="*/ 170 w 472104"/>
              <a:gd name="connsiteY13" fmla="*/ 572 h 31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2104" h="316554">
                <a:moveTo>
                  <a:pt x="170" y="572"/>
                </a:moveTo>
                <a:cubicBezTo>
                  <a:pt x="4951" y="7744"/>
                  <a:pt x="126273" y="94402"/>
                  <a:pt x="154363" y="118906"/>
                </a:cubicBezTo>
                <a:cubicBezTo>
                  <a:pt x="182453" y="143410"/>
                  <a:pt x="166316" y="143410"/>
                  <a:pt x="168707" y="147593"/>
                </a:cubicBezTo>
                <a:cubicBezTo>
                  <a:pt x="171098" y="151776"/>
                  <a:pt x="137629" y="118906"/>
                  <a:pt x="168707" y="144007"/>
                </a:cubicBezTo>
                <a:cubicBezTo>
                  <a:pt x="199785" y="169108"/>
                  <a:pt x="320510" y="278478"/>
                  <a:pt x="355173" y="298200"/>
                </a:cubicBezTo>
                <a:cubicBezTo>
                  <a:pt x="389837" y="317922"/>
                  <a:pt x="358759" y="286844"/>
                  <a:pt x="376688" y="262341"/>
                </a:cubicBezTo>
                <a:cubicBezTo>
                  <a:pt x="394617" y="237838"/>
                  <a:pt x="447808" y="182854"/>
                  <a:pt x="462749" y="151179"/>
                </a:cubicBezTo>
                <a:cubicBezTo>
                  <a:pt x="477690" y="119504"/>
                  <a:pt x="466933" y="77070"/>
                  <a:pt x="466335" y="72289"/>
                </a:cubicBezTo>
                <a:cubicBezTo>
                  <a:pt x="465737" y="67508"/>
                  <a:pt x="483666" y="82450"/>
                  <a:pt x="459163" y="122492"/>
                </a:cubicBezTo>
                <a:cubicBezTo>
                  <a:pt x="434660" y="162534"/>
                  <a:pt x="343818" y="292223"/>
                  <a:pt x="319314" y="312543"/>
                </a:cubicBezTo>
                <a:cubicBezTo>
                  <a:pt x="294810" y="332863"/>
                  <a:pt x="330669" y="270708"/>
                  <a:pt x="312142" y="244412"/>
                </a:cubicBezTo>
                <a:cubicBezTo>
                  <a:pt x="293615" y="218116"/>
                  <a:pt x="239230" y="182854"/>
                  <a:pt x="208152" y="154765"/>
                </a:cubicBezTo>
                <a:cubicBezTo>
                  <a:pt x="177074" y="126676"/>
                  <a:pt x="159144" y="96195"/>
                  <a:pt x="125676" y="75875"/>
                </a:cubicBezTo>
                <a:cubicBezTo>
                  <a:pt x="92208" y="55555"/>
                  <a:pt x="-4611" y="-6600"/>
                  <a:pt x="170" y="5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566AB4C-D4F0-A43D-7054-C751292E0FC5}"/>
              </a:ext>
            </a:extLst>
          </p:cNvPr>
          <p:cNvSpPr/>
          <p:nvPr/>
        </p:nvSpPr>
        <p:spPr>
          <a:xfrm>
            <a:off x="5243431" y="4752608"/>
            <a:ext cx="176478" cy="699934"/>
          </a:xfrm>
          <a:custGeom>
            <a:avLst/>
            <a:gdLst>
              <a:gd name="connsiteX0" fmla="*/ 135725 w 176478"/>
              <a:gd name="connsiteY0" fmla="*/ 14 h 699934"/>
              <a:gd name="connsiteX1" fmla="*/ 175236 w 176478"/>
              <a:gd name="connsiteY1" fmla="*/ 248370 h 699934"/>
              <a:gd name="connsiteX2" fmla="*/ 79280 w 176478"/>
              <a:gd name="connsiteY2" fmla="*/ 417703 h 699934"/>
              <a:gd name="connsiteX3" fmla="*/ 96213 w 176478"/>
              <a:gd name="connsiteY3" fmla="*/ 361259 h 699934"/>
              <a:gd name="connsiteX4" fmla="*/ 258 w 176478"/>
              <a:gd name="connsiteY4" fmla="*/ 699925 h 699934"/>
              <a:gd name="connsiteX5" fmla="*/ 130080 w 176478"/>
              <a:gd name="connsiteY5" fmla="*/ 372548 h 699934"/>
              <a:gd name="connsiteX6" fmla="*/ 67991 w 176478"/>
              <a:gd name="connsiteY6" fmla="*/ 485436 h 699934"/>
              <a:gd name="connsiteX7" fmla="*/ 163947 w 176478"/>
              <a:gd name="connsiteY7" fmla="*/ 259659 h 699934"/>
              <a:gd name="connsiteX8" fmla="*/ 135725 w 176478"/>
              <a:gd name="connsiteY8" fmla="*/ 14 h 69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478" h="699934">
                <a:moveTo>
                  <a:pt x="135725" y="14"/>
                </a:moveTo>
                <a:cubicBezTo>
                  <a:pt x="137606" y="-1867"/>
                  <a:pt x="184643" y="178755"/>
                  <a:pt x="175236" y="248370"/>
                </a:cubicBezTo>
                <a:cubicBezTo>
                  <a:pt x="165829" y="317985"/>
                  <a:pt x="92450" y="398888"/>
                  <a:pt x="79280" y="417703"/>
                </a:cubicBezTo>
                <a:cubicBezTo>
                  <a:pt x="66110" y="436518"/>
                  <a:pt x="109383" y="314222"/>
                  <a:pt x="96213" y="361259"/>
                </a:cubicBezTo>
                <a:cubicBezTo>
                  <a:pt x="83043" y="408296"/>
                  <a:pt x="-5386" y="698044"/>
                  <a:pt x="258" y="699925"/>
                </a:cubicBezTo>
                <a:cubicBezTo>
                  <a:pt x="5902" y="701806"/>
                  <a:pt x="118791" y="408296"/>
                  <a:pt x="130080" y="372548"/>
                </a:cubicBezTo>
                <a:cubicBezTo>
                  <a:pt x="141369" y="336800"/>
                  <a:pt x="62347" y="504251"/>
                  <a:pt x="67991" y="485436"/>
                </a:cubicBezTo>
                <a:cubicBezTo>
                  <a:pt x="73635" y="466621"/>
                  <a:pt x="150777" y="333037"/>
                  <a:pt x="163947" y="259659"/>
                </a:cubicBezTo>
                <a:cubicBezTo>
                  <a:pt x="177117" y="186281"/>
                  <a:pt x="133844" y="1895"/>
                  <a:pt x="1357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A00B8ABF-DDCD-E53D-0287-7ACFF4F02618}"/>
              </a:ext>
            </a:extLst>
          </p:cNvPr>
          <p:cNvSpPr/>
          <p:nvPr/>
        </p:nvSpPr>
        <p:spPr>
          <a:xfrm>
            <a:off x="3149583" y="5345126"/>
            <a:ext cx="210166" cy="255894"/>
          </a:xfrm>
          <a:custGeom>
            <a:avLst/>
            <a:gdLst>
              <a:gd name="connsiteX0" fmla="*/ 17 w 210166"/>
              <a:gd name="connsiteY0" fmla="*/ 163 h 255894"/>
              <a:gd name="connsiteX1" fmla="*/ 62106 w 210166"/>
              <a:gd name="connsiteY1" fmla="*/ 135630 h 255894"/>
              <a:gd name="connsiteX2" fmla="*/ 208861 w 210166"/>
              <a:gd name="connsiteY2" fmla="*/ 254163 h 255894"/>
              <a:gd name="connsiteX3" fmla="*/ 129839 w 210166"/>
              <a:gd name="connsiteY3" fmla="*/ 203363 h 255894"/>
              <a:gd name="connsiteX4" fmla="*/ 56461 w 210166"/>
              <a:gd name="connsiteY4" fmla="*/ 163852 h 255894"/>
              <a:gd name="connsiteX5" fmla="*/ 17 w 210166"/>
              <a:gd name="connsiteY5" fmla="*/ 163 h 25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166" h="255894">
                <a:moveTo>
                  <a:pt x="17" y="163"/>
                </a:moveTo>
                <a:cubicBezTo>
                  <a:pt x="958" y="-4541"/>
                  <a:pt x="27299" y="93297"/>
                  <a:pt x="62106" y="135630"/>
                </a:cubicBezTo>
                <a:cubicBezTo>
                  <a:pt x="96913" y="177963"/>
                  <a:pt x="197572" y="242874"/>
                  <a:pt x="208861" y="254163"/>
                </a:cubicBezTo>
                <a:cubicBezTo>
                  <a:pt x="220150" y="265452"/>
                  <a:pt x="155239" y="218415"/>
                  <a:pt x="129839" y="203363"/>
                </a:cubicBezTo>
                <a:cubicBezTo>
                  <a:pt x="104439" y="188311"/>
                  <a:pt x="76216" y="194896"/>
                  <a:pt x="56461" y="163852"/>
                </a:cubicBezTo>
                <a:cubicBezTo>
                  <a:pt x="36706" y="132808"/>
                  <a:pt x="-924" y="4867"/>
                  <a:pt x="17" y="1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05FE2EC4-0090-9A32-F14C-58C67CC44B1D}"/>
              </a:ext>
            </a:extLst>
          </p:cNvPr>
          <p:cNvSpPr/>
          <p:nvPr/>
        </p:nvSpPr>
        <p:spPr>
          <a:xfrm>
            <a:off x="5374953" y="5198505"/>
            <a:ext cx="253026" cy="1158916"/>
          </a:xfrm>
          <a:custGeom>
            <a:avLst/>
            <a:gdLst>
              <a:gd name="connsiteX0" fmla="*/ 252558 w 253026"/>
              <a:gd name="connsiteY0" fmla="*/ 28 h 1158916"/>
              <a:gd name="connsiteX1" fmla="*/ 213047 w 253026"/>
              <a:gd name="connsiteY1" fmla="*/ 333051 h 1158916"/>
              <a:gd name="connsiteX2" fmla="*/ 179180 w 253026"/>
              <a:gd name="connsiteY2" fmla="*/ 649139 h 1158916"/>
              <a:gd name="connsiteX3" fmla="*/ 173536 w 253026"/>
              <a:gd name="connsiteY3" fmla="*/ 598339 h 1158916"/>
              <a:gd name="connsiteX4" fmla="*/ 4203 w 253026"/>
              <a:gd name="connsiteY4" fmla="*/ 1145851 h 1158916"/>
              <a:gd name="connsiteX5" fmla="*/ 60647 w 253026"/>
              <a:gd name="connsiteY5" fmla="*/ 965228 h 1158916"/>
              <a:gd name="connsiteX6" fmla="*/ 162247 w 253026"/>
              <a:gd name="connsiteY6" fmla="*/ 711228 h 1158916"/>
              <a:gd name="connsiteX7" fmla="*/ 162247 w 253026"/>
              <a:gd name="connsiteY7" fmla="*/ 688651 h 1158916"/>
              <a:gd name="connsiteX8" fmla="*/ 184825 w 253026"/>
              <a:gd name="connsiteY8" fmla="*/ 316117 h 1158916"/>
              <a:gd name="connsiteX9" fmla="*/ 252558 w 253026"/>
              <a:gd name="connsiteY9" fmla="*/ 28 h 115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026" h="1158916">
                <a:moveTo>
                  <a:pt x="252558" y="28"/>
                </a:moveTo>
                <a:cubicBezTo>
                  <a:pt x="257262" y="2850"/>
                  <a:pt x="225277" y="224866"/>
                  <a:pt x="213047" y="333051"/>
                </a:cubicBezTo>
                <a:cubicBezTo>
                  <a:pt x="200817" y="441236"/>
                  <a:pt x="185765" y="604924"/>
                  <a:pt x="179180" y="649139"/>
                </a:cubicBezTo>
                <a:cubicBezTo>
                  <a:pt x="172595" y="693354"/>
                  <a:pt x="202699" y="515554"/>
                  <a:pt x="173536" y="598339"/>
                </a:cubicBezTo>
                <a:cubicBezTo>
                  <a:pt x="144373" y="681124"/>
                  <a:pt x="23018" y="1084703"/>
                  <a:pt x="4203" y="1145851"/>
                </a:cubicBezTo>
                <a:cubicBezTo>
                  <a:pt x="-14612" y="1206999"/>
                  <a:pt x="34306" y="1037665"/>
                  <a:pt x="60647" y="965228"/>
                </a:cubicBezTo>
                <a:cubicBezTo>
                  <a:pt x="86988" y="892791"/>
                  <a:pt x="145314" y="757324"/>
                  <a:pt x="162247" y="711228"/>
                </a:cubicBezTo>
                <a:cubicBezTo>
                  <a:pt x="179180" y="665132"/>
                  <a:pt x="158484" y="754503"/>
                  <a:pt x="162247" y="688651"/>
                </a:cubicBezTo>
                <a:cubicBezTo>
                  <a:pt x="166010" y="622799"/>
                  <a:pt x="165070" y="429006"/>
                  <a:pt x="184825" y="316117"/>
                </a:cubicBezTo>
                <a:cubicBezTo>
                  <a:pt x="204580" y="203228"/>
                  <a:pt x="247854" y="-2794"/>
                  <a:pt x="25255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79C2451D-FFBF-D5D7-7D13-BFA7177FC2DC}"/>
              </a:ext>
            </a:extLst>
          </p:cNvPr>
          <p:cNvSpPr/>
          <p:nvPr/>
        </p:nvSpPr>
        <p:spPr>
          <a:xfrm>
            <a:off x="2827855" y="5519936"/>
            <a:ext cx="426074" cy="813660"/>
          </a:xfrm>
          <a:custGeom>
            <a:avLst/>
            <a:gdLst>
              <a:gd name="connsiteX0" fmla="*/ 12 w 426074"/>
              <a:gd name="connsiteY0" fmla="*/ 331 h 813660"/>
              <a:gd name="connsiteX1" fmla="*/ 248367 w 426074"/>
              <a:gd name="connsiteY1" fmla="*/ 214820 h 813660"/>
              <a:gd name="connsiteX2" fmla="*/ 282234 w 426074"/>
              <a:gd name="connsiteY2" fmla="*/ 401086 h 813660"/>
              <a:gd name="connsiteX3" fmla="*/ 287878 w 426074"/>
              <a:gd name="connsiteY3" fmla="*/ 316420 h 813660"/>
              <a:gd name="connsiteX4" fmla="*/ 417701 w 426074"/>
              <a:gd name="connsiteY4" fmla="*/ 801842 h 813660"/>
              <a:gd name="connsiteX5" fmla="*/ 395123 w 426074"/>
              <a:gd name="connsiteY5" fmla="*/ 632508 h 813660"/>
              <a:gd name="connsiteX6" fmla="*/ 248367 w 426074"/>
              <a:gd name="connsiteY6" fmla="*/ 282553 h 813660"/>
              <a:gd name="connsiteX7" fmla="*/ 259656 w 426074"/>
              <a:gd name="connsiteY7" fmla="*/ 265620 h 813660"/>
              <a:gd name="connsiteX8" fmla="*/ 12 w 426074"/>
              <a:gd name="connsiteY8" fmla="*/ 331 h 81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074" h="813660">
                <a:moveTo>
                  <a:pt x="12" y="331"/>
                </a:moveTo>
                <a:cubicBezTo>
                  <a:pt x="-1870" y="-8136"/>
                  <a:pt x="201330" y="148028"/>
                  <a:pt x="248367" y="214820"/>
                </a:cubicBezTo>
                <a:cubicBezTo>
                  <a:pt x="295404" y="281613"/>
                  <a:pt x="275649" y="384153"/>
                  <a:pt x="282234" y="401086"/>
                </a:cubicBezTo>
                <a:cubicBezTo>
                  <a:pt x="288819" y="418019"/>
                  <a:pt x="265300" y="249627"/>
                  <a:pt x="287878" y="316420"/>
                </a:cubicBezTo>
                <a:cubicBezTo>
                  <a:pt x="310456" y="383213"/>
                  <a:pt x="399827" y="749161"/>
                  <a:pt x="417701" y="801842"/>
                </a:cubicBezTo>
                <a:cubicBezTo>
                  <a:pt x="435575" y="854523"/>
                  <a:pt x="423345" y="719056"/>
                  <a:pt x="395123" y="632508"/>
                </a:cubicBezTo>
                <a:cubicBezTo>
                  <a:pt x="366901" y="545960"/>
                  <a:pt x="270945" y="343701"/>
                  <a:pt x="248367" y="282553"/>
                </a:cubicBezTo>
                <a:cubicBezTo>
                  <a:pt x="225789" y="221405"/>
                  <a:pt x="299167" y="306072"/>
                  <a:pt x="259656" y="265620"/>
                </a:cubicBezTo>
                <a:cubicBezTo>
                  <a:pt x="220145" y="225168"/>
                  <a:pt x="1894" y="8798"/>
                  <a:pt x="12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EADB597B-FF4D-889E-2846-03B230725D52}"/>
              </a:ext>
            </a:extLst>
          </p:cNvPr>
          <p:cNvSpPr/>
          <p:nvPr/>
        </p:nvSpPr>
        <p:spPr>
          <a:xfrm>
            <a:off x="4435488" y="6219939"/>
            <a:ext cx="1045276" cy="627272"/>
          </a:xfrm>
          <a:custGeom>
            <a:avLst/>
            <a:gdLst>
              <a:gd name="connsiteX0" fmla="*/ 1045268 w 1045276"/>
              <a:gd name="connsiteY0" fmla="*/ 239 h 627272"/>
              <a:gd name="connsiteX1" fmla="*/ 689668 w 1045276"/>
              <a:gd name="connsiteY1" fmla="*/ 310683 h 627272"/>
              <a:gd name="connsiteX2" fmla="*/ 746112 w 1045276"/>
              <a:gd name="connsiteY2" fmla="*/ 293750 h 627272"/>
              <a:gd name="connsiteX3" fmla="*/ 373579 w 1045276"/>
              <a:gd name="connsiteY3" fmla="*/ 542105 h 627272"/>
              <a:gd name="connsiteX4" fmla="*/ 362290 w 1045276"/>
              <a:gd name="connsiteY4" fmla="*/ 519528 h 627272"/>
              <a:gd name="connsiteX5" fmla="*/ 1045 w 1045276"/>
              <a:gd name="connsiteY5" fmla="*/ 626772 h 627272"/>
              <a:gd name="connsiteX6" fmla="*/ 492112 w 1045276"/>
              <a:gd name="connsiteY6" fmla="*/ 468728 h 627272"/>
              <a:gd name="connsiteX7" fmla="*/ 678379 w 1045276"/>
              <a:gd name="connsiteY7" fmla="*/ 389705 h 627272"/>
              <a:gd name="connsiteX8" fmla="*/ 678379 w 1045276"/>
              <a:gd name="connsiteY8" fmla="*/ 367128 h 627272"/>
              <a:gd name="connsiteX9" fmla="*/ 1045268 w 1045276"/>
              <a:gd name="connsiteY9" fmla="*/ 239 h 62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5276" h="627272">
                <a:moveTo>
                  <a:pt x="1045268" y="239"/>
                </a:moveTo>
                <a:cubicBezTo>
                  <a:pt x="1047149" y="-9168"/>
                  <a:pt x="739527" y="261765"/>
                  <a:pt x="689668" y="310683"/>
                </a:cubicBezTo>
                <a:cubicBezTo>
                  <a:pt x="639809" y="359602"/>
                  <a:pt x="798793" y="255180"/>
                  <a:pt x="746112" y="293750"/>
                </a:cubicBezTo>
                <a:cubicBezTo>
                  <a:pt x="693431" y="332320"/>
                  <a:pt x="437549" y="504475"/>
                  <a:pt x="373579" y="542105"/>
                </a:cubicBezTo>
                <a:cubicBezTo>
                  <a:pt x="309609" y="579735"/>
                  <a:pt x="424379" y="505417"/>
                  <a:pt x="362290" y="519528"/>
                </a:cubicBezTo>
                <a:cubicBezTo>
                  <a:pt x="300201" y="533639"/>
                  <a:pt x="-20592" y="635239"/>
                  <a:pt x="1045" y="626772"/>
                </a:cubicBezTo>
                <a:cubicBezTo>
                  <a:pt x="22682" y="618305"/>
                  <a:pt x="379223" y="508239"/>
                  <a:pt x="492112" y="468728"/>
                </a:cubicBezTo>
                <a:cubicBezTo>
                  <a:pt x="605001" y="429217"/>
                  <a:pt x="647335" y="406638"/>
                  <a:pt x="678379" y="389705"/>
                </a:cubicBezTo>
                <a:cubicBezTo>
                  <a:pt x="709423" y="372772"/>
                  <a:pt x="611587" y="431098"/>
                  <a:pt x="678379" y="367128"/>
                </a:cubicBezTo>
                <a:cubicBezTo>
                  <a:pt x="745171" y="303158"/>
                  <a:pt x="1043387" y="9646"/>
                  <a:pt x="1045268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8921D7E-6CF2-20AC-1C77-C0C42E50FC12}"/>
              </a:ext>
            </a:extLst>
          </p:cNvPr>
          <p:cNvSpPr/>
          <p:nvPr/>
        </p:nvSpPr>
        <p:spPr>
          <a:xfrm>
            <a:off x="2997172" y="5988755"/>
            <a:ext cx="519264" cy="663214"/>
          </a:xfrm>
          <a:custGeom>
            <a:avLst/>
            <a:gdLst>
              <a:gd name="connsiteX0" fmla="*/ 28 w 519264"/>
              <a:gd name="connsiteY0" fmla="*/ 1 h 663214"/>
              <a:gd name="connsiteX1" fmla="*/ 259672 w 519264"/>
              <a:gd name="connsiteY1" fmla="*/ 519289 h 663214"/>
              <a:gd name="connsiteX2" fmla="*/ 310472 w 519264"/>
              <a:gd name="connsiteY2" fmla="*/ 564445 h 663214"/>
              <a:gd name="connsiteX3" fmla="*/ 513672 w 519264"/>
              <a:gd name="connsiteY3" fmla="*/ 660401 h 663214"/>
              <a:gd name="connsiteX4" fmla="*/ 451584 w 519264"/>
              <a:gd name="connsiteY4" fmla="*/ 632178 h 663214"/>
              <a:gd name="connsiteX5" fmla="*/ 338695 w 519264"/>
              <a:gd name="connsiteY5" fmla="*/ 575734 h 663214"/>
              <a:gd name="connsiteX6" fmla="*/ 276606 w 519264"/>
              <a:gd name="connsiteY6" fmla="*/ 524934 h 663214"/>
              <a:gd name="connsiteX7" fmla="*/ 28 w 519264"/>
              <a:gd name="connsiteY7" fmla="*/ 1 h 66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264" h="663214">
                <a:moveTo>
                  <a:pt x="28" y="1"/>
                </a:moveTo>
                <a:cubicBezTo>
                  <a:pt x="-2794" y="-940"/>
                  <a:pt x="207931" y="425215"/>
                  <a:pt x="259672" y="519289"/>
                </a:cubicBezTo>
                <a:cubicBezTo>
                  <a:pt x="311413" y="613363"/>
                  <a:pt x="268139" y="540926"/>
                  <a:pt x="310472" y="564445"/>
                </a:cubicBezTo>
                <a:cubicBezTo>
                  <a:pt x="352805" y="587964"/>
                  <a:pt x="490153" y="649112"/>
                  <a:pt x="513672" y="660401"/>
                </a:cubicBezTo>
                <a:cubicBezTo>
                  <a:pt x="537191" y="671690"/>
                  <a:pt x="480747" y="646289"/>
                  <a:pt x="451584" y="632178"/>
                </a:cubicBezTo>
                <a:cubicBezTo>
                  <a:pt x="422421" y="618067"/>
                  <a:pt x="367858" y="593608"/>
                  <a:pt x="338695" y="575734"/>
                </a:cubicBezTo>
                <a:cubicBezTo>
                  <a:pt x="309532" y="557860"/>
                  <a:pt x="329287" y="614304"/>
                  <a:pt x="276606" y="524934"/>
                </a:cubicBezTo>
                <a:cubicBezTo>
                  <a:pt x="223925" y="435564"/>
                  <a:pt x="2850" y="942"/>
                  <a:pt x="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436C95C-D6A8-7111-B80A-86BC9F69825B}"/>
              </a:ext>
            </a:extLst>
          </p:cNvPr>
          <p:cNvSpPr/>
          <p:nvPr/>
        </p:nvSpPr>
        <p:spPr>
          <a:xfrm>
            <a:off x="3714765" y="6654237"/>
            <a:ext cx="716519" cy="304945"/>
          </a:xfrm>
          <a:custGeom>
            <a:avLst/>
            <a:gdLst>
              <a:gd name="connsiteX0" fmla="*/ 4924 w 716519"/>
              <a:gd name="connsiteY0" fmla="*/ 563 h 304945"/>
              <a:gd name="connsiteX1" fmla="*/ 196835 w 716519"/>
              <a:gd name="connsiteY1" fmla="*/ 186830 h 304945"/>
              <a:gd name="connsiteX2" fmla="*/ 304079 w 716519"/>
              <a:gd name="connsiteY2" fmla="*/ 215052 h 304945"/>
              <a:gd name="connsiteX3" fmla="*/ 332302 w 716519"/>
              <a:gd name="connsiteY3" fmla="*/ 226341 h 304945"/>
              <a:gd name="connsiteX4" fmla="*/ 704835 w 716519"/>
              <a:gd name="connsiteY4" fmla="*/ 299719 h 304945"/>
              <a:gd name="connsiteX5" fmla="*/ 597591 w 716519"/>
              <a:gd name="connsiteY5" fmla="*/ 294074 h 304945"/>
              <a:gd name="connsiteX6" fmla="*/ 343591 w 716519"/>
              <a:gd name="connsiteY6" fmla="*/ 254563 h 304945"/>
              <a:gd name="connsiteX7" fmla="*/ 416968 w 716519"/>
              <a:gd name="connsiteY7" fmla="*/ 254563 h 304945"/>
              <a:gd name="connsiteX8" fmla="*/ 4924 w 716519"/>
              <a:gd name="connsiteY8" fmla="*/ 563 h 30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519" h="304945">
                <a:moveTo>
                  <a:pt x="4924" y="563"/>
                </a:moveTo>
                <a:cubicBezTo>
                  <a:pt x="-31765" y="-10726"/>
                  <a:pt x="146976" y="151082"/>
                  <a:pt x="196835" y="186830"/>
                </a:cubicBezTo>
                <a:cubicBezTo>
                  <a:pt x="246694" y="222578"/>
                  <a:pt x="281501" y="208467"/>
                  <a:pt x="304079" y="215052"/>
                </a:cubicBezTo>
                <a:cubicBezTo>
                  <a:pt x="326657" y="221637"/>
                  <a:pt x="265509" y="212230"/>
                  <a:pt x="332302" y="226341"/>
                </a:cubicBezTo>
                <a:cubicBezTo>
                  <a:pt x="399095" y="240452"/>
                  <a:pt x="660620" y="288430"/>
                  <a:pt x="704835" y="299719"/>
                </a:cubicBezTo>
                <a:cubicBezTo>
                  <a:pt x="749050" y="311008"/>
                  <a:pt x="657798" y="301600"/>
                  <a:pt x="597591" y="294074"/>
                </a:cubicBezTo>
                <a:cubicBezTo>
                  <a:pt x="537384" y="286548"/>
                  <a:pt x="373695" y="261148"/>
                  <a:pt x="343591" y="254563"/>
                </a:cubicBezTo>
                <a:cubicBezTo>
                  <a:pt x="313487" y="247978"/>
                  <a:pt x="470590" y="290311"/>
                  <a:pt x="416968" y="254563"/>
                </a:cubicBezTo>
                <a:cubicBezTo>
                  <a:pt x="363346" y="218815"/>
                  <a:pt x="41613" y="11852"/>
                  <a:pt x="4924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33226AD-7924-6BF4-6590-1A2B4981FDA6}"/>
              </a:ext>
            </a:extLst>
          </p:cNvPr>
          <p:cNvSpPr/>
          <p:nvPr/>
        </p:nvSpPr>
        <p:spPr>
          <a:xfrm>
            <a:off x="2654662" y="5858514"/>
            <a:ext cx="421466" cy="418467"/>
          </a:xfrm>
          <a:custGeom>
            <a:avLst/>
            <a:gdLst>
              <a:gd name="connsiteX0" fmla="*/ 48 w 421466"/>
              <a:gd name="connsiteY0" fmla="*/ 283 h 418467"/>
              <a:gd name="connsiteX1" fmla="*/ 191777 w 421466"/>
              <a:gd name="connsiteY1" fmla="*/ 394802 h 418467"/>
              <a:gd name="connsiteX2" fmla="*/ 180715 w 421466"/>
              <a:gd name="connsiteY2" fmla="*/ 376367 h 418467"/>
              <a:gd name="connsiteX3" fmla="*/ 213899 w 421466"/>
              <a:gd name="connsiteY3" fmla="*/ 398489 h 418467"/>
              <a:gd name="connsiteX4" fmla="*/ 276580 w 421466"/>
              <a:gd name="connsiteY4" fmla="*/ 361618 h 418467"/>
              <a:gd name="connsiteX5" fmla="*/ 420377 w 421466"/>
              <a:gd name="connsiteY5" fmla="*/ 295251 h 418467"/>
              <a:gd name="connsiteX6" fmla="*/ 335573 w 421466"/>
              <a:gd name="connsiteY6" fmla="*/ 295251 h 418467"/>
              <a:gd name="connsiteX7" fmla="*/ 206525 w 421466"/>
              <a:gd name="connsiteY7" fmla="*/ 354244 h 418467"/>
              <a:gd name="connsiteX8" fmla="*/ 390880 w 421466"/>
              <a:gd name="connsiteY8" fmla="*/ 306312 h 418467"/>
              <a:gd name="connsiteX9" fmla="*/ 199151 w 421466"/>
              <a:gd name="connsiteY9" fmla="*/ 361618 h 418467"/>
              <a:gd name="connsiteX10" fmla="*/ 173341 w 421466"/>
              <a:gd name="connsiteY10" fmla="*/ 332121 h 418467"/>
              <a:gd name="connsiteX11" fmla="*/ 48 w 421466"/>
              <a:gd name="connsiteY11" fmla="*/ 283 h 41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1466" h="418467">
                <a:moveTo>
                  <a:pt x="48" y="283"/>
                </a:moveTo>
                <a:cubicBezTo>
                  <a:pt x="3121" y="10730"/>
                  <a:pt x="191777" y="394802"/>
                  <a:pt x="191777" y="394802"/>
                </a:cubicBezTo>
                <a:cubicBezTo>
                  <a:pt x="221888" y="457483"/>
                  <a:pt x="177028" y="375753"/>
                  <a:pt x="180715" y="376367"/>
                </a:cubicBezTo>
                <a:cubicBezTo>
                  <a:pt x="184402" y="376981"/>
                  <a:pt x="197922" y="400947"/>
                  <a:pt x="213899" y="398489"/>
                </a:cubicBezTo>
                <a:cubicBezTo>
                  <a:pt x="229876" y="396031"/>
                  <a:pt x="242167" y="378824"/>
                  <a:pt x="276580" y="361618"/>
                </a:cubicBezTo>
                <a:cubicBezTo>
                  <a:pt x="310993" y="344412"/>
                  <a:pt x="410545" y="306312"/>
                  <a:pt x="420377" y="295251"/>
                </a:cubicBezTo>
                <a:cubicBezTo>
                  <a:pt x="430209" y="284190"/>
                  <a:pt x="371215" y="285419"/>
                  <a:pt x="335573" y="295251"/>
                </a:cubicBezTo>
                <a:cubicBezTo>
                  <a:pt x="299931" y="305083"/>
                  <a:pt x="197307" y="352401"/>
                  <a:pt x="206525" y="354244"/>
                </a:cubicBezTo>
                <a:cubicBezTo>
                  <a:pt x="215743" y="356088"/>
                  <a:pt x="392109" y="305083"/>
                  <a:pt x="390880" y="306312"/>
                </a:cubicBezTo>
                <a:cubicBezTo>
                  <a:pt x="389651" y="307541"/>
                  <a:pt x="235408" y="357317"/>
                  <a:pt x="199151" y="361618"/>
                </a:cubicBezTo>
                <a:cubicBezTo>
                  <a:pt x="162895" y="365920"/>
                  <a:pt x="207139" y="392958"/>
                  <a:pt x="173341" y="332121"/>
                </a:cubicBezTo>
                <a:cubicBezTo>
                  <a:pt x="139543" y="271284"/>
                  <a:pt x="-3025" y="-10164"/>
                  <a:pt x="48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276B646-BCD8-04BF-F263-E03ACCAF2BA7}"/>
              </a:ext>
            </a:extLst>
          </p:cNvPr>
          <p:cNvSpPr/>
          <p:nvPr/>
        </p:nvSpPr>
        <p:spPr>
          <a:xfrm>
            <a:off x="5593262" y="4988587"/>
            <a:ext cx="416949" cy="870671"/>
          </a:xfrm>
          <a:custGeom>
            <a:avLst/>
            <a:gdLst>
              <a:gd name="connsiteX0" fmla="*/ 320841 w 416949"/>
              <a:gd name="connsiteY0" fmla="*/ 55 h 870671"/>
              <a:gd name="connsiteX1" fmla="*/ 416706 w 416949"/>
              <a:gd name="connsiteY1" fmla="*/ 413010 h 870671"/>
              <a:gd name="connsiteX2" fmla="*/ 350338 w 416949"/>
              <a:gd name="connsiteY2" fmla="*/ 582616 h 870671"/>
              <a:gd name="connsiteX3" fmla="*/ 342964 w 416949"/>
              <a:gd name="connsiteY3" fmla="*/ 601052 h 870671"/>
              <a:gd name="connsiteX4" fmla="*/ 247099 w 416949"/>
              <a:gd name="connsiteY4" fmla="*/ 582616 h 870671"/>
              <a:gd name="connsiteX5" fmla="*/ 77493 w 416949"/>
              <a:gd name="connsiteY5" fmla="*/ 630548 h 870671"/>
              <a:gd name="connsiteX6" fmla="*/ 64 w 416949"/>
              <a:gd name="connsiteY6" fmla="*/ 870210 h 870671"/>
              <a:gd name="connsiteX7" fmla="*/ 88554 w 416949"/>
              <a:gd name="connsiteY7" fmla="*/ 689542 h 870671"/>
              <a:gd name="connsiteX8" fmla="*/ 140173 w 416949"/>
              <a:gd name="connsiteY8" fmla="*/ 626861 h 870671"/>
              <a:gd name="connsiteX9" fmla="*/ 140173 w 416949"/>
              <a:gd name="connsiteY9" fmla="*/ 623174 h 870671"/>
              <a:gd name="connsiteX10" fmla="*/ 298719 w 416949"/>
              <a:gd name="connsiteY10" fmla="*/ 586303 h 870671"/>
              <a:gd name="connsiteX11" fmla="*/ 390896 w 416949"/>
              <a:gd name="connsiteY11" fmla="*/ 527310 h 870671"/>
              <a:gd name="connsiteX12" fmla="*/ 394583 w 416949"/>
              <a:gd name="connsiteY12" fmla="*/ 442507 h 870671"/>
              <a:gd name="connsiteX13" fmla="*/ 320841 w 416949"/>
              <a:gd name="connsiteY13" fmla="*/ 55 h 87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949" h="870671">
                <a:moveTo>
                  <a:pt x="320841" y="55"/>
                </a:moveTo>
                <a:cubicBezTo>
                  <a:pt x="324528" y="-4861"/>
                  <a:pt x="411790" y="315916"/>
                  <a:pt x="416706" y="413010"/>
                </a:cubicBezTo>
                <a:cubicBezTo>
                  <a:pt x="421622" y="510104"/>
                  <a:pt x="350338" y="582616"/>
                  <a:pt x="350338" y="582616"/>
                </a:cubicBezTo>
                <a:cubicBezTo>
                  <a:pt x="338048" y="613956"/>
                  <a:pt x="360170" y="601052"/>
                  <a:pt x="342964" y="601052"/>
                </a:cubicBezTo>
                <a:cubicBezTo>
                  <a:pt x="325758" y="601052"/>
                  <a:pt x="291344" y="577700"/>
                  <a:pt x="247099" y="582616"/>
                </a:cubicBezTo>
                <a:cubicBezTo>
                  <a:pt x="202854" y="587532"/>
                  <a:pt x="118665" y="582616"/>
                  <a:pt x="77493" y="630548"/>
                </a:cubicBezTo>
                <a:cubicBezTo>
                  <a:pt x="36321" y="678480"/>
                  <a:pt x="-1779" y="860378"/>
                  <a:pt x="64" y="870210"/>
                </a:cubicBezTo>
                <a:cubicBezTo>
                  <a:pt x="1907" y="880042"/>
                  <a:pt x="65203" y="730100"/>
                  <a:pt x="88554" y="689542"/>
                </a:cubicBezTo>
                <a:cubicBezTo>
                  <a:pt x="111905" y="648984"/>
                  <a:pt x="131570" y="637922"/>
                  <a:pt x="140173" y="626861"/>
                </a:cubicBezTo>
                <a:cubicBezTo>
                  <a:pt x="148776" y="615800"/>
                  <a:pt x="113749" y="629934"/>
                  <a:pt x="140173" y="623174"/>
                </a:cubicBezTo>
                <a:cubicBezTo>
                  <a:pt x="166597" y="616414"/>
                  <a:pt x="256932" y="602280"/>
                  <a:pt x="298719" y="586303"/>
                </a:cubicBezTo>
                <a:cubicBezTo>
                  <a:pt x="340506" y="570326"/>
                  <a:pt x="374919" y="551276"/>
                  <a:pt x="390896" y="527310"/>
                </a:cubicBezTo>
                <a:cubicBezTo>
                  <a:pt x="406873" y="503344"/>
                  <a:pt x="408717" y="532841"/>
                  <a:pt x="394583" y="442507"/>
                </a:cubicBezTo>
                <a:cubicBezTo>
                  <a:pt x="380449" y="352173"/>
                  <a:pt x="317154" y="4971"/>
                  <a:pt x="320841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8DB0A71-5BFB-2714-28AF-B0C9BDDE7410}"/>
              </a:ext>
            </a:extLst>
          </p:cNvPr>
          <p:cNvSpPr/>
          <p:nvPr/>
        </p:nvSpPr>
        <p:spPr>
          <a:xfrm>
            <a:off x="5662108" y="5357257"/>
            <a:ext cx="256143" cy="269335"/>
          </a:xfrm>
          <a:custGeom>
            <a:avLst/>
            <a:gdLst>
              <a:gd name="connsiteX0" fmla="*/ 255682 w 256143"/>
              <a:gd name="connsiteY0" fmla="*/ 95 h 269335"/>
              <a:gd name="connsiteX1" fmla="*/ 38144 w 256143"/>
              <a:gd name="connsiteY1" fmla="*/ 154953 h 269335"/>
              <a:gd name="connsiteX2" fmla="*/ 41831 w 256143"/>
              <a:gd name="connsiteY2" fmla="*/ 169701 h 269335"/>
              <a:gd name="connsiteX3" fmla="*/ 1273 w 256143"/>
              <a:gd name="connsiteY3" fmla="*/ 269253 h 269335"/>
              <a:gd name="connsiteX4" fmla="*/ 97137 w 256143"/>
              <a:gd name="connsiteY4" fmla="*/ 151266 h 269335"/>
              <a:gd name="connsiteX5" fmla="*/ 27082 w 256143"/>
              <a:gd name="connsiteY5" fmla="*/ 202885 h 269335"/>
              <a:gd name="connsiteX6" fmla="*/ 93450 w 256143"/>
              <a:gd name="connsiteY6" fmla="*/ 132830 h 269335"/>
              <a:gd name="connsiteX7" fmla="*/ 255682 w 256143"/>
              <a:gd name="connsiteY7" fmla="*/ 95 h 26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143" h="269335">
                <a:moveTo>
                  <a:pt x="255682" y="95"/>
                </a:moveTo>
                <a:cubicBezTo>
                  <a:pt x="246464" y="3782"/>
                  <a:pt x="38144" y="154953"/>
                  <a:pt x="38144" y="154953"/>
                </a:cubicBezTo>
                <a:cubicBezTo>
                  <a:pt x="2502" y="183221"/>
                  <a:pt x="47976" y="150651"/>
                  <a:pt x="41831" y="169701"/>
                </a:cubicBezTo>
                <a:cubicBezTo>
                  <a:pt x="35686" y="188751"/>
                  <a:pt x="-7945" y="272326"/>
                  <a:pt x="1273" y="269253"/>
                </a:cubicBezTo>
                <a:cubicBezTo>
                  <a:pt x="10491" y="266180"/>
                  <a:pt x="92836" y="162327"/>
                  <a:pt x="97137" y="151266"/>
                </a:cubicBezTo>
                <a:cubicBezTo>
                  <a:pt x="101438" y="140205"/>
                  <a:pt x="27696" y="205958"/>
                  <a:pt x="27082" y="202885"/>
                </a:cubicBezTo>
                <a:cubicBezTo>
                  <a:pt x="26468" y="199812"/>
                  <a:pt x="53506" y="164785"/>
                  <a:pt x="93450" y="132830"/>
                </a:cubicBezTo>
                <a:cubicBezTo>
                  <a:pt x="133394" y="100875"/>
                  <a:pt x="264900" y="-3592"/>
                  <a:pt x="25568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567179C-3165-70A1-0EE8-19D529A6245E}"/>
              </a:ext>
            </a:extLst>
          </p:cNvPr>
          <p:cNvSpPr/>
          <p:nvPr/>
        </p:nvSpPr>
        <p:spPr>
          <a:xfrm>
            <a:off x="2848881" y="3012126"/>
            <a:ext cx="921189" cy="1545045"/>
          </a:xfrm>
          <a:custGeom>
            <a:avLst/>
            <a:gdLst>
              <a:gd name="connsiteX0" fmla="*/ 921185 w 921189"/>
              <a:gd name="connsiteY0" fmla="*/ 15 h 1545045"/>
              <a:gd name="connsiteX1" fmla="*/ 349074 w 921189"/>
              <a:gd name="connsiteY1" fmla="*/ 361863 h 1545045"/>
              <a:gd name="connsiteX2" fmla="*/ 437091 w 921189"/>
              <a:gd name="connsiteY2" fmla="*/ 317855 h 1545045"/>
              <a:gd name="connsiteX3" fmla="*/ 65463 w 921189"/>
              <a:gd name="connsiteY3" fmla="*/ 914415 h 1545045"/>
              <a:gd name="connsiteX4" fmla="*/ 119252 w 921189"/>
              <a:gd name="connsiteY4" fmla="*/ 801949 h 1545045"/>
              <a:gd name="connsiteX5" fmla="*/ 1895 w 921189"/>
              <a:gd name="connsiteY5" fmla="*/ 1515865 h 1545045"/>
              <a:gd name="connsiteX6" fmla="*/ 60574 w 921189"/>
              <a:gd name="connsiteY6" fmla="*/ 1320272 h 1545045"/>
              <a:gd name="connsiteX7" fmla="*/ 236608 w 921189"/>
              <a:gd name="connsiteY7" fmla="*/ 528118 h 1545045"/>
              <a:gd name="connsiteX8" fmla="*/ 226828 w 921189"/>
              <a:gd name="connsiteY8" fmla="*/ 635694 h 1545045"/>
              <a:gd name="connsiteX9" fmla="*/ 412642 w 921189"/>
              <a:gd name="connsiteY9" fmla="*/ 361863 h 1545045"/>
              <a:gd name="connsiteX10" fmla="*/ 339294 w 921189"/>
              <a:gd name="connsiteY10" fmla="*/ 347194 h 1545045"/>
              <a:gd name="connsiteX11" fmla="*/ 921185 w 921189"/>
              <a:gd name="connsiteY11" fmla="*/ 15 h 154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1189" h="1545045">
                <a:moveTo>
                  <a:pt x="921185" y="15"/>
                </a:moveTo>
                <a:cubicBezTo>
                  <a:pt x="922815" y="2460"/>
                  <a:pt x="429756" y="308890"/>
                  <a:pt x="349074" y="361863"/>
                </a:cubicBezTo>
                <a:cubicBezTo>
                  <a:pt x="268392" y="414836"/>
                  <a:pt x="484359" y="225763"/>
                  <a:pt x="437091" y="317855"/>
                </a:cubicBezTo>
                <a:cubicBezTo>
                  <a:pt x="389823" y="409947"/>
                  <a:pt x="118436" y="833733"/>
                  <a:pt x="65463" y="914415"/>
                </a:cubicBezTo>
                <a:cubicBezTo>
                  <a:pt x="12490" y="995097"/>
                  <a:pt x="129847" y="701707"/>
                  <a:pt x="119252" y="801949"/>
                </a:cubicBezTo>
                <a:cubicBezTo>
                  <a:pt x="108657" y="902191"/>
                  <a:pt x="11675" y="1429478"/>
                  <a:pt x="1895" y="1515865"/>
                </a:cubicBezTo>
                <a:cubicBezTo>
                  <a:pt x="-7885" y="1602252"/>
                  <a:pt x="21455" y="1484896"/>
                  <a:pt x="60574" y="1320272"/>
                </a:cubicBezTo>
                <a:cubicBezTo>
                  <a:pt x="99693" y="1155648"/>
                  <a:pt x="208899" y="642214"/>
                  <a:pt x="236608" y="528118"/>
                </a:cubicBezTo>
                <a:cubicBezTo>
                  <a:pt x="264317" y="414022"/>
                  <a:pt x="197489" y="663403"/>
                  <a:pt x="226828" y="635694"/>
                </a:cubicBezTo>
                <a:cubicBezTo>
                  <a:pt x="256167" y="607985"/>
                  <a:pt x="393898" y="409946"/>
                  <a:pt x="412642" y="361863"/>
                </a:cubicBezTo>
                <a:cubicBezTo>
                  <a:pt x="431386" y="313780"/>
                  <a:pt x="255352" y="405057"/>
                  <a:pt x="339294" y="347194"/>
                </a:cubicBezTo>
                <a:cubicBezTo>
                  <a:pt x="423236" y="289331"/>
                  <a:pt x="919555" y="-2430"/>
                  <a:pt x="92118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D80BDC2-D6EC-A610-8186-C6C3C466D32B}"/>
              </a:ext>
            </a:extLst>
          </p:cNvPr>
          <p:cNvSpPr/>
          <p:nvPr/>
        </p:nvSpPr>
        <p:spPr>
          <a:xfrm>
            <a:off x="3349412" y="2689287"/>
            <a:ext cx="714584" cy="1753678"/>
          </a:xfrm>
          <a:custGeom>
            <a:avLst/>
            <a:gdLst>
              <a:gd name="connsiteX0" fmla="*/ 714045 w 714584"/>
              <a:gd name="connsiteY0" fmla="*/ 125 h 1753678"/>
              <a:gd name="connsiteX1" fmla="*/ 259290 w 714584"/>
              <a:gd name="connsiteY1" fmla="*/ 498888 h 1753678"/>
              <a:gd name="connsiteX2" fmla="*/ 303298 w 714584"/>
              <a:gd name="connsiteY2" fmla="*/ 464660 h 1753678"/>
              <a:gd name="connsiteX3" fmla="*/ 83255 w 714584"/>
              <a:gd name="connsiteY3" fmla="*/ 1041661 h 1753678"/>
              <a:gd name="connsiteX4" fmla="*/ 127264 w 714584"/>
              <a:gd name="connsiteY4" fmla="*/ 934084 h 1753678"/>
              <a:gd name="connsiteX5" fmla="*/ 68586 w 714584"/>
              <a:gd name="connsiteY5" fmla="*/ 1310602 h 1753678"/>
              <a:gd name="connsiteX6" fmla="*/ 97925 w 714584"/>
              <a:gd name="connsiteY6" fmla="*/ 1227474 h 1753678"/>
              <a:gd name="connsiteX7" fmla="*/ 128 w 714584"/>
              <a:gd name="connsiteY7" fmla="*/ 1750687 h 1753678"/>
              <a:gd name="connsiteX8" fmla="*/ 78366 w 714584"/>
              <a:gd name="connsiteY8" fmla="*/ 1423068 h 1753678"/>
              <a:gd name="connsiteX9" fmla="*/ 132154 w 714584"/>
              <a:gd name="connsiteY9" fmla="*/ 1041661 h 1753678"/>
              <a:gd name="connsiteX10" fmla="*/ 146823 w 714584"/>
              <a:gd name="connsiteY10" fmla="*/ 1071000 h 1753678"/>
              <a:gd name="connsiteX11" fmla="*/ 156603 w 714584"/>
              <a:gd name="connsiteY11" fmla="*/ 968313 h 1753678"/>
              <a:gd name="connsiteX12" fmla="*/ 264179 w 714584"/>
              <a:gd name="connsiteY12" fmla="*/ 616245 h 1753678"/>
              <a:gd name="connsiteX13" fmla="*/ 381536 w 714584"/>
              <a:gd name="connsiteY13" fmla="*/ 420651 h 1753678"/>
              <a:gd name="connsiteX14" fmla="*/ 352197 w 714584"/>
              <a:gd name="connsiteY14" fmla="*/ 449990 h 1753678"/>
              <a:gd name="connsiteX15" fmla="*/ 714045 w 714584"/>
              <a:gd name="connsiteY15" fmla="*/ 125 h 175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4584" h="1753678">
                <a:moveTo>
                  <a:pt x="714045" y="125"/>
                </a:moveTo>
                <a:cubicBezTo>
                  <a:pt x="698561" y="8275"/>
                  <a:pt x="327748" y="421466"/>
                  <a:pt x="259290" y="498888"/>
                </a:cubicBezTo>
                <a:cubicBezTo>
                  <a:pt x="190832" y="576310"/>
                  <a:pt x="332637" y="374198"/>
                  <a:pt x="303298" y="464660"/>
                </a:cubicBezTo>
                <a:cubicBezTo>
                  <a:pt x="273959" y="555122"/>
                  <a:pt x="112594" y="963424"/>
                  <a:pt x="83255" y="1041661"/>
                </a:cubicBezTo>
                <a:cubicBezTo>
                  <a:pt x="53916" y="1119898"/>
                  <a:pt x="129709" y="889261"/>
                  <a:pt x="127264" y="934084"/>
                </a:cubicBezTo>
                <a:cubicBezTo>
                  <a:pt x="124819" y="978907"/>
                  <a:pt x="73476" y="1261704"/>
                  <a:pt x="68586" y="1310602"/>
                </a:cubicBezTo>
                <a:cubicBezTo>
                  <a:pt x="63696" y="1359500"/>
                  <a:pt x="109335" y="1154126"/>
                  <a:pt x="97925" y="1227474"/>
                </a:cubicBezTo>
                <a:cubicBezTo>
                  <a:pt x="86515" y="1300822"/>
                  <a:pt x="3388" y="1718088"/>
                  <a:pt x="128" y="1750687"/>
                </a:cubicBezTo>
                <a:cubicBezTo>
                  <a:pt x="-3132" y="1783286"/>
                  <a:pt x="56362" y="1541239"/>
                  <a:pt x="78366" y="1423068"/>
                </a:cubicBezTo>
                <a:cubicBezTo>
                  <a:pt x="100370" y="1304897"/>
                  <a:pt x="120745" y="1100339"/>
                  <a:pt x="132154" y="1041661"/>
                </a:cubicBezTo>
                <a:cubicBezTo>
                  <a:pt x="143563" y="982983"/>
                  <a:pt x="142748" y="1083225"/>
                  <a:pt x="146823" y="1071000"/>
                </a:cubicBezTo>
                <a:cubicBezTo>
                  <a:pt x="150898" y="1058775"/>
                  <a:pt x="137044" y="1044106"/>
                  <a:pt x="156603" y="968313"/>
                </a:cubicBezTo>
                <a:cubicBezTo>
                  <a:pt x="176162" y="892520"/>
                  <a:pt x="226690" y="707522"/>
                  <a:pt x="264179" y="616245"/>
                </a:cubicBezTo>
                <a:cubicBezTo>
                  <a:pt x="301668" y="524968"/>
                  <a:pt x="381536" y="420651"/>
                  <a:pt x="381536" y="420651"/>
                </a:cubicBezTo>
                <a:cubicBezTo>
                  <a:pt x="396206" y="392942"/>
                  <a:pt x="297594" y="515188"/>
                  <a:pt x="352197" y="449990"/>
                </a:cubicBezTo>
                <a:cubicBezTo>
                  <a:pt x="406800" y="384792"/>
                  <a:pt x="729529" y="-8025"/>
                  <a:pt x="71404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90265F3-D580-1AAF-E93A-1558EBF990C4}"/>
              </a:ext>
            </a:extLst>
          </p:cNvPr>
          <p:cNvSpPr/>
          <p:nvPr/>
        </p:nvSpPr>
        <p:spPr>
          <a:xfrm>
            <a:off x="3006663" y="2572156"/>
            <a:ext cx="1198428" cy="1186810"/>
          </a:xfrm>
          <a:custGeom>
            <a:avLst/>
            <a:gdLst>
              <a:gd name="connsiteX0" fmla="*/ 1159480 w 1198428"/>
              <a:gd name="connsiteY0" fmla="*/ 4789 h 1186810"/>
              <a:gd name="connsiteX1" fmla="*/ 479793 w 1198428"/>
              <a:gd name="connsiteY1" fmla="*/ 102586 h 1186810"/>
              <a:gd name="connsiteX2" fmla="*/ 538471 w 1198428"/>
              <a:gd name="connsiteY2" fmla="*/ 83027 h 1186810"/>
              <a:gd name="connsiteX3" fmla="*/ 29927 w 1198428"/>
              <a:gd name="connsiteY3" fmla="*/ 801833 h 1186810"/>
              <a:gd name="connsiteX4" fmla="*/ 147284 w 1198428"/>
              <a:gd name="connsiteY4" fmla="*/ 645358 h 1186810"/>
              <a:gd name="connsiteX5" fmla="*/ 588 w 1198428"/>
              <a:gd name="connsiteY5" fmla="*/ 1178351 h 1186810"/>
              <a:gd name="connsiteX6" fmla="*/ 103275 w 1198428"/>
              <a:gd name="connsiteY6" fmla="*/ 933859 h 1186810"/>
              <a:gd name="connsiteX7" fmla="*/ 284199 w 1198428"/>
              <a:gd name="connsiteY7" fmla="*/ 425316 h 1186810"/>
              <a:gd name="connsiteX8" fmla="*/ 249970 w 1198428"/>
              <a:gd name="connsiteY8" fmla="*/ 454655 h 1186810"/>
              <a:gd name="connsiteX9" fmla="*/ 494462 w 1198428"/>
              <a:gd name="connsiteY9" fmla="*/ 146595 h 1186810"/>
              <a:gd name="connsiteX10" fmla="*/ 934548 w 1198428"/>
              <a:gd name="connsiteY10" fmla="*/ 68357 h 1186810"/>
              <a:gd name="connsiteX11" fmla="*/ 836751 w 1198428"/>
              <a:gd name="connsiteY11" fmla="*/ 19459 h 1186810"/>
              <a:gd name="connsiteX12" fmla="*/ 1086133 w 1198428"/>
              <a:gd name="connsiteY12" fmla="*/ 14569 h 1186810"/>
              <a:gd name="connsiteX13" fmla="*/ 1159480 w 1198428"/>
              <a:gd name="connsiteY13" fmla="*/ 4789 h 11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8428" h="1186810">
                <a:moveTo>
                  <a:pt x="1159480" y="4789"/>
                </a:moveTo>
                <a:lnTo>
                  <a:pt x="479793" y="102586"/>
                </a:lnTo>
                <a:cubicBezTo>
                  <a:pt x="376292" y="115626"/>
                  <a:pt x="613449" y="-33514"/>
                  <a:pt x="538471" y="83027"/>
                </a:cubicBezTo>
                <a:cubicBezTo>
                  <a:pt x="463493" y="199568"/>
                  <a:pt x="95125" y="708111"/>
                  <a:pt x="29927" y="801833"/>
                </a:cubicBezTo>
                <a:cubicBezTo>
                  <a:pt x="-35271" y="895555"/>
                  <a:pt x="152174" y="582605"/>
                  <a:pt x="147284" y="645358"/>
                </a:cubicBezTo>
                <a:cubicBezTo>
                  <a:pt x="142394" y="708111"/>
                  <a:pt x="7923" y="1130268"/>
                  <a:pt x="588" y="1178351"/>
                </a:cubicBezTo>
                <a:cubicBezTo>
                  <a:pt x="-6747" y="1226435"/>
                  <a:pt x="56007" y="1059365"/>
                  <a:pt x="103275" y="933859"/>
                </a:cubicBezTo>
                <a:cubicBezTo>
                  <a:pt x="150543" y="808353"/>
                  <a:pt x="259750" y="505183"/>
                  <a:pt x="284199" y="425316"/>
                </a:cubicBezTo>
                <a:cubicBezTo>
                  <a:pt x="308648" y="345449"/>
                  <a:pt x="214926" y="501108"/>
                  <a:pt x="249970" y="454655"/>
                </a:cubicBezTo>
                <a:cubicBezTo>
                  <a:pt x="285014" y="408202"/>
                  <a:pt x="380366" y="210978"/>
                  <a:pt x="494462" y="146595"/>
                </a:cubicBezTo>
                <a:cubicBezTo>
                  <a:pt x="608558" y="82212"/>
                  <a:pt x="877500" y="89546"/>
                  <a:pt x="934548" y="68357"/>
                </a:cubicBezTo>
                <a:cubicBezTo>
                  <a:pt x="991596" y="47168"/>
                  <a:pt x="811487" y="28424"/>
                  <a:pt x="836751" y="19459"/>
                </a:cubicBezTo>
                <a:cubicBezTo>
                  <a:pt x="862015" y="10494"/>
                  <a:pt x="1033160" y="15384"/>
                  <a:pt x="1086133" y="14569"/>
                </a:cubicBezTo>
                <a:cubicBezTo>
                  <a:pt x="1139106" y="13754"/>
                  <a:pt x="1260537" y="-9880"/>
                  <a:pt x="1159480" y="4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9C465D7D-033C-92D4-A5D1-95C0F02BC7ED}"/>
              </a:ext>
            </a:extLst>
          </p:cNvPr>
          <p:cNvSpPr/>
          <p:nvPr/>
        </p:nvSpPr>
        <p:spPr>
          <a:xfrm>
            <a:off x="2420111" y="2468362"/>
            <a:ext cx="1462422" cy="368160"/>
          </a:xfrm>
          <a:custGeom>
            <a:avLst/>
            <a:gdLst>
              <a:gd name="connsiteX0" fmla="*/ 1462422 w 1462422"/>
              <a:gd name="connsiteY0" fmla="*/ 40126 h 368160"/>
              <a:gd name="connsiteX1" fmla="*/ 719166 w 1462422"/>
              <a:gd name="connsiteY1" fmla="*/ 1007 h 368160"/>
              <a:gd name="connsiteX2" fmla="*/ 523572 w 1462422"/>
              <a:gd name="connsiteY2" fmla="*/ 15677 h 368160"/>
              <a:gd name="connsiteX3" fmla="*/ 504013 w 1462422"/>
              <a:gd name="connsiteY3" fmla="*/ 59685 h 368160"/>
              <a:gd name="connsiteX4" fmla="*/ 225292 w 1462422"/>
              <a:gd name="connsiteY4" fmla="*/ 274838 h 368160"/>
              <a:gd name="connsiteX5" fmla="*/ 327979 w 1462422"/>
              <a:gd name="connsiteY5" fmla="*/ 167262 h 368160"/>
              <a:gd name="connsiteX6" fmla="*/ 360 w 1462422"/>
              <a:gd name="connsiteY6" fmla="*/ 367745 h 368160"/>
              <a:gd name="connsiteX7" fmla="*/ 401326 w 1462422"/>
              <a:gd name="connsiteY7" fmla="*/ 103694 h 368160"/>
              <a:gd name="connsiteX8" fmla="*/ 508903 w 1462422"/>
              <a:gd name="connsiteY8" fmla="*/ 45016 h 368160"/>
              <a:gd name="connsiteX9" fmla="*/ 508903 w 1462422"/>
              <a:gd name="connsiteY9" fmla="*/ 35236 h 368160"/>
              <a:gd name="connsiteX10" fmla="*/ 1462422 w 1462422"/>
              <a:gd name="connsiteY10" fmla="*/ 40126 h 3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2422" h="368160">
                <a:moveTo>
                  <a:pt x="1462422" y="40126"/>
                </a:moveTo>
                <a:lnTo>
                  <a:pt x="719166" y="1007"/>
                </a:lnTo>
                <a:cubicBezTo>
                  <a:pt x="562691" y="-3068"/>
                  <a:pt x="559431" y="5897"/>
                  <a:pt x="523572" y="15677"/>
                </a:cubicBezTo>
                <a:cubicBezTo>
                  <a:pt x="487713" y="25457"/>
                  <a:pt x="553726" y="16492"/>
                  <a:pt x="504013" y="59685"/>
                </a:cubicBezTo>
                <a:cubicBezTo>
                  <a:pt x="454300" y="102878"/>
                  <a:pt x="254631" y="256909"/>
                  <a:pt x="225292" y="274838"/>
                </a:cubicBezTo>
                <a:cubicBezTo>
                  <a:pt x="195953" y="292767"/>
                  <a:pt x="365468" y="151778"/>
                  <a:pt x="327979" y="167262"/>
                </a:cubicBezTo>
                <a:cubicBezTo>
                  <a:pt x="290490" y="182746"/>
                  <a:pt x="-11865" y="378340"/>
                  <a:pt x="360" y="367745"/>
                </a:cubicBezTo>
                <a:cubicBezTo>
                  <a:pt x="12585" y="357150"/>
                  <a:pt x="316569" y="157482"/>
                  <a:pt x="401326" y="103694"/>
                </a:cubicBezTo>
                <a:cubicBezTo>
                  <a:pt x="486083" y="49906"/>
                  <a:pt x="490974" y="56426"/>
                  <a:pt x="508903" y="45016"/>
                </a:cubicBezTo>
                <a:cubicBezTo>
                  <a:pt x="526832" y="33606"/>
                  <a:pt x="508903" y="35236"/>
                  <a:pt x="508903" y="35236"/>
                </a:cubicBezTo>
                <a:lnTo>
                  <a:pt x="1462422" y="401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80B27B1C-EB64-7B8A-56F7-54EA40A857A2}"/>
              </a:ext>
            </a:extLst>
          </p:cNvPr>
          <p:cNvSpPr/>
          <p:nvPr/>
        </p:nvSpPr>
        <p:spPr>
          <a:xfrm>
            <a:off x="2728387" y="2300572"/>
            <a:ext cx="1092061" cy="271947"/>
          </a:xfrm>
          <a:custGeom>
            <a:avLst/>
            <a:gdLst>
              <a:gd name="connsiteX0" fmla="*/ 1090578 w 1092061"/>
              <a:gd name="connsiteY0" fmla="*/ 159017 h 271947"/>
              <a:gd name="connsiteX1" fmla="*/ 733619 w 1092061"/>
              <a:gd name="connsiteY1" fmla="*/ 22102 h 271947"/>
              <a:gd name="connsiteX2" fmla="*/ 190847 w 1092061"/>
              <a:gd name="connsiteY2" fmla="*/ 95449 h 271947"/>
              <a:gd name="connsiteX3" fmla="*/ 293534 w 1092061"/>
              <a:gd name="connsiteY3" fmla="*/ 75890 h 271947"/>
              <a:gd name="connsiteX4" fmla="*/ 143 w 1092061"/>
              <a:gd name="connsiteY4" fmla="*/ 271484 h 271947"/>
              <a:gd name="connsiteX5" fmla="*/ 254415 w 1092061"/>
              <a:gd name="connsiteY5" fmla="*/ 129678 h 271947"/>
              <a:gd name="connsiteX6" fmla="*/ 259305 w 1092061"/>
              <a:gd name="connsiteY6" fmla="*/ 110119 h 271947"/>
              <a:gd name="connsiteX7" fmla="*/ 313093 w 1092061"/>
              <a:gd name="connsiteY7" fmla="*/ 80780 h 271947"/>
              <a:gd name="connsiteX8" fmla="*/ 450009 w 1092061"/>
              <a:gd name="connsiteY8" fmla="*/ 12322 h 271947"/>
              <a:gd name="connsiteX9" fmla="*/ 802077 w 1092061"/>
              <a:gd name="connsiteY9" fmla="*/ 7432 h 271947"/>
              <a:gd name="connsiteX10" fmla="*/ 806967 w 1092061"/>
              <a:gd name="connsiteY10" fmla="*/ 90560 h 271947"/>
              <a:gd name="connsiteX11" fmla="*/ 963442 w 1092061"/>
              <a:gd name="connsiteY11" fmla="*/ 173687 h 271947"/>
              <a:gd name="connsiteX12" fmla="*/ 865645 w 1092061"/>
              <a:gd name="connsiteY12" fmla="*/ 80780 h 271947"/>
              <a:gd name="connsiteX13" fmla="*/ 1090578 w 1092061"/>
              <a:gd name="connsiteY13" fmla="*/ 159017 h 27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2061" h="271947">
                <a:moveTo>
                  <a:pt x="1090578" y="159017"/>
                </a:moveTo>
                <a:cubicBezTo>
                  <a:pt x="1068574" y="149237"/>
                  <a:pt x="883574" y="32697"/>
                  <a:pt x="733619" y="22102"/>
                </a:cubicBezTo>
                <a:cubicBezTo>
                  <a:pt x="583664" y="11507"/>
                  <a:pt x="264194" y="86484"/>
                  <a:pt x="190847" y="95449"/>
                </a:cubicBezTo>
                <a:cubicBezTo>
                  <a:pt x="117500" y="104414"/>
                  <a:pt x="325318" y="46551"/>
                  <a:pt x="293534" y="75890"/>
                </a:cubicBezTo>
                <a:cubicBezTo>
                  <a:pt x="261750" y="105229"/>
                  <a:pt x="6663" y="262519"/>
                  <a:pt x="143" y="271484"/>
                </a:cubicBezTo>
                <a:cubicBezTo>
                  <a:pt x="-6377" y="280449"/>
                  <a:pt x="211221" y="156572"/>
                  <a:pt x="254415" y="129678"/>
                </a:cubicBezTo>
                <a:cubicBezTo>
                  <a:pt x="297609" y="102784"/>
                  <a:pt x="249525" y="118269"/>
                  <a:pt x="259305" y="110119"/>
                </a:cubicBezTo>
                <a:cubicBezTo>
                  <a:pt x="269085" y="101969"/>
                  <a:pt x="281309" y="97079"/>
                  <a:pt x="313093" y="80780"/>
                </a:cubicBezTo>
                <a:cubicBezTo>
                  <a:pt x="344877" y="64480"/>
                  <a:pt x="368512" y="24547"/>
                  <a:pt x="450009" y="12322"/>
                </a:cubicBezTo>
                <a:cubicBezTo>
                  <a:pt x="531506" y="97"/>
                  <a:pt x="742584" y="-5608"/>
                  <a:pt x="802077" y="7432"/>
                </a:cubicBezTo>
                <a:cubicBezTo>
                  <a:pt x="861570" y="20472"/>
                  <a:pt x="780073" y="62851"/>
                  <a:pt x="806967" y="90560"/>
                </a:cubicBezTo>
                <a:cubicBezTo>
                  <a:pt x="833861" y="118269"/>
                  <a:pt x="953662" y="175317"/>
                  <a:pt x="963442" y="173687"/>
                </a:cubicBezTo>
                <a:cubicBezTo>
                  <a:pt x="973222" y="172057"/>
                  <a:pt x="848531" y="88930"/>
                  <a:pt x="865645" y="80780"/>
                </a:cubicBezTo>
                <a:cubicBezTo>
                  <a:pt x="882759" y="72630"/>
                  <a:pt x="1112582" y="168797"/>
                  <a:pt x="1090578" y="159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BE8779F-E06F-528F-89B5-AF91C1BD1931}"/>
              </a:ext>
            </a:extLst>
          </p:cNvPr>
          <p:cNvSpPr/>
          <p:nvPr/>
        </p:nvSpPr>
        <p:spPr>
          <a:xfrm>
            <a:off x="2493610" y="2679632"/>
            <a:ext cx="939057" cy="1679760"/>
          </a:xfrm>
          <a:custGeom>
            <a:avLst/>
            <a:gdLst>
              <a:gd name="connsiteX0" fmla="*/ 939057 w 939057"/>
              <a:gd name="connsiteY0" fmla="*/ 0 h 1679760"/>
              <a:gd name="connsiteX1" fmla="*/ 259370 w 939057"/>
              <a:gd name="connsiteY1" fmla="*/ 586781 h 1679760"/>
              <a:gd name="connsiteX2" fmla="*/ 352277 w 939057"/>
              <a:gd name="connsiteY2" fmla="*/ 542772 h 1679760"/>
              <a:gd name="connsiteX3" fmla="*/ 5098 w 939057"/>
              <a:gd name="connsiteY3" fmla="*/ 1652766 h 1679760"/>
              <a:gd name="connsiteX4" fmla="*/ 161573 w 939057"/>
              <a:gd name="connsiteY4" fmla="*/ 1266469 h 1679760"/>
              <a:gd name="connsiteX5" fmla="*/ 386506 w 939057"/>
              <a:gd name="connsiteY5" fmla="*/ 479204 h 1679760"/>
              <a:gd name="connsiteX6" fmla="*/ 518531 w 939057"/>
              <a:gd name="connsiteY6" fmla="*/ 322729 h 1679760"/>
              <a:gd name="connsiteX7" fmla="*/ 425624 w 939057"/>
              <a:gd name="connsiteY7" fmla="*/ 381408 h 1679760"/>
              <a:gd name="connsiteX8" fmla="*/ 939057 w 939057"/>
              <a:gd name="connsiteY8" fmla="*/ 0 h 167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57" h="1679760">
                <a:moveTo>
                  <a:pt x="939057" y="0"/>
                </a:moveTo>
                <a:cubicBezTo>
                  <a:pt x="648112" y="248159"/>
                  <a:pt x="357167" y="496319"/>
                  <a:pt x="259370" y="586781"/>
                </a:cubicBezTo>
                <a:cubicBezTo>
                  <a:pt x="161573" y="677243"/>
                  <a:pt x="394656" y="365108"/>
                  <a:pt x="352277" y="542772"/>
                </a:cubicBezTo>
                <a:cubicBezTo>
                  <a:pt x="309898" y="720436"/>
                  <a:pt x="36882" y="1532150"/>
                  <a:pt x="5098" y="1652766"/>
                </a:cubicBezTo>
                <a:cubicBezTo>
                  <a:pt x="-26686" y="1773382"/>
                  <a:pt x="98005" y="1462063"/>
                  <a:pt x="161573" y="1266469"/>
                </a:cubicBezTo>
                <a:cubicBezTo>
                  <a:pt x="225141" y="1070875"/>
                  <a:pt x="327013" y="636494"/>
                  <a:pt x="386506" y="479204"/>
                </a:cubicBezTo>
                <a:cubicBezTo>
                  <a:pt x="445999" y="321914"/>
                  <a:pt x="512011" y="339028"/>
                  <a:pt x="518531" y="322729"/>
                </a:cubicBezTo>
                <a:cubicBezTo>
                  <a:pt x="525051" y="306430"/>
                  <a:pt x="425624" y="381408"/>
                  <a:pt x="425624" y="381408"/>
                </a:cubicBezTo>
                <a:lnTo>
                  <a:pt x="93905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1E11994-0DED-AD15-94EE-9BC4A3EF8B51}"/>
              </a:ext>
            </a:extLst>
          </p:cNvPr>
          <p:cNvSpPr/>
          <p:nvPr/>
        </p:nvSpPr>
        <p:spPr>
          <a:xfrm>
            <a:off x="2029202" y="2561720"/>
            <a:ext cx="1037008" cy="1683840"/>
          </a:xfrm>
          <a:custGeom>
            <a:avLst/>
            <a:gdLst>
              <a:gd name="connsiteX0" fmla="*/ 1036727 w 1037008"/>
              <a:gd name="connsiteY0" fmla="*/ 556 h 1683840"/>
              <a:gd name="connsiteX1" fmla="*/ 366819 w 1037008"/>
              <a:gd name="connsiteY1" fmla="*/ 445531 h 1683840"/>
              <a:gd name="connsiteX2" fmla="*/ 381489 w 1037008"/>
              <a:gd name="connsiteY2" fmla="*/ 401523 h 1683840"/>
              <a:gd name="connsiteX3" fmla="*/ 127217 w 1037008"/>
              <a:gd name="connsiteY3" fmla="*/ 802490 h 1683840"/>
              <a:gd name="connsiteX4" fmla="*/ 215234 w 1037008"/>
              <a:gd name="connsiteY4" fmla="*/ 641125 h 1683840"/>
              <a:gd name="connsiteX5" fmla="*/ 176116 w 1037008"/>
              <a:gd name="connsiteY5" fmla="*/ 836719 h 1683840"/>
              <a:gd name="connsiteX6" fmla="*/ 81 w 1037008"/>
              <a:gd name="connsiteY6" fmla="*/ 1677771 h 1683840"/>
              <a:gd name="connsiteX7" fmla="*/ 151666 w 1037008"/>
              <a:gd name="connsiteY7" fmla="*/ 1227906 h 1683840"/>
              <a:gd name="connsiteX8" fmla="*/ 39200 w 1037008"/>
              <a:gd name="connsiteY8" fmla="*/ 1472398 h 1683840"/>
              <a:gd name="connsiteX9" fmla="*/ 249463 w 1037008"/>
              <a:gd name="connsiteY9" fmla="*/ 675354 h 1683840"/>
              <a:gd name="connsiteX10" fmla="*/ 464616 w 1037008"/>
              <a:gd name="connsiteY10" fmla="*/ 337955 h 1683840"/>
              <a:gd name="connsiteX11" fmla="*/ 449947 w 1037008"/>
              <a:gd name="connsiteY11" fmla="*/ 352624 h 1683840"/>
              <a:gd name="connsiteX12" fmla="*/ 1036727 w 1037008"/>
              <a:gd name="connsiteY12" fmla="*/ 556 h 168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7008" h="1683840">
                <a:moveTo>
                  <a:pt x="1036727" y="556"/>
                </a:moveTo>
                <a:cubicBezTo>
                  <a:pt x="1022872" y="16040"/>
                  <a:pt x="476025" y="378703"/>
                  <a:pt x="366819" y="445531"/>
                </a:cubicBezTo>
                <a:cubicBezTo>
                  <a:pt x="257613" y="512359"/>
                  <a:pt x="421423" y="342030"/>
                  <a:pt x="381489" y="401523"/>
                </a:cubicBezTo>
                <a:cubicBezTo>
                  <a:pt x="341555" y="461016"/>
                  <a:pt x="154926" y="762556"/>
                  <a:pt x="127217" y="802490"/>
                </a:cubicBezTo>
                <a:cubicBezTo>
                  <a:pt x="99508" y="842424"/>
                  <a:pt x="207084" y="635420"/>
                  <a:pt x="215234" y="641125"/>
                </a:cubicBezTo>
                <a:cubicBezTo>
                  <a:pt x="223384" y="646830"/>
                  <a:pt x="211975" y="663945"/>
                  <a:pt x="176116" y="836719"/>
                </a:cubicBezTo>
                <a:cubicBezTo>
                  <a:pt x="140257" y="1009493"/>
                  <a:pt x="4156" y="1612573"/>
                  <a:pt x="81" y="1677771"/>
                </a:cubicBezTo>
                <a:cubicBezTo>
                  <a:pt x="-3994" y="1742969"/>
                  <a:pt x="145146" y="1262135"/>
                  <a:pt x="151666" y="1227906"/>
                </a:cubicBezTo>
                <a:cubicBezTo>
                  <a:pt x="158186" y="1193677"/>
                  <a:pt x="22901" y="1564490"/>
                  <a:pt x="39200" y="1472398"/>
                </a:cubicBezTo>
                <a:cubicBezTo>
                  <a:pt x="55499" y="1380306"/>
                  <a:pt x="178560" y="864428"/>
                  <a:pt x="249463" y="675354"/>
                </a:cubicBezTo>
                <a:cubicBezTo>
                  <a:pt x="320366" y="486280"/>
                  <a:pt x="464616" y="337955"/>
                  <a:pt x="464616" y="337955"/>
                </a:cubicBezTo>
                <a:cubicBezTo>
                  <a:pt x="498030" y="284167"/>
                  <a:pt x="350520" y="408042"/>
                  <a:pt x="449947" y="352624"/>
                </a:cubicBezTo>
                <a:cubicBezTo>
                  <a:pt x="549374" y="297206"/>
                  <a:pt x="1050582" y="-14928"/>
                  <a:pt x="1036727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DB87D439-24E0-0284-A4D1-AD25FB1C7AE3}"/>
              </a:ext>
            </a:extLst>
          </p:cNvPr>
          <p:cNvSpPr/>
          <p:nvPr/>
        </p:nvSpPr>
        <p:spPr>
          <a:xfrm>
            <a:off x="1969250" y="4319720"/>
            <a:ext cx="635473" cy="1722162"/>
          </a:xfrm>
          <a:custGeom>
            <a:avLst/>
            <a:gdLst>
              <a:gd name="connsiteX0" fmla="*/ 84483 w 635473"/>
              <a:gd name="connsiteY0" fmla="*/ 12678 h 1722162"/>
              <a:gd name="connsiteX1" fmla="*/ 25805 w 635473"/>
              <a:gd name="connsiteY1" fmla="*/ 345187 h 1722162"/>
              <a:gd name="connsiteX2" fmla="*/ 25805 w 635473"/>
              <a:gd name="connsiteY2" fmla="*/ 594569 h 1722162"/>
              <a:gd name="connsiteX3" fmla="*/ 11135 w 635473"/>
              <a:gd name="connsiteY3" fmla="*/ 565230 h 1722162"/>
              <a:gd name="connsiteX4" fmla="*/ 211618 w 635473"/>
              <a:gd name="connsiteY4" fmla="*/ 1196019 h 1722162"/>
              <a:gd name="connsiteX5" fmla="*/ 245847 w 635473"/>
              <a:gd name="connsiteY5" fmla="*/ 1088443 h 1722162"/>
              <a:gd name="connsiteX6" fmla="*/ 617475 w 635473"/>
              <a:gd name="connsiteY6" fmla="*/ 1704562 h 1722162"/>
              <a:gd name="connsiteX7" fmla="*/ 558797 w 635473"/>
              <a:gd name="connsiteY7" fmla="*/ 1543198 h 1722162"/>
              <a:gd name="connsiteX8" fmla="*/ 397432 w 635473"/>
              <a:gd name="connsiteY8" fmla="*/ 1425841 h 1722162"/>
              <a:gd name="connsiteX9" fmla="*/ 40474 w 635473"/>
              <a:gd name="connsiteY9" fmla="*/ 609238 h 1722162"/>
              <a:gd name="connsiteX10" fmla="*/ 50254 w 635473"/>
              <a:gd name="connsiteY10" fmla="*/ 335407 h 1722162"/>
              <a:gd name="connsiteX11" fmla="*/ 11135 w 635473"/>
              <a:gd name="connsiteY11" fmla="*/ 379416 h 1722162"/>
              <a:gd name="connsiteX12" fmla="*/ 40474 w 635473"/>
              <a:gd name="connsiteY12" fmla="*/ 95805 h 1722162"/>
              <a:gd name="connsiteX13" fmla="*/ 84483 w 635473"/>
              <a:gd name="connsiteY13" fmla="*/ 12678 h 172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5473" h="1722162">
                <a:moveTo>
                  <a:pt x="84483" y="12678"/>
                </a:moveTo>
                <a:cubicBezTo>
                  <a:pt x="82038" y="54242"/>
                  <a:pt x="35585" y="248205"/>
                  <a:pt x="25805" y="345187"/>
                </a:cubicBezTo>
                <a:cubicBezTo>
                  <a:pt x="16025" y="442169"/>
                  <a:pt x="25805" y="594569"/>
                  <a:pt x="25805" y="594569"/>
                </a:cubicBezTo>
                <a:cubicBezTo>
                  <a:pt x="23360" y="631243"/>
                  <a:pt x="-19834" y="464988"/>
                  <a:pt x="11135" y="565230"/>
                </a:cubicBezTo>
                <a:cubicBezTo>
                  <a:pt x="42104" y="665472"/>
                  <a:pt x="172499" y="1108817"/>
                  <a:pt x="211618" y="1196019"/>
                </a:cubicBezTo>
                <a:cubicBezTo>
                  <a:pt x="250737" y="1283221"/>
                  <a:pt x="178204" y="1003686"/>
                  <a:pt x="245847" y="1088443"/>
                </a:cubicBezTo>
                <a:cubicBezTo>
                  <a:pt x="313490" y="1173200"/>
                  <a:pt x="565317" y="1628770"/>
                  <a:pt x="617475" y="1704562"/>
                </a:cubicBezTo>
                <a:cubicBezTo>
                  <a:pt x="669633" y="1780355"/>
                  <a:pt x="595471" y="1589651"/>
                  <a:pt x="558797" y="1543198"/>
                </a:cubicBezTo>
                <a:cubicBezTo>
                  <a:pt x="522123" y="1496745"/>
                  <a:pt x="483819" y="1581501"/>
                  <a:pt x="397432" y="1425841"/>
                </a:cubicBezTo>
                <a:cubicBezTo>
                  <a:pt x="311045" y="1270181"/>
                  <a:pt x="98337" y="790977"/>
                  <a:pt x="40474" y="609238"/>
                </a:cubicBezTo>
                <a:cubicBezTo>
                  <a:pt x="-17389" y="427499"/>
                  <a:pt x="55144" y="373711"/>
                  <a:pt x="50254" y="335407"/>
                </a:cubicBezTo>
                <a:cubicBezTo>
                  <a:pt x="45364" y="297103"/>
                  <a:pt x="12765" y="419350"/>
                  <a:pt x="11135" y="379416"/>
                </a:cubicBezTo>
                <a:cubicBezTo>
                  <a:pt x="9505" y="339482"/>
                  <a:pt x="30694" y="151223"/>
                  <a:pt x="40474" y="95805"/>
                </a:cubicBezTo>
                <a:cubicBezTo>
                  <a:pt x="50254" y="40387"/>
                  <a:pt x="86928" y="-28886"/>
                  <a:pt x="84483" y="126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5D2CAF55-C647-0A04-7BF2-92D76CAC2A1C}"/>
              </a:ext>
            </a:extLst>
          </p:cNvPr>
          <p:cNvSpPr/>
          <p:nvPr/>
        </p:nvSpPr>
        <p:spPr>
          <a:xfrm>
            <a:off x="4050417" y="2612875"/>
            <a:ext cx="297949" cy="1973907"/>
          </a:xfrm>
          <a:custGeom>
            <a:avLst/>
            <a:gdLst>
              <a:gd name="connsiteX0" fmla="*/ 17930 w 297949"/>
              <a:gd name="connsiteY0" fmla="*/ 76537 h 1973907"/>
              <a:gd name="connsiteX1" fmla="*/ 267311 w 297949"/>
              <a:gd name="connsiteY1" fmla="*/ 1059395 h 1973907"/>
              <a:gd name="connsiteX2" fmla="*/ 267311 w 297949"/>
              <a:gd name="connsiteY2" fmla="*/ 1020276 h 1973907"/>
              <a:gd name="connsiteX3" fmla="*/ 66828 w 297949"/>
              <a:gd name="connsiteY3" fmla="*/ 1973795 h 1973907"/>
              <a:gd name="connsiteX4" fmla="*/ 257532 w 297949"/>
              <a:gd name="connsiteY4" fmla="*/ 1083844 h 1973907"/>
              <a:gd name="connsiteX5" fmla="*/ 291761 w 297949"/>
              <a:gd name="connsiteY5" fmla="*/ 1025166 h 1973907"/>
              <a:gd name="connsiteX6" fmla="*/ 169515 w 297949"/>
              <a:gd name="connsiteY6" fmla="*/ 673097 h 1973907"/>
              <a:gd name="connsiteX7" fmla="*/ 184184 w 297949"/>
              <a:gd name="connsiteY7" fmla="*/ 692657 h 1973907"/>
              <a:gd name="connsiteX8" fmla="*/ 37489 w 297949"/>
              <a:gd name="connsiteY8" fmla="*/ 130325 h 1973907"/>
              <a:gd name="connsiteX9" fmla="*/ 17930 w 297949"/>
              <a:gd name="connsiteY9" fmla="*/ 76537 h 197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949" h="1973907">
                <a:moveTo>
                  <a:pt x="17930" y="76537"/>
                </a:moveTo>
                <a:cubicBezTo>
                  <a:pt x="56234" y="231382"/>
                  <a:pt x="225748" y="902105"/>
                  <a:pt x="267311" y="1059395"/>
                </a:cubicBezTo>
                <a:cubicBezTo>
                  <a:pt x="308874" y="1216685"/>
                  <a:pt x="300725" y="867876"/>
                  <a:pt x="267311" y="1020276"/>
                </a:cubicBezTo>
                <a:cubicBezTo>
                  <a:pt x="233897" y="1172676"/>
                  <a:pt x="68458" y="1963200"/>
                  <a:pt x="66828" y="1973795"/>
                </a:cubicBezTo>
                <a:cubicBezTo>
                  <a:pt x="65198" y="1984390"/>
                  <a:pt x="220043" y="1241949"/>
                  <a:pt x="257532" y="1083844"/>
                </a:cubicBezTo>
                <a:cubicBezTo>
                  <a:pt x="295021" y="925739"/>
                  <a:pt x="306431" y="1093624"/>
                  <a:pt x="291761" y="1025166"/>
                </a:cubicBezTo>
                <a:cubicBezTo>
                  <a:pt x="277092" y="956708"/>
                  <a:pt x="187445" y="728515"/>
                  <a:pt x="169515" y="673097"/>
                </a:cubicBezTo>
                <a:cubicBezTo>
                  <a:pt x="151586" y="617679"/>
                  <a:pt x="206188" y="783119"/>
                  <a:pt x="184184" y="692657"/>
                </a:cubicBezTo>
                <a:cubicBezTo>
                  <a:pt x="162180" y="602195"/>
                  <a:pt x="64383" y="226492"/>
                  <a:pt x="37489" y="130325"/>
                </a:cubicBezTo>
                <a:cubicBezTo>
                  <a:pt x="10595" y="34158"/>
                  <a:pt x="-20374" y="-78308"/>
                  <a:pt x="17930" y="76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8905B968-50F1-8CD9-F491-BAFD66E15BA3}"/>
              </a:ext>
            </a:extLst>
          </p:cNvPr>
          <p:cNvSpPr/>
          <p:nvPr/>
        </p:nvSpPr>
        <p:spPr>
          <a:xfrm>
            <a:off x="3094322" y="4107930"/>
            <a:ext cx="458768" cy="159274"/>
          </a:xfrm>
          <a:custGeom>
            <a:avLst/>
            <a:gdLst>
              <a:gd name="connsiteX0" fmla="*/ 455328 w 458768"/>
              <a:gd name="connsiteY0" fmla="*/ 520 h 159274"/>
              <a:gd name="connsiteX1" fmla="*/ 334678 w 458768"/>
              <a:gd name="connsiteY1" fmla="*/ 60845 h 159274"/>
              <a:gd name="connsiteX2" fmla="*/ 90203 w 458768"/>
              <a:gd name="connsiteY2" fmla="*/ 130695 h 159274"/>
              <a:gd name="connsiteX3" fmla="*/ 182278 w 458768"/>
              <a:gd name="connsiteY3" fmla="*/ 111645 h 159274"/>
              <a:gd name="connsiteX4" fmla="*/ 1303 w 458768"/>
              <a:gd name="connsiteY4" fmla="*/ 159270 h 159274"/>
              <a:gd name="connsiteX5" fmla="*/ 293403 w 458768"/>
              <a:gd name="connsiteY5" fmla="*/ 108470 h 159274"/>
              <a:gd name="connsiteX6" fmla="*/ 207678 w 458768"/>
              <a:gd name="connsiteY6" fmla="*/ 95770 h 159274"/>
              <a:gd name="connsiteX7" fmla="*/ 455328 w 458768"/>
              <a:gd name="connsiteY7" fmla="*/ 520 h 15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768" h="159274">
                <a:moveTo>
                  <a:pt x="455328" y="520"/>
                </a:moveTo>
                <a:cubicBezTo>
                  <a:pt x="476495" y="-5301"/>
                  <a:pt x="395532" y="39149"/>
                  <a:pt x="334678" y="60845"/>
                </a:cubicBezTo>
                <a:cubicBezTo>
                  <a:pt x="273824" y="82541"/>
                  <a:pt x="115603" y="122228"/>
                  <a:pt x="90203" y="130695"/>
                </a:cubicBezTo>
                <a:cubicBezTo>
                  <a:pt x="64803" y="139162"/>
                  <a:pt x="197095" y="106882"/>
                  <a:pt x="182278" y="111645"/>
                </a:cubicBezTo>
                <a:cubicBezTo>
                  <a:pt x="167461" y="116408"/>
                  <a:pt x="-17218" y="159799"/>
                  <a:pt x="1303" y="159270"/>
                </a:cubicBezTo>
                <a:cubicBezTo>
                  <a:pt x="19824" y="158741"/>
                  <a:pt x="259007" y="119053"/>
                  <a:pt x="293403" y="108470"/>
                </a:cubicBezTo>
                <a:cubicBezTo>
                  <a:pt x="327799" y="97887"/>
                  <a:pt x="176986" y="112174"/>
                  <a:pt x="207678" y="95770"/>
                </a:cubicBezTo>
                <a:cubicBezTo>
                  <a:pt x="238370" y="79366"/>
                  <a:pt x="434161" y="6341"/>
                  <a:pt x="455328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B70B678-B656-0C02-54F4-F50F6AFE85D8}"/>
              </a:ext>
            </a:extLst>
          </p:cNvPr>
          <p:cNvSpPr/>
          <p:nvPr/>
        </p:nvSpPr>
        <p:spPr>
          <a:xfrm>
            <a:off x="4067148" y="3983943"/>
            <a:ext cx="174930" cy="391610"/>
          </a:xfrm>
          <a:custGeom>
            <a:avLst/>
            <a:gdLst>
              <a:gd name="connsiteX0" fmla="*/ 174652 w 174930"/>
              <a:gd name="connsiteY0" fmla="*/ 682 h 391610"/>
              <a:gd name="connsiteX1" fmla="*/ 79402 w 174930"/>
              <a:gd name="connsiteY1" fmla="*/ 191182 h 391610"/>
              <a:gd name="connsiteX2" fmla="*/ 27 w 174930"/>
              <a:gd name="connsiteY2" fmla="*/ 372157 h 391610"/>
              <a:gd name="connsiteX3" fmla="*/ 69877 w 174930"/>
              <a:gd name="connsiteY3" fmla="*/ 188007 h 391610"/>
              <a:gd name="connsiteX4" fmla="*/ 28602 w 174930"/>
              <a:gd name="connsiteY4" fmla="*/ 362632 h 391610"/>
              <a:gd name="connsiteX5" fmla="*/ 28602 w 174930"/>
              <a:gd name="connsiteY5" fmla="*/ 381682 h 391610"/>
              <a:gd name="connsiteX6" fmla="*/ 47652 w 174930"/>
              <a:gd name="connsiteY6" fmla="*/ 261032 h 391610"/>
              <a:gd name="connsiteX7" fmla="*/ 174652 w 174930"/>
              <a:gd name="connsiteY7" fmla="*/ 682 h 39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930" h="391610">
                <a:moveTo>
                  <a:pt x="174652" y="682"/>
                </a:moveTo>
                <a:cubicBezTo>
                  <a:pt x="179944" y="-10960"/>
                  <a:pt x="108506" y="129270"/>
                  <a:pt x="79402" y="191182"/>
                </a:cubicBezTo>
                <a:cubicBezTo>
                  <a:pt x="50298" y="253095"/>
                  <a:pt x="1614" y="372686"/>
                  <a:pt x="27" y="372157"/>
                </a:cubicBezTo>
                <a:cubicBezTo>
                  <a:pt x="-1560" y="371628"/>
                  <a:pt x="65115" y="189594"/>
                  <a:pt x="69877" y="188007"/>
                </a:cubicBezTo>
                <a:cubicBezTo>
                  <a:pt x="74639" y="186420"/>
                  <a:pt x="35481" y="330353"/>
                  <a:pt x="28602" y="362632"/>
                </a:cubicBezTo>
                <a:cubicBezTo>
                  <a:pt x="21723" y="394911"/>
                  <a:pt x="25427" y="398615"/>
                  <a:pt x="28602" y="381682"/>
                </a:cubicBezTo>
                <a:cubicBezTo>
                  <a:pt x="31777" y="364749"/>
                  <a:pt x="19606" y="321886"/>
                  <a:pt x="47652" y="261032"/>
                </a:cubicBezTo>
                <a:cubicBezTo>
                  <a:pt x="75698" y="200178"/>
                  <a:pt x="169360" y="12324"/>
                  <a:pt x="174652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C64900D-210F-8C53-6FC3-89C447062754}"/>
              </a:ext>
            </a:extLst>
          </p:cNvPr>
          <p:cNvSpPr/>
          <p:nvPr/>
        </p:nvSpPr>
        <p:spPr>
          <a:xfrm>
            <a:off x="3749644" y="4152900"/>
            <a:ext cx="270883" cy="139797"/>
          </a:xfrm>
          <a:custGeom>
            <a:avLst/>
            <a:gdLst>
              <a:gd name="connsiteX0" fmla="*/ 31 w 270883"/>
              <a:gd name="connsiteY0" fmla="*/ 22225 h 139797"/>
              <a:gd name="connsiteX1" fmla="*/ 149256 w 270883"/>
              <a:gd name="connsiteY1" fmla="*/ 25400 h 139797"/>
              <a:gd name="connsiteX2" fmla="*/ 269906 w 270883"/>
              <a:gd name="connsiteY2" fmla="*/ 139700 h 139797"/>
              <a:gd name="connsiteX3" fmla="*/ 203231 w 270883"/>
              <a:gd name="connsiteY3" fmla="*/ 44450 h 139797"/>
              <a:gd name="connsiteX4" fmla="*/ 149256 w 270883"/>
              <a:gd name="connsiteY4" fmla="*/ 0 h 139797"/>
              <a:gd name="connsiteX5" fmla="*/ 161956 w 270883"/>
              <a:gd name="connsiteY5" fmla="*/ 44450 h 139797"/>
              <a:gd name="connsiteX6" fmla="*/ 31 w 270883"/>
              <a:gd name="connsiteY6" fmla="*/ 22225 h 13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883" h="139797">
                <a:moveTo>
                  <a:pt x="31" y="22225"/>
                </a:moveTo>
                <a:cubicBezTo>
                  <a:pt x="-2086" y="19050"/>
                  <a:pt x="104277" y="5821"/>
                  <a:pt x="149256" y="25400"/>
                </a:cubicBezTo>
                <a:cubicBezTo>
                  <a:pt x="194235" y="44979"/>
                  <a:pt x="260910" y="136525"/>
                  <a:pt x="269906" y="139700"/>
                </a:cubicBezTo>
                <a:cubicBezTo>
                  <a:pt x="278902" y="142875"/>
                  <a:pt x="223339" y="67733"/>
                  <a:pt x="203231" y="44450"/>
                </a:cubicBezTo>
                <a:cubicBezTo>
                  <a:pt x="183123" y="21167"/>
                  <a:pt x="156135" y="0"/>
                  <a:pt x="149256" y="0"/>
                </a:cubicBezTo>
                <a:cubicBezTo>
                  <a:pt x="142377" y="0"/>
                  <a:pt x="185768" y="43392"/>
                  <a:pt x="161956" y="44450"/>
                </a:cubicBezTo>
                <a:cubicBezTo>
                  <a:pt x="138144" y="45508"/>
                  <a:pt x="2148" y="25400"/>
                  <a:pt x="31" y="222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19C72D4-EC44-A089-4505-48A48B4CBE36}"/>
              </a:ext>
            </a:extLst>
          </p:cNvPr>
          <p:cNvSpPr/>
          <p:nvPr/>
        </p:nvSpPr>
        <p:spPr>
          <a:xfrm>
            <a:off x="3966143" y="4784481"/>
            <a:ext cx="116581" cy="246377"/>
          </a:xfrm>
          <a:custGeom>
            <a:avLst/>
            <a:gdLst>
              <a:gd name="connsiteX0" fmla="*/ 110557 w 116581"/>
              <a:gd name="connsiteY0" fmla="*/ 244 h 246377"/>
              <a:gd name="connsiteX1" fmla="*/ 107382 w 116581"/>
              <a:gd name="connsiteY1" fmla="*/ 117719 h 246377"/>
              <a:gd name="connsiteX2" fmla="*/ 2607 w 116581"/>
              <a:gd name="connsiteY2" fmla="*/ 244719 h 246377"/>
              <a:gd name="connsiteX3" fmla="*/ 37532 w 116581"/>
              <a:gd name="connsiteY3" fmla="*/ 187569 h 246377"/>
              <a:gd name="connsiteX4" fmla="*/ 101032 w 116581"/>
              <a:gd name="connsiteY4" fmla="*/ 149469 h 246377"/>
              <a:gd name="connsiteX5" fmla="*/ 110557 w 116581"/>
              <a:gd name="connsiteY5" fmla="*/ 244 h 24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" h="246377">
                <a:moveTo>
                  <a:pt x="110557" y="244"/>
                </a:moveTo>
                <a:cubicBezTo>
                  <a:pt x="111615" y="-5047"/>
                  <a:pt x="125374" y="76973"/>
                  <a:pt x="107382" y="117719"/>
                </a:cubicBezTo>
                <a:cubicBezTo>
                  <a:pt x="89390" y="158465"/>
                  <a:pt x="14249" y="233077"/>
                  <a:pt x="2607" y="244719"/>
                </a:cubicBezTo>
                <a:cubicBezTo>
                  <a:pt x="-9035" y="256361"/>
                  <a:pt x="21128" y="203444"/>
                  <a:pt x="37532" y="187569"/>
                </a:cubicBezTo>
                <a:cubicBezTo>
                  <a:pt x="53936" y="171694"/>
                  <a:pt x="89920" y="178044"/>
                  <a:pt x="101032" y="149469"/>
                </a:cubicBezTo>
                <a:cubicBezTo>
                  <a:pt x="112144" y="120894"/>
                  <a:pt x="109499" y="5535"/>
                  <a:pt x="110557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52C89FE-CB26-0A95-63AD-046C9BE75A6B}"/>
              </a:ext>
            </a:extLst>
          </p:cNvPr>
          <p:cNvSpPr/>
          <p:nvPr/>
        </p:nvSpPr>
        <p:spPr>
          <a:xfrm>
            <a:off x="3672771" y="2243633"/>
            <a:ext cx="569761" cy="307146"/>
          </a:xfrm>
          <a:custGeom>
            <a:avLst/>
            <a:gdLst>
              <a:gd name="connsiteX0" fmla="*/ 492829 w 569761"/>
              <a:gd name="connsiteY0" fmla="*/ 1092 h 307146"/>
              <a:gd name="connsiteX1" fmla="*/ 546804 w 569761"/>
              <a:gd name="connsiteY1" fmla="*/ 26492 h 307146"/>
              <a:gd name="connsiteX2" fmla="*/ 178504 w 569761"/>
              <a:gd name="connsiteY2" fmla="*/ 96342 h 307146"/>
              <a:gd name="connsiteX3" fmla="*/ 226129 w 569761"/>
              <a:gd name="connsiteY3" fmla="*/ 83642 h 307146"/>
              <a:gd name="connsiteX4" fmla="*/ 704 w 569761"/>
              <a:gd name="connsiteY4" fmla="*/ 305892 h 307146"/>
              <a:gd name="connsiteX5" fmla="*/ 159454 w 569761"/>
              <a:gd name="connsiteY5" fmla="*/ 169367 h 307146"/>
              <a:gd name="connsiteX6" fmla="*/ 280104 w 569761"/>
              <a:gd name="connsiteY6" fmla="*/ 70942 h 307146"/>
              <a:gd name="connsiteX7" fmla="*/ 181679 w 569761"/>
              <a:gd name="connsiteY7" fmla="*/ 58242 h 307146"/>
              <a:gd name="connsiteX8" fmla="*/ 492829 w 569761"/>
              <a:gd name="connsiteY8" fmla="*/ 1092 h 30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9761" h="307146">
                <a:moveTo>
                  <a:pt x="492829" y="1092"/>
                </a:moveTo>
                <a:cubicBezTo>
                  <a:pt x="553683" y="-4200"/>
                  <a:pt x="599191" y="10617"/>
                  <a:pt x="546804" y="26492"/>
                </a:cubicBezTo>
                <a:cubicBezTo>
                  <a:pt x="494417" y="42367"/>
                  <a:pt x="231950" y="86817"/>
                  <a:pt x="178504" y="96342"/>
                </a:cubicBezTo>
                <a:cubicBezTo>
                  <a:pt x="125058" y="105867"/>
                  <a:pt x="255762" y="48717"/>
                  <a:pt x="226129" y="83642"/>
                </a:cubicBezTo>
                <a:cubicBezTo>
                  <a:pt x="196496" y="118567"/>
                  <a:pt x="11816" y="291605"/>
                  <a:pt x="704" y="305892"/>
                </a:cubicBezTo>
                <a:cubicBezTo>
                  <a:pt x="-10409" y="320180"/>
                  <a:pt x="112887" y="208525"/>
                  <a:pt x="159454" y="169367"/>
                </a:cubicBezTo>
                <a:cubicBezTo>
                  <a:pt x="206021" y="130209"/>
                  <a:pt x="276400" y="89463"/>
                  <a:pt x="280104" y="70942"/>
                </a:cubicBezTo>
                <a:cubicBezTo>
                  <a:pt x="283808" y="52421"/>
                  <a:pt x="143579" y="68296"/>
                  <a:pt x="181679" y="58242"/>
                </a:cubicBezTo>
                <a:cubicBezTo>
                  <a:pt x="219779" y="48188"/>
                  <a:pt x="431975" y="6384"/>
                  <a:pt x="492829" y="1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A82FC80-A659-65F5-BFB6-815ABED73316}"/>
              </a:ext>
            </a:extLst>
          </p:cNvPr>
          <p:cNvSpPr/>
          <p:nvPr/>
        </p:nvSpPr>
        <p:spPr>
          <a:xfrm>
            <a:off x="3792435" y="2252053"/>
            <a:ext cx="1470463" cy="366495"/>
          </a:xfrm>
          <a:custGeom>
            <a:avLst/>
            <a:gdLst>
              <a:gd name="connsiteX0" fmla="*/ 30265 w 1470463"/>
              <a:gd name="connsiteY0" fmla="*/ 253022 h 366495"/>
              <a:gd name="connsiteX1" fmla="*/ 963715 w 1470463"/>
              <a:gd name="connsiteY1" fmla="*/ 179997 h 366495"/>
              <a:gd name="connsiteX2" fmla="*/ 1439965 w 1470463"/>
              <a:gd name="connsiteY2" fmla="*/ 357797 h 366495"/>
              <a:gd name="connsiteX3" fmla="*/ 1351065 w 1470463"/>
              <a:gd name="connsiteY3" fmla="*/ 303822 h 366495"/>
              <a:gd name="connsiteX4" fmla="*/ 770040 w 1470463"/>
              <a:gd name="connsiteY4" fmla="*/ 2197 h 366495"/>
              <a:gd name="connsiteX5" fmla="*/ 1097065 w 1470463"/>
              <a:gd name="connsiteY5" fmla="*/ 167297 h 366495"/>
              <a:gd name="connsiteX6" fmla="*/ 1055790 w 1470463"/>
              <a:gd name="connsiteY6" fmla="*/ 164122 h 366495"/>
              <a:gd name="connsiteX7" fmla="*/ 868465 w 1470463"/>
              <a:gd name="connsiteY7" fmla="*/ 157772 h 366495"/>
              <a:gd name="connsiteX8" fmla="*/ 284265 w 1470463"/>
              <a:gd name="connsiteY8" fmla="*/ 237147 h 366495"/>
              <a:gd name="connsiteX9" fmla="*/ 30265 w 1470463"/>
              <a:gd name="connsiteY9" fmla="*/ 253022 h 36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0463" h="366495">
                <a:moveTo>
                  <a:pt x="30265" y="253022"/>
                </a:moveTo>
                <a:cubicBezTo>
                  <a:pt x="143507" y="243497"/>
                  <a:pt x="728765" y="162534"/>
                  <a:pt x="963715" y="179997"/>
                </a:cubicBezTo>
                <a:cubicBezTo>
                  <a:pt x="1198665" y="197459"/>
                  <a:pt x="1375407" y="337160"/>
                  <a:pt x="1439965" y="357797"/>
                </a:cubicBezTo>
                <a:cubicBezTo>
                  <a:pt x="1504523" y="378434"/>
                  <a:pt x="1462719" y="363089"/>
                  <a:pt x="1351065" y="303822"/>
                </a:cubicBezTo>
                <a:cubicBezTo>
                  <a:pt x="1239411" y="244555"/>
                  <a:pt x="812373" y="24951"/>
                  <a:pt x="770040" y="2197"/>
                </a:cubicBezTo>
                <a:cubicBezTo>
                  <a:pt x="727707" y="-20557"/>
                  <a:pt x="1049440" y="140310"/>
                  <a:pt x="1097065" y="167297"/>
                </a:cubicBezTo>
                <a:cubicBezTo>
                  <a:pt x="1144690" y="194284"/>
                  <a:pt x="1055790" y="164122"/>
                  <a:pt x="1055790" y="164122"/>
                </a:cubicBezTo>
                <a:cubicBezTo>
                  <a:pt x="1017690" y="162534"/>
                  <a:pt x="997052" y="145601"/>
                  <a:pt x="868465" y="157772"/>
                </a:cubicBezTo>
                <a:cubicBezTo>
                  <a:pt x="739878" y="169943"/>
                  <a:pt x="420261" y="223389"/>
                  <a:pt x="284265" y="237147"/>
                </a:cubicBezTo>
                <a:cubicBezTo>
                  <a:pt x="148269" y="250905"/>
                  <a:pt x="-82977" y="262547"/>
                  <a:pt x="30265" y="253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069FC553-6F52-8D93-E687-60BA14EA5990}"/>
              </a:ext>
            </a:extLst>
          </p:cNvPr>
          <p:cNvSpPr/>
          <p:nvPr/>
        </p:nvSpPr>
        <p:spPr>
          <a:xfrm>
            <a:off x="4221887" y="2158817"/>
            <a:ext cx="805431" cy="238386"/>
          </a:xfrm>
          <a:custGeom>
            <a:avLst/>
            <a:gdLst>
              <a:gd name="connsiteX0" fmla="*/ 863 w 805431"/>
              <a:gd name="connsiteY0" fmla="*/ 38283 h 238386"/>
              <a:gd name="connsiteX1" fmla="*/ 318363 w 805431"/>
              <a:gd name="connsiteY1" fmla="*/ 12883 h 238386"/>
              <a:gd name="connsiteX2" fmla="*/ 785088 w 805431"/>
              <a:gd name="connsiteY2" fmla="*/ 228783 h 238386"/>
              <a:gd name="connsiteX3" fmla="*/ 727938 w 805431"/>
              <a:gd name="connsiteY3" fmla="*/ 203383 h 238386"/>
              <a:gd name="connsiteX4" fmla="*/ 445363 w 805431"/>
              <a:gd name="connsiteY4" fmla="*/ 73208 h 238386"/>
              <a:gd name="connsiteX5" fmla="*/ 410438 w 805431"/>
              <a:gd name="connsiteY5" fmla="*/ 54158 h 238386"/>
              <a:gd name="connsiteX6" fmla="*/ 229463 w 805431"/>
              <a:gd name="connsiteY6" fmla="*/ 183 h 238386"/>
              <a:gd name="connsiteX7" fmla="*/ 863 w 805431"/>
              <a:gd name="connsiteY7" fmla="*/ 38283 h 23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431" h="238386">
                <a:moveTo>
                  <a:pt x="863" y="38283"/>
                </a:moveTo>
                <a:cubicBezTo>
                  <a:pt x="15680" y="40400"/>
                  <a:pt x="187659" y="-18867"/>
                  <a:pt x="318363" y="12883"/>
                </a:cubicBezTo>
                <a:cubicBezTo>
                  <a:pt x="449067" y="44633"/>
                  <a:pt x="716826" y="197033"/>
                  <a:pt x="785088" y="228783"/>
                </a:cubicBezTo>
                <a:cubicBezTo>
                  <a:pt x="853351" y="260533"/>
                  <a:pt x="727938" y="203383"/>
                  <a:pt x="727938" y="203383"/>
                </a:cubicBezTo>
                <a:lnTo>
                  <a:pt x="445363" y="73208"/>
                </a:lnTo>
                <a:cubicBezTo>
                  <a:pt x="392446" y="48337"/>
                  <a:pt x="446421" y="66329"/>
                  <a:pt x="410438" y="54158"/>
                </a:cubicBezTo>
                <a:cubicBezTo>
                  <a:pt x="374455" y="41987"/>
                  <a:pt x="292963" y="3358"/>
                  <a:pt x="229463" y="183"/>
                </a:cubicBezTo>
                <a:cubicBezTo>
                  <a:pt x="165963" y="-2992"/>
                  <a:pt x="-13954" y="36166"/>
                  <a:pt x="863" y="38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3FF5189F-CD05-8D75-AD04-96E47091EBDC}"/>
              </a:ext>
            </a:extLst>
          </p:cNvPr>
          <p:cNvSpPr/>
          <p:nvPr/>
        </p:nvSpPr>
        <p:spPr>
          <a:xfrm>
            <a:off x="4209537" y="2682915"/>
            <a:ext cx="852706" cy="784839"/>
          </a:xfrm>
          <a:custGeom>
            <a:avLst/>
            <a:gdLst>
              <a:gd name="connsiteX0" fmla="*/ 29088 w 852706"/>
              <a:gd name="connsiteY0" fmla="*/ 31710 h 784839"/>
              <a:gd name="connsiteX1" fmla="*/ 797438 w 852706"/>
              <a:gd name="connsiteY1" fmla="*/ 736560 h 784839"/>
              <a:gd name="connsiteX2" fmla="*/ 756163 w 852706"/>
              <a:gd name="connsiteY2" fmla="*/ 688935 h 784839"/>
              <a:gd name="connsiteX3" fmla="*/ 470413 w 852706"/>
              <a:gd name="connsiteY3" fmla="*/ 415885 h 784839"/>
              <a:gd name="connsiteX4" fmla="*/ 483113 w 852706"/>
              <a:gd name="connsiteY4" fmla="*/ 460335 h 784839"/>
              <a:gd name="connsiteX5" fmla="*/ 191013 w 852706"/>
              <a:gd name="connsiteY5" fmla="*/ 155535 h 784839"/>
              <a:gd name="connsiteX6" fmla="*/ 29088 w 852706"/>
              <a:gd name="connsiteY6" fmla="*/ 31710 h 78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706" h="784839">
                <a:moveTo>
                  <a:pt x="29088" y="31710"/>
                </a:moveTo>
                <a:cubicBezTo>
                  <a:pt x="130159" y="128548"/>
                  <a:pt x="676259" y="627023"/>
                  <a:pt x="797438" y="736560"/>
                </a:cubicBezTo>
                <a:cubicBezTo>
                  <a:pt x="918617" y="846098"/>
                  <a:pt x="810667" y="742381"/>
                  <a:pt x="756163" y="688935"/>
                </a:cubicBezTo>
                <a:cubicBezTo>
                  <a:pt x="701659" y="635489"/>
                  <a:pt x="515921" y="453985"/>
                  <a:pt x="470413" y="415885"/>
                </a:cubicBezTo>
                <a:cubicBezTo>
                  <a:pt x="424905" y="377785"/>
                  <a:pt x="529680" y="503727"/>
                  <a:pt x="483113" y="460335"/>
                </a:cubicBezTo>
                <a:cubicBezTo>
                  <a:pt x="436546" y="416943"/>
                  <a:pt x="265096" y="226972"/>
                  <a:pt x="191013" y="155535"/>
                </a:cubicBezTo>
                <a:cubicBezTo>
                  <a:pt x="116930" y="84098"/>
                  <a:pt x="-71983" y="-65128"/>
                  <a:pt x="29088" y="31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9B40C37-73F3-FF99-3F48-21C1C2CF625D}"/>
              </a:ext>
            </a:extLst>
          </p:cNvPr>
          <p:cNvSpPr/>
          <p:nvPr/>
        </p:nvSpPr>
        <p:spPr>
          <a:xfrm>
            <a:off x="4295775" y="2673350"/>
            <a:ext cx="1822453" cy="1312988"/>
          </a:xfrm>
          <a:custGeom>
            <a:avLst/>
            <a:gdLst>
              <a:gd name="connsiteX0" fmla="*/ 0 w 1822453"/>
              <a:gd name="connsiteY0" fmla="*/ 0 h 1312988"/>
              <a:gd name="connsiteX1" fmla="*/ 1044575 w 1822453"/>
              <a:gd name="connsiteY1" fmla="*/ 184150 h 1312988"/>
              <a:gd name="connsiteX2" fmla="*/ 1476375 w 1822453"/>
              <a:gd name="connsiteY2" fmla="*/ 558800 h 1312988"/>
              <a:gd name="connsiteX3" fmla="*/ 1463675 w 1822453"/>
              <a:gd name="connsiteY3" fmla="*/ 533400 h 1312988"/>
              <a:gd name="connsiteX4" fmla="*/ 1797050 w 1822453"/>
              <a:gd name="connsiteY4" fmla="*/ 1270000 h 1312988"/>
              <a:gd name="connsiteX5" fmla="*/ 1755775 w 1822453"/>
              <a:gd name="connsiteY5" fmla="*/ 1143000 h 1312988"/>
              <a:gd name="connsiteX6" fmla="*/ 1409700 w 1822453"/>
              <a:gd name="connsiteY6" fmla="*/ 457200 h 1312988"/>
              <a:gd name="connsiteX7" fmla="*/ 1314450 w 1822453"/>
              <a:gd name="connsiteY7" fmla="*/ 295275 h 1312988"/>
              <a:gd name="connsiteX8" fmla="*/ 1285875 w 1822453"/>
              <a:gd name="connsiteY8" fmla="*/ 317500 h 1312988"/>
              <a:gd name="connsiteX9" fmla="*/ 1206500 w 1822453"/>
              <a:gd name="connsiteY9" fmla="*/ 234950 h 1312988"/>
              <a:gd name="connsiteX10" fmla="*/ 863600 w 1822453"/>
              <a:gd name="connsiteY10" fmla="*/ 85725 h 1312988"/>
              <a:gd name="connsiteX11" fmla="*/ 860425 w 1822453"/>
              <a:gd name="connsiteY11" fmla="*/ 98425 h 1312988"/>
              <a:gd name="connsiteX12" fmla="*/ 514350 w 1822453"/>
              <a:gd name="connsiteY12" fmla="*/ 63500 h 1312988"/>
              <a:gd name="connsiteX13" fmla="*/ 0 w 1822453"/>
              <a:gd name="connsiteY13" fmla="*/ 0 h 131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2453" h="1312988">
                <a:moveTo>
                  <a:pt x="0" y="0"/>
                </a:moveTo>
                <a:cubicBezTo>
                  <a:pt x="399256" y="45508"/>
                  <a:pt x="798513" y="91017"/>
                  <a:pt x="1044575" y="184150"/>
                </a:cubicBezTo>
                <a:cubicBezTo>
                  <a:pt x="1290637" y="277283"/>
                  <a:pt x="1406525" y="500592"/>
                  <a:pt x="1476375" y="558800"/>
                </a:cubicBezTo>
                <a:cubicBezTo>
                  <a:pt x="1546225" y="617008"/>
                  <a:pt x="1463675" y="533400"/>
                  <a:pt x="1463675" y="533400"/>
                </a:cubicBezTo>
                <a:cubicBezTo>
                  <a:pt x="1517121" y="651933"/>
                  <a:pt x="1748367" y="1168400"/>
                  <a:pt x="1797050" y="1270000"/>
                </a:cubicBezTo>
                <a:cubicBezTo>
                  <a:pt x="1845733" y="1371600"/>
                  <a:pt x="1820333" y="1278467"/>
                  <a:pt x="1755775" y="1143000"/>
                </a:cubicBezTo>
                <a:cubicBezTo>
                  <a:pt x="1691217" y="1007533"/>
                  <a:pt x="1483254" y="598487"/>
                  <a:pt x="1409700" y="457200"/>
                </a:cubicBezTo>
                <a:cubicBezTo>
                  <a:pt x="1336146" y="315913"/>
                  <a:pt x="1335087" y="318558"/>
                  <a:pt x="1314450" y="295275"/>
                </a:cubicBezTo>
                <a:cubicBezTo>
                  <a:pt x="1293813" y="271992"/>
                  <a:pt x="1303867" y="327554"/>
                  <a:pt x="1285875" y="317500"/>
                </a:cubicBezTo>
                <a:cubicBezTo>
                  <a:pt x="1267883" y="307446"/>
                  <a:pt x="1276879" y="273579"/>
                  <a:pt x="1206500" y="234950"/>
                </a:cubicBezTo>
                <a:cubicBezTo>
                  <a:pt x="1136121" y="196321"/>
                  <a:pt x="863600" y="85725"/>
                  <a:pt x="863600" y="85725"/>
                </a:cubicBezTo>
                <a:cubicBezTo>
                  <a:pt x="805921" y="62971"/>
                  <a:pt x="918633" y="102129"/>
                  <a:pt x="860425" y="98425"/>
                </a:cubicBezTo>
                <a:cubicBezTo>
                  <a:pt x="802217" y="94721"/>
                  <a:pt x="514350" y="63500"/>
                  <a:pt x="514350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986EE10B-7F27-AADB-1AC9-29FD85DC3F8C}"/>
              </a:ext>
            </a:extLst>
          </p:cNvPr>
          <p:cNvSpPr/>
          <p:nvPr/>
        </p:nvSpPr>
        <p:spPr>
          <a:xfrm>
            <a:off x="4236766" y="2707077"/>
            <a:ext cx="1678261" cy="1427248"/>
          </a:xfrm>
          <a:custGeom>
            <a:avLst/>
            <a:gdLst>
              <a:gd name="connsiteX0" fmla="*/ 24084 w 1678261"/>
              <a:gd name="connsiteY0" fmla="*/ 10723 h 1427248"/>
              <a:gd name="connsiteX1" fmla="*/ 1125809 w 1678261"/>
              <a:gd name="connsiteY1" fmla="*/ 356798 h 1427248"/>
              <a:gd name="connsiteX2" fmla="*/ 1106759 w 1678261"/>
              <a:gd name="connsiteY2" fmla="*/ 347273 h 1427248"/>
              <a:gd name="connsiteX3" fmla="*/ 1560784 w 1678261"/>
              <a:gd name="connsiteY3" fmla="*/ 1064823 h 1427248"/>
              <a:gd name="connsiteX4" fmla="*/ 1487759 w 1678261"/>
              <a:gd name="connsiteY4" fmla="*/ 953698 h 1427248"/>
              <a:gd name="connsiteX5" fmla="*/ 1678259 w 1678261"/>
              <a:gd name="connsiteY5" fmla="*/ 1426773 h 1427248"/>
              <a:gd name="connsiteX6" fmla="*/ 1490934 w 1678261"/>
              <a:gd name="connsiteY6" fmla="*/ 1026723 h 1427248"/>
              <a:gd name="connsiteX7" fmla="*/ 1065484 w 1678261"/>
              <a:gd name="connsiteY7" fmla="*/ 296473 h 1427248"/>
              <a:gd name="connsiteX8" fmla="*/ 1052784 w 1678261"/>
              <a:gd name="connsiteY8" fmla="*/ 309173 h 1427248"/>
              <a:gd name="connsiteX9" fmla="*/ 465409 w 1678261"/>
              <a:gd name="connsiteY9" fmla="*/ 156773 h 1427248"/>
              <a:gd name="connsiteX10" fmla="*/ 373334 w 1678261"/>
              <a:gd name="connsiteY10" fmla="*/ 93273 h 1427248"/>
              <a:gd name="connsiteX11" fmla="*/ 24084 w 1678261"/>
              <a:gd name="connsiteY11" fmla="*/ 10723 h 142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8261" h="1427248">
                <a:moveTo>
                  <a:pt x="24084" y="10723"/>
                </a:moveTo>
                <a:cubicBezTo>
                  <a:pt x="149497" y="54644"/>
                  <a:pt x="1125809" y="356798"/>
                  <a:pt x="1125809" y="356798"/>
                </a:cubicBezTo>
                <a:cubicBezTo>
                  <a:pt x="1306255" y="412890"/>
                  <a:pt x="1034263" y="229269"/>
                  <a:pt x="1106759" y="347273"/>
                </a:cubicBezTo>
                <a:cubicBezTo>
                  <a:pt x="1179255" y="465277"/>
                  <a:pt x="1497284" y="963752"/>
                  <a:pt x="1560784" y="1064823"/>
                </a:cubicBezTo>
                <a:cubicBezTo>
                  <a:pt x="1624284" y="1165894"/>
                  <a:pt x="1468180" y="893373"/>
                  <a:pt x="1487759" y="953698"/>
                </a:cubicBezTo>
                <a:cubicBezTo>
                  <a:pt x="1507338" y="1014023"/>
                  <a:pt x="1677730" y="1414602"/>
                  <a:pt x="1678259" y="1426773"/>
                </a:cubicBezTo>
                <a:cubicBezTo>
                  <a:pt x="1678788" y="1438944"/>
                  <a:pt x="1593063" y="1215106"/>
                  <a:pt x="1490934" y="1026723"/>
                </a:cubicBezTo>
                <a:cubicBezTo>
                  <a:pt x="1388805" y="838340"/>
                  <a:pt x="1138509" y="416065"/>
                  <a:pt x="1065484" y="296473"/>
                </a:cubicBezTo>
                <a:cubicBezTo>
                  <a:pt x="992459" y="176881"/>
                  <a:pt x="1152797" y="332456"/>
                  <a:pt x="1052784" y="309173"/>
                </a:cubicBezTo>
                <a:cubicBezTo>
                  <a:pt x="952772" y="285890"/>
                  <a:pt x="578651" y="192756"/>
                  <a:pt x="465409" y="156773"/>
                </a:cubicBezTo>
                <a:cubicBezTo>
                  <a:pt x="352167" y="120790"/>
                  <a:pt x="446359" y="116027"/>
                  <a:pt x="373334" y="93273"/>
                </a:cubicBezTo>
                <a:cubicBezTo>
                  <a:pt x="300309" y="70519"/>
                  <a:pt x="-101329" y="-33198"/>
                  <a:pt x="24084" y="10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F4BC12C9-7333-1F76-FE07-D13B91BCF56B}"/>
              </a:ext>
            </a:extLst>
          </p:cNvPr>
          <p:cNvSpPr/>
          <p:nvPr/>
        </p:nvSpPr>
        <p:spPr>
          <a:xfrm>
            <a:off x="4692650" y="2971533"/>
            <a:ext cx="677049" cy="1328317"/>
          </a:xfrm>
          <a:custGeom>
            <a:avLst/>
            <a:gdLst>
              <a:gd name="connsiteX0" fmla="*/ 0 w 677049"/>
              <a:gd name="connsiteY0" fmla="*/ 267 h 1328317"/>
              <a:gd name="connsiteX1" fmla="*/ 336550 w 677049"/>
              <a:gd name="connsiteY1" fmla="*/ 498742 h 1328317"/>
              <a:gd name="connsiteX2" fmla="*/ 568325 w 677049"/>
              <a:gd name="connsiteY2" fmla="*/ 955942 h 1328317"/>
              <a:gd name="connsiteX3" fmla="*/ 527050 w 677049"/>
              <a:gd name="connsiteY3" fmla="*/ 873392 h 1328317"/>
              <a:gd name="connsiteX4" fmla="*/ 673100 w 677049"/>
              <a:gd name="connsiteY4" fmla="*/ 1317892 h 1328317"/>
              <a:gd name="connsiteX5" fmla="*/ 628650 w 677049"/>
              <a:gd name="connsiteY5" fmla="*/ 1159142 h 1328317"/>
              <a:gd name="connsiteX6" fmla="*/ 555625 w 677049"/>
              <a:gd name="connsiteY6" fmla="*/ 838467 h 1328317"/>
              <a:gd name="connsiteX7" fmla="*/ 536575 w 677049"/>
              <a:gd name="connsiteY7" fmla="*/ 832117 h 1328317"/>
              <a:gd name="connsiteX8" fmla="*/ 307975 w 677049"/>
              <a:gd name="connsiteY8" fmla="*/ 422542 h 1328317"/>
              <a:gd name="connsiteX9" fmla="*/ 333375 w 677049"/>
              <a:gd name="connsiteY9" fmla="*/ 428892 h 1328317"/>
              <a:gd name="connsiteX10" fmla="*/ 0 w 677049"/>
              <a:gd name="connsiteY10" fmla="*/ 267 h 132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7049" h="1328317">
                <a:moveTo>
                  <a:pt x="0" y="267"/>
                </a:moveTo>
                <a:cubicBezTo>
                  <a:pt x="529" y="11909"/>
                  <a:pt x="241829" y="339463"/>
                  <a:pt x="336550" y="498742"/>
                </a:cubicBezTo>
                <a:cubicBezTo>
                  <a:pt x="431271" y="658021"/>
                  <a:pt x="536575" y="893500"/>
                  <a:pt x="568325" y="955942"/>
                </a:cubicBezTo>
                <a:cubicBezTo>
                  <a:pt x="600075" y="1018384"/>
                  <a:pt x="509588" y="813067"/>
                  <a:pt x="527050" y="873392"/>
                </a:cubicBezTo>
                <a:cubicBezTo>
                  <a:pt x="544512" y="933717"/>
                  <a:pt x="656167" y="1270267"/>
                  <a:pt x="673100" y="1317892"/>
                </a:cubicBezTo>
                <a:cubicBezTo>
                  <a:pt x="690033" y="1365517"/>
                  <a:pt x="648229" y="1239046"/>
                  <a:pt x="628650" y="1159142"/>
                </a:cubicBezTo>
                <a:cubicBezTo>
                  <a:pt x="609071" y="1079238"/>
                  <a:pt x="570971" y="892971"/>
                  <a:pt x="555625" y="838467"/>
                </a:cubicBezTo>
                <a:cubicBezTo>
                  <a:pt x="540279" y="783963"/>
                  <a:pt x="577850" y="901438"/>
                  <a:pt x="536575" y="832117"/>
                </a:cubicBezTo>
                <a:cubicBezTo>
                  <a:pt x="495300" y="762796"/>
                  <a:pt x="341842" y="489746"/>
                  <a:pt x="307975" y="422542"/>
                </a:cubicBezTo>
                <a:cubicBezTo>
                  <a:pt x="274108" y="355338"/>
                  <a:pt x="382058" y="496625"/>
                  <a:pt x="333375" y="428892"/>
                </a:cubicBezTo>
                <a:cubicBezTo>
                  <a:pt x="284692" y="361159"/>
                  <a:pt x="-529" y="-11375"/>
                  <a:pt x="0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242C24D7-40A7-3F06-CA2F-72CF7EB3BB28}"/>
              </a:ext>
            </a:extLst>
          </p:cNvPr>
          <p:cNvSpPr/>
          <p:nvPr/>
        </p:nvSpPr>
        <p:spPr>
          <a:xfrm>
            <a:off x="5994733" y="3996691"/>
            <a:ext cx="328791" cy="1496892"/>
          </a:xfrm>
          <a:custGeom>
            <a:avLst/>
            <a:gdLst>
              <a:gd name="connsiteX0" fmla="*/ 94917 w 328791"/>
              <a:gd name="connsiteY0" fmla="*/ 13334 h 1496892"/>
              <a:gd name="connsiteX1" fmla="*/ 183817 w 328791"/>
              <a:gd name="connsiteY1" fmla="*/ 457834 h 1496892"/>
              <a:gd name="connsiteX2" fmla="*/ 199692 w 328791"/>
              <a:gd name="connsiteY2" fmla="*/ 451484 h 1496892"/>
              <a:gd name="connsiteX3" fmla="*/ 304467 w 328791"/>
              <a:gd name="connsiteY3" fmla="*/ 991234 h 1496892"/>
              <a:gd name="connsiteX4" fmla="*/ 301292 w 328791"/>
              <a:gd name="connsiteY4" fmla="*/ 962659 h 1496892"/>
              <a:gd name="connsiteX5" fmla="*/ 6017 w 328791"/>
              <a:gd name="connsiteY5" fmla="*/ 1486534 h 1496892"/>
              <a:gd name="connsiteX6" fmla="*/ 113967 w 328791"/>
              <a:gd name="connsiteY6" fmla="*/ 1296034 h 1496892"/>
              <a:gd name="connsiteX7" fmla="*/ 250492 w 328791"/>
              <a:gd name="connsiteY7" fmla="*/ 1108709 h 1496892"/>
              <a:gd name="connsiteX8" fmla="*/ 234617 w 328791"/>
              <a:gd name="connsiteY8" fmla="*/ 1092834 h 1496892"/>
              <a:gd name="connsiteX9" fmla="*/ 279067 w 328791"/>
              <a:gd name="connsiteY9" fmla="*/ 657859 h 1496892"/>
              <a:gd name="connsiteX10" fmla="*/ 225092 w 328791"/>
              <a:gd name="connsiteY10" fmla="*/ 511809 h 1496892"/>
              <a:gd name="connsiteX11" fmla="*/ 193342 w 328791"/>
              <a:gd name="connsiteY11" fmla="*/ 419734 h 1496892"/>
              <a:gd name="connsiteX12" fmla="*/ 117142 w 328791"/>
              <a:gd name="connsiteY12" fmla="*/ 140334 h 1496892"/>
              <a:gd name="connsiteX13" fmla="*/ 94917 w 328791"/>
              <a:gd name="connsiteY13" fmla="*/ 13334 h 149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8791" h="1496892">
                <a:moveTo>
                  <a:pt x="94917" y="13334"/>
                </a:moveTo>
                <a:cubicBezTo>
                  <a:pt x="106030" y="66251"/>
                  <a:pt x="166355" y="384809"/>
                  <a:pt x="183817" y="457834"/>
                </a:cubicBezTo>
                <a:cubicBezTo>
                  <a:pt x="201279" y="530859"/>
                  <a:pt x="179584" y="362584"/>
                  <a:pt x="199692" y="451484"/>
                </a:cubicBezTo>
                <a:cubicBezTo>
                  <a:pt x="219800" y="540384"/>
                  <a:pt x="287534" y="906038"/>
                  <a:pt x="304467" y="991234"/>
                </a:cubicBezTo>
                <a:cubicBezTo>
                  <a:pt x="321400" y="1076430"/>
                  <a:pt x="351034" y="880109"/>
                  <a:pt x="301292" y="962659"/>
                </a:cubicBezTo>
                <a:cubicBezTo>
                  <a:pt x="251550" y="1045209"/>
                  <a:pt x="37238" y="1430972"/>
                  <a:pt x="6017" y="1486534"/>
                </a:cubicBezTo>
                <a:cubicBezTo>
                  <a:pt x="-25204" y="1542097"/>
                  <a:pt x="73221" y="1359005"/>
                  <a:pt x="113967" y="1296034"/>
                </a:cubicBezTo>
                <a:cubicBezTo>
                  <a:pt x="154713" y="1233063"/>
                  <a:pt x="230384" y="1142576"/>
                  <a:pt x="250492" y="1108709"/>
                </a:cubicBezTo>
                <a:cubicBezTo>
                  <a:pt x="270600" y="1074842"/>
                  <a:pt x="229855" y="1167976"/>
                  <a:pt x="234617" y="1092834"/>
                </a:cubicBezTo>
                <a:cubicBezTo>
                  <a:pt x="239379" y="1017692"/>
                  <a:pt x="280654" y="754696"/>
                  <a:pt x="279067" y="657859"/>
                </a:cubicBezTo>
                <a:cubicBezTo>
                  <a:pt x="277480" y="561022"/>
                  <a:pt x="239379" y="551496"/>
                  <a:pt x="225092" y="511809"/>
                </a:cubicBezTo>
                <a:cubicBezTo>
                  <a:pt x="210805" y="472122"/>
                  <a:pt x="211334" y="481646"/>
                  <a:pt x="193342" y="419734"/>
                </a:cubicBezTo>
                <a:cubicBezTo>
                  <a:pt x="175350" y="357822"/>
                  <a:pt x="132488" y="202776"/>
                  <a:pt x="117142" y="140334"/>
                </a:cubicBezTo>
                <a:cubicBezTo>
                  <a:pt x="101796" y="77892"/>
                  <a:pt x="83804" y="-39583"/>
                  <a:pt x="94917" y="13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22523492-F566-0043-9FAB-889E1D173DAD}"/>
              </a:ext>
            </a:extLst>
          </p:cNvPr>
          <p:cNvSpPr/>
          <p:nvPr/>
        </p:nvSpPr>
        <p:spPr>
          <a:xfrm>
            <a:off x="4912080" y="3051826"/>
            <a:ext cx="507800" cy="1181981"/>
          </a:xfrm>
          <a:custGeom>
            <a:avLst/>
            <a:gdLst>
              <a:gd name="connsiteX0" fmla="*/ 2820 w 507800"/>
              <a:gd name="connsiteY0" fmla="*/ 5699 h 1181981"/>
              <a:gd name="connsiteX1" fmla="*/ 450495 w 507800"/>
              <a:gd name="connsiteY1" fmla="*/ 729599 h 1181981"/>
              <a:gd name="connsiteX2" fmla="*/ 393345 w 507800"/>
              <a:gd name="connsiteY2" fmla="*/ 669274 h 1181981"/>
              <a:gd name="connsiteX3" fmla="*/ 501295 w 507800"/>
              <a:gd name="connsiteY3" fmla="*/ 1148699 h 1181981"/>
              <a:gd name="connsiteX4" fmla="*/ 479070 w 507800"/>
              <a:gd name="connsiteY4" fmla="*/ 1075674 h 1181981"/>
              <a:gd name="connsiteX5" fmla="*/ 342545 w 507800"/>
              <a:gd name="connsiteY5" fmla="*/ 551799 h 1181981"/>
              <a:gd name="connsiteX6" fmla="*/ 352070 w 507800"/>
              <a:gd name="connsiteY6" fmla="*/ 618474 h 1181981"/>
              <a:gd name="connsiteX7" fmla="*/ 263170 w 507800"/>
              <a:gd name="connsiteY7" fmla="*/ 402574 h 1181981"/>
              <a:gd name="connsiteX8" fmla="*/ 2820 w 507800"/>
              <a:gd name="connsiteY8" fmla="*/ 5699 h 118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800" h="1181981">
                <a:moveTo>
                  <a:pt x="2820" y="5699"/>
                </a:moveTo>
                <a:cubicBezTo>
                  <a:pt x="34041" y="60203"/>
                  <a:pt x="385408" y="619003"/>
                  <a:pt x="450495" y="729599"/>
                </a:cubicBezTo>
                <a:cubicBezTo>
                  <a:pt x="515582" y="840195"/>
                  <a:pt x="384878" y="599424"/>
                  <a:pt x="393345" y="669274"/>
                </a:cubicBezTo>
                <a:cubicBezTo>
                  <a:pt x="401812" y="739124"/>
                  <a:pt x="487008" y="1080966"/>
                  <a:pt x="501295" y="1148699"/>
                </a:cubicBezTo>
                <a:cubicBezTo>
                  <a:pt x="515582" y="1216432"/>
                  <a:pt x="505528" y="1175157"/>
                  <a:pt x="479070" y="1075674"/>
                </a:cubicBezTo>
                <a:cubicBezTo>
                  <a:pt x="452612" y="976191"/>
                  <a:pt x="363712" y="627999"/>
                  <a:pt x="342545" y="551799"/>
                </a:cubicBezTo>
                <a:cubicBezTo>
                  <a:pt x="321378" y="475599"/>
                  <a:pt x="365299" y="643345"/>
                  <a:pt x="352070" y="618474"/>
                </a:cubicBezTo>
                <a:cubicBezTo>
                  <a:pt x="338841" y="593603"/>
                  <a:pt x="317674" y="502057"/>
                  <a:pt x="263170" y="402574"/>
                </a:cubicBezTo>
                <a:cubicBezTo>
                  <a:pt x="208666" y="303091"/>
                  <a:pt x="-28401" y="-48805"/>
                  <a:pt x="2820" y="5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8E7097D-EF5D-820A-E5FC-AA3BCFEDE6E2}"/>
              </a:ext>
            </a:extLst>
          </p:cNvPr>
          <p:cNvSpPr/>
          <p:nvPr/>
        </p:nvSpPr>
        <p:spPr>
          <a:xfrm>
            <a:off x="5323557" y="3586451"/>
            <a:ext cx="315243" cy="1403647"/>
          </a:xfrm>
          <a:custGeom>
            <a:avLst/>
            <a:gdLst>
              <a:gd name="connsiteX0" fmla="*/ 918 w 315243"/>
              <a:gd name="connsiteY0" fmla="*/ 1299 h 1403647"/>
              <a:gd name="connsiteX1" fmla="*/ 293018 w 315243"/>
              <a:gd name="connsiteY1" fmla="*/ 760124 h 1403647"/>
              <a:gd name="connsiteX2" fmla="*/ 293018 w 315243"/>
              <a:gd name="connsiteY2" fmla="*/ 702974 h 1403647"/>
              <a:gd name="connsiteX3" fmla="*/ 286668 w 315243"/>
              <a:gd name="connsiteY3" fmla="*/ 1382424 h 1403647"/>
              <a:gd name="connsiteX4" fmla="*/ 315243 w 315243"/>
              <a:gd name="connsiteY4" fmla="*/ 1198274 h 1403647"/>
              <a:gd name="connsiteX5" fmla="*/ 286668 w 315243"/>
              <a:gd name="connsiteY5" fmla="*/ 855374 h 1403647"/>
              <a:gd name="connsiteX6" fmla="*/ 286668 w 315243"/>
              <a:gd name="connsiteY6" fmla="*/ 887124 h 1403647"/>
              <a:gd name="connsiteX7" fmla="*/ 204118 w 315243"/>
              <a:gd name="connsiteY7" fmla="*/ 537874 h 1403647"/>
              <a:gd name="connsiteX8" fmla="*/ 200943 w 315243"/>
              <a:gd name="connsiteY8" fmla="*/ 575974 h 1403647"/>
              <a:gd name="connsiteX9" fmla="*/ 918 w 315243"/>
              <a:gd name="connsiteY9" fmla="*/ 1299 h 140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243" h="1403647">
                <a:moveTo>
                  <a:pt x="918" y="1299"/>
                </a:moveTo>
                <a:cubicBezTo>
                  <a:pt x="16264" y="31991"/>
                  <a:pt x="244335" y="643178"/>
                  <a:pt x="293018" y="760124"/>
                </a:cubicBezTo>
                <a:cubicBezTo>
                  <a:pt x="341701" y="877070"/>
                  <a:pt x="294076" y="599257"/>
                  <a:pt x="293018" y="702974"/>
                </a:cubicBezTo>
                <a:cubicBezTo>
                  <a:pt x="291960" y="806691"/>
                  <a:pt x="282964" y="1299874"/>
                  <a:pt x="286668" y="1382424"/>
                </a:cubicBezTo>
                <a:cubicBezTo>
                  <a:pt x="290372" y="1464974"/>
                  <a:pt x="315243" y="1286116"/>
                  <a:pt x="315243" y="1198274"/>
                </a:cubicBezTo>
                <a:cubicBezTo>
                  <a:pt x="315243" y="1110432"/>
                  <a:pt x="291431" y="907232"/>
                  <a:pt x="286668" y="855374"/>
                </a:cubicBezTo>
                <a:cubicBezTo>
                  <a:pt x="281906" y="803516"/>
                  <a:pt x="300426" y="940041"/>
                  <a:pt x="286668" y="887124"/>
                </a:cubicBezTo>
                <a:cubicBezTo>
                  <a:pt x="272910" y="834207"/>
                  <a:pt x="218405" y="589732"/>
                  <a:pt x="204118" y="537874"/>
                </a:cubicBezTo>
                <a:cubicBezTo>
                  <a:pt x="189831" y="486016"/>
                  <a:pt x="234810" y="659053"/>
                  <a:pt x="200943" y="575974"/>
                </a:cubicBezTo>
                <a:cubicBezTo>
                  <a:pt x="167076" y="492895"/>
                  <a:pt x="-14428" y="-29393"/>
                  <a:pt x="918" y="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E9649FDB-36E7-46F2-7837-CED34F3250B2}"/>
              </a:ext>
            </a:extLst>
          </p:cNvPr>
          <p:cNvSpPr/>
          <p:nvPr/>
        </p:nvSpPr>
        <p:spPr>
          <a:xfrm>
            <a:off x="2383814" y="2553985"/>
            <a:ext cx="1627941" cy="926276"/>
          </a:xfrm>
          <a:custGeom>
            <a:avLst/>
            <a:gdLst>
              <a:gd name="connsiteX0" fmla="*/ 1622129 w 1627941"/>
              <a:gd name="connsiteY0" fmla="*/ 25929 h 926276"/>
              <a:gd name="connsiteX1" fmla="*/ 871015 w 1627941"/>
              <a:gd name="connsiteY1" fmla="*/ 47701 h 926276"/>
              <a:gd name="connsiteX2" fmla="*/ 874643 w 1627941"/>
              <a:gd name="connsiteY2" fmla="*/ 62215 h 926276"/>
              <a:gd name="connsiteX3" fmla="*/ 214243 w 1627941"/>
              <a:gd name="connsiteY3" fmla="*/ 577472 h 926276"/>
              <a:gd name="connsiteX4" fmla="*/ 355757 w 1627941"/>
              <a:gd name="connsiteY4" fmla="*/ 468615 h 926276"/>
              <a:gd name="connsiteX5" fmla="*/ 157 w 1627941"/>
              <a:gd name="connsiteY5" fmla="*/ 925815 h 926276"/>
              <a:gd name="connsiteX6" fmla="*/ 315843 w 1627941"/>
              <a:gd name="connsiteY6" fmla="*/ 548444 h 926276"/>
              <a:gd name="connsiteX7" fmla="*/ 700472 w 1627941"/>
              <a:gd name="connsiteY7" fmla="*/ 250901 h 926276"/>
              <a:gd name="connsiteX8" fmla="*/ 624272 w 1627941"/>
              <a:gd name="connsiteY8" fmla="*/ 258158 h 926276"/>
              <a:gd name="connsiteX9" fmla="*/ 881900 w 1627941"/>
              <a:gd name="connsiteY9" fmla="*/ 87615 h 926276"/>
              <a:gd name="connsiteX10" fmla="*/ 1273786 w 1627941"/>
              <a:gd name="connsiteY10" fmla="*/ 22301 h 926276"/>
              <a:gd name="connsiteX11" fmla="*/ 1222986 w 1627941"/>
              <a:gd name="connsiteY11" fmla="*/ 529 h 926276"/>
              <a:gd name="connsiteX12" fmla="*/ 1622129 w 1627941"/>
              <a:gd name="connsiteY12" fmla="*/ 25929 h 92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7941" h="926276">
                <a:moveTo>
                  <a:pt x="1622129" y="25929"/>
                </a:moveTo>
                <a:cubicBezTo>
                  <a:pt x="1563467" y="33791"/>
                  <a:pt x="995596" y="41653"/>
                  <a:pt x="871015" y="47701"/>
                </a:cubicBezTo>
                <a:cubicBezTo>
                  <a:pt x="746434" y="53749"/>
                  <a:pt x="984105" y="-26080"/>
                  <a:pt x="874643" y="62215"/>
                </a:cubicBezTo>
                <a:cubicBezTo>
                  <a:pt x="765181" y="150510"/>
                  <a:pt x="300724" y="509739"/>
                  <a:pt x="214243" y="577472"/>
                </a:cubicBezTo>
                <a:cubicBezTo>
                  <a:pt x="127762" y="645205"/>
                  <a:pt x="391438" y="410558"/>
                  <a:pt x="355757" y="468615"/>
                </a:cubicBezTo>
                <a:cubicBezTo>
                  <a:pt x="320076" y="526672"/>
                  <a:pt x="6809" y="912510"/>
                  <a:pt x="157" y="925815"/>
                </a:cubicBezTo>
                <a:cubicBezTo>
                  <a:pt x="-6495" y="939120"/>
                  <a:pt x="199124" y="660929"/>
                  <a:pt x="315843" y="548444"/>
                </a:cubicBezTo>
                <a:cubicBezTo>
                  <a:pt x="432562" y="435959"/>
                  <a:pt x="649067" y="299282"/>
                  <a:pt x="700472" y="250901"/>
                </a:cubicBezTo>
                <a:cubicBezTo>
                  <a:pt x="751877" y="202520"/>
                  <a:pt x="594034" y="285372"/>
                  <a:pt x="624272" y="258158"/>
                </a:cubicBezTo>
                <a:cubicBezTo>
                  <a:pt x="654510" y="230944"/>
                  <a:pt x="773648" y="126924"/>
                  <a:pt x="881900" y="87615"/>
                </a:cubicBezTo>
                <a:cubicBezTo>
                  <a:pt x="990152" y="48306"/>
                  <a:pt x="1216938" y="36815"/>
                  <a:pt x="1273786" y="22301"/>
                </a:cubicBezTo>
                <a:cubicBezTo>
                  <a:pt x="1330634" y="7787"/>
                  <a:pt x="1168558" y="-2495"/>
                  <a:pt x="1222986" y="529"/>
                </a:cubicBezTo>
                <a:cubicBezTo>
                  <a:pt x="1277414" y="3553"/>
                  <a:pt x="1680791" y="18067"/>
                  <a:pt x="1622129" y="25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FAD21AFB-58AA-69BC-2D14-3D7FB47FDA6D}"/>
              </a:ext>
            </a:extLst>
          </p:cNvPr>
          <p:cNvSpPr/>
          <p:nvPr/>
        </p:nvSpPr>
        <p:spPr>
          <a:xfrm>
            <a:off x="2263636" y="3452992"/>
            <a:ext cx="407561" cy="1169600"/>
          </a:xfrm>
          <a:custGeom>
            <a:avLst/>
            <a:gdLst>
              <a:gd name="connsiteX0" fmla="*/ 406993 w 407561"/>
              <a:gd name="connsiteY0" fmla="*/ 1408 h 1169600"/>
              <a:gd name="connsiteX1" fmla="*/ 11478 w 407561"/>
              <a:gd name="connsiteY1" fmla="*/ 596494 h 1169600"/>
              <a:gd name="connsiteX2" fmla="*/ 98564 w 407561"/>
              <a:gd name="connsiteY2" fmla="*/ 494894 h 1169600"/>
              <a:gd name="connsiteX3" fmla="*/ 15107 w 407561"/>
              <a:gd name="connsiteY3" fmla="*/ 1158922 h 1169600"/>
              <a:gd name="connsiteX4" fmla="*/ 91307 w 407561"/>
              <a:gd name="connsiteY4" fmla="*/ 872265 h 1169600"/>
              <a:gd name="connsiteX5" fmla="*/ 98564 w 407561"/>
              <a:gd name="connsiteY5" fmla="*/ 444094 h 1169600"/>
              <a:gd name="connsiteX6" fmla="*/ 406993 w 407561"/>
              <a:gd name="connsiteY6" fmla="*/ 1408 h 11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561" h="1169600">
                <a:moveTo>
                  <a:pt x="406993" y="1408"/>
                </a:moveTo>
                <a:cubicBezTo>
                  <a:pt x="392479" y="26808"/>
                  <a:pt x="62883" y="514246"/>
                  <a:pt x="11478" y="596494"/>
                </a:cubicBezTo>
                <a:cubicBezTo>
                  <a:pt x="-39927" y="678742"/>
                  <a:pt x="97959" y="401156"/>
                  <a:pt x="98564" y="494894"/>
                </a:cubicBezTo>
                <a:cubicBezTo>
                  <a:pt x="99169" y="588632"/>
                  <a:pt x="16316" y="1096027"/>
                  <a:pt x="15107" y="1158922"/>
                </a:cubicBezTo>
                <a:cubicBezTo>
                  <a:pt x="13897" y="1221817"/>
                  <a:pt x="77397" y="991403"/>
                  <a:pt x="91307" y="872265"/>
                </a:cubicBezTo>
                <a:cubicBezTo>
                  <a:pt x="105217" y="753127"/>
                  <a:pt x="43531" y="587422"/>
                  <a:pt x="98564" y="444094"/>
                </a:cubicBezTo>
                <a:cubicBezTo>
                  <a:pt x="153597" y="300766"/>
                  <a:pt x="421507" y="-23992"/>
                  <a:pt x="406993" y="1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89EA8E5B-5961-B810-AA2E-4362C7DD82E8}"/>
              </a:ext>
            </a:extLst>
          </p:cNvPr>
          <p:cNvSpPr/>
          <p:nvPr/>
        </p:nvSpPr>
        <p:spPr>
          <a:xfrm>
            <a:off x="2805817" y="3987711"/>
            <a:ext cx="170395" cy="1497271"/>
          </a:xfrm>
          <a:custGeom>
            <a:avLst/>
            <a:gdLst>
              <a:gd name="connsiteX0" fmla="*/ 82526 w 170395"/>
              <a:gd name="connsiteY0" fmla="*/ 89 h 1497271"/>
              <a:gd name="connsiteX1" fmla="*/ 2697 w 170395"/>
              <a:gd name="connsiteY1" fmla="*/ 297632 h 1497271"/>
              <a:gd name="connsiteX2" fmla="*/ 24469 w 170395"/>
              <a:gd name="connsiteY2" fmla="*/ 279489 h 1497271"/>
              <a:gd name="connsiteX3" fmla="*/ 60754 w 170395"/>
              <a:gd name="connsiteY3" fmla="*/ 736689 h 1497271"/>
              <a:gd name="connsiteX4" fmla="*/ 71640 w 170395"/>
              <a:gd name="connsiteY4" fmla="*/ 631460 h 1497271"/>
              <a:gd name="connsiteX5" fmla="*/ 162354 w 170395"/>
              <a:gd name="connsiteY5" fmla="*/ 1037860 h 1497271"/>
              <a:gd name="connsiteX6" fmla="*/ 147840 w 170395"/>
              <a:gd name="connsiteY6" fmla="*/ 947146 h 1497271"/>
              <a:gd name="connsiteX7" fmla="*/ 2697 w 170395"/>
              <a:gd name="connsiteY7" fmla="*/ 1476918 h 1497271"/>
              <a:gd name="connsiteX8" fmla="*/ 57126 w 170395"/>
              <a:gd name="connsiteY8" fmla="*/ 1328146 h 1497271"/>
              <a:gd name="connsiteX9" fmla="*/ 104297 w 170395"/>
              <a:gd name="connsiteY9" fmla="*/ 772975 h 1497271"/>
              <a:gd name="connsiteX10" fmla="*/ 49869 w 170395"/>
              <a:gd name="connsiteY10" fmla="*/ 522603 h 1497271"/>
              <a:gd name="connsiteX11" fmla="*/ 53497 w 170395"/>
              <a:gd name="connsiteY11" fmla="*/ 268603 h 1497271"/>
              <a:gd name="connsiteX12" fmla="*/ 82526 w 170395"/>
              <a:gd name="connsiteY12" fmla="*/ 89 h 149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395" h="1497271">
                <a:moveTo>
                  <a:pt x="82526" y="89"/>
                </a:moveTo>
                <a:cubicBezTo>
                  <a:pt x="74059" y="4927"/>
                  <a:pt x="12373" y="251065"/>
                  <a:pt x="2697" y="297632"/>
                </a:cubicBezTo>
                <a:cubicBezTo>
                  <a:pt x="-6979" y="344199"/>
                  <a:pt x="14793" y="206313"/>
                  <a:pt x="24469" y="279489"/>
                </a:cubicBezTo>
                <a:cubicBezTo>
                  <a:pt x="34145" y="352665"/>
                  <a:pt x="52892" y="678027"/>
                  <a:pt x="60754" y="736689"/>
                </a:cubicBezTo>
                <a:cubicBezTo>
                  <a:pt x="68616" y="795351"/>
                  <a:pt x="54707" y="581265"/>
                  <a:pt x="71640" y="631460"/>
                </a:cubicBezTo>
                <a:cubicBezTo>
                  <a:pt x="88573" y="681655"/>
                  <a:pt x="149654" y="985246"/>
                  <a:pt x="162354" y="1037860"/>
                </a:cubicBezTo>
                <a:cubicBezTo>
                  <a:pt x="175054" y="1090474"/>
                  <a:pt x="174450" y="873970"/>
                  <a:pt x="147840" y="947146"/>
                </a:cubicBezTo>
                <a:cubicBezTo>
                  <a:pt x="121230" y="1020322"/>
                  <a:pt x="17816" y="1413418"/>
                  <a:pt x="2697" y="1476918"/>
                </a:cubicBezTo>
                <a:cubicBezTo>
                  <a:pt x="-12422" y="1540418"/>
                  <a:pt x="40193" y="1445470"/>
                  <a:pt x="57126" y="1328146"/>
                </a:cubicBezTo>
                <a:cubicBezTo>
                  <a:pt x="74059" y="1210822"/>
                  <a:pt x="105506" y="907232"/>
                  <a:pt x="104297" y="772975"/>
                </a:cubicBezTo>
                <a:cubicBezTo>
                  <a:pt x="103088" y="638718"/>
                  <a:pt x="58336" y="606665"/>
                  <a:pt x="49869" y="522603"/>
                </a:cubicBezTo>
                <a:cubicBezTo>
                  <a:pt x="41402" y="438541"/>
                  <a:pt x="49264" y="349641"/>
                  <a:pt x="53497" y="268603"/>
                </a:cubicBezTo>
                <a:cubicBezTo>
                  <a:pt x="57730" y="187565"/>
                  <a:pt x="90993" y="-4749"/>
                  <a:pt x="8252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33A89193-CD74-057A-E2B8-59DCB96F4E9E}"/>
              </a:ext>
            </a:extLst>
          </p:cNvPr>
          <p:cNvSpPr/>
          <p:nvPr/>
        </p:nvSpPr>
        <p:spPr>
          <a:xfrm>
            <a:off x="2635473" y="3696510"/>
            <a:ext cx="238238" cy="1540188"/>
          </a:xfrm>
          <a:custGeom>
            <a:avLst/>
            <a:gdLst>
              <a:gd name="connsiteX0" fmla="*/ 234727 w 238238"/>
              <a:gd name="connsiteY0" fmla="*/ 30033 h 1540188"/>
              <a:gd name="connsiteX1" fmla="*/ 17013 w 238238"/>
              <a:gd name="connsiteY1" fmla="*/ 850090 h 1540188"/>
              <a:gd name="connsiteX2" fmla="*/ 31527 w 238238"/>
              <a:gd name="connsiteY2" fmla="*/ 810176 h 1540188"/>
              <a:gd name="connsiteX3" fmla="*/ 169413 w 238238"/>
              <a:gd name="connsiteY3" fmla="*/ 1499604 h 1540188"/>
              <a:gd name="connsiteX4" fmla="*/ 169413 w 238238"/>
              <a:gd name="connsiteY4" fmla="*/ 1379861 h 1540188"/>
              <a:gd name="connsiteX5" fmla="*/ 13384 w 238238"/>
              <a:gd name="connsiteY5" fmla="*/ 719461 h 1540188"/>
              <a:gd name="connsiteX6" fmla="*/ 71441 w 238238"/>
              <a:gd name="connsiteY6" fmla="*/ 570690 h 1540188"/>
              <a:gd name="connsiteX7" fmla="*/ 53298 w 238238"/>
              <a:gd name="connsiteY7" fmla="*/ 628747 h 1540188"/>
              <a:gd name="connsiteX8" fmla="*/ 144013 w 238238"/>
              <a:gd name="connsiteY8" fmla="*/ 403776 h 1540188"/>
              <a:gd name="connsiteX9" fmla="*/ 151270 w 238238"/>
              <a:gd name="connsiteY9" fmla="*/ 196947 h 1540188"/>
              <a:gd name="connsiteX10" fmla="*/ 234727 w 238238"/>
              <a:gd name="connsiteY10" fmla="*/ 30033 h 154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238" h="1540188">
                <a:moveTo>
                  <a:pt x="234727" y="30033"/>
                </a:moveTo>
                <a:cubicBezTo>
                  <a:pt x="212351" y="138890"/>
                  <a:pt x="50880" y="720066"/>
                  <a:pt x="17013" y="850090"/>
                </a:cubicBezTo>
                <a:cubicBezTo>
                  <a:pt x="-16854" y="980114"/>
                  <a:pt x="6127" y="701924"/>
                  <a:pt x="31527" y="810176"/>
                </a:cubicBezTo>
                <a:cubicBezTo>
                  <a:pt x="56927" y="918428"/>
                  <a:pt x="146432" y="1404657"/>
                  <a:pt x="169413" y="1499604"/>
                </a:cubicBezTo>
                <a:cubicBezTo>
                  <a:pt x="192394" y="1594551"/>
                  <a:pt x="195418" y="1509885"/>
                  <a:pt x="169413" y="1379861"/>
                </a:cubicBezTo>
                <a:cubicBezTo>
                  <a:pt x="143408" y="1249837"/>
                  <a:pt x="29713" y="854323"/>
                  <a:pt x="13384" y="719461"/>
                </a:cubicBezTo>
                <a:cubicBezTo>
                  <a:pt x="-2945" y="584599"/>
                  <a:pt x="64789" y="585809"/>
                  <a:pt x="71441" y="570690"/>
                </a:cubicBezTo>
                <a:cubicBezTo>
                  <a:pt x="78093" y="555571"/>
                  <a:pt x="41203" y="656566"/>
                  <a:pt x="53298" y="628747"/>
                </a:cubicBezTo>
                <a:cubicBezTo>
                  <a:pt x="65393" y="600928"/>
                  <a:pt x="127684" y="475743"/>
                  <a:pt x="144013" y="403776"/>
                </a:cubicBezTo>
                <a:cubicBezTo>
                  <a:pt x="160342" y="331809"/>
                  <a:pt x="136756" y="255004"/>
                  <a:pt x="151270" y="196947"/>
                </a:cubicBezTo>
                <a:cubicBezTo>
                  <a:pt x="165784" y="138890"/>
                  <a:pt x="257103" y="-78824"/>
                  <a:pt x="234727" y="30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3C4D1D6-AFA9-1C14-297F-D35228BAB59A}"/>
              </a:ext>
            </a:extLst>
          </p:cNvPr>
          <p:cNvSpPr/>
          <p:nvPr/>
        </p:nvSpPr>
        <p:spPr>
          <a:xfrm>
            <a:off x="2421709" y="4448611"/>
            <a:ext cx="417008" cy="1296844"/>
          </a:xfrm>
          <a:custGeom>
            <a:avLst/>
            <a:gdLst>
              <a:gd name="connsiteX0" fmla="*/ 34834 w 417008"/>
              <a:gd name="connsiteY0" fmla="*/ 18 h 1296844"/>
              <a:gd name="connsiteX1" fmla="*/ 23948 w 417008"/>
              <a:gd name="connsiteY1" fmla="*/ 580589 h 1296844"/>
              <a:gd name="connsiteX2" fmla="*/ 397691 w 417008"/>
              <a:gd name="connsiteY2" fmla="*/ 1266389 h 1296844"/>
              <a:gd name="connsiteX3" fmla="*/ 328748 w 417008"/>
              <a:gd name="connsiteY3" fmla="*/ 1124875 h 1296844"/>
              <a:gd name="connsiteX4" fmla="*/ 31205 w 417008"/>
              <a:gd name="connsiteY4" fmla="*/ 660418 h 1296844"/>
              <a:gd name="connsiteX5" fmla="*/ 9434 w 417008"/>
              <a:gd name="connsiteY5" fmla="*/ 598732 h 1296844"/>
              <a:gd name="connsiteX6" fmla="*/ 34834 w 417008"/>
              <a:gd name="connsiteY6" fmla="*/ 18 h 129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008" h="1296844">
                <a:moveTo>
                  <a:pt x="34834" y="18"/>
                </a:moveTo>
                <a:cubicBezTo>
                  <a:pt x="37253" y="-3006"/>
                  <a:pt x="-36528" y="369527"/>
                  <a:pt x="23948" y="580589"/>
                </a:cubicBezTo>
                <a:cubicBezTo>
                  <a:pt x="84424" y="791651"/>
                  <a:pt x="346891" y="1175675"/>
                  <a:pt x="397691" y="1266389"/>
                </a:cubicBezTo>
                <a:cubicBezTo>
                  <a:pt x="448491" y="1357103"/>
                  <a:pt x="389829" y="1225870"/>
                  <a:pt x="328748" y="1124875"/>
                </a:cubicBezTo>
                <a:cubicBezTo>
                  <a:pt x="267667" y="1023880"/>
                  <a:pt x="84424" y="748108"/>
                  <a:pt x="31205" y="660418"/>
                </a:cubicBezTo>
                <a:cubicBezTo>
                  <a:pt x="-22014" y="572728"/>
                  <a:pt x="8829" y="705775"/>
                  <a:pt x="9434" y="598732"/>
                </a:cubicBezTo>
                <a:cubicBezTo>
                  <a:pt x="10039" y="491689"/>
                  <a:pt x="32415" y="3042"/>
                  <a:pt x="3483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3575576-7496-0BF5-7090-24D963E4DA26}"/>
              </a:ext>
            </a:extLst>
          </p:cNvPr>
          <p:cNvSpPr/>
          <p:nvPr/>
        </p:nvSpPr>
        <p:spPr>
          <a:xfrm>
            <a:off x="2434604" y="5340458"/>
            <a:ext cx="530477" cy="684960"/>
          </a:xfrm>
          <a:custGeom>
            <a:avLst/>
            <a:gdLst>
              <a:gd name="connsiteX0" fmla="*/ 167 w 530477"/>
              <a:gd name="connsiteY0" fmla="*/ 799 h 684960"/>
              <a:gd name="connsiteX1" fmla="*/ 359396 w 530477"/>
              <a:gd name="connsiteY1" fmla="*/ 410828 h 684960"/>
              <a:gd name="connsiteX2" fmla="*/ 526310 w 530477"/>
              <a:gd name="connsiteY2" fmla="*/ 679342 h 684960"/>
              <a:gd name="connsiteX3" fmla="*/ 464625 w 530477"/>
              <a:gd name="connsiteY3" fmla="*/ 570485 h 684960"/>
              <a:gd name="connsiteX4" fmla="*/ 297710 w 530477"/>
              <a:gd name="connsiteY4" fmla="*/ 305599 h 684960"/>
              <a:gd name="connsiteX5" fmla="*/ 312225 w 530477"/>
              <a:gd name="connsiteY5" fmla="*/ 305599 h 684960"/>
              <a:gd name="connsiteX6" fmla="*/ 167 w 530477"/>
              <a:gd name="connsiteY6" fmla="*/ 799 h 6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477" h="684960">
                <a:moveTo>
                  <a:pt x="167" y="799"/>
                </a:moveTo>
                <a:cubicBezTo>
                  <a:pt x="8029" y="18337"/>
                  <a:pt x="271706" y="297738"/>
                  <a:pt x="359396" y="410828"/>
                </a:cubicBezTo>
                <a:cubicBezTo>
                  <a:pt x="447086" y="523918"/>
                  <a:pt x="508772" y="652732"/>
                  <a:pt x="526310" y="679342"/>
                </a:cubicBezTo>
                <a:cubicBezTo>
                  <a:pt x="543848" y="705952"/>
                  <a:pt x="502725" y="632775"/>
                  <a:pt x="464625" y="570485"/>
                </a:cubicBezTo>
                <a:cubicBezTo>
                  <a:pt x="426525" y="508195"/>
                  <a:pt x="323110" y="349747"/>
                  <a:pt x="297710" y="305599"/>
                </a:cubicBezTo>
                <a:cubicBezTo>
                  <a:pt x="272310" y="261451"/>
                  <a:pt x="360606" y="351561"/>
                  <a:pt x="312225" y="305599"/>
                </a:cubicBezTo>
                <a:cubicBezTo>
                  <a:pt x="263844" y="259637"/>
                  <a:pt x="-7695" y="-16739"/>
                  <a:pt x="167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5DC395D-859B-7D97-BB74-8E9A945EE5FF}"/>
              </a:ext>
            </a:extLst>
          </p:cNvPr>
          <p:cNvSpPr/>
          <p:nvPr/>
        </p:nvSpPr>
        <p:spPr>
          <a:xfrm>
            <a:off x="3126511" y="2701743"/>
            <a:ext cx="940811" cy="600477"/>
          </a:xfrm>
          <a:custGeom>
            <a:avLst/>
            <a:gdLst>
              <a:gd name="connsiteX0" fmla="*/ 940664 w 940811"/>
              <a:gd name="connsiteY0" fmla="*/ 182 h 600477"/>
              <a:gd name="connsiteX1" fmla="*/ 369164 w 940811"/>
              <a:gd name="connsiteY1" fmla="*/ 295457 h 600477"/>
              <a:gd name="connsiteX2" fmla="*/ 489814 w 940811"/>
              <a:gd name="connsiteY2" fmla="*/ 244657 h 600477"/>
              <a:gd name="connsiteX3" fmla="*/ 10389 w 940811"/>
              <a:gd name="connsiteY3" fmla="*/ 590732 h 600477"/>
              <a:gd name="connsiteX4" fmla="*/ 181839 w 940811"/>
              <a:gd name="connsiteY4" fmla="*/ 489132 h 600477"/>
              <a:gd name="connsiteX5" fmla="*/ 435839 w 940811"/>
              <a:gd name="connsiteY5" fmla="*/ 320857 h 600477"/>
              <a:gd name="connsiteX6" fmla="*/ 346939 w 940811"/>
              <a:gd name="connsiteY6" fmla="*/ 339907 h 600477"/>
              <a:gd name="connsiteX7" fmla="*/ 496164 w 940811"/>
              <a:gd name="connsiteY7" fmla="*/ 247832 h 600477"/>
              <a:gd name="connsiteX8" fmla="*/ 426314 w 940811"/>
              <a:gd name="connsiteY8" fmla="*/ 251007 h 600477"/>
              <a:gd name="connsiteX9" fmla="*/ 940664 w 940811"/>
              <a:gd name="connsiteY9" fmla="*/ 182 h 60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0811" h="600477">
                <a:moveTo>
                  <a:pt x="940664" y="182"/>
                </a:moveTo>
                <a:cubicBezTo>
                  <a:pt x="931139" y="7590"/>
                  <a:pt x="444306" y="254711"/>
                  <a:pt x="369164" y="295457"/>
                </a:cubicBezTo>
                <a:cubicBezTo>
                  <a:pt x="294022" y="336203"/>
                  <a:pt x="549610" y="195445"/>
                  <a:pt x="489814" y="244657"/>
                </a:cubicBezTo>
                <a:cubicBezTo>
                  <a:pt x="430018" y="293869"/>
                  <a:pt x="61718" y="549986"/>
                  <a:pt x="10389" y="590732"/>
                </a:cubicBezTo>
                <a:cubicBezTo>
                  <a:pt x="-40940" y="631478"/>
                  <a:pt x="110931" y="534111"/>
                  <a:pt x="181839" y="489132"/>
                </a:cubicBezTo>
                <a:cubicBezTo>
                  <a:pt x="252747" y="444153"/>
                  <a:pt x="408322" y="345728"/>
                  <a:pt x="435839" y="320857"/>
                </a:cubicBezTo>
                <a:cubicBezTo>
                  <a:pt x="463356" y="295986"/>
                  <a:pt x="336885" y="352078"/>
                  <a:pt x="346939" y="339907"/>
                </a:cubicBezTo>
                <a:cubicBezTo>
                  <a:pt x="356993" y="327736"/>
                  <a:pt x="482935" y="262649"/>
                  <a:pt x="496164" y="247832"/>
                </a:cubicBezTo>
                <a:cubicBezTo>
                  <a:pt x="509393" y="233015"/>
                  <a:pt x="358581" y="289107"/>
                  <a:pt x="426314" y="251007"/>
                </a:cubicBezTo>
                <a:cubicBezTo>
                  <a:pt x="494047" y="212907"/>
                  <a:pt x="950189" y="-7226"/>
                  <a:pt x="94066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1BC4B42-BDF3-7353-E80B-CD23E145B8B6}"/>
              </a:ext>
            </a:extLst>
          </p:cNvPr>
          <p:cNvSpPr/>
          <p:nvPr/>
        </p:nvSpPr>
        <p:spPr>
          <a:xfrm>
            <a:off x="4149710" y="2686049"/>
            <a:ext cx="311875" cy="1370872"/>
          </a:xfrm>
          <a:custGeom>
            <a:avLst/>
            <a:gdLst>
              <a:gd name="connsiteX0" fmla="*/ 15 w 311875"/>
              <a:gd name="connsiteY0" fmla="*/ 1 h 1370872"/>
              <a:gd name="connsiteX1" fmla="*/ 254015 w 311875"/>
              <a:gd name="connsiteY1" fmla="*/ 504826 h 1370872"/>
              <a:gd name="connsiteX2" fmla="*/ 250840 w 311875"/>
              <a:gd name="connsiteY2" fmla="*/ 457201 h 1370872"/>
              <a:gd name="connsiteX3" fmla="*/ 292115 w 311875"/>
              <a:gd name="connsiteY3" fmla="*/ 619126 h 1370872"/>
              <a:gd name="connsiteX4" fmla="*/ 285765 w 311875"/>
              <a:gd name="connsiteY4" fmla="*/ 1327151 h 1370872"/>
              <a:gd name="connsiteX5" fmla="*/ 295290 w 311875"/>
              <a:gd name="connsiteY5" fmla="*/ 1222376 h 1370872"/>
              <a:gd name="connsiteX6" fmla="*/ 311165 w 311875"/>
              <a:gd name="connsiteY6" fmla="*/ 628651 h 1370872"/>
              <a:gd name="connsiteX7" fmla="*/ 269890 w 311875"/>
              <a:gd name="connsiteY7" fmla="*/ 460376 h 1370872"/>
              <a:gd name="connsiteX8" fmla="*/ 266715 w 311875"/>
              <a:gd name="connsiteY8" fmla="*/ 498476 h 1370872"/>
              <a:gd name="connsiteX9" fmla="*/ 15 w 311875"/>
              <a:gd name="connsiteY9" fmla="*/ 1 h 137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875" h="1370872">
                <a:moveTo>
                  <a:pt x="15" y="1"/>
                </a:moveTo>
                <a:cubicBezTo>
                  <a:pt x="-2102" y="1059"/>
                  <a:pt x="212211" y="428626"/>
                  <a:pt x="254015" y="504826"/>
                </a:cubicBezTo>
                <a:cubicBezTo>
                  <a:pt x="295819" y="581026"/>
                  <a:pt x="244490" y="438151"/>
                  <a:pt x="250840" y="457201"/>
                </a:cubicBezTo>
                <a:cubicBezTo>
                  <a:pt x="257190" y="476251"/>
                  <a:pt x="286294" y="474134"/>
                  <a:pt x="292115" y="619126"/>
                </a:cubicBezTo>
                <a:cubicBezTo>
                  <a:pt x="297936" y="764118"/>
                  <a:pt x="285236" y="1226609"/>
                  <a:pt x="285765" y="1327151"/>
                </a:cubicBezTo>
                <a:cubicBezTo>
                  <a:pt x="286294" y="1427693"/>
                  <a:pt x="291057" y="1338793"/>
                  <a:pt x="295290" y="1222376"/>
                </a:cubicBezTo>
                <a:cubicBezTo>
                  <a:pt x="299523" y="1105959"/>
                  <a:pt x="315398" y="755651"/>
                  <a:pt x="311165" y="628651"/>
                </a:cubicBezTo>
                <a:cubicBezTo>
                  <a:pt x="306932" y="501651"/>
                  <a:pt x="277298" y="482072"/>
                  <a:pt x="269890" y="460376"/>
                </a:cubicBezTo>
                <a:cubicBezTo>
                  <a:pt x="262482" y="438680"/>
                  <a:pt x="306932" y="572030"/>
                  <a:pt x="266715" y="498476"/>
                </a:cubicBezTo>
                <a:cubicBezTo>
                  <a:pt x="226498" y="424922"/>
                  <a:pt x="2132" y="-1057"/>
                  <a:pt x="1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C30A841E-A301-4228-42A2-3D420392F4D9}"/>
              </a:ext>
            </a:extLst>
          </p:cNvPr>
          <p:cNvSpPr/>
          <p:nvPr/>
        </p:nvSpPr>
        <p:spPr>
          <a:xfrm>
            <a:off x="3879850" y="2314450"/>
            <a:ext cx="970096" cy="127125"/>
          </a:xfrm>
          <a:custGeom>
            <a:avLst/>
            <a:gdLst>
              <a:gd name="connsiteX0" fmla="*/ 0 w 970096"/>
              <a:gd name="connsiteY0" fmla="*/ 127125 h 127125"/>
              <a:gd name="connsiteX1" fmla="*/ 444500 w 970096"/>
              <a:gd name="connsiteY1" fmla="*/ 6475 h 127125"/>
              <a:gd name="connsiteX2" fmla="*/ 314325 w 970096"/>
              <a:gd name="connsiteY2" fmla="*/ 16000 h 127125"/>
              <a:gd name="connsiteX3" fmla="*/ 669925 w 970096"/>
              <a:gd name="connsiteY3" fmla="*/ 12825 h 127125"/>
              <a:gd name="connsiteX4" fmla="*/ 965200 w 970096"/>
              <a:gd name="connsiteY4" fmla="*/ 76325 h 127125"/>
              <a:gd name="connsiteX5" fmla="*/ 822325 w 970096"/>
              <a:gd name="connsiteY5" fmla="*/ 44575 h 127125"/>
              <a:gd name="connsiteX6" fmla="*/ 419100 w 970096"/>
              <a:gd name="connsiteY6" fmla="*/ 16000 h 127125"/>
              <a:gd name="connsiteX7" fmla="*/ 438150 w 970096"/>
              <a:gd name="connsiteY7" fmla="*/ 31875 h 127125"/>
              <a:gd name="connsiteX8" fmla="*/ 0 w 970096"/>
              <a:gd name="connsiteY8" fmla="*/ 127125 h 12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0096" h="127125">
                <a:moveTo>
                  <a:pt x="0" y="127125"/>
                </a:moveTo>
                <a:cubicBezTo>
                  <a:pt x="1058" y="122892"/>
                  <a:pt x="392113" y="24996"/>
                  <a:pt x="444500" y="6475"/>
                </a:cubicBezTo>
                <a:cubicBezTo>
                  <a:pt x="496887" y="-12046"/>
                  <a:pt x="276754" y="14942"/>
                  <a:pt x="314325" y="16000"/>
                </a:cubicBezTo>
                <a:cubicBezTo>
                  <a:pt x="351896" y="17058"/>
                  <a:pt x="561446" y="2771"/>
                  <a:pt x="669925" y="12825"/>
                </a:cubicBezTo>
                <a:cubicBezTo>
                  <a:pt x="778404" y="22879"/>
                  <a:pt x="939800" y="71033"/>
                  <a:pt x="965200" y="76325"/>
                </a:cubicBezTo>
                <a:cubicBezTo>
                  <a:pt x="990600" y="81617"/>
                  <a:pt x="913342" y="54629"/>
                  <a:pt x="822325" y="44575"/>
                </a:cubicBezTo>
                <a:cubicBezTo>
                  <a:pt x="731308" y="34521"/>
                  <a:pt x="419100" y="16000"/>
                  <a:pt x="419100" y="16000"/>
                </a:cubicBezTo>
                <a:cubicBezTo>
                  <a:pt x="355071" y="13883"/>
                  <a:pt x="502179" y="18117"/>
                  <a:pt x="438150" y="31875"/>
                </a:cubicBezTo>
                <a:lnTo>
                  <a:pt x="0" y="1271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5C03A199-46E8-50F4-3581-D91606753BC6}"/>
              </a:ext>
            </a:extLst>
          </p:cNvPr>
          <p:cNvSpPr/>
          <p:nvPr/>
        </p:nvSpPr>
        <p:spPr>
          <a:xfrm>
            <a:off x="3898669" y="2517531"/>
            <a:ext cx="1695557" cy="370277"/>
          </a:xfrm>
          <a:custGeom>
            <a:avLst/>
            <a:gdLst>
              <a:gd name="connsiteX0" fmla="*/ 231 w 1695557"/>
              <a:gd name="connsiteY0" fmla="*/ 38344 h 370277"/>
              <a:gd name="connsiteX1" fmla="*/ 781281 w 1695557"/>
              <a:gd name="connsiteY1" fmla="*/ 51044 h 370277"/>
              <a:gd name="connsiteX2" fmla="*/ 752706 w 1695557"/>
              <a:gd name="connsiteY2" fmla="*/ 28819 h 370277"/>
              <a:gd name="connsiteX3" fmla="*/ 1409931 w 1695557"/>
              <a:gd name="connsiteY3" fmla="*/ 171694 h 370277"/>
              <a:gd name="connsiteX4" fmla="*/ 1311506 w 1695557"/>
              <a:gd name="connsiteY4" fmla="*/ 155819 h 370277"/>
              <a:gd name="connsiteX5" fmla="*/ 1682981 w 1695557"/>
              <a:gd name="connsiteY5" fmla="*/ 365369 h 370277"/>
              <a:gd name="connsiteX6" fmla="*/ 1578206 w 1695557"/>
              <a:gd name="connsiteY6" fmla="*/ 295519 h 370277"/>
              <a:gd name="connsiteX7" fmla="*/ 1282931 w 1695557"/>
              <a:gd name="connsiteY7" fmla="*/ 200269 h 370277"/>
              <a:gd name="connsiteX8" fmla="*/ 1355956 w 1695557"/>
              <a:gd name="connsiteY8" fmla="*/ 200269 h 370277"/>
              <a:gd name="connsiteX9" fmla="*/ 1254356 w 1695557"/>
              <a:gd name="connsiteY9" fmla="*/ 149469 h 370277"/>
              <a:gd name="connsiteX10" fmla="*/ 673331 w 1695557"/>
              <a:gd name="connsiteY10" fmla="*/ 6594 h 370277"/>
              <a:gd name="connsiteX11" fmla="*/ 698731 w 1695557"/>
              <a:gd name="connsiteY11" fmla="*/ 25644 h 370277"/>
              <a:gd name="connsiteX12" fmla="*/ 231 w 1695557"/>
              <a:gd name="connsiteY12" fmla="*/ 38344 h 37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5557" h="370277">
                <a:moveTo>
                  <a:pt x="231" y="38344"/>
                </a:moveTo>
                <a:cubicBezTo>
                  <a:pt x="13989" y="42577"/>
                  <a:pt x="655869" y="52631"/>
                  <a:pt x="781281" y="51044"/>
                </a:cubicBezTo>
                <a:cubicBezTo>
                  <a:pt x="906693" y="49457"/>
                  <a:pt x="647931" y="8711"/>
                  <a:pt x="752706" y="28819"/>
                </a:cubicBezTo>
                <a:cubicBezTo>
                  <a:pt x="857481" y="48927"/>
                  <a:pt x="1316798" y="150527"/>
                  <a:pt x="1409931" y="171694"/>
                </a:cubicBezTo>
                <a:cubicBezTo>
                  <a:pt x="1503064" y="192861"/>
                  <a:pt x="1265998" y="123540"/>
                  <a:pt x="1311506" y="155819"/>
                </a:cubicBezTo>
                <a:cubicBezTo>
                  <a:pt x="1357014" y="188098"/>
                  <a:pt x="1638531" y="342086"/>
                  <a:pt x="1682981" y="365369"/>
                </a:cubicBezTo>
                <a:cubicBezTo>
                  <a:pt x="1727431" y="388652"/>
                  <a:pt x="1644881" y="323036"/>
                  <a:pt x="1578206" y="295519"/>
                </a:cubicBezTo>
                <a:cubicBezTo>
                  <a:pt x="1511531" y="268002"/>
                  <a:pt x="1319973" y="216144"/>
                  <a:pt x="1282931" y="200269"/>
                </a:cubicBezTo>
                <a:cubicBezTo>
                  <a:pt x="1245889" y="184394"/>
                  <a:pt x="1360719" y="208736"/>
                  <a:pt x="1355956" y="200269"/>
                </a:cubicBezTo>
                <a:cubicBezTo>
                  <a:pt x="1351193" y="191802"/>
                  <a:pt x="1368127" y="181748"/>
                  <a:pt x="1254356" y="149469"/>
                </a:cubicBezTo>
                <a:cubicBezTo>
                  <a:pt x="1140585" y="117190"/>
                  <a:pt x="765935" y="27231"/>
                  <a:pt x="673331" y="6594"/>
                </a:cubicBezTo>
                <a:cubicBezTo>
                  <a:pt x="580727" y="-14043"/>
                  <a:pt x="808268" y="19823"/>
                  <a:pt x="698731" y="25644"/>
                </a:cubicBezTo>
                <a:cubicBezTo>
                  <a:pt x="589194" y="31465"/>
                  <a:pt x="-13527" y="34111"/>
                  <a:pt x="231" y="38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58CCEF90-F118-CE3B-4037-9D953D8B53AF}"/>
              </a:ext>
            </a:extLst>
          </p:cNvPr>
          <p:cNvSpPr/>
          <p:nvPr/>
        </p:nvSpPr>
        <p:spPr>
          <a:xfrm>
            <a:off x="4086382" y="2715535"/>
            <a:ext cx="1243153" cy="193600"/>
          </a:xfrm>
          <a:custGeom>
            <a:avLst/>
            <a:gdLst>
              <a:gd name="connsiteX0" fmla="*/ 44293 w 1243153"/>
              <a:gd name="connsiteY0" fmla="*/ 5440 h 193600"/>
              <a:gd name="connsiteX1" fmla="*/ 98268 w 1243153"/>
              <a:gd name="connsiteY1" fmla="*/ 18140 h 193600"/>
              <a:gd name="connsiteX2" fmla="*/ 892018 w 1243153"/>
              <a:gd name="connsiteY2" fmla="*/ 97515 h 193600"/>
              <a:gd name="connsiteX3" fmla="*/ 1238093 w 1243153"/>
              <a:gd name="connsiteY3" fmla="*/ 192765 h 193600"/>
              <a:gd name="connsiteX4" fmla="*/ 1079343 w 1243153"/>
              <a:gd name="connsiteY4" fmla="*/ 141965 h 193600"/>
              <a:gd name="connsiteX5" fmla="*/ 822168 w 1243153"/>
              <a:gd name="connsiteY5" fmla="*/ 107040 h 193600"/>
              <a:gd name="connsiteX6" fmla="*/ 847568 w 1243153"/>
              <a:gd name="connsiteY6" fmla="*/ 122915 h 193600"/>
              <a:gd name="connsiteX7" fmla="*/ 44293 w 1243153"/>
              <a:gd name="connsiteY7" fmla="*/ 5440 h 1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53" h="193600">
                <a:moveTo>
                  <a:pt x="44293" y="5440"/>
                </a:moveTo>
                <a:cubicBezTo>
                  <a:pt x="-80590" y="-12022"/>
                  <a:pt x="98268" y="18140"/>
                  <a:pt x="98268" y="18140"/>
                </a:cubicBezTo>
                <a:cubicBezTo>
                  <a:pt x="239555" y="33486"/>
                  <a:pt x="702047" y="68411"/>
                  <a:pt x="892018" y="97515"/>
                </a:cubicBezTo>
                <a:cubicBezTo>
                  <a:pt x="1081989" y="126619"/>
                  <a:pt x="1206872" y="185357"/>
                  <a:pt x="1238093" y="192765"/>
                </a:cubicBezTo>
                <a:cubicBezTo>
                  <a:pt x="1269314" y="200173"/>
                  <a:pt x="1148664" y="156253"/>
                  <a:pt x="1079343" y="141965"/>
                </a:cubicBezTo>
                <a:cubicBezTo>
                  <a:pt x="1010022" y="127678"/>
                  <a:pt x="860797" y="110215"/>
                  <a:pt x="822168" y="107040"/>
                </a:cubicBezTo>
                <a:cubicBezTo>
                  <a:pt x="783539" y="103865"/>
                  <a:pt x="983564" y="136673"/>
                  <a:pt x="847568" y="122915"/>
                </a:cubicBezTo>
                <a:cubicBezTo>
                  <a:pt x="711572" y="109157"/>
                  <a:pt x="169176" y="22902"/>
                  <a:pt x="44293" y="5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8ACAB9A-F628-FBCB-0FC6-159D35664D8D}"/>
              </a:ext>
            </a:extLst>
          </p:cNvPr>
          <p:cNvSpPr/>
          <p:nvPr/>
        </p:nvSpPr>
        <p:spPr>
          <a:xfrm>
            <a:off x="5364998" y="2945108"/>
            <a:ext cx="705983" cy="1085138"/>
          </a:xfrm>
          <a:custGeom>
            <a:avLst/>
            <a:gdLst>
              <a:gd name="connsiteX0" fmla="*/ 752 w 705983"/>
              <a:gd name="connsiteY0" fmla="*/ 1292 h 1085138"/>
              <a:gd name="connsiteX1" fmla="*/ 429377 w 705983"/>
              <a:gd name="connsiteY1" fmla="*/ 560092 h 1085138"/>
              <a:gd name="connsiteX2" fmla="*/ 438902 w 705983"/>
              <a:gd name="connsiteY2" fmla="*/ 556917 h 1085138"/>
              <a:gd name="connsiteX3" fmla="*/ 696077 w 705983"/>
              <a:gd name="connsiteY3" fmla="*/ 1058567 h 1085138"/>
              <a:gd name="connsiteX4" fmla="*/ 651627 w 705983"/>
              <a:gd name="connsiteY4" fmla="*/ 1010942 h 1085138"/>
              <a:gd name="connsiteX5" fmla="*/ 638927 w 705983"/>
              <a:gd name="connsiteY5" fmla="*/ 969667 h 1085138"/>
              <a:gd name="connsiteX6" fmla="*/ 372227 w 705983"/>
              <a:gd name="connsiteY6" fmla="*/ 429917 h 1085138"/>
              <a:gd name="connsiteX7" fmla="*/ 318252 w 705983"/>
              <a:gd name="connsiteY7" fmla="*/ 366417 h 1085138"/>
              <a:gd name="connsiteX8" fmla="*/ 324602 w 705983"/>
              <a:gd name="connsiteY8" fmla="*/ 404517 h 1085138"/>
              <a:gd name="connsiteX9" fmla="*/ 752 w 705983"/>
              <a:gd name="connsiteY9" fmla="*/ 1292 h 108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983" h="1085138">
                <a:moveTo>
                  <a:pt x="752" y="1292"/>
                </a:moveTo>
                <a:cubicBezTo>
                  <a:pt x="18214" y="27221"/>
                  <a:pt x="429377" y="560092"/>
                  <a:pt x="429377" y="560092"/>
                </a:cubicBezTo>
                <a:cubicBezTo>
                  <a:pt x="502402" y="652696"/>
                  <a:pt x="394452" y="473838"/>
                  <a:pt x="438902" y="556917"/>
                </a:cubicBezTo>
                <a:cubicBezTo>
                  <a:pt x="483352" y="639996"/>
                  <a:pt x="660623" y="982896"/>
                  <a:pt x="696077" y="1058567"/>
                </a:cubicBezTo>
                <a:cubicBezTo>
                  <a:pt x="731531" y="1134238"/>
                  <a:pt x="661152" y="1025759"/>
                  <a:pt x="651627" y="1010942"/>
                </a:cubicBezTo>
                <a:cubicBezTo>
                  <a:pt x="642102" y="996125"/>
                  <a:pt x="685494" y="1066505"/>
                  <a:pt x="638927" y="969667"/>
                </a:cubicBezTo>
                <a:cubicBezTo>
                  <a:pt x="592360" y="872830"/>
                  <a:pt x="425673" y="530459"/>
                  <a:pt x="372227" y="429917"/>
                </a:cubicBezTo>
                <a:cubicBezTo>
                  <a:pt x="318781" y="329375"/>
                  <a:pt x="326189" y="370650"/>
                  <a:pt x="318252" y="366417"/>
                </a:cubicBezTo>
                <a:cubicBezTo>
                  <a:pt x="310315" y="362184"/>
                  <a:pt x="374344" y="461667"/>
                  <a:pt x="324602" y="404517"/>
                </a:cubicBezTo>
                <a:cubicBezTo>
                  <a:pt x="274860" y="347367"/>
                  <a:pt x="-16710" y="-24637"/>
                  <a:pt x="752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55E2B2C2-6AE7-9D7E-A235-C11D706087E8}"/>
              </a:ext>
            </a:extLst>
          </p:cNvPr>
          <p:cNvSpPr/>
          <p:nvPr/>
        </p:nvSpPr>
        <p:spPr>
          <a:xfrm>
            <a:off x="5057671" y="3035174"/>
            <a:ext cx="699420" cy="1120247"/>
          </a:xfrm>
          <a:custGeom>
            <a:avLst/>
            <a:gdLst>
              <a:gd name="connsiteX0" fmla="*/ 104 w 699420"/>
              <a:gd name="connsiteY0" fmla="*/ 126 h 1120247"/>
              <a:gd name="connsiteX1" fmla="*/ 431904 w 699420"/>
              <a:gd name="connsiteY1" fmla="*/ 549401 h 1120247"/>
              <a:gd name="connsiteX2" fmla="*/ 447779 w 699420"/>
              <a:gd name="connsiteY2" fmla="*/ 546226 h 1120247"/>
              <a:gd name="connsiteX3" fmla="*/ 692254 w 699420"/>
              <a:gd name="connsiteY3" fmla="*/ 1105026 h 1120247"/>
              <a:gd name="connsiteX4" fmla="*/ 612879 w 699420"/>
              <a:gd name="connsiteY4" fmla="*/ 924051 h 1120247"/>
              <a:gd name="connsiteX5" fmla="*/ 393804 w 699420"/>
              <a:gd name="connsiteY5" fmla="*/ 520826 h 1120247"/>
              <a:gd name="connsiteX6" fmla="*/ 390629 w 699420"/>
              <a:gd name="connsiteY6" fmla="*/ 498601 h 1120247"/>
              <a:gd name="connsiteX7" fmla="*/ 104 w 699420"/>
              <a:gd name="connsiteY7" fmla="*/ 126 h 112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420" h="1120247">
                <a:moveTo>
                  <a:pt x="104" y="126"/>
                </a:moveTo>
                <a:cubicBezTo>
                  <a:pt x="6983" y="8593"/>
                  <a:pt x="357292" y="458384"/>
                  <a:pt x="431904" y="549401"/>
                </a:cubicBezTo>
                <a:cubicBezTo>
                  <a:pt x="506516" y="640418"/>
                  <a:pt x="404387" y="453622"/>
                  <a:pt x="447779" y="546226"/>
                </a:cubicBezTo>
                <a:cubicBezTo>
                  <a:pt x="491171" y="638830"/>
                  <a:pt x="692254" y="1105026"/>
                  <a:pt x="692254" y="1105026"/>
                </a:cubicBezTo>
                <a:cubicBezTo>
                  <a:pt x="719771" y="1167997"/>
                  <a:pt x="662621" y="1021418"/>
                  <a:pt x="612879" y="924051"/>
                </a:cubicBezTo>
                <a:cubicBezTo>
                  <a:pt x="563137" y="826684"/>
                  <a:pt x="430846" y="591734"/>
                  <a:pt x="393804" y="520826"/>
                </a:cubicBezTo>
                <a:cubicBezTo>
                  <a:pt x="356762" y="449918"/>
                  <a:pt x="452541" y="584855"/>
                  <a:pt x="390629" y="498601"/>
                </a:cubicBezTo>
                <a:cubicBezTo>
                  <a:pt x="328717" y="412347"/>
                  <a:pt x="-6775" y="-8341"/>
                  <a:pt x="104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DEB15F0A-C8B3-8513-3DB6-94E8975DACB9}"/>
              </a:ext>
            </a:extLst>
          </p:cNvPr>
          <p:cNvSpPr/>
          <p:nvPr/>
        </p:nvSpPr>
        <p:spPr>
          <a:xfrm>
            <a:off x="4467101" y="2943091"/>
            <a:ext cx="159429" cy="855509"/>
          </a:xfrm>
          <a:custGeom>
            <a:avLst/>
            <a:gdLst>
              <a:gd name="connsiteX0" fmla="*/ 124 w 159429"/>
              <a:gd name="connsiteY0" fmla="*/ 134 h 855509"/>
              <a:gd name="connsiteX1" fmla="*/ 92199 w 159429"/>
              <a:gd name="connsiteY1" fmla="*/ 327159 h 855509"/>
              <a:gd name="connsiteX2" fmla="*/ 95374 w 159429"/>
              <a:gd name="connsiteY2" fmla="*/ 289059 h 855509"/>
              <a:gd name="connsiteX3" fmla="*/ 133474 w 159429"/>
              <a:gd name="connsiteY3" fmla="*/ 844684 h 855509"/>
              <a:gd name="connsiteX4" fmla="*/ 133474 w 159429"/>
              <a:gd name="connsiteY4" fmla="*/ 638309 h 855509"/>
              <a:gd name="connsiteX5" fmla="*/ 158874 w 159429"/>
              <a:gd name="connsiteY5" fmla="*/ 409709 h 855509"/>
              <a:gd name="connsiteX6" fmla="*/ 149349 w 159429"/>
              <a:gd name="connsiteY6" fmla="*/ 431934 h 855509"/>
              <a:gd name="connsiteX7" fmla="*/ 130299 w 159429"/>
              <a:gd name="connsiteY7" fmla="*/ 336684 h 855509"/>
              <a:gd name="connsiteX8" fmla="*/ 117599 w 159429"/>
              <a:gd name="connsiteY8" fmla="*/ 428759 h 855509"/>
              <a:gd name="connsiteX9" fmla="*/ 114424 w 159429"/>
              <a:gd name="connsiteY9" fmla="*/ 289059 h 855509"/>
              <a:gd name="connsiteX10" fmla="*/ 124 w 159429"/>
              <a:gd name="connsiteY10" fmla="*/ 134 h 85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429" h="855509">
                <a:moveTo>
                  <a:pt x="124" y="134"/>
                </a:moveTo>
                <a:cubicBezTo>
                  <a:pt x="-3580" y="6484"/>
                  <a:pt x="76324" y="279005"/>
                  <a:pt x="92199" y="327159"/>
                </a:cubicBezTo>
                <a:cubicBezTo>
                  <a:pt x="108074" y="375313"/>
                  <a:pt x="88495" y="202805"/>
                  <a:pt x="95374" y="289059"/>
                </a:cubicBezTo>
                <a:cubicBezTo>
                  <a:pt x="102253" y="375313"/>
                  <a:pt x="127124" y="786476"/>
                  <a:pt x="133474" y="844684"/>
                </a:cubicBezTo>
                <a:cubicBezTo>
                  <a:pt x="139824" y="902892"/>
                  <a:pt x="129241" y="710805"/>
                  <a:pt x="133474" y="638309"/>
                </a:cubicBezTo>
                <a:cubicBezTo>
                  <a:pt x="137707" y="565813"/>
                  <a:pt x="156228" y="444105"/>
                  <a:pt x="158874" y="409709"/>
                </a:cubicBezTo>
                <a:cubicBezTo>
                  <a:pt x="161520" y="375313"/>
                  <a:pt x="154111" y="444105"/>
                  <a:pt x="149349" y="431934"/>
                </a:cubicBezTo>
                <a:cubicBezTo>
                  <a:pt x="144587" y="419763"/>
                  <a:pt x="135591" y="337213"/>
                  <a:pt x="130299" y="336684"/>
                </a:cubicBezTo>
                <a:cubicBezTo>
                  <a:pt x="125007" y="336155"/>
                  <a:pt x="120245" y="436696"/>
                  <a:pt x="117599" y="428759"/>
                </a:cubicBezTo>
                <a:cubicBezTo>
                  <a:pt x="114953" y="420822"/>
                  <a:pt x="131887" y="364730"/>
                  <a:pt x="114424" y="289059"/>
                </a:cubicBezTo>
                <a:cubicBezTo>
                  <a:pt x="96962" y="213388"/>
                  <a:pt x="3828" y="-6216"/>
                  <a:pt x="124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3C2CCE6-918E-837F-34B3-A958F16806EA}"/>
              </a:ext>
            </a:extLst>
          </p:cNvPr>
          <p:cNvSpPr/>
          <p:nvPr/>
        </p:nvSpPr>
        <p:spPr>
          <a:xfrm>
            <a:off x="4784158" y="2940038"/>
            <a:ext cx="768660" cy="611092"/>
          </a:xfrm>
          <a:custGeom>
            <a:avLst/>
            <a:gdLst>
              <a:gd name="connsiteX0" fmla="*/ 567 w 768660"/>
              <a:gd name="connsiteY0" fmla="*/ 12 h 611092"/>
              <a:gd name="connsiteX1" fmla="*/ 641917 w 768660"/>
              <a:gd name="connsiteY1" fmla="*/ 314337 h 611092"/>
              <a:gd name="connsiteX2" fmla="*/ 575242 w 768660"/>
              <a:gd name="connsiteY2" fmla="*/ 311162 h 611092"/>
              <a:gd name="connsiteX3" fmla="*/ 765742 w 768660"/>
              <a:gd name="connsiteY3" fmla="*/ 606437 h 611092"/>
              <a:gd name="connsiteX4" fmla="*/ 676842 w 768660"/>
              <a:gd name="connsiteY4" fmla="*/ 476262 h 611092"/>
              <a:gd name="connsiteX5" fmla="*/ 492692 w 768660"/>
              <a:gd name="connsiteY5" fmla="*/ 266712 h 611092"/>
              <a:gd name="connsiteX6" fmla="*/ 527617 w 768660"/>
              <a:gd name="connsiteY6" fmla="*/ 301637 h 611092"/>
              <a:gd name="connsiteX7" fmla="*/ 567 w 768660"/>
              <a:gd name="connsiteY7" fmla="*/ 12 h 61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660" h="611092">
                <a:moveTo>
                  <a:pt x="567" y="12"/>
                </a:moveTo>
                <a:cubicBezTo>
                  <a:pt x="19617" y="2129"/>
                  <a:pt x="546138" y="262479"/>
                  <a:pt x="641917" y="314337"/>
                </a:cubicBezTo>
                <a:cubicBezTo>
                  <a:pt x="737696" y="366195"/>
                  <a:pt x="554605" y="262479"/>
                  <a:pt x="575242" y="311162"/>
                </a:cubicBezTo>
                <a:cubicBezTo>
                  <a:pt x="595880" y="359845"/>
                  <a:pt x="748809" y="578920"/>
                  <a:pt x="765742" y="606437"/>
                </a:cubicBezTo>
                <a:cubicBezTo>
                  <a:pt x="782675" y="633954"/>
                  <a:pt x="722350" y="532883"/>
                  <a:pt x="676842" y="476262"/>
                </a:cubicBezTo>
                <a:cubicBezTo>
                  <a:pt x="631334" y="419641"/>
                  <a:pt x="517563" y="295816"/>
                  <a:pt x="492692" y="266712"/>
                </a:cubicBezTo>
                <a:cubicBezTo>
                  <a:pt x="467821" y="237608"/>
                  <a:pt x="606992" y="340795"/>
                  <a:pt x="527617" y="301637"/>
                </a:cubicBezTo>
                <a:cubicBezTo>
                  <a:pt x="448242" y="262479"/>
                  <a:pt x="-18483" y="-2105"/>
                  <a:pt x="56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21D78E82-1E05-3923-4C4C-AC9892CEC0E7}"/>
              </a:ext>
            </a:extLst>
          </p:cNvPr>
          <p:cNvSpPr/>
          <p:nvPr/>
        </p:nvSpPr>
        <p:spPr>
          <a:xfrm>
            <a:off x="5410199" y="4339755"/>
            <a:ext cx="163474" cy="522160"/>
          </a:xfrm>
          <a:custGeom>
            <a:avLst/>
            <a:gdLst>
              <a:gd name="connsiteX0" fmla="*/ 1 w 163474"/>
              <a:gd name="connsiteY0" fmla="*/ 470 h 522160"/>
              <a:gd name="connsiteX1" fmla="*/ 133351 w 163474"/>
              <a:gd name="connsiteY1" fmla="*/ 241770 h 522160"/>
              <a:gd name="connsiteX2" fmla="*/ 133351 w 163474"/>
              <a:gd name="connsiteY2" fmla="*/ 521170 h 522160"/>
              <a:gd name="connsiteX3" fmla="*/ 146051 w 163474"/>
              <a:gd name="connsiteY3" fmla="*/ 330670 h 522160"/>
              <a:gd name="connsiteX4" fmla="*/ 161926 w 163474"/>
              <a:gd name="connsiteY4" fmla="*/ 222720 h 522160"/>
              <a:gd name="connsiteX5" fmla="*/ 104776 w 163474"/>
              <a:gd name="connsiteY5" fmla="*/ 102070 h 522160"/>
              <a:gd name="connsiteX6" fmla="*/ 130176 w 163474"/>
              <a:gd name="connsiteY6" fmla="*/ 178270 h 522160"/>
              <a:gd name="connsiteX7" fmla="*/ 1 w 163474"/>
              <a:gd name="connsiteY7" fmla="*/ 470 h 52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74" h="522160">
                <a:moveTo>
                  <a:pt x="1" y="470"/>
                </a:moveTo>
                <a:cubicBezTo>
                  <a:pt x="530" y="11053"/>
                  <a:pt x="111126" y="154987"/>
                  <a:pt x="133351" y="241770"/>
                </a:cubicBezTo>
                <a:cubicBezTo>
                  <a:pt x="155576" y="328553"/>
                  <a:pt x="131234" y="506353"/>
                  <a:pt x="133351" y="521170"/>
                </a:cubicBezTo>
                <a:cubicBezTo>
                  <a:pt x="135468" y="535987"/>
                  <a:pt x="141289" y="380412"/>
                  <a:pt x="146051" y="330670"/>
                </a:cubicBezTo>
                <a:cubicBezTo>
                  <a:pt x="150813" y="280928"/>
                  <a:pt x="168805" y="260820"/>
                  <a:pt x="161926" y="222720"/>
                </a:cubicBezTo>
                <a:cubicBezTo>
                  <a:pt x="155047" y="184620"/>
                  <a:pt x="110068" y="109478"/>
                  <a:pt x="104776" y="102070"/>
                </a:cubicBezTo>
                <a:cubicBezTo>
                  <a:pt x="99484" y="94662"/>
                  <a:pt x="146051" y="195203"/>
                  <a:pt x="130176" y="178270"/>
                </a:cubicBezTo>
                <a:cubicBezTo>
                  <a:pt x="114301" y="161337"/>
                  <a:pt x="-528" y="-10113"/>
                  <a:pt x="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39F61941-3203-F84F-35CF-ACB7DFF238F4}"/>
              </a:ext>
            </a:extLst>
          </p:cNvPr>
          <p:cNvSpPr/>
          <p:nvPr/>
        </p:nvSpPr>
        <p:spPr>
          <a:xfrm>
            <a:off x="5939546" y="3925712"/>
            <a:ext cx="213873" cy="1194535"/>
          </a:xfrm>
          <a:custGeom>
            <a:avLst/>
            <a:gdLst>
              <a:gd name="connsiteX0" fmla="*/ 4054 w 213873"/>
              <a:gd name="connsiteY0" fmla="*/ 33513 h 1194535"/>
              <a:gd name="connsiteX1" fmla="*/ 188204 w 213873"/>
              <a:gd name="connsiteY1" fmla="*/ 805038 h 1194535"/>
              <a:gd name="connsiteX2" fmla="*/ 188204 w 213873"/>
              <a:gd name="connsiteY2" fmla="*/ 766938 h 1194535"/>
              <a:gd name="connsiteX3" fmla="*/ 127879 w 213873"/>
              <a:gd name="connsiteY3" fmla="*/ 1186038 h 1194535"/>
              <a:gd name="connsiteX4" fmla="*/ 162804 w 213873"/>
              <a:gd name="connsiteY4" fmla="*/ 1020938 h 1194535"/>
              <a:gd name="connsiteX5" fmla="*/ 210429 w 213873"/>
              <a:gd name="connsiteY5" fmla="*/ 693913 h 1194535"/>
              <a:gd name="connsiteX6" fmla="*/ 194554 w 213873"/>
              <a:gd name="connsiteY6" fmla="*/ 687563 h 1194535"/>
              <a:gd name="connsiteX7" fmla="*/ 70729 w 213873"/>
              <a:gd name="connsiteY7" fmla="*/ 192263 h 1194535"/>
              <a:gd name="connsiteX8" fmla="*/ 4054 w 213873"/>
              <a:gd name="connsiteY8" fmla="*/ 33513 h 119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873" h="1194535">
                <a:moveTo>
                  <a:pt x="4054" y="33513"/>
                </a:moveTo>
                <a:cubicBezTo>
                  <a:pt x="23633" y="135642"/>
                  <a:pt x="157512" y="682801"/>
                  <a:pt x="188204" y="805038"/>
                </a:cubicBezTo>
                <a:cubicBezTo>
                  <a:pt x="218896" y="927276"/>
                  <a:pt x="198258" y="703438"/>
                  <a:pt x="188204" y="766938"/>
                </a:cubicBezTo>
                <a:cubicBezTo>
                  <a:pt x="178150" y="830438"/>
                  <a:pt x="132112" y="1143705"/>
                  <a:pt x="127879" y="1186038"/>
                </a:cubicBezTo>
                <a:cubicBezTo>
                  <a:pt x="123646" y="1228371"/>
                  <a:pt x="149046" y="1102959"/>
                  <a:pt x="162804" y="1020938"/>
                </a:cubicBezTo>
                <a:cubicBezTo>
                  <a:pt x="176562" y="938917"/>
                  <a:pt x="205137" y="749475"/>
                  <a:pt x="210429" y="693913"/>
                </a:cubicBezTo>
                <a:cubicBezTo>
                  <a:pt x="215721" y="638351"/>
                  <a:pt x="217837" y="771171"/>
                  <a:pt x="194554" y="687563"/>
                </a:cubicBezTo>
                <a:cubicBezTo>
                  <a:pt x="171271" y="603955"/>
                  <a:pt x="100891" y="299155"/>
                  <a:pt x="70729" y="192263"/>
                </a:cubicBezTo>
                <a:cubicBezTo>
                  <a:pt x="40567" y="85371"/>
                  <a:pt x="-15525" y="-68616"/>
                  <a:pt x="4054" y="33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B23F13D-E0B0-9E63-3A1A-CC0A762BC24F}"/>
              </a:ext>
            </a:extLst>
          </p:cNvPr>
          <p:cNvSpPr/>
          <p:nvPr/>
        </p:nvSpPr>
        <p:spPr>
          <a:xfrm>
            <a:off x="5742253" y="3816548"/>
            <a:ext cx="164820" cy="1293678"/>
          </a:xfrm>
          <a:custGeom>
            <a:avLst/>
            <a:gdLst>
              <a:gd name="connsiteX0" fmla="*/ 4497 w 164820"/>
              <a:gd name="connsiteY0" fmla="*/ 37902 h 1293678"/>
              <a:gd name="connsiteX1" fmla="*/ 150547 w 164820"/>
              <a:gd name="connsiteY1" fmla="*/ 822127 h 1293678"/>
              <a:gd name="connsiteX2" fmla="*/ 144197 w 164820"/>
              <a:gd name="connsiteY2" fmla="*/ 803077 h 1293678"/>
              <a:gd name="connsiteX3" fmla="*/ 17197 w 164820"/>
              <a:gd name="connsiteY3" fmla="*/ 1269802 h 1293678"/>
              <a:gd name="connsiteX4" fmla="*/ 42597 w 164820"/>
              <a:gd name="connsiteY4" fmla="*/ 1177727 h 1293678"/>
              <a:gd name="connsiteX5" fmla="*/ 131497 w 164820"/>
              <a:gd name="connsiteY5" fmla="*/ 764977 h 1293678"/>
              <a:gd name="connsiteX6" fmla="*/ 134672 w 164820"/>
              <a:gd name="connsiteY6" fmla="*/ 799902 h 1293678"/>
              <a:gd name="connsiteX7" fmla="*/ 134672 w 164820"/>
              <a:gd name="connsiteY7" fmla="*/ 660202 h 1293678"/>
              <a:gd name="connsiteX8" fmla="*/ 45772 w 164820"/>
              <a:gd name="connsiteY8" fmla="*/ 174427 h 1293678"/>
              <a:gd name="connsiteX9" fmla="*/ 4497 w 164820"/>
              <a:gd name="connsiteY9" fmla="*/ 37902 h 129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820" h="1293678">
                <a:moveTo>
                  <a:pt x="4497" y="37902"/>
                </a:moveTo>
                <a:cubicBezTo>
                  <a:pt x="21959" y="145852"/>
                  <a:pt x="150547" y="822127"/>
                  <a:pt x="150547" y="822127"/>
                </a:cubicBezTo>
                <a:cubicBezTo>
                  <a:pt x="173830" y="949656"/>
                  <a:pt x="166422" y="728464"/>
                  <a:pt x="144197" y="803077"/>
                </a:cubicBezTo>
                <a:cubicBezTo>
                  <a:pt x="121972" y="877690"/>
                  <a:pt x="34130" y="1207360"/>
                  <a:pt x="17197" y="1269802"/>
                </a:cubicBezTo>
                <a:cubicBezTo>
                  <a:pt x="264" y="1332244"/>
                  <a:pt x="23547" y="1261864"/>
                  <a:pt x="42597" y="1177727"/>
                </a:cubicBezTo>
                <a:cubicBezTo>
                  <a:pt x="61647" y="1093590"/>
                  <a:pt x="116151" y="827948"/>
                  <a:pt x="131497" y="764977"/>
                </a:cubicBezTo>
                <a:cubicBezTo>
                  <a:pt x="146843" y="702006"/>
                  <a:pt x="134143" y="817364"/>
                  <a:pt x="134672" y="799902"/>
                </a:cubicBezTo>
                <a:cubicBezTo>
                  <a:pt x="135201" y="782440"/>
                  <a:pt x="149489" y="764448"/>
                  <a:pt x="134672" y="660202"/>
                </a:cubicBezTo>
                <a:cubicBezTo>
                  <a:pt x="119855" y="555956"/>
                  <a:pt x="66939" y="271794"/>
                  <a:pt x="45772" y="174427"/>
                </a:cubicBezTo>
                <a:cubicBezTo>
                  <a:pt x="24605" y="77060"/>
                  <a:pt x="-12965" y="-70048"/>
                  <a:pt x="4497" y="37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CF2B2B3E-C283-533F-05FC-754752C0325F}"/>
              </a:ext>
            </a:extLst>
          </p:cNvPr>
          <p:cNvSpPr/>
          <p:nvPr/>
        </p:nvSpPr>
        <p:spPr>
          <a:xfrm>
            <a:off x="5554219" y="4248118"/>
            <a:ext cx="403887" cy="1480423"/>
          </a:xfrm>
          <a:custGeom>
            <a:avLst/>
            <a:gdLst>
              <a:gd name="connsiteX0" fmla="*/ 386206 w 403887"/>
              <a:gd name="connsiteY0" fmla="*/ 22257 h 1480423"/>
              <a:gd name="connsiteX1" fmla="*/ 287781 w 403887"/>
              <a:gd name="connsiteY1" fmla="*/ 631857 h 1480423"/>
              <a:gd name="connsiteX2" fmla="*/ 5206 w 403887"/>
              <a:gd name="connsiteY2" fmla="*/ 1460532 h 1480423"/>
              <a:gd name="connsiteX3" fmla="*/ 97281 w 403887"/>
              <a:gd name="connsiteY3" fmla="*/ 1241457 h 1480423"/>
              <a:gd name="connsiteX4" fmla="*/ 211581 w 403887"/>
              <a:gd name="connsiteY4" fmla="*/ 971582 h 1480423"/>
              <a:gd name="connsiteX5" fmla="*/ 141731 w 403887"/>
              <a:gd name="connsiteY5" fmla="*/ 1019207 h 1480423"/>
              <a:gd name="connsiteX6" fmla="*/ 243331 w 403887"/>
              <a:gd name="connsiteY6" fmla="*/ 809657 h 1480423"/>
              <a:gd name="connsiteX7" fmla="*/ 373506 w 403887"/>
              <a:gd name="connsiteY7" fmla="*/ 231807 h 1480423"/>
              <a:gd name="connsiteX8" fmla="*/ 402081 w 403887"/>
              <a:gd name="connsiteY8" fmla="*/ 139732 h 1480423"/>
              <a:gd name="connsiteX9" fmla="*/ 386206 w 403887"/>
              <a:gd name="connsiteY9" fmla="*/ 22257 h 148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887" h="1480423">
                <a:moveTo>
                  <a:pt x="386206" y="22257"/>
                </a:moveTo>
                <a:cubicBezTo>
                  <a:pt x="367156" y="104278"/>
                  <a:pt x="351281" y="392145"/>
                  <a:pt x="287781" y="631857"/>
                </a:cubicBezTo>
                <a:cubicBezTo>
                  <a:pt x="224281" y="871569"/>
                  <a:pt x="36956" y="1358932"/>
                  <a:pt x="5206" y="1460532"/>
                </a:cubicBezTo>
                <a:cubicBezTo>
                  <a:pt x="-26544" y="1562132"/>
                  <a:pt x="97281" y="1241457"/>
                  <a:pt x="97281" y="1241457"/>
                </a:cubicBezTo>
                <a:cubicBezTo>
                  <a:pt x="131677" y="1159965"/>
                  <a:pt x="204173" y="1008624"/>
                  <a:pt x="211581" y="971582"/>
                </a:cubicBezTo>
                <a:cubicBezTo>
                  <a:pt x="218989" y="934540"/>
                  <a:pt x="136439" y="1046195"/>
                  <a:pt x="141731" y="1019207"/>
                </a:cubicBezTo>
                <a:cubicBezTo>
                  <a:pt x="147023" y="992220"/>
                  <a:pt x="204702" y="940890"/>
                  <a:pt x="243331" y="809657"/>
                </a:cubicBezTo>
                <a:cubicBezTo>
                  <a:pt x="281960" y="678424"/>
                  <a:pt x="347048" y="343461"/>
                  <a:pt x="373506" y="231807"/>
                </a:cubicBezTo>
                <a:cubicBezTo>
                  <a:pt x="399964" y="120153"/>
                  <a:pt x="398377" y="170424"/>
                  <a:pt x="402081" y="139732"/>
                </a:cubicBezTo>
                <a:cubicBezTo>
                  <a:pt x="405785" y="109040"/>
                  <a:pt x="405256" y="-59764"/>
                  <a:pt x="386206" y="22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BBA7448-5371-566E-CB86-FA3705E0424C}"/>
              </a:ext>
            </a:extLst>
          </p:cNvPr>
          <p:cNvSpPr/>
          <p:nvPr/>
        </p:nvSpPr>
        <p:spPr>
          <a:xfrm>
            <a:off x="5987998" y="4403601"/>
            <a:ext cx="82767" cy="746625"/>
          </a:xfrm>
          <a:custGeom>
            <a:avLst/>
            <a:gdLst>
              <a:gd name="connsiteX0" fmla="*/ 52 w 82767"/>
              <a:gd name="connsiteY0" fmla="*/ 124 h 746625"/>
              <a:gd name="connsiteX1" fmla="*/ 82602 w 82767"/>
              <a:gd name="connsiteY1" fmla="*/ 317624 h 746625"/>
              <a:gd name="connsiteX2" fmla="*/ 22277 w 82767"/>
              <a:gd name="connsiteY2" fmla="*/ 743074 h 746625"/>
              <a:gd name="connsiteX3" fmla="*/ 57202 w 82767"/>
              <a:gd name="connsiteY3" fmla="*/ 517649 h 746625"/>
              <a:gd name="connsiteX4" fmla="*/ 57202 w 82767"/>
              <a:gd name="connsiteY4" fmla="*/ 457324 h 746625"/>
              <a:gd name="connsiteX5" fmla="*/ 60377 w 82767"/>
              <a:gd name="connsiteY5" fmla="*/ 495424 h 746625"/>
              <a:gd name="connsiteX6" fmla="*/ 69902 w 82767"/>
              <a:gd name="connsiteY6" fmla="*/ 352549 h 746625"/>
              <a:gd name="connsiteX7" fmla="*/ 52 w 82767"/>
              <a:gd name="connsiteY7" fmla="*/ 124 h 74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767" h="746625">
                <a:moveTo>
                  <a:pt x="52" y="124"/>
                </a:moveTo>
                <a:cubicBezTo>
                  <a:pt x="2169" y="-5697"/>
                  <a:pt x="78898" y="193799"/>
                  <a:pt x="82602" y="317624"/>
                </a:cubicBezTo>
                <a:cubicBezTo>
                  <a:pt x="86306" y="441449"/>
                  <a:pt x="26510" y="709736"/>
                  <a:pt x="22277" y="743074"/>
                </a:cubicBezTo>
                <a:cubicBezTo>
                  <a:pt x="18044" y="776412"/>
                  <a:pt x="51381" y="565274"/>
                  <a:pt x="57202" y="517649"/>
                </a:cubicBezTo>
                <a:cubicBezTo>
                  <a:pt x="63023" y="470024"/>
                  <a:pt x="56673" y="461028"/>
                  <a:pt x="57202" y="457324"/>
                </a:cubicBezTo>
                <a:cubicBezTo>
                  <a:pt x="57731" y="453620"/>
                  <a:pt x="58260" y="512886"/>
                  <a:pt x="60377" y="495424"/>
                </a:cubicBezTo>
                <a:cubicBezTo>
                  <a:pt x="62494" y="477962"/>
                  <a:pt x="78898" y="435628"/>
                  <a:pt x="69902" y="352549"/>
                </a:cubicBezTo>
                <a:cubicBezTo>
                  <a:pt x="60906" y="269470"/>
                  <a:pt x="-2065" y="5945"/>
                  <a:pt x="52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904DEB2B-2631-2343-EEB3-FB6287C21028}"/>
              </a:ext>
            </a:extLst>
          </p:cNvPr>
          <p:cNvSpPr/>
          <p:nvPr/>
        </p:nvSpPr>
        <p:spPr>
          <a:xfrm>
            <a:off x="2919697" y="2937975"/>
            <a:ext cx="1170579" cy="1208474"/>
          </a:xfrm>
          <a:custGeom>
            <a:avLst/>
            <a:gdLst>
              <a:gd name="connsiteX0" fmla="*/ 1168827 w 1170579"/>
              <a:gd name="connsiteY0" fmla="*/ 8425 h 1208474"/>
              <a:gd name="connsiteX1" fmla="*/ 538206 w 1170579"/>
              <a:gd name="connsiteY1" fmla="*/ 344756 h 1208474"/>
              <a:gd name="connsiteX2" fmla="*/ 601269 w 1170579"/>
              <a:gd name="connsiteY2" fmla="*/ 302715 h 1208474"/>
              <a:gd name="connsiteX3" fmla="*/ 275448 w 1170579"/>
              <a:gd name="connsiteY3" fmla="*/ 614522 h 1208474"/>
              <a:gd name="connsiteX4" fmla="*/ 306979 w 1170579"/>
              <a:gd name="connsiteY4" fmla="*/ 551459 h 1208474"/>
              <a:gd name="connsiteX5" fmla="*/ 9186 w 1170579"/>
              <a:gd name="connsiteY5" fmla="*/ 1175073 h 1208474"/>
              <a:gd name="connsiteX6" fmla="*/ 89765 w 1170579"/>
              <a:gd name="connsiteY6" fmla="*/ 1045446 h 1208474"/>
              <a:gd name="connsiteX7" fmla="*/ 229903 w 1170579"/>
              <a:gd name="connsiteY7" fmla="*/ 383294 h 1208474"/>
              <a:gd name="connsiteX8" fmla="*/ 191365 w 1170579"/>
              <a:gd name="connsiteY8" fmla="*/ 558466 h 1208474"/>
              <a:gd name="connsiteX9" fmla="*/ 264937 w 1170579"/>
              <a:gd name="connsiteY9" fmla="*/ 327239 h 1208474"/>
              <a:gd name="connsiteX10" fmla="*/ 611779 w 1170579"/>
              <a:gd name="connsiteY10" fmla="*/ 190604 h 1208474"/>
              <a:gd name="connsiteX11" fmla="*/ 289462 w 1170579"/>
              <a:gd name="connsiteY11" fmla="*/ 176591 h 1208474"/>
              <a:gd name="connsiteX12" fmla="*/ 713379 w 1170579"/>
              <a:gd name="connsiteY12" fmla="*/ 106522 h 1208474"/>
              <a:gd name="connsiteX13" fmla="*/ 1168827 w 1170579"/>
              <a:gd name="connsiteY13" fmla="*/ 8425 h 120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0579" h="1208474">
                <a:moveTo>
                  <a:pt x="1168827" y="8425"/>
                </a:moveTo>
                <a:cubicBezTo>
                  <a:pt x="1139632" y="48131"/>
                  <a:pt x="632799" y="295708"/>
                  <a:pt x="538206" y="344756"/>
                </a:cubicBezTo>
                <a:cubicBezTo>
                  <a:pt x="443613" y="393804"/>
                  <a:pt x="645062" y="257754"/>
                  <a:pt x="601269" y="302715"/>
                </a:cubicBezTo>
                <a:cubicBezTo>
                  <a:pt x="557476" y="347676"/>
                  <a:pt x="324496" y="573065"/>
                  <a:pt x="275448" y="614522"/>
                </a:cubicBezTo>
                <a:cubicBezTo>
                  <a:pt x="226400" y="655979"/>
                  <a:pt x="351356" y="458034"/>
                  <a:pt x="306979" y="551459"/>
                </a:cubicBezTo>
                <a:cubicBezTo>
                  <a:pt x="262602" y="644884"/>
                  <a:pt x="45388" y="1092742"/>
                  <a:pt x="9186" y="1175073"/>
                </a:cubicBezTo>
                <a:cubicBezTo>
                  <a:pt x="-27016" y="1257404"/>
                  <a:pt x="52979" y="1177409"/>
                  <a:pt x="89765" y="1045446"/>
                </a:cubicBezTo>
                <a:cubicBezTo>
                  <a:pt x="126551" y="913483"/>
                  <a:pt x="212970" y="464457"/>
                  <a:pt x="229903" y="383294"/>
                </a:cubicBezTo>
                <a:cubicBezTo>
                  <a:pt x="246836" y="302131"/>
                  <a:pt x="185526" y="567808"/>
                  <a:pt x="191365" y="558466"/>
                </a:cubicBezTo>
                <a:cubicBezTo>
                  <a:pt x="197204" y="549124"/>
                  <a:pt x="194868" y="388549"/>
                  <a:pt x="264937" y="327239"/>
                </a:cubicBezTo>
                <a:cubicBezTo>
                  <a:pt x="335006" y="265929"/>
                  <a:pt x="607691" y="215712"/>
                  <a:pt x="611779" y="190604"/>
                </a:cubicBezTo>
                <a:cubicBezTo>
                  <a:pt x="615866" y="165496"/>
                  <a:pt x="272529" y="190605"/>
                  <a:pt x="289462" y="176591"/>
                </a:cubicBezTo>
                <a:cubicBezTo>
                  <a:pt x="306395" y="162577"/>
                  <a:pt x="572073" y="132214"/>
                  <a:pt x="713379" y="106522"/>
                </a:cubicBezTo>
                <a:cubicBezTo>
                  <a:pt x="854685" y="80830"/>
                  <a:pt x="1198022" y="-31281"/>
                  <a:pt x="1168827" y="84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182D0BCA-B341-CE32-36D5-D13CAD08CEF8}"/>
              </a:ext>
            </a:extLst>
          </p:cNvPr>
          <p:cNvSpPr/>
          <p:nvPr/>
        </p:nvSpPr>
        <p:spPr>
          <a:xfrm>
            <a:off x="2844453" y="3380500"/>
            <a:ext cx="557527" cy="1313612"/>
          </a:xfrm>
          <a:custGeom>
            <a:avLst/>
            <a:gdLst>
              <a:gd name="connsiteX0" fmla="*/ 557395 w 557527"/>
              <a:gd name="connsiteY0" fmla="*/ 328 h 1313612"/>
              <a:gd name="connsiteX1" fmla="*/ 249092 w 557527"/>
              <a:gd name="connsiteY1" fmla="*/ 305128 h 1313612"/>
              <a:gd name="connsiteX2" fmla="*/ 301644 w 557527"/>
              <a:gd name="connsiteY2" fmla="*/ 252576 h 1313612"/>
              <a:gd name="connsiteX3" fmla="*/ 24871 w 557527"/>
              <a:gd name="connsiteY3" fmla="*/ 928741 h 1313612"/>
              <a:gd name="connsiteX4" fmla="*/ 66913 w 557527"/>
              <a:gd name="connsiteY4" fmla="*/ 809624 h 1313612"/>
              <a:gd name="connsiteX5" fmla="*/ 3850 w 557527"/>
              <a:gd name="connsiteY5" fmla="*/ 1282590 h 1313612"/>
              <a:gd name="connsiteX6" fmla="*/ 7354 w 557527"/>
              <a:gd name="connsiteY6" fmla="*/ 1152962 h 1313612"/>
              <a:gd name="connsiteX7" fmla="*/ 10857 w 557527"/>
              <a:gd name="connsiteY7" fmla="*/ 224548 h 1313612"/>
              <a:gd name="connsiteX8" fmla="*/ 45892 w 557527"/>
              <a:gd name="connsiteY8" fmla="*/ 319141 h 1313612"/>
              <a:gd name="connsiteX9" fmla="*/ 242085 w 557527"/>
              <a:gd name="connsiteY9" fmla="*/ 45872 h 1313612"/>
              <a:gd name="connsiteX10" fmla="*/ 94940 w 557527"/>
              <a:gd name="connsiteY10" fmla="*/ 140466 h 1313612"/>
              <a:gd name="connsiteX11" fmla="*/ 308650 w 557527"/>
              <a:gd name="connsiteY11" fmla="*/ 63390 h 1313612"/>
              <a:gd name="connsiteX12" fmla="*/ 207050 w 557527"/>
              <a:gd name="connsiteY12" fmla="*/ 242066 h 1313612"/>
              <a:gd name="connsiteX13" fmla="*/ 557395 w 557527"/>
              <a:gd name="connsiteY13" fmla="*/ 328 h 131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527" h="1313612">
                <a:moveTo>
                  <a:pt x="557395" y="328"/>
                </a:moveTo>
                <a:cubicBezTo>
                  <a:pt x="564402" y="10838"/>
                  <a:pt x="291717" y="263087"/>
                  <a:pt x="249092" y="305128"/>
                </a:cubicBezTo>
                <a:cubicBezTo>
                  <a:pt x="206467" y="347169"/>
                  <a:pt x="339014" y="148641"/>
                  <a:pt x="301644" y="252576"/>
                </a:cubicBezTo>
                <a:cubicBezTo>
                  <a:pt x="264274" y="356511"/>
                  <a:pt x="63993" y="835900"/>
                  <a:pt x="24871" y="928741"/>
                </a:cubicBezTo>
                <a:cubicBezTo>
                  <a:pt x="-14251" y="1021582"/>
                  <a:pt x="70416" y="750649"/>
                  <a:pt x="66913" y="809624"/>
                </a:cubicBezTo>
                <a:cubicBezTo>
                  <a:pt x="63409" y="868599"/>
                  <a:pt x="13776" y="1225367"/>
                  <a:pt x="3850" y="1282590"/>
                </a:cubicBezTo>
                <a:cubicBezTo>
                  <a:pt x="-6077" y="1339813"/>
                  <a:pt x="6186" y="1329302"/>
                  <a:pt x="7354" y="1152962"/>
                </a:cubicBezTo>
                <a:cubicBezTo>
                  <a:pt x="8522" y="976622"/>
                  <a:pt x="4434" y="363518"/>
                  <a:pt x="10857" y="224548"/>
                </a:cubicBezTo>
                <a:cubicBezTo>
                  <a:pt x="17280" y="85578"/>
                  <a:pt x="7354" y="348920"/>
                  <a:pt x="45892" y="319141"/>
                </a:cubicBezTo>
                <a:cubicBezTo>
                  <a:pt x="84430" y="289362"/>
                  <a:pt x="233910" y="75651"/>
                  <a:pt x="242085" y="45872"/>
                </a:cubicBezTo>
                <a:cubicBezTo>
                  <a:pt x="250260" y="16093"/>
                  <a:pt x="83846" y="137546"/>
                  <a:pt x="94940" y="140466"/>
                </a:cubicBezTo>
                <a:cubicBezTo>
                  <a:pt x="106034" y="143386"/>
                  <a:pt x="289965" y="46457"/>
                  <a:pt x="308650" y="63390"/>
                </a:cubicBezTo>
                <a:cubicBezTo>
                  <a:pt x="327335" y="80323"/>
                  <a:pt x="172015" y="249073"/>
                  <a:pt x="207050" y="242066"/>
                </a:cubicBezTo>
                <a:cubicBezTo>
                  <a:pt x="242085" y="235059"/>
                  <a:pt x="550388" y="-10182"/>
                  <a:pt x="557395" y="3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63784A77-F466-6D9B-8C8B-48F50454F075}"/>
              </a:ext>
            </a:extLst>
          </p:cNvPr>
          <p:cNvSpPr/>
          <p:nvPr/>
        </p:nvSpPr>
        <p:spPr>
          <a:xfrm>
            <a:off x="2800368" y="4375150"/>
            <a:ext cx="196182" cy="1253873"/>
          </a:xfrm>
          <a:custGeom>
            <a:avLst/>
            <a:gdLst>
              <a:gd name="connsiteX0" fmla="*/ 107494 w 196182"/>
              <a:gd name="connsiteY0" fmla="*/ 4160 h 1253873"/>
              <a:gd name="connsiteX1" fmla="*/ 170556 w 196182"/>
              <a:gd name="connsiteY1" fmla="*/ 561209 h 1253873"/>
              <a:gd name="connsiteX2" fmla="*/ 181066 w 196182"/>
              <a:gd name="connsiteY2" fmla="*/ 508657 h 1253873"/>
              <a:gd name="connsiteX3" fmla="*/ 110998 w 196182"/>
              <a:gd name="connsiteY3" fmla="*/ 925567 h 1253873"/>
              <a:gd name="connsiteX4" fmla="*/ 195080 w 196182"/>
              <a:gd name="connsiteY4" fmla="*/ 830974 h 1253873"/>
              <a:gd name="connsiteX5" fmla="*/ 37425 w 196182"/>
              <a:gd name="connsiteY5" fmla="*/ 1230367 h 1253873"/>
              <a:gd name="connsiteX6" fmla="*/ 86473 w 196182"/>
              <a:gd name="connsiteY6" fmla="*/ 1093733 h 1253873"/>
              <a:gd name="connsiteX7" fmla="*/ 2391 w 196182"/>
              <a:gd name="connsiteY7" fmla="*/ 165319 h 1253873"/>
              <a:gd name="connsiteX8" fmla="*/ 30418 w 196182"/>
              <a:gd name="connsiteY8" fmla="*/ 298450 h 1253873"/>
              <a:gd name="connsiteX9" fmla="*/ 107494 w 196182"/>
              <a:gd name="connsiteY9" fmla="*/ 4160 h 125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182" h="1253873">
                <a:moveTo>
                  <a:pt x="107494" y="4160"/>
                </a:moveTo>
                <a:cubicBezTo>
                  <a:pt x="130850" y="47953"/>
                  <a:pt x="158294" y="477126"/>
                  <a:pt x="170556" y="561209"/>
                </a:cubicBezTo>
                <a:cubicBezTo>
                  <a:pt x="182818" y="645292"/>
                  <a:pt x="190992" y="447931"/>
                  <a:pt x="181066" y="508657"/>
                </a:cubicBezTo>
                <a:cubicBezTo>
                  <a:pt x="171140" y="569383"/>
                  <a:pt x="108662" y="871848"/>
                  <a:pt x="110998" y="925567"/>
                </a:cubicBezTo>
                <a:cubicBezTo>
                  <a:pt x="113334" y="979286"/>
                  <a:pt x="207342" y="780174"/>
                  <a:pt x="195080" y="830974"/>
                </a:cubicBezTo>
                <a:cubicBezTo>
                  <a:pt x="182818" y="881774"/>
                  <a:pt x="55526" y="1186574"/>
                  <a:pt x="37425" y="1230367"/>
                </a:cubicBezTo>
                <a:cubicBezTo>
                  <a:pt x="19324" y="1274160"/>
                  <a:pt x="92312" y="1271241"/>
                  <a:pt x="86473" y="1093733"/>
                </a:cubicBezTo>
                <a:cubicBezTo>
                  <a:pt x="80634" y="916225"/>
                  <a:pt x="11733" y="297866"/>
                  <a:pt x="2391" y="165319"/>
                </a:cubicBezTo>
                <a:cubicBezTo>
                  <a:pt x="-6951" y="32772"/>
                  <a:pt x="12901" y="320639"/>
                  <a:pt x="30418" y="298450"/>
                </a:cubicBezTo>
                <a:cubicBezTo>
                  <a:pt x="47935" y="276261"/>
                  <a:pt x="84138" y="-39633"/>
                  <a:pt x="107494" y="41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5C24DEDE-8DCE-9A55-8231-662AFE245F07}"/>
              </a:ext>
            </a:extLst>
          </p:cNvPr>
          <p:cNvSpPr/>
          <p:nvPr/>
        </p:nvSpPr>
        <p:spPr>
          <a:xfrm>
            <a:off x="2708645" y="5378654"/>
            <a:ext cx="1291568" cy="1525401"/>
          </a:xfrm>
          <a:custGeom>
            <a:avLst/>
            <a:gdLst>
              <a:gd name="connsiteX0" fmla="*/ 101121 w 1291568"/>
              <a:gd name="connsiteY0" fmla="*/ 9649 h 1525401"/>
              <a:gd name="connsiteX1" fmla="*/ 437452 w 1291568"/>
              <a:gd name="connsiteY1" fmla="*/ 489622 h 1525401"/>
              <a:gd name="connsiteX2" fmla="*/ 451465 w 1291568"/>
              <a:gd name="connsiteY2" fmla="*/ 440574 h 1525401"/>
              <a:gd name="connsiteX3" fmla="*/ 633645 w 1291568"/>
              <a:gd name="connsiteY3" fmla="*/ 1015139 h 1525401"/>
              <a:gd name="connsiteX4" fmla="*/ 609121 w 1291568"/>
              <a:gd name="connsiteY4" fmla="*/ 1015139 h 1525401"/>
              <a:gd name="connsiteX5" fmla="*/ 749258 w 1291568"/>
              <a:gd name="connsiteY5" fmla="*/ 1263884 h 1525401"/>
              <a:gd name="connsiteX6" fmla="*/ 759769 w 1291568"/>
              <a:gd name="connsiteY6" fmla="*/ 1239360 h 1525401"/>
              <a:gd name="connsiteX7" fmla="*/ 1243245 w 1291568"/>
              <a:gd name="connsiteY7" fmla="*/ 1505622 h 1525401"/>
              <a:gd name="connsiteX8" fmla="*/ 1183686 w 1291568"/>
              <a:gd name="connsiteY8" fmla="*/ 1470587 h 1525401"/>
              <a:gd name="connsiteX9" fmla="*/ 440955 w 1291568"/>
              <a:gd name="connsiteY9" fmla="*/ 1190312 h 1525401"/>
              <a:gd name="connsiteX10" fmla="*/ 556569 w 1291568"/>
              <a:gd name="connsiteY10" fmla="*/ 1242863 h 1525401"/>
              <a:gd name="connsiteX11" fmla="*/ 314831 w 1291568"/>
              <a:gd name="connsiteY11" fmla="*/ 776905 h 1525401"/>
              <a:gd name="connsiteX12" fmla="*/ 10031 w 1291568"/>
              <a:gd name="connsiteY12" fmla="*/ 83222 h 1525401"/>
              <a:gd name="connsiteX13" fmla="*/ 73093 w 1291568"/>
              <a:gd name="connsiteY13" fmla="*/ 160298 h 1525401"/>
              <a:gd name="connsiteX14" fmla="*/ 101121 w 1291568"/>
              <a:gd name="connsiteY14" fmla="*/ 9649 h 152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1568" h="1525401">
                <a:moveTo>
                  <a:pt x="101121" y="9649"/>
                </a:moveTo>
                <a:cubicBezTo>
                  <a:pt x="161847" y="64536"/>
                  <a:pt x="379061" y="417801"/>
                  <a:pt x="437452" y="489622"/>
                </a:cubicBezTo>
                <a:cubicBezTo>
                  <a:pt x="495843" y="561443"/>
                  <a:pt x="418766" y="352988"/>
                  <a:pt x="451465" y="440574"/>
                </a:cubicBezTo>
                <a:cubicBezTo>
                  <a:pt x="484164" y="528160"/>
                  <a:pt x="607369" y="919378"/>
                  <a:pt x="633645" y="1015139"/>
                </a:cubicBezTo>
                <a:cubicBezTo>
                  <a:pt x="659921" y="1110900"/>
                  <a:pt x="589852" y="973682"/>
                  <a:pt x="609121" y="1015139"/>
                </a:cubicBezTo>
                <a:cubicBezTo>
                  <a:pt x="628390" y="1056596"/>
                  <a:pt x="724150" y="1226514"/>
                  <a:pt x="749258" y="1263884"/>
                </a:cubicBezTo>
                <a:cubicBezTo>
                  <a:pt x="774366" y="1301254"/>
                  <a:pt x="677438" y="1199070"/>
                  <a:pt x="759769" y="1239360"/>
                </a:cubicBezTo>
                <a:cubicBezTo>
                  <a:pt x="842100" y="1279650"/>
                  <a:pt x="1172592" y="1467084"/>
                  <a:pt x="1243245" y="1505622"/>
                </a:cubicBezTo>
                <a:cubicBezTo>
                  <a:pt x="1313898" y="1544160"/>
                  <a:pt x="1317401" y="1523139"/>
                  <a:pt x="1183686" y="1470587"/>
                </a:cubicBezTo>
                <a:cubicBezTo>
                  <a:pt x="1049971" y="1418035"/>
                  <a:pt x="545474" y="1228266"/>
                  <a:pt x="440955" y="1190312"/>
                </a:cubicBezTo>
                <a:cubicBezTo>
                  <a:pt x="336436" y="1152358"/>
                  <a:pt x="577590" y="1311764"/>
                  <a:pt x="556569" y="1242863"/>
                </a:cubicBezTo>
                <a:cubicBezTo>
                  <a:pt x="535548" y="1173962"/>
                  <a:pt x="405921" y="970178"/>
                  <a:pt x="314831" y="776905"/>
                </a:cubicBezTo>
                <a:cubicBezTo>
                  <a:pt x="223741" y="583632"/>
                  <a:pt x="50321" y="185990"/>
                  <a:pt x="10031" y="83222"/>
                </a:cubicBezTo>
                <a:cubicBezTo>
                  <a:pt x="-30259" y="-19546"/>
                  <a:pt x="63167" y="169057"/>
                  <a:pt x="73093" y="160298"/>
                </a:cubicBezTo>
                <a:cubicBezTo>
                  <a:pt x="83019" y="151539"/>
                  <a:pt x="40395" y="-45238"/>
                  <a:pt x="101121" y="96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719ADE5D-6C3D-731C-9541-EEC7ADB73982}"/>
              </a:ext>
            </a:extLst>
          </p:cNvPr>
          <p:cNvSpPr/>
          <p:nvPr/>
        </p:nvSpPr>
        <p:spPr>
          <a:xfrm>
            <a:off x="3263955" y="6215837"/>
            <a:ext cx="2297933" cy="821034"/>
          </a:xfrm>
          <a:custGeom>
            <a:avLst/>
            <a:gdLst>
              <a:gd name="connsiteX0" fmla="*/ 1259 w 2297933"/>
              <a:gd name="connsiteY0" fmla="*/ 251529 h 821034"/>
              <a:gd name="connsiteX1" fmla="*/ 491742 w 2297933"/>
              <a:gd name="connsiteY1" fmla="*/ 447722 h 821034"/>
              <a:gd name="connsiteX2" fmla="*/ 439190 w 2297933"/>
              <a:gd name="connsiteY2" fmla="*/ 454729 h 821034"/>
              <a:gd name="connsiteX3" fmla="*/ 985728 w 2297933"/>
              <a:gd name="connsiteY3" fmla="*/ 657929 h 821034"/>
              <a:gd name="connsiteX4" fmla="*/ 845590 w 2297933"/>
              <a:gd name="connsiteY4" fmla="*/ 643915 h 821034"/>
              <a:gd name="connsiteX5" fmla="*/ 1304542 w 2297933"/>
              <a:gd name="connsiteY5" fmla="*/ 608880 h 821034"/>
              <a:gd name="connsiteX6" fmla="*/ 1781011 w 2297933"/>
              <a:gd name="connsiteY6" fmla="*/ 419694 h 821034"/>
              <a:gd name="connsiteX7" fmla="*/ 1668900 w 2297933"/>
              <a:gd name="connsiteY7" fmla="*/ 426701 h 821034"/>
              <a:gd name="connsiteX8" fmla="*/ 2274997 w 2297933"/>
              <a:gd name="connsiteY8" fmla="*/ 13294 h 821034"/>
              <a:gd name="connsiteX9" fmla="*/ 2180404 w 2297933"/>
              <a:gd name="connsiteY9" fmla="*/ 93873 h 821034"/>
              <a:gd name="connsiteX10" fmla="*/ 1493728 w 2297933"/>
              <a:gd name="connsiteY10" fmla="*/ 692963 h 821034"/>
              <a:gd name="connsiteX11" fmla="*/ 1742473 w 2297933"/>
              <a:gd name="connsiteY11" fmla="*/ 577349 h 821034"/>
              <a:gd name="connsiteX12" fmla="*/ 957700 w 2297933"/>
              <a:gd name="connsiteY12" fmla="*/ 805073 h 821034"/>
              <a:gd name="connsiteX13" fmla="*/ 947190 w 2297933"/>
              <a:gd name="connsiteY13" fmla="*/ 777046 h 821034"/>
              <a:gd name="connsiteX14" fmla="*/ 306059 w 2297933"/>
              <a:gd name="connsiteY14" fmla="*/ 577349 h 821034"/>
              <a:gd name="connsiteX15" fmla="*/ 446197 w 2297933"/>
              <a:gd name="connsiteY15" fmla="*/ 622894 h 821034"/>
              <a:gd name="connsiteX16" fmla="*/ 246500 w 2297933"/>
              <a:gd name="connsiteY16" fmla="*/ 444218 h 821034"/>
              <a:gd name="connsiteX17" fmla="*/ 348100 w 2297933"/>
              <a:gd name="connsiteY17" fmla="*/ 549322 h 821034"/>
              <a:gd name="connsiteX18" fmla="*/ 1259 w 2297933"/>
              <a:gd name="connsiteY18" fmla="*/ 251529 h 8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7933" h="821034">
                <a:moveTo>
                  <a:pt x="1259" y="251529"/>
                </a:moveTo>
                <a:cubicBezTo>
                  <a:pt x="25199" y="234596"/>
                  <a:pt x="418754" y="413855"/>
                  <a:pt x="491742" y="447722"/>
                </a:cubicBezTo>
                <a:cubicBezTo>
                  <a:pt x="564731" y="481589"/>
                  <a:pt x="356859" y="419695"/>
                  <a:pt x="439190" y="454729"/>
                </a:cubicBezTo>
                <a:cubicBezTo>
                  <a:pt x="521521" y="489764"/>
                  <a:pt x="917995" y="626398"/>
                  <a:pt x="985728" y="657929"/>
                </a:cubicBezTo>
                <a:cubicBezTo>
                  <a:pt x="1053461" y="689460"/>
                  <a:pt x="792454" y="652090"/>
                  <a:pt x="845590" y="643915"/>
                </a:cubicBezTo>
                <a:cubicBezTo>
                  <a:pt x="898726" y="635740"/>
                  <a:pt x="1148639" y="646250"/>
                  <a:pt x="1304542" y="608880"/>
                </a:cubicBezTo>
                <a:cubicBezTo>
                  <a:pt x="1460445" y="571510"/>
                  <a:pt x="1720285" y="450057"/>
                  <a:pt x="1781011" y="419694"/>
                </a:cubicBezTo>
                <a:cubicBezTo>
                  <a:pt x="1841737" y="389331"/>
                  <a:pt x="1586569" y="494434"/>
                  <a:pt x="1668900" y="426701"/>
                </a:cubicBezTo>
                <a:cubicBezTo>
                  <a:pt x="1751231" y="358968"/>
                  <a:pt x="2189746" y="68765"/>
                  <a:pt x="2274997" y="13294"/>
                </a:cubicBezTo>
                <a:cubicBezTo>
                  <a:pt x="2360248" y="-42177"/>
                  <a:pt x="2180404" y="93873"/>
                  <a:pt x="2180404" y="93873"/>
                </a:cubicBezTo>
                <a:cubicBezTo>
                  <a:pt x="2050193" y="207151"/>
                  <a:pt x="1566717" y="612384"/>
                  <a:pt x="1493728" y="692963"/>
                </a:cubicBezTo>
                <a:cubicBezTo>
                  <a:pt x="1420740" y="773542"/>
                  <a:pt x="1831811" y="558664"/>
                  <a:pt x="1742473" y="577349"/>
                </a:cubicBezTo>
                <a:cubicBezTo>
                  <a:pt x="1653135" y="596034"/>
                  <a:pt x="1090247" y="771790"/>
                  <a:pt x="957700" y="805073"/>
                </a:cubicBezTo>
                <a:cubicBezTo>
                  <a:pt x="825153" y="838356"/>
                  <a:pt x="1055797" y="815000"/>
                  <a:pt x="947190" y="777046"/>
                </a:cubicBezTo>
                <a:cubicBezTo>
                  <a:pt x="838583" y="739092"/>
                  <a:pt x="389558" y="603041"/>
                  <a:pt x="306059" y="577349"/>
                </a:cubicBezTo>
                <a:cubicBezTo>
                  <a:pt x="222560" y="551657"/>
                  <a:pt x="456124" y="645083"/>
                  <a:pt x="446197" y="622894"/>
                </a:cubicBezTo>
                <a:cubicBezTo>
                  <a:pt x="436271" y="600706"/>
                  <a:pt x="262849" y="456480"/>
                  <a:pt x="246500" y="444218"/>
                </a:cubicBezTo>
                <a:cubicBezTo>
                  <a:pt x="230151" y="431956"/>
                  <a:pt x="394229" y="579685"/>
                  <a:pt x="348100" y="549322"/>
                </a:cubicBezTo>
                <a:cubicBezTo>
                  <a:pt x="301971" y="518959"/>
                  <a:pt x="-22681" y="268462"/>
                  <a:pt x="1259" y="25152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A7A6353-7CEF-674A-A069-6FFCD70CD763}"/>
              </a:ext>
            </a:extLst>
          </p:cNvPr>
          <p:cNvSpPr/>
          <p:nvPr/>
        </p:nvSpPr>
        <p:spPr>
          <a:xfrm>
            <a:off x="5208342" y="4716589"/>
            <a:ext cx="622138" cy="1765744"/>
          </a:xfrm>
          <a:custGeom>
            <a:avLst/>
            <a:gdLst>
              <a:gd name="connsiteX0" fmla="*/ 621396 w 622138"/>
              <a:gd name="connsiteY0" fmla="*/ 128680 h 1765744"/>
              <a:gd name="connsiteX1" fmla="*/ 481258 w 622138"/>
              <a:gd name="connsiteY1" fmla="*/ 594639 h 1765744"/>
              <a:gd name="connsiteX2" fmla="*/ 477755 w 622138"/>
              <a:gd name="connsiteY2" fmla="*/ 542087 h 1765744"/>
              <a:gd name="connsiteX3" fmla="*/ 369148 w 622138"/>
              <a:gd name="connsiteY3" fmla="*/ 1179714 h 1765744"/>
              <a:gd name="connsiteX4" fmla="*/ 390168 w 622138"/>
              <a:gd name="connsiteY4" fmla="*/ 1109645 h 1765744"/>
              <a:gd name="connsiteX5" fmla="*/ 330610 w 622138"/>
              <a:gd name="connsiteY5" fmla="*/ 1530059 h 1765744"/>
              <a:gd name="connsiteX6" fmla="*/ 344624 w 622138"/>
              <a:gd name="connsiteY6" fmla="*/ 1491521 h 1765744"/>
              <a:gd name="connsiteX7" fmla="*/ 8292 w 622138"/>
              <a:gd name="connsiteY7" fmla="*/ 1757783 h 1765744"/>
              <a:gd name="connsiteX8" fmla="*/ 120403 w 622138"/>
              <a:gd name="connsiteY8" fmla="*/ 1621149 h 1765744"/>
              <a:gd name="connsiteX9" fmla="*/ 316596 w 622138"/>
              <a:gd name="connsiteY9" fmla="*/ 899439 h 1765744"/>
              <a:gd name="connsiteX10" fmla="*/ 320099 w 622138"/>
              <a:gd name="connsiteY10" fmla="*/ 973011 h 1765744"/>
              <a:gd name="connsiteX11" fmla="*/ 372651 w 622138"/>
              <a:gd name="connsiteY11" fmla="*/ 23577 h 1765744"/>
              <a:gd name="connsiteX12" fmla="*/ 379658 w 622138"/>
              <a:gd name="connsiteY12" fmla="*/ 272321 h 1765744"/>
              <a:gd name="connsiteX13" fmla="*/ 435713 w 622138"/>
              <a:gd name="connsiteY13" fmla="*/ 90142 h 1765744"/>
              <a:gd name="connsiteX14" fmla="*/ 484761 w 622138"/>
              <a:gd name="connsiteY14" fmla="*/ 205756 h 1765744"/>
              <a:gd name="connsiteX15" fmla="*/ 530306 w 622138"/>
              <a:gd name="connsiteY15" fmla="*/ 48101 h 1765744"/>
              <a:gd name="connsiteX16" fmla="*/ 537313 w 622138"/>
              <a:gd name="connsiteY16" fmla="*/ 265314 h 1765744"/>
              <a:gd name="connsiteX17" fmla="*/ 621396 w 622138"/>
              <a:gd name="connsiteY17" fmla="*/ 128680 h 176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2138" h="1765744">
                <a:moveTo>
                  <a:pt x="621396" y="128680"/>
                </a:moveTo>
                <a:cubicBezTo>
                  <a:pt x="612053" y="183568"/>
                  <a:pt x="505198" y="525738"/>
                  <a:pt x="481258" y="594639"/>
                </a:cubicBezTo>
                <a:cubicBezTo>
                  <a:pt x="457318" y="663540"/>
                  <a:pt x="496440" y="444575"/>
                  <a:pt x="477755" y="542087"/>
                </a:cubicBezTo>
                <a:cubicBezTo>
                  <a:pt x="459070" y="639599"/>
                  <a:pt x="383746" y="1085121"/>
                  <a:pt x="369148" y="1179714"/>
                </a:cubicBezTo>
                <a:cubicBezTo>
                  <a:pt x="354550" y="1274307"/>
                  <a:pt x="396591" y="1051254"/>
                  <a:pt x="390168" y="1109645"/>
                </a:cubicBezTo>
                <a:cubicBezTo>
                  <a:pt x="383745" y="1168036"/>
                  <a:pt x="338201" y="1466413"/>
                  <a:pt x="330610" y="1530059"/>
                </a:cubicBezTo>
                <a:cubicBezTo>
                  <a:pt x="323019" y="1593705"/>
                  <a:pt x="398344" y="1453567"/>
                  <a:pt x="344624" y="1491521"/>
                </a:cubicBezTo>
                <a:cubicBezTo>
                  <a:pt x="290904" y="1529475"/>
                  <a:pt x="45662" y="1736178"/>
                  <a:pt x="8292" y="1757783"/>
                </a:cubicBezTo>
                <a:cubicBezTo>
                  <a:pt x="-29078" y="1779388"/>
                  <a:pt x="69019" y="1764206"/>
                  <a:pt x="120403" y="1621149"/>
                </a:cubicBezTo>
                <a:cubicBezTo>
                  <a:pt x="171787" y="1478092"/>
                  <a:pt x="283313" y="1007462"/>
                  <a:pt x="316596" y="899439"/>
                </a:cubicBezTo>
                <a:cubicBezTo>
                  <a:pt x="349879" y="791416"/>
                  <a:pt x="310756" y="1118988"/>
                  <a:pt x="320099" y="973011"/>
                </a:cubicBezTo>
                <a:cubicBezTo>
                  <a:pt x="329442" y="827034"/>
                  <a:pt x="362725" y="140359"/>
                  <a:pt x="372651" y="23577"/>
                </a:cubicBezTo>
                <a:cubicBezTo>
                  <a:pt x="382577" y="-93205"/>
                  <a:pt x="369148" y="261227"/>
                  <a:pt x="379658" y="272321"/>
                </a:cubicBezTo>
                <a:cubicBezTo>
                  <a:pt x="390168" y="283415"/>
                  <a:pt x="418196" y="101236"/>
                  <a:pt x="435713" y="90142"/>
                </a:cubicBezTo>
                <a:cubicBezTo>
                  <a:pt x="453230" y="79048"/>
                  <a:pt x="468995" y="212763"/>
                  <a:pt x="484761" y="205756"/>
                </a:cubicBezTo>
                <a:cubicBezTo>
                  <a:pt x="500526" y="198749"/>
                  <a:pt x="521547" y="38175"/>
                  <a:pt x="530306" y="48101"/>
                </a:cubicBezTo>
                <a:cubicBezTo>
                  <a:pt x="539065" y="58027"/>
                  <a:pt x="525635" y="250133"/>
                  <a:pt x="537313" y="265314"/>
                </a:cubicBezTo>
                <a:cubicBezTo>
                  <a:pt x="548991" y="280496"/>
                  <a:pt x="630739" y="73792"/>
                  <a:pt x="621396" y="1286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0BFEE01-A935-7271-B507-7182DA4594A9}"/>
              </a:ext>
            </a:extLst>
          </p:cNvPr>
          <p:cNvSpPr/>
          <p:nvPr/>
        </p:nvSpPr>
        <p:spPr>
          <a:xfrm>
            <a:off x="4731622" y="3068105"/>
            <a:ext cx="962352" cy="1890792"/>
          </a:xfrm>
          <a:custGeom>
            <a:avLst/>
            <a:gdLst>
              <a:gd name="connsiteX0" fmla="*/ 222254 w 962352"/>
              <a:gd name="connsiteY0" fmla="*/ 46461 h 1890792"/>
              <a:gd name="connsiteX1" fmla="*/ 905426 w 962352"/>
              <a:gd name="connsiteY1" fmla="*/ 950350 h 1890792"/>
              <a:gd name="connsiteX2" fmla="*/ 870392 w 962352"/>
              <a:gd name="connsiteY2" fmla="*/ 960861 h 1890792"/>
              <a:gd name="connsiteX3" fmla="*/ 961481 w 962352"/>
              <a:gd name="connsiteY3" fmla="*/ 1843729 h 1890792"/>
              <a:gd name="connsiteX4" fmla="*/ 880902 w 962352"/>
              <a:gd name="connsiteY4" fmla="*/ 1672061 h 1890792"/>
              <a:gd name="connsiteX5" fmla="*/ 425454 w 962352"/>
              <a:gd name="connsiteY5" fmla="*/ 841743 h 1890792"/>
              <a:gd name="connsiteX6" fmla="*/ 485012 w 962352"/>
              <a:gd name="connsiteY6" fmla="*/ 894295 h 1890792"/>
              <a:gd name="connsiteX7" fmla="*/ 8544 w 962352"/>
              <a:gd name="connsiteY7" fmla="*/ 183095 h 1890792"/>
              <a:gd name="connsiteX8" fmla="*/ 176709 w 962352"/>
              <a:gd name="connsiteY8" fmla="*/ 274185 h 1890792"/>
              <a:gd name="connsiteX9" fmla="*/ 148681 w 962352"/>
              <a:gd name="connsiteY9" fmla="*/ 81495 h 1890792"/>
              <a:gd name="connsiteX10" fmla="*/ 264295 w 962352"/>
              <a:gd name="connsiteY10" fmla="*/ 127040 h 1890792"/>
              <a:gd name="connsiteX11" fmla="*/ 222254 w 962352"/>
              <a:gd name="connsiteY11" fmla="*/ 46461 h 189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2352" h="1890792">
                <a:moveTo>
                  <a:pt x="222254" y="46461"/>
                </a:moveTo>
                <a:cubicBezTo>
                  <a:pt x="329109" y="183679"/>
                  <a:pt x="797403" y="797950"/>
                  <a:pt x="905426" y="950350"/>
                </a:cubicBezTo>
                <a:cubicBezTo>
                  <a:pt x="1013449" y="1102750"/>
                  <a:pt x="861050" y="811965"/>
                  <a:pt x="870392" y="960861"/>
                </a:cubicBezTo>
                <a:cubicBezTo>
                  <a:pt x="879734" y="1109757"/>
                  <a:pt x="959729" y="1725196"/>
                  <a:pt x="961481" y="1843729"/>
                </a:cubicBezTo>
                <a:cubicBezTo>
                  <a:pt x="963233" y="1962262"/>
                  <a:pt x="970240" y="1839059"/>
                  <a:pt x="880902" y="1672061"/>
                </a:cubicBezTo>
                <a:cubicBezTo>
                  <a:pt x="791564" y="1505063"/>
                  <a:pt x="491436" y="971371"/>
                  <a:pt x="425454" y="841743"/>
                </a:cubicBezTo>
                <a:cubicBezTo>
                  <a:pt x="359472" y="712115"/>
                  <a:pt x="554497" y="1004070"/>
                  <a:pt x="485012" y="894295"/>
                </a:cubicBezTo>
                <a:cubicBezTo>
                  <a:pt x="415527" y="784520"/>
                  <a:pt x="59928" y="286447"/>
                  <a:pt x="8544" y="183095"/>
                </a:cubicBezTo>
                <a:cubicBezTo>
                  <a:pt x="-42840" y="79743"/>
                  <a:pt x="153353" y="291118"/>
                  <a:pt x="176709" y="274185"/>
                </a:cubicBezTo>
                <a:cubicBezTo>
                  <a:pt x="200065" y="257252"/>
                  <a:pt x="134083" y="106019"/>
                  <a:pt x="148681" y="81495"/>
                </a:cubicBezTo>
                <a:cubicBezTo>
                  <a:pt x="163279" y="56971"/>
                  <a:pt x="253201" y="135215"/>
                  <a:pt x="264295" y="127040"/>
                </a:cubicBezTo>
                <a:cubicBezTo>
                  <a:pt x="275389" y="118865"/>
                  <a:pt x="115399" y="-90757"/>
                  <a:pt x="222254" y="464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8922183C-F471-7FED-12A9-5382555DD56B}"/>
              </a:ext>
            </a:extLst>
          </p:cNvPr>
          <p:cNvSpPr/>
          <p:nvPr/>
        </p:nvSpPr>
        <p:spPr>
          <a:xfrm>
            <a:off x="4013826" y="2678852"/>
            <a:ext cx="1250840" cy="1011272"/>
          </a:xfrm>
          <a:custGeom>
            <a:avLst/>
            <a:gdLst>
              <a:gd name="connsiteX0" fmla="*/ 11636 w 1250840"/>
              <a:gd name="connsiteY0" fmla="*/ 1286 h 1011272"/>
              <a:gd name="connsiteX1" fmla="*/ 999608 w 1250840"/>
              <a:gd name="connsiteY1" fmla="*/ 540817 h 1011272"/>
              <a:gd name="connsiteX2" fmla="*/ 919029 w 1250840"/>
              <a:gd name="connsiteY2" fmla="*/ 554831 h 1011272"/>
              <a:gd name="connsiteX3" fmla="*/ 1237843 w 1250840"/>
              <a:gd name="connsiteY3" fmla="*/ 992762 h 1011272"/>
              <a:gd name="connsiteX4" fmla="*/ 1090698 w 1250840"/>
              <a:gd name="connsiteY4" fmla="*/ 863134 h 1011272"/>
              <a:gd name="connsiteX5" fmla="*/ 221843 w 1250840"/>
              <a:gd name="connsiteY5" fmla="*/ 264045 h 1011272"/>
              <a:gd name="connsiteX6" fmla="*/ 442560 w 1250840"/>
              <a:gd name="connsiteY6" fmla="*/ 386665 h 1011272"/>
              <a:gd name="connsiteX7" fmla="*/ 11636 w 1250840"/>
              <a:gd name="connsiteY7" fmla="*/ 1286 h 101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840" h="1011272">
                <a:moveTo>
                  <a:pt x="11636" y="1286"/>
                </a:moveTo>
                <a:cubicBezTo>
                  <a:pt x="104477" y="26978"/>
                  <a:pt x="848376" y="448559"/>
                  <a:pt x="999608" y="540817"/>
                </a:cubicBezTo>
                <a:cubicBezTo>
                  <a:pt x="1150840" y="633075"/>
                  <a:pt x="879323" y="479507"/>
                  <a:pt x="919029" y="554831"/>
                </a:cubicBezTo>
                <a:cubicBezTo>
                  <a:pt x="958735" y="630155"/>
                  <a:pt x="1209232" y="941378"/>
                  <a:pt x="1237843" y="992762"/>
                </a:cubicBezTo>
                <a:cubicBezTo>
                  <a:pt x="1266454" y="1044146"/>
                  <a:pt x="1260031" y="984587"/>
                  <a:pt x="1090698" y="863134"/>
                </a:cubicBezTo>
                <a:cubicBezTo>
                  <a:pt x="921365" y="741681"/>
                  <a:pt x="329866" y="343457"/>
                  <a:pt x="221843" y="264045"/>
                </a:cubicBezTo>
                <a:cubicBezTo>
                  <a:pt x="113820" y="184634"/>
                  <a:pt x="474091" y="430458"/>
                  <a:pt x="442560" y="386665"/>
                </a:cubicBezTo>
                <a:cubicBezTo>
                  <a:pt x="411029" y="342872"/>
                  <a:pt x="-81205" y="-24406"/>
                  <a:pt x="11636" y="128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710B58FA-AFFB-39DD-562E-4EC9B0120A86}"/>
              </a:ext>
            </a:extLst>
          </p:cNvPr>
          <p:cNvSpPr/>
          <p:nvPr/>
        </p:nvSpPr>
        <p:spPr>
          <a:xfrm>
            <a:off x="4844955" y="5047922"/>
            <a:ext cx="868278" cy="1666426"/>
          </a:xfrm>
          <a:custGeom>
            <a:avLst/>
            <a:gdLst>
              <a:gd name="connsiteX0" fmla="*/ 691779 w 868278"/>
              <a:gd name="connsiteY0" fmla="*/ 94529 h 1666426"/>
              <a:gd name="connsiteX1" fmla="*/ 381386 w 868278"/>
              <a:gd name="connsiteY1" fmla="*/ 883095 h 1666426"/>
              <a:gd name="connsiteX2" fmla="*/ 423331 w 868278"/>
              <a:gd name="connsiteY2" fmla="*/ 866317 h 1666426"/>
              <a:gd name="connsiteX3" fmla="*/ 725335 w 868278"/>
              <a:gd name="connsiteY3" fmla="*/ 1034096 h 1666426"/>
              <a:gd name="connsiteX4" fmla="*/ 414942 w 868278"/>
              <a:gd name="connsiteY4" fmla="*/ 1000540 h 1666426"/>
              <a:gd name="connsiteX5" fmla="*/ 448498 w 868278"/>
              <a:gd name="connsiteY5" fmla="*/ 891484 h 1666426"/>
              <a:gd name="connsiteX6" fmla="*/ 12271 w 868278"/>
              <a:gd name="connsiteY6" fmla="*/ 1638104 h 1666426"/>
              <a:gd name="connsiteX7" fmla="*/ 154884 w 868278"/>
              <a:gd name="connsiteY7" fmla="*/ 1487102 h 1666426"/>
              <a:gd name="connsiteX8" fmla="*/ 515610 w 868278"/>
              <a:gd name="connsiteY8" fmla="*/ 1268988 h 1666426"/>
              <a:gd name="connsiteX9" fmla="*/ 356219 w 868278"/>
              <a:gd name="connsiteY9" fmla="*/ 1453546 h 1666426"/>
              <a:gd name="connsiteX10" fmla="*/ 624667 w 868278"/>
              <a:gd name="connsiteY10" fmla="*/ 790816 h 1666426"/>
              <a:gd name="connsiteX11" fmla="*/ 641445 w 868278"/>
              <a:gd name="connsiteY11" fmla="*/ 866317 h 1666426"/>
              <a:gd name="connsiteX12" fmla="*/ 867948 w 868278"/>
              <a:gd name="connsiteY12" fmla="*/ 10639 h 1666426"/>
              <a:gd name="connsiteX13" fmla="*/ 691779 w 868278"/>
              <a:gd name="connsiteY13" fmla="*/ 371366 h 1666426"/>
              <a:gd name="connsiteX14" fmla="*/ 691779 w 868278"/>
              <a:gd name="connsiteY14" fmla="*/ 94529 h 166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8278" h="1666426">
                <a:moveTo>
                  <a:pt x="691779" y="94529"/>
                </a:moveTo>
                <a:cubicBezTo>
                  <a:pt x="640047" y="179817"/>
                  <a:pt x="381386" y="883095"/>
                  <a:pt x="381386" y="883095"/>
                </a:cubicBezTo>
                <a:cubicBezTo>
                  <a:pt x="336645" y="1011726"/>
                  <a:pt x="366006" y="841150"/>
                  <a:pt x="423331" y="866317"/>
                </a:cubicBezTo>
                <a:cubicBezTo>
                  <a:pt x="480656" y="891484"/>
                  <a:pt x="726733" y="1011726"/>
                  <a:pt x="725335" y="1034096"/>
                </a:cubicBezTo>
                <a:cubicBezTo>
                  <a:pt x="723937" y="1056466"/>
                  <a:pt x="461081" y="1024309"/>
                  <a:pt x="414942" y="1000540"/>
                </a:cubicBezTo>
                <a:cubicBezTo>
                  <a:pt x="368803" y="976771"/>
                  <a:pt x="515610" y="785223"/>
                  <a:pt x="448498" y="891484"/>
                </a:cubicBezTo>
                <a:cubicBezTo>
                  <a:pt x="381386" y="997745"/>
                  <a:pt x="61207" y="1538834"/>
                  <a:pt x="12271" y="1638104"/>
                </a:cubicBezTo>
                <a:cubicBezTo>
                  <a:pt x="-36665" y="1737374"/>
                  <a:pt x="70994" y="1548621"/>
                  <a:pt x="154884" y="1487102"/>
                </a:cubicBezTo>
                <a:cubicBezTo>
                  <a:pt x="238774" y="1425583"/>
                  <a:pt x="482054" y="1274581"/>
                  <a:pt x="515610" y="1268988"/>
                </a:cubicBezTo>
                <a:cubicBezTo>
                  <a:pt x="549166" y="1263395"/>
                  <a:pt x="338043" y="1533241"/>
                  <a:pt x="356219" y="1453546"/>
                </a:cubicBezTo>
                <a:cubicBezTo>
                  <a:pt x="374395" y="1373851"/>
                  <a:pt x="577129" y="888687"/>
                  <a:pt x="624667" y="790816"/>
                </a:cubicBezTo>
                <a:cubicBezTo>
                  <a:pt x="672205" y="692945"/>
                  <a:pt x="600898" y="996347"/>
                  <a:pt x="641445" y="866317"/>
                </a:cubicBezTo>
                <a:cubicBezTo>
                  <a:pt x="681992" y="736288"/>
                  <a:pt x="859559" y="93131"/>
                  <a:pt x="867948" y="10639"/>
                </a:cubicBezTo>
                <a:cubicBezTo>
                  <a:pt x="876337" y="-71853"/>
                  <a:pt x="722539" y="351792"/>
                  <a:pt x="691779" y="371366"/>
                </a:cubicBezTo>
                <a:cubicBezTo>
                  <a:pt x="661019" y="390940"/>
                  <a:pt x="743511" y="9241"/>
                  <a:pt x="691779" y="945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651A40B4-90A4-0593-073E-1A954AA3F07F}"/>
              </a:ext>
            </a:extLst>
          </p:cNvPr>
          <p:cNvSpPr/>
          <p:nvPr/>
        </p:nvSpPr>
        <p:spPr>
          <a:xfrm>
            <a:off x="4999802" y="4982500"/>
            <a:ext cx="822565" cy="1654682"/>
          </a:xfrm>
          <a:custGeom>
            <a:avLst/>
            <a:gdLst>
              <a:gd name="connsiteX0" fmla="*/ 562099 w 822565"/>
              <a:gd name="connsiteY0" fmla="*/ 134784 h 1654682"/>
              <a:gd name="connsiteX1" fmla="*/ 142649 w 822565"/>
              <a:gd name="connsiteY1" fmla="*/ 1183408 h 1654682"/>
              <a:gd name="connsiteX2" fmla="*/ 218150 w 822565"/>
              <a:gd name="connsiteY2" fmla="*/ 973683 h 1654682"/>
              <a:gd name="connsiteX3" fmla="*/ 37 w 822565"/>
              <a:gd name="connsiteY3" fmla="*/ 1552524 h 1654682"/>
              <a:gd name="connsiteX4" fmla="*/ 201372 w 822565"/>
              <a:gd name="connsiteY4" fmla="*/ 1225353 h 1654682"/>
              <a:gd name="connsiteX5" fmla="*/ 293651 w 822565"/>
              <a:gd name="connsiteY5" fmla="*/ 1141463 h 1654682"/>
              <a:gd name="connsiteX6" fmla="*/ 16815 w 822565"/>
              <a:gd name="connsiteY6" fmla="*/ 1653192 h 1654682"/>
              <a:gd name="connsiteX7" fmla="*/ 494987 w 822565"/>
              <a:gd name="connsiteY7" fmla="*/ 1292465 h 1654682"/>
              <a:gd name="connsiteX8" fmla="*/ 453042 w 822565"/>
              <a:gd name="connsiteY8" fmla="*/ 1141463 h 1654682"/>
              <a:gd name="connsiteX9" fmla="*/ 570488 w 822565"/>
              <a:gd name="connsiteY9" fmla="*/ 554234 h 1654682"/>
              <a:gd name="connsiteX10" fmla="*/ 620822 w 822565"/>
              <a:gd name="connsiteY10" fmla="*/ 545845 h 1654682"/>
              <a:gd name="connsiteX11" fmla="*/ 822158 w 822565"/>
              <a:gd name="connsiteY11" fmla="*/ 561 h 1654682"/>
              <a:gd name="connsiteX12" fmla="*/ 562099 w 822565"/>
              <a:gd name="connsiteY12" fmla="*/ 436788 h 1654682"/>
              <a:gd name="connsiteX13" fmla="*/ 562099 w 822565"/>
              <a:gd name="connsiteY13" fmla="*/ 134784 h 165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2565" h="1654682">
                <a:moveTo>
                  <a:pt x="562099" y="134784"/>
                </a:moveTo>
                <a:cubicBezTo>
                  <a:pt x="492191" y="259221"/>
                  <a:pt x="199974" y="1043591"/>
                  <a:pt x="142649" y="1183408"/>
                </a:cubicBezTo>
                <a:cubicBezTo>
                  <a:pt x="85324" y="1323225"/>
                  <a:pt x="241919" y="912164"/>
                  <a:pt x="218150" y="973683"/>
                </a:cubicBezTo>
                <a:cubicBezTo>
                  <a:pt x="194381" y="1035202"/>
                  <a:pt x="2833" y="1510579"/>
                  <a:pt x="37" y="1552524"/>
                </a:cubicBezTo>
                <a:cubicBezTo>
                  <a:pt x="-2759" y="1594469"/>
                  <a:pt x="152436" y="1293863"/>
                  <a:pt x="201372" y="1225353"/>
                </a:cubicBezTo>
                <a:cubicBezTo>
                  <a:pt x="250308" y="1156843"/>
                  <a:pt x="324410" y="1070157"/>
                  <a:pt x="293651" y="1141463"/>
                </a:cubicBezTo>
                <a:cubicBezTo>
                  <a:pt x="262891" y="1212770"/>
                  <a:pt x="-16741" y="1628025"/>
                  <a:pt x="16815" y="1653192"/>
                </a:cubicBezTo>
                <a:cubicBezTo>
                  <a:pt x="50371" y="1678359"/>
                  <a:pt x="422282" y="1377753"/>
                  <a:pt x="494987" y="1292465"/>
                </a:cubicBezTo>
                <a:cubicBezTo>
                  <a:pt x="567692" y="1207177"/>
                  <a:pt x="440458" y="1264502"/>
                  <a:pt x="453042" y="1141463"/>
                </a:cubicBezTo>
                <a:cubicBezTo>
                  <a:pt x="465625" y="1018425"/>
                  <a:pt x="542525" y="653504"/>
                  <a:pt x="570488" y="554234"/>
                </a:cubicBezTo>
                <a:cubicBezTo>
                  <a:pt x="598451" y="454964"/>
                  <a:pt x="578877" y="638124"/>
                  <a:pt x="620822" y="545845"/>
                </a:cubicBezTo>
                <a:cubicBezTo>
                  <a:pt x="662767" y="453566"/>
                  <a:pt x="831945" y="18737"/>
                  <a:pt x="822158" y="561"/>
                </a:cubicBezTo>
                <a:cubicBezTo>
                  <a:pt x="812371" y="-17615"/>
                  <a:pt x="602646" y="411621"/>
                  <a:pt x="562099" y="436788"/>
                </a:cubicBezTo>
                <a:cubicBezTo>
                  <a:pt x="521552" y="461955"/>
                  <a:pt x="632007" y="10347"/>
                  <a:pt x="562099" y="13478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3EB86030-0C71-5732-8882-30AFCB0F19BB}"/>
              </a:ext>
            </a:extLst>
          </p:cNvPr>
          <p:cNvSpPr/>
          <p:nvPr/>
        </p:nvSpPr>
        <p:spPr>
          <a:xfrm>
            <a:off x="2973800" y="5550341"/>
            <a:ext cx="1130450" cy="1334538"/>
          </a:xfrm>
          <a:custGeom>
            <a:avLst/>
            <a:gdLst>
              <a:gd name="connsiteX0" fmla="*/ 314684 w 1130450"/>
              <a:gd name="connsiteY0" fmla="*/ 414231 h 1334538"/>
              <a:gd name="connsiteX1" fmla="*/ 683800 w 1130450"/>
              <a:gd name="connsiteY1" fmla="*/ 892404 h 1334538"/>
              <a:gd name="connsiteX2" fmla="*/ 599910 w 1130450"/>
              <a:gd name="connsiteY2" fmla="*/ 825292 h 1334538"/>
              <a:gd name="connsiteX3" fmla="*/ 1120028 w 1130450"/>
              <a:gd name="connsiteY3" fmla="*/ 1320242 h 1334538"/>
              <a:gd name="connsiteX4" fmla="*/ 893525 w 1130450"/>
              <a:gd name="connsiteY4" fmla="*/ 1177630 h 1334538"/>
              <a:gd name="connsiteX5" fmla="*/ 255961 w 1130450"/>
              <a:gd name="connsiteY5" fmla="*/ 934349 h 1334538"/>
              <a:gd name="connsiteX6" fmla="*/ 4292 w 1130450"/>
              <a:gd name="connsiteY6" fmla="*/ 28338 h 1334538"/>
              <a:gd name="connsiteX7" fmla="*/ 104960 w 1130450"/>
              <a:gd name="connsiteY7" fmla="*/ 254841 h 1334538"/>
              <a:gd name="connsiteX8" fmla="*/ 205628 w 1130450"/>
              <a:gd name="connsiteY8" fmla="*/ 523288 h 1334538"/>
              <a:gd name="connsiteX9" fmla="*/ 121738 w 1130450"/>
              <a:gd name="connsiteY9" fmla="*/ 280008 h 1334538"/>
              <a:gd name="connsiteX10" fmla="*/ 314684 w 1130450"/>
              <a:gd name="connsiteY10" fmla="*/ 414231 h 133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0450" h="1334538">
                <a:moveTo>
                  <a:pt x="314684" y="414231"/>
                </a:moveTo>
                <a:cubicBezTo>
                  <a:pt x="408361" y="516297"/>
                  <a:pt x="636262" y="823894"/>
                  <a:pt x="683800" y="892404"/>
                </a:cubicBezTo>
                <a:cubicBezTo>
                  <a:pt x="731338" y="960914"/>
                  <a:pt x="527205" y="753986"/>
                  <a:pt x="599910" y="825292"/>
                </a:cubicBezTo>
                <a:cubicBezTo>
                  <a:pt x="672615" y="896598"/>
                  <a:pt x="1071092" y="1261519"/>
                  <a:pt x="1120028" y="1320242"/>
                </a:cubicBezTo>
                <a:cubicBezTo>
                  <a:pt x="1168964" y="1378965"/>
                  <a:pt x="1037536" y="1241946"/>
                  <a:pt x="893525" y="1177630"/>
                </a:cubicBezTo>
                <a:cubicBezTo>
                  <a:pt x="749514" y="1113315"/>
                  <a:pt x="404166" y="1125898"/>
                  <a:pt x="255961" y="934349"/>
                </a:cubicBezTo>
                <a:cubicBezTo>
                  <a:pt x="107756" y="742800"/>
                  <a:pt x="29459" y="141589"/>
                  <a:pt x="4292" y="28338"/>
                </a:cubicBezTo>
                <a:cubicBezTo>
                  <a:pt x="-20875" y="-84913"/>
                  <a:pt x="71404" y="172349"/>
                  <a:pt x="104960" y="254841"/>
                </a:cubicBezTo>
                <a:cubicBezTo>
                  <a:pt x="138516" y="337333"/>
                  <a:pt x="202832" y="519093"/>
                  <a:pt x="205628" y="523288"/>
                </a:cubicBezTo>
                <a:cubicBezTo>
                  <a:pt x="208424" y="527483"/>
                  <a:pt x="107757" y="292591"/>
                  <a:pt x="121738" y="280008"/>
                </a:cubicBezTo>
                <a:cubicBezTo>
                  <a:pt x="135719" y="267425"/>
                  <a:pt x="221007" y="312165"/>
                  <a:pt x="314684" y="4142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32CAB37-0899-C290-9605-2AF2DF5F564F}"/>
              </a:ext>
            </a:extLst>
          </p:cNvPr>
          <p:cNvSpPr/>
          <p:nvPr/>
        </p:nvSpPr>
        <p:spPr>
          <a:xfrm>
            <a:off x="2849770" y="4421552"/>
            <a:ext cx="272254" cy="1384847"/>
          </a:xfrm>
          <a:custGeom>
            <a:avLst/>
            <a:gdLst>
              <a:gd name="connsiteX0" fmla="*/ 103155 w 272254"/>
              <a:gd name="connsiteY0" fmla="*/ 7835 h 1384847"/>
              <a:gd name="connsiteX1" fmla="*/ 203823 w 272254"/>
              <a:gd name="connsiteY1" fmla="*/ 586676 h 1384847"/>
              <a:gd name="connsiteX2" fmla="*/ 145100 w 272254"/>
              <a:gd name="connsiteY2" fmla="*/ 905457 h 1384847"/>
              <a:gd name="connsiteX3" fmla="*/ 170267 w 272254"/>
              <a:gd name="connsiteY3" fmla="*/ 880290 h 1384847"/>
              <a:gd name="connsiteX4" fmla="*/ 270935 w 272254"/>
              <a:gd name="connsiteY4" fmla="*/ 1358463 h 1384847"/>
              <a:gd name="connsiteX5" fmla="*/ 212212 w 272254"/>
              <a:gd name="connsiteY5" fmla="*/ 1282962 h 1384847"/>
              <a:gd name="connsiteX6" fmla="*/ 2487 w 272254"/>
              <a:gd name="connsiteY6" fmla="*/ 947402 h 1384847"/>
              <a:gd name="connsiteX7" fmla="*/ 94766 w 272254"/>
              <a:gd name="connsiteY7" fmla="*/ 947402 h 1384847"/>
              <a:gd name="connsiteX8" fmla="*/ 61210 w 272254"/>
              <a:gd name="connsiteY8" fmla="*/ 150448 h 1384847"/>
              <a:gd name="connsiteX9" fmla="*/ 61210 w 272254"/>
              <a:gd name="connsiteY9" fmla="*/ 242727 h 1384847"/>
              <a:gd name="connsiteX10" fmla="*/ 103155 w 272254"/>
              <a:gd name="connsiteY10" fmla="*/ 7835 h 138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254" h="1384847">
                <a:moveTo>
                  <a:pt x="103155" y="7835"/>
                </a:moveTo>
                <a:cubicBezTo>
                  <a:pt x="126924" y="65160"/>
                  <a:pt x="196832" y="437072"/>
                  <a:pt x="203823" y="586676"/>
                </a:cubicBezTo>
                <a:cubicBezTo>
                  <a:pt x="210814" y="736280"/>
                  <a:pt x="150693" y="856521"/>
                  <a:pt x="145100" y="905457"/>
                </a:cubicBezTo>
                <a:cubicBezTo>
                  <a:pt x="139507" y="954393"/>
                  <a:pt x="149295" y="804789"/>
                  <a:pt x="170267" y="880290"/>
                </a:cubicBezTo>
                <a:cubicBezTo>
                  <a:pt x="191240" y="955791"/>
                  <a:pt x="263944" y="1291351"/>
                  <a:pt x="270935" y="1358463"/>
                </a:cubicBezTo>
                <a:cubicBezTo>
                  <a:pt x="277926" y="1425575"/>
                  <a:pt x="256953" y="1351472"/>
                  <a:pt x="212212" y="1282962"/>
                </a:cubicBezTo>
                <a:cubicBezTo>
                  <a:pt x="167471" y="1214452"/>
                  <a:pt x="22061" y="1003329"/>
                  <a:pt x="2487" y="947402"/>
                </a:cubicBezTo>
                <a:cubicBezTo>
                  <a:pt x="-17087" y="891475"/>
                  <a:pt x="84979" y="1080228"/>
                  <a:pt x="94766" y="947402"/>
                </a:cubicBezTo>
                <a:cubicBezTo>
                  <a:pt x="104553" y="814576"/>
                  <a:pt x="66803" y="267894"/>
                  <a:pt x="61210" y="150448"/>
                </a:cubicBezTo>
                <a:cubicBezTo>
                  <a:pt x="55617" y="33002"/>
                  <a:pt x="55617" y="259505"/>
                  <a:pt x="61210" y="242727"/>
                </a:cubicBezTo>
                <a:cubicBezTo>
                  <a:pt x="66803" y="225949"/>
                  <a:pt x="79386" y="-49490"/>
                  <a:pt x="103155" y="78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E6F5A2AE-8D68-AEDF-FDD4-C398562D117A}"/>
              </a:ext>
            </a:extLst>
          </p:cNvPr>
          <p:cNvSpPr/>
          <p:nvPr/>
        </p:nvSpPr>
        <p:spPr>
          <a:xfrm>
            <a:off x="5133331" y="4238180"/>
            <a:ext cx="479312" cy="1635872"/>
          </a:xfrm>
          <a:custGeom>
            <a:avLst/>
            <a:gdLst>
              <a:gd name="connsiteX0" fmla="*/ 59454 w 479312"/>
              <a:gd name="connsiteY0" fmla="*/ 6649 h 1635872"/>
              <a:gd name="connsiteX1" fmla="*/ 227234 w 479312"/>
              <a:gd name="connsiteY1" fmla="*/ 484822 h 1635872"/>
              <a:gd name="connsiteX2" fmla="*/ 134955 w 479312"/>
              <a:gd name="connsiteY2" fmla="*/ 887493 h 1635872"/>
              <a:gd name="connsiteX3" fmla="*/ 260790 w 479312"/>
              <a:gd name="connsiteY3" fmla="*/ 694547 h 1635872"/>
              <a:gd name="connsiteX4" fmla="*/ 160122 w 479312"/>
              <a:gd name="connsiteY4" fmla="*/ 1197886 h 1635872"/>
              <a:gd name="connsiteX5" fmla="*/ 244012 w 479312"/>
              <a:gd name="connsiteY5" fmla="*/ 996550 h 1635872"/>
              <a:gd name="connsiteX6" fmla="*/ 731 w 479312"/>
              <a:gd name="connsiteY6" fmla="*/ 1634114 h 1635872"/>
              <a:gd name="connsiteX7" fmla="*/ 336291 w 479312"/>
              <a:gd name="connsiteY7" fmla="*/ 1181108 h 1635872"/>
              <a:gd name="connsiteX8" fmla="*/ 445348 w 479312"/>
              <a:gd name="connsiteY8" fmla="*/ 1021717 h 1635872"/>
              <a:gd name="connsiteX9" fmla="*/ 436959 w 479312"/>
              <a:gd name="connsiteY9" fmla="*/ 971383 h 1635872"/>
              <a:gd name="connsiteX10" fmla="*/ 420181 w 479312"/>
              <a:gd name="connsiteY10" fmla="*/ 107317 h 1635872"/>
              <a:gd name="connsiteX11" fmla="*/ 462126 w 479312"/>
              <a:gd name="connsiteY11" fmla="*/ 199596 h 1635872"/>
              <a:gd name="connsiteX12" fmla="*/ 59454 w 479312"/>
              <a:gd name="connsiteY12" fmla="*/ 6649 h 163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312" h="1635872">
                <a:moveTo>
                  <a:pt x="59454" y="6649"/>
                </a:moveTo>
                <a:cubicBezTo>
                  <a:pt x="20305" y="54187"/>
                  <a:pt x="214650" y="338015"/>
                  <a:pt x="227234" y="484822"/>
                </a:cubicBezTo>
                <a:cubicBezTo>
                  <a:pt x="239818" y="631629"/>
                  <a:pt x="129362" y="852539"/>
                  <a:pt x="134955" y="887493"/>
                </a:cubicBezTo>
                <a:cubicBezTo>
                  <a:pt x="140548" y="922447"/>
                  <a:pt x="256596" y="642815"/>
                  <a:pt x="260790" y="694547"/>
                </a:cubicBezTo>
                <a:cubicBezTo>
                  <a:pt x="264984" y="746279"/>
                  <a:pt x="162918" y="1147552"/>
                  <a:pt x="160122" y="1197886"/>
                </a:cubicBezTo>
                <a:cubicBezTo>
                  <a:pt x="157326" y="1248220"/>
                  <a:pt x="270577" y="923845"/>
                  <a:pt x="244012" y="996550"/>
                </a:cubicBezTo>
                <a:cubicBezTo>
                  <a:pt x="217447" y="1069255"/>
                  <a:pt x="-14649" y="1603354"/>
                  <a:pt x="731" y="1634114"/>
                </a:cubicBezTo>
                <a:cubicBezTo>
                  <a:pt x="16111" y="1664874"/>
                  <a:pt x="262188" y="1283174"/>
                  <a:pt x="336291" y="1181108"/>
                </a:cubicBezTo>
                <a:cubicBezTo>
                  <a:pt x="410394" y="1079042"/>
                  <a:pt x="428570" y="1056671"/>
                  <a:pt x="445348" y="1021717"/>
                </a:cubicBezTo>
                <a:cubicBezTo>
                  <a:pt x="462126" y="986763"/>
                  <a:pt x="441154" y="1123783"/>
                  <a:pt x="436959" y="971383"/>
                </a:cubicBezTo>
                <a:cubicBezTo>
                  <a:pt x="432765" y="818983"/>
                  <a:pt x="415987" y="235948"/>
                  <a:pt x="420181" y="107317"/>
                </a:cubicBezTo>
                <a:cubicBezTo>
                  <a:pt x="424375" y="-21314"/>
                  <a:pt x="516654" y="217772"/>
                  <a:pt x="462126" y="199596"/>
                </a:cubicBezTo>
                <a:cubicBezTo>
                  <a:pt x="407598" y="181420"/>
                  <a:pt x="98603" y="-40889"/>
                  <a:pt x="59454" y="66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7A3BC36-90DA-A0E4-C3BA-39DDED3576E0}"/>
              </a:ext>
            </a:extLst>
          </p:cNvPr>
          <p:cNvSpPr/>
          <p:nvPr/>
        </p:nvSpPr>
        <p:spPr>
          <a:xfrm>
            <a:off x="2914873" y="3069909"/>
            <a:ext cx="808441" cy="1460450"/>
          </a:xfrm>
          <a:custGeom>
            <a:avLst/>
            <a:gdLst>
              <a:gd name="connsiteX0" fmla="*/ 776283 w 808441"/>
              <a:gd name="connsiteY0" fmla="*/ 34018 h 1460450"/>
              <a:gd name="connsiteX1" fmla="*/ 298110 w 808441"/>
              <a:gd name="connsiteY1" fmla="*/ 671581 h 1460450"/>
              <a:gd name="connsiteX2" fmla="*/ 340055 w 808441"/>
              <a:gd name="connsiteY2" fmla="*/ 579302 h 1460450"/>
              <a:gd name="connsiteX3" fmla="*/ 113553 w 808441"/>
              <a:gd name="connsiteY3" fmla="*/ 1158142 h 1460450"/>
              <a:gd name="connsiteX4" fmla="*/ 138720 w 808441"/>
              <a:gd name="connsiteY4" fmla="*/ 973585 h 1460450"/>
              <a:gd name="connsiteX5" fmla="*/ 4496 w 808441"/>
              <a:gd name="connsiteY5" fmla="*/ 1460146 h 1460450"/>
              <a:gd name="connsiteX6" fmla="*/ 46441 w 808441"/>
              <a:gd name="connsiteY6" fmla="*/ 1032308 h 1460450"/>
              <a:gd name="connsiteX7" fmla="*/ 189054 w 808441"/>
              <a:gd name="connsiteY7" fmla="*/ 201797 h 1460450"/>
              <a:gd name="connsiteX8" fmla="*/ 180665 w 808441"/>
              <a:gd name="connsiteY8" fmla="*/ 369577 h 1460450"/>
              <a:gd name="connsiteX9" fmla="*/ 725949 w 808441"/>
              <a:gd name="connsiteY9" fmla="*/ 50796 h 1460450"/>
              <a:gd name="connsiteX10" fmla="*/ 759505 w 808441"/>
              <a:gd name="connsiteY10" fmla="*/ 84352 h 1460450"/>
              <a:gd name="connsiteX11" fmla="*/ 776283 w 808441"/>
              <a:gd name="connsiteY11" fmla="*/ 34018 h 14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441" h="1460450">
                <a:moveTo>
                  <a:pt x="776283" y="34018"/>
                </a:moveTo>
                <a:cubicBezTo>
                  <a:pt x="699384" y="131890"/>
                  <a:pt x="370815" y="580700"/>
                  <a:pt x="298110" y="671581"/>
                </a:cubicBezTo>
                <a:cubicBezTo>
                  <a:pt x="225405" y="762462"/>
                  <a:pt x="370814" y="498209"/>
                  <a:pt x="340055" y="579302"/>
                </a:cubicBezTo>
                <a:cubicBezTo>
                  <a:pt x="309296" y="660395"/>
                  <a:pt x="147109" y="1092428"/>
                  <a:pt x="113553" y="1158142"/>
                </a:cubicBezTo>
                <a:cubicBezTo>
                  <a:pt x="79997" y="1223856"/>
                  <a:pt x="156896" y="923251"/>
                  <a:pt x="138720" y="973585"/>
                </a:cubicBezTo>
                <a:cubicBezTo>
                  <a:pt x="120544" y="1023919"/>
                  <a:pt x="19876" y="1450359"/>
                  <a:pt x="4496" y="1460146"/>
                </a:cubicBezTo>
                <a:cubicBezTo>
                  <a:pt x="-10884" y="1469933"/>
                  <a:pt x="15681" y="1242033"/>
                  <a:pt x="46441" y="1032308"/>
                </a:cubicBezTo>
                <a:cubicBezTo>
                  <a:pt x="77201" y="822583"/>
                  <a:pt x="166683" y="312252"/>
                  <a:pt x="189054" y="201797"/>
                </a:cubicBezTo>
                <a:cubicBezTo>
                  <a:pt x="211425" y="91342"/>
                  <a:pt x="91182" y="394744"/>
                  <a:pt x="180665" y="369577"/>
                </a:cubicBezTo>
                <a:cubicBezTo>
                  <a:pt x="270147" y="344410"/>
                  <a:pt x="629476" y="98334"/>
                  <a:pt x="725949" y="50796"/>
                </a:cubicBezTo>
                <a:cubicBezTo>
                  <a:pt x="822422" y="3258"/>
                  <a:pt x="749718" y="88546"/>
                  <a:pt x="759505" y="84352"/>
                </a:cubicBezTo>
                <a:cubicBezTo>
                  <a:pt x="769292" y="80158"/>
                  <a:pt x="853182" y="-63854"/>
                  <a:pt x="776283" y="340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E0548662-71A2-04C3-A3BA-0310C5A530CA}"/>
              </a:ext>
            </a:extLst>
          </p:cNvPr>
          <p:cNvSpPr/>
          <p:nvPr/>
        </p:nvSpPr>
        <p:spPr>
          <a:xfrm>
            <a:off x="3601369" y="6350328"/>
            <a:ext cx="1566394" cy="512235"/>
          </a:xfrm>
          <a:custGeom>
            <a:avLst/>
            <a:gdLst>
              <a:gd name="connsiteX0" fmla="*/ 39453 w 1566394"/>
              <a:gd name="connsiteY0" fmla="*/ 167918 h 512235"/>
              <a:gd name="connsiteX1" fmla="*/ 89787 w 1566394"/>
              <a:gd name="connsiteY1" fmla="*/ 167918 h 512235"/>
              <a:gd name="connsiteX2" fmla="*/ 811240 w 1566394"/>
              <a:gd name="connsiteY2" fmla="*/ 327309 h 512235"/>
              <a:gd name="connsiteX3" fmla="*/ 668627 w 1566394"/>
              <a:gd name="connsiteY3" fmla="*/ 327309 h 512235"/>
              <a:gd name="connsiteX4" fmla="*/ 1297802 w 1566394"/>
              <a:gd name="connsiteY4" fmla="*/ 142751 h 512235"/>
              <a:gd name="connsiteX5" fmla="*/ 1566249 w 1566394"/>
              <a:gd name="connsiteY5" fmla="*/ 138 h 512235"/>
              <a:gd name="connsiteX6" fmla="*/ 1331358 w 1566394"/>
              <a:gd name="connsiteY6" fmla="*/ 167918 h 512235"/>
              <a:gd name="connsiteX7" fmla="*/ 1062910 w 1566394"/>
              <a:gd name="connsiteY7" fmla="*/ 411199 h 512235"/>
              <a:gd name="connsiteX8" fmla="*/ 1440414 w 1566394"/>
              <a:gd name="connsiteY8" fmla="*/ 310531 h 512235"/>
              <a:gd name="connsiteX9" fmla="*/ 685405 w 1566394"/>
              <a:gd name="connsiteY9" fmla="*/ 511866 h 512235"/>
              <a:gd name="connsiteX10" fmla="*/ 257567 w 1566394"/>
              <a:gd name="connsiteY10" fmla="*/ 360865 h 512235"/>
              <a:gd name="connsiteX11" fmla="*/ 349846 w 1566394"/>
              <a:gd name="connsiteY11" fmla="*/ 377643 h 512235"/>
              <a:gd name="connsiteX12" fmla="*/ 39453 w 1566394"/>
              <a:gd name="connsiteY12" fmla="*/ 167918 h 51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6394" h="512235">
                <a:moveTo>
                  <a:pt x="39453" y="167918"/>
                </a:moveTo>
                <a:cubicBezTo>
                  <a:pt x="-3890" y="132964"/>
                  <a:pt x="-38844" y="141353"/>
                  <a:pt x="89787" y="167918"/>
                </a:cubicBezTo>
                <a:cubicBezTo>
                  <a:pt x="218418" y="194483"/>
                  <a:pt x="714767" y="300744"/>
                  <a:pt x="811240" y="327309"/>
                </a:cubicBezTo>
                <a:cubicBezTo>
                  <a:pt x="907713" y="353874"/>
                  <a:pt x="587533" y="358069"/>
                  <a:pt x="668627" y="327309"/>
                </a:cubicBezTo>
                <a:cubicBezTo>
                  <a:pt x="749721" y="296549"/>
                  <a:pt x="1148198" y="197280"/>
                  <a:pt x="1297802" y="142751"/>
                </a:cubicBezTo>
                <a:cubicBezTo>
                  <a:pt x="1447406" y="88222"/>
                  <a:pt x="1560656" y="-4056"/>
                  <a:pt x="1566249" y="138"/>
                </a:cubicBezTo>
                <a:cubicBezTo>
                  <a:pt x="1571842" y="4332"/>
                  <a:pt x="1415248" y="99408"/>
                  <a:pt x="1331358" y="167918"/>
                </a:cubicBezTo>
                <a:cubicBezTo>
                  <a:pt x="1247468" y="236428"/>
                  <a:pt x="1044734" y="387430"/>
                  <a:pt x="1062910" y="411199"/>
                </a:cubicBezTo>
                <a:cubicBezTo>
                  <a:pt x="1081086" y="434968"/>
                  <a:pt x="1440414" y="310531"/>
                  <a:pt x="1440414" y="310531"/>
                </a:cubicBezTo>
                <a:cubicBezTo>
                  <a:pt x="1377497" y="327309"/>
                  <a:pt x="882546" y="503477"/>
                  <a:pt x="685405" y="511866"/>
                </a:cubicBezTo>
                <a:cubicBezTo>
                  <a:pt x="488264" y="520255"/>
                  <a:pt x="313494" y="383236"/>
                  <a:pt x="257567" y="360865"/>
                </a:cubicBezTo>
                <a:cubicBezTo>
                  <a:pt x="201641" y="338495"/>
                  <a:pt x="382004" y="412597"/>
                  <a:pt x="349846" y="377643"/>
                </a:cubicBezTo>
                <a:cubicBezTo>
                  <a:pt x="317688" y="342689"/>
                  <a:pt x="82796" y="202872"/>
                  <a:pt x="39453" y="1679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C875B6D4-D3C9-C873-B7A6-48E540D19181}"/>
              </a:ext>
            </a:extLst>
          </p:cNvPr>
          <p:cNvSpPr/>
          <p:nvPr/>
        </p:nvSpPr>
        <p:spPr>
          <a:xfrm>
            <a:off x="5104994" y="4857780"/>
            <a:ext cx="73518" cy="277169"/>
          </a:xfrm>
          <a:custGeom>
            <a:avLst/>
            <a:gdLst>
              <a:gd name="connsiteX0" fmla="*/ 60130 w 73518"/>
              <a:gd name="connsiteY0" fmla="*/ 191 h 277169"/>
              <a:gd name="connsiteX1" fmla="*/ 70722 w 73518"/>
              <a:gd name="connsiteY1" fmla="*/ 88453 h 277169"/>
              <a:gd name="connsiteX2" fmla="*/ 112 w 73518"/>
              <a:gd name="connsiteY2" fmla="*/ 275570 h 277169"/>
              <a:gd name="connsiteX3" fmla="*/ 53069 w 73518"/>
              <a:gd name="connsiteY3" fmla="*/ 183777 h 277169"/>
              <a:gd name="connsiteX4" fmla="*/ 46008 w 73518"/>
              <a:gd name="connsiteY4" fmla="*/ 204960 h 277169"/>
              <a:gd name="connsiteX5" fmla="*/ 67191 w 73518"/>
              <a:gd name="connsiteY5" fmla="*/ 109636 h 277169"/>
              <a:gd name="connsiteX6" fmla="*/ 60130 w 73518"/>
              <a:gd name="connsiteY6" fmla="*/ 191 h 2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18" h="277169">
                <a:moveTo>
                  <a:pt x="60130" y="191"/>
                </a:moveTo>
                <a:cubicBezTo>
                  <a:pt x="60719" y="-3340"/>
                  <a:pt x="80725" y="42557"/>
                  <a:pt x="70722" y="88453"/>
                </a:cubicBezTo>
                <a:cubicBezTo>
                  <a:pt x="60719" y="134350"/>
                  <a:pt x="3054" y="259683"/>
                  <a:pt x="112" y="275570"/>
                </a:cubicBezTo>
                <a:cubicBezTo>
                  <a:pt x="-2830" y="291457"/>
                  <a:pt x="53069" y="183777"/>
                  <a:pt x="53069" y="183777"/>
                </a:cubicBezTo>
                <a:cubicBezTo>
                  <a:pt x="60718" y="172009"/>
                  <a:pt x="43654" y="217317"/>
                  <a:pt x="46008" y="204960"/>
                </a:cubicBezTo>
                <a:cubicBezTo>
                  <a:pt x="48362" y="192603"/>
                  <a:pt x="62484" y="141999"/>
                  <a:pt x="67191" y="109636"/>
                </a:cubicBezTo>
                <a:cubicBezTo>
                  <a:pt x="71898" y="77273"/>
                  <a:pt x="59541" y="3722"/>
                  <a:pt x="60130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765B9AA2-A492-4410-8F10-71C963AECE35}"/>
              </a:ext>
            </a:extLst>
          </p:cNvPr>
          <p:cNvSpPr/>
          <p:nvPr/>
        </p:nvSpPr>
        <p:spPr>
          <a:xfrm>
            <a:off x="3632825" y="5987644"/>
            <a:ext cx="109524" cy="190787"/>
          </a:xfrm>
          <a:custGeom>
            <a:avLst/>
            <a:gdLst>
              <a:gd name="connsiteX0" fmla="*/ 109507 w 109524"/>
              <a:gd name="connsiteY0" fmla="*/ 87 h 190787"/>
              <a:gd name="connsiteX1" fmla="*/ 35367 w 109524"/>
              <a:gd name="connsiteY1" fmla="*/ 84819 h 190787"/>
              <a:gd name="connsiteX2" fmla="*/ 61 w 109524"/>
              <a:gd name="connsiteY2" fmla="*/ 190734 h 190787"/>
              <a:gd name="connsiteX3" fmla="*/ 28306 w 109524"/>
              <a:gd name="connsiteY3" fmla="*/ 70697 h 190787"/>
              <a:gd name="connsiteX4" fmla="*/ 109507 w 109524"/>
              <a:gd name="connsiteY4" fmla="*/ 87 h 19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24" h="190787">
                <a:moveTo>
                  <a:pt x="109507" y="87"/>
                </a:moveTo>
                <a:cubicBezTo>
                  <a:pt x="110684" y="2441"/>
                  <a:pt x="53608" y="53045"/>
                  <a:pt x="35367" y="84819"/>
                </a:cubicBezTo>
                <a:cubicBezTo>
                  <a:pt x="17126" y="116593"/>
                  <a:pt x="1238" y="193088"/>
                  <a:pt x="61" y="190734"/>
                </a:cubicBezTo>
                <a:cubicBezTo>
                  <a:pt x="-1116" y="188380"/>
                  <a:pt x="14772" y="97764"/>
                  <a:pt x="28306" y="70697"/>
                </a:cubicBezTo>
                <a:cubicBezTo>
                  <a:pt x="41840" y="43630"/>
                  <a:pt x="108330" y="-2267"/>
                  <a:pt x="109507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FA146A13-A057-6BC5-40D4-EF73CAD388F2}"/>
              </a:ext>
            </a:extLst>
          </p:cNvPr>
          <p:cNvSpPr/>
          <p:nvPr/>
        </p:nvSpPr>
        <p:spPr>
          <a:xfrm>
            <a:off x="3787204" y="6238250"/>
            <a:ext cx="890740" cy="121605"/>
          </a:xfrm>
          <a:custGeom>
            <a:avLst/>
            <a:gdLst>
              <a:gd name="connsiteX0" fmla="*/ 4555 w 890740"/>
              <a:gd name="connsiteY0" fmla="*/ 17799 h 121605"/>
              <a:gd name="connsiteX1" fmla="*/ 629454 w 890740"/>
              <a:gd name="connsiteY1" fmla="*/ 91940 h 121605"/>
              <a:gd name="connsiteX2" fmla="*/ 467051 w 890740"/>
              <a:gd name="connsiteY2" fmla="*/ 116653 h 121605"/>
              <a:gd name="connsiteX3" fmla="*/ 890711 w 890740"/>
              <a:gd name="connsiteY3" fmla="*/ 147 h 121605"/>
              <a:gd name="connsiteX4" fmla="*/ 488234 w 890740"/>
              <a:gd name="connsiteY4" fmla="*/ 91940 h 121605"/>
              <a:gd name="connsiteX5" fmla="*/ 347014 w 890740"/>
              <a:gd name="connsiteY5" fmla="*/ 74287 h 121605"/>
              <a:gd name="connsiteX6" fmla="*/ 159897 w 890740"/>
              <a:gd name="connsiteY6" fmla="*/ 38982 h 121605"/>
              <a:gd name="connsiteX7" fmla="*/ 336422 w 890740"/>
              <a:gd name="connsiteY7" fmla="*/ 38982 h 121605"/>
              <a:gd name="connsiteX8" fmla="*/ 4555 w 890740"/>
              <a:gd name="connsiteY8" fmla="*/ 17799 h 12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0740" h="121605">
                <a:moveTo>
                  <a:pt x="4555" y="17799"/>
                </a:moveTo>
                <a:cubicBezTo>
                  <a:pt x="53394" y="26625"/>
                  <a:pt x="552371" y="75464"/>
                  <a:pt x="629454" y="91940"/>
                </a:cubicBezTo>
                <a:cubicBezTo>
                  <a:pt x="706537" y="108416"/>
                  <a:pt x="423508" y="131952"/>
                  <a:pt x="467051" y="116653"/>
                </a:cubicBezTo>
                <a:cubicBezTo>
                  <a:pt x="510594" y="101354"/>
                  <a:pt x="887180" y="4266"/>
                  <a:pt x="890711" y="147"/>
                </a:cubicBezTo>
                <a:cubicBezTo>
                  <a:pt x="894242" y="-3972"/>
                  <a:pt x="578850" y="79583"/>
                  <a:pt x="488234" y="91940"/>
                </a:cubicBezTo>
                <a:cubicBezTo>
                  <a:pt x="397618" y="104297"/>
                  <a:pt x="401737" y="83113"/>
                  <a:pt x="347014" y="74287"/>
                </a:cubicBezTo>
                <a:cubicBezTo>
                  <a:pt x="292291" y="65461"/>
                  <a:pt x="161662" y="44866"/>
                  <a:pt x="159897" y="38982"/>
                </a:cubicBezTo>
                <a:cubicBezTo>
                  <a:pt x="158132" y="33098"/>
                  <a:pt x="357605" y="42512"/>
                  <a:pt x="336422" y="38982"/>
                </a:cubicBezTo>
                <a:cubicBezTo>
                  <a:pt x="315239" y="35452"/>
                  <a:pt x="-44284" y="8973"/>
                  <a:pt x="4555" y="17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7F8E658-56F4-6FB0-DE8E-B7B457C36814}"/>
              </a:ext>
            </a:extLst>
          </p:cNvPr>
          <p:cNvSpPr/>
          <p:nvPr/>
        </p:nvSpPr>
        <p:spPr>
          <a:xfrm>
            <a:off x="4826196" y="6015934"/>
            <a:ext cx="272754" cy="165992"/>
          </a:xfrm>
          <a:custGeom>
            <a:avLst/>
            <a:gdLst>
              <a:gd name="connsiteX0" fmla="*/ 141220 w 272754"/>
              <a:gd name="connsiteY0" fmla="*/ 41 h 165992"/>
              <a:gd name="connsiteX1" fmla="*/ 105915 w 272754"/>
              <a:gd name="connsiteY1" fmla="*/ 81243 h 165992"/>
              <a:gd name="connsiteX2" fmla="*/ 0 w 272754"/>
              <a:gd name="connsiteY2" fmla="*/ 165975 h 165992"/>
              <a:gd name="connsiteX3" fmla="*/ 105915 w 272754"/>
              <a:gd name="connsiteY3" fmla="*/ 74182 h 165992"/>
              <a:gd name="connsiteX4" fmla="*/ 271849 w 272754"/>
              <a:gd name="connsiteY4" fmla="*/ 102426 h 165992"/>
              <a:gd name="connsiteX5" fmla="*/ 169464 w 272754"/>
              <a:gd name="connsiteY5" fmla="*/ 67121 h 165992"/>
              <a:gd name="connsiteX6" fmla="*/ 105915 w 272754"/>
              <a:gd name="connsiteY6" fmla="*/ 91834 h 165992"/>
              <a:gd name="connsiteX7" fmla="*/ 141220 w 272754"/>
              <a:gd name="connsiteY7" fmla="*/ 41 h 16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754" h="165992">
                <a:moveTo>
                  <a:pt x="141220" y="41"/>
                </a:moveTo>
                <a:cubicBezTo>
                  <a:pt x="141220" y="-1724"/>
                  <a:pt x="129452" y="53587"/>
                  <a:pt x="105915" y="81243"/>
                </a:cubicBezTo>
                <a:cubicBezTo>
                  <a:pt x="82378" y="108899"/>
                  <a:pt x="0" y="167152"/>
                  <a:pt x="0" y="165975"/>
                </a:cubicBezTo>
                <a:cubicBezTo>
                  <a:pt x="0" y="164798"/>
                  <a:pt x="60607" y="84774"/>
                  <a:pt x="105915" y="74182"/>
                </a:cubicBezTo>
                <a:cubicBezTo>
                  <a:pt x="151223" y="63590"/>
                  <a:pt x="261257" y="103603"/>
                  <a:pt x="271849" y="102426"/>
                </a:cubicBezTo>
                <a:cubicBezTo>
                  <a:pt x="282441" y="101249"/>
                  <a:pt x="197120" y="68886"/>
                  <a:pt x="169464" y="67121"/>
                </a:cubicBezTo>
                <a:cubicBezTo>
                  <a:pt x="141808" y="65356"/>
                  <a:pt x="111211" y="100072"/>
                  <a:pt x="105915" y="91834"/>
                </a:cubicBezTo>
                <a:cubicBezTo>
                  <a:pt x="100619" y="83596"/>
                  <a:pt x="141220" y="1806"/>
                  <a:pt x="14122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59814B3-29FA-8B42-7A8D-EFE2598BB462}"/>
              </a:ext>
            </a:extLst>
          </p:cNvPr>
          <p:cNvSpPr/>
          <p:nvPr/>
        </p:nvSpPr>
        <p:spPr>
          <a:xfrm>
            <a:off x="3690019" y="3702668"/>
            <a:ext cx="103877" cy="338985"/>
          </a:xfrm>
          <a:custGeom>
            <a:avLst/>
            <a:gdLst>
              <a:gd name="connsiteX0" fmla="*/ 103505 w 103877"/>
              <a:gd name="connsiteY0" fmla="*/ 240 h 338985"/>
              <a:gd name="connsiteX1" fmla="*/ 33484 w 103877"/>
              <a:gd name="connsiteY1" fmla="*/ 197948 h 338985"/>
              <a:gd name="connsiteX2" fmla="*/ 532 w 103877"/>
              <a:gd name="connsiteY2" fmla="*/ 337991 h 338985"/>
              <a:gd name="connsiteX3" fmla="*/ 17008 w 103877"/>
              <a:gd name="connsiteY3" fmla="*/ 255613 h 338985"/>
              <a:gd name="connsiteX4" fmla="*/ 66435 w 103877"/>
              <a:gd name="connsiteY4" fmla="*/ 160878 h 338985"/>
              <a:gd name="connsiteX5" fmla="*/ 62316 w 103877"/>
              <a:gd name="connsiteY5" fmla="*/ 156759 h 338985"/>
              <a:gd name="connsiteX6" fmla="*/ 103505 w 103877"/>
              <a:gd name="connsiteY6" fmla="*/ 240 h 33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77" h="338985">
                <a:moveTo>
                  <a:pt x="103505" y="240"/>
                </a:moveTo>
                <a:cubicBezTo>
                  <a:pt x="98700" y="7105"/>
                  <a:pt x="50646" y="141656"/>
                  <a:pt x="33484" y="197948"/>
                </a:cubicBezTo>
                <a:cubicBezTo>
                  <a:pt x="16322" y="254240"/>
                  <a:pt x="3278" y="328380"/>
                  <a:pt x="532" y="337991"/>
                </a:cubicBezTo>
                <a:cubicBezTo>
                  <a:pt x="-2214" y="347602"/>
                  <a:pt x="6024" y="285132"/>
                  <a:pt x="17008" y="255613"/>
                </a:cubicBezTo>
                <a:cubicBezTo>
                  <a:pt x="27992" y="226094"/>
                  <a:pt x="58884" y="177354"/>
                  <a:pt x="66435" y="160878"/>
                </a:cubicBezTo>
                <a:cubicBezTo>
                  <a:pt x="73986" y="144402"/>
                  <a:pt x="59570" y="178040"/>
                  <a:pt x="62316" y="156759"/>
                </a:cubicBezTo>
                <a:cubicBezTo>
                  <a:pt x="65062" y="135478"/>
                  <a:pt x="108310" y="-6625"/>
                  <a:pt x="103505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AFEBCFDD-8519-9BE1-08AF-DDCD49A91F13}"/>
              </a:ext>
            </a:extLst>
          </p:cNvPr>
          <p:cNvSpPr/>
          <p:nvPr/>
        </p:nvSpPr>
        <p:spPr>
          <a:xfrm>
            <a:off x="4139001" y="3587423"/>
            <a:ext cx="77985" cy="464571"/>
          </a:xfrm>
          <a:custGeom>
            <a:avLst/>
            <a:gdLst>
              <a:gd name="connsiteX0" fmla="*/ 4631 w 77985"/>
              <a:gd name="connsiteY0" fmla="*/ 155 h 464571"/>
              <a:gd name="connsiteX1" fmla="*/ 66415 w 77985"/>
              <a:gd name="connsiteY1" fmla="*/ 300836 h 464571"/>
              <a:gd name="connsiteX2" fmla="*/ 513 w 77985"/>
              <a:gd name="connsiteY2" fmla="*/ 461474 h 464571"/>
              <a:gd name="connsiteX3" fmla="*/ 37583 w 77985"/>
              <a:gd name="connsiteY3" fmla="*/ 403809 h 464571"/>
              <a:gd name="connsiteX4" fmla="*/ 70534 w 77985"/>
              <a:gd name="connsiteY4" fmla="*/ 366739 h 464571"/>
              <a:gd name="connsiteX5" fmla="*/ 66415 w 77985"/>
              <a:gd name="connsiteY5" fmla="*/ 292599 h 464571"/>
              <a:gd name="connsiteX6" fmla="*/ 70534 w 77985"/>
              <a:gd name="connsiteY6" fmla="*/ 288480 h 464571"/>
              <a:gd name="connsiteX7" fmla="*/ 74653 w 77985"/>
              <a:gd name="connsiteY7" fmla="*/ 259647 h 464571"/>
              <a:gd name="connsiteX8" fmla="*/ 4631 w 77985"/>
              <a:gd name="connsiteY8" fmla="*/ 155 h 46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85" h="464571">
                <a:moveTo>
                  <a:pt x="4631" y="155"/>
                </a:moveTo>
                <a:cubicBezTo>
                  <a:pt x="3258" y="7020"/>
                  <a:pt x="67101" y="223950"/>
                  <a:pt x="66415" y="300836"/>
                </a:cubicBezTo>
                <a:cubicBezTo>
                  <a:pt x="65729" y="377722"/>
                  <a:pt x="5318" y="444312"/>
                  <a:pt x="513" y="461474"/>
                </a:cubicBezTo>
                <a:cubicBezTo>
                  <a:pt x="-4292" y="478636"/>
                  <a:pt x="25913" y="419598"/>
                  <a:pt x="37583" y="403809"/>
                </a:cubicBezTo>
                <a:cubicBezTo>
                  <a:pt x="49253" y="388020"/>
                  <a:pt x="65729" y="385274"/>
                  <a:pt x="70534" y="366739"/>
                </a:cubicBezTo>
                <a:cubicBezTo>
                  <a:pt x="75339" y="348204"/>
                  <a:pt x="66415" y="292599"/>
                  <a:pt x="66415" y="292599"/>
                </a:cubicBezTo>
                <a:cubicBezTo>
                  <a:pt x="66415" y="279556"/>
                  <a:pt x="69161" y="293972"/>
                  <a:pt x="70534" y="288480"/>
                </a:cubicBezTo>
                <a:cubicBezTo>
                  <a:pt x="71907" y="282988"/>
                  <a:pt x="83577" y="302896"/>
                  <a:pt x="74653" y="259647"/>
                </a:cubicBezTo>
                <a:cubicBezTo>
                  <a:pt x="65729" y="216398"/>
                  <a:pt x="6004" y="-6710"/>
                  <a:pt x="4631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CE5B0691-A3F3-8685-C66E-FFBD28272772}"/>
              </a:ext>
            </a:extLst>
          </p:cNvPr>
          <p:cNvSpPr/>
          <p:nvPr/>
        </p:nvSpPr>
        <p:spPr>
          <a:xfrm>
            <a:off x="3797612" y="4060179"/>
            <a:ext cx="177365" cy="62951"/>
          </a:xfrm>
          <a:custGeom>
            <a:avLst/>
            <a:gdLst>
              <a:gd name="connsiteX0" fmla="*/ 31 w 177365"/>
              <a:gd name="connsiteY0" fmla="*/ 1075 h 62951"/>
              <a:gd name="connsiteX1" fmla="*/ 127718 w 177365"/>
              <a:gd name="connsiteY1" fmla="*/ 21670 h 62951"/>
              <a:gd name="connsiteX2" fmla="*/ 177145 w 177365"/>
              <a:gd name="connsiteY2" fmla="*/ 62859 h 62951"/>
              <a:gd name="connsiteX3" fmla="*/ 140074 w 177365"/>
              <a:gd name="connsiteY3" fmla="*/ 9313 h 62951"/>
              <a:gd name="connsiteX4" fmla="*/ 31 w 177365"/>
              <a:gd name="connsiteY4" fmla="*/ 1075 h 6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365" h="62951">
                <a:moveTo>
                  <a:pt x="31" y="1075"/>
                </a:moveTo>
                <a:cubicBezTo>
                  <a:pt x="-2028" y="3134"/>
                  <a:pt x="98199" y="11373"/>
                  <a:pt x="127718" y="21670"/>
                </a:cubicBezTo>
                <a:cubicBezTo>
                  <a:pt x="157237" y="31967"/>
                  <a:pt x="175086" y="64918"/>
                  <a:pt x="177145" y="62859"/>
                </a:cubicBezTo>
                <a:cubicBezTo>
                  <a:pt x="179204" y="60800"/>
                  <a:pt x="166847" y="19610"/>
                  <a:pt x="140074" y="9313"/>
                </a:cubicBezTo>
                <a:cubicBezTo>
                  <a:pt x="113301" y="-984"/>
                  <a:pt x="2090" y="-984"/>
                  <a:pt x="31" y="10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0705AC1-2B64-F6E7-72BB-9533C94121A5}"/>
              </a:ext>
            </a:extLst>
          </p:cNvPr>
          <p:cNvSpPr/>
          <p:nvPr/>
        </p:nvSpPr>
        <p:spPr>
          <a:xfrm>
            <a:off x="4473899" y="3915511"/>
            <a:ext cx="308365" cy="38706"/>
          </a:xfrm>
          <a:custGeom>
            <a:avLst/>
            <a:gdLst>
              <a:gd name="connsiteX0" fmla="*/ 3366 w 308365"/>
              <a:gd name="connsiteY0" fmla="*/ 38651 h 38706"/>
              <a:gd name="connsiteX1" fmla="*/ 106339 w 308365"/>
              <a:gd name="connsiteY1" fmla="*/ 9819 h 38706"/>
              <a:gd name="connsiteX2" fmla="*/ 304047 w 308365"/>
              <a:gd name="connsiteY2" fmla="*/ 5700 h 38706"/>
              <a:gd name="connsiteX3" fmla="*/ 225787 w 308365"/>
              <a:gd name="connsiteY3" fmla="*/ 1581 h 38706"/>
              <a:gd name="connsiteX4" fmla="*/ 3366 w 308365"/>
              <a:gd name="connsiteY4" fmla="*/ 38651 h 3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65" h="38706">
                <a:moveTo>
                  <a:pt x="3366" y="38651"/>
                </a:moveTo>
                <a:cubicBezTo>
                  <a:pt x="-16542" y="40024"/>
                  <a:pt x="56226" y="15311"/>
                  <a:pt x="106339" y="9819"/>
                </a:cubicBezTo>
                <a:cubicBezTo>
                  <a:pt x="156452" y="4327"/>
                  <a:pt x="284139" y="7073"/>
                  <a:pt x="304047" y="5700"/>
                </a:cubicBezTo>
                <a:cubicBezTo>
                  <a:pt x="323955" y="4327"/>
                  <a:pt x="271095" y="-3224"/>
                  <a:pt x="225787" y="1581"/>
                </a:cubicBezTo>
                <a:cubicBezTo>
                  <a:pt x="180479" y="6386"/>
                  <a:pt x="23274" y="37278"/>
                  <a:pt x="3366" y="38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F47FBBD-3F23-E0AF-420C-024FCC499FF9}"/>
              </a:ext>
            </a:extLst>
          </p:cNvPr>
          <p:cNvSpPr/>
          <p:nvPr/>
        </p:nvSpPr>
        <p:spPr>
          <a:xfrm>
            <a:off x="5518952" y="6307034"/>
            <a:ext cx="148360" cy="1163607"/>
          </a:xfrm>
          <a:custGeom>
            <a:avLst/>
            <a:gdLst>
              <a:gd name="connsiteX0" fmla="*/ 37428 w 148360"/>
              <a:gd name="connsiteY0" fmla="*/ 5125 h 1163607"/>
              <a:gd name="connsiteX1" fmla="*/ 28097 w 148360"/>
              <a:gd name="connsiteY1" fmla="*/ 243056 h 1163607"/>
              <a:gd name="connsiteX2" fmla="*/ 18766 w 148360"/>
              <a:gd name="connsiteY2" fmla="*/ 648937 h 1163607"/>
              <a:gd name="connsiteX3" fmla="*/ 23432 w 148360"/>
              <a:gd name="connsiteY3" fmla="*/ 606950 h 1163607"/>
              <a:gd name="connsiteX4" fmla="*/ 140064 w 148360"/>
              <a:gd name="connsiteY4" fmla="*/ 1124799 h 1163607"/>
              <a:gd name="connsiteX5" fmla="*/ 126068 w 148360"/>
              <a:gd name="connsiteY5" fmla="*/ 1068815 h 1163607"/>
              <a:gd name="connsiteX6" fmla="*/ 23432 w 148360"/>
              <a:gd name="connsiteY6" fmla="*/ 611615 h 1163607"/>
              <a:gd name="connsiteX7" fmla="*/ 105 w 148360"/>
              <a:gd name="connsiteY7" fmla="*/ 462325 h 1163607"/>
              <a:gd name="connsiteX8" fmla="*/ 37428 w 148360"/>
              <a:gd name="connsiteY8" fmla="*/ 5125 h 116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60" h="1163607">
                <a:moveTo>
                  <a:pt x="37428" y="5125"/>
                </a:moveTo>
                <a:cubicBezTo>
                  <a:pt x="42093" y="-31420"/>
                  <a:pt x="31207" y="135754"/>
                  <a:pt x="28097" y="243056"/>
                </a:cubicBezTo>
                <a:cubicBezTo>
                  <a:pt x="24987" y="350358"/>
                  <a:pt x="19543" y="588288"/>
                  <a:pt x="18766" y="648937"/>
                </a:cubicBezTo>
                <a:cubicBezTo>
                  <a:pt x="17988" y="709586"/>
                  <a:pt x="3216" y="527640"/>
                  <a:pt x="23432" y="606950"/>
                </a:cubicBezTo>
                <a:cubicBezTo>
                  <a:pt x="43648" y="686260"/>
                  <a:pt x="122958" y="1047822"/>
                  <a:pt x="140064" y="1124799"/>
                </a:cubicBezTo>
                <a:cubicBezTo>
                  <a:pt x="157170" y="1201776"/>
                  <a:pt x="145507" y="1154346"/>
                  <a:pt x="126068" y="1068815"/>
                </a:cubicBezTo>
                <a:cubicBezTo>
                  <a:pt x="106629" y="983284"/>
                  <a:pt x="44426" y="712697"/>
                  <a:pt x="23432" y="611615"/>
                </a:cubicBezTo>
                <a:cubicBezTo>
                  <a:pt x="2438" y="510533"/>
                  <a:pt x="-672" y="560296"/>
                  <a:pt x="105" y="462325"/>
                </a:cubicBezTo>
                <a:cubicBezTo>
                  <a:pt x="882" y="364354"/>
                  <a:pt x="32763" y="41670"/>
                  <a:pt x="37428" y="5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39DE0B9-F711-D9C0-2453-8E9B2DF17501}"/>
              </a:ext>
            </a:extLst>
          </p:cNvPr>
          <p:cNvSpPr/>
          <p:nvPr/>
        </p:nvSpPr>
        <p:spPr>
          <a:xfrm>
            <a:off x="3508009" y="6719607"/>
            <a:ext cx="148921" cy="940311"/>
          </a:xfrm>
          <a:custGeom>
            <a:avLst/>
            <a:gdLst>
              <a:gd name="connsiteX0" fmla="*/ 4967 w 148921"/>
              <a:gd name="connsiteY0" fmla="*/ 21760 h 940311"/>
              <a:gd name="connsiteX1" fmla="*/ 112269 w 148921"/>
              <a:gd name="connsiteY1" fmla="*/ 455634 h 940311"/>
              <a:gd name="connsiteX2" fmla="*/ 116934 w 148921"/>
              <a:gd name="connsiteY2" fmla="*/ 684234 h 940311"/>
              <a:gd name="connsiteX3" fmla="*/ 135595 w 148921"/>
              <a:gd name="connsiteY3" fmla="*/ 674903 h 940311"/>
              <a:gd name="connsiteX4" fmla="*/ 102938 w 148921"/>
              <a:gd name="connsiteY4" fmla="*/ 926830 h 940311"/>
              <a:gd name="connsiteX5" fmla="*/ 98273 w 148921"/>
              <a:gd name="connsiteY5" fmla="*/ 880177 h 940311"/>
              <a:gd name="connsiteX6" fmla="*/ 140260 w 148921"/>
              <a:gd name="connsiteY6" fmla="*/ 660907 h 940311"/>
              <a:gd name="connsiteX7" fmla="*/ 144926 w 148921"/>
              <a:gd name="connsiteY7" fmla="*/ 572266 h 940311"/>
              <a:gd name="connsiteX8" fmla="*/ 93607 w 148921"/>
              <a:gd name="connsiteY8" fmla="*/ 213038 h 940311"/>
              <a:gd name="connsiteX9" fmla="*/ 79611 w 148921"/>
              <a:gd name="connsiteY9" fmla="*/ 217703 h 940311"/>
              <a:gd name="connsiteX10" fmla="*/ 23628 w 148921"/>
              <a:gd name="connsiteY10" fmla="*/ 77744 h 940311"/>
              <a:gd name="connsiteX11" fmla="*/ 4967 w 148921"/>
              <a:gd name="connsiteY11" fmla="*/ 21760 h 94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921" h="940311">
                <a:moveTo>
                  <a:pt x="4967" y="21760"/>
                </a:moveTo>
                <a:cubicBezTo>
                  <a:pt x="19741" y="84742"/>
                  <a:pt x="93608" y="345222"/>
                  <a:pt x="112269" y="455634"/>
                </a:cubicBezTo>
                <a:cubicBezTo>
                  <a:pt x="130930" y="566046"/>
                  <a:pt x="116934" y="684234"/>
                  <a:pt x="116934" y="684234"/>
                </a:cubicBezTo>
                <a:cubicBezTo>
                  <a:pt x="120822" y="720779"/>
                  <a:pt x="137928" y="634470"/>
                  <a:pt x="135595" y="674903"/>
                </a:cubicBezTo>
                <a:cubicBezTo>
                  <a:pt x="133262" y="715336"/>
                  <a:pt x="109158" y="892618"/>
                  <a:pt x="102938" y="926830"/>
                </a:cubicBezTo>
                <a:cubicBezTo>
                  <a:pt x="96718" y="961042"/>
                  <a:pt x="92053" y="924497"/>
                  <a:pt x="98273" y="880177"/>
                </a:cubicBezTo>
                <a:cubicBezTo>
                  <a:pt x="104493" y="835857"/>
                  <a:pt x="132485" y="712226"/>
                  <a:pt x="140260" y="660907"/>
                </a:cubicBezTo>
                <a:cubicBezTo>
                  <a:pt x="148036" y="609589"/>
                  <a:pt x="152701" y="646911"/>
                  <a:pt x="144926" y="572266"/>
                </a:cubicBezTo>
                <a:cubicBezTo>
                  <a:pt x="137151" y="497621"/>
                  <a:pt x="104493" y="272132"/>
                  <a:pt x="93607" y="213038"/>
                </a:cubicBezTo>
                <a:cubicBezTo>
                  <a:pt x="82721" y="153944"/>
                  <a:pt x="91274" y="240252"/>
                  <a:pt x="79611" y="217703"/>
                </a:cubicBezTo>
                <a:cubicBezTo>
                  <a:pt x="67948" y="195154"/>
                  <a:pt x="35291" y="105736"/>
                  <a:pt x="23628" y="77744"/>
                </a:cubicBezTo>
                <a:cubicBezTo>
                  <a:pt x="11965" y="49752"/>
                  <a:pt x="-9807" y="-41222"/>
                  <a:pt x="4967" y="2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A9054C8-1215-4673-7D04-432D59868835}"/>
              </a:ext>
            </a:extLst>
          </p:cNvPr>
          <p:cNvSpPr/>
          <p:nvPr/>
        </p:nvSpPr>
        <p:spPr>
          <a:xfrm>
            <a:off x="4530717" y="4348171"/>
            <a:ext cx="359699" cy="151044"/>
          </a:xfrm>
          <a:custGeom>
            <a:avLst/>
            <a:gdLst>
              <a:gd name="connsiteX0" fmla="*/ 8 w 359699"/>
              <a:gd name="connsiteY0" fmla="*/ 150804 h 151044"/>
              <a:gd name="connsiteX1" fmla="*/ 209558 w 359699"/>
              <a:gd name="connsiteY1" fmla="*/ 39679 h 151044"/>
              <a:gd name="connsiteX2" fmla="*/ 190508 w 359699"/>
              <a:gd name="connsiteY2" fmla="*/ 49204 h 151044"/>
              <a:gd name="connsiteX3" fmla="*/ 355608 w 359699"/>
              <a:gd name="connsiteY3" fmla="*/ 1579 h 151044"/>
              <a:gd name="connsiteX4" fmla="*/ 311158 w 359699"/>
              <a:gd name="connsiteY4" fmla="*/ 14279 h 151044"/>
              <a:gd name="connsiteX5" fmla="*/ 330208 w 359699"/>
              <a:gd name="connsiteY5" fmla="*/ 42854 h 151044"/>
              <a:gd name="connsiteX6" fmla="*/ 219083 w 359699"/>
              <a:gd name="connsiteY6" fmla="*/ 68254 h 151044"/>
              <a:gd name="connsiteX7" fmla="*/ 8 w 359699"/>
              <a:gd name="connsiteY7" fmla="*/ 150804 h 15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699" h="151044">
                <a:moveTo>
                  <a:pt x="8" y="150804"/>
                </a:moveTo>
                <a:cubicBezTo>
                  <a:pt x="-1579" y="146042"/>
                  <a:pt x="209558" y="39679"/>
                  <a:pt x="209558" y="39679"/>
                </a:cubicBezTo>
                <a:cubicBezTo>
                  <a:pt x="241308" y="22746"/>
                  <a:pt x="166166" y="55554"/>
                  <a:pt x="190508" y="49204"/>
                </a:cubicBezTo>
                <a:cubicBezTo>
                  <a:pt x="214850" y="42854"/>
                  <a:pt x="355608" y="1579"/>
                  <a:pt x="355608" y="1579"/>
                </a:cubicBezTo>
                <a:cubicBezTo>
                  <a:pt x="375716" y="-4242"/>
                  <a:pt x="315391" y="7400"/>
                  <a:pt x="311158" y="14279"/>
                </a:cubicBezTo>
                <a:cubicBezTo>
                  <a:pt x="306925" y="21158"/>
                  <a:pt x="345554" y="33858"/>
                  <a:pt x="330208" y="42854"/>
                </a:cubicBezTo>
                <a:cubicBezTo>
                  <a:pt x="314862" y="51850"/>
                  <a:pt x="278350" y="48146"/>
                  <a:pt x="219083" y="68254"/>
                </a:cubicBezTo>
                <a:cubicBezTo>
                  <a:pt x="159816" y="88362"/>
                  <a:pt x="1595" y="155566"/>
                  <a:pt x="8" y="1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0750BA7-B5C0-96B0-95FD-2D9D99614365}"/>
              </a:ext>
            </a:extLst>
          </p:cNvPr>
          <p:cNvSpPr/>
          <p:nvPr/>
        </p:nvSpPr>
        <p:spPr>
          <a:xfrm>
            <a:off x="4841521" y="4366505"/>
            <a:ext cx="141044" cy="88679"/>
          </a:xfrm>
          <a:custGeom>
            <a:avLst/>
            <a:gdLst>
              <a:gd name="connsiteX0" fmla="*/ 354 w 141044"/>
              <a:gd name="connsiteY0" fmla="*/ 2295 h 88679"/>
              <a:gd name="connsiteX1" fmla="*/ 121004 w 141044"/>
              <a:gd name="connsiteY1" fmla="*/ 14995 h 88679"/>
              <a:gd name="connsiteX2" fmla="*/ 140054 w 141044"/>
              <a:gd name="connsiteY2" fmla="*/ 88020 h 88679"/>
              <a:gd name="connsiteX3" fmla="*/ 111479 w 141044"/>
              <a:gd name="connsiteY3" fmla="*/ 49920 h 88679"/>
              <a:gd name="connsiteX4" fmla="*/ 51154 w 141044"/>
              <a:gd name="connsiteY4" fmla="*/ 30870 h 88679"/>
              <a:gd name="connsiteX5" fmla="*/ 82904 w 141044"/>
              <a:gd name="connsiteY5" fmla="*/ 46745 h 88679"/>
              <a:gd name="connsiteX6" fmla="*/ 354 w 141044"/>
              <a:gd name="connsiteY6" fmla="*/ 2295 h 8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44" h="88679">
                <a:moveTo>
                  <a:pt x="354" y="2295"/>
                </a:moveTo>
                <a:cubicBezTo>
                  <a:pt x="6704" y="-2997"/>
                  <a:pt x="97721" y="708"/>
                  <a:pt x="121004" y="14995"/>
                </a:cubicBezTo>
                <a:cubicBezTo>
                  <a:pt x="144287" y="29282"/>
                  <a:pt x="141642" y="82199"/>
                  <a:pt x="140054" y="88020"/>
                </a:cubicBezTo>
                <a:cubicBezTo>
                  <a:pt x="138467" y="93841"/>
                  <a:pt x="126296" y="59445"/>
                  <a:pt x="111479" y="49920"/>
                </a:cubicBezTo>
                <a:cubicBezTo>
                  <a:pt x="96662" y="40395"/>
                  <a:pt x="55917" y="31399"/>
                  <a:pt x="51154" y="30870"/>
                </a:cubicBezTo>
                <a:cubicBezTo>
                  <a:pt x="46392" y="30341"/>
                  <a:pt x="90841" y="49391"/>
                  <a:pt x="82904" y="46745"/>
                </a:cubicBezTo>
                <a:cubicBezTo>
                  <a:pt x="74967" y="44099"/>
                  <a:pt x="-5996" y="7587"/>
                  <a:pt x="354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7DD3944F-0457-E202-370B-D2663EB01385}"/>
              </a:ext>
            </a:extLst>
          </p:cNvPr>
          <p:cNvSpPr/>
          <p:nvPr/>
        </p:nvSpPr>
        <p:spPr>
          <a:xfrm>
            <a:off x="4190704" y="4461744"/>
            <a:ext cx="449299" cy="1095765"/>
          </a:xfrm>
          <a:custGeom>
            <a:avLst/>
            <a:gdLst>
              <a:gd name="connsiteX0" fmla="*/ 60621 w 449299"/>
              <a:gd name="connsiteY0" fmla="*/ 88031 h 1095765"/>
              <a:gd name="connsiteX1" fmla="*/ 343196 w 449299"/>
              <a:gd name="connsiteY1" fmla="*/ 767481 h 1095765"/>
              <a:gd name="connsiteX2" fmla="*/ 301921 w 449299"/>
              <a:gd name="connsiteY2" fmla="*/ 567456 h 1095765"/>
              <a:gd name="connsiteX3" fmla="*/ 447971 w 449299"/>
              <a:gd name="connsiteY3" fmla="*/ 846856 h 1095765"/>
              <a:gd name="connsiteX4" fmla="*/ 378121 w 449299"/>
              <a:gd name="connsiteY4" fmla="*/ 1091331 h 1095765"/>
              <a:gd name="connsiteX5" fmla="*/ 409871 w 449299"/>
              <a:gd name="connsiteY5" fmla="*/ 980206 h 1095765"/>
              <a:gd name="connsiteX6" fmla="*/ 282871 w 449299"/>
              <a:gd name="connsiteY6" fmla="*/ 681756 h 1095765"/>
              <a:gd name="connsiteX7" fmla="*/ 63796 w 449299"/>
              <a:gd name="connsiteY7" fmla="*/ 345206 h 1095765"/>
              <a:gd name="connsiteX8" fmla="*/ 89196 w 449299"/>
              <a:gd name="connsiteY8" fmla="*/ 361081 h 1095765"/>
              <a:gd name="connsiteX9" fmla="*/ 296 w 449299"/>
              <a:gd name="connsiteY9" fmla="*/ 2306 h 1095765"/>
              <a:gd name="connsiteX10" fmla="*/ 60621 w 449299"/>
              <a:gd name="connsiteY10" fmla="*/ 202331 h 1095765"/>
              <a:gd name="connsiteX11" fmla="*/ 60621 w 449299"/>
              <a:gd name="connsiteY11" fmla="*/ 88031 h 10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9299" h="1095765">
                <a:moveTo>
                  <a:pt x="60621" y="88031"/>
                </a:moveTo>
                <a:cubicBezTo>
                  <a:pt x="107717" y="182223"/>
                  <a:pt x="302979" y="687577"/>
                  <a:pt x="343196" y="767481"/>
                </a:cubicBezTo>
                <a:cubicBezTo>
                  <a:pt x="383413" y="847385"/>
                  <a:pt x="284459" y="554227"/>
                  <a:pt x="301921" y="567456"/>
                </a:cubicBezTo>
                <a:cubicBezTo>
                  <a:pt x="319384" y="580685"/>
                  <a:pt x="435271" y="759543"/>
                  <a:pt x="447971" y="846856"/>
                </a:cubicBezTo>
                <a:cubicBezTo>
                  <a:pt x="460671" y="934169"/>
                  <a:pt x="378121" y="1091331"/>
                  <a:pt x="378121" y="1091331"/>
                </a:cubicBezTo>
                <a:cubicBezTo>
                  <a:pt x="371771" y="1113556"/>
                  <a:pt x="425746" y="1048468"/>
                  <a:pt x="409871" y="980206"/>
                </a:cubicBezTo>
                <a:cubicBezTo>
                  <a:pt x="393996" y="911944"/>
                  <a:pt x="340550" y="787589"/>
                  <a:pt x="282871" y="681756"/>
                </a:cubicBezTo>
                <a:cubicBezTo>
                  <a:pt x="225192" y="575923"/>
                  <a:pt x="96075" y="398652"/>
                  <a:pt x="63796" y="345206"/>
                </a:cubicBezTo>
                <a:cubicBezTo>
                  <a:pt x="31517" y="291760"/>
                  <a:pt x="99779" y="418231"/>
                  <a:pt x="89196" y="361081"/>
                </a:cubicBezTo>
                <a:cubicBezTo>
                  <a:pt x="78613" y="303931"/>
                  <a:pt x="5058" y="28764"/>
                  <a:pt x="296" y="2306"/>
                </a:cubicBezTo>
                <a:cubicBezTo>
                  <a:pt x="-4466" y="-24152"/>
                  <a:pt x="49509" y="185398"/>
                  <a:pt x="60621" y="202331"/>
                </a:cubicBezTo>
                <a:cubicBezTo>
                  <a:pt x="71733" y="219264"/>
                  <a:pt x="13525" y="-6161"/>
                  <a:pt x="60621" y="880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6A7F4EC-335B-23FC-F235-CE7E3EC68CEE}"/>
              </a:ext>
            </a:extLst>
          </p:cNvPr>
          <p:cNvSpPr/>
          <p:nvPr/>
        </p:nvSpPr>
        <p:spPr>
          <a:xfrm>
            <a:off x="4435526" y="4297328"/>
            <a:ext cx="163562" cy="383499"/>
          </a:xfrm>
          <a:custGeom>
            <a:avLst/>
            <a:gdLst>
              <a:gd name="connsiteX0" fmla="*/ 161874 w 163562"/>
              <a:gd name="connsiteY0" fmla="*/ 1622 h 383499"/>
              <a:gd name="connsiteX1" fmla="*/ 38049 w 163562"/>
              <a:gd name="connsiteY1" fmla="*/ 131797 h 383499"/>
              <a:gd name="connsiteX2" fmla="*/ 3124 w 163562"/>
              <a:gd name="connsiteY2" fmla="*/ 281022 h 383499"/>
              <a:gd name="connsiteX3" fmla="*/ 3124 w 163562"/>
              <a:gd name="connsiteY3" fmla="*/ 382622 h 383499"/>
              <a:gd name="connsiteX4" fmla="*/ 15824 w 163562"/>
              <a:gd name="connsiteY4" fmla="*/ 328647 h 383499"/>
              <a:gd name="connsiteX5" fmla="*/ 28524 w 163562"/>
              <a:gd name="connsiteY5" fmla="*/ 300072 h 383499"/>
              <a:gd name="connsiteX6" fmla="*/ 9474 w 163562"/>
              <a:gd name="connsiteY6" fmla="*/ 357222 h 383499"/>
              <a:gd name="connsiteX7" fmla="*/ 22174 w 163562"/>
              <a:gd name="connsiteY7" fmla="*/ 277847 h 383499"/>
              <a:gd name="connsiteX8" fmla="*/ 25349 w 163562"/>
              <a:gd name="connsiteY8" fmla="*/ 157197 h 383499"/>
              <a:gd name="connsiteX9" fmla="*/ 104724 w 163562"/>
              <a:gd name="connsiteY9" fmla="*/ 65122 h 383499"/>
              <a:gd name="connsiteX10" fmla="*/ 161874 w 163562"/>
              <a:gd name="connsiteY10" fmla="*/ 1622 h 38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562" h="383499">
                <a:moveTo>
                  <a:pt x="161874" y="1622"/>
                </a:moveTo>
                <a:cubicBezTo>
                  <a:pt x="150762" y="12734"/>
                  <a:pt x="64507" y="85230"/>
                  <a:pt x="38049" y="131797"/>
                </a:cubicBezTo>
                <a:cubicBezTo>
                  <a:pt x="11591" y="178364"/>
                  <a:pt x="8945" y="239218"/>
                  <a:pt x="3124" y="281022"/>
                </a:cubicBezTo>
                <a:cubicBezTo>
                  <a:pt x="-2697" y="322826"/>
                  <a:pt x="1007" y="374685"/>
                  <a:pt x="3124" y="382622"/>
                </a:cubicBezTo>
                <a:cubicBezTo>
                  <a:pt x="5241" y="390559"/>
                  <a:pt x="11591" y="342405"/>
                  <a:pt x="15824" y="328647"/>
                </a:cubicBezTo>
                <a:cubicBezTo>
                  <a:pt x="20057" y="314889"/>
                  <a:pt x="29582" y="295310"/>
                  <a:pt x="28524" y="300072"/>
                </a:cubicBezTo>
                <a:cubicBezTo>
                  <a:pt x="27466" y="304834"/>
                  <a:pt x="10532" y="360926"/>
                  <a:pt x="9474" y="357222"/>
                </a:cubicBezTo>
                <a:cubicBezTo>
                  <a:pt x="8416" y="353518"/>
                  <a:pt x="19528" y="311185"/>
                  <a:pt x="22174" y="277847"/>
                </a:cubicBezTo>
                <a:cubicBezTo>
                  <a:pt x="24820" y="244510"/>
                  <a:pt x="11591" y="192651"/>
                  <a:pt x="25349" y="157197"/>
                </a:cubicBezTo>
                <a:cubicBezTo>
                  <a:pt x="39107" y="121743"/>
                  <a:pt x="83028" y="91051"/>
                  <a:pt x="104724" y="65122"/>
                </a:cubicBezTo>
                <a:cubicBezTo>
                  <a:pt x="126420" y="39193"/>
                  <a:pt x="172986" y="-9490"/>
                  <a:pt x="161874" y="1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B2626BBD-2C7C-4C24-868F-A7892D3F8316}"/>
              </a:ext>
            </a:extLst>
          </p:cNvPr>
          <p:cNvSpPr/>
          <p:nvPr/>
        </p:nvSpPr>
        <p:spPr>
          <a:xfrm>
            <a:off x="4685224" y="4584679"/>
            <a:ext cx="461730" cy="162387"/>
          </a:xfrm>
          <a:custGeom>
            <a:avLst/>
            <a:gdLst>
              <a:gd name="connsiteX0" fmla="*/ 4251 w 461730"/>
              <a:gd name="connsiteY0" fmla="*/ 136546 h 162387"/>
              <a:gd name="connsiteX1" fmla="*/ 261426 w 461730"/>
              <a:gd name="connsiteY1" fmla="*/ 149246 h 162387"/>
              <a:gd name="connsiteX2" fmla="*/ 169351 w 461730"/>
              <a:gd name="connsiteY2" fmla="*/ 142896 h 162387"/>
              <a:gd name="connsiteX3" fmla="*/ 347151 w 461730"/>
              <a:gd name="connsiteY3" fmla="*/ 63521 h 162387"/>
              <a:gd name="connsiteX4" fmla="*/ 461451 w 461730"/>
              <a:gd name="connsiteY4" fmla="*/ 21 h 162387"/>
              <a:gd name="connsiteX5" fmla="*/ 315401 w 461730"/>
              <a:gd name="connsiteY5" fmla="*/ 57171 h 162387"/>
              <a:gd name="connsiteX6" fmla="*/ 204276 w 461730"/>
              <a:gd name="connsiteY6" fmla="*/ 114321 h 162387"/>
              <a:gd name="connsiteX7" fmla="*/ 337626 w 461730"/>
              <a:gd name="connsiteY7" fmla="*/ 47646 h 162387"/>
              <a:gd name="connsiteX8" fmla="*/ 226501 w 461730"/>
              <a:gd name="connsiteY8" fmla="*/ 127021 h 162387"/>
              <a:gd name="connsiteX9" fmla="*/ 109026 w 461730"/>
              <a:gd name="connsiteY9" fmla="*/ 161946 h 162387"/>
              <a:gd name="connsiteX10" fmla="*/ 4251 w 461730"/>
              <a:gd name="connsiteY10" fmla="*/ 136546 h 16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1730" h="162387">
                <a:moveTo>
                  <a:pt x="4251" y="136546"/>
                </a:moveTo>
                <a:cubicBezTo>
                  <a:pt x="29651" y="134429"/>
                  <a:pt x="233909" y="148188"/>
                  <a:pt x="261426" y="149246"/>
                </a:cubicBezTo>
                <a:cubicBezTo>
                  <a:pt x="288943" y="150304"/>
                  <a:pt x="155064" y="157183"/>
                  <a:pt x="169351" y="142896"/>
                </a:cubicBezTo>
                <a:cubicBezTo>
                  <a:pt x="183638" y="128609"/>
                  <a:pt x="298468" y="87333"/>
                  <a:pt x="347151" y="63521"/>
                </a:cubicBezTo>
                <a:cubicBezTo>
                  <a:pt x="395834" y="39709"/>
                  <a:pt x="466742" y="1079"/>
                  <a:pt x="461451" y="21"/>
                </a:cubicBezTo>
                <a:cubicBezTo>
                  <a:pt x="456160" y="-1037"/>
                  <a:pt x="358264" y="38121"/>
                  <a:pt x="315401" y="57171"/>
                </a:cubicBezTo>
                <a:cubicBezTo>
                  <a:pt x="272539" y="76221"/>
                  <a:pt x="200572" y="115908"/>
                  <a:pt x="204276" y="114321"/>
                </a:cubicBezTo>
                <a:cubicBezTo>
                  <a:pt x="207980" y="112734"/>
                  <a:pt x="333922" y="45529"/>
                  <a:pt x="337626" y="47646"/>
                </a:cubicBezTo>
                <a:cubicBezTo>
                  <a:pt x="341330" y="49763"/>
                  <a:pt x="264601" y="107971"/>
                  <a:pt x="226501" y="127021"/>
                </a:cubicBezTo>
                <a:cubicBezTo>
                  <a:pt x="188401" y="146071"/>
                  <a:pt x="143951" y="157713"/>
                  <a:pt x="109026" y="161946"/>
                </a:cubicBezTo>
                <a:cubicBezTo>
                  <a:pt x="74101" y="166179"/>
                  <a:pt x="-21149" y="138663"/>
                  <a:pt x="4251" y="136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A527077-496E-C47D-DEA3-8B4DCD9CD617}"/>
              </a:ext>
            </a:extLst>
          </p:cNvPr>
          <p:cNvSpPr/>
          <p:nvPr/>
        </p:nvSpPr>
        <p:spPr>
          <a:xfrm>
            <a:off x="4184377" y="5508474"/>
            <a:ext cx="267461" cy="158187"/>
          </a:xfrm>
          <a:custGeom>
            <a:avLst/>
            <a:gdLst>
              <a:gd name="connsiteX0" fmla="*/ 273 w 267461"/>
              <a:gd name="connsiteY0" fmla="*/ 151 h 158187"/>
              <a:gd name="connsiteX1" fmla="*/ 124098 w 267461"/>
              <a:gd name="connsiteY1" fmla="*/ 44601 h 158187"/>
              <a:gd name="connsiteX2" fmla="*/ 266973 w 267461"/>
              <a:gd name="connsiteY2" fmla="*/ 151 h 158187"/>
              <a:gd name="connsiteX3" fmla="*/ 168548 w 267461"/>
              <a:gd name="connsiteY3" fmla="*/ 31901 h 158187"/>
              <a:gd name="connsiteX4" fmla="*/ 105048 w 267461"/>
              <a:gd name="connsiteY4" fmla="*/ 3326 h 158187"/>
              <a:gd name="connsiteX5" fmla="*/ 130448 w 267461"/>
              <a:gd name="connsiteY5" fmla="*/ 54126 h 158187"/>
              <a:gd name="connsiteX6" fmla="*/ 133623 w 267461"/>
              <a:gd name="connsiteY6" fmla="*/ 79526 h 158187"/>
              <a:gd name="connsiteX7" fmla="*/ 114573 w 267461"/>
              <a:gd name="connsiteY7" fmla="*/ 155726 h 158187"/>
              <a:gd name="connsiteX8" fmla="*/ 117748 w 267461"/>
              <a:gd name="connsiteY8" fmla="*/ 136676 h 158187"/>
              <a:gd name="connsiteX9" fmla="*/ 117748 w 267461"/>
              <a:gd name="connsiteY9" fmla="*/ 108101 h 158187"/>
              <a:gd name="connsiteX10" fmla="*/ 44723 w 267461"/>
              <a:gd name="connsiteY10" fmla="*/ 41426 h 158187"/>
              <a:gd name="connsiteX11" fmla="*/ 89173 w 267461"/>
              <a:gd name="connsiteY11" fmla="*/ 63651 h 158187"/>
              <a:gd name="connsiteX12" fmla="*/ 273 w 267461"/>
              <a:gd name="connsiteY12" fmla="*/ 151 h 15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461" h="158187">
                <a:moveTo>
                  <a:pt x="273" y="151"/>
                </a:moveTo>
                <a:cubicBezTo>
                  <a:pt x="6094" y="-3024"/>
                  <a:pt x="79648" y="44601"/>
                  <a:pt x="124098" y="44601"/>
                </a:cubicBezTo>
                <a:cubicBezTo>
                  <a:pt x="168548" y="44601"/>
                  <a:pt x="259565" y="2268"/>
                  <a:pt x="266973" y="151"/>
                </a:cubicBezTo>
                <a:cubicBezTo>
                  <a:pt x="274381" y="-1966"/>
                  <a:pt x="195535" y="31372"/>
                  <a:pt x="168548" y="31901"/>
                </a:cubicBezTo>
                <a:cubicBezTo>
                  <a:pt x="141561" y="32430"/>
                  <a:pt x="111398" y="-378"/>
                  <a:pt x="105048" y="3326"/>
                </a:cubicBezTo>
                <a:cubicBezTo>
                  <a:pt x="98698" y="7030"/>
                  <a:pt x="125685" y="41426"/>
                  <a:pt x="130448" y="54126"/>
                </a:cubicBezTo>
                <a:cubicBezTo>
                  <a:pt x="135211" y="66826"/>
                  <a:pt x="136269" y="62593"/>
                  <a:pt x="133623" y="79526"/>
                </a:cubicBezTo>
                <a:cubicBezTo>
                  <a:pt x="130977" y="96459"/>
                  <a:pt x="114573" y="155726"/>
                  <a:pt x="114573" y="155726"/>
                </a:cubicBezTo>
                <a:cubicBezTo>
                  <a:pt x="111927" y="165251"/>
                  <a:pt x="117219" y="144614"/>
                  <a:pt x="117748" y="136676"/>
                </a:cubicBezTo>
                <a:cubicBezTo>
                  <a:pt x="118277" y="128739"/>
                  <a:pt x="129919" y="123976"/>
                  <a:pt x="117748" y="108101"/>
                </a:cubicBezTo>
                <a:cubicBezTo>
                  <a:pt x="105577" y="92226"/>
                  <a:pt x="49486" y="48834"/>
                  <a:pt x="44723" y="41426"/>
                </a:cubicBezTo>
                <a:cubicBezTo>
                  <a:pt x="39961" y="34018"/>
                  <a:pt x="94994" y="67884"/>
                  <a:pt x="89173" y="63651"/>
                </a:cubicBezTo>
                <a:cubicBezTo>
                  <a:pt x="83352" y="59418"/>
                  <a:pt x="-5548" y="3326"/>
                  <a:pt x="273" y="1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7D38AA5-AF49-4C31-E24D-58901906B86A}"/>
              </a:ext>
            </a:extLst>
          </p:cNvPr>
          <p:cNvSpPr/>
          <p:nvPr/>
        </p:nvSpPr>
        <p:spPr>
          <a:xfrm>
            <a:off x="3708142" y="5943597"/>
            <a:ext cx="139962" cy="198082"/>
          </a:xfrm>
          <a:custGeom>
            <a:avLst/>
            <a:gdLst>
              <a:gd name="connsiteX0" fmla="*/ 47883 w 139962"/>
              <a:gd name="connsiteY0" fmla="*/ 3 h 198082"/>
              <a:gd name="connsiteX1" fmla="*/ 70108 w 139962"/>
              <a:gd name="connsiteY1" fmla="*/ 92078 h 198082"/>
              <a:gd name="connsiteX2" fmla="*/ 258 w 139962"/>
              <a:gd name="connsiteY2" fmla="*/ 196853 h 198082"/>
              <a:gd name="connsiteX3" fmla="*/ 47883 w 139962"/>
              <a:gd name="connsiteY3" fmla="*/ 149228 h 198082"/>
              <a:gd name="connsiteX4" fmla="*/ 85983 w 139962"/>
              <a:gd name="connsiteY4" fmla="*/ 146053 h 198082"/>
              <a:gd name="connsiteX5" fmla="*/ 139958 w 139962"/>
              <a:gd name="connsiteY5" fmla="*/ 180978 h 198082"/>
              <a:gd name="connsiteX6" fmla="*/ 89158 w 139962"/>
              <a:gd name="connsiteY6" fmla="*/ 127003 h 198082"/>
              <a:gd name="connsiteX7" fmla="*/ 82808 w 139962"/>
              <a:gd name="connsiteY7" fmla="*/ 95253 h 198082"/>
              <a:gd name="connsiteX8" fmla="*/ 47883 w 139962"/>
              <a:gd name="connsiteY8" fmla="*/ 3 h 19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62" h="198082">
                <a:moveTo>
                  <a:pt x="47883" y="3"/>
                </a:moveTo>
                <a:cubicBezTo>
                  <a:pt x="45766" y="-526"/>
                  <a:pt x="78045" y="59270"/>
                  <a:pt x="70108" y="92078"/>
                </a:cubicBezTo>
                <a:cubicBezTo>
                  <a:pt x="62171" y="124886"/>
                  <a:pt x="3962" y="187328"/>
                  <a:pt x="258" y="196853"/>
                </a:cubicBezTo>
                <a:cubicBezTo>
                  <a:pt x="-3446" y="206378"/>
                  <a:pt x="33595" y="157695"/>
                  <a:pt x="47883" y="149228"/>
                </a:cubicBezTo>
                <a:cubicBezTo>
                  <a:pt x="62171" y="140761"/>
                  <a:pt x="70637" y="140761"/>
                  <a:pt x="85983" y="146053"/>
                </a:cubicBezTo>
                <a:cubicBezTo>
                  <a:pt x="101329" y="151345"/>
                  <a:pt x="139429" y="184153"/>
                  <a:pt x="139958" y="180978"/>
                </a:cubicBezTo>
                <a:cubicBezTo>
                  <a:pt x="140487" y="177803"/>
                  <a:pt x="98683" y="141290"/>
                  <a:pt x="89158" y="127003"/>
                </a:cubicBezTo>
                <a:cubicBezTo>
                  <a:pt x="79633" y="112716"/>
                  <a:pt x="85454" y="114303"/>
                  <a:pt x="82808" y="95253"/>
                </a:cubicBezTo>
                <a:cubicBezTo>
                  <a:pt x="80162" y="76203"/>
                  <a:pt x="50000" y="532"/>
                  <a:pt x="4788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2EE26111-295A-10AD-0BB5-6C56A608B9CC}"/>
              </a:ext>
            </a:extLst>
          </p:cNvPr>
          <p:cNvSpPr/>
          <p:nvPr/>
        </p:nvSpPr>
        <p:spPr>
          <a:xfrm>
            <a:off x="4883049" y="5803870"/>
            <a:ext cx="63681" cy="161996"/>
          </a:xfrm>
          <a:custGeom>
            <a:avLst/>
            <a:gdLst>
              <a:gd name="connsiteX0" fmla="*/ 101 w 63681"/>
              <a:gd name="connsiteY0" fmla="*/ 30 h 161996"/>
              <a:gd name="connsiteX1" fmla="*/ 47726 w 63681"/>
              <a:gd name="connsiteY1" fmla="*/ 85755 h 161996"/>
              <a:gd name="connsiteX2" fmla="*/ 3276 w 63681"/>
              <a:gd name="connsiteY2" fmla="*/ 161955 h 161996"/>
              <a:gd name="connsiteX3" fmla="*/ 63601 w 63681"/>
              <a:gd name="connsiteY3" fmla="*/ 95280 h 161996"/>
              <a:gd name="connsiteX4" fmla="*/ 101 w 63681"/>
              <a:gd name="connsiteY4" fmla="*/ 30 h 16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81" h="161996">
                <a:moveTo>
                  <a:pt x="101" y="30"/>
                </a:moveTo>
                <a:cubicBezTo>
                  <a:pt x="-2545" y="-1558"/>
                  <a:pt x="47197" y="58768"/>
                  <a:pt x="47726" y="85755"/>
                </a:cubicBezTo>
                <a:cubicBezTo>
                  <a:pt x="48255" y="112742"/>
                  <a:pt x="630" y="160368"/>
                  <a:pt x="3276" y="161955"/>
                </a:cubicBezTo>
                <a:cubicBezTo>
                  <a:pt x="5922" y="163543"/>
                  <a:pt x="60955" y="119622"/>
                  <a:pt x="63601" y="95280"/>
                </a:cubicBezTo>
                <a:cubicBezTo>
                  <a:pt x="66247" y="70938"/>
                  <a:pt x="2747" y="1618"/>
                  <a:pt x="10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8AFFC908-195C-B624-12E0-B2150184CEA2}"/>
              </a:ext>
            </a:extLst>
          </p:cNvPr>
          <p:cNvSpPr/>
          <p:nvPr/>
        </p:nvSpPr>
        <p:spPr>
          <a:xfrm>
            <a:off x="4169730" y="5587894"/>
            <a:ext cx="188186" cy="262748"/>
          </a:xfrm>
          <a:custGeom>
            <a:avLst/>
            <a:gdLst>
              <a:gd name="connsiteX0" fmla="*/ 186370 w 188186"/>
              <a:gd name="connsiteY0" fmla="*/ 106 h 262748"/>
              <a:gd name="connsiteX1" fmla="*/ 151445 w 188186"/>
              <a:gd name="connsiteY1" fmla="*/ 108056 h 262748"/>
              <a:gd name="connsiteX2" fmla="*/ 170495 w 188186"/>
              <a:gd name="connsiteY2" fmla="*/ 257281 h 262748"/>
              <a:gd name="connsiteX3" fmla="*/ 148270 w 188186"/>
              <a:gd name="connsiteY3" fmla="*/ 228706 h 262748"/>
              <a:gd name="connsiteX4" fmla="*/ 2220 w 188186"/>
              <a:gd name="connsiteY4" fmla="*/ 212831 h 262748"/>
              <a:gd name="connsiteX5" fmla="*/ 62545 w 188186"/>
              <a:gd name="connsiteY5" fmla="*/ 200131 h 262748"/>
              <a:gd name="connsiteX6" fmla="*/ 97470 w 188186"/>
              <a:gd name="connsiteY6" fmla="*/ 92181 h 262748"/>
              <a:gd name="connsiteX7" fmla="*/ 84770 w 188186"/>
              <a:gd name="connsiteY7" fmla="*/ 127106 h 262748"/>
              <a:gd name="connsiteX8" fmla="*/ 186370 w 188186"/>
              <a:gd name="connsiteY8" fmla="*/ 106 h 26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86" h="262748">
                <a:moveTo>
                  <a:pt x="186370" y="106"/>
                </a:moveTo>
                <a:cubicBezTo>
                  <a:pt x="197483" y="-3069"/>
                  <a:pt x="154091" y="65194"/>
                  <a:pt x="151445" y="108056"/>
                </a:cubicBezTo>
                <a:cubicBezTo>
                  <a:pt x="148799" y="150918"/>
                  <a:pt x="171024" y="237173"/>
                  <a:pt x="170495" y="257281"/>
                </a:cubicBezTo>
                <a:cubicBezTo>
                  <a:pt x="169966" y="277389"/>
                  <a:pt x="176316" y="236114"/>
                  <a:pt x="148270" y="228706"/>
                </a:cubicBezTo>
                <a:cubicBezTo>
                  <a:pt x="120224" y="221298"/>
                  <a:pt x="16508" y="217594"/>
                  <a:pt x="2220" y="212831"/>
                </a:cubicBezTo>
                <a:cubicBezTo>
                  <a:pt x="-12068" y="208068"/>
                  <a:pt x="46670" y="220239"/>
                  <a:pt x="62545" y="200131"/>
                </a:cubicBezTo>
                <a:cubicBezTo>
                  <a:pt x="78420" y="180023"/>
                  <a:pt x="93766" y="104352"/>
                  <a:pt x="97470" y="92181"/>
                </a:cubicBezTo>
                <a:cubicBezTo>
                  <a:pt x="101174" y="80010"/>
                  <a:pt x="71012" y="135573"/>
                  <a:pt x="84770" y="127106"/>
                </a:cubicBezTo>
                <a:cubicBezTo>
                  <a:pt x="98528" y="118639"/>
                  <a:pt x="175257" y="3281"/>
                  <a:pt x="186370" y="1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75C0862-6A4E-34F6-F687-94EA336E6F39}"/>
              </a:ext>
            </a:extLst>
          </p:cNvPr>
          <p:cNvSpPr/>
          <p:nvPr/>
        </p:nvSpPr>
        <p:spPr>
          <a:xfrm>
            <a:off x="3813243" y="5126911"/>
            <a:ext cx="432626" cy="493217"/>
          </a:xfrm>
          <a:custGeom>
            <a:avLst/>
            <a:gdLst>
              <a:gd name="connsiteX0" fmla="*/ 155507 w 432626"/>
              <a:gd name="connsiteY0" fmla="*/ 714 h 493217"/>
              <a:gd name="connsiteX1" fmla="*/ 85657 w 432626"/>
              <a:gd name="connsiteY1" fmla="*/ 264239 h 493217"/>
              <a:gd name="connsiteX2" fmla="*/ 168207 w 432626"/>
              <a:gd name="connsiteY2" fmla="*/ 442039 h 493217"/>
              <a:gd name="connsiteX3" fmla="*/ 95182 w 432626"/>
              <a:gd name="connsiteY3" fmla="*/ 400764 h 493217"/>
              <a:gd name="connsiteX4" fmla="*/ 425382 w 432626"/>
              <a:gd name="connsiteY4" fmla="*/ 486489 h 493217"/>
              <a:gd name="connsiteX5" fmla="*/ 298382 w 432626"/>
              <a:gd name="connsiteY5" fmla="*/ 483314 h 493217"/>
              <a:gd name="connsiteX6" fmla="*/ 12632 w 432626"/>
              <a:gd name="connsiteY6" fmla="*/ 448389 h 493217"/>
              <a:gd name="connsiteX7" fmla="*/ 50732 w 432626"/>
              <a:gd name="connsiteY7" fmla="*/ 235664 h 493217"/>
              <a:gd name="connsiteX8" fmla="*/ 53907 w 432626"/>
              <a:gd name="connsiteY8" fmla="*/ 324564 h 493217"/>
              <a:gd name="connsiteX9" fmla="*/ 57082 w 432626"/>
              <a:gd name="connsiteY9" fmla="*/ 168989 h 493217"/>
              <a:gd name="connsiteX10" fmla="*/ 69782 w 432626"/>
              <a:gd name="connsiteY10" fmla="*/ 184864 h 493217"/>
              <a:gd name="connsiteX11" fmla="*/ 155507 w 432626"/>
              <a:gd name="connsiteY11" fmla="*/ 714 h 49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626" h="493217">
                <a:moveTo>
                  <a:pt x="155507" y="714"/>
                </a:moveTo>
                <a:cubicBezTo>
                  <a:pt x="158153" y="13943"/>
                  <a:pt x="83540" y="190685"/>
                  <a:pt x="85657" y="264239"/>
                </a:cubicBezTo>
                <a:cubicBezTo>
                  <a:pt x="87774" y="337793"/>
                  <a:pt x="166620" y="419285"/>
                  <a:pt x="168207" y="442039"/>
                </a:cubicBezTo>
                <a:cubicBezTo>
                  <a:pt x="169794" y="464793"/>
                  <a:pt x="52320" y="393356"/>
                  <a:pt x="95182" y="400764"/>
                </a:cubicBezTo>
                <a:cubicBezTo>
                  <a:pt x="138044" y="408172"/>
                  <a:pt x="391515" y="472731"/>
                  <a:pt x="425382" y="486489"/>
                </a:cubicBezTo>
                <a:cubicBezTo>
                  <a:pt x="459249" y="500247"/>
                  <a:pt x="367174" y="489664"/>
                  <a:pt x="298382" y="483314"/>
                </a:cubicBezTo>
                <a:cubicBezTo>
                  <a:pt x="229590" y="476964"/>
                  <a:pt x="53907" y="489664"/>
                  <a:pt x="12632" y="448389"/>
                </a:cubicBezTo>
                <a:cubicBezTo>
                  <a:pt x="-28643" y="407114"/>
                  <a:pt x="43853" y="256301"/>
                  <a:pt x="50732" y="235664"/>
                </a:cubicBezTo>
                <a:cubicBezTo>
                  <a:pt x="57611" y="215027"/>
                  <a:pt x="52849" y="335676"/>
                  <a:pt x="53907" y="324564"/>
                </a:cubicBezTo>
                <a:cubicBezTo>
                  <a:pt x="54965" y="313452"/>
                  <a:pt x="54436" y="192272"/>
                  <a:pt x="57082" y="168989"/>
                </a:cubicBezTo>
                <a:cubicBezTo>
                  <a:pt x="59728" y="145706"/>
                  <a:pt x="56553" y="207618"/>
                  <a:pt x="69782" y="184864"/>
                </a:cubicBezTo>
                <a:cubicBezTo>
                  <a:pt x="83011" y="162110"/>
                  <a:pt x="152861" y="-12515"/>
                  <a:pt x="155507" y="7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294BBF62-A087-7680-75E3-41835F90316E}"/>
              </a:ext>
            </a:extLst>
          </p:cNvPr>
          <p:cNvSpPr/>
          <p:nvPr/>
        </p:nvSpPr>
        <p:spPr>
          <a:xfrm>
            <a:off x="3539810" y="2727043"/>
            <a:ext cx="1542593" cy="588602"/>
          </a:xfrm>
          <a:custGeom>
            <a:avLst/>
            <a:gdLst>
              <a:gd name="connsiteX0" fmla="*/ 79690 w 1542593"/>
              <a:gd name="connsiteY0" fmla="*/ 289207 h 588602"/>
              <a:gd name="connsiteX1" fmla="*/ 346390 w 1542593"/>
              <a:gd name="connsiteY1" fmla="*/ 219357 h 588602"/>
              <a:gd name="connsiteX2" fmla="*/ 682940 w 1542593"/>
              <a:gd name="connsiteY2" fmla="*/ 16157 h 588602"/>
              <a:gd name="connsiteX3" fmla="*/ 657540 w 1542593"/>
              <a:gd name="connsiteY3" fmla="*/ 28857 h 588602"/>
              <a:gd name="connsiteX4" fmla="*/ 743265 w 1542593"/>
              <a:gd name="connsiteY4" fmla="*/ 41557 h 588602"/>
              <a:gd name="connsiteX5" fmla="*/ 1479865 w 1542593"/>
              <a:gd name="connsiteY5" fmla="*/ 555907 h 588602"/>
              <a:gd name="connsiteX6" fmla="*/ 1419540 w 1542593"/>
              <a:gd name="connsiteY6" fmla="*/ 520982 h 588602"/>
              <a:gd name="connsiteX7" fmla="*/ 746440 w 1542593"/>
              <a:gd name="connsiteY7" fmla="*/ 397157 h 588602"/>
              <a:gd name="connsiteX8" fmla="*/ 1082990 w 1542593"/>
              <a:gd name="connsiteY8" fmla="*/ 444782 h 588602"/>
              <a:gd name="connsiteX9" fmla="*/ 848040 w 1542593"/>
              <a:gd name="connsiteY9" fmla="*/ 393982 h 588602"/>
              <a:gd name="connsiteX10" fmla="*/ 394015 w 1542593"/>
              <a:gd name="connsiteY10" fmla="*/ 498757 h 588602"/>
              <a:gd name="connsiteX11" fmla="*/ 444815 w 1542593"/>
              <a:gd name="connsiteY11" fmla="*/ 486057 h 588602"/>
              <a:gd name="connsiteX12" fmla="*/ 806765 w 1542593"/>
              <a:gd name="connsiteY12" fmla="*/ 247932 h 588602"/>
              <a:gd name="connsiteX13" fmla="*/ 600390 w 1542593"/>
              <a:gd name="connsiteY13" fmla="*/ 359057 h 588602"/>
              <a:gd name="connsiteX14" fmla="*/ 315 w 1542593"/>
              <a:gd name="connsiteY14" fmla="*/ 559082 h 588602"/>
              <a:gd name="connsiteX15" fmla="*/ 514665 w 1542593"/>
              <a:gd name="connsiteY15" fmla="*/ 390807 h 588602"/>
              <a:gd name="connsiteX16" fmla="*/ 324165 w 1542593"/>
              <a:gd name="connsiteY16" fmla="*/ 390807 h 588602"/>
              <a:gd name="connsiteX17" fmla="*/ 28890 w 1542593"/>
              <a:gd name="connsiteY17" fmla="*/ 416207 h 588602"/>
              <a:gd name="connsiteX18" fmla="*/ 311465 w 1542593"/>
              <a:gd name="connsiteY18" fmla="*/ 365407 h 588602"/>
              <a:gd name="connsiteX19" fmla="*/ 79690 w 1542593"/>
              <a:gd name="connsiteY19" fmla="*/ 289207 h 58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42593" h="588602">
                <a:moveTo>
                  <a:pt x="79690" y="289207"/>
                </a:moveTo>
                <a:cubicBezTo>
                  <a:pt x="85511" y="264865"/>
                  <a:pt x="245848" y="264865"/>
                  <a:pt x="346390" y="219357"/>
                </a:cubicBezTo>
                <a:cubicBezTo>
                  <a:pt x="446932" y="173849"/>
                  <a:pt x="631082" y="47907"/>
                  <a:pt x="682940" y="16157"/>
                </a:cubicBezTo>
                <a:cubicBezTo>
                  <a:pt x="734798" y="-15593"/>
                  <a:pt x="647486" y="24624"/>
                  <a:pt x="657540" y="28857"/>
                </a:cubicBezTo>
                <a:cubicBezTo>
                  <a:pt x="667594" y="33090"/>
                  <a:pt x="606211" y="-46285"/>
                  <a:pt x="743265" y="41557"/>
                </a:cubicBezTo>
                <a:cubicBezTo>
                  <a:pt x="880319" y="129399"/>
                  <a:pt x="1367153" y="476003"/>
                  <a:pt x="1479865" y="555907"/>
                </a:cubicBezTo>
                <a:cubicBezTo>
                  <a:pt x="1592577" y="635811"/>
                  <a:pt x="1541777" y="547440"/>
                  <a:pt x="1419540" y="520982"/>
                </a:cubicBezTo>
                <a:cubicBezTo>
                  <a:pt x="1297303" y="494524"/>
                  <a:pt x="802532" y="409857"/>
                  <a:pt x="746440" y="397157"/>
                </a:cubicBezTo>
                <a:cubicBezTo>
                  <a:pt x="690348" y="384457"/>
                  <a:pt x="1066057" y="445311"/>
                  <a:pt x="1082990" y="444782"/>
                </a:cubicBezTo>
                <a:cubicBezTo>
                  <a:pt x="1099923" y="444253"/>
                  <a:pt x="962869" y="384986"/>
                  <a:pt x="848040" y="393982"/>
                </a:cubicBezTo>
                <a:cubicBezTo>
                  <a:pt x="733211" y="402978"/>
                  <a:pt x="461219" y="483411"/>
                  <a:pt x="394015" y="498757"/>
                </a:cubicBezTo>
                <a:cubicBezTo>
                  <a:pt x="326811" y="514103"/>
                  <a:pt x="376023" y="527861"/>
                  <a:pt x="444815" y="486057"/>
                </a:cubicBezTo>
                <a:cubicBezTo>
                  <a:pt x="513607" y="444253"/>
                  <a:pt x="780836" y="269099"/>
                  <a:pt x="806765" y="247932"/>
                </a:cubicBezTo>
                <a:cubicBezTo>
                  <a:pt x="832694" y="226765"/>
                  <a:pt x="734798" y="307199"/>
                  <a:pt x="600390" y="359057"/>
                </a:cubicBezTo>
                <a:cubicBezTo>
                  <a:pt x="465982" y="410915"/>
                  <a:pt x="14602" y="553790"/>
                  <a:pt x="315" y="559082"/>
                </a:cubicBezTo>
                <a:cubicBezTo>
                  <a:pt x="-13972" y="564374"/>
                  <a:pt x="460690" y="418853"/>
                  <a:pt x="514665" y="390807"/>
                </a:cubicBezTo>
                <a:cubicBezTo>
                  <a:pt x="568640" y="362761"/>
                  <a:pt x="405127" y="386574"/>
                  <a:pt x="324165" y="390807"/>
                </a:cubicBezTo>
                <a:cubicBezTo>
                  <a:pt x="243203" y="395040"/>
                  <a:pt x="31007" y="420440"/>
                  <a:pt x="28890" y="416207"/>
                </a:cubicBezTo>
                <a:cubicBezTo>
                  <a:pt x="26773" y="411974"/>
                  <a:pt x="302469" y="382870"/>
                  <a:pt x="311465" y="365407"/>
                </a:cubicBezTo>
                <a:cubicBezTo>
                  <a:pt x="320461" y="347945"/>
                  <a:pt x="73869" y="313549"/>
                  <a:pt x="79690" y="2892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40C96A0-E058-E285-779F-7A02870AD8CE}"/>
              </a:ext>
            </a:extLst>
          </p:cNvPr>
          <p:cNvSpPr/>
          <p:nvPr/>
        </p:nvSpPr>
        <p:spPr>
          <a:xfrm>
            <a:off x="4107297" y="3884144"/>
            <a:ext cx="458954" cy="1033039"/>
          </a:xfrm>
          <a:custGeom>
            <a:avLst/>
            <a:gdLst>
              <a:gd name="connsiteX0" fmla="*/ 80528 w 458954"/>
              <a:gd name="connsiteY0" fmla="*/ 179856 h 1033039"/>
              <a:gd name="connsiteX1" fmla="*/ 1153 w 458954"/>
              <a:gd name="connsiteY1" fmla="*/ 519581 h 1033039"/>
              <a:gd name="connsiteX2" fmla="*/ 32903 w 458954"/>
              <a:gd name="connsiteY2" fmla="*/ 459256 h 1033039"/>
              <a:gd name="connsiteX3" fmla="*/ 26553 w 458954"/>
              <a:gd name="connsiteY3" fmla="*/ 668806 h 1033039"/>
              <a:gd name="connsiteX4" fmla="*/ 26553 w 458954"/>
              <a:gd name="connsiteY4" fmla="*/ 633881 h 1033039"/>
              <a:gd name="connsiteX5" fmla="*/ 169428 w 458954"/>
              <a:gd name="connsiteY5" fmla="*/ 1011706 h 1033039"/>
              <a:gd name="connsiteX6" fmla="*/ 147203 w 458954"/>
              <a:gd name="connsiteY6" fmla="*/ 957731 h 1033039"/>
              <a:gd name="connsiteX7" fmla="*/ 67828 w 458954"/>
              <a:gd name="connsiteY7" fmla="*/ 722781 h 1033039"/>
              <a:gd name="connsiteX8" fmla="*/ 134503 w 458954"/>
              <a:gd name="connsiteY8" fmla="*/ 865656 h 1033039"/>
              <a:gd name="connsiteX9" fmla="*/ 131328 w 458954"/>
              <a:gd name="connsiteY9" fmla="*/ 745006 h 1033039"/>
              <a:gd name="connsiteX10" fmla="*/ 458353 w 458954"/>
              <a:gd name="connsiteY10" fmla="*/ 325906 h 1033039"/>
              <a:gd name="connsiteX11" fmla="*/ 213878 w 458954"/>
              <a:gd name="connsiteY11" fmla="*/ 535456 h 1033039"/>
              <a:gd name="connsiteX12" fmla="*/ 267853 w 458954"/>
              <a:gd name="connsiteY12" fmla="*/ 338606 h 1033039"/>
              <a:gd name="connsiteX13" fmla="*/ 172603 w 458954"/>
              <a:gd name="connsiteY13" fmla="*/ 452906 h 1033039"/>
              <a:gd name="connsiteX14" fmla="*/ 223403 w 458954"/>
              <a:gd name="connsiteY14" fmla="*/ 214781 h 1033039"/>
              <a:gd name="connsiteX15" fmla="*/ 188478 w 458954"/>
              <a:gd name="connsiteY15" fmla="*/ 2056 h 1033039"/>
              <a:gd name="connsiteX16" fmla="*/ 210703 w 458954"/>
              <a:gd name="connsiteY16" fmla="*/ 122706 h 1033039"/>
              <a:gd name="connsiteX17" fmla="*/ 131328 w 458954"/>
              <a:gd name="connsiteY17" fmla="*/ 376706 h 1033039"/>
              <a:gd name="connsiteX18" fmla="*/ 140853 w 458954"/>
              <a:gd name="connsiteY18" fmla="*/ 271931 h 1033039"/>
              <a:gd name="connsiteX19" fmla="*/ 134503 w 458954"/>
              <a:gd name="connsiteY19" fmla="*/ 138581 h 1033039"/>
              <a:gd name="connsiteX20" fmla="*/ 77353 w 458954"/>
              <a:gd name="connsiteY20" fmla="*/ 386231 h 1033039"/>
              <a:gd name="connsiteX21" fmla="*/ 90053 w 458954"/>
              <a:gd name="connsiteY21" fmla="*/ 316381 h 1033039"/>
              <a:gd name="connsiteX22" fmla="*/ 80528 w 458954"/>
              <a:gd name="connsiteY22" fmla="*/ 179856 h 103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8954" h="1033039">
                <a:moveTo>
                  <a:pt x="80528" y="179856"/>
                </a:moveTo>
                <a:cubicBezTo>
                  <a:pt x="65711" y="213723"/>
                  <a:pt x="9090" y="473014"/>
                  <a:pt x="1153" y="519581"/>
                </a:cubicBezTo>
                <a:cubicBezTo>
                  <a:pt x="-6784" y="566148"/>
                  <a:pt x="28670" y="434385"/>
                  <a:pt x="32903" y="459256"/>
                </a:cubicBezTo>
                <a:cubicBezTo>
                  <a:pt x="37136" y="484127"/>
                  <a:pt x="27611" y="639702"/>
                  <a:pt x="26553" y="668806"/>
                </a:cubicBezTo>
                <a:cubicBezTo>
                  <a:pt x="25495" y="697910"/>
                  <a:pt x="2741" y="576731"/>
                  <a:pt x="26553" y="633881"/>
                </a:cubicBezTo>
                <a:cubicBezTo>
                  <a:pt x="50365" y="691031"/>
                  <a:pt x="149320" y="957731"/>
                  <a:pt x="169428" y="1011706"/>
                </a:cubicBezTo>
                <a:cubicBezTo>
                  <a:pt x="189536" y="1065681"/>
                  <a:pt x="164136" y="1005885"/>
                  <a:pt x="147203" y="957731"/>
                </a:cubicBezTo>
                <a:cubicBezTo>
                  <a:pt x="130270" y="909577"/>
                  <a:pt x="69945" y="738127"/>
                  <a:pt x="67828" y="722781"/>
                </a:cubicBezTo>
                <a:cubicBezTo>
                  <a:pt x="65711" y="707435"/>
                  <a:pt x="123920" y="861952"/>
                  <a:pt x="134503" y="865656"/>
                </a:cubicBezTo>
                <a:cubicBezTo>
                  <a:pt x="145086" y="869360"/>
                  <a:pt x="77353" y="834964"/>
                  <a:pt x="131328" y="745006"/>
                </a:cubicBezTo>
                <a:cubicBezTo>
                  <a:pt x="185303" y="655048"/>
                  <a:pt x="444595" y="360831"/>
                  <a:pt x="458353" y="325906"/>
                </a:cubicBezTo>
                <a:cubicBezTo>
                  <a:pt x="472111" y="290981"/>
                  <a:pt x="245628" y="533339"/>
                  <a:pt x="213878" y="535456"/>
                </a:cubicBezTo>
                <a:cubicBezTo>
                  <a:pt x="182128" y="537573"/>
                  <a:pt x="274732" y="352364"/>
                  <a:pt x="267853" y="338606"/>
                </a:cubicBezTo>
                <a:cubicBezTo>
                  <a:pt x="260974" y="324848"/>
                  <a:pt x="180011" y="473543"/>
                  <a:pt x="172603" y="452906"/>
                </a:cubicBezTo>
                <a:cubicBezTo>
                  <a:pt x="165195" y="432269"/>
                  <a:pt x="220757" y="289923"/>
                  <a:pt x="223403" y="214781"/>
                </a:cubicBezTo>
                <a:cubicBezTo>
                  <a:pt x="226049" y="139639"/>
                  <a:pt x="190595" y="17402"/>
                  <a:pt x="188478" y="2056"/>
                </a:cubicBezTo>
                <a:cubicBezTo>
                  <a:pt x="186361" y="-13290"/>
                  <a:pt x="220228" y="60264"/>
                  <a:pt x="210703" y="122706"/>
                </a:cubicBezTo>
                <a:cubicBezTo>
                  <a:pt x="201178" y="185148"/>
                  <a:pt x="142970" y="351835"/>
                  <a:pt x="131328" y="376706"/>
                </a:cubicBezTo>
                <a:cubicBezTo>
                  <a:pt x="119686" y="401577"/>
                  <a:pt x="140324" y="311618"/>
                  <a:pt x="140853" y="271931"/>
                </a:cubicBezTo>
                <a:cubicBezTo>
                  <a:pt x="141382" y="232244"/>
                  <a:pt x="145086" y="119531"/>
                  <a:pt x="134503" y="138581"/>
                </a:cubicBezTo>
                <a:cubicBezTo>
                  <a:pt x="123920" y="157631"/>
                  <a:pt x="84761" y="356598"/>
                  <a:pt x="77353" y="386231"/>
                </a:cubicBezTo>
                <a:cubicBezTo>
                  <a:pt x="69945" y="415864"/>
                  <a:pt x="90582" y="347073"/>
                  <a:pt x="90053" y="316381"/>
                </a:cubicBezTo>
                <a:cubicBezTo>
                  <a:pt x="89524" y="285689"/>
                  <a:pt x="95345" y="145989"/>
                  <a:pt x="80528" y="1798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636E922-2460-108F-F5DC-257B951B5BEA}"/>
              </a:ext>
            </a:extLst>
          </p:cNvPr>
          <p:cNvSpPr/>
          <p:nvPr/>
        </p:nvSpPr>
        <p:spPr>
          <a:xfrm>
            <a:off x="3717925" y="4320798"/>
            <a:ext cx="273175" cy="819899"/>
          </a:xfrm>
          <a:custGeom>
            <a:avLst/>
            <a:gdLst>
              <a:gd name="connsiteX0" fmla="*/ 15875 w 273175"/>
              <a:gd name="connsiteY0" fmla="*/ 377 h 819899"/>
              <a:gd name="connsiteX1" fmla="*/ 215900 w 273175"/>
              <a:gd name="connsiteY1" fmla="*/ 225802 h 819899"/>
              <a:gd name="connsiteX2" fmla="*/ 257175 w 273175"/>
              <a:gd name="connsiteY2" fmla="*/ 368677 h 819899"/>
              <a:gd name="connsiteX3" fmla="*/ 273050 w 273175"/>
              <a:gd name="connsiteY3" fmla="*/ 333752 h 819899"/>
              <a:gd name="connsiteX4" fmla="*/ 263525 w 273175"/>
              <a:gd name="connsiteY4" fmla="*/ 384552 h 819899"/>
              <a:gd name="connsiteX5" fmla="*/ 244475 w 273175"/>
              <a:gd name="connsiteY5" fmla="*/ 565527 h 819899"/>
              <a:gd name="connsiteX6" fmla="*/ 101600 w 273175"/>
              <a:gd name="connsiteY6" fmla="*/ 711577 h 819899"/>
              <a:gd name="connsiteX7" fmla="*/ 34925 w 273175"/>
              <a:gd name="connsiteY7" fmla="*/ 819527 h 819899"/>
              <a:gd name="connsiteX8" fmla="*/ 82550 w 273175"/>
              <a:gd name="connsiteY8" fmla="*/ 743327 h 819899"/>
              <a:gd name="connsiteX9" fmla="*/ 114300 w 273175"/>
              <a:gd name="connsiteY9" fmla="*/ 644902 h 819899"/>
              <a:gd name="connsiteX10" fmla="*/ 85725 w 273175"/>
              <a:gd name="connsiteY10" fmla="*/ 276602 h 819899"/>
              <a:gd name="connsiteX11" fmla="*/ 117475 w 273175"/>
              <a:gd name="connsiteY11" fmla="*/ 340102 h 819899"/>
              <a:gd name="connsiteX12" fmla="*/ 0 w 273175"/>
              <a:gd name="connsiteY12" fmla="*/ 133727 h 819899"/>
              <a:gd name="connsiteX13" fmla="*/ 117475 w 273175"/>
              <a:gd name="connsiteY13" fmla="*/ 289302 h 819899"/>
              <a:gd name="connsiteX14" fmla="*/ 44450 w 273175"/>
              <a:gd name="connsiteY14" fmla="*/ 143252 h 819899"/>
              <a:gd name="connsiteX15" fmla="*/ 146050 w 273175"/>
              <a:gd name="connsiteY15" fmla="*/ 282952 h 819899"/>
              <a:gd name="connsiteX16" fmla="*/ 15875 w 273175"/>
              <a:gd name="connsiteY16" fmla="*/ 377 h 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3175" h="819899">
                <a:moveTo>
                  <a:pt x="15875" y="377"/>
                </a:moveTo>
                <a:cubicBezTo>
                  <a:pt x="27517" y="-9148"/>
                  <a:pt x="175683" y="164419"/>
                  <a:pt x="215900" y="225802"/>
                </a:cubicBezTo>
                <a:cubicBezTo>
                  <a:pt x="256117" y="287185"/>
                  <a:pt x="247650" y="350685"/>
                  <a:pt x="257175" y="368677"/>
                </a:cubicBezTo>
                <a:cubicBezTo>
                  <a:pt x="266700" y="386669"/>
                  <a:pt x="271992" y="331106"/>
                  <a:pt x="273050" y="333752"/>
                </a:cubicBezTo>
                <a:cubicBezTo>
                  <a:pt x="274108" y="336398"/>
                  <a:pt x="268287" y="345923"/>
                  <a:pt x="263525" y="384552"/>
                </a:cubicBezTo>
                <a:cubicBezTo>
                  <a:pt x="258763" y="423181"/>
                  <a:pt x="271463" y="511023"/>
                  <a:pt x="244475" y="565527"/>
                </a:cubicBezTo>
                <a:cubicBezTo>
                  <a:pt x="217488" y="620031"/>
                  <a:pt x="136525" y="669244"/>
                  <a:pt x="101600" y="711577"/>
                </a:cubicBezTo>
                <a:cubicBezTo>
                  <a:pt x="66675" y="753910"/>
                  <a:pt x="38100" y="814235"/>
                  <a:pt x="34925" y="819527"/>
                </a:cubicBezTo>
                <a:cubicBezTo>
                  <a:pt x="31750" y="824819"/>
                  <a:pt x="69321" y="772431"/>
                  <a:pt x="82550" y="743327"/>
                </a:cubicBezTo>
                <a:cubicBezTo>
                  <a:pt x="95779" y="714223"/>
                  <a:pt x="113771" y="722690"/>
                  <a:pt x="114300" y="644902"/>
                </a:cubicBezTo>
                <a:cubicBezTo>
                  <a:pt x="114829" y="567115"/>
                  <a:pt x="85196" y="327402"/>
                  <a:pt x="85725" y="276602"/>
                </a:cubicBezTo>
                <a:cubicBezTo>
                  <a:pt x="86254" y="225802"/>
                  <a:pt x="131762" y="363914"/>
                  <a:pt x="117475" y="340102"/>
                </a:cubicBezTo>
                <a:cubicBezTo>
                  <a:pt x="103188" y="316290"/>
                  <a:pt x="0" y="142194"/>
                  <a:pt x="0" y="133727"/>
                </a:cubicBezTo>
                <a:cubicBezTo>
                  <a:pt x="0" y="125260"/>
                  <a:pt x="110067" y="287715"/>
                  <a:pt x="117475" y="289302"/>
                </a:cubicBezTo>
                <a:cubicBezTo>
                  <a:pt x="124883" y="290889"/>
                  <a:pt x="39688" y="144310"/>
                  <a:pt x="44450" y="143252"/>
                </a:cubicBezTo>
                <a:cubicBezTo>
                  <a:pt x="49212" y="142194"/>
                  <a:pt x="148696" y="302531"/>
                  <a:pt x="146050" y="282952"/>
                </a:cubicBezTo>
                <a:cubicBezTo>
                  <a:pt x="143404" y="263373"/>
                  <a:pt x="4233" y="9902"/>
                  <a:pt x="15875" y="3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73E72BC-C9E0-2614-0F02-3539A75E83CB}"/>
              </a:ext>
            </a:extLst>
          </p:cNvPr>
          <p:cNvSpPr/>
          <p:nvPr/>
        </p:nvSpPr>
        <p:spPr>
          <a:xfrm>
            <a:off x="2984031" y="4620093"/>
            <a:ext cx="448446" cy="326023"/>
          </a:xfrm>
          <a:custGeom>
            <a:avLst/>
            <a:gdLst>
              <a:gd name="connsiteX0" fmla="*/ 448144 w 448446"/>
              <a:gd name="connsiteY0" fmla="*/ 2707 h 326023"/>
              <a:gd name="connsiteX1" fmla="*/ 238594 w 448446"/>
              <a:gd name="connsiteY1" fmla="*/ 50332 h 326023"/>
              <a:gd name="connsiteX2" fmla="*/ 171919 w 448446"/>
              <a:gd name="connsiteY2" fmla="*/ 75732 h 326023"/>
              <a:gd name="connsiteX3" fmla="*/ 305269 w 448446"/>
              <a:gd name="connsiteY3" fmla="*/ 56682 h 326023"/>
              <a:gd name="connsiteX4" fmla="*/ 330669 w 448446"/>
              <a:gd name="connsiteY4" fmla="*/ 56682 h 326023"/>
              <a:gd name="connsiteX5" fmla="*/ 267169 w 448446"/>
              <a:gd name="connsiteY5" fmla="*/ 78907 h 326023"/>
              <a:gd name="connsiteX6" fmla="*/ 70319 w 448446"/>
              <a:gd name="connsiteY6" fmla="*/ 151932 h 326023"/>
              <a:gd name="connsiteX7" fmla="*/ 222719 w 448446"/>
              <a:gd name="connsiteY7" fmla="*/ 139232 h 326023"/>
              <a:gd name="connsiteX8" fmla="*/ 102069 w 448446"/>
              <a:gd name="connsiteY8" fmla="*/ 199557 h 326023"/>
              <a:gd name="connsiteX9" fmla="*/ 469 w 448446"/>
              <a:gd name="connsiteY9" fmla="*/ 323382 h 326023"/>
              <a:gd name="connsiteX10" fmla="*/ 67144 w 448446"/>
              <a:gd name="connsiteY10" fmla="*/ 282107 h 326023"/>
              <a:gd name="connsiteX11" fmla="*/ 136994 w 448446"/>
              <a:gd name="connsiteY11" fmla="*/ 256707 h 326023"/>
              <a:gd name="connsiteX12" fmla="*/ 232244 w 448446"/>
              <a:gd name="connsiteY12" fmla="*/ 307507 h 326023"/>
              <a:gd name="connsiteX13" fmla="*/ 200494 w 448446"/>
              <a:gd name="connsiteY13" fmla="*/ 272582 h 326023"/>
              <a:gd name="connsiteX14" fmla="*/ 222719 w 448446"/>
              <a:gd name="connsiteY14" fmla="*/ 285282 h 326023"/>
              <a:gd name="connsiteX15" fmla="*/ 206844 w 448446"/>
              <a:gd name="connsiteY15" fmla="*/ 212257 h 326023"/>
              <a:gd name="connsiteX16" fmla="*/ 289394 w 448446"/>
              <a:gd name="connsiteY16" fmla="*/ 136057 h 326023"/>
              <a:gd name="connsiteX17" fmla="*/ 187794 w 448446"/>
              <a:gd name="connsiteY17" fmla="*/ 139232 h 326023"/>
              <a:gd name="connsiteX18" fmla="*/ 448144 w 448446"/>
              <a:gd name="connsiteY18" fmla="*/ 2707 h 32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8446" h="326023">
                <a:moveTo>
                  <a:pt x="448144" y="2707"/>
                </a:moveTo>
                <a:cubicBezTo>
                  <a:pt x="456611" y="-12110"/>
                  <a:pt x="284632" y="38161"/>
                  <a:pt x="238594" y="50332"/>
                </a:cubicBezTo>
                <a:cubicBezTo>
                  <a:pt x="192556" y="62503"/>
                  <a:pt x="160807" y="74674"/>
                  <a:pt x="171919" y="75732"/>
                </a:cubicBezTo>
                <a:cubicBezTo>
                  <a:pt x="183031" y="76790"/>
                  <a:pt x="278811" y="59857"/>
                  <a:pt x="305269" y="56682"/>
                </a:cubicBezTo>
                <a:cubicBezTo>
                  <a:pt x="331727" y="53507"/>
                  <a:pt x="337019" y="52978"/>
                  <a:pt x="330669" y="56682"/>
                </a:cubicBezTo>
                <a:cubicBezTo>
                  <a:pt x="324319" y="60386"/>
                  <a:pt x="267169" y="78907"/>
                  <a:pt x="267169" y="78907"/>
                </a:cubicBezTo>
                <a:cubicBezTo>
                  <a:pt x="223777" y="94782"/>
                  <a:pt x="77727" y="141878"/>
                  <a:pt x="70319" y="151932"/>
                </a:cubicBezTo>
                <a:cubicBezTo>
                  <a:pt x="62911" y="161986"/>
                  <a:pt x="217427" y="131295"/>
                  <a:pt x="222719" y="139232"/>
                </a:cubicBezTo>
                <a:cubicBezTo>
                  <a:pt x="228011" y="147169"/>
                  <a:pt x="139111" y="168865"/>
                  <a:pt x="102069" y="199557"/>
                </a:cubicBezTo>
                <a:cubicBezTo>
                  <a:pt x="65027" y="230249"/>
                  <a:pt x="6290" y="309624"/>
                  <a:pt x="469" y="323382"/>
                </a:cubicBezTo>
                <a:cubicBezTo>
                  <a:pt x="-5352" y="337140"/>
                  <a:pt x="44390" y="293219"/>
                  <a:pt x="67144" y="282107"/>
                </a:cubicBezTo>
                <a:cubicBezTo>
                  <a:pt x="89898" y="270995"/>
                  <a:pt x="109477" y="252474"/>
                  <a:pt x="136994" y="256707"/>
                </a:cubicBezTo>
                <a:cubicBezTo>
                  <a:pt x="164511" y="260940"/>
                  <a:pt x="221661" y="304861"/>
                  <a:pt x="232244" y="307507"/>
                </a:cubicBezTo>
                <a:cubicBezTo>
                  <a:pt x="242827" y="310153"/>
                  <a:pt x="202081" y="276286"/>
                  <a:pt x="200494" y="272582"/>
                </a:cubicBezTo>
                <a:cubicBezTo>
                  <a:pt x="198907" y="268878"/>
                  <a:pt x="221661" y="295336"/>
                  <a:pt x="222719" y="285282"/>
                </a:cubicBezTo>
                <a:cubicBezTo>
                  <a:pt x="223777" y="275228"/>
                  <a:pt x="195732" y="237128"/>
                  <a:pt x="206844" y="212257"/>
                </a:cubicBezTo>
                <a:cubicBezTo>
                  <a:pt x="217956" y="187386"/>
                  <a:pt x="292569" y="148228"/>
                  <a:pt x="289394" y="136057"/>
                </a:cubicBezTo>
                <a:cubicBezTo>
                  <a:pt x="286219" y="123886"/>
                  <a:pt x="163452" y="157224"/>
                  <a:pt x="187794" y="139232"/>
                </a:cubicBezTo>
                <a:cubicBezTo>
                  <a:pt x="212136" y="121240"/>
                  <a:pt x="439677" y="17524"/>
                  <a:pt x="448144" y="27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91B72DBE-6F97-27C6-435D-82C2DC74FBDE}"/>
              </a:ext>
            </a:extLst>
          </p:cNvPr>
          <p:cNvSpPr/>
          <p:nvPr/>
        </p:nvSpPr>
        <p:spPr>
          <a:xfrm>
            <a:off x="2980925" y="4765328"/>
            <a:ext cx="864004" cy="278721"/>
          </a:xfrm>
          <a:custGeom>
            <a:avLst/>
            <a:gdLst>
              <a:gd name="connsiteX0" fmla="*/ 181375 w 864004"/>
              <a:gd name="connsiteY0" fmla="*/ 25747 h 278721"/>
              <a:gd name="connsiteX1" fmla="*/ 330600 w 864004"/>
              <a:gd name="connsiteY1" fmla="*/ 108297 h 278721"/>
              <a:gd name="connsiteX2" fmla="*/ 644925 w 864004"/>
              <a:gd name="connsiteY2" fmla="*/ 60672 h 278721"/>
              <a:gd name="connsiteX3" fmla="*/ 651275 w 864004"/>
              <a:gd name="connsiteY3" fmla="*/ 63847 h 278721"/>
              <a:gd name="connsiteX4" fmla="*/ 771925 w 864004"/>
              <a:gd name="connsiteY4" fmla="*/ 16222 h 278721"/>
              <a:gd name="connsiteX5" fmla="*/ 692550 w 864004"/>
              <a:gd name="connsiteY5" fmla="*/ 19397 h 278721"/>
              <a:gd name="connsiteX6" fmla="*/ 730650 w 864004"/>
              <a:gd name="connsiteY6" fmla="*/ 347 h 278721"/>
              <a:gd name="connsiteX7" fmla="*/ 864000 w 864004"/>
              <a:gd name="connsiteY7" fmla="*/ 38447 h 278721"/>
              <a:gd name="connsiteX8" fmla="*/ 733825 w 864004"/>
              <a:gd name="connsiteY8" fmla="*/ 67022 h 278721"/>
              <a:gd name="connsiteX9" fmla="*/ 390925 w 864004"/>
              <a:gd name="connsiteY9" fmla="*/ 168622 h 278721"/>
              <a:gd name="connsiteX10" fmla="*/ 613175 w 864004"/>
              <a:gd name="connsiteY10" fmla="*/ 146397 h 278721"/>
              <a:gd name="connsiteX11" fmla="*/ 790975 w 864004"/>
              <a:gd name="connsiteY11" fmla="*/ 120997 h 278721"/>
              <a:gd name="connsiteX12" fmla="*/ 594125 w 864004"/>
              <a:gd name="connsiteY12" fmla="*/ 200372 h 278721"/>
              <a:gd name="connsiteX13" fmla="*/ 279800 w 864004"/>
              <a:gd name="connsiteY13" fmla="*/ 232122 h 278721"/>
              <a:gd name="connsiteX14" fmla="*/ 324250 w 864004"/>
              <a:gd name="connsiteY14" fmla="*/ 241647 h 278721"/>
              <a:gd name="connsiteX15" fmla="*/ 92475 w 864004"/>
              <a:gd name="connsiteY15" fmla="*/ 89247 h 278721"/>
              <a:gd name="connsiteX16" fmla="*/ 314725 w 864004"/>
              <a:gd name="connsiteY16" fmla="*/ 276572 h 278721"/>
              <a:gd name="connsiteX17" fmla="*/ 232175 w 864004"/>
              <a:gd name="connsiteY17" fmla="*/ 184497 h 278721"/>
              <a:gd name="connsiteX18" fmla="*/ 114700 w 864004"/>
              <a:gd name="connsiteY18" fmla="*/ 86072 h 278721"/>
              <a:gd name="connsiteX19" fmla="*/ 209950 w 864004"/>
              <a:gd name="connsiteY19" fmla="*/ 162272 h 278721"/>
              <a:gd name="connsiteX20" fmla="*/ 152800 w 864004"/>
              <a:gd name="connsiteY20" fmla="*/ 120997 h 278721"/>
              <a:gd name="connsiteX21" fmla="*/ 400 w 864004"/>
              <a:gd name="connsiteY21" fmla="*/ 146397 h 278721"/>
              <a:gd name="connsiteX22" fmla="*/ 105175 w 864004"/>
              <a:gd name="connsiteY22" fmla="*/ 114647 h 278721"/>
              <a:gd name="connsiteX23" fmla="*/ 159150 w 864004"/>
              <a:gd name="connsiteY23" fmla="*/ 98772 h 278721"/>
              <a:gd name="connsiteX24" fmla="*/ 140100 w 864004"/>
              <a:gd name="connsiteY24" fmla="*/ 76547 h 278721"/>
              <a:gd name="connsiteX25" fmla="*/ 181375 w 864004"/>
              <a:gd name="connsiteY25" fmla="*/ 25747 h 27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64004" h="278721">
                <a:moveTo>
                  <a:pt x="181375" y="25747"/>
                </a:moveTo>
                <a:cubicBezTo>
                  <a:pt x="213125" y="31039"/>
                  <a:pt x="253342" y="102476"/>
                  <a:pt x="330600" y="108297"/>
                </a:cubicBezTo>
                <a:cubicBezTo>
                  <a:pt x="407858" y="114118"/>
                  <a:pt x="591479" y="68080"/>
                  <a:pt x="644925" y="60672"/>
                </a:cubicBezTo>
                <a:cubicBezTo>
                  <a:pt x="698371" y="53264"/>
                  <a:pt x="630108" y="71255"/>
                  <a:pt x="651275" y="63847"/>
                </a:cubicBezTo>
                <a:cubicBezTo>
                  <a:pt x="672442" y="56439"/>
                  <a:pt x="765046" y="23630"/>
                  <a:pt x="771925" y="16222"/>
                </a:cubicBezTo>
                <a:cubicBezTo>
                  <a:pt x="778804" y="8814"/>
                  <a:pt x="699429" y="22043"/>
                  <a:pt x="692550" y="19397"/>
                </a:cubicBezTo>
                <a:cubicBezTo>
                  <a:pt x="685671" y="16751"/>
                  <a:pt x="702075" y="-2828"/>
                  <a:pt x="730650" y="347"/>
                </a:cubicBezTo>
                <a:cubicBezTo>
                  <a:pt x="759225" y="3522"/>
                  <a:pt x="863471" y="27335"/>
                  <a:pt x="864000" y="38447"/>
                </a:cubicBezTo>
                <a:cubicBezTo>
                  <a:pt x="864529" y="49559"/>
                  <a:pt x="812671" y="45326"/>
                  <a:pt x="733825" y="67022"/>
                </a:cubicBezTo>
                <a:cubicBezTo>
                  <a:pt x="654979" y="88718"/>
                  <a:pt x="411033" y="155393"/>
                  <a:pt x="390925" y="168622"/>
                </a:cubicBezTo>
                <a:cubicBezTo>
                  <a:pt x="370817" y="181851"/>
                  <a:pt x="546500" y="154334"/>
                  <a:pt x="613175" y="146397"/>
                </a:cubicBezTo>
                <a:cubicBezTo>
                  <a:pt x="679850" y="138460"/>
                  <a:pt x="794150" y="112001"/>
                  <a:pt x="790975" y="120997"/>
                </a:cubicBezTo>
                <a:cubicBezTo>
                  <a:pt x="787800" y="129993"/>
                  <a:pt x="679321" y="181851"/>
                  <a:pt x="594125" y="200372"/>
                </a:cubicBezTo>
                <a:cubicBezTo>
                  <a:pt x="508929" y="218893"/>
                  <a:pt x="324779" y="225243"/>
                  <a:pt x="279800" y="232122"/>
                </a:cubicBezTo>
                <a:cubicBezTo>
                  <a:pt x="234821" y="239001"/>
                  <a:pt x="355471" y="265459"/>
                  <a:pt x="324250" y="241647"/>
                </a:cubicBezTo>
                <a:cubicBezTo>
                  <a:pt x="293029" y="217835"/>
                  <a:pt x="94062" y="83426"/>
                  <a:pt x="92475" y="89247"/>
                </a:cubicBezTo>
                <a:cubicBezTo>
                  <a:pt x="90887" y="95068"/>
                  <a:pt x="291442" y="260697"/>
                  <a:pt x="314725" y="276572"/>
                </a:cubicBezTo>
                <a:cubicBezTo>
                  <a:pt x="338008" y="292447"/>
                  <a:pt x="265512" y="216247"/>
                  <a:pt x="232175" y="184497"/>
                </a:cubicBezTo>
                <a:cubicBezTo>
                  <a:pt x="198838" y="152747"/>
                  <a:pt x="118404" y="89776"/>
                  <a:pt x="114700" y="86072"/>
                </a:cubicBezTo>
                <a:cubicBezTo>
                  <a:pt x="110996" y="82368"/>
                  <a:pt x="203600" y="156451"/>
                  <a:pt x="209950" y="162272"/>
                </a:cubicBezTo>
                <a:cubicBezTo>
                  <a:pt x="216300" y="168093"/>
                  <a:pt x="187725" y="123643"/>
                  <a:pt x="152800" y="120997"/>
                </a:cubicBezTo>
                <a:cubicBezTo>
                  <a:pt x="117875" y="118351"/>
                  <a:pt x="8337" y="147455"/>
                  <a:pt x="400" y="146397"/>
                </a:cubicBezTo>
                <a:cubicBezTo>
                  <a:pt x="-7537" y="145339"/>
                  <a:pt x="105175" y="114647"/>
                  <a:pt x="105175" y="114647"/>
                </a:cubicBezTo>
                <a:cubicBezTo>
                  <a:pt x="131633" y="106709"/>
                  <a:pt x="153329" y="105122"/>
                  <a:pt x="159150" y="98772"/>
                </a:cubicBezTo>
                <a:cubicBezTo>
                  <a:pt x="164971" y="92422"/>
                  <a:pt x="135867" y="83955"/>
                  <a:pt x="140100" y="76547"/>
                </a:cubicBezTo>
                <a:cubicBezTo>
                  <a:pt x="144333" y="69139"/>
                  <a:pt x="149625" y="20455"/>
                  <a:pt x="181375" y="257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3D6DF936-2F12-2AFD-86D8-3C957CEE3D26}"/>
              </a:ext>
            </a:extLst>
          </p:cNvPr>
          <p:cNvSpPr/>
          <p:nvPr/>
        </p:nvSpPr>
        <p:spPr>
          <a:xfrm>
            <a:off x="4429163" y="4323472"/>
            <a:ext cx="868116" cy="356891"/>
          </a:xfrm>
          <a:custGeom>
            <a:avLst/>
            <a:gdLst>
              <a:gd name="connsiteX0" fmla="*/ 165062 w 868116"/>
              <a:gd name="connsiteY0" fmla="*/ 169153 h 356891"/>
              <a:gd name="connsiteX1" fmla="*/ 101562 w 868116"/>
              <a:gd name="connsiteY1" fmla="*/ 229478 h 356891"/>
              <a:gd name="connsiteX2" fmla="*/ 193637 w 868116"/>
              <a:gd name="connsiteY2" fmla="*/ 261228 h 356891"/>
              <a:gd name="connsiteX3" fmla="*/ 114262 w 868116"/>
              <a:gd name="connsiteY3" fmla="*/ 280278 h 356891"/>
              <a:gd name="connsiteX4" fmla="*/ 384137 w 868116"/>
              <a:gd name="connsiteY4" fmla="*/ 242178 h 356891"/>
              <a:gd name="connsiteX5" fmla="*/ 558762 w 868116"/>
              <a:gd name="connsiteY5" fmla="*/ 188203 h 356891"/>
              <a:gd name="connsiteX6" fmla="*/ 504787 w 868116"/>
              <a:gd name="connsiteY6" fmla="*/ 185028 h 356891"/>
              <a:gd name="connsiteX7" fmla="*/ 606387 w 868116"/>
              <a:gd name="connsiteY7" fmla="*/ 150103 h 356891"/>
              <a:gd name="connsiteX8" fmla="*/ 854037 w 868116"/>
              <a:gd name="connsiteY8" fmla="*/ 197728 h 356891"/>
              <a:gd name="connsiteX9" fmla="*/ 800062 w 868116"/>
              <a:gd name="connsiteY9" fmla="*/ 185028 h 356891"/>
              <a:gd name="connsiteX10" fmla="*/ 488912 w 868116"/>
              <a:gd name="connsiteY10" fmla="*/ 251703 h 356891"/>
              <a:gd name="connsiteX11" fmla="*/ 238087 w 868116"/>
              <a:gd name="connsiteY11" fmla="*/ 334253 h 356891"/>
              <a:gd name="connsiteX12" fmla="*/ 304762 w 868116"/>
              <a:gd name="connsiteY12" fmla="*/ 334253 h 356891"/>
              <a:gd name="connsiteX13" fmla="*/ 155537 w 868116"/>
              <a:gd name="connsiteY13" fmla="*/ 321553 h 356891"/>
              <a:gd name="connsiteX14" fmla="*/ 3137 w 868116"/>
              <a:gd name="connsiteY14" fmla="*/ 353303 h 356891"/>
              <a:gd name="connsiteX15" fmla="*/ 57112 w 868116"/>
              <a:gd name="connsiteY15" fmla="*/ 223128 h 356891"/>
              <a:gd name="connsiteX16" fmla="*/ 111087 w 868116"/>
              <a:gd name="connsiteY16" fmla="*/ 7228 h 356891"/>
              <a:gd name="connsiteX17" fmla="*/ 107912 w 868116"/>
              <a:gd name="connsiteY17" fmla="*/ 64378 h 356891"/>
              <a:gd name="connsiteX18" fmla="*/ 82512 w 868116"/>
              <a:gd name="connsiteY18" fmla="*/ 194553 h 356891"/>
              <a:gd name="connsiteX19" fmla="*/ 165062 w 868116"/>
              <a:gd name="connsiteY19" fmla="*/ 169153 h 35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8116" h="356891">
                <a:moveTo>
                  <a:pt x="165062" y="169153"/>
                </a:moveTo>
                <a:cubicBezTo>
                  <a:pt x="168237" y="174974"/>
                  <a:pt x="96799" y="214132"/>
                  <a:pt x="101562" y="229478"/>
                </a:cubicBezTo>
                <a:cubicBezTo>
                  <a:pt x="106325" y="244824"/>
                  <a:pt x="191520" y="252761"/>
                  <a:pt x="193637" y="261228"/>
                </a:cubicBezTo>
                <a:cubicBezTo>
                  <a:pt x="195754" y="269695"/>
                  <a:pt x="82512" y="283453"/>
                  <a:pt x="114262" y="280278"/>
                </a:cubicBezTo>
                <a:cubicBezTo>
                  <a:pt x="146012" y="277103"/>
                  <a:pt x="310054" y="257524"/>
                  <a:pt x="384137" y="242178"/>
                </a:cubicBezTo>
                <a:cubicBezTo>
                  <a:pt x="458220" y="226832"/>
                  <a:pt x="538654" y="197728"/>
                  <a:pt x="558762" y="188203"/>
                </a:cubicBezTo>
                <a:cubicBezTo>
                  <a:pt x="578870" y="178678"/>
                  <a:pt x="496850" y="191378"/>
                  <a:pt x="504787" y="185028"/>
                </a:cubicBezTo>
                <a:cubicBezTo>
                  <a:pt x="512724" y="178678"/>
                  <a:pt x="548179" y="147986"/>
                  <a:pt x="606387" y="150103"/>
                </a:cubicBezTo>
                <a:cubicBezTo>
                  <a:pt x="664595" y="152220"/>
                  <a:pt x="821758" y="191907"/>
                  <a:pt x="854037" y="197728"/>
                </a:cubicBezTo>
                <a:cubicBezTo>
                  <a:pt x="886316" y="203549"/>
                  <a:pt x="860916" y="176032"/>
                  <a:pt x="800062" y="185028"/>
                </a:cubicBezTo>
                <a:cubicBezTo>
                  <a:pt x="739208" y="194024"/>
                  <a:pt x="582574" y="226832"/>
                  <a:pt x="488912" y="251703"/>
                </a:cubicBezTo>
                <a:cubicBezTo>
                  <a:pt x="395250" y="276574"/>
                  <a:pt x="268779" y="320495"/>
                  <a:pt x="238087" y="334253"/>
                </a:cubicBezTo>
                <a:cubicBezTo>
                  <a:pt x="207395" y="348011"/>
                  <a:pt x="318520" y="336370"/>
                  <a:pt x="304762" y="334253"/>
                </a:cubicBezTo>
                <a:cubicBezTo>
                  <a:pt x="291004" y="332136"/>
                  <a:pt x="205808" y="318378"/>
                  <a:pt x="155537" y="321553"/>
                </a:cubicBezTo>
                <a:cubicBezTo>
                  <a:pt x="105266" y="324728"/>
                  <a:pt x="19541" y="369707"/>
                  <a:pt x="3137" y="353303"/>
                </a:cubicBezTo>
                <a:cubicBezTo>
                  <a:pt x="-13267" y="336899"/>
                  <a:pt x="39120" y="280807"/>
                  <a:pt x="57112" y="223128"/>
                </a:cubicBezTo>
                <a:cubicBezTo>
                  <a:pt x="75104" y="165449"/>
                  <a:pt x="102620" y="33686"/>
                  <a:pt x="111087" y="7228"/>
                </a:cubicBezTo>
                <a:cubicBezTo>
                  <a:pt x="119554" y="-19230"/>
                  <a:pt x="112674" y="33157"/>
                  <a:pt x="107912" y="64378"/>
                </a:cubicBezTo>
                <a:cubicBezTo>
                  <a:pt x="103150" y="95599"/>
                  <a:pt x="71399" y="180266"/>
                  <a:pt x="82512" y="194553"/>
                </a:cubicBezTo>
                <a:cubicBezTo>
                  <a:pt x="93624" y="208841"/>
                  <a:pt x="161887" y="163332"/>
                  <a:pt x="165062" y="1691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960AA252-AE44-BB0D-EDA8-B6F60F8EE901}"/>
              </a:ext>
            </a:extLst>
          </p:cNvPr>
          <p:cNvSpPr/>
          <p:nvPr/>
        </p:nvSpPr>
        <p:spPr>
          <a:xfrm>
            <a:off x="4497460" y="4311077"/>
            <a:ext cx="633347" cy="267801"/>
          </a:xfrm>
          <a:custGeom>
            <a:avLst/>
            <a:gdLst>
              <a:gd name="connsiteX0" fmla="*/ 11040 w 633347"/>
              <a:gd name="connsiteY0" fmla="*/ 267273 h 267801"/>
              <a:gd name="connsiteX1" fmla="*/ 334890 w 633347"/>
              <a:gd name="connsiteY1" fmla="*/ 67248 h 267801"/>
              <a:gd name="connsiteX2" fmla="*/ 315840 w 633347"/>
              <a:gd name="connsiteY2" fmla="*/ 67248 h 267801"/>
              <a:gd name="connsiteX3" fmla="*/ 461890 w 633347"/>
              <a:gd name="connsiteY3" fmla="*/ 130748 h 267801"/>
              <a:gd name="connsiteX4" fmla="*/ 573015 w 633347"/>
              <a:gd name="connsiteY4" fmla="*/ 181548 h 267801"/>
              <a:gd name="connsiteX5" fmla="*/ 509515 w 633347"/>
              <a:gd name="connsiteY5" fmla="*/ 194248 h 267801"/>
              <a:gd name="connsiteX6" fmla="*/ 633340 w 633347"/>
              <a:gd name="connsiteY6" fmla="*/ 178373 h 267801"/>
              <a:gd name="connsiteX7" fmla="*/ 503165 w 633347"/>
              <a:gd name="connsiteY7" fmla="*/ 76773 h 267801"/>
              <a:gd name="connsiteX8" fmla="*/ 369815 w 633347"/>
              <a:gd name="connsiteY8" fmla="*/ 573 h 267801"/>
              <a:gd name="connsiteX9" fmla="*/ 388865 w 633347"/>
              <a:gd name="connsiteY9" fmla="*/ 41848 h 267801"/>
              <a:gd name="connsiteX10" fmla="*/ 325365 w 633347"/>
              <a:gd name="connsiteY10" fmla="*/ 41848 h 267801"/>
              <a:gd name="connsiteX11" fmla="*/ 125340 w 633347"/>
              <a:gd name="connsiteY11" fmla="*/ 92648 h 267801"/>
              <a:gd name="connsiteX12" fmla="*/ 176140 w 633347"/>
              <a:gd name="connsiteY12" fmla="*/ 79948 h 267801"/>
              <a:gd name="connsiteX13" fmla="*/ 52315 w 633347"/>
              <a:gd name="connsiteY13" fmla="*/ 184723 h 267801"/>
              <a:gd name="connsiteX14" fmla="*/ 74540 w 633347"/>
              <a:gd name="connsiteY14" fmla="*/ 127573 h 267801"/>
              <a:gd name="connsiteX15" fmla="*/ 11040 w 633347"/>
              <a:gd name="connsiteY15" fmla="*/ 267273 h 26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3347" h="267801">
                <a:moveTo>
                  <a:pt x="11040" y="267273"/>
                </a:moveTo>
                <a:cubicBezTo>
                  <a:pt x="54432" y="257219"/>
                  <a:pt x="284090" y="100585"/>
                  <a:pt x="334890" y="67248"/>
                </a:cubicBezTo>
                <a:cubicBezTo>
                  <a:pt x="385690" y="33911"/>
                  <a:pt x="294673" y="56665"/>
                  <a:pt x="315840" y="67248"/>
                </a:cubicBezTo>
                <a:cubicBezTo>
                  <a:pt x="337007" y="77831"/>
                  <a:pt x="419028" y="111698"/>
                  <a:pt x="461890" y="130748"/>
                </a:cubicBezTo>
                <a:cubicBezTo>
                  <a:pt x="504753" y="149798"/>
                  <a:pt x="565078" y="170965"/>
                  <a:pt x="573015" y="181548"/>
                </a:cubicBezTo>
                <a:cubicBezTo>
                  <a:pt x="580952" y="192131"/>
                  <a:pt x="499461" y="194777"/>
                  <a:pt x="509515" y="194248"/>
                </a:cubicBezTo>
                <a:cubicBezTo>
                  <a:pt x="519569" y="193719"/>
                  <a:pt x="634398" y="197952"/>
                  <a:pt x="633340" y="178373"/>
                </a:cubicBezTo>
                <a:cubicBezTo>
                  <a:pt x="632282" y="158794"/>
                  <a:pt x="547086" y="106406"/>
                  <a:pt x="503165" y="76773"/>
                </a:cubicBezTo>
                <a:cubicBezTo>
                  <a:pt x="459244" y="47140"/>
                  <a:pt x="388865" y="6394"/>
                  <a:pt x="369815" y="573"/>
                </a:cubicBezTo>
                <a:cubicBezTo>
                  <a:pt x="350765" y="-5248"/>
                  <a:pt x="396273" y="34969"/>
                  <a:pt x="388865" y="41848"/>
                </a:cubicBezTo>
                <a:cubicBezTo>
                  <a:pt x="381457" y="48727"/>
                  <a:pt x="369286" y="33381"/>
                  <a:pt x="325365" y="41848"/>
                </a:cubicBezTo>
                <a:cubicBezTo>
                  <a:pt x="281444" y="50315"/>
                  <a:pt x="125340" y="92648"/>
                  <a:pt x="125340" y="92648"/>
                </a:cubicBezTo>
                <a:cubicBezTo>
                  <a:pt x="100469" y="98998"/>
                  <a:pt x="188311" y="64602"/>
                  <a:pt x="176140" y="79948"/>
                </a:cubicBezTo>
                <a:cubicBezTo>
                  <a:pt x="163969" y="95294"/>
                  <a:pt x="69248" y="176786"/>
                  <a:pt x="52315" y="184723"/>
                </a:cubicBezTo>
                <a:cubicBezTo>
                  <a:pt x="35382" y="192660"/>
                  <a:pt x="83536" y="114344"/>
                  <a:pt x="74540" y="127573"/>
                </a:cubicBezTo>
                <a:cubicBezTo>
                  <a:pt x="65544" y="140802"/>
                  <a:pt x="-32352" y="277327"/>
                  <a:pt x="11040" y="2672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1CDE60F-887D-69FD-C675-6A3B1A28A075}"/>
              </a:ext>
            </a:extLst>
          </p:cNvPr>
          <p:cNvSpPr/>
          <p:nvPr/>
        </p:nvSpPr>
        <p:spPr>
          <a:xfrm>
            <a:off x="4422096" y="4254247"/>
            <a:ext cx="771420" cy="365399"/>
          </a:xfrm>
          <a:custGeom>
            <a:avLst/>
            <a:gdLst>
              <a:gd name="connsiteX0" fmla="*/ 194354 w 771420"/>
              <a:gd name="connsiteY0" fmla="*/ 253 h 365399"/>
              <a:gd name="connsiteX1" fmla="*/ 73704 w 771420"/>
              <a:gd name="connsiteY1" fmla="*/ 155828 h 365399"/>
              <a:gd name="connsiteX2" fmla="*/ 679 w 771420"/>
              <a:gd name="connsiteY2" fmla="*/ 333628 h 365399"/>
              <a:gd name="connsiteX3" fmla="*/ 35604 w 771420"/>
              <a:gd name="connsiteY3" fmla="*/ 279653 h 365399"/>
              <a:gd name="connsiteX4" fmla="*/ 7029 w 771420"/>
              <a:gd name="connsiteY4" fmla="*/ 365378 h 365399"/>
              <a:gd name="connsiteX5" fmla="*/ 83229 w 771420"/>
              <a:gd name="connsiteY5" fmla="*/ 286003 h 365399"/>
              <a:gd name="connsiteX6" fmla="*/ 378504 w 771420"/>
              <a:gd name="connsiteY6" fmla="*/ 114553 h 365399"/>
              <a:gd name="connsiteX7" fmla="*/ 327704 w 771420"/>
              <a:gd name="connsiteY7" fmla="*/ 117728 h 365399"/>
              <a:gd name="connsiteX8" fmla="*/ 603929 w 771420"/>
              <a:gd name="connsiteY8" fmla="*/ 152653 h 365399"/>
              <a:gd name="connsiteX9" fmla="*/ 765854 w 771420"/>
              <a:gd name="connsiteY9" fmla="*/ 263778 h 365399"/>
              <a:gd name="connsiteX10" fmla="*/ 708704 w 771420"/>
              <a:gd name="connsiteY10" fmla="*/ 203453 h 365399"/>
              <a:gd name="connsiteX11" fmla="*/ 467404 w 771420"/>
              <a:gd name="connsiteY11" fmla="*/ 19303 h 365399"/>
              <a:gd name="connsiteX12" fmla="*/ 222929 w 771420"/>
              <a:gd name="connsiteY12" fmla="*/ 63753 h 365399"/>
              <a:gd name="connsiteX13" fmla="*/ 292779 w 771420"/>
              <a:gd name="connsiteY13" fmla="*/ 35178 h 365399"/>
              <a:gd name="connsiteX14" fmla="*/ 140379 w 771420"/>
              <a:gd name="connsiteY14" fmla="*/ 171703 h 365399"/>
              <a:gd name="connsiteX15" fmla="*/ 181654 w 771420"/>
              <a:gd name="connsiteY15" fmla="*/ 85978 h 365399"/>
              <a:gd name="connsiteX16" fmla="*/ 149904 w 771420"/>
              <a:gd name="connsiteY16" fmla="*/ 117728 h 365399"/>
              <a:gd name="connsiteX17" fmla="*/ 194354 w 771420"/>
              <a:gd name="connsiteY17" fmla="*/ 253 h 36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71420" h="365399">
                <a:moveTo>
                  <a:pt x="194354" y="253"/>
                </a:moveTo>
                <a:cubicBezTo>
                  <a:pt x="181654" y="6603"/>
                  <a:pt x="105983" y="100266"/>
                  <a:pt x="73704" y="155828"/>
                </a:cubicBezTo>
                <a:cubicBezTo>
                  <a:pt x="41425" y="211390"/>
                  <a:pt x="7029" y="312991"/>
                  <a:pt x="679" y="333628"/>
                </a:cubicBezTo>
                <a:cubicBezTo>
                  <a:pt x="-5671" y="354265"/>
                  <a:pt x="34546" y="274362"/>
                  <a:pt x="35604" y="279653"/>
                </a:cubicBezTo>
                <a:cubicBezTo>
                  <a:pt x="36662" y="284944"/>
                  <a:pt x="-908" y="364320"/>
                  <a:pt x="7029" y="365378"/>
                </a:cubicBezTo>
                <a:cubicBezTo>
                  <a:pt x="14966" y="366436"/>
                  <a:pt x="21316" y="327807"/>
                  <a:pt x="83229" y="286003"/>
                </a:cubicBezTo>
                <a:cubicBezTo>
                  <a:pt x="145141" y="244199"/>
                  <a:pt x="337758" y="142599"/>
                  <a:pt x="378504" y="114553"/>
                </a:cubicBezTo>
                <a:cubicBezTo>
                  <a:pt x="419250" y="86507"/>
                  <a:pt x="290133" y="111378"/>
                  <a:pt x="327704" y="117728"/>
                </a:cubicBezTo>
                <a:cubicBezTo>
                  <a:pt x="365275" y="124078"/>
                  <a:pt x="530904" y="128311"/>
                  <a:pt x="603929" y="152653"/>
                </a:cubicBezTo>
                <a:cubicBezTo>
                  <a:pt x="676954" y="176995"/>
                  <a:pt x="748392" y="255311"/>
                  <a:pt x="765854" y="263778"/>
                </a:cubicBezTo>
                <a:cubicBezTo>
                  <a:pt x="783316" y="272245"/>
                  <a:pt x="758446" y="244199"/>
                  <a:pt x="708704" y="203453"/>
                </a:cubicBezTo>
                <a:cubicBezTo>
                  <a:pt x="658962" y="162707"/>
                  <a:pt x="548366" y="42586"/>
                  <a:pt x="467404" y="19303"/>
                </a:cubicBezTo>
                <a:cubicBezTo>
                  <a:pt x="386442" y="-3980"/>
                  <a:pt x="252033" y="61107"/>
                  <a:pt x="222929" y="63753"/>
                </a:cubicBezTo>
                <a:cubicBezTo>
                  <a:pt x="193825" y="66399"/>
                  <a:pt x="306537" y="17186"/>
                  <a:pt x="292779" y="35178"/>
                </a:cubicBezTo>
                <a:cubicBezTo>
                  <a:pt x="279021" y="53170"/>
                  <a:pt x="158900" y="163236"/>
                  <a:pt x="140379" y="171703"/>
                </a:cubicBezTo>
                <a:cubicBezTo>
                  <a:pt x="121858" y="180170"/>
                  <a:pt x="180067" y="94974"/>
                  <a:pt x="181654" y="85978"/>
                </a:cubicBezTo>
                <a:cubicBezTo>
                  <a:pt x="183241" y="76982"/>
                  <a:pt x="149904" y="126724"/>
                  <a:pt x="149904" y="117728"/>
                </a:cubicBezTo>
                <a:cubicBezTo>
                  <a:pt x="149904" y="108732"/>
                  <a:pt x="207054" y="-6097"/>
                  <a:pt x="194354" y="2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204922B1-04B2-83C5-ACF1-8C639A619F53}"/>
              </a:ext>
            </a:extLst>
          </p:cNvPr>
          <p:cNvSpPr/>
          <p:nvPr/>
        </p:nvSpPr>
        <p:spPr>
          <a:xfrm>
            <a:off x="4378767" y="3962810"/>
            <a:ext cx="892848" cy="236061"/>
          </a:xfrm>
          <a:custGeom>
            <a:avLst/>
            <a:gdLst>
              <a:gd name="connsiteX0" fmla="*/ 50 w 892848"/>
              <a:gd name="connsiteY0" fmla="*/ 235703 h 236061"/>
              <a:gd name="connsiteX1" fmla="*/ 128839 w 892848"/>
              <a:gd name="connsiteY1" fmla="*/ 103694 h 236061"/>
              <a:gd name="connsiteX2" fmla="*/ 67664 w 892848"/>
              <a:gd name="connsiteY2" fmla="*/ 113353 h 236061"/>
              <a:gd name="connsiteX3" fmla="*/ 286605 w 892848"/>
              <a:gd name="connsiteY3" fmla="*/ 10322 h 236061"/>
              <a:gd name="connsiteX4" fmla="*/ 241529 w 892848"/>
              <a:gd name="connsiteY4" fmla="*/ 7103 h 236061"/>
              <a:gd name="connsiteX5" fmla="*/ 511985 w 892848"/>
              <a:gd name="connsiteY5" fmla="*/ 19982 h 236061"/>
              <a:gd name="connsiteX6" fmla="*/ 454030 w 892848"/>
              <a:gd name="connsiteY6" fmla="*/ 663 h 236061"/>
              <a:gd name="connsiteX7" fmla="*/ 672971 w 892848"/>
              <a:gd name="connsiteY7" fmla="*/ 48959 h 236061"/>
              <a:gd name="connsiteX8" fmla="*/ 882253 w 892848"/>
              <a:gd name="connsiteY8" fmla="*/ 174528 h 236061"/>
              <a:gd name="connsiteX9" fmla="*/ 830737 w 892848"/>
              <a:gd name="connsiteY9" fmla="*/ 148770 h 236061"/>
              <a:gd name="connsiteX10" fmla="*/ 563501 w 892848"/>
              <a:gd name="connsiteY10" fmla="*/ 55398 h 236061"/>
              <a:gd name="connsiteX11" fmla="*/ 701948 w 892848"/>
              <a:gd name="connsiteY11" fmla="*/ 116573 h 236061"/>
              <a:gd name="connsiteX12" fmla="*/ 560281 w 892848"/>
              <a:gd name="connsiteY12" fmla="*/ 113353 h 236061"/>
              <a:gd name="connsiteX13" fmla="*/ 318802 w 892848"/>
              <a:gd name="connsiteY13" fmla="*/ 110134 h 236061"/>
              <a:gd name="connsiteX14" fmla="*/ 392856 w 892848"/>
              <a:gd name="connsiteY14" fmla="*/ 106914 h 236061"/>
              <a:gd name="connsiteX15" fmla="*/ 180354 w 892848"/>
              <a:gd name="connsiteY15" fmla="*/ 216384 h 236061"/>
              <a:gd name="connsiteX16" fmla="*/ 283385 w 892848"/>
              <a:gd name="connsiteY16" fmla="*/ 113353 h 236061"/>
              <a:gd name="connsiteX17" fmla="*/ 161036 w 892848"/>
              <a:gd name="connsiteY17" fmla="*/ 197066 h 236061"/>
              <a:gd name="connsiteX18" fmla="*/ 86982 w 892848"/>
              <a:gd name="connsiteY18" fmla="*/ 222824 h 236061"/>
              <a:gd name="connsiteX19" fmla="*/ 112740 w 892848"/>
              <a:gd name="connsiteY19" fmla="*/ 145551 h 236061"/>
              <a:gd name="connsiteX20" fmla="*/ 50 w 892848"/>
              <a:gd name="connsiteY20" fmla="*/ 235703 h 23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92848" h="236061">
                <a:moveTo>
                  <a:pt x="50" y="235703"/>
                </a:moveTo>
                <a:cubicBezTo>
                  <a:pt x="2733" y="228727"/>
                  <a:pt x="117570" y="124086"/>
                  <a:pt x="128839" y="103694"/>
                </a:cubicBezTo>
                <a:cubicBezTo>
                  <a:pt x="140108" y="83302"/>
                  <a:pt x="41370" y="128915"/>
                  <a:pt x="67664" y="113353"/>
                </a:cubicBezTo>
                <a:cubicBezTo>
                  <a:pt x="93958" y="97791"/>
                  <a:pt x="257628" y="28030"/>
                  <a:pt x="286605" y="10322"/>
                </a:cubicBezTo>
                <a:cubicBezTo>
                  <a:pt x="315582" y="-7386"/>
                  <a:pt x="241529" y="7103"/>
                  <a:pt x="241529" y="7103"/>
                </a:cubicBezTo>
                <a:cubicBezTo>
                  <a:pt x="279092" y="8713"/>
                  <a:pt x="476568" y="21055"/>
                  <a:pt x="511985" y="19982"/>
                </a:cubicBezTo>
                <a:cubicBezTo>
                  <a:pt x="547402" y="18909"/>
                  <a:pt x="427199" y="-4167"/>
                  <a:pt x="454030" y="663"/>
                </a:cubicBezTo>
                <a:cubicBezTo>
                  <a:pt x="480861" y="5493"/>
                  <a:pt x="601600" y="19981"/>
                  <a:pt x="672971" y="48959"/>
                </a:cubicBezTo>
                <a:cubicBezTo>
                  <a:pt x="744342" y="77937"/>
                  <a:pt x="855959" y="157893"/>
                  <a:pt x="882253" y="174528"/>
                </a:cubicBezTo>
                <a:cubicBezTo>
                  <a:pt x="908547" y="191163"/>
                  <a:pt x="883862" y="168625"/>
                  <a:pt x="830737" y="148770"/>
                </a:cubicBezTo>
                <a:cubicBezTo>
                  <a:pt x="777612" y="128915"/>
                  <a:pt x="584966" y="60764"/>
                  <a:pt x="563501" y="55398"/>
                </a:cubicBezTo>
                <a:cubicBezTo>
                  <a:pt x="542036" y="50032"/>
                  <a:pt x="702485" y="106914"/>
                  <a:pt x="701948" y="116573"/>
                </a:cubicBezTo>
                <a:cubicBezTo>
                  <a:pt x="701411" y="126232"/>
                  <a:pt x="560281" y="113353"/>
                  <a:pt x="560281" y="113353"/>
                </a:cubicBezTo>
                <a:lnTo>
                  <a:pt x="318802" y="110134"/>
                </a:lnTo>
                <a:cubicBezTo>
                  <a:pt x="290898" y="109061"/>
                  <a:pt x="415931" y="89206"/>
                  <a:pt x="392856" y="106914"/>
                </a:cubicBezTo>
                <a:cubicBezTo>
                  <a:pt x="369781" y="124622"/>
                  <a:pt x="198599" y="215311"/>
                  <a:pt x="180354" y="216384"/>
                </a:cubicBezTo>
                <a:cubicBezTo>
                  <a:pt x="162109" y="217457"/>
                  <a:pt x="286605" y="116573"/>
                  <a:pt x="283385" y="113353"/>
                </a:cubicBezTo>
                <a:cubicBezTo>
                  <a:pt x="280165" y="110133"/>
                  <a:pt x="193770" y="178821"/>
                  <a:pt x="161036" y="197066"/>
                </a:cubicBezTo>
                <a:cubicBezTo>
                  <a:pt x="128302" y="215311"/>
                  <a:pt x="95031" y="231410"/>
                  <a:pt x="86982" y="222824"/>
                </a:cubicBezTo>
                <a:cubicBezTo>
                  <a:pt x="78933" y="214238"/>
                  <a:pt x="122399" y="145551"/>
                  <a:pt x="112740" y="145551"/>
                </a:cubicBezTo>
                <a:cubicBezTo>
                  <a:pt x="103081" y="145551"/>
                  <a:pt x="-2633" y="242679"/>
                  <a:pt x="50" y="23570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F464359B-17D3-AE78-3AF3-A4F4648A55E3}"/>
              </a:ext>
            </a:extLst>
          </p:cNvPr>
          <p:cNvSpPr/>
          <p:nvPr/>
        </p:nvSpPr>
        <p:spPr>
          <a:xfrm>
            <a:off x="2847067" y="4217668"/>
            <a:ext cx="1001386" cy="428552"/>
          </a:xfrm>
          <a:custGeom>
            <a:avLst/>
            <a:gdLst>
              <a:gd name="connsiteX0" fmla="*/ 2384 w 1001386"/>
              <a:gd name="connsiteY0" fmla="*/ 293157 h 428552"/>
              <a:gd name="connsiteX1" fmla="*/ 121513 w 1001386"/>
              <a:gd name="connsiteY1" fmla="*/ 190126 h 428552"/>
              <a:gd name="connsiteX2" fmla="*/ 247082 w 1001386"/>
              <a:gd name="connsiteY2" fmla="*/ 83876 h 428552"/>
              <a:gd name="connsiteX3" fmla="*/ 230984 w 1001386"/>
              <a:gd name="connsiteY3" fmla="*/ 112853 h 428552"/>
              <a:gd name="connsiteX4" fmla="*/ 443485 w 1001386"/>
              <a:gd name="connsiteY4" fmla="*/ 80656 h 428552"/>
              <a:gd name="connsiteX5" fmla="*/ 411288 w 1001386"/>
              <a:gd name="connsiteY5" fmla="*/ 64557 h 428552"/>
              <a:gd name="connsiteX6" fmla="*/ 591592 w 1001386"/>
              <a:gd name="connsiteY6" fmla="*/ 74217 h 428552"/>
              <a:gd name="connsiteX7" fmla="*/ 527198 w 1001386"/>
              <a:gd name="connsiteY7" fmla="*/ 58118 h 428552"/>
              <a:gd name="connsiteX8" fmla="*/ 581933 w 1001386"/>
              <a:gd name="connsiteY8" fmla="*/ 163 h 428552"/>
              <a:gd name="connsiteX9" fmla="*/ 572274 w 1001386"/>
              <a:gd name="connsiteY9" fmla="*/ 42019 h 428552"/>
              <a:gd name="connsiteX10" fmla="*/ 665646 w 1001386"/>
              <a:gd name="connsiteY10" fmla="*/ 80656 h 428552"/>
              <a:gd name="connsiteX11" fmla="*/ 662426 w 1001386"/>
              <a:gd name="connsiteY11" fmla="*/ 77436 h 428552"/>
              <a:gd name="connsiteX12" fmla="*/ 762237 w 1001386"/>
              <a:gd name="connsiteY12" fmla="*/ 112853 h 428552"/>
              <a:gd name="connsiteX13" fmla="*/ 1000496 w 1001386"/>
              <a:gd name="connsiteY13" fmla="*/ 35580 h 428552"/>
              <a:gd name="connsiteX14" fmla="*/ 842730 w 1001386"/>
              <a:gd name="connsiteY14" fmla="*/ 103194 h 428552"/>
              <a:gd name="connsiteX15" fmla="*/ 826632 w 1001386"/>
              <a:gd name="connsiteY15" fmla="*/ 141831 h 428552"/>
              <a:gd name="connsiteX16" fmla="*/ 849170 w 1001386"/>
              <a:gd name="connsiteY16" fmla="*/ 177247 h 428552"/>
              <a:gd name="connsiteX17" fmla="*/ 810533 w 1001386"/>
              <a:gd name="connsiteY17" fmla="*/ 244862 h 428552"/>
              <a:gd name="connsiteX18" fmla="*/ 884587 w 1001386"/>
              <a:gd name="connsiteY18" fmla="*/ 270619 h 428552"/>
              <a:gd name="connsiteX19" fmla="*/ 778336 w 1001386"/>
              <a:gd name="connsiteY19" fmla="*/ 219104 h 428552"/>
              <a:gd name="connsiteX20" fmla="*/ 533637 w 1001386"/>
              <a:gd name="connsiteY20" fmla="*/ 209445 h 428552"/>
              <a:gd name="connsiteX21" fmla="*/ 446705 w 1001386"/>
              <a:gd name="connsiteY21" fmla="*/ 248081 h 428552"/>
              <a:gd name="connsiteX22" fmla="*/ 678525 w 1001386"/>
              <a:gd name="connsiteY22" fmla="*/ 193346 h 428552"/>
              <a:gd name="connsiteX23" fmla="*/ 514319 w 1001386"/>
              <a:gd name="connsiteY23" fmla="*/ 199786 h 428552"/>
              <a:gd name="connsiteX24" fmla="*/ 176248 w 1001386"/>
              <a:gd name="connsiteY24" fmla="*/ 251301 h 428552"/>
              <a:gd name="connsiteX25" fmla="*/ 288939 w 1001386"/>
              <a:gd name="connsiteY25" fmla="*/ 206225 h 428552"/>
              <a:gd name="connsiteX26" fmla="*/ 160150 w 1001386"/>
              <a:gd name="connsiteY26" fmla="*/ 270619 h 428552"/>
              <a:gd name="connsiteX27" fmla="*/ 18482 w 1001386"/>
              <a:gd name="connsiteY27" fmla="*/ 428386 h 428552"/>
              <a:gd name="connsiteX28" fmla="*/ 137612 w 1001386"/>
              <a:gd name="connsiteY28" fmla="*/ 238422 h 428552"/>
              <a:gd name="connsiteX29" fmla="*/ 86096 w 1001386"/>
              <a:gd name="connsiteY29" fmla="*/ 280278 h 428552"/>
              <a:gd name="connsiteX30" fmla="*/ 44240 w 1001386"/>
              <a:gd name="connsiteY30" fmla="*/ 335014 h 428552"/>
              <a:gd name="connsiteX31" fmla="*/ 2384 w 1001386"/>
              <a:gd name="connsiteY31" fmla="*/ 293157 h 42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1386" h="428552">
                <a:moveTo>
                  <a:pt x="2384" y="293157"/>
                </a:moveTo>
                <a:cubicBezTo>
                  <a:pt x="15263" y="269009"/>
                  <a:pt x="121513" y="190126"/>
                  <a:pt x="121513" y="190126"/>
                </a:cubicBezTo>
                <a:cubicBezTo>
                  <a:pt x="162296" y="155246"/>
                  <a:pt x="228837" y="96755"/>
                  <a:pt x="247082" y="83876"/>
                </a:cubicBezTo>
                <a:cubicBezTo>
                  <a:pt x="265327" y="70997"/>
                  <a:pt x="198250" y="113390"/>
                  <a:pt x="230984" y="112853"/>
                </a:cubicBezTo>
                <a:cubicBezTo>
                  <a:pt x="263718" y="112316"/>
                  <a:pt x="413434" y="88705"/>
                  <a:pt x="443485" y="80656"/>
                </a:cubicBezTo>
                <a:cubicBezTo>
                  <a:pt x="473536" y="72607"/>
                  <a:pt x="386604" y="65630"/>
                  <a:pt x="411288" y="64557"/>
                </a:cubicBezTo>
                <a:cubicBezTo>
                  <a:pt x="435972" y="63484"/>
                  <a:pt x="572274" y="75290"/>
                  <a:pt x="591592" y="74217"/>
                </a:cubicBezTo>
                <a:cubicBezTo>
                  <a:pt x="610910" y="73144"/>
                  <a:pt x="528808" y="70460"/>
                  <a:pt x="527198" y="58118"/>
                </a:cubicBezTo>
                <a:cubicBezTo>
                  <a:pt x="525588" y="45776"/>
                  <a:pt x="574421" y="2846"/>
                  <a:pt x="581933" y="163"/>
                </a:cubicBezTo>
                <a:cubicBezTo>
                  <a:pt x="589445" y="-2520"/>
                  <a:pt x="558322" y="28603"/>
                  <a:pt x="572274" y="42019"/>
                </a:cubicBezTo>
                <a:cubicBezTo>
                  <a:pt x="586226" y="55434"/>
                  <a:pt x="650621" y="74753"/>
                  <a:pt x="665646" y="80656"/>
                </a:cubicBezTo>
                <a:cubicBezTo>
                  <a:pt x="680671" y="86559"/>
                  <a:pt x="646327" y="72070"/>
                  <a:pt x="662426" y="77436"/>
                </a:cubicBezTo>
                <a:cubicBezTo>
                  <a:pt x="678525" y="82802"/>
                  <a:pt x="705892" y="119829"/>
                  <a:pt x="762237" y="112853"/>
                </a:cubicBezTo>
                <a:cubicBezTo>
                  <a:pt x="818582" y="105877"/>
                  <a:pt x="987081" y="37190"/>
                  <a:pt x="1000496" y="35580"/>
                </a:cubicBezTo>
                <a:cubicBezTo>
                  <a:pt x="1013911" y="33970"/>
                  <a:pt x="871707" y="85486"/>
                  <a:pt x="842730" y="103194"/>
                </a:cubicBezTo>
                <a:cubicBezTo>
                  <a:pt x="813753" y="120902"/>
                  <a:pt x="825559" y="129489"/>
                  <a:pt x="826632" y="141831"/>
                </a:cubicBezTo>
                <a:cubicBezTo>
                  <a:pt x="827705" y="154173"/>
                  <a:pt x="851853" y="160075"/>
                  <a:pt x="849170" y="177247"/>
                </a:cubicBezTo>
                <a:cubicBezTo>
                  <a:pt x="846487" y="194419"/>
                  <a:pt x="804630" y="229300"/>
                  <a:pt x="810533" y="244862"/>
                </a:cubicBezTo>
                <a:cubicBezTo>
                  <a:pt x="816436" y="260424"/>
                  <a:pt x="889953" y="274912"/>
                  <a:pt x="884587" y="270619"/>
                </a:cubicBezTo>
                <a:cubicBezTo>
                  <a:pt x="879221" y="266326"/>
                  <a:pt x="836828" y="229300"/>
                  <a:pt x="778336" y="219104"/>
                </a:cubicBezTo>
                <a:cubicBezTo>
                  <a:pt x="719844" y="208908"/>
                  <a:pt x="588909" y="204616"/>
                  <a:pt x="533637" y="209445"/>
                </a:cubicBezTo>
                <a:cubicBezTo>
                  <a:pt x="478365" y="214274"/>
                  <a:pt x="422557" y="250764"/>
                  <a:pt x="446705" y="248081"/>
                </a:cubicBezTo>
                <a:cubicBezTo>
                  <a:pt x="470853" y="245398"/>
                  <a:pt x="667256" y="201395"/>
                  <a:pt x="678525" y="193346"/>
                </a:cubicBezTo>
                <a:cubicBezTo>
                  <a:pt x="689794" y="185297"/>
                  <a:pt x="598032" y="190127"/>
                  <a:pt x="514319" y="199786"/>
                </a:cubicBezTo>
                <a:cubicBezTo>
                  <a:pt x="430606" y="209445"/>
                  <a:pt x="213811" y="250228"/>
                  <a:pt x="176248" y="251301"/>
                </a:cubicBezTo>
                <a:cubicBezTo>
                  <a:pt x="138685" y="252374"/>
                  <a:pt x="291622" y="203005"/>
                  <a:pt x="288939" y="206225"/>
                </a:cubicBezTo>
                <a:cubicBezTo>
                  <a:pt x="286256" y="209445"/>
                  <a:pt x="205226" y="233592"/>
                  <a:pt x="160150" y="270619"/>
                </a:cubicBezTo>
                <a:cubicBezTo>
                  <a:pt x="115074" y="307646"/>
                  <a:pt x="22238" y="433752"/>
                  <a:pt x="18482" y="428386"/>
                </a:cubicBezTo>
                <a:cubicBezTo>
                  <a:pt x="14726" y="423020"/>
                  <a:pt x="126343" y="263107"/>
                  <a:pt x="137612" y="238422"/>
                </a:cubicBezTo>
                <a:cubicBezTo>
                  <a:pt x="148881" y="213737"/>
                  <a:pt x="101658" y="264179"/>
                  <a:pt x="86096" y="280278"/>
                </a:cubicBezTo>
                <a:cubicBezTo>
                  <a:pt x="70534" y="296377"/>
                  <a:pt x="56045" y="331258"/>
                  <a:pt x="44240" y="335014"/>
                </a:cubicBezTo>
                <a:cubicBezTo>
                  <a:pt x="32435" y="338770"/>
                  <a:pt x="-10495" y="317305"/>
                  <a:pt x="2384" y="29315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3715D2F5-2429-8FBA-D193-3CBD3714129B}"/>
              </a:ext>
            </a:extLst>
          </p:cNvPr>
          <p:cNvSpPr/>
          <p:nvPr/>
        </p:nvSpPr>
        <p:spPr>
          <a:xfrm>
            <a:off x="2971800" y="4569129"/>
            <a:ext cx="818224" cy="206071"/>
          </a:xfrm>
          <a:custGeom>
            <a:avLst/>
            <a:gdLst>
              <a:gd name="connsiteX0" fmla="*/ 815975 w 818224"/>
              <a:gd name="connsiteY0" fmla="*/ 193371 h 206071"/>
              <a:gd name="connsiteX1" fmla="*/ 695325 w 818224"/>
              <a:gd name="connsiteY1" fmla="*/ 72721 h 206071"/>
              <a:gd name="connsiteX2" fmla="*/ 517525 w 818224"/>
              <a:gd name="connsiteY2" fmla="*/ 2871 h 206071"/>
              <a:gd name="connsiteX3" fmla="*/ 650875 w 818224"/>
              <a:gd name="connsiteY3" fmla="*/ 12396 h 206071"/>
              <a:gd name="connsiteX4" fmla="*/ 431800 w 818224"/>
              <a:gd name="connsiteY4" fmla="*/ 2871 h 206071"/>
              <a:gd name="connsiteX5" fmla="*/ 174625 w 818224"/>
              <a:gd name="connsiteY5" fmla="*/ 56846 h 206071"/>
              <a:gd name="connsiteX6" fmla="*/ 215900 w 818224"/>
              <a:gd name="connsiteY6" fmla="*/ 50496 h 206071"/>
              <a:gd name="connsiteX7" fmla="*/ 247650 w 818224"/>
              <a:gd name="connsiteY7" fmla="*/ 66371 h 206071"/>
              <a:gd name="connsiteX8" fmla="*/ 168275 w 818224"/>
              <a:gd name="connsiteY8" fmla="*/ 139396 h 206071"/>
              <a:gd name="connsiteX9" fmla="*/ 66675 w 818224"/>
              <a:gd name="connsiteY9" fmla="*/ 180671 h 206071"/>
              <a:gd name="connsiteX10" fmla="*/ 187325 w 818224"/>
              <a:gd name="connsiteY10" fmla="*/ 133046 h 206071"/>
              <a:gd name="connsiteX11" fmla="*/ 0 w 818224"/>
              <a:gd name="connsiteY11" fmla="*/ 206071 h 206071"/>
              <a:gd name="connsiteX12" fmla="*/ 295275 w 818224"/>
              <a:gd name="connsiteY12" fmla="*/ 85421 h 206071"/>
              <a:gd name="connsiteX13" fmla="*/ 463550 w 818224"/>
              <a:gd name="connsiteY13" fmla="*/ 98121 h 206071"/>
              <a:gd name="connsiteX14" fmla="*/ 276225 w 818224"/>
              <a:gd name="connsiteY14" fmla="*/ 120346 h 206071"/>
              <a:gd name="connsiteX15" fmla="*/ 536575 w 818224"/>
              <a:gd name="connsiteY15" fmla="*/ 75896 h 206071"/>
              <a:gd name="connsiteX16" fmla="*/ 590550 w 818224"/>
              <a:gd name="connsiteY16" fmla="*/ 79071 h 206071"/>
              <a:gd name="connsiteX17" fmla="*/ 815975 w 818224"/>
              <a:gd name="connsiteY17" fmla="*/ 193371 h 2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8224" h="206071">
                <a:moveTo>
                  <a:pt x="815975" y="193371"/>
                </a:moveTo>
                <a:cubicBezTo>
                  <a:pt x="833437" y="192313"/>
                  <a:pt x="745067" y="104471"/>
                  <a:pt x="695325" y="72721"/>
                </a:cubicBezTo>
                <a:cubicBezTo>
                  <a:pt x="645583" y="40971"/>
                  <a:pt x="524933" y="12925"/>
                  <a:pt x="517525" y="2871"/>
                </a:cubicBezTo>
                <a:cubicBezTo>
                  <a:pt x="510117" y="-7183"/>
                  <a:pt x="665162" y="12396"/>
                  <a:pt x="650875" y="12396"/>
                </a:cubicBezTo>
                <a:cubicBezTo>
                  <a:pt x="636588" y="12396"/>
                  <a:pt x="511175" y="-4537"/>
                  <a:pt x="431800" y="2871"/>
                </a:cubicBezTo>
                <a:cubicBezTo>
                  <a:pt x="352425" y="10279"/>
                  <a:pt x="210608" y="48908"/>
                  <a:pt x="174625" y="56846"/>
                </a:cubicBezTo>
                <a:cubicBezTo>
                  <a:pt x="138642" y="64783"/>
                  <a:pt x="203729" y="48909"/>
                  <a:pt x="215900" y="50496"/>
                </a:cubicBezTo>
                <a:cubicBezTo>
                  <a:pt x="228071" y="52083"/>
                  <a:pt x="255587" y="51554"/>
                  <a:pt x="247650" y="66371"/>
                </a:cubicBezTo>
                <a:cubicBezTo>
                  <a:pt x="239712" y="81188"/>
                  <a:pt x="198437" y="120346"/>
                  <a:pt x="168275" y="139396"/>
                </a:cubicBezTo>
                <a:cubicBezTo>
                  <a:pt x="138112" y="158446"/>
                  <a:pt x="63500" y="181729"/>
                  <a:pt x="66675" y="180671"/>
                </a:cubicBezTo>
                <a:cubicBezTo>
                  <a:pt x="69850" y="179613"/>
                  <a:pt x="187325" y="133046"/>
                  <a:pt x="187325" y="133046"/>
                </a:cubicBezTo>
                <a:lnTo>
                  <a:pt x="0" y="206071"/>
                </a:lnTo>
                <a:cubicBezTo>
                  <a:pt x="17992" y="198134"/>
                  <a:pt x="218017" y="103413"/>
                  <a:pt x="295275" y="85421"/>
                </a:cubicBezTo>
                <a:cubicBezTo>
                  <a:pt x="372533" y="67429"/>
                  <a:pt x="466725" y="92300"/>
                  <a:pt x="463550" y="98121"/>
                </a:cubicBezTo>
                <a:cubicBezTo>
                  <a:pt x="460375" y="103942"/>
                  <a:pt x="264054" y="124050"/>
                  <a:pt x="276225" y="120346"/>
                </a:cubicBezTo>
                <a:cubicBezTo>
                  <a:pt x="288396" y="116642"/>
                  <a:pt x="484187" y="82775"/>
                  <a:pt x="536575" y="75896"/>
                </a:cubicBezTo>
                <a:cubicBezTo>
                  <a:pt x="588962" y="69017"/>
                  <a:pt x="547688" y="61609"/>
                  <a:pt x="590550" y="79071"/>
                </a:cubicBezTo>
                <a:cubicBezTo>
                  <a:pt x="633412" y="96533"/>
                  <a:pt x="798513" y="194429"/>
                  <a:pt x="815975" y="19337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93D2CF6B-20DC-3A84-5F50-4C72C446F7C7}"/>
              </a:ext>
            </a:extLst>
          </p:cNvPr>
          <p:cNvSpPr/>
          <p:nvPr/>
        </p:nvSpPr>
        <p:spPr>
          <a:xfrm>
            <a:off x="3724177" y="5828892"/>
            <a:ext cx="846822" cy="249467"/>
          </a:xfrm>
          <a:custGeom>
            <a:avLst/>
            <a:gdLst>
              <a:gd name="connsiteX0" fmla="*/ 98 w 846822"/>
              <a:gd name="connsiteY0" fmla="*/ 194083 h 249467"/>
              <a:gd name="connsiteX1" fmla="*/ 149323 w 846822"/>
              <a:gd name="connsiteY1" fmla="*/ 200433 h 249467"/>
              <a:gd name="connsiteX2" fmla="*/ 120748 w 846822"/>
              <a:gd name="connsiteY2" fmla="*/ 206783 h 249467"/>
              <a:gd name="connsiteX3" fmla="*/ 355698 w 846822"/>
              <a:gd name="connsiteY3" fmla="*/ 82958 h 249467"/>
              <a:gd name="connsiteX4" fmla="*/ 323948 w 846822"/>
              <a:gd name="connsiteY4" fmla="*/ 92483 h 249467"/>
              <a:gd name="connsiteX5" fmla="*/ 469998 w 846822"/>
              <a:gd name="connsiteY5" fmla="*/ 408 h 249467"/>
              <a:gd name="connsiteX6" fmla="*/ 396973 w 846822"/>
              <a:gd name="connsiteY6" fmla="*/ 57558 h 249467"/>
              <a:gd name="connsiteX7" fmla="*/ 479523 w 846822"/>
              <a:gd name="connsiteY7" fmla="*/ 28983 h 249467"/>
              <a:gd name="connsiteX8" fmla="*/ 555723 w 846822"/>
              <a:gd name="connsiteY8" fmla="*/ 38508 h 249467"/>
              <a:gd name="connsiteX9" fmla="*/ 841473 w 846822"/>
              <a:gd name="connsiteY9" fmla="*/ 95658 h 249467"/>
              <a:gd name="connsiteX10" fmla="*/ 749398 w 846822"/>
              <a:gd name="connsiteY10" fmla="*/ 117883 h 249467"/>
              <a:gd name="connsiteX11" fmla="*/ 406498 w 846822"/>
              <a:gd name="connsiteY11" fmla="*/ 190908 h 249467"/>
              <a:gd name="connsiteX12" fmla="*/ 498573 w 846822"/>
              <a:gd name="connsiteY12" fmla="*/ 178208 h 249467"/>
              <a:gd name="connsiteX13" fmla="*/ 200123 w 846822"/>
              <a:gd name="connsiteY13" fmla="*/ 241708 h 249467"/>
              <a:gd name="connsiteX14" fmla="*/ 69948 w 846822"/>
              <a:gd name="connsiteY14" fmla="*/ 248058 h 249467"/>
              <a:gd name="connsiteX15" fmla="*/ 174723 w 846822"/>
              <a:gd name="connsiteY15" fmla="*/ 238533 h 249467"/>
              <a:gd name="connsiteX16" fmla="*/ 98 w 846822"/>
              <a:gd name="connsiteY16" fmla="*/ 194083 h 24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6822" h="249467">
                <a:moveTo>
                  <a:pt x="98" y="194083"/>
                </a:moveTo>
                <a:cubicBezTo>
                  <a:pt x="-4135" y="187733"/>
                  <a:pt x="129215" y="198316"/>
                  <a:pt x="149323" y="200433"/>
                </a:cubicBezTo>
                <a:cubicBezTo>
                  <a:pt x="169431" y="202550"/>
                  <a:pt x="86352" y="226362"/>
                  <a:pt x="120748" y="206783"/>
                </a:cubicBezTo>
                <a:cubicBezTo>
                  <a:pt x="155144" y="187204"/>
                  <a:pt x="321831" y="102008"/>
                  <a:pt x="355698" y="82958"/>
                </a:cubicBezTo>
                <a:cubicBezTo>
                  <a:pt x="389565" y="63908"/>
                  <a:pt x="304898" y="106241"/>
                  <a:pt x="323948" y="92483"/>
                </a:cubicBezTo>
                <a:cubicBezTo>
                  <a:pt x="342998" y="78725"/>
                  <a:pt x="457827" y="6229"/>
                  <a:pt x="469998" y="408"/>
                </a:cubicBezTo>
                <a:cubicBezTo>
                  <a:pt x="482169" y="-5413"/>
                  <a:pt x="395386" y="52796"/>
                  <a:pt x="396973" y="57558"/>
                </a:cubicBezTo>
                <a:cubicBezTo>
                  <a:pt x="398560" y="62320"/>
                  <a:pt x="453065" y="32158"/>
                  <a:pt x="479523" y="28983"/>
                </a:cubicBezTo>
                <a:cubicBezTo>
                  <a:pt x="505981" y="25808"/>
                  <a:pt x="495398" y="27396"/>
                  <a:pt x="555723" y="38508"/>
                </a:cubicBezTo>
                <a:cubicBezTo>
                  <a:pt x="616048" y="49620"/>
                  <a:pt x="809194" y="82429"/>
                  <a:pt x="841473" y="95658"/>
                </a:cubicBezTo>
                <a:cubicBezTo>
                  <a:pt x="873752" y="108887"/>
                  <a:pt x="749398" y="117883"/>
                  <a:pt x="749398" y="117883"/>
                </a:cubicBezTo>
                <a:lnTo>
                  <a:pt x="406498" y="190908"/>
                </a:lnTo>
                <a:cubicBezTo>
                  <a:pt x="364694" y="200962"/>
                  <a:pt x="532969" y="169741"/>
                  <a:pt x="498573" y="178208"/>
                </a:cubicBezTo>
                <a:cubicBezTo>
                  <a:pt x="464177" y="186675"/>
                  <a:pt x="271561" y="230066"/>
                  <a:pt x="200123" y="241708"/>
                </a:cubicBezTo>
                <a:cubicBezTo>
                  <a:pt x="128686" y="253350"/>
                  <a:pt x="74181" y="248587"/>
                  <a:pt x="69948" y="248058"/>
                </a:cubicBezTo>
                <a:cubicBezTo>
                  <a:pt x="65715" y="247529"/>
                  <a:pt x="183190" y="243825"/>
                  <a:pt x="174723" y="238533"/>
                </a:cubicBezTo>
                <a:cubicBezTo>
                  <a:pt x="166256" y="233241"/>
                  <a:pt x="4331" y="200433"/>
                  <a:pt x="98" y="19408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E0C4E8E1-A88D-E38A-63DA-832B3505D82E}"/>
              </a:ext>
            </a:extLst>
          </p:cNvPr>
          <p:cNvSpPr/>
          <p:nvPr/>
        </p:nvSpPr>
        <p:spPr>
          <a:xfrm>
            <a:off x="4219804" y="5812903"/>
            <a:ext cx="674803" cy="185837"/>
          </a:xfrm>
          <a:custGeom>
            <a:avLst/>
            <a:gdLst>
              <a:gd name="connsiteX0" fmla="*/ 6121 w 674803"/>
              <a:gd name="connsiteY0" fmla="*/ 89422 h 185837"/>
              <a:gd name="connsiteX1" fmla="*/ 164871 w 674803"/>
              <a:gd name="connsiteY1" fmla="*/ 44972 h 185837"/>
              <a:gd name="connsiteX2" fmla="*/ 215671 w 674803"/>
              <a:gd name="connsiteY2" fmla="*/ 13222 h 185837"/>
              <a:gd name="connsiteX3" fmla="*/ 161696 w 674803"/>
              <a:gd name="connsiteY3" fmla="*/ 16397 h 185837"/>
              <a:gd name="connsiteX4" fmla="*/ 399821 w 674803"/>
              <a:gd name="connsiteY4" fmla="*/ 522 h 185837"/>
              <a:gd name="connsiteX5" fmla="*/ 377596 w 674803"/>
              <a:gd name="connsiteY5" fmla="*/ 10047 h 185837"/>
              <a:gd name="connsiteX6" fmla="*/ 479196 w 674803"/>
              <a:gd name="connsiteY6" fmla="*/ 67197 h 185837"/>
              <a:gd name="connsiteX7" fmla="*/ 606196 w 674803"/>
              <a:gd name="connsiteY7" fmla="*/ 76722 h 185837"/>
              <a:gd name="connsiteX8" fmla="*/ 603021 w 674803"/>
              <a:gd name="connsiteY8" fmla="*/ 13222 h 185837"/>
              <a:gd name="connsiteX9" fmla="*/ 663346 w 674803"/>
              <a:gd name="connsiteY9" fmla="*/ 67197 h 185837"/>
              <a:gd name="connsiteX10" fmla="*/ 669696 w 674803"/>
              <a:gd name="connsiteY10" fmla="*/ 95772 h 185837"/>
              <a:gd name="connsiteX11" fmla="*/ 606196 w 674803"/>
              <a:gd name="connsiteY11" fmla="*/ 121172 h 185837"/>
              <a:gd name="connsiteX12" fmla="*/ 364896 w 674803"/>
              <a:gd name="connsiteY12" fmla="*/ 184672 h 185837"/>
              <a:gd name="connsiteX13" fmla="*/ 456971 w 674803"/>
              <a:gd name="connsiteY13" fmla="*/ 159272 h 185837"/>
              <a:gd name="connsiteX14" fmla="*/ 310921 w 674803"/>
              <a:gd name="connsiteY14" fmla="*/ 121172 h 185837"/>
              <a:gd name="connsiteX15" fmla="*/ 266471 w 674803"/>
              <a:gd name="connsiteY15" fmla="*/ 156097 h 185837"/>
              <a:gd name="connsiteX16" fmla="*/ 21996 w 674803"/>
              <a:gd name="connsiteY16" fmla="*/ 178322 h 185837"/>
              <a:gd name="connsiteX17" fmla="*/ 63271 w 674803"/>
              <a:gd name="connsiteY17" fmla="*/ 178322 h 185837"/>
              <a:gd name="connsiteX18" fmla="*/ 34696 w 674803"/>
              <a:gd name="connsiteY18" fmla="*/ 137047 h 185837"/>
              <a:gd name="connsiteX19" fmla="*/ 6121 w 674803"/>
              <a:gd name="connsiteY19" fmla="*/ 89422 h 18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74803" h="185837">
                <a:moveTo>
                  <a:pt x="6121" y="89422"/>
                </a:moveTo>
                <a:cubicBezTo>
                  <a:pt x="27817" y="74076"/>
                  <a:pt x="129946" y="57672"/>
                  <a:pt x="164871" y="44972"/>
                </a:cubicBezTo>
                <a:cubicBezTo>
                  <a:pt x="199796" y="32272"/>
                  <a:pt x="216200" y="17984"/>
                  <a:pt x="215671" y="13222"/>
                </a:cubicBezTo>
                <a:cubicBezTo>
                  <a:pt x="215142" y="8459"/>
                  <a:pt x="161696" y="16397"/>
                  <a:pt x="161696" y="16397"/>
                </a:cubicBezTo>
                <a:lnTo>
                  <a:pt x="399821" y="522"/>
                </a:lnTo>
                <a:cubicBezTo>
                  <a:pt x="435804" y="-536"/>
                  <a:pt x="364367" y="-1065"/>
                  <a:pt x="377596" y="10047"/>
                </a:cubicBezTo>
                <a:cubicBezTo>
                  <a:pt x="390825" y="21159"/>
                  <a:pt x="441096" y="56085"/>
                  <a:pt x="479196" y="67197"/>
                </a:cubicBezTo>
                <a:cubicBezTo>
                  <a:pt x="517296" y="78309"/>
                  <a:pt x="585559" y="85718"/>
                  <a:pt x="606196" y="76722"/>
                </a:cubicBezTo>
                <a:cubicBezTo>
                  <a:pt x="626834" y="67726"/>
                  <a:pt x="593496" y="14809"/>
                  <a:pt x="603021" y="13222"/>
                </a:cubicBezTo>
                <a:cubicBezTo>
                  <a:pt x="612546" y="11634"/>
                  <a:pt x="652233" y="53439"/>
                  <a:pt x="663346" y="67197"/>
                </a:cubicBezTo>
                <a:cubicBezTo>
                  <a:pt x="674459" y="80955"/>
                  <a:pt x="679221" y="86776"/>
                  <a:pt x="669696" y="95772"/>
                </a:cubicBezTo>
                <a:cubicBezTo>
                  <a:pt x="660171" y="104768"/>
                  <a:pt x="656996" y="106355"/>
                  <a:pt x="606196" y="121172"/>
                </a:cubicBezTo>
                <a:cubicBezTo>
                  <a:pt x="555396" y="135989"/>
                  <a:pt x="389767" y="178322"/>
                  <a:pt x="364896" y="184672"/>
                </a:cubicBezTo>
                <a:cubicBezTo>
                  <a:pt x="340025" y="191022"/>
                  <a:pt x="465967" y="169855"/>
                  <a:pt x="456971" y="159272"/>
                </a:cubicBezTo>
                <a:cubicBezTo>
                  <a:pt x="447975" y="148689"/>
                  <a:pt x="342671" y="121701"/>
                  <a:pt x="310921" y="121172"/>
                </a:cubicBezTo>
                <a:cubicBezTo>
                  <a:pt x="279171" y="120643"/>
                  <a:pt x="314625" y="146572"/>
                  <a:pt x="266471" y="156097"/>
                </a:cubicBezTo>
                <a:cubicBezTo>
                  <a:pt x="218317" y="165622"/>
                  <a:pt x="55863" y="174618"/>
                  <a:pt x="21996" y="178322"/>
                </a:cubicBezTo>
                <a:cubicBezTo>
                  <a:pt x="-11871" y="182026"/>
                  <a:pt x="61154" y="185201"/>
                  <a:pt x="63271" y="178322"/>
                </a:cubicBezTo>
                <a:cubicBezTo>
                  <a:pt x="65388" y="171443"/>
                  <a:pt x="42633" y="149747"/>
                  <a:pt x="34696" y="137047"/>
                </a:cubicBezTo>
                <a:cubicBezTo>
                  <a:pt x="26759" y="124347"/>
                  <a:pt x="-15575" y="104768"/>
                  <a:pt x="6121" y="8942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4CAF9CF-E7BB-CBA8-45FF-512DAD7A5331}"/>
              </a:ext>
            </a:extLst>
          </p:cNvPr>
          <p:cNvSpPr/>
          <p:nvPr/>
        </p:nvSpPr>
        <p:spPr>
          <a:xfrm>
            <a:off x="3713597" y="5847909"/>
            <a:ext cx="1182451" cy="425200"/>
          </a:xfrm>
          <a:custGeom>
            <a:avLst/>
            <a:gdLst>
              <a:gd name="connsiteX0" fmla="*/ 1153 w 1182451"/>
              <a:gd name="connsiteY0" fmla="*/ 241741 h 425200"/>
              <a:gd name="connsiteX1" fmla="*/ 64653 w 1182451"/>
              <a:gd name="connsiteY1" fmla="*/ 168716 h 425200"/>
              <a:gd name="connsiteX2" fmla="*/ 251978 w 1182451"/>
              <a:gd name="connsiteY2" fmla="*/ 194116 h 425200"/>
              <a:gd name="connsiteX3" fmla="*/ 210703 w 1182451"/>
              <a:gd name="connsiteY3" fmla="*/ 165541 h 425200"/>
              <a:gd name="connsiteX4" fmla="*/ 423428 w 1182451"/>
              <a:gd name="connsiteY4" fmla="*/ 209991 h 425200"/>
              <a:gd name="connsiteX5" fmla="*/ 461528 w 1182451"/>
              <a:gd name="connsiteY5" fmla="*/ 206816 h 425200"/>
              <a:gd name="connsiteX6" fmla="*/ 417078 w 1182451"/>
              <a:gd name="connsiteY6" fmla="*/ 194116 h 425200"/>
              <a:gd name="connsiteX7" fmla="*/ 686953 w 1182451"/>
              <a:gd name="connsiteY7" fmla="*/ 200466 h 425200"/>
              <a:gd name="connsiteX8" fmla="*/ 645678 w 1182451"/>
              <a:gd name="connsiteY8" fmla="*/ 197291 h 425200"/>
              <a:gd name="connsiteX9" fmla="*/ 658378 w 1182451"/>
              <a:gd name="connsiteY9" fmla="*/ 197291 h 425200"/>
              <a:gd name="connsiteX10" fmla="*/ 963178 w 1182451"/>
              <a:gd name="connsiteY10" fmla="*/ 124266 h 425200"/>
              <a:gd name="connsiteX11" fmla="*/ 975878 w 1182451"/>
              <a:gd name="connsiteY11" fmla="*/ 121091 h 425200"/>
              <a:gd name="connsiteX12" fmla="*/ 1077478 w 1182451"/>
              <a:gd name="connsiteY12" fmla="*/ 98866 h 425200"/>
              <a:gd name="connsiteX13" fmla="*/ 1026678 w 1182451"/>
              <a:gd name="connsiteY13" fmla="*/ 86166 h 425200"/>
              <a:gd name="connsiteX14" fmla="*/ 1115578 w 1182451"/>
              <a:gd name="connsiteY14" fmla="*/ 51241 h 425200"/>
              <a:gd name="connsiteX15" fmla="*/ 1093353 w 1182451"/>
              <a:gd name="connsiteY15" fmla="*/ 441 h 425200"/>
              <a:gd name="connsiteX16" fmla="*/ 1182253 w 1182451"/>
              <a:gd name="connsiteY16" fmla="*/ 32191 h 425200"/>
              <a:gd name="connsiteX17" fmla="*/ 1064778 w 1182451"/>
              <a:gd name="connsiteY17" fmla="*/ 124266 h 425200"/>
              <a:gd name="connsiteX18" fmla="*/ 1001278 w 1182451"/>
              <a:gd name="connsiteY18" fmla="*/ 222691 h 425200"/>
              <a:gd name="connsiteX19" fmla="*/ 1128278 w 1182451"/>
              <a:gd name="connsiteY19" fmla="*/ 149666 h 425200"/>
              <a:gd name="connsiteX20" fmla="*/ 855228 w 1182451"/>
              <a:gd name="connsiteY20" fmla="*/ 327466 h 425200"/>
              <a:gd name="connsiteX21" fmla="*/ 594878 w 1182451"/>
              <a:gd name="connsiteY21" fmla="*/ 422716 h 425200"/>
              <a:gd name="connsiteX22" fmla="*/ 712353 w 1182451"/>
              <a:gd name="connsiteY22" fmla="*/ 397316 h 425200"/>
              <a:gd name="connsiteX23" fmla="*/ 407553 w 1182451"/>
              <a:gd name="connsiteY23" fmla="*/ 397316 h 425200"/>
              <a:gd name="connsiteX24" fmla="*/ 445653 w 1182451"/>
              <a:gd name="connsiteY24" fmla="*/ 410016 h 425200"/>
              <a:gd name="connsiteX25" fmla="*/ 156728 w 1182451"/>
              <a:gd name="connsiteY25" fmla="*/ 289366 h 425200"/>
              <a:gd name="connsiteX26" fmla="*/ 217053 w 1182451"/>
              <a:gd name="connsiteY26" fmla="*/ 308416 h 425200"/>
              <a:gd name="connsiteX27" fmla="*/ 93228 w 1182451"/>
              <a:gd name="connsiteY27" fmla="*/ 222691 h 425200"/>
              <a:gd name="connsiteX28" fmla="*/ 204353 w 1182451"/>
              <a:gd name="connsiteY28" fmla="*/ 244916 h 425200"/>
              <a:gd name="connsiteX29" fmla="*/ 109103 w 1182451"/>
              <a:gd name="connsiteY29" fmla="*/ 206816 h 425200"/>
              <a:gd name="connsiteX30" fmla="*/ 1153 w 1182451"/>
              <a:gd name="connsiteY30" fmla="*/ 241741 h 42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82451" h="425200">
                <a:moveTo>
                  <a:pt x="1153" y="241741"/>
                </a:moveTo>
                <a:cubicBezTo>
                  <a:pt x="-6255" y="235391"/>
                  <a:pt x="22849" y="176653"/>
                  <a:pt x="64653" y="168716"/>
                </a:cubicBezTo>
                <a:cubicBezTo>
                  <a:pt x="106457" y="160779"/>
                  <a:pt x="227636" y="194645"/>
                  <a:pt x="251978" y="194116"/>
                </a:cubicBezTo>
                <a:cubicBezTo>
                  <a:pt x="276320" y="193587"/>
                  <a:pt x="182128" y="162895"/>
                  <a:pt x="210703" y="165541"/>
                </a:cubicBezTo>
                <a:cubicBezTo>
                  <a:pt x="239278" y="168187"/>
                  <a:pt x="381624" y="203112"/>
                  <a:pt x="423428" y="209991"/>
                </a:cubicBezTo>
                <a:cubicBezTo>
                  <a:pt x="465232" y="216870"/>
                  <a:pt x="462586" y="209462"/>
                  <a:pt x="461528" y="206816"/>
                </a:cubicBezTo>
                <a:cubicBezTo>
                  <a:pt x="460470" y="204170"/>
                  <a:pt x="417078" y="194116"/>
                  <a:pt x="417078" y="194116"/>
                </a:cubicBezTo>
                <a:lnTo>
                  <a:pt x="686953" y="200466"/>
                </a:lnTo>
                <a:cubicBezTo>
                  <a:pt x="725053" y="200995"/>
                  <a:pt x="650441" y="197820"/>
                  <a:pt x="645678" y="197291"/>
                </a:cubicBezTo>
                <a:cubicBezTo>
                  <a:pt x="640916" y="196762"/>
                  <a:pt x="658378" y="197291"/>
                  <a:pt x="658378" y="197291"/>
                </a:cubicBezTo>
                <a:lnTo>
                  <a:pt x="963178" y="124266"/>
                </a:lnTo>
                <a:cubicBezTo>
                  <a:pt x="1016095" y="111566"/>
                  <a:pt x="975878" y="121091"/>
                  <a:pt x="975878" y="121091"/>
                </a:cubicBezTo>
                <a:cubicBezTo>
                  <a:pt x="994928" y="116858"/>
                  <a:pt x="1069011" y="104687"/>
                  <a:pt x="1077478" y="98866"/>
                </a:cubicBezTo>
                <a:cubicBezTo>
                  <a:pt x="1085945" y="93045"/>
                  <a:pt x="1020328" y="94103"/>
                  <a:pt x="1026678" y="86166"/>
                </a:cubicBezTo>
                <a:cubicBezTo>
                  <a:pt x="1033028" y="78229"/>
                  <a:pt x="1104466" y="65528"/>
                  <a:pt x="1115578" y="51241"/>
                </a:cubicBezTo>
                <a:cubicBezTo>
                  <a:pt x="1126691" y="36953"/>
                  <a:pt x="1082240" y="3616"/>
                  <a:pt x="1093353" y="441"/>
                </a:cubicBezTo>
                <a:cubicBezTo>
                  <a:pt x="1104466" y="-2734"/>
                  <a:pt x="1187015" y="11554"/>
                  <a:pt x="1182253" y="32191"/>
                </a:cubicBezTo>
                <a:cubicBezTo>
                  <a:pt x="1177491" y="52828"/>
                  <a:pt x="1094940" y="92516"/>
                  <a:pt x="1064778" y="124266"/>
                </a:cubicBezTo>
                <a:cubicBezTo>
                  <a:pt x="1034616" y="156016"/>
                  <a:pt x="990695" y="218458"/>
                  <a:pt x="1001278" y="222691"/>
                </a:cubicBezTo>
                <a:cubicBezTo>
                  <a:pt x="1011861" y="226924"/>
                  <a:pt x="1152620" y="132203"/>
                  <a:pt x="1128278" y="149666"/>
                </a:cubicBezTo>
                <a:cubicBezTo>
                  <a:pt x="1103936" y="167129"/>
                  <a:pt x="944128" y="281958"/>
                  <a:pt x="855228" y="327466"/>
                </a:cubicBezTo>
                <a:cubicBezTo>
                  <a:pt x="766328" y="372974"/>
                  <a:pt x="618691" y="411074"/>
                  <a:pt x="594878" y="422716"/>
                </a:cubicBezTo>
                <a:cubicBezTo>
                  <a:pt x="571065" y="434358"/>
                  <a:pt x="743574" y="401549"/>
                  <a:pt x="712353" y="397316"/>
                </a:cubicBezTo>
                <a:cubicBezTo>
                  <a:pt x="681132" y="393083"/>
                  <a:pt x="452003" y="395199"/>
                  <a:pt x="407553" y="397316"/>
                </a:cubicBezTo>
                <a:cubicBezTo>
                  <a:pt x="363103" y="399433"/>
                  <a:pt x="487457" y="428008"/>
                  <a:pt x="445653" y="410016"/>
                </a:cubicBezTo>
                <a:cubicBezTo>
                  <a:pt x="403849" y="392024"/>
                  <a:pt x="194828" y="306299"/>
                  <a:pt x="156728" y="289366"/>
                </a:cubicBezTo>
                <a:cubicBezTo>
                  <a:pt x="118628" y="272433"/>
                  <a:pt x="227636" y="319528"/>
                  <a:pt x="217053" y="308416"/>
                </a:cubicBezTo>
                <a:cubicBezTo>
                  <a:pt x="206470" y="297304"/>
                  <a:pt x="95345" y="233274"/>
                  <a:pt x="93228" y="222691"/>
                </a:cubicBezTo>
                <a:cubicBezTo>
                  <a:pt x="91111" y="212108"/>
                  <a:pt x="201707" y="247562"/>
                  <a:pt x="204353" y="244916"/>
                </a:cubicBezTo>
                <a:cubicBezTo>
                  <a:pt x="206999" y="242270"/>
                  <a:pt x="136620" y="210520"/>
                  <a:pt x="109103" y="206816"/>
                </a:cubicBezTo>
                <a:cubicBezTo>
                  <a:pt x="81586" y="203112"/>
                  <a:pt x="8561" y="248091"/>
                  <a:pt x="1153" y="24174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A7418EB4-A1F0-BD0D-EA26-76DA5D74B4B9}"/>
              </a:ext>
            </a:extLst>
          </p:cNvPr>
          <p:cNvSpPr/>
          <p:nvPr/>
        </p:nvSpPr>
        <p:spPr>
          <a:xfrm>
            <a:off x="4065393" y="6043067"/>
            <a:ext cx="613357" cy="141866"/>
          </a:xfrm>
          <a:custGeom>
            <a:avLst/>
            <a:gdLst>
              <a:gd name="connsiteX0" fmla="*/ 1782 w 613357"/>
              <a:gd name="connsiteY0" fmla="*/ 75158 h 141866"/>
              <a:gd name="connsiteX1" fmla="*/ 230382 w 613357"/>
              <a:gd name="connsiteY1" fmla="*/ 81508 h 141866"/>
              <a:gd name="connsiteX2" fmla="*/ 147832 w 613357"/>
              <a:gd name="connsiteY2" fmla="*/ 94208 h 141866"/>
              <a:gd name="connsiteX3" fmla="*/ 366907 w 613357"/>
              <a:gd name="connsiteY3" fmla="*/ 52933 h 141866"/>
              <a:gd name="connsiteX4" fmla="*/ 611382 w 613357"/>
              <a:gd name="connsiteY4" fmla="*/ 2133 h 141866"/>
              <a:gd name="connsiteX5" fmla="*/ 478032 w 613357"/>
              <a:gd name="connsiteY5" fmla="*/ 18008 h 141866"/>
              <a:gd name="connsiteX6" fmla="*/ 401832 w 613357"/>
              <a:gd name="connsiteY6" fmla="*/ 94208 h 141866"/>
              <a:gd name="connsiteX7" fmla="*/ 430407 w 613357"/>
              <a:gd name="connsiteY7" fmla="*/ 94208 h 141866"/>
              <a:gd name="connsiteX8" fmla="*/ 211332 w 613357"/>
              <a:gd name="connsiteY8" fmla="*/ 132308 h 141866"/>
              <a:gd name="connsiteX9" fmla="*/ 198632 w 613357"/>
              <a:gd name="connsiteY9" fmla="*/ 141833 h 141866"/>
              <a:gd name="connsiteX10" fmla="*/ 106557 w 613357"/>
              <a:gd name="connsiteY10" fmla="*/ 135483 h 141866"/>
              <a:gd name="connsiteX11" fmla="*/ 122432 w 613357"/>
              <a:gd name="connsiteY11" fmla="*/ 135483 h 141866"/>
              <a:gd name="connsiteX12" fmla="*/ 1782 w 613357"/>
              <a:gd name="connsiteY12" fmla="*/ 75158 h 1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3357" h="141866">
                <a:moveTo>
                  <a:pt x="1782" y="75158"/>
                </a:moveTo>
                <a:cubicBezTo>
                  <a:pt x="19774" y="66162"/>
                  <a:pt x="206040" y="78333"/>
                  <a:pt x="230382" y="81508"/>
                </a:cubicBezTo>
                <a:cubicBezTo>
                  <a:pt x="254724" y="84683"/>
                  <a:pt x="125078" y="98971"/>
                  <a:pt x="147832" y="94208"/>
                </a:cubicBezTo>
                <a:cubicBezTo>
                  <a:pt x="170586" y="89445"/>
                  <a:pt x="366907" y="52933"/>
                  <a:pt x="366907" y="52933"/>
                </a:cubicBezTo>
                <a:lnTo>
                  <a:pt x="611382" y="2133"/>
                </a:lnTo>
                <a:cubicBezTo>
                  <a:pt x="629903" y="-3688"/>
                  <a:pt x="512957" y="2662"/>
                  <a:pt x="478032" y="18008"/>
                </a:cubicBezTo>
                <a:cubicBezTo>
                  <a:pt x="443107" y="33354"/>
                  <a:pt x="409769" y="81508"/>
                  <a:pt x="401832" y="94208"/>
                </a:cubicBezTo>
                <a:cubicBezTo>
                  <a:pt x="393895" y="106908"/>
                  <a:pt x="462157" y="87858"/>
                  <a:pt x="430407" y="94208"/>
                </a:cubicBezTo>
                <a:cubicBezTo>
                  <a:pt x="398657" y="100558"/>
                  <a:pt x="211332" y="132308"/>
                  <a:pt x="211332" y="132308"/>
                </a:cubicBezTo>
                <a:cubicBezTo>
                  <a:pt x="172703" y="140246"/>
                  <a:pt x="216094" y="141304"/>
                  <a:pt x="198632" y="141833"/>
                </a:cubicBezTo>
                <a:cubicBezTo>
                  <a:pt x="181170" y="142362"/>
                  <a:pt x="119257" y="136541"/>
                  <a:pt x="106557" y="135483"/>
                </a:cubicBezTo>
                <a:cubicBezTo>
                  <a:pt x="93857" y="134425"/>
                  <a:pt x="137249" y="141304"/>
                  <a:pt x="122432" y="135483"/>
                </a:cubicBezTo>
                <a:cubicBezTo>
                  <a:pt x="107615" y="129662"/>
                  <a:pt x="-16210" y="84154"/>
                  <a:pt x="1782" y="751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F931D456-E0DC-EF29-8073-5C1BE9DCFBD4}"/>
              </a:ext>
            </a:extLst>
          </p:cNvPr>
          <p:cNvSpPr/>
          <p:nvPr/>
        </p:nvSpPr>
        <p:spPr>
          <a:xfrm>
            <a:off x="4046911" y="5882357"/>
            <a:ext cx="547500" cy="92997"/>
          </a:xfrm>
          <a:custGeom>
            <a:avLst/>
            <a:gdLst>
              <a:gd name="connsiteX0" fmla="*/ 1214 w 547500"/>
              <a:gd name="connsiteY0" fmla="*/ 92993 h 92997"/>
              <a:gd name="connsiteX1" fmla="*/ 147264 w 547500"/>
              <a:gd name="connsiteY1" fmla="*/ 39018 h 92997"/>
              <a:gd name="connsiteX2" fmla="*/ 369514 w 547500"/>
              <a:gd name="connsiteY2" fmla="*/ 19968 h 92997"/>
              <a:gd name="connsiteX3" fmla="*/ 413964 w 547500"/>
              <a:gd name="connsiteY3" fmla="*/ 918 h 92997"/>
              <a:gd name="connsiteX4" fmla="*/ 547314 w 547500"/>
              <a:gd name="connsiteY4" fmla="*/ 4093 h 92997"/>
              <a:gd name="connsiteX5" fmla="*/ 382214 w 547500"/>
              <a:gd name="connsiteY5" fmla="*/ 13618 h 92997"/>
              <a:gd name="connsiteX6" fmla="*/ 248864 w 547500"/>
              <a:gd name="connsiteY6" fmla="*/ 39018 h 92997"/>
              <a:gd name="connsiteX7" fmla="*/ 315539 w 547500"/>
              <a:gd name="connsiteY7" fmla="*/ 48543 h 92997"/>
              <a:gd name="connsiteX8" fmla="*/ 166314 w 547500"/>
              <a:gd name="connsiteY8" fmla="*/ 54893 h 92997"/>
              <a:gd name="connsiteX9" fmla="*/ 226639 w 547500"/>
              <a:gd name="connsiteY9" fmla="*/ 35843 h 92997"/>
              <a:gd name="connsiteX10" fmla="*/ 1214 w 547500"/>
              <a:gd name="connsiteY10" fmla="*/ 92993 h 9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500" h="92997">
                <a:moveTo>
                  <a:pt x="1214" y="92993"/>
                </a:moveTo>
                <a:cubicBezTo>
                  <a:pt x="-12015" y="93522"/>
                  <a:pt x="85881" y="51189"/>
                  <a:pt x="147264" y="39018"/>
                </a:cubicBezTo>
                <a:cubicBezTo>
                  <a:pt x="208647" y="26847"/>
                  <a:pt x="325064" y="26318"/>
                  <a:pt x="369514" y="19968"/>
                </a:cubicBezTo>
                <a:cubicBezTo>
                  <a:pt x="413964" y="13618"/>
                  <a:pt x="384331" y="3564"/>
                  <a:pt x="413964" y="918"/>
                </a:cubicBezTo>
                <a:cubicBezTo>
                  <a:pt x="443597" y="-1728"/>
                  <a:pt x="552606" y="1976"/>
                  <a:pt x="547314" y="4093"/>
                </a:cubicBezTo>
                <a:cubicBezTo>
                  <a:pt x="542022" y="6210"/>
                  <a:pt x="431956" y="7797"/>
                  <a:pt x="382214" y="13618"/>
                </a:cubicBezTo>
                <a:cubicBezTo>
                  <a:pt x="332472" y="19439"/>
                  <a:pt x="259976" y="33197"/>
                  <a:pt x="248864" y="39018"/>
                </a:cubicBezTo>
                <a:cubicBezTo>
                  <a:pt x="237752" y="44839"/>
                  <a:pt x="329297" y="45897"/>
                  <a:pt x="315539" y="48543"/>
                </a:cubicBezTo>
                <a:cubicBezTo>
                  <a:pt x="301781" y="51189"/>
                  <a:pt x="181131" y="57010"/>
                  <a:pt x="166314" y="54893"/>
                </a:cubicBezTo>
                <a:cubicBezTo>
                  <a:pt x="151497" y="52776"/>
                  <a:pt x="252568" y="30551"/>
                  <a:pt x="226639" y="35843"/>
                </a:cubicBezTo>
                <a:cubicBezTo>
                  <a:pt x="200710" y="41135"/>
                  <a:pt x="14443" y="92464"/>
                  <a:pt x="1214" y="929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918FBD7-EA8F-6CDF-4BAE-54202BDC3092}"/>
              </a:ext>
            </a:extLst>
          </p:cNvPr>
          <p:cNvSpPr/>
          <p:nvPr/>
        </p:nvSpPr>
        <p:spPr>
          <a:xfrm>
            <a:off x="3623267" y="2728184"/>
            <a:ext cx="1047844" cy="1076743"/>
          </a:xfrm>
          <a:custGeom>
            <a:avLst/>
            <a:gdLst>
              <a:gd name="connsiteX0" fmla="*/ 784218 w 1047844"/>
              <a:gd name="connsiteY0" fmla="*/ 202487 h 1076743"/>
              <a:gd name="connsiteX1" fmla="*/ 1032904 w 1047844"/>
              <a:gd name="connsiteY1" fmla="*/ 1025065 h 1076743"/>
              <a:gd name="connsiteX2" fmla="*/ 998470 w 1047844"/>
              <a:gd name="connsiteY2" fmla="*/ 925590 h 1076743"/>
              <a:gd name="connsiteX3" fmla="*/ 822477 w 1047844"/>
              <a:gd name="connsiteY3" fmla="*/ 389958 h 1076743"/>
              <a:gd name="connsiteX4" fmla="*/ 810999 w 1047844"/>
              <a:gd name="connsiteY4" fmla="*/ 451173 h 1076743"/>
              <a:gd name="connsiteX5" fmla="*/ 765088 w 1047844"/>
              <a:gd name="connsiteY5" fmla="*/ 1040368 h 1076743"/>
              <a:gd name="connsiteX6" fmla="*/ 780392 w 1047844"/>
              <a:gd name="connsiteY6" fmla="*/ 872027 h 1076743"/>
              <a:gd name="connsiteX7" fmla="*/ 638832 w 1047844"/>
              <a:gd name="connsiteY7" fmla="*/ 355525 h 1076743"/>
              <a:gd name="connsiteX8" fmla="*/ 635006 w 1047844"/>
              <a:gd name="connsiteY8" fmla="*/ 592733 h 1076743"/>
              <a:gd name="connsiteX9" fmla="*/ 535531 w 1047844"/>
              <a:gd name="connsiteY9" fmla="*/ 416740 h 1076743"/>
              <a:gd name="connsiteX10" fmla="*/ 569965 w 1047844"/>
              <a:gd name="connsiteY10" fmla="*/ 596559 h 1076743"/>
              <a:gd name="connsiteX11" fmla="*/ 355712 w 1047844"/>
              <a:gd name="connsiteY11" fmla="*/ 305788 h 1076743"/>
              <a:gd name="connsiteX12" fmla="*/ 68766 w 1047844"/>
              <a:gd name="connsiteY12" fmla="*/ 535344 h 1076743"/>
              <a:gd name="connsiteX13" fmla="*/ 22855 w 1047844"/>
              <a:gd name="connsiteY13" fmla="*/ 558300 h 1076743"/>
              <a:gd name="connsiteX14" fmla="*/ 371016 w 1047844"/>
              <a:gd name="connsiteY14" fmla="*/ 321091 h 1076743"/>
              <a:gd name="connsiteX15" fmla="*/ 443709 w 1047844"/>
              <a:gd name="connsiteY15" fmla="*/ 240747 h 1076743"/>
              <a:gd name="connsiteX16" fmla="*/ 393971 w 1047844"/>
              <a:gd name="connsiteY16" fmla="*/ 3538 h 1076743"/>
              <a:gd name="connsiteX17" fmla="*/ 481968 w 1047844"/>
              <a:gd name="connsiteY17" fmla="*/ 443521 h 1076743"/>
              <a:gd name="connsiteX18" fmla="*/ 876040 w 1047844"/>
              <a:gd name="connsiteY18" fmla="*/ 818464 h 1076743"/>
              <a:gd name="connsiteX19" fmla="*/ 814825 w 1047844"/>
              <a:gd name="connsiteY19" fmla="*/ 592733 h 1076743"/>
              <a:gd name="connsiteX20" fmla="*/ 784218 w 1047844"/>
              <a:gd name="connsiteY20" fmla="*/ 202487 h 107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47844" h="1076743">
                <a:moveTo>
                  <a:pt x="784218" y="202487"/>
                </a:moveTo>
                <a:cubicBezTo>
                  <a:pt x="820565" y="274542"/>
                  <a:pt x="997195" y="904548"/>
                  <a:pt x="1032904" y="1025065"/>
                </a:cubicBezTo>
                <a:cubicBezTo>
                  <a:pt x="1068613" y="1145582"/>
                  <a:pt x="1033541" y="1031441"/>
                  <a:pt x="998470" y="925590"/>
                </a:cubicBezTo>
                <a:cubicBezTo>
                  <a:pt x="963399" y="819739"/>
                  <a:pt x="853722" y="469028"/>
                  <a:pt x="822477" y="389958"/>
                </a:cubicBezTo>
                <a:cubicBezTo>
                  <a:pt x="791232" y="310889"/>
                  <a:pt x="820564" y="342771"/>
                  <a:pt x="810999" y="451173"/>
                </a:cubicBezTo>
                <a:cubicBezTo>
                  <a:pt x="801434" y="559575"/>
                  <a:pt x="770189" y="970226"/>
                  <a:pt x="765088" y="1040368"/>
                </a:cubicBezTo>
                <a:cubicBezTo>
                  <a:pt x="759987" y="1110510"/>
                  <a:pt x="801435" y="986167"/>
                  <a:pt x="780392" y="872027"/>
                </a:cubicBezTo>
                <a:cubicBezTo>
                  <a:pt x="759349" y="757887"/>
                  <a:pt x="663063" y="402074"/>
                  <a:pt x="638832" y="355525"/>
                </a:cubicBezTo>
                <a:cubicBezTo>
                  <a:pt x="614601" y="308976"/>
                  <a:pt x="652223" y="582530"/>
                  <a:pt x="635006" y="592733"/>
                </a:cubicBezTo>
                <a:cubicBezTo>
                  <a:pt x="617789" y="602936"/>
                  <a:pt x="546371" y="416102"/>
                  <a:pt x="535531" y="416740"/>
                </a:cubicBezTo>
                <a:cubicBezTo>
                  <a:pt x="524691" y="417378"/>
                  <a:pt x="599935" y="615051"/>
                  <a:pt x="569965" y="596559"/>
                </a:cubicBezTo>
                <a:cubicBezTo>
                  <a:pt x="539995" y="578067"/>
                  <a:pt x="439245" y="315991"/>
                  <a:pt x="355712" y="305788"/>
                </a:cubicBezTo>
                <a:cubicBezTo>
                  <a:pt x="272179" y="295586"/>
                  <a:pt x="124242" y="493259"/>
                  <a:pt x="68766" y="535344"/>
                </a:cubicBezTo>
                <a:cubicBezTo>
                  <a:pt x="13290" y="577429"/>
                  <a:pt x="-27520" y="594009"/>
                  <a:pt x="22855" y="558300"/>
                </a:cubicBezTo>
                <a:cubicBezTo>
                  <a:pt x="73230" y="522591"/>
                  <a:pt x="300874" y="374016"/>
                  <a:pt x="371016" y="321091"/>
                </a:cubicBezTo>
                <a:cubicBezTo>
                  <a:pt x="441158" y="268166"/>
                  <a:pt x="439883" y="293672"/>
                  <a:pt x="443709" y="240747"/>
                </a:cubicBezTo>
                <a:cubicBezTo>
                  <a:pt x="447535" y="187822"/>
                  <a:pt x="387595" y="-30258"/>
                  <a:pt x="393971" y="3538"/>
                </a:cubicBezTo>
                <a:cubicBezTo>
                  <a:pt x="400347" y="37334"/>
                  <a:pt x="401623" y="307700"/>
                  <a:pt x="481968" y="443521"/>
                </a:cubicBezTo>
                <a:cubicBezTo>
                  <a:pt x="562313" y="579342"/>
                  <a:pt x="820564" y="793595"/>
                  <a:pt x="876040" y="818464"/>
                </a:cubicBezTo>
                <a:cubicBezTo>
                  <a:pt x="931516" y="843333"/>
                  <a:pt x="833955" y="696033"/>
                  <a:pt x="814825" y="592733"/>
                </a:cubicBezTo>
                <a:cubicBezTo>
                  <a:pt x="795695" y="489433"/>
                  <a:pt x="747871" y="130432"/>
                  <a:pt x="784218" y="2024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6E06D5DB-2465-15D7-7D5B-910BFDD4057F}"/>
              </a:ext>
            </a:extLst>
          </p:cNvPr>
          <p:cNvSpPr/>
          <p:nvPr/>
        </p:nvSpPr>
        <p:spPr>
          <a:xfrm>
            <a:off x="3000732" y="3225225"/>
            <a:ext cx="657035" cy="1158139"/>
          </a:xfrm>
          <a:custGeom>
            <a:avLst/>
            <a:gdLst>
              <a:gd name="connsiteX0" fmla="*/ 656868 w 657035"/>
              <a:gd name="connsiteY0" fmla="*/ 44 h 1158139"/>
              <a:gd name="connsiteX1" fmla="*/ 209233 w 657035"/>
              <a:gd name="connsiteY1" fmla="*/ 524198 h 1158139"/>
              <a:gd name="connsiteX2" fmla="*/ 327837 w 657035"/>
              <a:gd name="connsiteY2" fmla="*/ 394116 h 1158139"/>
              <a:gd name="connsiteX3" fmla="*/ 10284 w 657035"/>
              <a:gd name="connsiteY3" fmla="*/ 1128696 h 1158139"/>
              <a:gd name="connsiteX4" fmla="*/ 94455 w 657035"/>
              <a:gd name="connsiteY4" fmla="*/ 952703 h 1158139"/>
              <a:gd name="connsiteX5" fmla="*/ 262796 w 657035"/>
              <a:gd name="connsiteY5" fmla="*/ 394116 h 1158139"/>
              <a:gd name="connsiteX6" fmla="*/ 151844 w 657035"/>
              <a:gd name="connsiteY6" fmla="*/ 493590 h 1158139"/>
              <a:gd name="connsiteX7" fmla="*/ 656868 w 657035"/>
              <a:gd name="connsiteY7" fmla="*/ 44 h 115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035" h="1158139">
                <a:moveTo>
                  <a:pt x="656868" y="44"/>
                </a:moveTo>
                <a:cubicBezTo>
                  <a:pt x="666433" y="5145"/>
                  <a:pt x="264072" y="458519"/>
                  <a:pt x="209233" y="524198"/>
                </a:cubicBezTo>
                <a:cubicBezTo>
                  <a:pt x="154394" y="589877"/>
                  <a:pt x="360995" y="293366"/>
                  <a:pt x="327837" y="394116"/>
                </a:cubicBezTo>
                <a:cubicBezTo>
                  <a:pt x="294679" y="494866"/>
                  <a:pt x="49181" y="1035598"/>
                  <a:pt x="10284" y="1128696"/>
                </a:cubicBezTo>
                <a:cubicBezTo>
                  <a:pt x="-28613" y="1221794"/>
                  <a:pt x="52370" y="1075133"/>
                  <a:pt x="94455" y="952703"/>
                </a:cubicBezTo>
                <a:cubicBezTo>
                  <a:pt x="136540" y="830273"/>
                  <a:pt x="253231" y="470635"/>
                  <a:pt x="262796" y="394116"/>
                </a:cubicBezTo>
                <a:cubicBezTo>
                  <a:pt x="272361" y="317597"/>
                  <a:pt x="87441" y="555443"/>
                  <a:pt x="151844" y="493590"/>
                </a:cubicBezTo>
                <a:cubicBezTo>
                  <a:pt x="216247" y="431737"/>
                  <a:pt x="647303" y="-5057"/>
                  <a:pt x="656868" y="4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5A745BD-9CCD-4D5A-D124-0164FD8B2CE5}"/>
              </a:ext>
            </a:extLst>
          </p:cNvPr>
          <p:cNvSpPr/>
          <p:nvPr/>
        </p:nvSpPr>
        <p:spPr>
          <a:xfrm>
            <a:off x="3426079" y="3089552"/>
            <a:ext cx="571834" cy="1340615"/>
          </a:xfrm>
          <a:custGeom>
            <a:avLst/>
            <a:gdLst>
              <a:gd name="connsiteX0" fmla="*/ 571246 w 571834"/>
              <a:gd name="connsiteY0" fmla="*/ 2898 h 1340615"/>
              <a:gd name="connsiteX1" fmla="*/ 158496 w 571834"/>
              <a:gd name="connsiteY1" fmla="*/ 548998 h 1340615"/>
              <a:gd name="connsiteX2" fmla="*/ 196596 w 571834"/>
              <a:gd name="connsiteY2" fmla="*/ 463273 h 1340615"/>
              <a:gd name="connsiteX3" fmla="*/ 12446 w 571834"/>
              <a:gd name="connsiteY3" fmla="*/ 1085573 h 1340615"/>
              <a:gd name="connsiteX4" fmla="*/ 21971 w 571834"/>
              <a:gd name="connsiteY4" fmla="*/ 1028423 h 1340615"/>
              <a:gd name="connsiteX5" fmla="*/ 6096 w 571834"/>
              <a:gd name="connsiteY5" fmla="*/ 1320523 h 1340615"/>
              <a:gd name="connsiteX6" fmla="*/ 9271 w 571834"/>
              <a:gd name="connsiteY6" fmla="*/ 1222098 h 1340615"/>
              <a:gd name="connsiteX7" fmla="*/ 110871 w 571834"/>
              <a:gd name="connsiteY7" fmla="*/ 479148 h 1340615"/>
              <a:gd name="connsiteX8" fmla="*/ 94996 w 571834"/>
              <a:gd name="connsiteY8" fmla="*/ 536298 h 1340615"/>
              <a:gd name="connsiteX9" fmla="*/ 266446 w 571834"/>
              <a:gd name="connsiteY9" fmla="*/ 75923 h 1340615"/>
              <a:gd name="connsiteX10" fmla="*/ 221996 w 571834"/>
              <a:gd name="connsiteY10" fmla="*/ 202923 h 1340615"/>
              <a:gd name="connsiteX11" fmla="*/ 168021 w 571834"/>
              <a:gd name="connsiteY11" fmla="*/ 447398 h 1340615"/>
              <a:gd name="connsiteX12" fmla="*/ 256921 w 571834"/>
              <a:gd name="connsiteY12" fmla="*/ 218798 h 1340615"/>
              <a:gd name="connsiteX13" fmla="*/ 250571 w 571834"/>
              <a:gd name="connsiteY13" fmla="*/ 263248 h 1340615"/>
              <a:gd name="connsiteX14" fmla="*/ 320421 w 571834"/>
              <a:gd name="connsiteY14" fmla="*/ 209273 h 1340615"/>
              <a:gd name="connsiteX15" fmla="*/ 250571 w 571834"/>
              <a:gd name="connsiteY15" fmla="*/ 326748 h 1340615"/>
              <a:gd name="connsiteX16" fmla="*/ 571246 w 571834"/>
              <a:gd name="connsiteY16" fmla="*/ 2898 h 134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1834" h="1340615">
                <a:moveTo>
                  <a:pt x="571246" y="2898"/>
                </a:moveTo>
                <a:cubicBezTo>
                  <a:pt x="555900" y="39940"/>
                  <a:pt x="220938" y="472269"/>
                  <a:pt x="158496" y="548998"/>
                </a:cubicBezTo>
                <a:cubicBezTo>
                  <a:pt x="96054" y="625727"/>
                  <a:pt x="220938" y="373844"/>
                  <a:pt x="196596" y="463273"/>
                </a:cubicBezTo>
                <a:cubicBezTo>
                  <a:pt x="172254" y="552702"/>
                  <a:pt x="41550" y="991381"/>
                  <a:pt x="12446" y="1085573"/>
                </a:cubicBezTo>
                <a:cubicBezTo>
                  <a:pt x="-16658" y="1179765"/>
                  <a:pt x="23029" y="989265"/>
                  <a:pt x="21971" y="1028423"/>
                </a:cubicBezTo>
                <a:cubicBezTo>
                  <a:pt x="20913" y="1067581"/>
                  <a:pt x="8213" y="1288244"/>
                  <a:pt x="6096" y="1320523"/>
                </a:cubicBezTo>
                <a:cubicBezTo>
                  <a:pt x="3979" y="1352802"/>
                  <a:pt x="-8191" y="1362327"/>
                  <a:pt x="9271" y="1222098"/>
                </a:cubicBezTo>
                <a:cubicBezTo>
                  <a:pt x="26733" y="1081869"/>
                  <a:pt x="96583" y="593448"/>
                  <a:pt x="110871" y="479148"/>
                </a:cubicBezTo>
                <a:cubicBezTo>
                  <a:pt x="125159" y="364848"/>
                  <a:pt x="69067" y="603502"/>
                  <a:pt x="94996" y="536298"/>
                </a:cubicBezTo>
                <a:cubicBezTo>
                  <a:pt x="120925" y="469094"/>
                  <a:pt x="245279" y="131486"/>
                  <a:pt x="266446" y="75923"/>
                </a:cubicBezTo>
                <a:cubicBezTo>
                  <a:pt x="287613" y="20361"/>
                  <a:pt x="238400" y="141011"/>
                  <a:pt x="221996" y="202923"/>
                </a:cubicBezTo>
                <a:cubicBezTo>
                  <a:pt x="205592" y="264835"/>
                  <a:pt x="162200" y="444752"/>
                  <a:pt x="168021" y="447398"/>
                </a:cubicBezTo>
                <a:cubicBezTo>
                  <a:pt x="173842" y="450044"/>
                  <a:pt x="243163" y="249490"/>
                  <a:pt x="256921" y="218798"/>
                </a:cubicBezTo>
                <a:cubicBezTo>
                  <a:pt x="270679" y="188106"/>
                  <a:pt x="239988" y="264836"/>
                  <a:pt x="250571" y="263248"/>
                </a:cubicBezTo>
                <a:cubicBezTo>
                  <a:pt x="261154" y="261661"/>
                  <a:pt x="320421" y="198690"/>
                  <a:pt x="320421" y="209273"/>
                </a:cubicBezTo>
                <a:cubicBezTo>
                  <a:pt x="320421" y="219856"/>
                  <a:pt x="204004" y="357969"/>
                  <a:pt x="250571" y="326748"/>
                </a:cubicBezTo>
                <a:cubicBezTo>
                  <a:pt x="297138" y="295527"/>
                  <a:pt x="586592" y="-34144"/>
                  <a:pt x="571246" y="28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BD6E43AE-AC75-F43D-384F-EEBAB85EF73A}"/>
              </a:ext>
            </a:extLst>
          </p:cNvPr>
          <p:cNvSpPr/>
          <p:nvPr/>
        </p:nvSpPr>
        <p:spPr>
          <a:xfrm>
            <a:off x="3680347" y="2976916"/>
            <a:ext cx="375387" cy="1393701"/>
          </a:xfrm>
          <a:custGeom>
            <a:avLst/>
            <a:gdLst>
              <a:gd name="connsiteX0" fmla="*/ 339203 w 375387"/>
              <a:gd name="connsiteY0" fmla="*/ 237772 h 1393701"/>
              <a:gd name="connsiteX1" fmla="*/ 258241 w 375387"/>
              <a:gd name="connsiteY1" fmla="*/ 471134 h 1393701"/>
              <a:gd name="connsiteX2" fmla="*/ 296341 w 375387"/>
              <a:gd name="connsiteY2" fmla="*/ 718784 h 1393701"/>
              <a:gd name="connsiteX3" fmla="*/ 282053 w 375387"/>
              <a:gd name="connsiteY3" fmla="*/ 623534 h 1393701"/>
              <a:gd name="connsiteX4" fmla="*/ 15353 w 375387"/>
              <a:gd name="connsiteY4" fmla="*/ 1056922 h 1393701"/>
              <a:gd name="connsiteX5" fmla="*/ 34403 w 375387"/>
              <a:gd name="connsiteY5" fmla="*/ 1214084 h 1393701"/>
              <a:gd name="connsiteX6" fmla="*/ 1066 w 375387"/>
              <a:gd name="connsiteY6" fmla="*/ 1175984 h 1393701"/>
              <a:gd name="connsiteX7" fmla="*/ 82028 w 375387"/>
              <a:gd name="connsiteY7" fmla="*/ 1385534 h 1393701"/>
              <a:gd name="connsiteX8" fmla="*/ 20116 w 375387"/>
              <a:gd name="connsiteY8" fmla="*/ 1271234 h 1393701"/>
              <a:gd name="connsiteX9" fmla="*/ 105841 w 375387"/>
              <a:gd name="connsiteY9" fmla="*/ 566384 h 1393701"/>
              <a:gd name="connsiteX10" fmla="*/ 101078 w 375387"/>
              <a:gd name="connsiteY10" fmla="*/ 742597 h 1393701"/>
              <a:gd name="connsiteX11" fmla="*/ 172516 w 375387"/>
              <a:gd name="connsiteY11" fmla="*/ 585434 h 1393701"/>
              <a:gd name="connsiteX12" fmla="*/ 167753 w 375387"/>
              <a:gd name="connsiteY12" fmla="*/ 614009 h 1393701"/>
              <a:gd name="connsiteX13" fmla="*/ 177278 w 375387"/>
              <a:gd name="connsiteY13" fmla="*/ 423509 h 1393701"/>
              <a:gd name="connsiteX14" fmla="*/ 363016 w 375387"/>
              <a:gd name="connsiteY14" fmla="*/ 23459 h 1393701"/>
              <a:gd name="connsiteX15" fmla="*/ 343966 w 375387"/>
              <a:gd name="connsiteY15" fmla="*/ 90134 h 1393701"/>
              <a:gd name="connsiteX16" fmla="*/ 229666 w 375387"/>
              <a:gd name="connsiteY16" fmla="*/ 447322 h 1393701"/>
              <a:gd name="connsiteX17" fmla="*/ 339203 w 375387"/>
              <a:gd name="connsiteY17" fmla="*/ 237772 h 139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5387" h="1393701">
                <a:moveTo>
                  <a:pt x="339203" y="237772"/>
                </a:moveTo>
                <a:cubicBezTo>
                  <a:pt x="343965" y="241741"/>
                  <a:pt x="265385" y="390965"/>
                  <a:pt x="258241" y="471134"/>
                </a:cubicBezTo>
                <a:cubicBezTo>
                  <a:pt x="251097" y="551303"/>
                  <a:pt x="292372" y="693384"/>
                  <a:pt x="296341" y="718784"/>
                </a:cubicBezTo>
                <a:cubicBezTo>
                  <a:pt x="300310" y="744184"/>
                  <a:pt x="328884" y="567178"/>
                  <a:pt x="282053" y="623534"/>
                </a:cubicBezTo>
                <a:cubicBezTo>
                  <a:pt x="235222" y="679890"/>
                  <a:pt x="56628" y="958497"/>
                  <a:pt x="15353" y="1056922"/>
                </a:cubicBezTo>
                <a:cubicBezTo>
                  <a:pt x="-25922" y="1155347"/>
                  <a:pt x="36784" y="1194240"/>
                  <a:pt x="34403" y="1214084"/>
                </a:cubicBezTo>
                <a:cubicBezTo>
                  <a:pt x="32022" y="1233928"/>
                  <a:pt x="-6872" y="1147409"/>
                  <a:pt x="1066" y="1175984"/>
                </a:cubicBezTo>
                <a:cubicBezTo>
                  <a:pt x="9004" y="1204559"/>
                  <a:pt x="78853" y="1369659"/>
                  <a:pt x="82028" y="1385534"/>
                </a:cubicBezTo>
                <a:cubicBezTo>
                  <a:pt x="85203" y="1401409"/>
                  <a:pt x="16147" y="1407759"/>
                  <a:pt x="20116" y="1271234"/>
                </a:cubicBezTo>
                <a:cubicBezTo>
                  <a:pt x="24085" y="1134709"/>
                  <a:pt x="92347" y="654490"/>
                  <a:pt x="105841" y="566384"/>
                </a:cubicBezTo>
                <a:cubicBezTo>
                  <a:pt x="119335" y="478278"/>
                  <a:pt x="89965" y="739422"/>
                  <a:pt x="101078" y="742597"/>
                </a:cubicBezTo>
                <a:cubicBezTo>
                  <a:pt x="112191" y="745772"/>
                  <a:pt x="161404" y="606865"/>
                  <a:pt x="172516" y="585434"/>
                </a:cubicBezTo>
                <a:cubicBezTo>
                  <a:pt x="183628" y="564003"/>
                  <a:pt x="166959" y="640996"/>
                  <a:pt x="167753" y="614009"/>
                </a:cubicBezTo>
                <a:cubicBezTo>
                  <a:pt x="168547" y="587022"/>
                  <a:pt x="144734" y="521934"/>
                  <a:pt x="177278" y="423509"/>
                </a:cubicBezTo>
                <a:cubicBezTo>
                  <a:pt x="209822" y="325084"/>
                  <a:pt x="335235" y="79021"/>
                  <a:pt x="363016" y="23459"/>
                </a:cubicBezTo>
                <a:cubicBezTo>
                  <a:pt x="390797" y="-32104"/>
                  <a:pt x="366191" y="19490"/>
                  <a:pt x="343966" y="90134"/>
                </a:cubicBezTo>
                <a:cubicBezTo>
                  <a:pt x="321741" y="160778"/>
                  <a:pt x="234428" y="417160"/>
                  <a:pt x="229666" y="447322"/>
                </a:cubicBezTo>
                <a:cubicBezTo>
                  <a:pt x="224903" y="477485"/>
                  <a:pt x="334441" y="233803"/>
                  <a:pt x="339203" y="237772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E12C7869-2984-1A25-A672-6723EA24004A}"/>
              </a:ext>
            </a:extLst>
          </p:cNvPr>
          <p:cNvSpPr/>
          <p:nvPr/>
        </p:nvSpPr>
        <p:spPr>
          <a:xfrm>
            <a:off x="2861776" y="5004344"/>
            <a:ext cx="704266" cy="1395642"/>
          </a:xfrm>
          <a:custGeom>
            <a:avLst/>
            <a:gdLst>
              <a:gd name="connsiteX0" fmla="*/ 334648 w 704266"/>
              <a:gd name="connsiteY0" fmla="*/ 1002 h 1395642"/>
              <a:gd name="connsiteX1" fmla="*/ 239233 w 704266"/>
              <a:gd name="connsiteY1" fmla="*/ 271346 h 1395642"/>
              <a:gd name="connsiteX2" fmla="*/ 326697 w 704266"/>
              <a:gd name="connsiteY2" fmla="*/ 454226 h 1395642"/>
              <a:gd name="connsiteX3" fmla="*/ 251160 w 704266"/>
              <a:gd name="connsiteY3" fmla="*/ 394592 h 1395642"/>
              <a:gd name="connsiteX4" fmla="*/ 688481 w 704266"/>
              <a:gd name="connsiteY4" fmla="*/ 748425 h 1395642"/>
              <a:gd name="connsiteX5" fmla="*/ 604993 w 704266"/>
              <a:gd name="connsiteY5" fmla="*/ 736498 h 1395642"/>
              <a:gd name="connsiteX6" fmla="*/ 577163 w 704266"/>
              <a:gd name="connsiteY6" fmla="*/ 1126112 h 1395642"/>
              <a:gd name="connsiteX7" fmla="*/ 573187 w 704266"/>
              <a:gd name="connsiteY7" fmla="*/ 1098282 h 1395642"/>
              <a:gd name="connsiteX8" fmla="*/ 656676 w 704266"/>
              <a:gd name="connsiteY8" fmla="*/ 1384529 h 1395642"/>
              <a:gd name="connsiteX9" fmla="*/ 597041 w 704266"/>
              <a:gd name="connsiteY9" fmla="*/ 1297065 h 1395642"/>
              <a:gd name="connsiteX10" fmla="*/ 402234 w 704266"/>
              <a:gd name="connsiteY10" fmla="*/ 927329 h 1395642"/>
              <a:gd name="connsiteX11" fmla="*/ 16596 w 704266"/>
              <a:gd name="connsiteY11" fmla="*/ 271346 h 1395642"/>
              <a:gd name="connsiteX12" fmla="*/ 80207 w 704266"/>
              <a:gd name="connsiteY12" fmla="*/ 370738 h 1395642"/>
              <a:gd name="connsiteX13" fmla="*/ 171647 w 704266"/>
              <a:gd name="connsiteY13" fmla="*/ 171955 h 1395642"/>
              <a:gd name="connsiteX14" fmla="*/ 68280 w 704266"/>
              <a:gd name="connsiteY14" fmla="*/ 203760 h 1395642"/>
              <a:gd name="connsiteX15" fmla="*/ 151768 w 704266"/>
              <a:gd name="connsiteY15" fmla="*/ 179906 h 1395642"/>
              <a:gd name="connsiteX16" fmla="*/ 334648 w 704266"/>
              <a:gd name="connsiteY16" fmla="*/ 1002 h 13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4266" h="1395642">
                <a:moveTo>
                  <a:pt x="334648" y="1002"/>
                </a:moveTo>
                <a:cubicBezTo>
                  <a:pt x="349225" y="16242"/>
                  <a:pt x="240558" y="195809"/>
                  <a:pt x="239233" y="271346"/>
                </a:cubicBezTo>
                <a:cubicBezTo>
                  <a:pt x="237908" y="346883"/>
                  <a:pt x="324709" y="433685"/>
                  <a:pt x="326697" y="454226"/>
                </a:cubicBezTo>
                <a:cubicBezTo>
                  <a:pt x="328685" y="474767"/>
                  <a:pt x="251160" y="394592"/>
                  <a:pt x="251160" y="394592"/>
                </a:cubicBezTo>
                <a:cubicBezTo>
                  <a:pt x="311457" y="443625"/>
                  <a:pt x="629509" y="691441"/>
                  <a:pt x="688481" y="748425"/>
                </a:cubicBezTo>
                <a:cubicBezTo>
                  <a:pt x="747453" y="805409"/>
                  <a:pt x="623546" y="673550"/>
                  <a:pt x="604993" y="736498"/>
                </a:cubicBezTo>
                <a:cubicBezTo>
                  <a:pt x="586440" y="799446"/>
                  <a:pt x="582464" y="1065815"/>
                  <a:pt x="577163" y="1126112"/>
                </a:cubicBezTo>
                <a:cubicBezTo>
                  <a:pt x="571862" y="1186409"/>
                  <a:pt x="559935" y="1055213"/>
                  <a:pt x="573187" y="1098282"/>
                </a:cubicBezTo>
                <a:cubicBezTo>
                  <a:pt x="586439" y="1141352"/>
                  <a:pt x="652700" y="1351399"/>
                  <a:pt x="656676" y="1384529"/>
                </a:cubicBezTo>
                <a:cubicBezTo>
                  <a:pt x="660652" y="1417659"/>
                  <a:pt x="639448" y="1373265"/>
                  <a:pt x="597041" y="1297065"/>
                </a:cubicBezTo>
                <a:cubicBezTo>
                  <a:pt x="554634" y="1220865"/>
                  <a:pt x="498975" y="1098282"/>
                  <a:pt x="402234" y="927329"/>
                </a:cubicBezTo>
                <a:cubicBezTo>
                  <a:pt x="305493" y="756376"/>
                  <a:pt x="70267" y="364111"/>
                  <a:pt x="16596" y="271346"/>
                </a:cubicBezTo>
                <a:cubicBezTo>
                  <a:pt x="-37075" y="178581"/>
                  <a:pt x="54365" y="387303"/>
                  <a:pt x="80207" y="370738"/>
                </a:cubicBezTo>
                <a:cubicBezTo>
                  <a:pt x="106049" y="354173"/>
                  <a:pt x="173635" y="199785"/>
                  <a:pt x="171647" y="171955"/>
                </a:cubicBezTo>
                <a:cubicBezTo>
                  <a:pt x="169659" y="144125"/>
                  <a:pt x="71593" y="202435"/>
                  <a:pt x="68280" y="203760"/>
                </a:cubicBezTo>
                <a:cubicBezTo>
                  <a:pt x="64967" y="205085"/>
                  <a:pt x="109361" y="211048"/>
                  <a:pt x="151768" y="179906"/>
                </a:cubicBezTo>
                <a:cubicBezTo>
                  <a:pt x="194175" y="148764"/>
                  <a:pt x="320071" y="-14238"/>
                  <a:pt x="334648" y="100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9D30DACA-710F-A6E9-BB2E-21A0664706C9}"/>
              </a:ext>
            </a:extLst>
          </p:cNvPr>
          <p:cNvSpPr/>
          <p:nvPr/>
        </p:nvSpPr>
        <p:spPr>
          <a:xfrm>
            <a:off x="4006587" y="5454211"/>
            <a:ext cx="209585" cy="57939"/>
          </a:xfrm>
          <a:custGeom>
            <a:avLst/>
            <a:gdLst>
              <a:gd name="connsiteX0" fmla="*/ 263 w 209585"/>
              <a:gd name="connsiteY0" fmla="*/ 32189 h 57939"/>
              <a:gd name="connsiteX1" fmla="*/ 105038 w 209585"/>
              <a:gd name="connsiteY1" fmla="*/ 439 h 57939"/>
              <a:gd name="connsiteX2" fmla="*/ 206638 w 209585"/>
              <a:gd name="connsiteY2" fmla="*/ 57589 h 57939"/>
              <a:gd name="connsiteX3" fmla="*/ 174888 w 209585"/>
              <a:gd name="connsiteY3" fmla="*/ 25839 h 57939"/>
              <a:gd name="connsiteX4" fmla="*/ 98688 w 209585"/>
              <a:gd name="connsiteY4" fmla="*/ 54414 h 57939"/>
              <a:gd name="connsiteX5" fmla="*/ 136788 w 209585"/>
              <a:gd name="connsiteY5" fmla="*/ 51239 h 57939"/>
              <a:gd name="connsiteX6" fmla="*/ 263 w 209585"/>
              <a:gd name="connsiteY6" fmla="*/ 32189 h 5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85" h="57939">
                <a:moveTo>
                  <a:pt x="263" y="32189"/>
                </a:moveTo>
                <a:cubicBezTo>
                  <a:pt x="-5029" y="23722"/>
                  <a:pt x="70642" y="-3794"/>
                  <a:pt x="105038" y="439"/>
                </a:cubicBezTo>
                <a:cubicBezTo>
                  <a:pt x="139434" y="4672"/>
                  <a:pt x="194996" y="53356"/>
                  <a:pt x="206638" y="57589"/>
                </a:cubicBezTo>
                <a:cubicBezTo>
                  <a:pt x="218280" y="61822"/>
                  <a:pt x="192880" y="26368"/>
                  <a:pt x="174888" y="25839"/>
                </a:cubicBezTo>
                <a:cubicBezTo>
                  <a:pt x="156896" y="25310"/>
                  <a:pt x="105038" y="50181"/>
                  <a:pt x="98688" y="54414"/>
                </a:cubicBezTo>
                <a:cubicBezTo>
                  <a:pt x="92338" y="58647"/>
                  <a:pt x="150017" y="54414"/>
                  <a:pt x="136788" y="51239"/>
                </a:cubicBezTo>
                <a:cubicBezTo>
                  <a:pt x="123559" y="48064"/>
                  <a:pt x="5555" y="40656"/>
                  <a:pt x="263" y="321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7A32D033-4455-AFC0-8488-D8F635A18138}"/>
              </a:ext>
            </a:extLst>
          </p:cNvPr>
          <p:cNvSpPr/>
          <p:nvPr/>
        </p:nvSpPr>
        <p:spPr>
          <a:xfrm>
            <a:off x="4361609" y="5370792"/>
            <a:ext cx="172930" cy="79233"/>
          </a:xfrm>
          <a:custGeom>
            <a:avLst/>
            <a:gdLst>
              <a:gd name="connsiteX0" fmla="*/ 841 w 172930"/>
              <a:gd name="connsiteY0" fmla="*/ 20358 h 79233"/>
              <a:gd name="connsiteX1" fmla="*/ 89741 w 172930"/>
              <a:gd name="connsiteY1" fmla="*/ 1308 h 79233"/>
              <a:gd name="connsiteX2" fmla="*/ 172291 w 172930"/>
              <a:gd name="connsiteY2" fmla="*/ 52108 h 79233"/>
              <a:gd name="connsiteX3" fmla="*/ 127841 w 172930"/>
              <a:gd name="connsiteY3" fmla="*/ 36233 h 79233"/>
              <a:gd name="connsiteX4" fmla="*/ 124666 w 172930"/>
              <a:gd name="connsiteY4" fmla="*/ 67983 h 79233"/>
              <a:gd name="connsiteX5" fmla="*/ 48466 w 172930"/>
              <a:gd name="connsiteY5" fmla="*/ 77508 h 79233"/>
              <a:gd name="connsiteX6" fmla="*/ 841 w 172930"/>
              <a:gd name="connsiteY6" fmla="*/ 20358 h 7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30" h="79233">
                <a:moveTo>
                  <a:pt x="841" y="20358"/>
                </a:moveTo>
                <a:cubicBezTo>
                  <a:pt x="7720" y="7658"/>
                  <a:pt x="61166" y="-3984"/>
                  <a:pt x="89741" y="1308"/>
                </a:cubicBezTo>
                <a:cubicBezTo>
                  <a:pt x="118316" y="6600"/>
                  <a:pt x="165941" y="46287"/>
                  <a:pt x="172291" y="52108"/>
                </a:cubicBezTo>
                <a:cubicBezTo>
                  <a:pt x="178641" y="57929"/>
                  <a:pt x="135778" y="33587"/>
                  <a:pt x="127841" y="36233"/>
                </a:cubicBezTo>
                <a:cubicBezTo>
                  <a:pt x="119904" y="38879"/>
                  <a:pt x="137895" y="61104"/>
                  <a:pt x="124666" y="67983"/>
                </a:cubicBezTo>
                <a:cubicBezTo>
                  <a:pt x="111437" y="74862"/>
                  <a:pt x="65928" y="82800"/>
                  <a:pt x="48466" y="77508"/>
                </a:cubicBezTo>
                <a:cubicBezTo>
                  <a:pt x="31004" y="72216"/>
                  <a:pt x="-6038" y="33058"/>
                  <a:pt x="841" y="203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235F917-7D61-8350-668A-C409FEBB62E0}"/>
              </a:ext>
            </a:extLst>
          </p:cNvPr>
          <p:cNvSpPr/>
          <p:nvPr/>
        </p:nvSpPr>
        <p:spPr>
          <a:xfrm>
            <a:off x="4350562" y="4536185"/>
            <a:ext cx="930882" cy="262248"/>
          </a:xfrm>
          <a:custGeom>
            <a:avLst/>
            <a:gdLst>
              <a:gd name="connsiteX0" fmla="*/ 4187 w 930882"/>
              <a:gd name="connsiteY0" fmla="*/ 126606 h 262248"/>
              <a:gd name="connsiteX1" fmla="*/ 276561 w 930882"/>
              <a:gd name="connsiteY1" fmla="*/ 113636 h 262248"/>
              <a:gd name="connsiteX2" fmla="*/ 205225 w 930882"/>
              <a:gd name="connsiteY2" fmla="*/ 155789 h 262248"/>
              <a:gd name="connsiteX3" fmla="*/ 380323 w 930882"/>
              <a:gd name="connsiteY3" fmla="*/ 142819 h 262248"/>
              <a:gd name="connsiteX4" fmla="*/ 354383 w 930882"/>
              <a:gd name="connsiteY4" fmla="*/ 136334 h 262248"/>
              <a:gd name="connsiteX5" fmla="*/ 649455 w 930882"/>
              <a:gd name="connsiteY5" fmla="*/ 3389 h 262248"/>
              <a:gd name="connsiteX6" fmla="*/ 497055 w 930882"/>
              <a:gd name="connsiteY6" fmla="*/ 61755 h 262248"/>
              <a:gd name="connsiteX7" fmla="*/ 918587 w 930882"/>
              <a:gd name="connsiteY7" fmla="*/ 147 h 262248"/>
              <a:gd name="connsiteX8" fmla="*/ 779157 w 930882"/>
              <a:gd name="connsiteY8" fmla="*/ 52028 h 262248"/>
              <a:gd name="connsiteX9" fmla="*/ 380323 w 930882"/>
              <a:gd name="connsiteY9" fmla="*/ 253066 h 262248"/>
              <a:gd name="connsiteX10" fmla="*/ 597574 w 930882"/>
              <a:gd name="connsiteY10" fmla="*/ 227126 h 262248"/>
              <a:gd name="connsiteX11" fmla="*/ 409506 w 930882"/>
              <a:gd name="connsiteY11" fmla="*/ 217398 h 262248"/>
              <a:gd name="connsiteX12" fmla="*/ 36612 w 930882"/>
              <a:gd name="connsiteY12" fmla="*/ 227126 h 262248"/>
              <a:gd name="connsiteX13" fmla="*/ 231166 w 930882"/>
              <a:gd name="connsiteY13" fmla="*/ 175245 h 262248"/>
              <a:gd name="connsiteX14" fmla="*/ 117676 w 930882"/>
              <a:gd name="connsiteY14" fmla="*/ 188215 h 262248"/>
              <a:gd name="connsiteX15" fmla="*/ 205225 w 930882"/>
              <a:gd name="connsiteY15" fmla="*/ 149304 h 262248"/>
              <a:gd name="connsiteX16" fmla="*/ 117676 w 930882"/>
              <a:gd name="connsiteY16" fmla="*/ 165517 h 262248"/>
              <a:gd name="connsiteX17" fmla="*/ 4187 w 930882"/>
              <a:gd name="connsiteY17" fmla="*/ 126606 h 26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0882" h="262248">
                <a:moveTo>
                  <a:pt x="4187" y="126606"/>
                </a:moveTo>
                <a:cubicBezTo>
                  <a:pt x="30668" y="117959"/>
                  <a:pt x="243055" y="108772"/>
                  <a:pt x="276561" y="113636"/>
                </a:cubicBezTo>
                <a:cubicBezTo>
                  <a:pt x="310067" y="118500"/>
                  <a:pt x="187931" y="150925"/>
                  <a:pt x="205225" y="155789"/>
                </a:cubicBezTo>
                <a:cubicBezTo>
                  <a:pt x="222519" y="160653"/>
                  <a:pt x="355463" y="146062"/>
                  <a:pt x="380323" y="142819"/>
                </a:cubicBezTo>
                <a:cubicBezTo>
                  <a:pt x="405183" y="139577"/>
                  <a:pt x="309528" y="159572"/>
                  <a:pt x="354383" y="136334"/>
                </a:cubicBezTo>
                <a:cubicBezTo>
                  <a:pt x="399238" y="113096"/>
                  <a:pt x="625676" y="15819"/>
                  <a:pt x="649455" y="3389"/>
                </a:cubicBezTo>
                <a:cubicBezTo>
                  <a:pt x="673234" y="-9041"/>
                  <a:pt x="452200" y="62295"/>
                  <a:pt x="497055" y="61755"/>
                </a:cubicBezTo>
                <a:cubicBezTo>
                  <a:pt x="541910" y="61215"/>
                  <a:pt x="871570" y="1768"/>
                  <a:pt x="918587" y="147"/>
                </a:cubicBezTo>
                <a:cubicBezTo>
                  <a:pt x="965604" y="-1474"/>
                  <a:pt x="868868" y="9875"/>
                  <a:pt x="779157" y="52028"/>
                </a:cubicBezTo>
                <a:cubicBezTo>
                  <a:pt x="689446" y="94181"/>
                  <a:pt x="410587" y="223883"/>
                  <a:pt x="380323" y="253066"/>
                </a:cubicBezTo>
                <a:cubicBezTo>
                  <a:pt x="350059" y="282249"/>
                  <a:pt x="592710" y="233071"/>
                  <a:pt x="597574" y="227126"/>
                </a:cubicBezTo>
                <a:cubicBezTo>
                  <a:pt x="602438" y="221181"/>
                  <a:pt x="503000" y="217398"/>
                  <a:pt x="409506" y="217398"/>
                </a:cubicBezTo>
                <a:cubicBezTo>
                  <a:pt x="316012" y="217398"/>
                  <a:pt x="66335" y="234151"/>
                  <a:pt x="36612" y="227126"/>
                </a:cubicBezTo>
                <a:cubicBezTo>
                  <a:pt x="6889" y="220101"/>
                  <a:pt x="217655" y="181730"/>
                  <a:pt x="231166" y="175245"/>
                </a:cubicBezTo>
                <a:cubicBezTo>
                  <a:pt x="244677" y="168760"/>
                  <a:pt x="121999" y="192538"/>
                  <a:pt x="117676" y="188215"/>
                </a:cubicBezTo>
                <a:cubicBezTo>
                  <a:pt x="113353" y="183892"/>
                  <a:pt x="205225" y="153087"/>
                  <a:pt x="205225" y="149304"/>
                </a:cubicBezTo>
                <a:cubicBezTo>
                  <a:pt x="205225" y="145521"/>
                  <a:pt x="151182" y="170921"/>
                  <a:pt x="117676" y="165517"/>
                </a:cubicBezTo>
                <a:cubicBezTo>
                  <a:pt x="84170" y="160113"/>
                  <a:pt x="-22294" y="135253"/>
                  <a:pt x="4187" y="1266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10CDD371-8DC8-10C1-F160-BD3CF9A6025E}"/>
              </a:ext>
            </a:extLst>
          </p:cNvPr>
          <p:cNvSpPr/>
          <p:nvPr/>
        </p:nvSpPr>
        <p:spPr>
          <a:xfrm>
            <a:off x="4061238" y="6215385"/>
            <a:ext cx="1461265" cy="810754"/>
          </a:xfrm>
          <a:custGeom>
            <a:avLst/>
            <a:gdLst>
              <a:gd name="connsiteX0" fmla="*/ 1451925 w 1461265"/>
              <a:gd name="connsiteY0" fmla="*/ 2535 h 810754"/>
              <a:gd name="connsiteX1" fmla="*/ 751628 w 1461265"/>
              <a:gd name="connsiteY1" fmla="*/ 528873 h 810754"/>
              <a:gd name="connsiteX2" fmla="*/ 854220 w 1461265"/>
              <a:gd name="connsiteY2" fmla="*/ 479807 h 810754"/>
              <a:gd name="connsiteX3" fmla="*/ 640116 w 1461265"/>
              <a:gd name="connsiteY3" fmla="*/ 658227 h 810754"/>
              <a:gd name="connsiteX4" fmla="*/ 234212 w 1461265"/>
              <a:gd name="connsiteY4" fmla="*/ 765278 h 810754"/>
              <a:gd name="connsiteX5" fmla="*/ 559827 w 1461265"/>
              <a:gd name="connsiteY5" fmla="*/ 662687 h 810754"/>
              <a:gd name="connsiteX6" fmla="*/ 122700 w 1461265"/>
              <a:gd name="connsiteY6" fmla="*/ 805423 h 810754"/>
              <a:gd name="connsiteX7" fmla="*/ 24569 w 1461265"/>
              <a:gd name="connsiteY7" fmla="*/ 783120 h 810754"/>
              <a:gd name="connsiteX8" fmla="*/ 510762 w 1461265"/>
              <a:gd name="connsiteY8" fmla="*/ 809883 h 810754"/>
              <a:gd name="connsiteX9" fmla="*/ 796233 w 1461265"/>
              <a:gd name="connsiteY9" fmla="*/ 778660 h 810754"/>
              <a:gd name="connsiteX10" fmla="*/ 1014797 w 1461265"/>
              <a:gd name="connsiteY10" fmla="*/ 649306 h 810754"/>
              <a:gd name="connsiteX11" fmla="*/ 640116 w 1461265"/>
              <a:gd name="connsiteY11" fmla="*/ 778660 h 810754"/>
              <a:gd name="connsiteX12" fmla="*/ 889903 w 1461265"/>
              <a:gd name="connsiteY12" fmla="*/ 698371 h 810754"/>
              <a:gd name="connsiteX13" fmla="*/ 1175375 w 1461265"/>
              <a:gd name="connsiteY13" fmla="*/ 493189 h 810754"/>
              <a:gd name="connsiteX14" fmla="*/ 1126309 w 1461265"/>
              <a:gd name="connsiteY14" fmla="*/ 479807 h 810754"/>
              <a:gd name="connsiteX15" fmla="*/ 921127 w 1461265"/>
              <a:gd name="connsiteY15" fmla="*/ 555635 h 810754"/>
              <a:gd name="connsiteX16" fmla="*/ 1237822 w 1461265"/>
              <a:gd name="connsiteY16" fmla="*/ 395058 h 810754"/>
              <a:gd name="connsiteX17" fmla="*/ 1197677 w 1461265"/>
              <a:gd name="connsiteY17" fmla="*/ 439663 h 810754"/>
              <a:gd name="connsiteX18" fmla="*/ 1425162 w 1461265"/>
              <a:gd name="connsiteY18" fmla="*/ 122968 h 810754"/>
              <a:gd name="connsiteX19" fmla="*/ 1170914 w 1461265"/>
              <a:gd name="connsiteY19" fmla="*/ 319230 h 810754"/>
              <a:gd name="connsiteX20" fmla="*/ 1451925 w 1461265"/>
              <a:gd name="connsiteY20" fmla="*/ 2535 h 81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61265" h="810754">
                <a:moveTo>
                  <a:pt x="1451925" y="2535"/>
                </a:moveTo>
                <a:cubicBezTo>
                  <a:pt x="1382044" y="37475"/>
                  <a:pt x="851245" y="449328"/>
                  <a:pt x="751628" y="528873"/>
                </a:cubicBezTo>
                <a:cubicBezTo>
                  <a:pt x="652010" y="608418"/>
                  <a:pt x="872805" y="458248"/>
                  <a:pt x="854220" y="479807"/>
                </a:cubicBezTo>
                <a:cubicBezTo>
                  <a:pt x="835635" y="501366"/>
                  <a:pt x="743451" y="610649"/>
                  <a:pt x="640116" y="658227"/>
                </a:cubicBezTo>
                <a:cubicBezTo>
                  <a:pt x="536781" y="705806"/>
                  <a:pt x="247593" y="764535"/>
                  <a:pt x="234212" y="765278"/>
                </a:cubicBezTo>
                <a:cubicBezTo>
                  <a:pt x="220831" y="766021"/>
                  <a:pt x="578412" y="655996"/>
                  <a:pt x="559827" y="662687"/>
                </a:cubicBezTo>
                <a:cubicBezTo>
                  <a:pt x="541242" y="669378"/>
                  <a:pt x="211910" y="785351"/>
                  <a:pt x="122700" y="805423"/>
                </a:cubicBezTo>
                <a:cubicBezTo>
                  <a:pt x="33490" y="825495"/>
                  <a:pt x="-40108" y="782377"/>
                  <a:pt x="24569" y="783120"/>
                </a:cubicBezTo>
                <a:cubicBezTo>
                  <a:pt x="89246" y="783863"/>
                  <a:pt x="382151" y="810626"/>
                  <a:pt x="510762" y="809883"/>
                </a:cubicBezTo>
                <a:cubicBezTo>
                  <a:pt x="639373" y="809140"/>
                  <a:pt x="712227" y="805423"/>
                  <a:pt x="796233" y="778660"/>
                </a:cubicBezTo>
                <a:cubicBezTo>
                  <a:pt x="880239" y="751897"/>
                  <a:pt x="1040816" y="649306"/>
                  <a:pt x="1014797" y="649306"/>
                </a:cubicBezTo>
                <a:cubicBezTo>
                  <a:pt x="988778" y="649306"/>
                  <a:pt x="660932" y="770483"/>
                  <a:pt x="640116" y="778660"/>
                </a:cubicBezTo>
                <a:cubicBezTo>
                  <a:pt x="619300" y="786837"/>
                  <a:pt x="800693" y="745949"/>
                  <a:pt x="889903" y="698371"/>
                </a:cubicBezTo>
                <a:cubicBezTo>
                  <a:pt x="979113" y="650793"/>
                  <a:pt x="1135974" y="529616"/>
                  <a:pt x="1175375" y="493189"/>
                </a:cubicBezTo>
                <a:cubicBezTo>
                  <a:pt x="1214776" y="456762"/>
                  <a:pt x="1168684" y="469399"/>
                  <a:pt x="1126309" y="479807"/>
                </a:cubicBezTo>
                <a:cubicBezTo>
                  <a:pt x="1083934" y="490215"/>
                  <a:pt x="902541" y="569760"/>
                  <a:pt x="921127" y="555635"/>
                </a:cubicBezTo>
                <a:cubicBezTo>
                  <a:pt x="939712" y="541510"/>
                  <a:pt x="1191730" y="414387"/>
                  <a:pt x="1237822" y="395058"/>
                </a:cubicBezTo>
                <a:cubicBezTo>
                  <a:pt x="1283914" y="375729"/>
                  <a:pt x="1166454" y="485011"/>
                  <a:pt x="1197677" y="439663"/>
                </a:cubicBezTo>
                <a:cubicBezTo>
                  <a:pt x="1228900" y="394315"/>
                  <a:pt x="1429622" y="143040"/>
                  <a:pt x="1425162" y="122968"/>
                </a:cubicBezTo>
                <a:cubicBezTo>
                  <a:pt x="1420702" y="102896"/>
                  <a:pt x="1164967" y="333355"/>
                  <a:pt x="1170914" y="319230"/>
                </a:cubicBezTo>
                <a:cubicBezTo>
                  <a:pt x="1176861" y="305105"/>
                  <a:pt x="1521806" y="-32405"/>
                  <a:pt x="1451925" y="25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1C79355-B47E-3B81-1925-9466EF42420C}"/>
              </a:ext>
            </a:extLst>
          </p:cNvPr>
          <p:cNvSpPr/>
          <p:nvPr/>
        </p:nvSpPr>
        <p:spPr>
          <a:xfrm>
            <a:off x="3195712" y="6414181"/>
            <a:ext cx="1592343" cy="691740"/>
          </a:xfrm>
          <a:custGeom>
            <a:avLst/>
            <a:gdLst>
              <a:gd name="connsiteX0" fmla="*/ 2458 w 1592343"/>
              <a:gd name="connsiteY0" fmla="*/ 0 h 691740"/>
              <a:gd name="connsiteX1" fmla="*/ 497572 w 1592343"/>
              <a:gd name="connsiteY1" fmla="*/ 356839 h 691740"/>
              <a:gd name="connsiteX2" fmla="*/ 497572 w 1592343"/>
              <a:gd name="connsiteY2" fmla="*/ 321156 h 691740"/>
              <a:gd name="connsiteX3" fmla="*/ 903476 w 1592343"/>
              <a:gd name="connsiteY3" fmla="*/ 517417 h 691740"/>
              <a:gd name="connsiteX4" fmla="*/ 1148803 w 1592343"/>
              <a:gd name="connsiteY4" fmla="*/ 535259 h 691740"/>
              <a:gd name="connsiteX5" fmla="*/ 1581470 w 1592343"/>
              <a:gd name="connsiteY5" fmla="*/ 446049 h 691740"/>
              <a:gd name="connsiteX6" fmla="*/ 1420893 w 1592343"/>
              <a:gd name="connsiteY6" fmla="*/ 504036 h 691740"/>
              <a:gd name="connsiteX7" fmla="*/ 974844 w 1592343"/>
              <a:gd name="connsiteY7" fmla="*/ 686916 h 691740"/>
              <a:gd name="connsiteX8" fmla="*/ 1224631 w 1592343"/>
              <a:gd name="connsiteY8" fmla="*/ 637850 h 691740"/>
              <a:gd name="connsiteX9" fmla="*/ 791964 w 1592343"/>
              <a:gd name="connsiteY9" fmla="*/ 628929 h 691740"/>
              <a:gd name="connsiteX10" fmla="*/ 613545 w 1592343"/>
              <a:gd name="connsiteY10" fmla="*/ 566482 h 691740"/>
              <a:gd name="connsiteX11" fmla="*/ 823188 w 1592343"/>
              <a:gd name="connsiteY11" fmla="*/ 584324 h 691740"/>
              <a:gd name="connsiteX12" fmla="*/ 506493 w 1592343"/>
              <a:gd name="connsiteY12" fmla="*/ 486194 h 691740"/>
              <a:gd name="connsiteX13" fmla="*/ 613545 w 1592343"/>
              <a:gd name="connsiteY13" fmla="*/ 570943 h 691740"/>
              <a:gd name="connsiteX14" fmla="*/ 305771 w 1592343"/>
              <a:gd name="connsiteY14" fmla="*/ 289932 h 691740"/>
              <a:gd name="connsiteX15" fmla="*/ 207640 w 1592343"/>
              <a:gd name="connsiteY15" fmla="*/ 227485 h 691740"/>
              <a:gd name="connsiteX16" fmla="*/ 301310 w 1592343"/>
              <a:gd name="connsiteY16" fmla="*/ 356839 h 691740"/>
              <a:gd name="connsiteX17" fmla="*/ 2458 w 1592343"/>
              <a:gd name="connsiteY17" fmla="*/ 0 h 6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92343" h="691740">
                <a:moveTo>
                  <a:pt x="2458" y="0"/>
                </a:moveTo>
                <a:cubicBezTo>
                  <a:pt x="35168" y="0"/>
                  <a:pt x="415053" y="303313"/>
                  <a:pt x="497572" y="356839"/>
                </a:cubicBezTo>
                <a:cubicBezTo>
                  <a:pt x="580091" y="410365"/>
                  <a:pt x="429921" y="294393"/>
                  <a:pt x="497572" y="321156"/>
                </a:cubicBezTo>
                <a:cubicBezTo>
                  <a:pt x="565223" y="347919"/>
                  <a:pt x="794938" y="481733"/>
                  <a:pt x="903476" y="517417"/>
                </a:cubicBezTo>
                <a:cubicBezTo>
                  <a:pt x="1012014" y="553101"/>
                  <a:pt x="1035804" y="547154"/>
                  <a:pt x="1148803" y="535259"/>
                </a:cubicBezTo>
                <a:cubicBezTo>
                  <a:pt x="1261802" y="523364"/>
                  <a:pt x="1536122" y="451253"/>
                  <a:pt x="1581470" y="446049"/>
                </a:cubicBezTo>
                <a:cubicBezTo>
                  <a:pt x="1626818" y="440845"/>
                  <a:pt x="1521997" y="463892"/>
                  <a:pt x="1420893" y="504036"/>
                </a:cubicBezTo>
                <a:cubicBezTo>
                  <a:pt x="1319789" y="544180"/>
                  <a:pt x="1007554" y="664614"/>
                  <a:pt x="974844" y="686916"/>
                </a:cubicBezTo>
                <a:cubicBezTo>
                  <a:pt x="942134" y="709218"/>
                  <a:pt x="1255111" y="647514"/>
                  <a:pt x="1224631" y="637850"/>
                </a:cubicBezTo>
                <a:cubicBezTo>
                  <a:pt x="1194151" y="628186"/>
                  <a:pt x="893812" y="640824"/>
                  <a:pt x="791964" y="628929"/>
                </a:cubicBezTo>
                <a:cubicBezTo>
                  <a:pt x="690116" y="617034"/>
                  <a:pt x="608341" y="573916"/>
                  <a:pt x="613545" y="566482"/>
                </a:cubicBezTo>
                <a:cubicBezTo>
                  <a:pt x="618749" y="559048"/>
                  <a:pt x="841030" y="597705"/>
                  <a:pt x="823188" y="584324"/>
                </a:cubicBezTo>
                <a:cubicBezTo>
                  <a:pt x="805346" y="570943"/>
                  <a:pt x="541433" y="488424"/>
                  <a:pt x="506493" y="486194"/>
                </a:cubicBezTo>
                <a:cubicBezTo>
                  <a:pt x="471553" y="483964"/>
                  <a:pt x="646999" y="603653"/>
                  <a:pt x="613545" y="570943"/>
                </a:cubicBezTo>
                <a:cubicBezTo>
                  <a:pt x="580091" y="538233"/>
                  <a:pt x="373422" y="347175"/>
                  <a:pt x="305771" y="289932"/>
                </a:cubicBezTo>
                <a:cubicBezTo>
                  <a:pt x="238120" y="232689"/>
                  <a:pt x="208383" y="216334"/>
                  <a:pt x="207640" y="227485"/>
                </a:cubicBezTo>
                <a:cubicBezTo>
                  <a:pt x="206897" y="238636"/>
                  <a:pt x="328816" y="393266"/>
                  <a:pt x="301310" y="356839"/>
                </a:cubicBezTo>
                <a:cubicBezTo>
                  <a:pt x="273804" y="320412"/>
                  <a:pt x="-30252" y="0"/>
                  <a:pt x="2458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08B1CF58-65BF-73DA-FB4E-2377AA4C201A}"/>
              </a:ext>
            </a:extLst>
          </p:cNvPr>
          <p:cNvSpPr/>
          <p:nvPr/>
        </p:nvSpPr>
        <p:spPr>
          <a:xfrm>
            <a:off x="3559328" y="6926317"/>
            <a:ext cx="764486" cy="833745"/>
          </a:xfrm>
          <a:custGeom>
            <a:avLst/>
            <a:gdLst>
              <a:gd name="connsiteX0" fmla="*/ 175 w 764486"/>
              <a:gd name="connsiteY0" fmla="*/ 0 h 833745"/>
              <a:gd name="connsiteX1" fmla="*/ 357527 w 764486"/>
              <a:gd name="connsiteY1" fmla="*/ 189186 h 833745"/>
              <a:gd name="connsiteX2" fmla="*/ 340010 w 764486"/>
              <a:gd name="connsiteY2" fmla="*/ 192690 h 833745"/>
              <a:gd name="connsiteX3" fmla="*/ 553720 w 764486"/>
              <a:gd name="connsiteY3" fmla="*/ 210207 h 833745"/>
              <a:gd name="connsiteX4" fmla="*/ 578244 w 764486"/>
              <a:gd name="connsiteY4" fmla="*/ 322317 h 833745"/>
              <a:gd name="connsiteX5" fmla="*/ 504672 w 764486"/>
              <a:gd name="connsiteY5" fmla="*/ 462455 h 833745"/>
              <a:gd name="connsiteX6" fmla="*/ 592258 w 764486"/>
              <a:gd name="connsiteY6" fmla="*/ 693683 h 833745"/>
              <a:gd name="connsiteX7" fmla="*/ 557224 w 764486"/>
              <a:gd name="connsiteY7" fmla="*/ 672662 h 833745"/>
              <a:gd name="connsiteX8" fmla="*/ 760424 w 764486"/>
              <a:gd name="connsiteY8" fmla="*/ 826814 h 833745"/>
              <a:gd name="connsiteX9" fmla="*/ 679844 w 764486"/>
              <a:gd name="connsiteY9" fmla="*/ 781269 h 833745"/>
              <a:gd name="connsiteX10" fmla="*/ 522189 w 764486"/>
              <a:gd name="connsiteY10" fmla="*/ 553545 h 833745"/>
              <a:gd name="connsiteX11" fmla="*/ 581748 w 764486"/>
              <a:gd name="connsiteY11" fmla="*/ 259255 h 833745"/>
              <a:gd name="connsiteX12" fmla="*/ 504672 w 764486"/>
              <a:gd name="connsiteY12" fmla="*/ 224221 h 833745"/>
              <a:gd name="connsiteX13" fmla="*/ 252424 w 764486"/>
              <a:gd name="connsiteY13" fmla="*/ 126124 h 833745"/>
              <a:gd name="connsiteX14" fmla="*/ 308479 w 764486"/>
              <a:gd name="connsiteY14" fmla="*/ 189186 h 833745"/>
              <a:gd name="connsiteX15" fmla="*/ 175 w 764486"/>
              <a:gd name="connsiteY15" fmla="*/ 0 h 83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4486" h="833745">
                <a:moveTo>
                  <a:pt x="175" y="0"/>
                </a:moveTo>
                <a:cubicBezTo>
                  <a:pt x="8350" y="0"/>
                  <a:pt x="300888" y="157071"/>
                  <a:pt x="357527" y="189186"/>
                </a:cubicBezTo>
                <a:cubicBezTo>
                  <a:pt x="414166" y="221301"/>
                  <a:pt x="307311" y="189187"/>
                  <a:pt x="340010" y="192690"/>
                </a:cubicBezTo>
                <a:cubicBezTo>
                  <a:pt x="372709" y="196193"/>
                  <a:pt x="514014" y="188603"/>
                  <a:pt x="553720" y="210207"/>
                </a:cubicBezTo>
                <a:cubicBezTo>
                  <a:pt x="593426" y="231812"/>
                  <a:pt x="586419" y="280276"/>
                  <a:pt x="578244" y="322317"/>
                </a:cubicBezTo>
                <a:cubicBezTo>
                  <a:pt x="570069" y="364358"/>
                  <a:pt x="502336" y="400561"/>
                  <a:pt x="504672" y="462455"/>
                </a:cubicBezTo>
                <a:cubicBezTo>
                  <a:pt x="507008" y="524349"/>
                  <a:pt x="583499" y="658649"/>
                  <a:pt x="592258" y="693683"/>
                </a:cubicBezTo>
                <a:cubicBezTo>
                  <a:pt x="601017" y="728717"/>
                  <a:pt x="529196" y="650474"/>
                  <a:pt x="557224" y="672662"/>
                </a:cubicBezTo>
                <a:cubicBezTo>
                  <a:pt x="585252" y="694850"/>
                  <a:pt x="739987" y="808713"/>
                  <a:pt x="760424" y="826814"/>
                </a:cubicBezTo>
                <a:cubicBezTo>
                  <a:pt x="780861" y="844915"/>
                  <a:pt x="719550" y="826814"/>
                  <a:pt x="679844" y="781269"/>
                </a:cubicBezTo>
                <a:cubicBezTo>
                  <a:pt x="640138" y="735724"/>
                  <a:pt x="538538" y="640547"/>
                  <a:pt x="522189" y="553545"/>
                </a:cubicBezTo>
                <a:cubicBezTo>
                  <a:pt x="505840" y="466543"/>
                  <a:pt x="584668" y="314142"/>
                  <a:pt x="581748" y="259255"/>
                </a:cubicBezTo>
                <a:cubicBezTo>
                  <a:pt x="578829" y="204368"/>
                  <a:pt x="559559" y="246410"/>
                  <a:pt x="504672" y="224221"/>
                </a:cubicBezTo>
                <a:cubicBezTo>
                  <a:pt x="449785" y="202032"/>
                  <a:pt x="285123" y="131963"/>
                  <a:pt x="252424" y="126124"/>
                </a:cubicBezTo>
                <a:cubicBezTo>
                  <a:pt x="219725" y="120285"/>
                  <a:pt x="344681" y="205535"/>
                  <a:pt x="308479" y="189186"/>
                </a:cubicBezTo>
                <a:cubicBezTo>
                  <a:pt x="272277" y="172837"/>
                  <a:pt x="-8000" y="0"/>
                  <a:pt x="1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D5E859A-FF62-3A17-E8F6-8356A3A4FBD3}"/>
              </a:ext>
            </a:extLst>
          </p:cNvPr>
          <p:cNvSpPr/>
          <p:nvPr/>
        </p:nvSpPr>
        <p:spPr>
          <a:xfrm>
            <a:off x="4711401" y="6533703"/>
            <a:ext cx="750538" cy="519207"/>
          </a:xfrm>
          <a:custGeom>
            <a:avLst/>
            <a:gdLst>
              <a:gd name="connsiteX0" fmla="*/ 750475 w 750538"/>
              <a:gd name="connsiteY0" fmla="*/ 228 h 519207"/>
              <a:gd name="connsiteX1" fmla="*/ 487716 w 750538"/>
              <a:gd name="connsiteY1" fmla="*/ 227952 h 519207"/>
              <a:gd name="connsiteX2" fmla="*/ 4240 w 750538"/>
              <a:gd name="connsiteY2" fmla="*/ 515235 h 519207"/>
              <a:gd name="connsiteX3" fmla="*/ 238971 w 750538"/>
              <a:gd name="connsiteY3" fmla="*/ 403125 h 519207"/>
              <a:gd name="connsiteX4" fmla="*/ 368599 w 750538"/>
              <a:gd name="connsiteY4" fmla="*/ 340063 h 519207"/>
              <a:gd name="connsiteX5" fmla="*/ 333565 w 750538"/>
              <a:gd name="connsiteY5" fmla="*/ 340063 h 519207"/>
              <a:gd name="connsiteX6" fmla="*/ 487716 w 750538"/>
              <a:gd name="connsiteY6" fmla="*/ 224449 h 519207"/>
              <a:gd name="connsiteX7" fmla="*/ 512240 w 750538"/>
              <a:gd name="connsiteY7" fmla="*/ 185911 h 519207"/>
              <a:gd name="connsiteX8" fmla="*/ 750475 w 750538"/>
              <a:gd name="connsiteY8" fmla="*/ 228 h 5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538" h="519207">
                <a:moveTo>
                  <a:pt x="750475" y="228"/>
                </a:moveTo>
                <a:cubicBezTo>
                  <a:pt x="746388" y="7235"/>
                  <a:pt x="612088" y="142118"/>
                  <a:pt x="487716" y="227952"/>
                </a:cubicBezTo>
                <a:cubicBezTo>
                  <a:pt x="363344" y="313786"/>
                  <a:pt x="45697" y="486040"/>
                  <a:pt x="4240" y="515235"/>
                </a:cubicBezTo>
                <a:cubicBezTo>
                  <a:pt x="-37217" y="544430"/>
                  <a:pt x="238971" y="403125"/>
                  <a:pt x="238971" y="403125"/>
                </a:cubicBezTo>
                <a:cubicBezTo>
                  <a:pt x="299697" y="373930"/>
                  <a:pt x="352833" y="350573"/>
                  <a:pt x="368599" y="340063"/>
                </a:cubicBezTo>
                <a:cubicBezTo>
                  <a:pt x="384365" y="329553"/>
                  <a:pt x="313712" y="359332"/>
                  <a:pt x="333565" y="340063"/>
                </a:cubicBezTo>
                <a:cubicBezTo>
                  <a:pt x="353418" y="320794"/>
                  <a:pt x="457937" y="250141"/>
                  <a:pt x="487716" y="224449"/>
                </a:cubicBezTo>
                <a:cubicBezTo>
                  <a:pt x="517495" y="198757"/>
                  <a:pt x="464360" y="222113"/>
                  <a:pt x="512240" y="185911"/>
                </a:cubicBezTo>
                <a:cubicBezTo>
                  <a:pt x="560120" y="149709"/>
                  <a:pt x="754562" y="-6779"/>
                  <a:pt x="750475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63322B6-0721-B1EC-9BE4-6FACA3543121}"/>
              </a:ext>
            </a:extLst>
          </p:cNvPr>
          <p:cNvSpPr/>
          <p:nvPr/>
        </p:nvSpPr>
        <p:spPr>
          <a:xfrm>
            <a:off x="4697802" y="7380017"/>
            <a:ext cx="123523" cy="740996"/>
          </a:xfrm>
          <a:custGeom>
            <a:avLst/>
            <a:gdLst>
              <a:gd name="connsiteX0" fmla="*/ 91412 w 123523"/>
              <a:gd name="connsiteY0" fmla="*/ 1749 h 740996"/>
              <a:gd name="connsiteX1" fmla="*/ 91412 w 123523"/>
              <a:gd name="connsiteY1" fmla="*/ 446686 h 740996"/>
              <a:gd name="connsiteX2" fmla="*/ 322 w 123523"/>
              <a:gd name="connsiteY2" fmla="*/ 737473 h 740996"/>
              <a:gd name="connsiteX3" fmla="*/ 63384 w 123523"/>
              <a:gd name="connsiteY3" fmla="*/ 597335 h 740996"/>
              <a:gd name="connsiteX4" fmla="*/ 122943 w 123523"/>
              <a:gd name="connsiteY4" fmla="*/ 439680 h 740996"/>
              <a:gd name="connsiteX5" fmla="*/ 94915 w 123523"/>
              <a:gd name="connsiteY5" fmla="*/ 478217 h 740996"/>
              <a:gd name="connsiteX6" fmla="*/ 115936 w 123523"/>
              <a:gd name="connsiteY6" fmla="*/ 299542 h 740996"/>
              <a:gd name="connsiteX7" fmla="*/ 91412 w 123523"/>
              <a:gd name="connsiteY7" fmla="*/ 1749 h 74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523" h="740996">
                <a:moveTo>
                  <a:pt x="91412" y="1749"/>
                </a:moveTo>
                <a:cubicBezTo>
                  <a:pt x="87325" y="26273"/>
                  <a:pt x="106594" y="324065"/>
                  <a:pt x="91412" y="446686"/>
                </a:cubicBezTo>
                <a:cubicBezTo>
                  <a:pt x="76230" y="569307"/>
                  <a:pt x="4993" y="712365"/>
                  <a:pt x="322" y="737473"/>
                </a:cubicBezTo>
                <a:cubicBezTo>
                  <a:pt x="-4349" y="762581"/>
                  <a:pt x="42947" y="646967"/>
                  <a:pt x="63384" y="597335"/>
                </a:cubicBezTo>
                <a:cubicBezTo>
                  <a:pt x="83821" y="547703"/>
                  <a:pt x="117688" y="459533"/>
                  <a:pt x="122943" y="439680"/>
                </a:cubicBezTo>
                <a:cubicBezTo>
                  <a:pt x="128198" y="419827"/>
                  <a:pt x="96083" y="501573"/>
                  <a:pt x="94915" y="478217"/>
                </a:cubicBezTo>
                <a:cubicBezTo>
                  <a:pt x="93747" y="454861"/>
                  <a:pt x="113600" y="381873"/>
                  <a:pt x="115936" y="299542"/>
                </a:cubicBezTo>
                <a:cubicBezTo>
                  <a:pt x="118272" y="217211"/>
                  <a:pt x="95499" y="-22775"/>
                  <a:pt x="91412" y="1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6DF50EB-B92D-F8A8-852C-24AC00B3E5BD}"/>
              </a:ext>
            </a:extLst>
          </p:cNvPr>
          <p:cNvSpPr/>
          <p:nvPr/>
        </p:nvSpPr>
        <p:spPr>
          <a:xfrm>
            <a:off x="3943424" y="6743500"/>
            <a:ext cx="1415321" cy="1255500"/>
          </a:xfrm>
          <a:custGeom>
            <a:avLst/>
            <a:gdLst>
              <a:gd name="connsiteX0" fmla="*/ 1413436 w 1415321"/>
              <a:gd name="connsiteY0" fmla="*/ 15440 h 1255500"/>
              <a:gd name="connsiteX1" fmla="*/ 1017196 w 1415321"/>
              <a:gd name="connsiteY1" fmla="*/ 632660 h 1255500"/>
              <a:gd name="connsiteX2" fmla="*/ 940996 w 1415321"/>
              <a:gd name="connsiteY2" fmla="*/ 1242260 h 1255500"/>
              <a:gd name="connsiteX3" fmla="*/ 940996 w 1415321"/>
              <a:gd name="connsiteY3" fmla="*/ 990800 h 1255500"/>
              <a:gd name="connsiteX4" fmla="*/ 697156 w 1415321"/>
              <a:gd name="connsiteY4" fmla="*/ 289760 h 1255500"/>
              <a:gd name="connsiteX5" fmla="*/ 811456 w 1415321"/>
              <a:gd name="connsiteY5" fmla="*/ 701240 h 1255500"/>
              <a:gd name="connsiteX6" fmla="*/ 780976 w 1415321"/>
              <a:gd name="connsiteY6" fmla="*/ 533600 h 1255500"/>
              <a:gd name="connsiteX7" fmla="*/ 3736 w 1415321"/>
              <a:gd name="connsiteY7" fmla="*/ 305000 h 1255500"/>
              <a:gd name="connsiteX8" fmla="*/ 468556 w 1415321"/>
              <a:gd name="connsiteY8" fmla="*/ 419300 h 1255500"/>
              <a:gd name="connsiteX9" fmla="*/ 49456 w 1415321"/>
              <a:gd name="connsiteY9" fmla="*/ 312620 h 1255500"/>
              <a:gd name="connsiteX10" fmla="*/ 666676 w 1415321"/>
              <a:gd name="connsiteY10" fmla="*/ 350720 h 1255500"/>
              <a:gd name="connsiteX11" fmla="*/ 788596 w 1415321"/>
              <a:gd name="connsiteY11" fmla="*/ 411680 h 1255500"/>
              <a:gd name="connsiteX12" fmla="*/ 887656 w 1415321"/>
              <a:gd name="connsiteY12" fmla="*/ 327860 h 1255500"/>
              <a:gd name="connsiteX13" fmla="*/ 1146736 w 1415321"/>
              <a:gd name="connsiteY13" fmla="*/ 144980 h 1255500"/>
              <a:gd name="connsiteX14" fmla="*/ 834316 w 1415321"/>
              <a:gd name="connsiteY14" fmla="*/ 183080 h 1255500"/>
              <a:gd name="connsiteX15" fmla="*/ 1413436 w 1415321"/>
              <a:gd name="connsiteY15" fmla="*/ 15440 h 125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321" h="1255500">
                <a:moveTo>
                  <a:pt x="1413436" y="15440"/>
                </a:moveTo>
                <a:cubicBezTo>
                  <a:pt x="1443916" y="90370"/>
                  <a:pt x="1095936" y="428190"/>
                  <a:pt x="1017196" y="632660"/>
                </a:cubicBezTo>
                <a:cubicBezTo>
                  <a:pt x="938456" y="837130"/>
                  <a:pt x="953696" y="1182570"/>
                  <a:pt x="940996" y="1242260"/>
                </a:cubicBezTo>
                <a:cubicBezTo>
                  <a:pt x="928296" y="1301950"/>
                  <a:pt x="981636" y="1149550"/>
                  <a:pt x="940996" y="990800"/>
                </a:cubicBezTo>
                <a:cubicBezTo>
                  <a:pt x="900356" y="832050"/>
                  <a:pt x="718746" y="338020"/>
                  <a:pt x="697156" y="289760"/>
                </a:cubicBezTo>
                <a:cubicBezTo>
                  <a:pt x="675566" y="241500"/>
                  <a:pt x="797486" y="660600"/>
                  <a:pt x="811456" y="701240"/>
                </a:cubicBezTo>
                <a:cubicBezTo>
                  <a:pt x="825426" y="741880"/>
                  <a:pt x="915596" y="599640"/>
                  <a:pt x="780976" y="533600"/>
                </a:cubicBezTo>
                <a:cubicBezTo>
                  <a:pt x="646356" y="467560"/>
                  <a:pt x="55806" y="324050"/>
                  <a:pt x="3736" y="305000"/>
                </a:cubicBezTo>
                <a:cubicBezTo>
                  <a:pt x="-48334" y="285950"/>
                  <a:pt x="460936" y="418030"/>
                  <a:pt x="468556" y="419300"/>
                </a:cubicBezTo>
                <a:cubicBezTo>
                  <a:pt x="476176" y="420570"/>
                  <a:pt x="16436" y="324050"/>
                  <a:pt x="49456" y="312620"/>
                </a:cubicBezTo>
                <a:cubicBezTo>
                  <a:pt x="82476" y="301190"/>
                  <a:pt x="543486" y="334210"/>
                  <a:pt x="666676" y="350720"/>
                </a:cubicBezTo>
                <a:cubicBezTo>
                  <a:pt x="789866" y="367230"/>
                  <a:pt x="751766" y="415490"/>
                  <a:pt x="788596" y="411680"/>
                </a:cubicBezTo>
                <a:cubicBezTo>
                  <a:pt x="825426" y="407870"/>
                  <a:pt x="827966" y="372310"/>
                  <a:pt x="887656" y="327860"/>
                </a:cubicBezTo>
                <a:cubicBezTo>
                  <a:pt x="947346" y="283410"/>
                  <a:pt x="1155626" y="169110"/>
                  <a:pt x="1146736" y="144980"/>
                </a:cubicBezTo>
                <a:cubicBezTo>
                  <a:pt x="1137846" y="120850"/>
                  <a:pt x="789866" y="204670"/>
                  <a:pt x="834316" y="183080"/>
                </a:cubicBezTo>
                <a:cubicBezTo>
                  <a:pt x="878766" y="161490"/>
                  <a:pt x="1382956" y="-59490"/>
                  <a:pt x="1413436" y="1544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35F21B1-5368-490F-7A7D-E1E80F9C23B8}"/>
              </a:ext>
            </a:extLst>
          </p:cNvPr>
          <p:cNvSpPr/>
          <p:nvPr/>
        </p:nvSpPr>
        <p:spPr>
          <a:xfrm>
            <a:off x="3149547" y="2145919"/>
            <a:ext cx="553258" cy="248618"/>
          </a:xfrm>
          <a:custGeom>
            <a:avLst/>
            <a:gdLst>
              <a:gd name="connsiteX0" fmla="*/ 2215 w 553258"/>
              <a:gd name="connsiteY0" fmla="*/ 110898 h 248618"/>
              <a:gd name="connsiteX1" fmla="*/ 144887 w 553258"/>
              <a:gd name="connsiteY1" fmla="*/ 49290 h 248618"/>
              <a:gd name="connsiteX2" fmla="*/ 212981 w 553258"/>
              <a:gd name="connsiteY2" fmla="*/ 651 h 248618"/>
              <a:gd name="connsiteX3" fmla="*/ 371866 w 553258"/>
              <a:gd name="connsiteY3" fmla="*/ 84958 h 248618"/>
              <a:gd name="connsiteX4" fmla="*/ 540479 w 553258"/>
              <a:gd name="connsiteY4" fmla="*/ 240600 h 248618"/>
              <a:gd name="connsiteX5" fmla="*/ 521023 w 553258"/>
              <a:gd name="connsiteY5" fmla="*/ 204932 h 248618"/>
              <a:gd name="connsiteX6" fmla="*/ 358896 w 553258"/>
              <a:gd name="connsiteY6" fmla="*/ 23349 h 248618"/>
              <a:gd name="connsiteX7" fmla="*/ 420504 w 553258"/>
              <a:gd name="connsiteY7" fmla="*/ 136838 h 248618"/>
              <a:gd name="connsiteX8" fmla="*/ 310257 w 553258"/>
              <a:gd name="connsiteY8" fmla="*/ 52532 h 248618"/>
              <a:gd name="connsiteX9" fmla="*/ 339440 w 553258"/>
              <a:gd name="connsiteY9" fmla="*/ 120626 h 248618"/>
              <a:gd name="connsiteX10" fmla="*/ 268104 w 553258"/>
              <a:gd name="connsiteY10" fmla="*/ 33077 h 248618"/>
              <a:gd name="connsiteX11" fmla="*/ 2215 w 553258"/>
              <a:gd name="connsiteY11" fmla="*/ 110898 h 24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3258" h="248618">
                <a:moveTo>
                  <a:pt x="2215" y="110898"/>
                </a:moveTo>
                <a:cubicBezTo>
                  <a:pt x="-18321" y="113600"/>
                  <a:pt x="109759" y="67664"/>
                  <a:pt x="144887" y="49290"/>
                </a:cubicBezTo>
                <a:cubicBezTo>
                  <a:pt x="180015" y="30915"/>
                  <a:pt x="175151" y="-5294"/>
                  <a:pt x="212981" y="651"/>
                </a:cubicBezTo>
                <a:cubicBezTo>
                  <a:pt x="250811" y="6596"/>
                  <a:pt x="317283" y="44967"/>
                  <a:pt x="371866" y="84958"/>
                </a:cubicBezTo>
                <a:cubicBezTo>
                  <a:pt x="426449" y="124949"/>
                  <a:pt x="515620" y="220604"/>
                  <a:pt x="540479" y="240600"/>
                </a:cubicBezTo>
                <a:cubicBezTo>
                  <a:pt x="565338" y="260596"/>
                  <a:pt x="551287" y="241140"/>
                  <a:pt x="521023" y="204932"/>
                </a:cubicBezTo>
                <a:cubicBezTo>
                  <a:pt x="490759" y="168724"/>
                  <a:pt x="375649" y="34698"/>
                  <a:pt x="358896" y="23349"/>
                </a:cubicBezTo>
                <a:cubicBezTo>
                  <a:pt x="342143" y="12000"/>
                  <a:pt x="428610" y="131974"/>
                  <a:pt x="420504" y="136838"/>
                </a:cubicBezTo>
                <a:cubicBezTo>
                  <a:pt x="412398" y="141702"/>
                  <a:pt x="323768" y="55234"/>
                  <a:pt x="310257" y="52532"/>
                </a:cubicBezTo>
                <a:cubicBezTo>
                  <a:pt x="296746" y="49830"/>
                  <a:pt x="346465" y="123868"/>
                  <a:pt x="339440" y="120626"/>
                </a:cubicBezTo>
                <a:cubicBezTo>
                  <a:pt x="332415" y="117384"/>
                  <a:pt x="319985" y="34698"/>
                  <a:pt x="268104" y="33077"/>
                </a:cubicBezTo>
                <a:cubicBezTo>
                  <a:pt x="216223" y="31456"/>
                  <a:pt x="22751" y="108196"/>
                  <a:pt x="2215" y="1108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3B9E4D2-39DC-7EF1-C7AC-760114CC6DF9}"/>
              </a:ext>
            </a:extLst>
          </p:cNvPr>
          <p:cNvSpPr/>
          <p:nvPr/>
        </p:nvSpPr>
        <p:spPr>
          <a:xfrm>
            <a:off x="3021098" y="2391566"/>
            <a:ext cx="779206" cy="76050"/>
          </a:xfrm>
          <a:custGeom>
            <a:avLst/>
            <a:gdLst>
              <a:gd name="connsiteX0" fmla="*/ 779174 w 779206"/>
              <a:gd name="connsiteY0" fmla="*/ 76017 h 76050"/>
              <a:gd name="connsiteX1" fmla="*/ 328459 w 779206"/>
              <a:gd name="connsiteY1" fmla="*/ 11166 h 76050"/>
              <a:gd name="connsiteX2" fmla="*/ 962 w 779206"/>
              <a:gd name="connsiteY2" fmla="*/ 24136 h 76050"/>
              <a:gd name="connsiteX3" fmla="*/ 227940 w 779206"/>
              <a:gd name="connsiteY3" fmla="*/ 33864 h 76050"/>
              <a:gd name="connsiteX4" fmla="*/ 221455 w 779206"/>
              <a:gd name="connsiteY4" fmla="*/ 33864 h 76050"/>
              <a:gd name="connsiteX5" fmla="*/ 305762 w 779206"/>
              <a:gd name="connsiteY5" fmla="*/ 30621 h 76050"/>
              <a:gd name="connsiteX6" fmla="*/ 351157 w 779206"/>
              <a:gd name="connsiteY6" fmla="*/ 30621 h 76050"/>
              <a:gd name="connsiteX7" fmla="*/ 305762 w 779206"/>
              <a:gd name="connsiteY7" fmla="*/ 1438 h 76050"/>
              <a:gd name="connsiteX8" fmla="*/ 779174 w 779206"/>
              <a:gd name="connsiteY8" fmla="*/ 76017 h 7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206" h="76050">
                <a:moveTo>
                  <a:pt x="779174" y="76017"/>
                </a:moveTo>
                <a:cubicBezTo>
                  <a:pt x="782957" y="77638"/>
                  <a:pt x="458161" y="19813"/>
                  <a:pt x="328459" y="11166"/>
                </a:cubicBezTo>
                <a:cubicBezTo>
                  <a:pt x="198757" y="2519"/>
                  <a:pt x="17715" y="20353"/>
                  <a:pt x="962" y="24136"/>
                </a:cubicBezTo>
                <a:cubicBezTo>
                  <a:pt x="-15791" y="27919"/>
                  <a:pt x="191191" y="32243"/>
                  <a:pt x="227940" y="33864"/>
                </a:cubicBezTo>
                <a:cubicBezTo>
                  <a:pt x="264689" y="35485"/>
                  <a:pt x="221455" y="33864"/>
                  <a:pt x="221455" y="33864"/>
                </a:cubicBezTo>
                <a:lnTo>
                  <a:pt x="305762" y="30621"/>
                </a:lnTo>
                <a:cubicBezTo>
                  <a:pt x="327379" y="30080"/>
                  <a:pt x="351157" y="35485"/>
                  <a:pt x="351157" y="30621"/>
                </a:cubicBezTo>
                <a:cubicBezTo>
                  <a:pt x="351157" y="25757"/>
                  <a:pt x="240370" y="-7209"/>
                  <a:pt x="305762" y="1438"/>
                </a:cubicBezTo>
                <a:cubicBezTo>
                  <a:pt x="371153" y="10085"/>
                  <a:pt x="775391" y="74396"/>
                  <a:pt x="779174" y="760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63B36322-4672-CC6D-592E-B160AF46AD38}"/>
              </a:ext>
            </a:extLst>
          </p:cNvPr>
          <p:cNvSpPr/>
          <p:nvPr/>
        </p:nvSpPr>
        <p:spPr>
          <a:xfrm>
            <a:off x="2403371" y="2515234"/>
            <a:ext cx="684766" cy="361339"/>
          </a:xfrm>
          <a:custGeom>
            <a:avLst/>
            <a:gdLst>
              <a:gd name="connsiteX0" fmla="*/ 683540 w 684766"/>
              <a:gd name="connsiteY0" fmla="*/ 987 h 361339"/>
              <a:gd name="connsiteX1" fmla="*/ 356042 w 684766"/>
              <a:gd name="connsiteY1" fmla="*/ 182570 h 361339"/>
              <a:gd name="connsiteX2" fmla="*/ 5846 w 684766"/>
              <a:gd name="connsiteY2" fmla="*/ 357668 h 361339"/>
              <a:gd name="connsiteX3" fmla="*/ 158246 w 684766"/>
              <a:gd name="connsiteY3" fmla="*/ 292817 h 361339"/>
              <a:gd name="connsiteX4" fmla="*/ 433863 w 684766"/>
              <a:gd name="connsiteY4" fmla="*/ 189055 h 361339"/>
              <a:gd name="connsiteX5" fmla="*/ 281463 w 684766"/>
              <a:gd name="connsiteY5" fmla="*/ 214996 h 361339"/>
              <a:gd name="connsiteX6" fmla="*/ 424135 w 684766"/>
              <a:gd name="connsiteY6" fmla="*/ 140417 h 361339"/>
              <a:gd name="connsiteX7" fmla="*/ 466289 w 684766"/>
              <a:gd name="connsiteY7" fmla="*/ 111234 h 361339"/>
              <a:gd name="connsiteX8" fmla="*/ 683540 w 684766"/>
              <a:gd name="connsiteY8" fmla="*/ 987 h 36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766" h="361339">
                <a:moveTo>
                  <a:pt x="683540" y="987"/>
                </a:moveTo>
                <a:cubicBezTo>
                  <a:pt x="665166" y="12876"/>
                  <a:pt x="468991" y="123123"/>
                  <a:pt x="356042" y="182570"/>
                </a:cubicBezTo>
                <a:cubicBezTo>
                  <a:pt x="243093" y="242017"/>
                  <a:pt x="38812" y="339294"/>
                  <a:pt x="5846" y="357668"/>
                </a:cubicBezTo>
                <a:cubicBezTo>
                  <a:pt x="-27120" y="376042"/>
                  <a:pt x="86910" y="320919"/>
                  <a:pt x="158246" y="292817"/>
                </a:cubicBezTo>
                <a:cubicBezTo>
                  <a:pt x="229582" y="264715"/>
                  <a:pt x="413327" y="202025"/>
                  <a:pt x="433863" y="189055"/>
                </a:cubicBezTo>
                <a:cubicBezTo>
                  <a:pt x="454399" y="176085"/>
                  <a:pt x="283084" y="223102"/>
                  <a:pt x="281463" y="214996"/>
                </a:cubicBezTo>
                <a:cubicBezTo>
                  <a:pt x="279842" y="206890"/>
                  <a:pt x="393331" y="157711"/>
                  <a:pt x="424135" y="140417"/>
                </a:cubicBezTo>
                <a:cubicBezTo>
                  <a:pt x="454939" y="123123"/>
                  <a:pt x="424136" y="134472"/>
                  <a:pt x="466289" y="111234"/>
                </a:cubicBezTo>
                <a:cubicBezTo>
                  <a:pt x="508442" y="87996"/>
                  <a:pt x="701914" y="-10902"/>
                  <a:pt x="683540" y="9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DF0E7767-39FC-9B91-3F95-F541DF7401DF}"/>
              </a:ext>
            </a:extLst>
          </p:cNvPr>
          <p:cNvSpPr/>
          <p:nvPr/>
        </p:nvSpPr>
        <p:spPr>
          <a:xfrm>
            <a:off x="2298500" y="2535677"/>
            <a:ext cx="1060785" cy="609273"/>
          </a:xfrm>
          <a:custGeom>
            <a:avLst/>
            <a:gdLst>
              <a:gd name="connsiteX0" fmla="*/ 1060785 w 1060785"/>
              <a:gd name="connsiteY0" fmla="*/ 0 h 609273"/>
              <a:gd name="connsiteX1" fmla="*/ 425245 w 1060785"/>
              <a:gd name="connsiteY1" fmla="*/ 321012 h 609273"/>
              <a:gd name="connsiteX2" fmla="*/ 3713 w 1060785"/>
              <a:gd name="connsiteY2" fmla="*/ 606357 h 609273"/>
              <a:gd name="connsiteX3" fmla="*/ 207994 w 1060785"/>
              <a:gd name="connsiteY3" fmla="*/ 476655 h 609273"/>
              <a:gd name="connsiteX4" fmla="*/ 402547 w 1060785"/>
              <a:gd name="connsiteY4" fmla="*/ 353438 h 609273"/>
              <a:gd name="connsiteX5" fmla="*/ 392819 w 1060785"/>
              <a:gd name="connsiteY5" fmla="*/ 363166 h 609273"/>
              <a:gd name="connsiteX6" fmla="*/ 723560 w 1060785"/>
              <a:gd name="connsiteY6" fmla="*/ 129702 h 609273"/>
              <a:gd name="connsiteX7" fmla="*/ 655466 w 1060785"/>
              <a:gd name="connsiteY7" fmla="*/ 149157 h 609273"/>
              <a:gd name="connsiteX8" fmla="*/ 833806 w 1060785"/>
              <a:gd name="connsiteY8" fmla="*/ 84306 h 609273"/>
              <a:gd name="connsiteX9" fmla="*/ 1060785 w 1060785"/>
              <a:gd name="connsiteY9" fmla="*/ 0 h 60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0785" h="609273">
                <a:moveTo>
                  <a:pt x="1060785" y="0"/>
                </a:moveTo>
                <a:cubicBezTo>
                  <a:pt x="831104" y="109976"/>
                  <a:pt x="601424" y="219953"/>
                  <a:pt x="425245" y="321012"/>
                </a:cubicBezTo>
                <a:cubicBezTo>
                  <a:pt x="249066" y="422072"/>
                  <a:pt x="39921" y="580417"/>
                  <a:pt x="3713" y="606357"/>
                </a:cubicBezTo>
                <a:cubicBezTo>
                  <a:pt x="-32495" y="632297"/>
                  <a:pt x="207994" y="476655"/>
                  <a:pt x="207994" y="476655"/>
                </a:cubicBezTo>
                <a:lnTo>
                  <a:pt x="402547" y="353438"/>
                </a:lnTo>
                <a:cubicBezTo>
                  <a:pt x="433351" y="334523"/>
                  <a:pt x="392819" y="363166"/>
                  <a:pt x="392819" y="363166"/>
                </a:cubicBezTo>
                <a:cubicBezTo>
                  <a:pt x="446321" y="325877"/>
                  <a:pt x="679786" y="165370"/>
                  <a:pt x="723560" y="129702"/>
                </a:cubicBezTo>
                <a:cubicBezTo>
                  <a:pt x="767334" y="94034"/>
                  <a:pt x="637092" y="156723"/>
                  <a:pt x="655466" y="149157"/>
                </a:cubicBezTo>
                <a:cubicBezTo>
                  <a:pt x="673840" y="141591"/>
                  <a:pt x="833806" y="84306"/>
                  <a:pt x="833806" y="84306"/>
                </a:cubicBezTo>
                <a:lnTo>
                  <a:pt x="1060785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52F27D2A-72CC-A412-6B1D-DD64B9028D5F}"/>
              </a:ext>
            </a:extLst>
          </p:cNvPr>
          <p:cNvSpPr/>
          <p:nvPr/>
        </p:nvSpPr>
        <p:spPr>
          <a:xfrm>
            <a:off x="2201689" y="2727235"/>
            <a:ext cx="849334" cy="1021347"/>
          </a:xfrm>
          <a:custGeom>
            <a:avLst/>
            <a:gdLst>
              <a:gd name="connsiteX0" fmla="*/ 846311 w 849334"/>
              <a:gd name="connsiteY0" fmla="*/ 2995 h 1021347"/>
              <a:gd name="connsiteX1" fmla="*/ 285349 w 849334"/>
              <a:gd name="connsiteY1" fmla="*/ 401829 h 1021347"/>
              <a:gd name="connsiteX2" fmla="*/ 295077 w 849334"/>
              <a:gd name="connsiteY2" fmla="*/ 385616 h 1021347"/>
              <a:gd name="connsiteX3" fmla="*/ 113494 w 849334"/>
              <a:gd name="connsiteY3" fmla="*/ 758510 h 1021347"/>
              <a:gd name="connsiteX4" fmla="*/ 152405 w 849334"/>
              <a:gd name="connsiteY4" fmla="*/ 651505 h 1021347"/>
              <a:gd name="connsiteX5" fmla="*/ 5 w 849334"/>
              <a:gd name="connsiteY5" fmla="*/ 1021156 h 1021347"/>
              <a:gd name="connsiteX6" fmla="*/ 145920 w 849334"/>
              <a:gd name="connsiteY6" fmla="*/ 706629 h 1021347"/>
              <a:gd name="connsiteX7" fmla="*/ 324260 w 849334"/>
              <a:gd name="connsiteY7" fmla="*/ 320765 h 1021347"/>
              <a:gd name="connsiteX8" fmla="*/ 356685 w 849334"/>
              <a:gd name="connsiteY8" fmla="*/ 343463 h 1021347"/>
              <a:gd name="connsiteX9" fmla="*/ 518813 w 849334"/>
              <a:gd name="connsiteY9" fmla="*/ 233216 h 1021347"/>
              <a:gd name="connsiteX10" fmla="*/ 509085 w 849334"/>
              <a:gd name="connsiteY10" fmla="*/ 220246 h 1021347"/>
              <a:gd name="connsiteX11" fmla="*/ 846311 w 849334"/>
              <a:gd name="connsiteY11" fmla="*/ 2995 h 102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334" h="1021347">
                <a:moveTo>
                  <a:pt x="846311" y="2995"/>
                </a:moveTo>
                <a:cubicBezTo>
                  <a:pt x="809022" y="33259"/>
                  <a:pt x="285349" y="401829"/>
                  <a:pt x="285349" y="401829"/>
                </a:cubicBezTo>
                <a:cubicBezTo>
                  <a:pt x="193477" y="465599"/>
                  <a:pt x="323719" y="326169"/>
                  <a:pt x="295077" y="385616"/>
                </a:cubicBezTo>
                <a:cubicBezTo>
                  <a:pt x="266435" y="445063"/>
                  <a:pt x="137273" y="714195"/>
                  <a:pt x="113494" y="758510"/>
                </a:cubicBezTo>
                <a:cubicBezTo>
                  <a:pt x="89715" y="802825"/>
                  <a:pt x="171320" y="607731"/>
                  <a:pt x="152405" y="651505"/>
                </a:cubicBezTo>
                <a:cubicBezTo>
                  <a:pt x="133490" y="695279"/>
                  <a:pt x="1086" y="1011969"/>
                  <a:pt x="5" y="1021156"/>
                </a:cubicBezTo>
                <a:cubicBezTo>
                  <a:pt x="-1076" y="1030343"/>
                  <a:pt x="145920" y="706629"/>
                  <a:pt x="145920" y="706629"/>
                </a:cubicBezTo>
                <a:cubicBezTo>
                  <a:pt x="199962" y="589897"/>
                  <a:pt x="289133" y="381293"/>
                  <a:pt x="324260" y="320765"/>
                </a:cubicBezTo>
                <a:cubicBezTo>
                  <a:pt x="359387" y="260237"/>
                  <a:pt x="324260" y="358054"/>
                  <a:pt x="356685" y="343463"/>
                </a:cubicBezTo>
                <a:cubicBezTo>
                  <a:pt x="389110" y="328872"/>
                  <a:pt x="493413" y="253752"/>
                  <a:pt x="518813" y="233216"/>
                </a:cubicBezTo>
                <a:cubicBezTo>
                  <a:pt x="544213" y="212680"/>
                  <a:pt x="453421" y="259697"/>
                  <a:pt x="509085" y="220246"/>
                </a:cubicBezTo>
                <a:cubicBezTo>
                  <a:pt x="564749" y="180795"/>
                  <a:pt x="883600" y="-27269"/>
                  <a:pt x="846311" y="29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072E8A82-0B79-046A-2470-00965B3460B3}"/>
              </a:ext>
            </a:extLst>
          </p:cNvPr>
          <p:cNvSpPr/>
          <p:nvPr/>
        </p:nvSpPr>
        <p:spPr>
          <a:xfrm>
            <a:off x="2601642" y="2616740"/>
            <a:ext cx="838707" cy="648067"/>
          </a:xfrm>
          <a:custGeom>
            <a:avLst/>
            <a:gdLst>
              <a:gd name="connsiteX0" fmla="*/ 838707 w 838707"/>
              <a:gd name="connsiteY0" fmla="*/ 0 h 648067"/>
              <a:gd name="connsiteX1" fmla="*/ 407447 w 838707"/>
              <a:gd name="connsiteY1" fmla="*/ 311286 h 648067"/>
              <a:gd name="connsiteX2" fmla="*/ 11856 w 838707"/>
              <a:gd name="connsiteY2" fmla="*/ 638783 h 648067"/>
              <a:gd name="connsiteX3" fmla="*/ 122103 w 838707"/>
              <a:gd name="connsiteY3" fmla="*/ 544749 h 648067"/>
              <a:gd name="connsiteX4" fmla="*/ 313413 w 838707"/>
              <a:gd name="connsiteY4" fmla="*/ 402077 h 648067"/>
              <a:gd name="connsiteX5" fmla="*/ 255047 w 838707"/>
              <a:gd name="connsiteY5" fmla="*/ 418290 h 648067"/>
              <a:gd name="connsiteX6" fmla="*/ 397720 w 838707"/>
              <a:gd name="connsiteY6" fmla="*/ 301558 h 648067"/>
              <a:gd name="connsiteX7" fmla="*/ 387992 w 838707"/>
              <a:gd name="connsiteY7" fmla="*/ 285345 h 648067"/>
              <a:gd name="connsiteX8" fmla="*/ 602001 w 838707"/>
              <a:gd name="connsiteY8" fmla="*/ 116732 h 648067"/>
              <a:gd name="connsiteX9" fmla="*/ 627941 w 838707"/>
              <a:gd name="connsiteY9" fmla="*/ 107005 h 648067"/>
              <a:gd name="connsiteX10" fmla="*/ 838707 w 838707"/>
              <a:gd name="connsiteY10" fmla="*/ 0 h 64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8707" h="648067">
                <a:moveTo>
                  <a:pt x="838707" y="0"/>
                </a:moveTo>
                <a:cubicBezTo>
                  <a:pt x="691981" y="102411"/>
                  <a:pt x="545255" y="204822"/>
                  <a:pt x="407447" y="311286"/>
                </a:cubicBezTo>
                <a:cubicBezTo>
                  <a:pt x="269639" y="417750"/>
                  <a:pt x="59413" y="599872"/>
                  <a:pt x="11856" y="638783"/>
                </a:cubicBezTo>
                <a:cubicBezTo>
                  <a:pt x="-35701" y="677694"/>
                  <a:pt x="71844" y="584200"/>
                  <a:pt x="122103" y="544749"/>
                </a:cubicBezTo>
                <a:cubicBezTo>
                  <a:pt x="172362" y="505298"/>
                  <a:pt x="291256" y="423153"/>
                  <a:pt x="313413" y="402077"/>
                </a:cubicBezTo>
                <a:cubicBezTo>
                  <a:pt x="335570" y="381001"/>
                  <a:pt x="240996" y="435043"/>
                  <a:pt x="255047" y="418290"/>
                </a:cubicBezTo>
                <a:cubicBezTo>
                  <a:pt x="269098" y="401537"/>
                  <a:pt x="375563" y="323715"/>
                  <a:pt x="397720" y="301558"/>
                </a:cubicBezTo>
                <a:cubicBezTo>
                  <a:pt x="419877" y="279401"/>
                  <a:pt x="353945" y="316149"/>
                  <a:pt x="387992" y="285345"/>
                </a:cubicBezTo>
                <a:cubicBezTo>
                  <a:pt x="422039" y="254541"/>
                  <a:pt x="562010" y="146455"/>
                  <a:pt x="602001" y="116732"/>
                </a:cubicBezTo>
                <a:cubicBezTo>
                  <a:pt x="641992" y="87009"/>
                  <a:pt x="627941" y="107005"/>
                  <a:pt x="627941" y="107005"/>
                </a:cubicBezTo>
                <a:lnTo>
                  <a:pt x="83870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71024FF6-5215-14DC-C9D6-5777C3DEFDEC}"/>
              </a:ext>
            </a:extLst>
          </p:cNvPr>
          <p:cNvSpPr/>
          <p:nvPr/>
        </p:nvSpPr>
        <p:spPr>
          <a:xfrm>
            <a:off x="2661895" y="2822392"/>
            <a:ext cx="674595" cy="1435864"/>
          </a:xfrm>
          <a:custGeom>
            <a:avLst/>
            <a:gdLst>
              <a:gd name="connsiteX0" fmla="*/ 671450 w 674595"/>
              <a:gd name="connsiteY0" fmla="*/ 8357 h 1435864"/>
              <a:gd name="connsiteX1" fmla="*/ 311526 w 674595"/>
              <a:gd name="connsiteY1" fmla="*/ 475285 h 1435864"/>
              <a:gd name="connsiteX2" fmla="*/ 295314 w 674595"/>
              <a:gd name="connsiteY2" fmla="*/ 436374 h 1435864"/>
              <a:gd name="connsiteX3" fmla="*/ 198037 w 674595"/>
              <a:gd name="connsiteY3" fmla="*/ 660110 h 1435864"/>
              <a:gd name="connsiteX4" fmla="*/ 26182 w 674595"/>
              <a:gd name="connsiteY4" fmla="*/ 1282680 h 1435864"/>
              <a:gd name="connsiteX5" fmla="*/ 55365 w 674595"/>
              <a:gd name="connsiteY5" fmla="*/ 1169191 h 1435864"/>
              <a:gd name="connsiteX6" fmla="*/ 241 w 674595"/>
              <a:gd name="connsiteY6" fmla="*/ 1435080 h 1435864"/>
              <a:gd name="connsiteX7" fmla="*/ 81305 w 674595"/>
              <a:gd name="connsiteY7" fmla="*/ 1217829 h 1435864"/>
              <a:gd name="connsiteX8" fmla="*/ 308284 w 674595"/>
              <a:gd name="connsiteY8" fmla="*/ 403948 h 1435864"/>
              <a:gd name="connsiteX9" fmla="*/ 340709 w 674595"/>
              <a:gd name="connsiteY9" fmla="*/ 381251 h 1435864"/>
              <a:gd name="connsiteX10" fmla="*/ 408803 w 674595"/>
              <a:gd name="connsiteY10" fmla="*/ 245063 h 1435864"/>
              <a:gd name="connsiteX11" fmla="*/ 379620 w 674595"/>
              <a:gd name="connsiteY11" fmla="*/ 271004 h 1435864"/>
              <a:gd name="connsiteX12" fmla="*/ 460684 w 674595"/>
              <a:gd name="connsiteY12" fmla="*/ 277489 h 1435864"/>
              <a:gd name="connsiteX13" fmla="*/ 412045 w 674595"/>
              <a:gd name="connsiteY13" fmla="*/ 326127 h 1435864"/>
              <a:gd name="connsiteX14" fmla="*/ 506079 w 674595"/>
              <a:gd name="connsiteY14" fmla="*/ 163999 h 1435864"/>
              <a:gd name="connsiteX15" fmla="*/ 486624 w 674595"/>
              <a:gd name="connsiteY15" fmla="*/ 173727 h 1435864"/>
              <a:gd name="connsiteX16" fmla="*/ 671450 w 674595"/>
              <a:gd name="connsiteY16" fmla="*/ 8357 h 143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4595" h="1435864">
                <a:moveTo>
                  <a:pt x="671450" y="8357"/>
                </a:moveTo>
                <a:cubicBezTo>
                  <a:pt x="642267" y="58617"/>
                  <a:pt x="374215" y="403949"/>
                  <a:pt x="311526" y="475285"/>
                </a:cubicBezTo>
                <a:cubicBezTo>
                  <a:pt x="248837" y="546621"/>
                  <a:pt x="314229" y="405570"/>
                  <a:pt x="295314" y="436374"/>
                </a:cubicBezTo>
                <a:cubicBezTo>
                  <a:pt x="276399" y="467178"/>
                  <a:pt x="242892" y="519059"/>
                  <a:pt x="198037" y="660110"/>
                </a:cubicBezTo>
                <a:cubicBezTo>
                  <a:pt x="153182" y="801161"/>
                  <a:pt x="49961" y="1197833"/>
                  <a:pt x="26182" y="1282680"/>
                </a:cubicBezTo>
                <a:cubicBezTo>
                  <a:pt x="2403" y="1367527"/>
                  <a:pt x="59689" y="1143791"/>
                  <a:pt x="55365" y="1169191"/>
                </a:cubicBezTo>
                <a:cubicBezTo>
                  <a:pt x="51041" y="1194591"/>
                  <a:pt x="-4082" y="1426974"/>
                  <a:pt x="241" y="1435080"/>
                </a:cubicBezTo>
                <a:cubicBezTo>
                  <a:pt x="4564" y="1443186"/>
                  <a:pt x="29965" y="1389684"/>
                  <a:pt x="81305" y="1217829"/>
                </a:cubicBezTo>
                <a:cubicBezTo>
                  <a:pt x="132645" y="1045974"/>
                  <a:pt x="265050" y="543378"/>
                  <a:pt x="308284" y="403948"/>
                </a:cubicBezTo>
                <a:cubicBezTo>
                  <a:pt x="351518" y="264518"/>
                  <a:pt x="323956" y="407732"/>
                  <a:pt x="340709" y="381251"/>
                </a:cubicBezTo>
                <a:cubicBezTo>
                  <a:pt x="357462" y="354770"/>
                  <a:pt x="402318" y="263438"/>
                  <a:pt x="408803" y="245063"/>
                </a:cubicBezTo>
                <a:cubicBezTo>
                  <a:pt x="415288" y="226689"/>
                  <a:pt x="370973" y="265600"/>
                  <a:pt x="379620" y="271004"/>
                </a:cubicBezTo>
                <a:cubicBezTo>
                  <a:pt x="388267" y="276408"/>
                  <a:pt x="455280" y="268302"/>
                  <a:pt x="460684" y="277489"/>
                </a:cubicBezTo>
                <a:cubicBezTo>
                  <a:pt x="466088" y="286676"/>
                  <a:pt x="404479" y="345042"/>
                  <a:pt x="412045" y="326127"/>
                </a:cubicBezTo>
                <a:cubicBezTo>
                  <a:pt x="419611" y="307212"/>
                  <a:pt x="493649" y="189399"/>
                  <a:pt x="506079" y="163999"/>
                </a:cubicBezTo>
                <a:cubicBezTo>
                  <a:pt x="518509" y="138599"/>
                  <a:pt x="455279" y="197506"/>
                  <a:pt x="486624" y="173727"/>
                </a:cubicBezTo>
                <a:cubicBezTo>
                  <a:pt x="517969" y="149948"/>
                  <a:pt x="700633" y="-41903"/>
                  <a:pt x="671450" y="83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707C74E2-B2CA-CE18-1127-3A0378495D51}"/>
              </a:ext>
            </a:extLst>
          </p:cNvPr>
          <p:cNvSpPr/>
          <p:nvPr/>
        </p:nvSpPr>
        <p:spPr>
          <a:xfrm>
            <a:off x="2204961" y="3167974"/>
            <a:ext cx="181558" cy="435162"/>
          </a:xfrm>
          <a:custGeom>
            <a:avLst/>
            <a:gdLst>
              <a:gd name="connsiteX0" fmla="*/ 181558 w 181558"/>
              <a:gd name="connsiteY0" fmla="*/ 0 h 435162"/>
              <a:gd name="connsiteX1" fmla="*/ 6460 w 181558"/>
              <a:gd name="connsiteY1" fmla="*/ 421532 h 435162"/>
              <a:gd name="connsiteX2" fmla="*/ 42128 w 181558"/>
              <a:gd name="connsiteY2" fmla="*/ 314528 h 435162"/>
              <a:gd name="connsiteX3" fmla="*/ 84282 w 181558"/>
              <a:gd name="connsiteY3" fmla="*/ 139430 h 435162"/>
              <a:gd name="connsiteX4" fmla="*/ 74554 w 181558"/>
              <a:gd name="connsiteY4" fmla="*/ 204281 h 435162"/>
              <a:gd name="connsiteX5" fmla="*/ 123192 w 181558"/>
              <a:gd name="connsiteY5" fmla="*/ 119975 h 435162"/>
              <a:gd name="connsiteX6" fmla="*/ 181558 w 181558"/>
              <a:gd name="connsiteY6" fmla="*/ 0 h 43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58" h="435162">
                <a:moveTo>
                  <a:pt x="181558" y="0"/>
                </a:moveTo>
                <a:cubicBezTo>
                  <a:pt x="105628" y="184555"/>
                  <a:pt x="29698" y="369111"/>
                  <a:pt x="6460" y="421532"/>
                </a:cubicBezTo>
                <a:cubicBezTo>
                  <a:pt x="-16778" y="473953"/>
                  <a:pt x="29158" y="361545"/>
                  <a:pt x="42128" y="314528"/>
                </a:cubicBezTo>
                <a:cubicBezTo>
                  <a:pt x="55098" y="267511"/>
                  <a:pt x="78878" y="157805"/>
                  <a:pt x="84282" y="139430"/>
                </a:cubicBezTo>
                <a:cubicBezTo>
                  <a:pt x="89686" y="121055"/>
                  <a:pt x="68069" y="207524"/>
                  <a:pt x="74554" y="204281"/>
                </a:cubicBezTo>
                <a:cubicBezTo>
                  <a:pt x="81039" y="201039"/>
                  <a:pt x="123192" y="119975"/>
                  <a:pt x="123192" y="119975"/>
                </a:cubicBezTo>
                <a:lnTo>
                  <a:pt x="181558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4191E0FC-1E24-A202-DC4C-D169A21529E0}"/>
              </a:ext>
            </a:extLst>
          </p:cNvPr>
          <p:cNvSpPr/>
          <p:nvPr/>
        </p:nvSpPr>
        <p:spPr>
          <a:xfrm>
            <a:off x="2139688" y="3347386"/>
            <a:ext cx="470832" cy="1243607"/>
          </a:xfrm>
          <a:custGeom>
            <a:avLst/>
            <a:gdLst>
              <a:gd name="connsiteX0" fmla="*/ 470567 w 470832"/>
              <a:gd name="connsiteY0" fmla="*/ 2171 h 1243607"/>
              <a:gd name="connsiteX1" fmla="*/ 185223 w 470832"/>
              <a:gd name="connsiteY1" fmla="*/ 352367 h 1243607"/>
              <a:gd name="connsiteX2" fmla="*/ 45793 w 470832"/>
              <a:gd name="connsiteY2" fmla="*/ 757686 h 1243607"/>
              <a:gd name="connsiteX3" fmla="*/ 68491 w 470832"/>
              <a:gd name="connsiteY3" fmla="*/ 605286 h 1243607"/>
              <a:gd name="connsiteX4" fmla="*/ 3640 w 470832"/>
              <a:gd name="connsiteY4" fmla="*/ 942512 h 1243607"/>
              <a:gd name="connsiteX5" fmla="*/ 10125 w 470832"/>
              <a:gd name="connsiteY5" fmla="*/ 1237584 h 1243607"/>
              <a:gd name="connsiteX6" fmla="*/ 26338 w 470832"/>
              <a:gd name="connsiteY6" fmla="*/ 1072214 h 1243607"/>
              <a:gd name="connsiteX7" fmla="*/ 169010 w 470832"/>
              <a:gd name="connsiteY7" fmla="*/ 310214 h 1243607"/>
              <a:gd name="connsiteX8" fmla="*/ 165767 w 470832"/>
              <a:gd name="connsiteY8" fmla="*/ 339397 h 1243607"/>
              <a:gd name="connsiteX9" fmla="*/ 266286 w 470832"/>
              <a:gd name="connsiteY9" fmla="*/ 186997 h 1243607"/>
              <a:gd name="connsiteX10" fmla="*/ 237103 w 470832"/>
              <a:gd name="connsiteY10" fmla="*/ 203210 h 1243607"/>
              <a:gd name="connsiteX11" fmla="*/ 470567 w 470832"/>
              <a:gd name="connsiteY11" fmla="*/ 2171 h 124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832" h="1243607">
                <a:moveTo>
                  <a:pt x="470567" y="2171"/>
                </a:moveTo>
                <a:cubicBezTo>
                  <a:pt x="461920" y="27031"/>
                  <a:pt x="256019" y="226448"/>
                  <a:pt x="185223" y="352367"/>
                </a:cubicBezTo>
                <a:cubicBezTo>
                  <a:pt x="114427" y="478286"/>
                  <a:pt x="65248" y="715533"/>
                  <a:pt x="45793" y="757686"/>
                </a:cubicBezTo>
                <a:cubicBezTo>
                  <a:pt x="26338" y="799839"/>
                  <a:pt x="75516" y="574482"/>
                  <a:pt x="68491" y="605286"/>
                </a:cubicBezTo>
                <a:cubicBezTo>
                  <a:pt x="61466" y="636090"/>
                  <a:pt x="13368" y="837129"/>
                  <a:pt x="3640" y="942512"/>
                </a:cubicBezTo>
                <a:cubicBezTo>
                  <a:pt x="-6088" y="1047895"/>
                  <a:pt x="6342" y="1215967"/>
                  <a:pt x="10125" y="1237584"/>
                </a:cubicBezTo>
                <a:cubicBezTo>
                  <a:pt x="13908" y="1259201"/>
                  <a:pt x="-143" y="1226776"/>
                  <a:pt x="26338" y="1072214"/>
                </a:cubicBezTo>
                <a:cubicBezTo>
                  <a:pt x="52819" y="917652"/>
                  <a:pt x="145772" y="432350"/>
                  <a:pt x="169010" y="310214"/>
                </a:cubicBezTo>
                <a:cubicBezTo>
                  <a:pt x="192248" y="188078"/>
                  <a:pt x="149554" y="359933"/>
                  <a:pt x="165767" y="339397"/>
                </a:cubicBezTo>
                <a:cubicBezTo>
                  <a:pt x="181980" y="318861"/>
                  <a:pt x="254397" y="209695"/>
                  <a:pt x="266286" y="186997"/>
                </a:cubicBezTo>
                <a:cubicBezTo>
                  <a:pt x="278175" y="164299"/>
                  <a:pt x="199814" y="232933"/>
                  <a:pt x="237103" y="203210"/>
                </a:cubicBezTo>
                <a:cubicBezTo>
                  <a:pt x="274392" y="173487"/>
                  <a:pt x="479214" y="-22689"/>
                  <a:pt x="470567" y="21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02D66F75-D342-243B-E35F-2CD2CAFF9C76}"/>
              </a:ext>
            </a:extLst>
          </p:cNvPr>
          <p:cNvSpPr/>
          <p:nvPr/>
        </p:nvSpPr>
        <p:spPr>
          <a:xfrm>
            <a:off x="2373509" y="3364830"/>
            <a:ext cx="415208" cy="1359314"/>
          </a:xfrm>
          <a:custGeom>
            <a:avLst/>
            <a:gdLst>
              <a:gd name="connsiteX0" fmla="*/ 415087 w 415208"/>
              <a:gd name="connsiteY0" fmla="*/ 940 h 1359314"/>
              <a:gd name="connsiteX1" fmla="*/ 158925 w 415208"/>
              <a:gd name="connsiteY1" fmla="*/ 451655 h 1359314"/>
              <a:gd name="connsiteX2" fmla="*/ 184865 w 415208"/>
              <a:gd name="connsiteY2" fmla="*/ 412744 h 1359314"/>
              <a:gd name="connsiteX3" fmla="*/ 149197 w 415208"/>
              <a:gd name="connsiteY3" fmla="*/ 467868 h 1359314"/>
              <a:gd name="connsiteX4" fmla="*/ 58406 w 415208"/>
              <a:gd name="connsiteY4" fmla="*/ 986676 h 1359314"/>
              <a:gd name="connsiteX5" fmla="*/ 51921 w 415208"/>
              <a:gd name="connsiteY5" fmla="*/ 934796 h 1359314"/>
              <a:gd name="connsiteX6" fmla="*/ 40 w 415208"/>
              <a:gd name="connsiteY6" fmla="*/ 1356327 h 1359314"/>
              <a:gd name="connsiteX7" fmla="*/ 45436 w 415208"/>
              <a:gd name="connsiteY7" fmla="*/ 1090438 h 1359314"/>
              <a:gd name="connsiteX8" fmla="*/ 155682 w 415208"/>
              <a:gd name="connsiteY8" fmla="*/ 490566 h 1359314"/>
              <a:gd name="connsiteX9" fmla="*/ 94074 w 415208"/>
              <a:gd name="connsiteY9" fmla="*/ 519749 h 1359314"/>
              <a:gd name="connsiteX10" fmla="*/ 191351 w 415208"/>
              <a:gd name="connsiteY10" fmla="*/ 338166 h 1359314"/>
              <a:gd name="connsiteX11" fmla="*/ 415087 w 415208"/>
              <a:gd name="connsiteY11" fmla="*/ 940 h 135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208" h="1359314">
                <a:moveTo>
                  <a:pt x="415087" y="940"/>
                </a:moveTo>
                <a:cubicBezTo>
                  <a:pt x="409683" y="19855"/>
                  <a:pt x="197295" y="383021"/>
                  <a:pt x="158925" y="451655"/>
                </a:cubicBezTo>
                <a:cubicBezTo>
                  <a:pt x="120555" y="520289"/>
                  <a:pt x="186486" y="410042"/>
                  <a:pt x="184865" y="412744"/>
                </a:cubicBezTo>
                <a:cubicBezTo>
                  <a:pt x="183244" y="415446"/>
                  <a:pt x="170273" y="372213"/>
                  <a:pt x="149197" y="467868"/>
                </a:cubicBezTo>
                <a:cubicBezTo>
                  <a:pt x="128120" y="563523"/>
                  <a:pt x="74619" y="908855"/>
                  <a:pt x="58406" y="986676"/>
                </a:cubicBezTo>
                <a:cubicBezTo>
                  <a:pt x="42193" y="1064497"/>
                  <a:pt x="61649" y="873188"/>
                  <a:pt x="51921" y="934796"/>
                </a:cubicBezTo>
                <a:cubicBezTo>
                  <a:pt x="42193" y="996405"/>
                  <a:pt x="1121" y="1330387"/>
                  <a:pt x="40" y="1356327"/>
                </a:cubicBezTo>
                <a:cubicBezTo>
                  <a:pt x="-1041" y="1382267"/>
                  <a:pt x="19496" y="1234732"/>
                  <a:pt x="45436" y="1090438"/>
                </a:cubicBezTo>
                <a:cubicBezTo>
                  <a:pt x="71376" y="946144"/>
                  <a:pt x="147576" y="585681"/>
                  <a:pt x="155682" y="490566"/>
                </a:cubicBezTo>
                <a:cubicBezTo>
                  <a:pt x="163788" y="395451"/>
                  <a:pt x="88129" y="545149"/>
                  <a:pt x="94074" y="519749"/>
                </a:cubicBezTo>
                <a:cubicBezTo>
                  <a:pt x="100019" y="494349"/>
                  <a:pt x="138389" y="422472"/>
                  <a:pt x="191351" y="338166"/>
                </a:cubicBezTo>
                <a:cubicBezTo>
                  <a:pt x="244313" y="253860"/>
                  <a:pt x="420491" y="-17975"/>
                  <a:pt x="415087" y="9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6E3F4D20-78E1-CEE3-8E1D-CA881363F8E4}"/>
              </a:ext>
            </a:extLst>
          </p:cNvPr>
          <p:cNvSpPr/>
          <p:nvPr/>
        </p:nvSpPr>
        <p:spPr>
          <a:xfrm>
            <a:off x="2751822" y="4257214"/>
            <a:ext cx="102661" cy="824680"/>
          </a:xfrm>
          <a:custGeom>
            <a:avLst/>
            <a:gdLst>
              <a:gd name="connsiteX0" fmla="*/ 56229 w 102661"/>
              <a:gd name="connsiteY0" fmla="*/ 258 h 824680"/>
              <a:gd name="connsiteX1" fmla="*/ 14076 w 102661"/>
              <a:gd name="connsiteY1" fmla="*/ 198054 h 824680"/>
              <a:gd name="connsiteX2" fmla="*/ 88655 w 102661"/>
              <a:gd name="connsiteY2" fmla="*/ 590403 h 824680"/>
              <a:gd name="connsiteX3" fmla="*/ 88655 w 102661"/>
              <a:gd name="connsiteY3" fmla="*/ 823867 h 824680"/>
              <a:gd name="connsiteX4" fmla="*/ 95140 w 102661"/>
              <a:gd name="connsiteY4" fmla="*/ 661739 h 824680"/>
              <a:gd name="connsiteX5" fmla="*/ 101625 w 102661"/>
              <a:gd name="connsiteY5" fmla="*/ 509339 h 824680"/>
              <a:gd name="connsiteX6" fmla="*/ 95140 w 102661"/>
              <a:gd name="connsiteY6" fmla="*/ 632556 h 824680"/>
              <a:gd name="connsiteX7" fmla="*/ 33531 w 102661"/>
              <a:gd name="connsiteY7" fmla="*/ 262905 h 824680"/>
              <a:gd name="connsiteX8" fmla="*/ 14076 w 102661"/>
              <a:gd name="connsiteY8" fmla="*/ 311543 h 824680"/>
              <a:gd name="connsiteX9" fmla="*/ 1106 w 102661"/>
              <a:gd name="connsiteY9" fmla="*/ 159143 h 824680"/>
              <a:gd name="connsiteX10" fmla="*/ 56229 w 102661"/>
              <a:gd name="connsiteY10" fmla="*/ 258 h 82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61" h="824680">
                <a:moveTo>
                  <a:pt x="56229" y="258"/>
                </a:moveTo>
                <a:cubicBezTo>
                  <a:pt x="58391" y="6743"/>
                  <a:pt x="8672" y="99697"/>
                  <a:pt x="14076" y="198054"/>
                </a:cubicBezTo>
                <a:cubicBezTo>
                  <a:pt x="19480" y="296411"/>
                  <a:pt x="76225" y="486101"/>
                  <a:pt x="88655" y="590403"/>
                </a:cubicBezTo>
                <a:cubicBezTo>
                  <a:pt x="101085" y="694705"/>
                  <a:pt x="87574" y="811978"/>
                  <a:pt x="88655" y="823867"/>
                </a:cubicBezTo>
                <a:cubicBezTo>
                  <a:pt x="89736" y="835756"/>
                  <a:pt x="92978" y="714160"/>
                  <a:pt x="95140" y="661739"/>
                </a:cubicBezTo>
                <a:cubicBezTo>
                  <a:pt x="97302" y="609318"/>
                  <a:pt x="101625" y="514203"/>
                  <a:pt x="101625" y="509339"/>
                </a:cubicBezTo>
                <a:cubicBezTo>
                  <a:pt x="101625" y="504475"/>
                  <a:pt x="106489" y="673628"/>
                  <a:pt x="95140" y="632556"/>
                </a:cubicBezTo>
                <a:cubicBezTo>
                  <a:pt x="83791" y="591484"/>
                  <a:pt x="47042" y="316407"/>
                  <a:pt x="33531" y="262905"/>
                </a:cubicBezTo>
                <a:cubicBezTo>
                  <a:pt x="20020" y="209403"/>
                  <a:pt x="19480" y="328837"/>
                  <a:pt x="14076" y="311543"/>
                </a:cubicBezTo>
                <a:cubicBezTo>
                  <a:pt x="8672" y="294249"/>
                  <a:pt x="-3758" y="207241"/>
                  <a:pt x="1106" y="159143"/>
                </a:cubicBezTo>
                <a:cubicBezTo>
                  <a:pt x="5970" y="111045"/>
                  <a:pt x="54067" y="-6227"/>
                  <a:pt x="56229" y="2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05DAF2C2-4E53-14B3-F2E6-5347115C9ABC}"/>
              </a:ext>
            </a:extLst>
          </p:cNvPr>
          <p:cNvSpPr/>
          <p:nvPr/>
        </p:nvSpPr>
        <p:spPr>
          <a:xfrm>
            <a:off x="2506340" y="4279453"/>
            <a:ext cx="295287" cy="1126280"/>
          </a:xfrm>
          <a:custGeom>
            <a:avLst/>
            <a:gdLst>
              <a:gd name="connsiteX0" fmla="*/ 113643 w 295287"/>
              <a:gd name="connsiteY0" fmla="*/ 717 h 1126280"/>
              <a:gd name="connsiteX1" fmla="*/ 39064 w 295287"/>
              <a:gd name="connsiteY1" fmla="*/ 360641 h 1126280"/>
              <a:gd name="connsiteX2" fmla="*/ 39064 w 295287"/>
              <a:gd name="connsiteY2" fmla="*/ 292547 h 1126280"/>
              <a:gd name="connsiteX3" fmla="*/ 45549 w 295287"/>
              <a:gd name="connsiteY3" fmla="*/ 399551 h 1126280"/>
              <a:gd name="connsiteX4" fmla="*/ 288741 w 295287"/>
              <a:gd name="connsiteY4" fmla="*/ 960513 h 1126280"/>
              <a:gd name="connsiteX5" fmla="*/ 210920 w 295287"/>
              <a:gd name="connsiteY5" fmla="*/ 830811 h 1126280"/>
              <a:gd name="connsiteX6" fmla="*/ 52034 w 295287"/>
              <a:gd name="connsiteY6" fmla="*/ 474130 h 1126280"/>
              <a:gd name="connsiteX7" fmla="*/ 256315 w 295287"/>
              <a:gd name="connsiteY7" fmla="*/ 1112913 h 1126280"/>
              <a:gd name="connsiteX8" fmla="*/ 162281 w 295287"/>
              <a:gd name="connsiteY8" fmla="*/ 863236 h 1126280"/>
              <a:gd name="connsiteX9" fmla="*/ 6639 w 295287"/>
              <a:gd name="connsiteY9" fmla="*/ 337943 h 1126280"/>
              <a:gd name="connsiteX10" fmla="*/ 29337 w 295287"/>
              <a:gd name="connsiteY10" fmla="*/ 383338 h 1126280"/>
              <a:gd name="connsiteX11" fmla="*/ 35822 w 295287"/>
              <a:gd name="connsiteY11" fmla="*/ 224453 h 1126280"/>
              <a:gd name="connsiteX12" fmla="*/ 16366 w 295287"/>
              <a:gd name="connsiteY12" fmla="*/ 266607 h 1126280"/>
              <a:gd name="connsiteX13" fmla="*/ 113643 w 295287"/>
              <a:gd name="connsiteY13" fmla="*/ 717 h 11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5287" h="1126280">
                <a:moveTo>
                  <a:pt x="113643" y="717"/>
                </a:moveTo>
                <a:cubicBezTo>
                  <a:pt x="117426" y="16389"/>
                  <a:pt x="51494" y="312003"/>
                  <a:pt x="39064" y="360641"/>
                </a:cubicBezTo>
                <a:cubicBezTo>
                  <a:pt x="26634" y="409279"/>
                  <a:pt x="37983" y="286062"/>
                  <a:pt x="39064" y="292547"/>
                </a:cubicBezTo>
                <a:cubicBezTo>
                  <a:pt x="40145" y="299032"/>
                  <a:pt x="3936" y="288223"/>
                  <a:pt x="45549" y="399551"/>
                </a:cubicBezTo>
                <a:cubicBezTo>
                  <a:pt x="87162" y="510879"/>
                  <a:pt x="261179" y="888636"/>
                  <a:pt x="288741" y="960513"/>
                </a:cubicBezTo>
                <a:cubicBezTo>
                  <a:pt x="316303" y="1032390"/>
                  <a:pt x="250371" y="911875"/>
                  <a:pt x="210920" y="830811"/>
                </a:cubicBezTo>
                <a:cubicBezTo>
                  <a:pt x="171469" y="749747"/>
                  <a:pt x="44468" y="427113"/>
                  <a:pt x="52034" y="474130"/>
                </a:cubicBezTo>
                <a:cubicBezTo>
                  <a:pt x="59600" y="521147"/>
                  <a:pt x="237941" y="1048062"/>
                  <a:pt x="256315" y="1112913"/>
                </a:cubicBezTo>
                <a:cubicBezTo>
                  <a:pt x="274689" y="1177764"/>
                  <a:pt x="203894" y="992398"/>
                  <a:pt x="162281" y="863236"/>
                </a:cubicBezTo>
                <a:cubicBezTo>
                  <a:pt x="120668" y="734074"/>
                  <a:pt x="28796" y="417926"/>
                  <a:pt x="6639" y="337943"/>
                </a:cubicBezTo>
                <a:cubicBezTo>
                  <a:pt x="-15518" y="257960"/>
                  <a:pt x="24473" y="402253"/>
                  <a:pt x="29337" y="383338"/>
                </a:cubicBezTo>
                <a:cubicBezTo>
                  <a:pt x="34201" y="364423"/>
                  <a:pt x="37984" y="243908"/>
                  <a:pt x="35822" y="224453"/>
                </a:cubicBezTo>
                <a:cubicBezTo>
                  <a:pt x="33660" y="204998"/>
                  <a:pt x="3936" y="302275"/>
                  <a:pt x="16366" y="266607"/>
                </a:cubicBezTo>
                <a:cubicBezTo>
                  <a:pt x="28796" y="230939"/>
                  <a:pt x="109860" y="-14955"/>
                  <a:pt x="113643" y="7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20C1DC6-6177-16D9-C8EC-A09403477B07}"/>
              </a:ext>
            </a:extLst>
          </p:cNvPr>
          <p:cNvSpPr/>
          <p:nvPr/>
        </p:nvSpPr>
        <p:spPr>
          <a:xfrm>
            <a:off x="2168078" y="4228183"/>
            <a:ext cx="341183" cy="1521096"/>
          </a:xfrm>
          <a:custGeom>
            <a:avLst/>
            <a:gdLst>
              <a:gd name="connsiteX0" fmla="*/ 98467 w 341183"/>
              <a:gd name="connsiteY0" fmla="*/ 106 h 1521096"/>
              <a:gd name="connsiteX1" fmla="*/ 72526 w 341183"/>
              <a:gd name="connsiteY1" fmla="*/ 434608 h 1521096"/>
              <a:gd name="connsiteX2" fmla="*/ 79011 w 341183"/>
              <a:gd name="connsiteY2" fmla="*/ 723196 h 1521096"/>
              <a:gd name="connsiteX3" fmla="*/ 59556 w 341183"/>
              <a:gd name="connsiteY3" fmla="*/ 632404 h 1521096"/>
              <a:gd name="connsiteX4" fmla="*/ 114679 w 341183"/>
              <a:gd name="connsiteY4" fmla="*/ 933962 h 1521096"/>
              <a:gd name="connsiteX5" fmla="*/ 328688 w 341183"/>
              <a:gd name="connsiteY5" fmla="*/ 1488438 h 1521096"/>
              <a:gd name="connsiteX6" fmla="*/ 283292 w 341183"/>
              <a:gd name="connsiteY6" fmla="*/ 1361979 h 1521096"/>
              <a:gd name="connsiteX7" fmla="*/ 14160 w 341183"/>
              <a:gd name="connsiteY7" fmla="*/ 583766 h 1521096"/>
              <a:gd name="connsiteX8" fmla="*/ 36858 w 341183"/>
              <a:gd name="connsiteY8" fmla="*/ 677800 h 1521096"/>
              <a:gd name="connsiteX9" fmla="*/ 30373 w 341183"/>
              <a:gd name="connsiteY9" fmla="*/ 369757 h 1521096"/>
              <a:gd name="connsiteX10" fmla="*/ 43343 w 341183"/>
              <a:gd name="connsiteY10" fmla="*/ 392455 h 1521096"/>
              <a:gd name="connsiteX11" fmla="*/ 98467 w 341183"/>
              <a:gd name="connsiteY11" fmla="*/ 106 h 152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1183" h="1521096">
                <a:moveTo>
                  <a:pt x="98467" y="106"/>
                </a:moveTo>
                <a:cubicBezTo>
                  <a:pt x="103331" y="7132"/>
                  <a:pt x="75769" y="314093"/>
                  <a:pt x="72526" y="434608"/>
                </a:cubicBezTo>
                <a:cubicBezTo>
                  <a:pt x="69283" y="555123"/>
                  <a:pt x="81173" y="690230"/>
                  <a:pt x="79011" y="723196"/>
                </a:cubicBezTo>
                <a:cubicBezTo>
                  <a:pt x="76849" y="756162"/>
                  <a:pt x="53611" y="597276"/>
                  <a:pt x="59556" y="632404"/>
                </a:cubicBezTo>
                <a:cubicBezTo>
                  <a:pt x="65501" y="667532"/>
                  <a:pt x="69824" y="791290"/>
                  <a:pt x="114679" y="933962"/>
                </a:cubicBezTo>
                <a:cubicBezTo>
                  <a:pt x="159534" y="1076634"/>
                  <a:pt x="300586" y="1417102"/>
                  <a:pt x="328688" y="1488438"/>
                </a:cubicBezTo>
                <a:cubicBezTo>
                  <a:pt x="356790" y="1559774"/>
                  <a:pt x="335713" y="1512758"/>
                  <a:pt x="283292" y="1361979"/>
                </a:cubicBezTo>
                <a:cubicBezTo>
                  <a:pt x="230871" y="1211200"/>
                  <a:pt x="55232" y="697796"/>
                  <a:pt x="14160" y="583766"/>
                </a:cubicBezTo>
                <a:cubicBezTo>
                  <a:pt x="-26912" y="469736"/>
                  <a:pt x="34156" y="713468"/>
                  <a:pt x="36858" y="677800"/>
                </a:cubicBezTo>
                <a:cubicBezTo>
                  <a:pt x="39560" y="642132"/>
                  <a:pt x="29292" y="417314"/>
                  <a:pt x="30373" y="369757"/>
                </a:cubicBezTo>
                <a:cubicBezTo>
                  <a:pt x="31454" y="322200"/>
                  <a:pt x="34696" y="448119"/>
                  <a:pt x="43343" y="392455"/>
                </a:cubicBezTo>
                <a:cubicBezTo>
                  <a:pt x="51990" y="336791"/>
                  <a:pt x="93603" y="-6920"/>
                  <a:pt x="98467" y="1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BBF74C7C-71F8-DA04-901F-E55FE54154B4}"/>
              </a:ext>
            </a:extLst>
          </p:cNvPr>
          <p:cNvSpPr/>
          <p:nvPr/>
        </p:nvSpPr>
        <p:spPr>
          <a:xfrm>
            <a:off x="2028258" y="4356944"/>
            <a:ext cx="519381" cy="1514676"/>
          </a:xfrm>
          <a:custGeom>
            <a:avLst/>
            <a:gdLst>
              <a:gd name="connsiteX0" fmla="*/ 89129 w 519381"/>
              <a:gd name="connsiteY0" fmla="*/ 4290 h 1514676"/>
              <a:gd name="connsiteX1" fmla="*/ 69674 w 519381"/>
              <a:gd name="connsiteY1" fmla="*/ 584707 h 1514676"/>
              <a:gd name="connsiteX2" fmla="*/ 50219 w 519381"/>
              <a:gd name="connsiteY2" fmla="*/ 526341 h 1514676"/>
              <a:gd name="connsiteX3" fmla="*/ 293410 w 519381"/>
              <a:gd name="connsiteY3" fmla="*/ 1080818 h 1514676"/>
              <a:gd name="connsiteX4" fmla="*/ 251257 w 519381"/>
              <a:gd name="connsiteY4" fmla="*/ 1019209 h 1514676"/>
              <a:gd name="connsiteX5" fmla="*/ 497691 w 519381"/>
              <a:gd name="connsiteY5" fmla="*/ 1479652 h 1514676"/>
              <a:gd name="connsiteX6" fmla="*/ 491206 w 519381"/>
              <a:gd name="connsiteY6" fmla="*/ 1450469 h 1514676"/>
              <a:gd name="connsiteX7" fmla="*/ 358261 w 519381"/>
              <a:gd name="connsiteY7" fmla="*/ 1194307 h 1514676"/>
              <a:gd name="connsiteX8" fmla="*/ 189648 w 519381"/>
              <a:gd name="connsiteY8" fmla="*/ 905720 h 1514676"/>
              <a:gd name="connsiteX9" fmla="*/ 1580 w 519381"/>
              <a:gd name="connsiteY9" fmla="*/ 487430 h 1514676"/>
              <a:gd name="connsiteX10" fmla="*/ 95614 w 519381"/>
              <a:gd name="connsiteY10" fmla="*/ 571737 h 1514676"/>
              <a:gd name="connsiteX11" fmla="*/ 24278 w 519381"/>
              <a:gd name="connsiteY11" fmla="*/ 341516 h 1514676"/>
              <a:gd name="connsiteX12" fmla="*/ 82644 w 519381"/>
              <a:gd name="connsiteY12" fmla="*/ 442035 h 1514676"/>
              <a:gd name="connsiteX13" fmla="*/ 43733 w 519381"/>
              <a:gd name="connsiteY13" fmla="*/ 325303 h 1514676"/>
              <a:gd name="connsiteX14" fmla="*/ 89129 w 519381"/>
              <a:gd name="connsiteY14" fmla="*/ 4290 h 151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9381" h="1514676">
                <a:moveTo>
                  <a:pt x="89129" y="4290"/>
                </a:moveTo>
                <a:cubicBezTo>
                  <a:pt x="93452" y="47524"/>
                  <a:pt x="76159" y="497699"/>
                  <a:pt x="69674" y="584707"/>
                </a:cubicBezTo>
                <a:cubicBezTo>
                  <a:pt x="63189" y="671716"/>
                  <a:pt x="12930" y="443656"/>
                  <a:pt x="50219" y="526341"/>
                </a:cubicBezTo>
                <a:cubicBezTo>
                  <a:pt x="87508" y="609026"/>
                  <a:pt x="259904" y="998673"/>
                  <a:pt x="293410" y="1080818"/>
                </a:cubicBezTo>
                <a:cubicBezTo>
                  <a:pt x="326916" y="1162963"/>
                  <a:pt x="217210" y="952737"/>
                  <a:pt x="251257" y="1019209"/>
                </a:cubicBezTo>
                <a:cubicBezTo>
                  <a:pt x="285304" y="1085681"/>
                  <a:pt x="457700" y="1407775"/>
                  <a:pt x="497691" y="1479652"/>
                </a:cubicBezTo>
                <a:cubicBezTo>
                  <a:pt x="537682" y="1551529"/>
                  <a:pt x="514444" y="1498026"/>
                  <a:pt x="491206" y="1450469"/>
                </a:cubicBezTo>
                <a:cubicBezTo>
                  <a:pt x="467968" y="1402912"/>
                  <a:pt x="408521" y="1285098"/>
                  <a:pt x="358261" y="1194307"/>
                </a:cubicBezTo>
                <a:cubicBezTo>
                  <a:pt x="308001" y="1103516"/>
                  <a:pt x="249095" y="1023533"/>
                  <a:pt x="189648" y="905720"/>
                </a:cubicBezTo>
                <a:cubicBezTo>
                  <a:pt x="130201" y="787907"/>
                  <a:pt x="17252" y="543094"/>
                  <a:pt x="1580" y="487430"/>
                </a:cubicBezTo>
                <a:cubicBezTo>
                  <a:pt x="-14092" y="431766"/>
                  <a:pt x="91831" y="596056"/>
                  <a:pt x="95614" y="571737"/>
                </a:cubicBezTo>
                <a:cubicBezTo>
                  <a:pt x="99397" y="547418"/>
                  <a:pt x="26440" y="363133"/>
                  <a:pt x="24278" y="341516"/>
                </a:cubicBezTo>
                <a:cubicBezTo>
                  <a:pt x="22116" y="319899"/>
                  <a:pt x="79402" y="444737"/>
                  <a:pt x="82644" y="442035"/>
                </a:cubicBezTo>
                <a:cubicBezTo>
                  <a:pt x="85886" y="439333"/>
                  <a:pt x="44814" y="393397"/>
                  <a:pt x="43733" y="325303"/>
                </a:cubicBezTo>
                <a:cubicBezTo>
                  <a:pt x="42652" y="257209"/>
                  <a:pt x="84806" y="-38944"/>
                  <a:pt x="89129" y="42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9A206C73-F146-F4EA-6EB8-C1D5930F9D3F}"/>
              </a:ext>
            </a:extLst>
          </p:cNvPr>
          <p:cNvSpPr/>
          <p:nvPr/>
        </p:nvSpPr>
        <p:spPr>
          <a:xfrm>
            <a:off x="3657600" y="2121743"/>
            <a:ext cx="815722" cy="439874"/>
          </a:xfrm>
          <a:custGeom>
            <a:avLst/>
            <a:gdLst>
              <a:gd name="connsiteX0" fmla="*/ 0 w 815722"/>
              <a:gd name="connsiteY0" fmla="*/ 439874 h 439874"/>
              <a:gd name="connsiteX1" fmla="*/ 171855 w 815722"/>
              <a:gd name="connsiteY1" fmla="*/ 242078 h 439874"/>
              <a:gd name="connsiteX2" fmla="*/ 301557 w 815722"/>
              <a:gd name="connsiteY2" fmla="*/ 66980 h 439874"/>
              <a:gd name="connsiteX3" fmla="*/ 184826 w 815722"/>
              <a:gd name="connsiteY3" fmla="*/ 115619 h 439874"/>
              <a:gd name="connsiteX4" fmla="*/ 340468 w 815722"/>
              <a:gd name="connsiteY4" fmla="*/ 24827 h 439874"/>
              <a:gd name="connsiteX5" fmla="*/ 797668 w 815722"/>
              <a:gd name="connsiteY5" fmla="*/ 2129 h 439874"/>
              <a:gd name="connsiteX6" fmla="*/ 680936 w 815722"/>
              <a:gd name="connsiteY6" fmla="*/ 5372 h 439874"/>
              <a:gd name="connsiteX7" fmla="*/ 282102 w 815722"/>
              <a:gd name="connsiteY7" fmla="*/ 41040 h 439874"/>
              <a:gd name="connsiteX8" fmla="*/ 282102 w 815722"/>
              <a:gd name="connsiteY8" fmla="*/ 70223 h 439874"/>
              <a:gd name="connsiteX9" fmla="*/ 204281 w 815722"/>
              <a:gd name="connsiteY9" fmla="*/ 173985 h 439874"/>
              <a:gd name="connsiteX10" fmla="*/ 0 w 815722"/>
              <a:gd name="connsiteY10" fmla="*/ 439874 h 43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5722" h="439874">
                <a:moveTo>
                  <a:pt x="0" y="439874"/>
                </a:moveTo>
                <a:cubicBezTo>
                  <a:pt x="60798" y="372050"/>
                  <a:pt x="121596" y="304227"/>
                  <a:pt x="171855" y="242078"/>
                </a:cubicBezTo>
                <a:cubicBezTo>
                  <a:pt x="222114" y="179929"/>
                  <a:pt x="299395" y="88056"/>
                  <a:pt x="301557" y="66980"/>
                </a:cubicBezTo>
                <a:cubicBezTo>
                  <a:pt x="303719" y="45904"/>
                  <a:pt x="178341" y="122644"/>
                  <a:pt x="184826" y="115619"/>
                </a:cubicBezTo>
                <a:cubicBezTo>
                  <a:pt x="191311" y="108593"/>
                  <a:pt x="238328" y="43742"/>
                  <a:pt x="340468" y="24827"/>
                </a:cubicBezTo>
                <a:cubicBezTo>
                  <a:pt x="442608" y="5912"/>
                  <a:pt x="740923" y="5371"/>
                  <a:pt x="797668" y="2129"/>
                </a:cubicBezTo>
                <a:cubicBezTo>
                  <a:pt x="854413" y="-1114"/>
                  <a:pt x="766864" y="-1113"/>
                  <a:pt x="680936" y="5372"/>
                </a:cubicBezTo>
                <a:cubicBezTo>
                  <a:pt x="595008" y="11857"/>
                  <a:pt x="348574" y="30232"/>
                  <a:pt x="282102" y="41040"/>
                </a:cubicBezTo>
                <a:cubicBezTo>
                  <a:pt x="215630" y="51848"/>
                  <a:pt x="295072" y="48066"/>
                  <a:pt x="282102" y="70223"/>
                </a:cubicBezTo>
                <a:cubicBezTo>
                  <a:pt x="269132" y="92380"/>
                  <a:pt x="204281" y="173985"/>
                  <a:pt x="204281" y="173985"/>
                </a:cubicBezTo>
                <a:lnTo>
                  <a:pt x="0" y="43987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615C776-7F4B-E39B-5AD0-4A77BD24AA0A}"/>
              </a:ext>
            </a:extLst>
          </p:cNvPr>
          <p:cNvSpPr/>
          <p:nvPr/>
        </p:nvSpPr>
        <p:spPr>
          <a:xfrm>
            <a:off x="3819728" y="2255106"/>
            <a:ext cx="854311" cy="176809"/>
          </a:xfrm>
          <a:custGeom>
            <a:avLst/>
            <a:gdLst>
              <a:gd name="connsiteX0" fmla="*/ 0 w 854311"/>
              <a:gd name="connsiteY0" fmla="*/ 176809 h 176809"/>
              <a:gd name="connsiteX1" fmla="*/ 541506 w 854311"/>
              <a:gd name="connsiteY1" fmla="*/ 11439 h 176809"/>
              <a:gd name="connsiteX2" fmla="*/ 586902 w 854311"/>
              <a:gd name="connsiteY2" fmla="*/ 14681 h 176809"/>
              <a:gd name="connsiteX3" fmla="*/ 512323 w 854311"/>
              <a:gd name="connsiteY3" fmla="*/ 17924 h 176809"/>
              <a:gd name="connsiteX4" fmla="*/ 762000 w 854311"/>
              <a:gd name="connsiteY4" fmla="*/ 34137 h 176809"/>
              <a:gd name="connsiteX5" fmla="*/ 849549 w 854311"/>
              <a:gd name="connsiteY5" fmla="*/ 50349 h 176809"/>
              <a:gd name="connsiteX6" fmla="*/ 635540 w 854311"/>
              <a:gd name="connsiteY6" fmla="*/ 50349 h 176809"/>
              <a:gd name="connsiteX7" fmla="*/ 366408 w 854311"/>
              <a:gd name="connsiteY7" fmla="*/ 43864 h 176809"/>
              <a:gd name="connsiteX8" fmla="*/ 408561 w 854311"/>
              <a:gd name="connsiteY8" fmla="*/ 27651 h 176809"/>
              <a:gd name="connsiteX9" fmla="*/ 0 w 854311"/>
              <a:gd name="connsiteY9" fmla="*/ 176809 h 17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4311" h="176809">
                <a:moveTo>
                  <a:pt x="0" y="176809"/>
                </a:moveTo>
                <a:lnTo>
                  <a:pt x="541506" y="11439"/>
                </a:lnTo>
                <a:cubicBezTo>
                  <a:pt x="639323" y="-15582"/>
                  <a:pt x="591766" y="13600"/>
                  <a:pt x="586902" y="14681"/>
                </a:cubicBezTo>
                <a:cubicBezTo>
                  <a:pt x="582038" y="15762"/>
                  <a:pt x="483140" y="14681"/>
                  <a:pt x="512323" y="17924"/>
                </a:cubicBezTo>
                <a:cubicBezTo>
                  <a:pt x="541506" y="21167"/>
                  <a:pt x="705796" y="28733"/>
                  <a:pt x="762000" y="34137"/>
                </a:cubicBezTo>
                <a:cubicBezTo>
                  <a:pt x="818204" y="39541"/>
                  <a:pt x="870625" y="47647"/>
                  <a:pt x="849549" y="50349"/>
                </a:cubicBezTo>
                <a:cubicBezTo>
                  <a:pt x="828473" y="53051"/>
                  <a:pt x="716063" y="51430"/>
                  <a:pt x="635540" y="50349"/>
                </a:cubicBezTo>
                <a:cubicBezTo>
                  <a:pt x="555017" y="49268"/>
                  <a:pt x="404238" y="47647"/>
                  <a:pt x="366408" y="43864"/>
                </a:cubicBezTo>
                <a:cubicBezTo>
                  <a:pt x="328578" y="40081"/>
                  <a:pt x="408561" y="27651"/>
                  <a:pt x="408561" y="27651"/>
                </a:cubicBezTo>
                <a:lnTo>
                  <a:pt x="0" y="17680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ED71A53-F768-F0AF-1A57-2716368FBCF0}"/>
              </a:ext>
            </a:extLst>
          </p:cNvPr>
          <p:cNvSpPr/>
          <p:nvPr/>
        </p:nvSpPr>
        <p:spPr>
          <a:xfrm>
            <a:off x="3610394" y="2463317"/>
            <a:ext cx="1817233" cy="255930"/>
          </a:xfrm>
          <a:custGeom>
            <a:avLst/>
            <a:gdLst>
              <a:gd name="connsiteX0" fmla="*/ 125027 w 1817233"/>
              <a:gd name="connsiteY0" fmla="*/ 72360 h 255930"/>
              <a:gd name="connsiteX1" fmla="*/ 1029700 w 1817233"/>
              <a:gd name="connsiteY1" fmla="*/ 10751 h 255930"/>
              <a:gd name="connsiteX2" fmla="*/ 1049155 w 1817233"/>
              <a:gd name="connsiteY2" fmla="*/ 4266 h 255930"/>
              <a:gd name="connsiteX3" fmla="*/ 1392866 w 1817233"/>
              <a:gd name="connsiteY3" fmla="*/ 56147 h 255930"/>
              <a:gd name="connsiteX4" fmla="*/ 1801427 w 1817233"/>
              <a:gd name="connsiteY4" fmla="*/ 247457 h 255930"/>
              <a:gd name="connsiteX5" fmla="*/ 1739819 w 1817233"/>
              <a:gd name="connsiteY5" fmla="*/ 224760 h 255930"/>
              <a:gd name="connsiteX6" fmla="*/ 1062125 w 1817233"/>
              <a:gd name="connsiteY6" fmla="*/ 39934 h 255930"/>
              <a:gd name="connsiteX7" fmla="*/ 1165887 w 1817233"/>
              <a:gd name="connsiteY7" fmla="*/ 49662 h 255930"/>
              <a:gd name="connsiteX8" fmla="*/ 783266 w 1817233"/>
              <a:gd name="connsiteY8" fmla="*/ 20479 h 255930"/>
              <a:gd name="connsiteX9" fmla="*/ 73146 w 1817233"/>
              <a:gd name="connsiteY9" fmla="*/ 104785 h 255930"/>
              <a:gd name="connsiteX10" fmla="*/ 125027 w 1817233"/>
              <a:gd name="connsiteY10" fmla="*/ 72360 h 25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7233" h="255930">
                <a:moveTo>
                  <a:pt x="125027" y="72360"/>
                </a:moveTo>
                <a:cubicBezTo>
                  <a:pt x="284453" y="56688"/>
                  <a:pt x="875679" y="22100"/>
                  <a:pt x="1029700" y="10751"/>
                </a:cubicBezTo>
                <a:cubicBezTo>
                  <a:pt x="1183721" y="-598"/>
                  <a:pt x="988627" y="-3300"/>
                  <a:pt x="1049155" y="4266"/>
                </a:cubicBezTo>
                <a:cubicBezTo>
                  <a:pt x="1109683" y="11832"/>
                  <a:pt x="1267487" y="15615"/>
                  <a:pt x="1392866" y="56147"/>
                </a:cubicBezTo>
                <a:cubicBezTo>
                  <a:pt x="1518245" y="96679"/>
                  <a:pt x="1743602" y="219355"/>
                  <a:pt x="1801427" y="247457"/>
                </a:cubicBezTo>
                <a:cubicBezTo>
                  <a:pt x="1859252" y="275559"/>
                  <a:pt x="1739819" y="224760"/>
                  <a:pt x="1739819" y="224760"/>
                </a:cubicBezTo>
                <a:lnTo>
                  <a:pt x="1062125" y="39934"/>
                </a:lnTo>
                <a:cubicBezTo>
                  <a:pt x="966470" y="10751"/>
                  <a:pt x="1165887" y="49662"/>
                  <a:pt x="1165887" y="49662"/>
                </a:cubicBezTo>
                <a:cubicBezTo>
                  <a:pt x="1119411" y="46420"/>
                  <a:pt x="965389" y="11292"/>
                  <a:pt x="783266" y="20479"/>
                </a:cubicBezTo>
                <a:cubicBezTo>
                  <a:pt x="601143" y="29666"/>
                  <a:pt x="175827" y="93977"/>
                  <a:pt x="73146" y="104785"/>
                </a:cubicBezTo>
                <a:cubicBezTo>
                  <a:pt x="-29535" y="115593"/>
                  <a:pt x="-34399" y="88032"/>
                  <a:pt x="125027" y="7236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05B9641-53D3-C2EB-1D6A-B5B1100CDB34}"/>
              </a:ext>
            </a:extLst>
          </p:cNvPr>
          <p:cNvSpPr/>
          <p:nvPr/>
        </p:nvSpPr>
        <p:spPr>
          <a:xfrm>
            <a:off x="3864743" y="2615864"/>
            <a:ext cx="1327600" cy="111900"/>
          </a:xfrm>
          <a:custGeom>
            <a:avLst/>
            <a:gdLst>
              <a:gd name="connsiteX0" fmla="*/ 3623 w 1327600"/>
              <a:gd name="connsiteY0" fmla="*/ 62485 h 111900"/>
              <a:gd name="connsiteX1" fmla="*/ 804534 w 1327600"/>
              <a:gd name="connsiteY1" fmla="*/ 39787 h 111900"/>
              <a:gd name="connsiteX2" fmla="*/ 781836 w 1327600"/>
              <a:gd name="connsiteY2" fmla="*/ 33302 h 111900"/>
              <a:gd name="connsiteX3" fmla="*/ 1294159 w 1327600"/>
              <a:gd name="connsiteY3" fmla="*/ 104638 h 111900"/>
              <a:gd name="connsiteX4" fmla="*/ 1219580 w 1327600"/>
              <a:gd name="connsiteY4" fmla="*/ 98153 h 111900"/>
              <a:gd name="connsiteX5" fmla="*/ 746168 w 1327600"/>
              <a:gd name="connsiteY5" fmla="*/ 4119 h 111900"/>
              <a:gd name="connsiteX6" fmla="*/ 827231 w 1327600"/>
              <a:gd name="connsiteY6" fmla="*/ 56000 h 111900"/>
              <a:gd name="connsiteX7" fmla="*/ 639163 w 1327600"/>
              <a:gd name="connsiteY7" fmla="*/ 876 h 111900"/>
              <a:gd name="connsiteX8" fmla="*/ 548372 w 1327600"/>
              <a:gd name="connsiteY8" fmla="*/ 23574 h 111900"/>
              <a:gd name="connsiteX9" fmla="*/ 282483 w 1327600"/>
              <a:gd name="connsiteY9" fmla="*/ 43030 h 111900"/>
              <a:gd name="connsiteX10" fmla="*/ 499734 w 1327600"/>
              <a:gd name="connsiteY10" fmla="*/ 39787 h 111900"/>
              <a:gd name="connsiteX11" fmla="*/ 3623 w 1327600"/>
              <a:gd name="connsiteY11" fmla="*/ 62485 h 11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7600" h="111900">
                <a:moveTo>
                  <a:pt x="3623" y="62485"/>
                </a:moveTo>
                <a:cubicBezTo>
                  <a:pt x="54423" y="62485"/>
                  <a:pt x="804534" y="39787"/>
                  <a:pt x="804534" y="39787"/>
                </a:cubicBezTo>
                <a:cubicBezTo>
                  <a:pt x="934236" y="34923"/>
                  <a:pt x="781836" y="33302"/>
                  <a:pt x="781836" y="33302"/>
                </a:cubicBezTo>
                <a:lnTo>
                  <a:pt x="1294159" y="104638"/>
                </a:lnTo>
                <a:cubicBezTo>
                  <a:pt x="1367116" y="115447"/>
                  <a:pt x="1310912" y="114906"/>
                  <a:pt x="1219580" y="98153"/>
                </a:cubicBezTo>
                <a:cubicBezTo>
                  <a:pt x="1128248" y="81400"/>
                  <a:pt x="811559" y="11144"/>
                  <a:pt x="746168" y="4119"/>
                </a:cubicBezTo>
                <a:cubicBezTo>
                  <a:pt x="680777" y="-2906"/>
                  <a:pt x="845065" y="56540"/>
                  <a:pt x="827231" y="56000"/>
                </a:cubicBezTo>
                <a:cubicBezTo>
                  <a:pt x="809397" y="55460"/>
                  <a:pt x="685639" y="6280"/>
                  <a:pt x="639163" y="876"/>
                </a:cubicBezTo>
                <a:cubicBezTo>
                  <a:pt x="592687" y="-4528"/>
                  <a:pt x="607819" y="16548"/>
                  <a:pt x="548372" y="23574"/>
                </a:cubicBezTo>
                <a:cubicBezTo>
                  <a:pt x="488925" y="30600"/>
                  <a:pt x="290589" y="40328"/>
                  <a:pt x="282483" y="43030"/>
                </a:cubicBezTo>
                <a:cubicBezTo>
                  <a:pt x="274377" y="45732"/>
                  <a:pt x="547292" y="37085"/>
                  <a:pt x="499734" y="39787"/>
                </a:cubicBezTo>
                <a:cubicBezTo>
                  <a:pt x="452176" y="42489"/>
                  <a:pt x="-47177" y="62485"/>
                  <a:pt x="3623" y="624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0E678D22-DF5E-C84B-4B06-97DFC811E25A}"/>
              </a:ext>
            </a:extLst>
          </p:cNvPr>
          <p:cNvSpPr/>
          <p:nvPr/>
        </p:nvSpPr>
        <p:spPr>
          <a:xfrm>
            <a:off x="5489639" y="3025167"/>
            <a:ext cx="478393" cy="706843"/>
          </a:xfrm>
          <a:custGeom>
            <a:avLst/>
            <a:gdLst>
              <a:gd name="connsiteX0" fmla="*/ 4 w 478393"/>
              <a:gd name="connsiteY0" fmla="*/ 135 h 706843"/>
              <a:gd name="connsiteX1" fmla="*/ 269135 w 478393"/>
              <a:gd name="connsiteY1" fmla="*/ 236842 h 706843"/>
              <a:gd name="connsiteX2" fmla="*/ 470174 w 478393"/>
              <a:gd name="connsiteY2" fmla="*/ 687556 h 706843"/>
              <a:gd name="connsiteX3" fmla="*/ 424778 w 478393"/>
              <a:gd name="connsiteY3" fmla="*/ 587037 h 706843"/>
              <a:gd name="connsiteX4" fmla="*/ 288591 w 478393"/>
              <a:gd name="connsiteY4" fmla="*/ 249812 h 706843"/>
              <a:gd name="connsiteX5" fmla="*/ 262650 w 478393"/>
              <a:gd name="connsiteY5" fmla="*/ 266024 h 706843"/>
              <a:gd name="connsiteX6" fmla="*/ 4 w 478393"/>
              <a:gd name="connsiteY6" fmla="*/ 135 h 70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393" h="706843">
                <a:moveTo>
                  <a:pt x="4" y="135"/>
                </a:moveTo>
                <a:cubicBezTo>
                  <a:pt x="1085" y="-4729"/>
                  <a:pt x="190773" y="122272"/>
                  <a:pt x="269135" y="236842"/>
                </a:cubicBezTo>
                <a:cubicBezTo>
                  <a:pt x="347497" y="351412"/>
                  <a:pt x="444234" y="629190"/>
                  <a:pt x="470174" y="687556"/>
                </a:cubicBezTo>
                <a:cubicBezTo>
                  <a:pt x="496114" y="745922"/>
                  <a:pt x="455042" y="659994"/>
                  <a:pt x="424778" y="587037"/>
                </a:cubicBezTo>
                <a:cubicBezTo>
                  <a:pt x="394514" y="514080"/>
                  <a:pt x="315612" y="303314"/>
                  <a:pt x="288591" y="249812"/>
                </a:cubicBezTo>
                <a:cubicBezTo>
                  <a:pt x="261570" y="196310"/>
                  <a:pt x="309127" y="304935"/>
                  <a:pt x="262650" y="266024"/>
                </a:cubicBezTo>
                <a:cubicBezTo>
                  <a:pt x="216173" y="227113"/>
                  <a:pt x="-1077" y="4999"/>
                  <a:pt x="4" y="1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493D4802-17FE-6A72-0D9F-CED02262B6A8}"/>
              </a:ext>
            </a:extLst>
          </p:cNvPr>
          <p:cNvSpPr/>
          <p:nvPr/>
        </p:nvSpPr>
        <p:spPr>
          <a:xfrm>
            <a:off x="4853932" y="3028322"/>
            <a:ext cx="568585" cy="1367910"/>
          </a:xfrm>
          <a:custGeom>
            <a:avLst/>
            <a:gdLst>
              <a:gd name="connsiteX0" fmla="*/ 170 w 568585"/>
              <a:gd name="connsiteY0" fmla="*/ 223 h 1367910"/>
              <a:gd name="connsiteX1" fmla="*/ 317940 w 568585"/>
              <a:gd name="connsiteY1" fmla="*/ 541729 h 1367910"/>
              <a:gd name="connsiteX2" fmla="*/ 467098 w 568585"/>
              <a:gd name="connsiteY2" fmla="*/ 865984 h 1367910"/>
              <a:gd name="connsiteX3" fmla="*/ 454128 w 568585"/>
              <a:gd name="connsiteY3" fmla="*/ 814104 h 1367910"/>
              <a:gd name="connsiteX4" fmla="*/ 564374 w 568585"/>
              <a:gd name="connsiteY4" fmla="*/ 1355610 h 1367910"/>
              <a:gd name="connsiteX5" fmla="*/ 538434 w 568585"/>
              <a:gd name="connsiteY5" fmla="*/ 1167542 h 1367910"/>
              <a:gd name="connsiteX6" fmla="*/ 470340 w 568585"/>
              <a:gd name="connsiteY6" fmla="*/ 878955 h 1367910"/>
              <a:gd name="connsiteX7" fmla="*/ 197966 w 568585"/>
              <a:gd name="connsiteY7" fmla="*/ 392572 h 1367910"/>
              <a:gd name="connsiteX8" fmla="*/ 272545 w 568585"/>
              <a:gd name="connsiteY8" fmla="*/ 473635 h 1367910"/>
              <a:gd name="connsiteX9" fmla="*/ 170 w 568585"/>
              <a:gd name="connsiteY9" fmla="*/ 223 h 136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585" h="1367910">
                <a:moveTo>
                  <a:pt x="170" y="223"/>
                </a:moveTo>
                <a:cubicBezTo>
                  <a:pt x="7736" y="11572"/>
                  <a:pt x="240119" y="397436"/>
                  <a:pt x="317940" y="541729"/>
                </a:cubicBezTo>
                <a:cubicBezTo>
                  <a:pt x="395761" y="686022"/>
                  <a:pt x="444400" y="820588"/>
                  <a:pt x="467098" y="865984"/>
                </a:cubicBezTo>
                <a:cubicBezTo>
                  <a:pt x="489796" y="911380"/>
                  <a:pt x="437915" y="732500"/>
                  <a:pt x="454128" y="814104"/>
                </a:cubicBezTo>
                <a:cubicBezTo>
                  <a:pt x="470341" y="895708"/>
                  <a:pt x="550323" y="1296704"/>
                  <a:pt x="564374" y="1355610"/>
                </a:cubicBezTo>
                <a:cubicBezTo>
                  <a:pt x="578425" y="1414516"/>
                  <a:pt x="554106" y="1246984"/>
                  <a:pt x="538434" y="1167542"/>
                </a:cubicBezTo>
                <a:cubicBezTo>
                  <a:pt x="522762" y="1088100"/>
                  <a:pt x="527085" y="1008116"/>
                  <a:pt x="470340" y="878955"/>
                </a:cubicBezTo>
                <a:cubicBezTo>
                  <a:pt x="413595" y="749794"/>
                  <a:pt x="230932" y="460125"/>
                  <a:pt x="197966" y="392572"/>
                </a:cubicBezTo>
                <a:cubicBezTo>
                  <a:pt x="165000" y="325019"/>
                  <a:pt x="306051" y="533082"/>
                  <a:pt x="272545" y="473635"/>
                </a:cubicBezTo>
                <a:cubicBezTo>
                  <a:pt x="239039" y="414188"/>
                  <a:pt x="-7396" y="-11126"/>
                  <a:pt x="170" y="2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5814A61C-0C4A-C19C-AFFB-7FA7CE208BC1}"/>
              </a:ext>
            </a:extLst>
          </p:cNvPr>
          <p:cNvSpPr/>
          <p:nvPr/>
        </p:nvSpPr>
        <p:spPr>
          <a:xfrm>
            <a:off x="3228305" y="2667716"/>
            <a:ext cx="825277" cy="487677"/>
          </a:xfrm>
          <a:custGeom>
            <a:avLst/>
            <a:gdLst>
              <a:gd name="connsiteX0" fmla="*/ 825080 w 825277"/>
              <a:gd name="connsiteY0" fmla="*/ 421 h 487677"/>
              <a:gd name="connsiteX1" fmla="*/ 197283 w 825277"/>
              <a:gd name="connsiteY1" fmla="*/ 218785 h 487677"/>
              <a:gd name="connsiteX2" fmla="*/ 265522 w 825277"/>
              <a:gd name="connsiteY2" fmla="*/ 177842 h 487677"/>
              <a:gd name="connsiteX3" fmla="*/ 6214 w 825277"/>
              <a:gd name="connsiteY3" fmla="*/ 478093 h 487677"/>
              <a:gd name="connsiteX4" fmla="*/ 101749 w 825277"/>
              <a:gd name="connsiteY4" fmla="*/ 389383 h 487677"/>
              <a:gd name="connsiteX5" fmla="*/ 333761 w 825277"/>
              <a:gd name="connsiteY5" fmla="*/ 150547 h 487677"/>
              <a:gd name="connsiteX6" fmla="*/ 265522 w 825277"/>
              <a:gd name="connsiteY6" fmla="*/ 164194 h 487677"/>
              <a:gd name="connsiteX7" fmla="*/ 825080 w 825277"/>
              <a:gd name="connsiteY7" fmla="*/ 421 h 48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277" h="487677">
                <a:moveTo>
                  <a:pt x="825080" y="421"/>
                </a:moveTo>
                <a:cubicBezTo>
                  <a:pt x="813707" y="9520"/>
                  <a:pt x="290543" y="189215"/>
                  <a:pt x="197283" y="218785"/>
                </a:cubicBezTo>
                <a:cubicBezTo>
                  <a:pt x="104023" y="248355"/>
                  <a:pt x="297367" y="134624"/>
                  <a:pt x="265522" y="177842"/>
                </a:cubicBezTo>
                <a:cubicBezTo>
                  <a:pt x="233677" y="221060"/>
                  <a:pt x="33509" y="442836"/>
                  <a:pt x="6214" y="478093"/>
                </a:cubicBezTo>
                <a:cubicBezTo>
                  <a:pt x="-21082" y="513350"/>
                  <a:pt x="47158" y="443974"/>
                  <a:pt x="101749" y="389383"/>
                </a:cubicBezTo>
                <a:cubicBezTo>
                  <a:pt x="156340" y="334792"/>
                  <a:pt x="306466" y="188078"/>
                  <a:pt x="333761" y="150547"/>
                </a:cubicBezTo>
                <a:cubicBezTo>
                  <a:pt x="361056" y="113016"/>
                  <a:pt x="179086" y="196039"/>
                  <a:pt x="265522" y="164194"/>
                </a:cubicBezTo>
                <a:cubicBezTo>
                  <a:pt x="351958" y="132349"/>
                  <a:pt x="836453" y="-8678"/>
                  <a:pt x="825080" y="4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5701330-2443-0446-D3BB-CF4477ED5907}"/>
              </a:ext>
            </a:extLst>
          </p:cNvPr>
          <p:cNvSpPr/>
          <p:nvPr/>
        </p:nvSpPr>
        <p:spPr>
          <a:xfrm>
            <a:off x="4384232" y="2673836"/>
            <a:ext cx="993744" cy="1126189"/>
          </a:xfrm>
          <a:custGeom>
            <a:avLst/>
            <a:gdLst>
              <a:gd name="connsiteX0" fmla="*/ 3523 w 993744"/>
              <a:gd name="connsiteY0" fmla="*/ 1125 h 1126189"/>
              <a:gd name="connsiteX1" fmla="*/ 597201 w 993744"/>
              <a:gd name="connsiteY1" fmla="*/ 622098 h 1126189"/>
              <a:gd name="connsiteX2" fmla="*/ 426604 w 993744"/>
              <a:gd name="connsiteY2" fmla="*/ 410558 h 1126189"/>
              <a:gd name="connsiteX3" fmla="*/ 979338 w 993744"/>
              <a:gd name="connsiteY3" fmla="*/ 1106594 h 1126189"/>
              <a:gd name="connsiteX4" fmla="*/ 781446 w 993744"/>
              <a:gd name="connsiteY4" fmla="*/ 881406 h 1126189"/>
              <a:gd name="connsiteX5" fmla="*/ 242359 w 993744"/>
              <a:gd name="connsiteY5" fmla="*/ 328671 h 1126189"/>
              <a:gd name="connsiteX6" fmla="*/ 344717 w 993744"/>
              <a:gd name="connsiteY6" fmla="*/ 465149 h 1126189"/>
              <a:gd name="connsiteX7" fmla="*/ 3523 w 993744"/>
              <a:gd name="connsiteY7" fmla="*/ 1125 h 112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3744" h="1126189">
                <a:moveTo>
                  <a:pt x="3523" y="1125"/>
                </a:moveTo>
                <a:cubicBezTo>
                  <a:pt x="45604" y="27283"/>
                  <a:pt x="526688" y="553859"/>
                  <a:pt x="597201" y="622098"/>
                </a:cubicBezTo>
                <a:cubicBezTo>
                  <a:pt x="667715" y="690337"/>
                  <a:pt x="426604" y="410558"/>
                  <a:pt x="426604" y="410558"/>
                </a:cubicBezTo>
                <a:lnTo>
                  <a:pt x="979338" y="1106594"/>
                </a:lnTo>
                <a:cubicBezTo>
                  <a:pt x="1038478" y="1185069"/>
                  <a:pt x="904276" y="1011060"/>
                  <a:pt x="781446" y="881406"/>
                </a:cubicBezTo>
                <a:cubicBezTo>
                  <a:pt x="658616" y="751752"/>
                  <a:pt x="315147" y="398047"/>
                  <a:pt x="242359" y="328671"/>
                </a:cubicBezTo>
                <a:cubicBezTo>
                  <a:pt x="169571" y="259295"/>
                  <a:pt x="379974" y="517465"/>
                  <a:pt x="344717" y="465149"/>
                </a:cubicBezTo>
                <a:cubicBezTo>
                  <a:pt x="309460" y="412833"/>
                  <a:pt x="-38558" y="-25033"/>
                  <a:pt x="3523" y="11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CDF1156F-E220-5EC1-3671-602B8274EA1B}"/>
              </a:ext>
            </a:extLst>
          </p:cNvPr>
          <p:cNvSpPr/>
          <p:nvPr/>
        </p:nvSpPr>
        <p:spPr>
          <a:xfrm>
            <a:off x="4584958" y="2704729"/>
            <a:ext cx="1290561" cy="2324216"/>
          </a:xfrm>
          <a:custGeom>
            <a:avLst/>
            <a:gdLst>
              <a:gd name="connsiteX0" fmla="*/ 690 w 1290561"/>
              <a:gd name="connsiteY0" fmla="*/ 4352 h 2324216"/>
              <a:gd name="connsiteX1" fmla="*/ 560248 w 1290561"/>
              <a:gd name="connsiteY1" fmla="*/ 256835 h 2324216"/>
              <a:gd name="connsiteX2" fmla="*/ 840027 w 1290561"/>
              <a:gd name="connsiteY2" fmla="*/ 529790 h 2324216"/>
              <a:gd name="connsiteX3" fmla="*/ 689902 w 1290561"/>
              <a:gd name="connsiteY3" fmla="*/ 441080 h 2324216"/>
              <a:gd name="connsiteX4" fmla="*/ 1119806 w 1290561"/>
              <a:gd name="connsiteY4" fmla="*/ 1219002 h 2324216"/>
              <a:gd name="connsiteX5" fmla="*/ 1099335 w 1290561"/>
              <a:gd name="connsiteY5" fmla="*/ 1191707 h 2324216"/>
              <a:gd name="connsiteX6" fmla="*/ 1290403 w 1290561"/>
              <a:gd name="connsiteY6" fmla="*/ 1614787 h 2324216"/>
              <a:gd name="connsiteX7" fmla="*/ 1133454 w 1290561"/>
              <a:gd name="connsiteY7" fmla="*/ 2310823 h 2324216"/>
              <a:gd name="connsiteX8" fmla="*/ 1208517 w 1290561"/>
              <a:gd name="connsiteY8" fmla="*/ 2037868 h 2324216"/>
              <a:gd name="connsiteX9" fmla="*/ 1249460 w 1290561"/>
              <a:gd name="connsiteY9" fmla="*/ 1601140 h 2324216"/>
              <a:gd name="connsiteX10" fmla="*/ 1222164 w 1290561"/>
              <a:gd name="connsiteY10" fmla="*/ 1628435 h 2324216"/>
              <a:gd name="connsiteX11" fmla="*/ 655782 w 1290561"/>
              <a:gd name="connsiteY11" fmla="*/ 420608 h 2324216"/>
              <a:gd name="connsiteX12" fmla="*/ 683078 w 1290561"/>
              <a:gd name="connsiteY12" fmla="*/ 475199 h 2324216"/>
              <a:gd name="connsiteX13" fmla="*/ 690 w 1290561"/>
              <a:gd name="connsiteY13" fmla="*/ 4352 h 232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0561" h="2324216">
                <a:moveTo>
                  <a:pt x="690" y="4352"/>
                </a:moveTo>
                <a:cubicBezTo>
                  <a:pt x="-19782" y="-32042"/>
                  <a:pt x="420359" y="169262"/>
                  <a:pt x="560248" y="256835"/>
                </a:cubicBezTo>
                <a:cubicBezTo>
                  <a:pt x="700137" y="344408"/>
                  <a:pt x="818418" y="499083"/>
                  <a:pt x="840027" y="529790"/>
                </a:cubicBezTo>
                <a:cubicBezTo>
                  <a:pt x="861636" y="560497"/>
                  <a:pt x="643272" y="326211"/>
                  <a:pt x="689902" y="441080"/>
                </a:cubicBezTo>
                <a:cubicBezTo>
                  <a:pt x="736532" y="555949"/>
                  <a:pt x="1051567" y="1093898"/>
                  <a:pt x="1119806" y="1219002"/>
                </a:cubicBezTo>
                <a:cubicBezTo>
                  <a:pt x="1188045" y="1344106"/>
                  <a:pt x="1070902" y="1125743"/>
                  <a:pt x="1099335" y="1191707"/>
                </a:cubicBezTo>
                <a:cubicBezTo>
                  <a:pt x="1127768" y="1257671"/>
                  <a:pt x="1284716" y="1428268"/>
                  <a:pt x="1290403" y="1614787"/>
                </a:cubicBezTo>
                <a:cubicBezTo>
                  <a:pt x="1296090" y="1801306"/>
                  <a:pt x="1147102" y="2240310"/>
                  <a:pt x="1133454" y="2310823"/>
                </a:cubicBezTo>
                <a:cubicBezTo>
                  <a:pt x="1119806" y="2381337"/>
                  <a:pt x="1189183" y="2156148"/>
                  <a:pt x="1208517" y="2037868"/>
                </a:cubicBezTo>
                <a:cubicBezTo>
                  <a:pt x="1227851" y="1919588"/>
                  <a:pt x="1247186" y="1669379"/>
                  <a:pt x="1249460" y="1601140"/>
                </a:cubicBezTo>
                <a:cubicBezTo>
                  <a:pt x="1251734" y="1532901"/>
                  <a:pt x="1321110" y="1825190"/>
                  <a:pt x="1222164" y="1628435"/>
                </a:cubicBezTo>
                <a:cubicBezTo>
                  <a:pt x="1123218" y="1431680"/>
                  <a:pt x="745630" y="612814"/>
                  <a:pt x="655782" y="420608"/>
                </a:cubicBezTo>
                <a:cubicBezTo>
                  <a:pt x="565934" y="228402"/>
                  <a:pt x="787711" y="541163"/>
                  <a:pt x="683078" y="475199"/>
                </a:cubicBezTo>
                <a:cubicBezTo>
                  <a:pt x="578445" y="409235"/>
                  <a:pt x="21162" y="40746"/>
                  <a:pt x="690" y="43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53733D9-230A-B54C-3679-995A8BFC2638}"/>
              </a:ext>
            </a:extLst>
          </p:cNvPr>
          <p:cNvSpPr/>
          <p:nvPr/>
        </p:nvSpPr>
        <p:spPr>
          <a:xfrm>
            <a:off x="2503215" y="4824540"/>
            <a:ext cx="601793" cy="1399195"/>
          </a:xfrm>
          <a:custGeom>
            <a:avLst/>
            <a:gdLst>
              <a:gd name="connsiteX0" fmla="*/ 55740 w 601793"/>
              <a:gd name="connsiteY0" fmla="*/ 20415 h 1399195"/>
              <a:gd name="connsiteX1" fmla="*/ 117155 w 601793"/>
              <a:gd name="connsiteY1" fmla="*/ 416200 h 1399195"/>
              <a:gd name="connsiteX2" fmla="*/ 540236 w 601793"/>
              <a:gd name="connsiteY2" fmla="*/ 1160003 h 1399195"/>
              <a:gd name="connsiteX3" fmla="*/ 431054 w 601793"/>
              <a:gd name="connsiteY3" fmla="*/ 1050821 h 1399195"/>
              <a:gd name="connsiteX4" fmla="*/ 601651 w 601793"/>
              <a:gd name="connsiteY4" fmla="*/ 1398839 h 1399195"/>
              <a:gd name="connsiteX5" fmla="*/ 396934 w 601793"/>
              <a:gd name="connsiteY5" fmla="*/ 975759 h 1399195"/>
              <a:gd name="connsiteX6" fmla="*/ 14797 w 601793"/>
              <a:gd name="connsiteY6" fmla="*/ 347961 h 1399195"/>
              <a:gd name="connsiteX7" fmla="*/ 76212 w 601793"/>
              <a:gd name="connsiteY7" fmla="*/ 375257 h 1399195"/>
              <a:gd name="connsiteX8" fmla="*/ 55740 w 601793"/>
              <a:gd name="connsiteY8" fmla="*/ 88654 h 1399195"/>
              <a:gd name="connsiteX9" fmla="*/ 55740 w 601793"/>
              <a:gd name="connsiteY9" fmla="*/ 20415 h 139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793" h="1399195">
                <a:moveTo>
                  <a:pt x="55740" y="20415"/>
                </a:moveTo>
                <a:cubicBezTo>
                  <a:pt x="65976" y="75006"/>
                  <a:pt x="36406" y="226269"/>
                  <a:pt x="117155" y="416200"/>
                </a:cubicBezTo>
                <a:cubicBezTo>
                  <a:pt x="197904" y="606131"/>
                  <a:pt x="487920" y="1054233"/>
                  <a:pt x="540236" y="1160003"/>
                </a:cubicBezTo>
                <a:cubicBezTo>
                  <a:pt x="592553" y="1265773"/>
                  <a:pt x="420818" y="1011015"/>
                  <a:pt x="431054" y="1050821"/>
                </a:cubicBezTo>
                <a:cubicBezTo>
                  <a:pt x="441290" y="1090627"/>
                  <a:pt x="607338" y="1411349"/>
                  <a:pt x="601651" y="1398839"/>
                </a:cubicBezTo>
                <a:cubicBezTo>
                  <a:pt x="595964" y="1386329"/>
                  <a:pt x="494743" y="1150905"/>
                  <a:pt x="396934" y="975759"/>
                </a:cubicBezTo>
                <a:cubicBezTo>
                  <a:pt x="299125" y="800613"/>
                  <a:pt x="68251" y="448045"/>
                  <a:pt x="14797" y="347961"/>
                </a:cubicBezTo>
                <a:cubicBezTo>
                  <a:pt x="-38657" y="247877"/>
                  <a:pt x="69388" y="418475"/>
                  <a:pt x="76212" y="375257"/>
                </a:cubicBezTo>
                <a:cubicBezTo>
                  <a:pt x="83036" y="332039"/>
                  <a:pt x="59152" y="145520"/>
                  <a:pt x="55740" y="88654"/>
                </a:cubicBezTo>
                <a:cubicBezTo>
                  <a:pt x="52328" y="31788"/>
                  <a:pt x="45504" y="-34176"/>
                  <a:pt x="55740" y="204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B369C0B5-C20F-7113-22AC-138F4CE968E2}"/>
              </a:ext>
            </a:extLst>
          </p:cNvPr>
          <p:cNvSpPr/>
          <p:nvPr/>
        </p:nvSpPr>
        <p:spPr>
          <a:xfrm>
            <a:off x="5614458" y="3168949"/>
            <a:ext cx="748687" cy="2556287"/>
          </a:xfrm>
          <a:custGeom>
            <a:avLst/>
            <a:gdLst>
              <a:gd name="connsiteX0" fmla="*/ 8420 w 748687"/>
              <a:gd name="connsiteY0" fmla="*/ 10979 h 2556287"/>
              <a:gd name="connsiteX1" fmla="*/ 711279 w 748687"/>
              <a:gd name="connsiteY1" fmla="*/ 1246102 h 2556287"/>
              <a:gd name="connsiteX2" fmla="*/ 595273 w 748687"/>
              <a:gd name="connsiteY2" fmla="*/ 1143744 h 2556287"/>
              <a:gd name="connsiteX3" fmla="*/ 663512 w 748687"/>
              <a:gd name="connsiteY3" fmla="*/ 1662358 h 2556287"/>
              <a:gd name="connsiteX4" fmla="*/ 424676 w 748687"/>
              <a:gd name="connsiteY4" fmla="*/ 2153678 h 2556287"/>
              <a:gd name="connsiteX5" fmla="*/ 226784 w 748687"/>
              <a:gd name="connsiteY5" fmla="*/ 2556287 h 2556287"/>
              <a:gd name="connsiteX6" fmla="*/ 465620 w 748687"/>
              <a:gd name="connsiteY6" fmla="*/ 2153678 h 2556287"/>
              <a:gd name="connsiteX7" fmla="*/ 738575 w 748687"/>
              <a:gd name="connsiteY7" fmla="*/ 1307517 h 2556287"/>
              <a:gd name="connsiteX8" fmla="*/ 656688 w 748687"/>
              <a:gd name="connsiteY8" fmla="*/ 1327988 h 2556287"/>
              <a:gd name="connsiteX9" fmla="*/ 342790 w 748687"/>
              <a:gd name="connsiteY9" fmla="*/ 679720 h 2556287"/>
              <a:gd name="connsiteX10" fmla="*/ 8420 w 748687"/>
              <a:gd name="connsiteY10" fmla="*/ 10979 h 255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8687" h="2556287">
                <a:moveTo>
                  <a:pt x="8420" y="10979"/>
                </a:moveTo>
                <a:cubicBezTo>
                  <a:pt x="69835" y="105376"/>
                  <a:pt x="613470" y="1057308"/>
                  <a:pt x="711279" y="1246102"/>
                </a:cubicBezTo>
                <a:cubicBezTo>
                  <a:pt x="809088" y="1434896"/>
                  <a:pt x="603234" y="1074368"/>
                  <a:pt x="595273" y="1143744"/>
                </a:cubicBezTo>
                <a:cubicBezTo>
                  <a:pt x="587312" y="1213120"/>
                  <a:pt x="691945" y="1494036"/>
                  <a:pt x="663512" y="1662358"/>
                </a:cubicBezTo>
                <a:cubicBezTo>
                  <a:pt x="635079" y="1830680"/>
                  <a:pt x="497464" y="2004690"/>
                  <a:pt x="424676" y="2153678"/>
                </a:cubicBezTo>
                <a:cubicBezTo>
                  <a:pt x="351888" y="2302666"/>
                  <a:pt x="219960" y="2556287"/>
                  <a:pt x="226784" y="2556287"/>
                </a:cubicBezTo>
                <a:cubicBezTo>
                  <a:pt x="233608" y="2556287"/>
                  <a:pt x="380322" y="2361806"/>
                  <a:pt x="465620" y="2153678"/>
                </a:cubicBezTo>
                <a:cubicBezTo>
                  <a:pt x="550918" y="1945550"/>
                  <a:pt x="706730" y="1445132"/>
                  <a:pt x="738575" y="1307517"/>
                </a:cubicBezTo>
                <a:cubicBezTo>
                  <a:pt x="770420" y="1169902"/>
                  <a:pt x="722652" y="1432621"/>
                  <a:pt x="656688" y="1327988"/>
                </a:cubicBezTo>
                <a:cubicBezTo>
                  <a:pt x="590724" y="1223355"/>
                  <a:pt x="447423" y="903771"/>
                  <a:pt x="342790" y="679720"/>
                </a:cubicBezTo>
                <a:cubicBezTo>
                  <a:pt x="238157" y="455669"/>
                  <a:pt x="-52995" y="-83418"/>
                  <a:pt x="8420" y="1097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0114740A-E763-D6D9-C153-571BBEF5200A}"/>
              </a:ext>
            </a:extLst>
          </p:cNvPr>
          <p:cNvSpPr/>
          <p:nvPr/>
        </p:nvSpPr>
        <p:spPr>
          <a:xfrm>
            <a:off x="5213445" y="3411624"/>
            <a:ext cx="402682" cy="2320684"/>
          </a:xfrm>
          <a:custGeom>
            <a:avLst/>
            <a:gdLst>
              <a:gd name="connsiteX0" fmla="*/ 0 w 402682"/>
              <a:gd name="connsiteY0" fmla="*/ 316 h 2320684"/>
              <a:gd name="connsiteX1" fmla="*/ 313898 w 402682"/>
              <a:gd name="connsiteY1" fmla="*/ 955660 h 2320684"/>
              <a:gd name="connsiteX2" fmla="*/ 313898 w 402682"/>
              <a:gd name="connsiteY2" fmla="*/ 1706286 h 2320684"/>
              <a:gd name="connsiteX3" fmla="*/ 327546 w 402682"/>
              <a:gd name="connsiteY3" fmla="*/ 1453803 h 2320684"/>
              <a:gd name="connsiteX4" fmla="*/ 375313 w 402682"/>
              <a:gd name="connsiteY4" fmla="*/ 2299964 h 2320684"/>
              <a:gd name="connsiteX5" fmla="*/ 375313 w 402682"/>
              <a:gd name="connsiteY5" fmla="*/ 1979242 h 2320684"/>
              <a:gd name="connsiteX6" fmla="*/ 395785 w 402682"/>
              <a:gd name="connsiteY6" fmla="*/ 1085313 h 2320684"/>
              <a:gd name="connsiteX7" fmla="*/ 395785 w 402682"/>
              <a:gd name="connsiteY7" fmla="*/ 1139904 h 2320684"/>
              <a:gd name="connsiteX8" fmla="*/ 313898 w 402682"/>
              <a:gd name="connsiteY8" fmla="*/ 853301 h 2320684"/>
              <a:gd name="connsiteX9" fmla="*/ 0 w 402682"/>
              <a:gd name="connsiteY9" fmla="*/ 316 h 232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2682" h="2320684">
                <a:moveTo>
                  <a:pt x="0" y="316"/>
                </a:moveTo>
                <a:cubicBezTo>
                  <a:pt x="0" y="17376"/>
                  <a:pt x="261582" y="671332"/>
                  <a:pt x="313898" y="955660"/>
                </a:cubicBezTo>
                <a:cubicBezTo>
                  <a:pt x="366214" y="1239988"/>
                  <a:pt x="311623" y="1623262"/>
                  <a:pt x="313898" y="1706286"/>
                </a:cubicBezTo>
                <a:cubicBezTo>
                  <a:pt x="316173" y="1789310"/>
                  <a:pt x="317310" y="1354857"/>
                  <a:pt x="327546" y="1453803"/>
                </a:cubicBezTo>
                <a:cubicBezTo>
                  <a:pt x="337782" y="1552749"/>
                  <a:pt x="367352" y="2212391"/>
                  <a:pt x="375313" y="2299964"/>
                </a:cubicBezTo>
                <a:cubicBezTo>
                  <a:pt x="383274" y="2387537"/>
                  <a:pt x="371901" y="2181684"/>
                  <a:pt x="375313" y="1979242"/>
                </a:cubicBezTo>
                <a:cubicBezTo>
                  <a:pt x="378725" y="1776800"/>
                  <a:pt x="392373" y="1225203"/>
                  <a:pt x="395785" y="1085313"/>
                </a:cubicBezTo>
                <a:cubicBezTo>
                  <a:pt x="399197" y="945423"/>
                  <a:pt x="409433" y="1178573"/>
                  <a:pt x="395785" y="1139904"/>
                </a:cubicBezTo>
                <a:cubicBezTo>
                  <a:pt x="382137" y="1101235"/>
                  <a:pt x="384411" y="1046644"/>
                  <a:pt x="313898" y="853301"/>
                </a:cubicBezTo>
                <a:cubicBezTo>
                  <a:pt x="243385" y="659958"/>
                  <a:pt x="0" y="-16744"/>
                  <a:pt x="0" y="3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7F74557-EDD0-DCBB-DF98-BAFFB955A667}"/>
              </a:ext>
            </a:extLst>
          </p:cNvPr>
          <p:cNvSpPr/>
          <p:nvPr/>
        </p:nvSpPr>
        <p:spPr>
          <a:xfrm>
            <a:off x="5343044" y="3301261"/>
            <a:ext cx="735828" cy="2638126"/>
          </a:xfrm>
          <a:custGeom>
            <a:avLst/>
            <a:gdLst>
              <a:gd name="connsiteX0" fmla="*/ 197947 w 735828"/>
              <a:gd name="connsiteY0" fmla="*/ 15145 h 2638126"/>
              <a:gd name="connsiteX1" fmla="*/ 600556 w 735828"/>
              <a:gd name="connsiteY1" fmla="*/ 779420 h 2638126"/>
              <a:gd name="connsiteX2" fmla="*/ 675619 w 735828"/>
              <a:gd name="connsiteY2" fmla="*/ 1502751 h 2638126"/>
              <a:gd name="connsiteX3" fmla="*/ 716562 w 735828"/>
              <a:gd name="connsiteY3" fmla="*/ 1373097 h 2638126"/>
              <a:gd name="connsiteX4" fmla="*/ 559613 w 735828"/>
              <a:gd name="connsiteY4" fmla="*/ 1823473 h 2638126"/>
              <a:gd name="connsiteX5" fmla="*/ 13702 w 735828"/>
              <a:gd name="connsiteY5" fmla="*/ 2615043 h 2638126"/>
              <a:gd name="connsiteX6" fmla="*/ 211595 w 735828"/>
              <a:gd name="connsiteY6" fmla="*/ 2355736 h 2638126"/>
              <a:gd name="connsiteX7" fmla="*/ 723386 w 735828"/>
              <a:gd name="connsiteY7" fmla="*/ 1632405 h 2638126"/>
              <a:gd name="connsiteX8" fmla="*/ 586908 w 735828"/>
              <a:gd name="connsiteY8" fmla="*/ 1823473 h 2638126"/>
              <a:gd name="connsiteX9" fmla="*/ 689266 w 735828"/>
              <a:gd name="connsiteY9" fmla="*/ 1386745 h 2638126"/>
              <a:gd name="connsiteX10" fmla="*/ 559613 w 735828"/>
              <a:gd name="connsiteY10" fmla="*/ 608823 h 2638126"/>
              <a:gd name="connsiteX11" fmla="*/ 532317 w 735828"/>
              <a:gd name="connsiteY11" fmla="*/ 629294 h 2638126"/>
              <a:gd name="connsiteX12" fmla="*/ 279834 w 735828"/>
              <a:gd name="connsiteY12" fmla="*/ 294924 h 2638126"/>
              <a:gd name="connsiteX13" fmla="*/ 197947 w 735828"/>
              <a:gd name="connsiteY13" fmla="*/ 15145 h 263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5828" h="2638126">
                <a:moveTo>
                  <a:pt x="197947" y="15145"/>
                </a:moveTo>
                <a:cubicBezTo>
                  <a:pt x="251401" y="95894"/>
                  <a:pt x="520944" y="531486"/>
                  <a:pt x="600556" y="779420"/>
                </a:cubicBezTo>
                <a:cubicBezTo>
                  <a:pt x="680168" y="1027354"/>
                  <a:pt x="656285" y="1403805"/>
                  <a:pt x="675619" y="1502751"/>
                </a:cubicBezTo>
                <a:cubicBezTo>
                  <a:pt x="694953" y="1601697"/>
                  <a:pt x="735896" y="1319643"/>
                  <a:pt x="716562" y="1373097"/>
                </a:cubicBezTo>
                <a:cubicBezTo>
                  <a:pt x="697228" y="1426551"/>
                  <a:pt x="676756" y="1616482"/>
                  <a:pt x="559613" y="1823473"/>
                </a:cubicBezTo>
                <a:cubicBezTo>
                  <a:pt x="442470" y="2030464"/>
                  <a:pt x="71705" y="2526333"/>
                  <a:pt x="13702" y="2615043"/>
                </a:cubicBezTo>
                <a:cubicBezTo>
                  <a:pt x="-44301" y="2703753"/>
                  <a:pt x="93314" y="2519509"/>
                  <a:pt x="211595" y="2355736"/>
                </a:cubicBezTo>
                <a:cubicBezTo>
                  <a:pt x="329876" y="2191963"/>
                  <a:pt x="660834" y="1721115"/>
                  <a:pt x="723386" y="1632405"/>
                </a:cubicBezTo>
                <a:cubicBezTo>
                  <a:pt x="785938" y="1543695"/>
                  <a:pt x="592595" y="1864416"/>
                  <a:pt x="586908" y="1823473"/>
                </a:cubicBezTo>
                <a:cubicBezTo>
                  <a:pt x="581221" y="1782530"/>
                  <a:pt x="693815" y="1589187"/>
                  <a:pt x="689266" y="1386745"/>
                </a:cubicBezTo>
                <a:cubicBezTo>
                  <a:pt x="684717" y="1184303"/>
                  <a:pt x="585771" y="735065"/>
                  <a:pt x="559613" y="608823"/>
                </a:cubicBezTo>
                <a:cubicBezTo>
                  <a:pt x="533455" y="482581"/>
                  <a:pt x="578947" y="681611"/>
                  <a:pt x="532317" y="629294"/>
                </a:cubicBezTo>
                <a:cubicBezTo>
                  <a:pt x="485687" y="576977"/>
                  <a:pt x="341249" y="391596"/>
                  <a:pt x="279834" y="294924"/>
                </a:cubicBezTo>
                <a:cubicBezTo>
                  <a:pt x="218419" y="198252"/>
                  <a:pt x="144493" y="-65604"/>
                  <a:pt x="197947" y="151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C527CD0-BD4F-AA62-05D0-AD45649B1A74}"/>
              </a:ext>
            </a:extLst>
          </p:cNvPr>
          <p:cNvSpPr/>
          <p:nvPr/>
        </p:nvSpPr>
        <p:spPr>
          <a:xfrm>
            <a:off x="2314914" y="4813906"/>
            <a:ext cx="632512" cy="1489063"/>
          </a:xfrm>
          <a:custGeom>
            <a:avLst/>
            <a:gdLst>
              <a:gd name="connsiteX0" fmla="*/ 32501 w 632512"/>
              <a:gd name="connsiteY0" fmla="*/ 3754 h 1489063"/>
              <a:gd name="connsiteX1" fmla="*/ 87092 w 632512"/>
              <a:gd name="connsiteY1" fmla="*/ 508721 h 1489063"/>
              <a:gd name="connsiteX2" fmla="*/ 360047 w 632512"/>
              <a:gd name="connsiteY2" fmla="*/ 849915 h 1489063"/>
              <a:gd name="connsiteX3" fmla="*/ 319104 w 632512"/>
              <a:gd name="connsiteY3" fmla="*/ 815795 h 1489063"/>
              <a:gd name="connsiteX4" fmla="*/ 414638 w 632512"/>
              <a:gd name="connsiteY4" fmla="*/ 1143342 h 1489063"/>
              <a:gd name="connsiteX5" fmla="*/ 626179 w 632512"/>
              <a:gd name="connsiteY5" fmla="*/ 1484536 h 1489063"/>
              <a:gd name="connsiteX6" fmla="*/ 544292 w 632512"/>
              <a:gd name="connsiteY6" fmla="*/ 1293467 h 1489063"/>
              <a:gd name="connsiteX7" fmla="*/ 216746 w 632512"/>
              <a:gd name="connsiteY7" fmla="*/ 672494 h 1489063"/>
              <a:gd name="connsiteX8" fmla="*/ 244041 w 632512"/>
              <a:gd name="connsiteY8" fmla="*/ 795324 h 1489063"/>
              <a:gd name="connsiteX9" fmla="*/ 18853 w 632512"/>
              <a:gd name="connsiteY9" fmla="*/ 269885 h 1489063"/>
              <a:gd name="connsiteX10" fmla="*/ 12029 w 632512"/>
              <a:gd name="connsiteY10" fmla="*/ 276709 h 1489063"/>
              <a:gd name="connsiteX11" fmla="*/ 32501 w 632512"/>
              <a:gd name="connsiteY11" fmla="*/ 3754 h 148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2512" h="1489063">
                <a:moveTo>
                  <a:pt x="32501" y="3754"/>
                </a:moveTo>
                <a:cubicBezTo>
                  <a:pt x="45012" y="42423"/>
                  <a:pt x="32501" y="367694"/>
                  <a:pt x="87092" y="508721"/>
                </a:cubicBezTo>
                <a:cubicBezTo>
                  <a:pt x="141683" y="649748"/>
                  <a:pt x="360047" y="849915"/>
                  <a:pt x="360047" y="849915"/>
                </a:cubicBezTo>
                <a:cubicBezTo>
                  <a:pt x="398716" y="901094"/>
                  <a:pt x="310005" y="766890"/>
                  <a:pt x="319104" y="815795"/>
                </a:cubicBezTo>
                <a:cubicBezTo>
                  <a:pt x="328203" y="864700"/>
                  <a:pt x="363459" y="1031885"/>
                  <a:pt x="414638" y="1143342"/>
                </a:cubicBezTo>
                <a:cubicBezTo>
                  <a:pt x="465817" y="1254799"/>
                  <a:pt x="604570" y="1459515"/>
                  <a:pt x="626179" y="1484536"/>
                </a:cubicBezTo>
                <a:cubicBezTo>
                  <a:pt x="647788" y="1509557"/>
                  <a:pt x="612531" y="1428807"/>
                  <a:pt x="544292" y="1293467"/>
                </a:cubicBezTo>
                <a:cubicBezTo>
                  <a:pt x="476053" y="1158127"/>
                  <a:pt x="266788" y="755518"/>
                  <a:pt x="216746" y="672494"/>
                </a:cubicBezTo>
                <a:cubicBezTo>
                  <a:pt x="166704" y="589470"/>
                  <a:pt x="277023" y="862425"/>
                  <a:pt x="244041" y="795324"/>
                </a:cubicBezTo>
                <a:cubicBezTo>
                  <a:pt x="211059" y="728223"/>
                  <a:pt x="57522" y="356321"/>
                  <a:pt x="18853" y="269885"/>
                </a:cubicBezTo>
                <a:cubicBezTo>
                  <a:pt x="-19816" y="183449"/>
                  <a:pt x="13166" y="316515"/>
                  <a:pt x="12029" y="276709"/>
                </a:cubicBezTo>
                <a:cubicBezTo>
                  <a:pt x="10892" y="236903"/>
                  <a:pt x="19990" y="-34915"/>
                  <a:pt x="32501" y="37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A6C57DD-8901-C915-B4BD-AA0704013EE9}"/>
              </a:ext>
            </a:extLst>
          </p:cNvPr>
          <p:cNvSpPr/>
          <p:nvPr/>
        </p:nvSpPr>
        <p:spPr>
          <a:xfrm>
            <a:off x="5026843" y="3150475"/>
            <a:ext cx="721698" cy="2057374"/>
          </a:xfrm>
          <a:custGeom>
            <a:avLst/>
            <a:gdLst>
              <a:gd name="connsiteX0" fmla="*/ 4802 w 721698"/>
              <a:gd name="connsiteY0" fmla="*/ 8361 h 2057374"/>
              <a:gd name="connsiteX1" fmla="*/ 547574 w 721698"/>
              <a:gd name="connsiteY1" fmla="*/ 795626 h 2057374"/>
              <a:gd name="connsiteX2" fmla="*/ 537794 w 721698"/>
              <a:gd name="connsiteY2" fmla="*/ 795626 h 2057374"/>
              <a:gd name="connsiteX3" fmla="*/ 630701 w 721698"/>
              <a:gd name="connsiteY3" fmla="*/ 1084126 h 2057374"/>
              <a:gd name="connsiteX4" fmla="*/ 664930 w 721698"/>
              <a:gd name="connsiteY4" fmla="*/ 1768704 h 2057374"/>
              <a:gd name="connsiteX5" fmla="*/ 664930 w 721698"/>
              <a:gd name="connsiteY5" fmla="*/ 1729585 h 2057374"/>
              <a:gd name="connsiteX6" fmla="*/ 586693 w 721698"/>
              <a:gd name="connsiteY6" fmla="*/ 2057204 h 2057374"/>
              <a:gd name="connsiteX7" fmla="*/ 655151 w 721698"/>
              <a:gd name="connsiteY7" fmla="*/ 1768704 h 2057374"/>
              <a:gd name="connsiteX8" fmla="*/ 718718 w 721698"/>
              <a:gd name="connsiteY8" fmla="*/ 1377516 h 2057374"/>
              <a:gd name="connsiteX9" fmla="*/ 704049 w 721698"/>
              <a:gd name="connsiteY9" fmla="*/ 1406855 h 2057374"/>
              <a:gd name="connsiteX10" fmla="*/ 640481 w 721698"/>
              <a:gd name="connsiteY10" fmla="*/ 864083 h 2057374"/>
              <a:gd name="connsiteX11" fmla="*/ 234624 w 721698"/>
              <a:gd name="connsiteY11" fmla="*/ 360430 h 2057374"/>
              <a:gd name="connsiteX12" fmla="*/ 278633 w 721698"/>
              <a:gd name="connsiteY12" fmla="*/ 379989 h 2057374"/>
              <a:gd name="connsiteX13" fmla="*/ 4802 w 721698"/>
              <a:gd name="connsiteY13" fmla="*/ 8361 h 205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698" h="2057374">
                <a:moveTo>
                  <a:pt x="4802" y="8361"/>
                </a:moveTo>
                <a:cubicBezTo>
                  <a:pt x="49625" y="77634"/>
                  <a:pt x="547574" y="795626"/>
                  <a:pt x="547574" y="795626"/>
                </a:cubicBezTo>
                <a:cubicBezTo>
                  <a:pt x="636406" y="926837"/>
                  <a:pt x="523940" y="747543"/>
                  <a:pt x="537794" y="795626"/>
                </a:cubicBezTo>
                <a:cubicBezTo>
                  <a:pt x="551648" y="843709"/>
                  <a:pt x="609512" y="921946"/>
                  <a:pt x="630701" y="1084126"/>
                </a:cubicBezTo>
                <a:cubicBezTo>
                  <a:pt x="651890" y="1246306"/>
                  <a:pt x="659225" y="1661128"/>
                  <a:pt x="664930" y="1768704"/>
                </a:cubicBezTo>
                <a:cubicBezTo>
                  <a:pt x="670635" y="1876280"/>
                  <a:pt x="677970" y="1681502"/>
                  <a:pt x="664930" y="1729585"/>
                </a:cubicBezTo>
                <a:cubicBezTo>
                  <a:pt x="651891" y="1777668"/>
                  <a:pt x="588323" y="2050684"/>
                  <a:pt x="586693" y="2057204"/>
                </a:cubicBezTo>
                <a:cubicBezTo>
                  <a:pt x="585063" y="2063724"/>
                  <a:pt x="633147" y="1881985"/>
                  <a:pt x="655151" y="1768704"/>
                </a:cubicBezTo>
                <a:cubicBezTo>
                  <a:pt x="677155" y="1655423"/>
                  <a:pt x="710568" y="1437824"/>
                  <a:pt x="718718" y="1377516"/>
                </a:cubicBezTo>
                <a:cubicBezTo>
                  <a:pt x="726868" y="1317208"/>
                  <a:pt x="717088" y="1492427"/>
                  <a:pt x="704049" y="1406855"/>
                </a:cubicBezTo>
                <a:cubicBezTo>
                  <a:pt x="691010" y="1321283"/>
                  <a:pt x="718719" y="1038487"/>
                  <a:pt x="640481" y="864083"/>
                </a:cubicBezTo>
                <a:cubicBezTo>
                  <a:pt x="562244" y="689679"/>
                  <a:pt x="294932" y="441112"/>
                  <a:pt x="234624" y="360430"/>
                </a:cubicBezTo>
                <a:cubicBezTo>
                  <a:pt x="174316" y="279748"/>
                  <a:pt x="314492" y="438667"/>
                  <a:pt x="278633" y="379989"/>
                </a:cubicBezTo>
                <a:cubicBezTo>
                  <a:pt x="242774" y="321311"/>
                  <a:pt x="-40021" y="-60912"/>
                  <a:pt x="4802" y="83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5739BE5E-D787-A8EB-D877-DD112FA4D111}"/>
              </a:ext>
            </a:extLst>
          </p:cNvPr>
          <p:cNvSpPr/>
          <p:nvPr/>
        </p:nvSpPr>
        <p:spPr>
          <a:xfrm>
            <a:off x="5612807" y="4483772"/>
            <a:ext cx="343464" cy="852525"/>
          </a:xfrm>
          <a:custGeom>
            <a:avLst/>
            <a:gdLst>
              <a:gd name="connsiteX0" fmla="*/ 343018 w 343464"/>
              <a:gd name="connsiteY0" fmla="*/ 211 h 852525"/>
              <a:gd name="connsiteX1" fmla="*/ 230551 w 343464"/>
              <a:gd name="connsiteY1" fmla="*/ 298491 h 852525"/>
              <a:gd name="connsiteX2" fmla="*/ 20288 w 343464"/>
              <a:gd name="connsiteY2" fmla="*/ 723907 h 852525"/>
              <a:gd name="connsiteX3" fmla="*/ 166983 w 343464"/>
              <a:gd name="connsiteY3" fmla="*/ 464746 h 852525"/>
              <a:gd name="connsiteX4" fmla="*/ 729 w 343464"/>
              <a:gd name="connsiteY4" fmla="*/ 851043 h 852525"/>
              <a:gd name="connsiteX5" fmla="*/ 113195 w 343464"/>
              <a:gd name="connsiteY5" fmla="*/ 586992 h 852525"/>
              <a:gd name="connsiteX6" fmla="*/ 274560 w 343464"/>
              <a:gd name="connsiteY6" fmla="*/ 313161 h 852525"/>
              <a:gd name="connsiteX7" fmla="*/ 269670 w 343464"/>
              <a:gd name="connsiteY7" fmla="*/ 342500 h 852525"/>
              <a:gd name="connsiteX8" fmla="*/ 343018 w 343464"/>
              <a:gd name="connsiteY8" fmla="*/ 211 h 8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464" h="852525">
                <a:moveTo>
                  <a:pt x="343018" y="211"/>
                </a:moveTo>
                <a:cubicBezTo>
                  <a:pt x="336498" y="-7124"/>
                  <a:pt x="284339" y="177875"/>
                  <a:pt x="230551" y="298491"/>
                </a:cubicBezTo>
                <a:cubicBezTo>
                  <a:pt x="176763" y="419107"/>
                  <a:pt x="30883" y="696198"/>
                  <a:pt x="20288" y="723907"/>
                </a:cubicBezTo>
                <a:cubicBezTo>
                  <a:pt x="9693" y="751616"/>
                  <a:pt x="170243" y="443557"/>
                  <a:pt x="166983" y="464746"/>
                </a:cubicBezTo>
                <a:cubicBezTo>
                  <a:pt x="163723" y="485935"/>
                  <a:pt x="9694" y="830669"/>
                  <a:pt x="729" y="851043"/>
                </a:cubicBezTo>
                <a:cubicBezTo>
                  <a:pt x="-8236" y="871417"/>
                  <a:pt x="67556" y="676639"/>
                  <a:pt x="113195" y="586992"/>
                </a:cubicBezTo>
                <a:cubicBezTo>
                  <a:pt x="158833" y="497345"/>
                  <a:pt x="248481" y="353910"/>
                  <a:pt x="274560" y="313161"/>
                </a:cubicBezTo>
                <a:cubicBezTo>
                  <a:pt x="300639" y="272412"/>
                  <a:pt x="256631" y="389768"/>
                  <a:pt x="269670" y="342500"/>
                </a:cubicBezTo>
                <a:cubicBezTo>
                  <a:pt x="282709" y="295232"/>
                  <a:pt x="349538" y="7546"/>
                  <a:pt x="343018" y="2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2C0CAC80-D0F3-C27F-481C-27E96259EE27}"/>
              </a:ext>
            </a:extLst>
          </p:cNvPr>
          <p:cNvSpPr/>
          <p:nvPr/>
        </p:nvSpPr>
        <p:spPr>
          <a:xfrm>
            <a:off x="3335542" y="4441819"/>
            <a:ext cx="314445" cy="100254"/>
          </a:xfrm>
          <a:custGeom>
            <a:avLst/>
            <a:gdLst>
              <a:gd name="connsiteX0" fmla="*/ 1383 w 314445"/>
              <a:gd name="connsiteY0" fmla="*/ 6 h 100254"/>
              <a:gd name="connsiteX1" fmla="*/ 268083 w 314445"/>
              <a:gd name="connsiteY1" fmla="*/ 38106 h 100254"/>
              <a:gd name="connsiteX2" fmla="*/ 312533 w 314445"/>
              <a:gd name="connsiteY2" fmla="*/ 38106 h 100254"/>
              <a:gd name="connsiteX3" fmla="*/ 245858 w 314445"/>
              <a:gd name="connsiteY3" fmla="*/ 34931 h 100254"/>
              <a:gd name="connsiteX4" fmla="*/ 137908 w 314445"/>
              <a:gd name="connsiteY4" fmla="*/ 38106 h 100254"/>
              <a:gd name="connsiteX5" fmla="*/ 293483 w 314445"/>
              <a:gd name="connsiteY5" fmla="*/ 57156 h 100254"/>
              <a:gd name="connsiteX6" fmla="*/ 198233 w 314445"/>
              <a:gd name="connsiteY6" fmla="*/ 34931 h 100254"/>
              <a:gd name="connsiteX7" fmla="*/ 296658 w 314445"/>
              <a:gd name="connsiteY7" fmla="*/ 98431 h 100254"/>
              <a:gd name="connsiteX8" fmla="*/ 258558 w 314445"/>
              <a:gd name="connsiteY8" fmla="*/ 79381 h 100254"/>
              <a:gd name="connsiteX9" fmla="*/ 166483 w 314445"/>
              <a:gd name="connsiteY9" fmla="*/ 41281 h 100254"/>
              <a:gd name="connsiteX10" fmla="*/ 1383 w 314445"/>
              <a:gd name="connsiteY10" fmla="*/ 6 h 10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445" h="100254">
                <a:moveTo>
                  <a:pt x="1383" y="6"/>
                </a:moveTo>
                <a:cubicBezTo>
                  <a:pt x="18316" y="-523"/>
                  <a:pt x="216225" y="31756"/>
                  <a:pt x="268083" y="38106"/>
                </a:cubicBezTo>
                <a:cubicBezTo>
                  <a:pt x="319941" y="44456"/>
                  <a:pt x="316237" y="38635"/>
                  <a:pt x="312533" y="38106"/>
                </a:cubicBezTo>
                <a:cubicBezTo>
                  <a:pt x="308829" y="37577"/>
                  <a:pt x="274962" y="34931"/>
                  <a:pt x="245858" y="34931"/>
                </a:cubicBezTo>
                <a:cubicBezTo>
                  <a:pt x="216754" y="34931"/>
                  <a:pt x="129971" y="34402"/>
                  <a:pt x="137908" y="38106"/>
                </a:cubicBezTo>
                <a:cubicBezTo>
                  <a:pt x="145845" y="41810"/>
                  <a:pt x="283429" y="57685"/>
                  <a:pt x="293483" y="57156"/>
                </a:cubicBezTo>
                <a:cubicBezTo>
                  <a:pt x="303537" y="56627"/>
                  <a:pt x="197704" y="28052"/>
                  <a:pt x="198233" y="34931"/>
                </a:cubicBezTo>
                <a:cubicBezTo>
                  <a:pt x="198762" y="41810"/>
                  <a:pt x="286604" y="91023"/>
                  <a:pt x="296658" y="98431"/>
                </a:cubicBezTo>
                <a:cubicBezTo>
                  <a:pt x="306712" y="105839"/>
                  <a:pt x="280254" y="88906"/>
                  <a:pt x="258558" y="79381"/>
                </a:cubicBezTo>
                <a:cubicBezTo>
                  <a:pt x="236862" y="69856"/>
                  <a:pt x="205112" y="51864"/>
                  <a:pt x="166483" y="41281"/>
                </a:cubicBezTo>
                <a:cubicBezTo>
                  <a:pt x="127854" y="30698"/>
                  <a:pt x="-15550" y="535"/>
                  <a:pt x="1383" y="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B5F6E99A-003A-F9B4-493B-AB5C88D8336B}"/>
              </a:ext>
            </a:extLst>
          </p:cNvPr>
          <p:cNvSpPr/>
          <p:nvPr/>
        </p:nvSpPr>
        <p:spPr>
          <a:xfrm>
            <a:off x="3597727" y="2611071"/>
            <a:ext cx="1452855" cy="1114506"/>
          </a:xfrm>
          <a:custGeom>
            <a:avLst/>
            <a:gdLst>
              <a:gd name="connsiteX0" fmla="*/ 528697 w 1452855"/>
              <a:gd name="connsiteY0" fmla="*/ 393 h 1114506"/>
              <a:gd name="connsiteX1" fmla="*/ 927778 w 1452855"/>
              <a:gd name="connsiteY1" fmla="*/ 562207 h 1114506"/>
              <a:gd name="connsiteX2" fmla="*/ 912280 w 1452855"/>
              <a:gd name="connsiteY2" fmla="*/ 465343 h 1114506"/>
              <a:gd name="connsiteX3" fmla="*/ 1427598 w 1452855"/>
              <a:gd name="connsiteY3" fmla="*/ 1093024 h 1114506"/>
              <a:gd name="connsiteX4" fmla="*/ 1315236 w 1452855"/>
              <a:gd name="connsiteY4" fmla="*/ 918668 h 1114506"/>
              <a:gd name="connsiteX5" fmla="*/ 811541 w 1452855"/>
              <a:gd name="connsiteY5" fmla="*/ 430471 h 1114506"/>
              <a:gd name="connsiteX6" fmla="*/ 923904 w 1452855"/>
              <a:gd name="connsiteY6" fmla="*/ 651322 h 1114506"/>
              <a:gd name="connsiteX7" fmla="*/ 679805 w 1452855"/>
              <a:gd name="connsiteY7" fmla="*/ 407224 h 1114506"/>
              <a:gd name="connsiteX8" fmla="*/ 827039 w 1452855"/>
              <a:gd name="connsiteY8" fmla="*/ 910919 h 1114506"/>
              <a:gd name="connsiteX9" fmla="*/ 606188 w 1452855"/>
              <a:gd name="connsiteY9" fmla="*/ 364604 h 1114506"/>
              <a:gd name="connsiteX10" fmla="*/ 579066 w 1452855"/>
              <a:gd name="connsiteY10" fmla="*/ 469217 h 1114506"/>
              <a:gd name="connsiteX11" fmla="*/ 590690 w 1452855"/>
              <a:gd name="connsiteY11" fmla="*/ 515712 h 1114506"/>
              <a:gd name="connsiteX12" fmla="*/ 466704 w 1452855"/>
              <a:gd name="connsiteY12" fmla="*/ 504088 h 1114506"/>
              <a:gd name="connsiteX13" fmla="*/ 1754 w 1452855"/>
              <a:gd name="connsiteY13" fmla="*/ 624200 h 1114506"/>
              <a:gd name="connsiteX14" fmla="*/ 303971 w 1452855"/>
              <a:gd name="connsiteY14" fmla="*/ 531210 h 1114506"/>
              <a:gd name="connsiteX15" fmla="*/ 203232 w 1452855"/>
              <a:gd name="connsiteY15" fmla="*/ 697817 h 1114506"/>
              <a:gd name="connsiteX16" fmla="*/ 300097 w 1452855"/>
              <a:gd name="connsiteY16" fmla="*/ 496339 h 1114506"/>
              <a:gd name="connsiteX17" fmla="*/ 385337 w 1452855"/>
              <a:gd name="connsiteY17" fmla="*/ 267739 h 1114506"/>
              <a:gd name="connsiteX18" fmla="*/ 439581 w 1452855"/>
              <a:gd name="connsiteY18" fmla="*/ 469217 h 1114506"/>
              <a:gd name="connsiteX19" fmla="*/ 528697 w 1452855"/>
              <a:gd name="connsiteY19" fmla="*/ 393 h 111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2855" h="1114506">
                <a:moveTo>
                  <a:pt x="528697" y="393"/>
                </a:moveTo>
                <a:cubicBezTo>
                  <a:pt x="610063" y="15891"/>
                  <a:pt x="863848" y="484715"/>
                  <a:pt x="927778" y="562207"/>
                </a:cubicBezTo>
                <a:cubicBezTo>
                  <a:pt x="991708" y="639699"/>
                  <a:pt x="828977" y="376873"/>
                  <a:pt x="912280" y="465343"/>
                </a:cubicBezTo>
                <a:cubicBezTo>
                  <a:pt x="995583" y="553813"/>
                  <a:pt x="1360439" y="1017470"/>
                  <a:pt x="1427598" y="1093024"/>
                </a:cubicBezTo>
                <a:cubicBezTo>
                  <a:pt x="1494757" y="1168578"/>
                  <a:pt x="1417912" y="1029093"/>
                  <a:pt x="1315236" y="918668"/>
                </a:cubicBezTo>
                <a:cubicBezTo>
                  <a:pt x="1212560" y="808243"/>
                  <a:pt x="876763" y="475029"/>
                  <a:pt x="811541" y="430471"/>
                </a:cubicBezTo>
                <a:cubicBezTo>
                  <a:pt x="746319" y="385913"/>
                  <a:pt x="945860" y="655196"/>
                  <a:pt x="923904" y="651322"/>
                </a:cubicBezTo>
                <a:cubicBezTo>
                  <a:pt x="901948" y="647448"/>
                  <a:pt x="695949" y="363958"/>
                  <a:pt x="679805" y="407224"/>
                </a:cubicBezTo>
                <a:cubicBezTo>
                  <a:pt x="663661" y="450490"/>
                  <a:pt x="839308" y="918022"/>
                  <a:pt x="827039" y="910919"/>
                </a:cubicBezTo>
                <a:cubicBezTo>
                  <a:pt x="814770" y="903816"/>
                  <a:pt x="647517" y="438221"/>
                  <a:pt x="606188" y="364604"/>
                </a:cubicBezTo>
                <a:cubicBezTo>
                  <a:pt x="564859" y="290987"/>
                  <a:pt x="581649" y="444032"/>
                  <a:pt x="579066" y="469217"/>
                </a:cubicBezTo>
                <a:cubicBezTo>
                  <a:pt x="576483" y="494402"/>
                  <a:pt x="609417" y="509900"/>
                  <a:pt x="590690" y="515712"/>
                </a:cubicBezTo>
                <a:cubicBezTo>
                  <a:pt x="571963" y="521524"/>
                  <a:pt x="564860" y="486007"/>
                  <a:pt x="466704" y="504088"/>
                </a:cubicBezTo>
                <a:cubicBezTo>
                  <a:pt x="368548" y="522169"/>
                  <a:pt x="28876" y="619680"/>
                  <a:pt x="1754" y="624200"/>
                </a:cubicBezTo>
                <a:cubicBezTo>
                  <a:pt x="-25368" y="628720"/>
                  <a:pt x="270391" y="518941"/>
                  <a:pt x="303971" y="531210"/>
                </a:cubicBezTo>
                <a:cubicBezTo>
                  <a:pt x="337551" y="543479"/>
                  <a:pt x="203878" y="703629"/>
                  <a:pt x="203232" y="697817"/>
                </a:cubicBezTo>
                <a:cubicBezTo>
                  <a:pt x="202586" y="692005"/>
                  <a:pt x="269746" y="568019"/>
                  <a:pt x="300097" y="496339"/>
                </a:cubicBezTo>
                <a:cubicBezTo>
                  <a:pt x="330448" y="424659"/>
                  <a:pt x="362090" y="272259"/>
                  <a:pt x="385337" y="267739"/>
                </a:cubicBezTo>
                <a:cubicBezTo>
                  <a:pt x="408584" y="263219"/>
                  <a:pt x="417625" y="506671"/>
                  <a:pt x="439581" y="469217"/>
                </a:cubicBezTo>
                <a:cubicBezTo>
                  <a:pt x="461537" y="431763"/>
                  <a:pt x="447331" y="-15105"/>
                  <a:pt x="528697" y="39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7879ECBC-0817-9E85-0972-34BF6EFEC69E}"/>
              </a:ext>
            </a:extLst>
          </p:cNvPr>
          <p:cNvSpPr/>
          <p:nvPr/>
        </p:nvSpPr>
        <p:spPr>
          <a:xfrm>
            <a:off x="3305765" y="7184750"/>
            <a:ext cx="231826" cy="395650"/>
          </a:xfrm>
          <a:custGeom>
            <a:avLst/>
            <a:gdLst>
              <a:gd name="connsiteX0" fmla="*/ 231185 w 231826"/>
              <a:gd name="connsiteY0" fmla="*/ 275 h 395650"/>
              <a:gd name="connsiteX1" fmla="*/ 81960 w 231826"/>
              <a:gd name="connsiteY1" fmla="*/ 89175 h 395650"/>
              <a:gd name="connsiteX2" fmla="*/ 12110 w 231826"/>
              <a:gd name="connsiteY2" fmla="*/ 213000 h 395650"/>
              <a:gd name="connsiteX3" fmla="*/ 12110 w 231826"/>
              <a:gd name="connsiteY3" fmla="*/ 187600 h 395650"/>
              <a:gd name="connsiteX4" fmla="*/ 132760 w 231826"/>
              <a:gd name="connsiteY4" fmla="*/ 384450 h 395650"/>
              <a:gd name="connsiteX5" fmla="*/ 120060 w 231826"/>
              <a:gd name="connsiteY5" fmla="*/ 352700 h 395650"/>
              <a:gd name="connsiteX6" fmla="*/ 5760 w 231826"/>
              <a:gd name="connsiteY6" fmla="*/ 197125 h 395650"/>
              <a:gd name="connsiteX7" fmla="*/ 56560 w 231826"/>
              <a:gd name="connsiteY7" fmla="*/ 127275 h 395650"/>
              <a:gd name="connsiteX8" fmla="*/ 18460 w 231826"/>
              <a:gd name="connsiteY8" fmla="*/ 117750 h 395650"/>
              <a:gd name="connsiteX9" fmla="*/ 231185 w 231826"/>
              <a:gd name="connsiteY9" fmla="*/ 275 h 39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26" h="395650">
                <a:moveTo>
                  <a:pt x="231185" y="275"/>
                </a:moveTo>
                <a:cubicBezTo>
                  <a:pt x="241768" y="-4488"/>
                  <a:pt x="118472" y="53721"/>
                  <a:pt x="81960" y="89175"/>
                </a:cubicBezTo>
                <a:cubicBezTo>
                  <a:pt x="45447" y="124629"/>
                  <a:pt x="23752" y="196596"/>
                  <a:pt x="12110" y="213000"/>
                </a:cubicBezTo>
                <a:cubicBezTo>
                  <a:pt x="468" y="229404"/>
                  <a:pt x="-7998" y="159025"/>
                  <a:pt x="12110" y="187600"/>
                </a:cubicBezTo>
                <a:cubicBezTo>
                  <a:pt x="32218" y="216175"/>
                  <a:pt x="114768" y="356933"/>
                  <a:pt x="132760" y="384450"/>
                </a:cubicBezTo>
                <a:cubicBezTo>
                  <a:pt x="150752" y="411967"/>
                  <a:pt x="141227" y="383921"/>
                  <a:pt x="120060" y="352700"/>
                </a:cubicBezTo>
                <a:cubicBezTo>
                  <a:pt x="98893" y="321479"/>
                  <a:pt x="16343" y="234696"/>
                  <a:pt x="5760" y="197125"/>
                </a:cubicBezTo>
                <a:cubicBezTo>
                  <a:pt x="-4823" y="159554"/>
                  <a:pt x="54443" y="140504"/>
                  <a:pt x="56560" y="127275"/>
                </a:cubicBezTo>
                <a:cubicBezTo>
                  <a:pt x="58677" y="114046"/>
                  <a:pt x="-6940" y="135742"/>
                  <a:pt x="18460" y="117750"/>
                </a:cubicBezTo>
                <a:cubicBezTo>
                  <a:pt x="43860" y="99758"/>
                  <a:pt x="220602" y="5038"/>
                  <a:pt x="231185" y="2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EF84D3CC-A10F-8107-61FE-8710793FE7F4}"/>
              </a:ext>
            </a:extLst>
          </p:cNvPr>
          <p:cNvSpPr/>
          <p:nvPr/>
        </p:nvSpPr>
        <p:spPr>
          <a:xfrm>
            <a:off x="3124198" y="7323160"/>
            <a:ext cx="314376" cy="242073"/>
          </a:xfrm>
          <a:custGeom>
            <a:avLst/>
            <a:gdLst>
              <a:gd name="connsiteX0" fmla="*/ 314327 w 314376"/>
              <a:gd name="connsiteY0" fmla="*/ 4740 h 242073"/>
              <a:gd name="connsiteX1" fmla="*/ 111127 w 314376"/>
              <a:gd name="connsiteY1" fmla="*/ 20615 h 242073"/>
              <a:gd name="connsiteX2" fmla="*/ 2 w 314376"/>
              <a:gd name="connsiteY2" fmla="*/ 20615 h 242073"/>
              <a:gd name="connsiteX3" fmla="*/ 107952 w 314376"/>
              <a:gd name="connsiteY3" fmla="*/ 20615 h 242073"/>
              <a:gd name="connsiteX4" fmla="*/ 66677 w 314376"/>
              <a:gd name="connsiteY4" fmla="*/ 115865 h 242073"/>
              <a:gd name="connsiteX5" fmla="*/ 15877 w 314376"/>
              <a:gd name="connsiteY5" fmla="*/ 239690 h 242073"/>
              <a:gd name="connsiteX6" fmla="*/ 38102 w 314376"/>
              <a:gd name="connsiteY6" fmla="*/ 192065 h 242073"/>
              <a:gd name="connsiteX7" fmla="*/ 104777 w 314376"/>
              <a:gd name="connsiteY7" fmla="*/ 125390 h 242073"/>
              <a:gd name="connsiteX8" fmla="*/ 107952 w 314376"/>
              <a:gd name="connsiteY8" fmla="*/ 87290 h 242073"/>
              <a:gd name="connsiteX9" fmla="*/ 92077 w 314376"/>
              <a:gd name="connsiteY9" fmla="*/ 96815 h 242073"/>
              <a:gd name="connsiteX10" fmla="*/ 130177 w 314376"/>
              <a:gd name="connsiteY10" fmla="*/ 7915 h 242073"/>
              <a:gd name="connsiteX11" fmla="*/ 314327 w 314376"/>
              <a:gd name="connsiteY11" fmla="*/ 4740 h 2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376" h="242073">
                <a:moveTo>
                  <a:pt x="314327" y="4740"/>
                </a:moveTo>
                <a:cubicBezTo>
                  <a:pt x="311152" y="6857"/>
                  <a:pt x="163514" y="17969"/>
                  <a:pt x="111127" y="20615"/>
                </a:cubicBezTo>
                <a:cubicBezTo>
                  <a:pt x="58739" y="23261"/>
                  <a:pt x="2" y="20615"/>
                  <a:pt x="2" y="20615"/>
                </a:cubicBezTo>
                <a:cubicBezTo>
                  <a:pt x="-527" y="20615"/>
                  <a:pt x="96839" y="4740"/>
                  <a:pt x="107952" y="20615"/>
                </a:cubicBezTo>
                <a:cubicBezTo>
                  <a:pt x="119064" y="36490"/>
                  <a:pt x="82023" y="79353"/>
                  <a:pt x="66677" y="115865"/>
                </a:cubicBezTo>
                <a:cubicBezTo>
                  <a:pt x="51331" y="152377"/>
                  <a:pt x="20640" y="226990"/>
                  <a:pt x="15877" y="239690"/>
                </a:cubicBezTo>
                <a:cubicBezTo>
                  <a:pt x="11114" y="252390"/>
                  <a:pt x="23285" y="211115"/>
                  <a:pt x="38102" y="192065"/>
                </a:cubicBezTo>
                <a:cubicBezTo>
                  <a:pt x="52919" y="173015"/>
                  <a:pt x="93135" y="142852"/>
                  <a:pt x="104777" y="125390"/>
                </a:cubicBezTo>
                <a:cubicBezTo>
                  <a:pt x="116419" y="107928"/>
                  <a:pt x="110069" y="92052"/>
                  <a:pt x="107952" y="87290"/>
                </a:cubicBezTo>
                <a:cubicBezTo>
                  <a:pt x="105835" y="82528"/>
                  <a:pt x="88373" y="110044"/>
                  <a:pt x="92077" y="96815"/>
                </a:cubicBezTo>
                <a:cubicBezTo>
                  <a:pt x="95781" y="83586"/>
                  <a:pt x="93135" y="22203"/>
                  <a:pt x="130177" y="7915"/>
                </a:cubicBezTo>
                <a:cubicBezTo>
                  <a:pt x="167219" y="-6373"/>
                  <a:pt x="317502" y="2623"/>
                  <a:pt x="314327" y="47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2C92D30-F9C6-58DC-DF8C-80BF9A3897CF}"/>
              </a:ext>
            </a:extLst>
          </p:cNvPr>
          <p:cNvSpPr/>
          <p:nvPr/>
        </p:nvSpPr>
        <p:spPr>
          <a:xfrm>
            <a:off x="3436421" y="7153113"/>
            <a:ext cx="399582" cy="838224"/>
          </a:xfrm>
          <a:custGeom>
            <a:avLst/>
            <a:gdLst>
              <a:gd name="connsiteX0" fmla="*/ 103704 w 399582"/>
              <a:gd name="connsiteY0" fmla="*/ 162 h 838224"/>
              <a:gd name="connsiteX1" fmla="*/ 129104 w 399582"/>
              <a:gd name="connsiteY1" fmla="*/ 152562 h 838224"/>
              <a:gd name="connsiteX2" fmla="*/ 119579 w 399582"/>
              <a:gd name="connsiteY2" fmla="*/ 193837 h 838224"/>
              <a:gd name="connsiteX3" fmla="*/ 43379 w 399582"/>
              <a:gd name="connsiteY3" fmla="*/ 260512 h 838224"/>
              <a:gd name="connsiteX4" fmla="*/ 24329 w 399582"/>
              <a:gd name="connsiteY4" fmla="*/ 374812 h 838224"/>
              <a:gd name="connsiteX5" fmla="*/ 24329 w 399582"/>
              <a:gd name="connsiteY5" fmla="*/ 349412 h 838224"/>
              <a:gd name="connsiteX6" fmla="*/ 116404 w 399582"/>
              <a:gd name="connsiteY6" fmla="*/ 495462 h 838224"/>
              <a:gd name="connsiteX7" fmla="*/ 103704 w 399582"/>
              <a:gd name="connsiteY7" fmla="*/ 454187 h 838224"/>
              <a:gd name="connsiteX8" fmla="*/ 392629 w 399582"/>
              <a:gd name="connsiteY8" fmla="*/ 828837 h 838224"/>
              <a:gd name="connsiteX9" fmla="*/ 316429 w 399582"/>
              <a:gd name="connsiteY9" fmla="*/ 733587 h 838224"/>
              <a:gd name="connsiteX10" fmla="*/ 129104 w 399582"/>
              <a:gd name="connsiteY10" fmla="*/ 501812 h 838224"/>
              <a:gd name="connsiteX11" fmla="*/ 2104 w 399582"/>
              <a:gd name="connsiteY11" fmla="*/ 320837 h 838224"/>
              <a:gd name="connsiteX12" fmla="*/ 46554 w 399582"/>
              <a:gd name="connsiteY12" fmla="*/ 276387 h 838224"/>
              <a:gd name="connsiteX13" fmla="*/ 2104 w 399582"/>
              <a:gd name="connsiteY13" fmla="*/ 273212 h 838224"/>
              <a:gd name="connsiteX14" fmla="*/ 113229 w 399582"/>
              <a:gd name="connsiteY14" fmla="*/ 219237 h 838224"/>
              <a:gd name="connsiteX15" fmla="*/ 113229 w 399582"/>
              <a:gd name="connsiteY15" fmla="*/ 184312 h 838224"/>
              <a:gd name="connsiteX16" fmla="*/ 103704 w 399582"/>
              <a:gd name="connsiteY16" fmla="*/ 162 h 8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9582" h="838224">
                <a:moveTo>
                  <a:pt x="103704" y="162"/>
                </a:moveTo>
                <a:cubicBezTo>
                  <a:pt x="106350" y="-5130"/>
                  <a:pt x="126458" y="120283"/>
                  <a:pt x="129104" y="152562"/>
                </a:cubicBezTo>
                <a:cubicBezTo>
                  <a:pt x="131750" y="184841"/>
                  <a:pt x="133867" y="175845"/>
                  <a:pt x="119579" y="193837"/>
                </a:cubicBezTo>
                <a:cubicBezTo>
                  <a:pt x="105291" y="211829"/>
                  <a:pt x="59254" y="230350"/>
                  <a:pt x="43379" y="260512"/>
                </a:cubicBezTo>
                <a:cubicBezTo>
                  <a:pt x="27504" y="290674"/>
                  <a:pt x="27504" y="359995"/>
                  <a:pt x="24329" y="374812"/>
                </a:cubicBezTo>
                <a:cubicBezTo>
                  <a:pt x="21154" y="389629"/>
                  <a:pt x="8983" y="329304"/>
                  <a:pt x="24329" y="349412"/>
                </a:cubicBezTo>
                <a:cubicBezTo>
                  <a:pt x="39675" y="369520"/>
                  <a:pt x="103175" y="478000"/>
                  <a:pt x="116404" y="495462"/>
                </a:cubicBezTo>
                <a:cubicBezTo>
                  <a:pt x="129633" y="512925"/>
                  <a:pt x="57667" y="398625"/>
                  <a:pt x="103704" y="454187"/>
                </a:cubicBezTo>
                <a:cubicBezTo>
                  <a:pt x="149741" y="509749"/>
                  <a:pt x="357175" y="782270"/>
                  <a:pt x="392629" y="828837"/>
                </a:cubicBezTo>
                <a:cubicBezTo>
                  <a:pt x="428083" y="875404"/>
                  <a:pt x="316429" y="733587"/>
                  <a:pt x="316429" y="733587"/>
                </a:cubicBezTo>
                <a:cubicBezTo>
                  <a:pt x="272508" y="679083"/>
                  <a:pt x="181491" y="570603"/>
                  <a:pt x="129104" y="501812"/>
                </a:cubicBezTo>
                <a:cubicBezTo>
                  <a:pt x="76717" y="433021"/>
                  <a:pt x="15862" y="358408"/>
                  <a:pt x="2104" y="320837"/>
                </a:cubicBezTo>
                <a:cubicBezTo>
                  <a:pt x="-11654" y="283266"/>
                  <a:pt x="46554" y="284324"/>
                  <a:pt x="46554" y="276387"/>
                </a:cubicBezTo>
                <a:cubicBezTo>
                  <a:pt x="46554" y="268450"/>
                  <a:pt x="-9009" y="282737"/>
                  <a:pt x="2104" y="273212"/>
                </a:cubicBezTo>
                <a:cubicBezTo>
                  <a:pt x="13216" y="263687"/>
                  <a:pt x="94708" y="234054"/>
                  <a:pt x="113229" y="219237"/>
                </a:cubicBezTo>
                <a:cubicBezTo>
                  <a:pt x="131750" y="204420"/>
                  <a:pt x="113758" y="215004"/>
                  <a:pt x="113229" y="184312"/>
                </a:cubicBezTo>
                <a:cubicBezTo>
                  <a:pt x="112700" y="153620"/>
                  <a:pt x="101058" y="5454"/>
                  <a:pt x="103704" y="1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A93B1644-8B2F-DDD7-1D14-40912149876F}"/>
              </a:ext>
            </a:extLst>
          </p:cNvPr>
          <p:cNvSpPr/>
          <p:nvPr/>
        </p:nvSpPr>
        <p:spPr>
          <a:xfrm>
            <a:off x="3764388" y="7883396"/>
            <a:ext cx="374820" cy="625411"/>
          </a:xfrm>
          <a:custGeom>
            <a:avLst/>
            <a:gdLst>
              <a:gd name="connsiteX0" fmla="*/ 1162 w 374820"/>
              <a:gd name="connsiteY0" fmla="*/ 129 h 625411"/>
              <a:gd name="connsiteX1" fmla="*/ 150387 w 374820"/>
              <a:gd name="connsiteY1" fmla="*/ 200154 h 625411"/>
              <a:gd name="connsiteX2" fmla="*/ 150387 w 374820"/>
              <a:gd name="connsiteY2" fmla="*/ 184279 h 625411"/>
              <a:gd name="connsiteX3" fmla="*/ 280562 w 374820"/>
              <a:gd name="connsiteY3" fmla="*/ 403354 h 625411"/>
              <a:gd name="connsiteX4" fmla="*/ 369462 w 374820"/>
              <a:gd name="connsiteY4" fmla="*/ 619254 h 625411"/>
              <a:gd name="connsiteX5" fmla="*/ 356762 w 374820"/>
              <a:gd name="connsiteY5" fmla="*/ 549404 h 625411"/>
              <a:gd name="connsiteX6" fmla="*/ 290087 w 374820"/>
              <a:gd name="connsiteY6" fmla="*/ 371604 h 625411"/>
              <a:gd name="connsiteX7" fmla="*/ 302787 w 374820"/>
              <a:gd name="connsiteY7" fmla="*/ 431929 h 625411"/>
              <a:gd name="connsiteX8" fmla="*/ 188487 w 374820"/>
              <a:gd name="connsiteY8" fmla="*/ 254129 h 625411"/>
              <a:gd name="connsiteX9" fmla="*/ 74187 w 374820"/>
              <a:gd name="connsiteY9" fmla="*/ 120779 h 625411"/>
              <a:gd name="connsiteX10" fmla="*/ 80537 w 374820"/>
              <a:gd name="connsiteY10" fmla="*/ 168404 h 625411"/>
              <a:gd name="connsiteX11" fmla="*/ 1162 w 374820"/>
              <a:gd name="connsiteY11" fmla="*/ 129 h 62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4820" h="625411">
                <a:moveTo>
                  <a:pt x="1162" y="129"/>
                </a:moveTo>
                <a:cubicBezTo>
                  <a:pt x="12804" y="5421"/>
                  <a:pt x="125516" y="169462"/>
                  <a:pt x="150387" y="200154"/>
                </a:cubicBezTo>
                <a:cubicBezTo>
                  <a:pt x="175258" y="230846"/>
                  <a:pt x="128691" y="150412"/>
                  <a:pt x="150387" y="184279"/>
                </a:cubicBezTo>
                <a:cubicBezTo>
                  <a:pt x="172083" y="218146"/>
                  <a:pt x="244050" y="330858"/>
                  <a:pt x="280562" y="403354"/>
                </a:cubicBezTo>
                <a:cubicBezTo>
                  <a:pt x="317074" y="475850"/>
                  <a:pt x="356762" y="594912"/>
                  <a:pt x="369462" y="619254"/>
                </a:cubicBezTo>
                <a:cubicBezTo>
                  <a:pt x="382162" y="643596"/>
                  <a:pt x="369991" y="590679"/>
                  <a:pt x="356762" y="549404"/>
                </a:cubicBezTo>
                <a:cubicBezTo>
                  <a:pt x="343533" y="508129"/>
                  <a:pt x="299083" y="391183"/>
                  <a:pt x="290087" y="371604"/>
                </a:cubicBezTo>
                <a:cubicBezTo>
                  <a:pt x="281091" y="352025"/>
                  <a:pt x="319720" y="451508"/>
                  <a:pt x="302787" y="431929"/>
                </a:cubicBezTo>
                <a:cubicBezTo>
                  <a:pt x="285854" y="412350"/>
                  <a:pt x="226587" y="305987"/>
                  <a:pt x="188487" y="254129"/>
                </a:cubicBezTo>
                <a:cubicBezTo>
                  <a:pt x="150387" y="202271"/>
                  <a:pt x="92179" y="135067"/>
                  <a:pt x="74187" y="120779"/>
                </a:cubicBezTo>
                <a:cubicBezTo>
                  <a:pt x="56195" y="106491"/>
                  <a:pt x="92179" y="183220"/>
                  <a:pt x="80537" y="168404"/>
                </a:cubicBezTo>
                <a:cubicBezTo>
                  <a:pt x="68895" y="153588"/>
                  <a:pt x="-10480" y="-5163"/>
                  <a:pt x="1162" y="1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BDB5E4C-4EFB-6867-4ED5-26D93949D820}"/>
              </a:ext>
            </a:extLst>
          </p:cNvPr>
          <p:cNvSpPr/>
          <p:nvPr/>
        </p:nvSpPr>
        <p:spPr>
          <a:xfrm>
            <a:off x="3215364" y="7388223"/>
            <a:ext cx="416656" cy="743271"/>
          </a:xfrm>
          <a:custGeom>
            <a:avLst/>
            <a:gdLst>
              <a:gd name="connsiteX0" fmla="*/ 70761 w 416656"/>
              <a:gd name="connsiteY0" fmla="*/ 2 h 743271"/>
              <a:gd name="connsiteX1" fmla="*/ 32661 w 416656"/>
              <a:gd name="connsiteY1" fmla="*/ 142877 h 743271"/>
              <a:gd name="connsiteX2" fmla="*/ 35836 w 416656"/>
              <a:gd name="connsiteY2" fmla="*/ 241302 h 743271"/>
              <a:gd name="connsiteX3" fmla="*/ 42186 w 416656"/>
              <a:gd name="connsiteY3" fmla="*/ 254002 h 743271"/>
              <a:gd name="connsiteX4" fmla="*/ 99336 w 416656"/>
              <a:gd name="connsiteY4" fmla="*/ 400052 h 743271"/>
              <a:gd name="connsiteX5" fmla="*/ 48536 w 416656"/>
              <a:gd name="connsiteY5" fmla="*/ 365127 h 743271"/>
              <a:gd name="connsiteX6" fmla="*/ 273961 w 416656"/>
              <a:gd name="connsiteY6" fmla="*/ 660402 h 743271"/>
              <a:gd name="connsiteX7" fmla="*/ 277136 w 416656"/>
              <a:gd name="connsiteY7" fmla="*/ 650877 h 743271"/>
              <a:gd name="connsiteX8" fmla="*/ 413661 w 416656"/>
              <a:gd name="connsiteY8" fmla="*/ 736602 h 743271"/>
              <a:gd name="connsiteX9" fmla="*/ 343811 w 416656"/>
              <a:gd name="connsiteY9" fmla="*/ 695327 h 743271"/>
              <a:gd name="connsiteX10" fmla="*/ 42186 w 416656"/>
              <a:gd name="connsiteY10" fmla="*/ 361952 h 743271"/>
              <a:gd name="connsiteX11" fmla="*/ 911 w 416656"/>
              <a:gd name="connsiteY11" fmla="*/ 234952 h 743271"/>
              <a:gd name="connsiteX12" fmla="*/ 13611 w 416656"/>
              <a:gd name="connsiteY12" fmla="*/ 231777 h 743271"/>
              <a:gd name="connsiteX13" fmla="*/ 13611 w 416656"/>
              <a:gd name="connsiteY13" fmla="*/ 146052 h 743271"/>
              <a:gd name="connsiteX14" fmla="*/ 70761 w 416656"/>
              <a:gd name="connsiteY14" fmla="*/ 2 h 74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6656" h="743271">
                <a:moveTo>
                  <a:pt x="70761" y="2"/>
                </a:moveTo>
                <a:cubicBezTo>
                  <a:pt x="73936" y="-527"/>
                  <a:pt x="38482" y="102660"/>
                  <a:pt x="32661" y="142877"/>
                </a:cubicBezTo>
                <a:cubicBezTo>
                  <a:pt x="26840" y="183094"/>
                  <a:pt x="34249" y="222781"/>
                  <a:pt x="35836" y="241302"/>
                </a:cubicBezTo>
                <a:cubicBezTo>
                  <a:pt x="37423" y="259823"/>
                  <a:pt x="31603" y="227544"/>
                  <a:pt x="42186" y="254002"/>
                </a:cubicBezTo>
                <a:cubicBezTo>
                  <a:pt x="52769" y="280460"/>
                  <a:pt x="98278" y="381531"/>
                  <a:pt x="99336" y="400052"/>
                </a:cubicBezTo>
                <a:cubicBezTo>
                  <a:pt x="100394" y="418573"/>
                  <a:pt x="19432" y="321735"/>
                  <a:pt x="48536" y="365127"/>
                </a:cubicBezTo>
                <a:cubicBezTo>
                  <a:pt x="77640" y="408519"/>
                  <a:pt x="273961" y="660402"/>
                  <a:pt x="273961" y="660402"/>
                </a:cubicBezTo>
                <a:cubicBezTo>
                  <a:pt x="312061" y="708027"/>
                  <a:pt x="253853" y="638177"/>
                  <a:pt x="277136" y="650877"/>
                </a:cubicBezTo>
                <a:cubicBezTo>
                  <a:pt x="300419" y="663577"/>
                  <a:pt x="402549" y="729194"/>
                  <a:pt x="413661" y="736602"/>
                </a:cubicBezTo>
                <a:cubicBezTo>
                  <a:pt x="424774" y="744010"/>
                  <a:pt x="405724" y="757769"/>
                  <a:pt x="343811" y="695327"/>
                </a:cubicBezTo>
                <a:cubicBezTo>
                  <a:pt x="281899" y="632885"/>
                  <a:pt x="99336" y="438681"/>
                  <a:pt x="42186" y="361952"/>
                </a:cubicBezTo>
                <a:cubicBezTo>
                  <a:pt x="-14964" y="285223"/>
                  <a:pt x="5673" y="256648"/>
                  <a:pt x="911" y="234952"/>
                </a:cubicBezTo>
                <a:cubicBezTo>
                  <a:pt x="-3851" y="213256"/>
                  <a:pt x="11494" y="246594"/>
                  <a:pt x="13611" y="231777"/>
                </a:cubicBezTo>
                <a:cubicBezTo>
                  <a:pt x="15728" y="216960"/>
                  <a:pt x="4086" y="182035"/>
                  <a:pt x="13611" y="146052"/>
                </a:cubicBezTo>
                <a:cubicBezTo>
                  <a:pt x="23136" y="110069"/>
                  <a:pt x="67586" y="531"/>
                  <a:pt x="70761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80C64A4-9189-43B5-5A31-F09A37D307D2}"/>
              </a:ext>
            </a:extLst>
          </p:cNvPr>
          <p:cNvSpPr/>
          <p:nvPr/>
        </p:nvSpPr>
        <p:spPr>
          <a:xfrm>
            <a:off x="3075992" y="7606113"/>
            <a:ext cx="252060" cy="553747"/>
          </a:xfrm>
          <a:custGeom>
            <a:avLst/>
            <a:gdLst>
              <a:gd name="connsiteX0" fmla="*/ 83133 w 252060"/>
              <a:gd name="connsiteY0" fmla="*/ 1187 h 553747"/>
              <a:gd name="connsiteX1" fmla="*/ 51383 w 252060"/>
              <a:gd name="connsiteY1" fmla="*/ 194862 h 553747"/>
              <a:gd name="connsiteX2" fmla="*/ 67258 w 252060"/>
              <a:gd name="connsiteY2" fmla="*/ 182162 h 553747"/>
              <a:gd name="connsiteX3" fmla="*/ 219658 w 252060"/>
              <a:gd name="connsiteY3" fmla="*/ 401237 h 553747"/>
              <a:gd name="connsiteX4" fmla="*/ 232358 w 252060"/>
              <a:gd name="connsiteY4" fmla="*/ 553637 h 553747"/>
              <a:gd name="connsiteX5" fmla="*/ 235533 w 252060"/>
              <a:gd name="connsiteY5" fmla="*/ 426637 h 553747"/>
              <a:gd name="connsiteX6" fmla="*/ 248233 w 252060"/>
              <a:gd name="connsiteY6" fmla="*/ 480612 h 553747"/>
              <a:gd name="connsiteX7" fmla="*/ 159333 w 252060"/>
              <a:gd name="connsiteY7" fmla="*/ 293287 h 553747"/>
              <a:gd name="connsiteX8" fmla="*/ 3758 w 252060"/>
              <a:gd name="connsiteY8" fmla="*/ 131362 h 553747"/>
              <a:gd name="connsiteX9" fmla="*/ 48208 w 252060"/>
              <a:gd name="connsiteY9" fmla="*/ 109137 h 553747"/>
              <a:gd name="connsiteX10" fmla="*/ 48208 w 252060"/>
              <a:gd name="connsiteY10" fmla="*/ 112312 h 553747"/>
              <a:gd name="connsiteX11" fmla="*/ 83133 w 252060"/>
              <a:gd name="connsiteY11" fmla="*/ 1187 h 5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060" h="553747">
                <a:moveTo>
                  <a:pt x="83133" y="1187"/>
                </a:moveTo>
                <a:cubicBezTo>
                  <a:pt x="83662" y="14945"/>
                  <a:pt x="54029" y="164700"/>
                  <a:pt x="51383" y="194862"/>
                </a:cubicBezTo>
                <a:cubicBezTo>
                  <a:pt x="48737" y="225024"/>
                  <a:pt x="39212" y="147766"/>
                  <a:pt x="67258" y="182162"/>
                </a:cubicBezTo>
                <a:cubicBezTo>
                  <a:pt x="95304" y="216558"/>
                  <a:pt x="192141" y="339325"/>
                  <a:pt x="219658" y="401237"/>
                </a:cubicBezTo>
                <a:cubicBezTo>
                  <a:pt x="247175" y="463149"/>
                  <a:pt x="229712" y="549404"/>
                  <a:pt x="232358" y="553637"/>
                </a:cubicBezTo>
                <a:cubicBezTo>
                  <a:pt x="235004" y="557870"/>
                  <a:pt x="232887" y="438808"/>
                  <a:pt x="235533" y="426637"/>
                </a:cubicBezTo>
                <a:cubicBezTo>
                  <a:pt x="238179" y="414466"/>
                  <a:pt x="260933" y="502837"/>
                  <a:pt x="248233" y="480612"/>
                </a:cubicBezTo>
                <a:cubicBezTo>
                  <a:pt x="235533" y="458387"/>
                  <a:pt x="200079" y="351495"/>
                  <a:pt x="159333" y="293287"/>
                </a:cubicBezTo>
                <a:cubicBezTo>
                  <a:pt x="118587" y="235079"/>
                  <a:pt x="22279" y="162053"/>
                  <a:pt x="3758" y="131362"/>
                </a:cubicBezTo>
                <a:cubicBezTo>
                  <a:pt x="-14763" y="100671"/>
                  <a:pt x="40800" y="112312"/>
                  <a:pt x="48208" y="109137"/>
                </a:cubicBezTo>
                <a:cubicBezTo>
                  <a:pt x="55616" y="105962"/>
                  <a:pt x="41329" y="127129"/>
                  <a:pt x="48208" y="112312"/>
                </a:cubicBezTo>
                <a:cubicBezTo>
                  <a:pt x="55087" y="97495"/>
                  <a:pt x="82604" y="-12571"/>
                  <a:pt x="83133" y="11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C4E38D2-DBEB-CE5D-D0EE-2AFD94342A5D}"/>
              </a:ext>
            </a:extLst>
          </p:cNvPr>
          <p:cNvSpPr/>
          <p:nvPr/>
        </p:nvSpPr>
        <p:spPr>
          <a:xfrm>
            <a:off x="3319771" y="7960054"/>
            <a:ext cx="286843" cy="653101"/>
          </a:xfrm>
          <a:custGeom>
            <a:avLst/>
            <a:gdLst>
              <a:gd name="connsiteX0" fmla="*/ 26679 w 286843"/>
              <a:gd name="connsiteY0" fmla="*/ 2846 h 653101"/>
              <a:gd name="connsiteX1" fmla="*/ 33029 w 286843"/>
              <a:gd name="connsiteY1" fmla="*/ 152071 h 653101"/>
              <a:gd name="connsiteX2" fmla="*/ 198129 w 286843"/>
              <a:gd name="connsiteY2" fmla="*/ 333046 h 653101"/>
              <a:gd name="connsiteX3" fmla="*/ 182254 w 286843"/>
              <a:gd name="connsiteY3" fmla="*/ 298121 h 653101"/>
              <a:gd name="connsiteX4" fmla="*/ 283854 w 286843"/>
              <a:gd name="connsiteY4" fmla="*/ 444171 h 653101"/>
              <a:gd name="connsiteX5" fmla="*/ 261629 w 286843"/>
              <a:gd name="connsiteY5" fmla="*/ 650546 h 653101"/>
              <a:gd name="connsiteX6" fmla="*/ 280679 w 286843"/>
              <a:gd name="connsiteY6" fmla="*/ 548946 h 653101"/>
              <a:gd name="connsiteX7" fmla="*/ 236229 w 286843"/>
              <a:gd name="connsiteY7" fmla="*/ 393371 h 653101"/>
              <a:gd name="connsiteX8" fmla="*/ 10804 w 286843"/>
              <a:gd name="connsiteY8" fmla="*/ 167946 h 653101"/>
              <a:gd name="connsiteX9" fmla="*/ 33029 w 286843"/>
              <a:gd name="connsiteY9" fmla="*/ 190171 h 653101"/>
              <a:gd name="connsiteX10" fmla="*/ 7629 w 286843"/>
              <a:gd name="connsiteY10" fmla="*/ 107621 h 653101"/>
              <a:gd name="connsiteX11" fmla="*/ 7629 w 286843"/>
              <a:gd name="connsiteY11" fmla="*/ 56821 h 653101"/>
              <a:gd name="connsiteX12" fmla="*/ 26679 w 286843"/>
              <a:gd name="connsiteY12" fmla="*/ 2846 h 65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6843" h="653101">
                <a:moveTo>
                  <a:pt x="26679" y="2846"/>
                </a:moveTo>
                <a:cubicBezTo>
                  <a:pt x="30912" y="18721"/>
                  <a:pt x="4454" y="97038"/>
                  <a:pt x="33029" y="152071"/>
                </a:cubicBezTo>
                <a:cubicBezTo>
                  <a:pt x="61604" y="207104"/>
                  <a:pt x="173258" y="308704"/>
                  <a:pt x="198129" y="333046"/>
                </a:cubicBezTo>
                <a:cubicBezTo>
                  <a:pt x="223000" y="357388"/>
                  <a:pt x="167967" y="279600"/>
                  <a:pt x="182254" y="298121"/>
                </a:cubicBezTo>
                <a:cubicBezTo>
                  <a:pt x="196541" y="316642"/>
                  <a:pt x="270625" y="385434"/>
                  <a:pt x="283854" y="444171"/>
                </a:cubicBezTo>
                <a:cubicBezTo>
                  <a:pt x="297083" y="502908"/>
                  <a:pt x="262158" y="633084"/>
                  <a:pt x="261629" y="650546"/>
                </a:cubicBezTo>
                <a:cubicBezTo>
                  <a:pt x="261100" y="668008"/>
                  <a:pt x="284912" y="591809"/>
                  <a:pt x="280679" y="548946"/>
                </a:cubicBezTo>
                <a:cubicBezTo>
                  <a:pt x="276446" y="506084"/>
                  <a:pt x="281208" y="456871"/>
                  <a:pt x="236229" y="393371"/>
                </a:cubicBezTo>
                <a:cubicBezTo>
                  <a:pt x="191250" y="329871"/>
                  <a:pt x="10804" y="167946"/>
                  <a:pt x="10804" y="167946"/>
                </a:cubicBezTo>
                <a:cubicBezTo>
                  <a:pt x="-23063" y="134079"/>
                  <a:pt x="33558" y="200225"/>
                  <a:pt x="33029" y="190171"/>
                </a:cubicBezTo>
                <a:cubicBezTo>
                  <a:pt x="32500" y="180117"/>
                  <a:pt x="11862" y="129846"/>
                  <a:pt x="7629" y="107621"/>
                </a:cubicBezTo>
                <a:cubicBezTo>
                  <a:pt x="3396" y="85396"/>
                  <a:pt x="4983" y="71638"/>
                  <a:pt x="7629" y="56821"/>
                </a:cubicBezTo>
                <a:cubicBezTo>
                  <a:pt x="10275" y="42004"/>
                  <a:pt x="22446" y="-13029"/>
                  <a:pt x="26679" y="28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02E23547-D06C-C231-FFE7-3E69B892B538}"/>
              </a:ext>
            </a:extLst>
          </p:cNvPr>
          <p:cNvSpPr/>
          <p:nvPr/>
        </p:nvSpPr>
        <p:spPr>
          <a:xfrm>
            <a:off x="3188739" y="7880268"/>
            <a:ext cx="410058" cy="1035665"/>
          </a:xfrm>
          <a:custGeom>
            <a:avLst/>
            <a:gdLst>
              <a:gd name="connsiteX0" fmla="*/ 11661 w 410058"/>
              <a:gd name="connsiteY0" fmla="*/ 12782 h 1035665"/>
              <a:gd name="connsiteX1" fmla="*/ 179936 w 410058"/>
              <a:gd name="connsiteY1" fmla="*/ 425532 h 1035665"/>
              <a:gd name="connsiteX2" fmla="*/ 246611 w 410058"/>
              <a:gd name="connsiteY2" fmla="*/ 711282 h 1035665"/>
              <a:gd name="connsiteX3" fmla="*/ 243436 w 410058"/>
              <a:gd name="connsiteY3" fmla="*/ 622382 h 1035665"/>
              <a:gd name="connsiteX4" fmla="*/ 408536 w 410058"/>
              <a:gd name="connsiteY4" fmla="*/ 987507 h 1035665"/>
              <a:gd name="connsiteX5" fmla="*/ 322811 w 410058"/>
              <a:gd name="connsiteY5" fmla="*/ 806532 h 1035665"/>
              <a:gd name="connsiteX6" fmla="*/ 275186 w 410058"/>
              <a:gd name="connsiteY6" fmla="*/ 714457 h 1035665"/>
              <a:gd name="connsiteX7" fmla="*/ 332336 w 410058"/>
              <a:gd name="connsiteY7" fmla="*/ 1028782 h 1035665"/>
              <a:gd name="connsiteX8" fmla="*/ 300586 w 410058"/>
              <a:gd name="connsiteY8" fmla="*/ 892257 h 1035665"/>
              <a:gd name="connsiteX9" fmla="*/ 106911 w 410058"/>
              <a:gd name="connsiteY9" fmla="*/ 450932 h 1035665"/>
              <a:gd name="connsiteX10" fmla="*/ 122786 w 410058"/>
              <a:gd name="connsiteY10" fmla="*/ 457282 h 1035665"/>
              <a:gd name="connsiteX11" fmla="*/ 56111 w 410058"/>
              <a:gd name="connsiteY11" fmla="*/ 222332 h 1035665"/>
              <a:gd name="connsiteX12" fmla="*/ 18011 w 410058"/>
              <a:gd name="connsiteY12" fmla="*/ 111207 h 1035665"/>
              <a:gd name="connsiteX13" fmla="*/ 11661 w 410058"/>
              <a:gd name="connsiteY13" fmla="*/ 12782 h 10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058" h="1035665">
                <a:moveTo>
                  <a:pt x="11661" y="12782"/>
                </a:moveTo>
                <a:cubicBezTo>
                  <a:pt x="38649" y="65170"/>
                  <a:pt x="140778" y="309115"/>
                  <a:pt x="179936" y="425532"/>
                </a:cubicBezTo>
                <a:cubicBezTo>
                  <a:pt x="219094" y="541949"/>
                  <a:pt x="236028" y="678474"/>
                  <a:pt x="246611" y="711282"/>
                </a:cubicBezTo>
                <a:cubicBezTo>
                  <a:pt x="257194" y="744090"/>
                  <a:pt x="216448" y="576344"/>
                  <a:pt x="243436" y="622382"/>
                </a:cubicBezTo>
                <a:cubicBezTo>
                  <a:pt x="270424" y="668420"/>
                  <a:pt x="395307" y="956815"/>
                  <a:pt x="408536" y="987507"/>
                </a:cubicBezTo>
                <a:cubicBezTo>
                  <a:pt x="421765" y="1018199"/>
                  <a:pt x="345036" y="852040"/>
                  <a:pt x="322811" y="806532"/>
                </a:cubicBezTo>
                <a:cubicBezTo>
                  <a:pt x="300586" y="761024"/>
                  <a:pt x="273599" y="677415"/>
                  <a:pt x="275186" y="714457"/>
                </a:cubicBezTo>
                <a:cubicBezTo>
                  <a:pt x="276774" y="751499"/>
                  <a:pt x="328103" y="999149"/>
                  <a:pt x="332336" y="1028782"/>
                </a:cubicBezTo>
                <a:cubicBezTo>
                  <a:pt x="336569" y="1058415"/>
                  <a:pt x="338157" y="988565"/>
                  <a:pt x="300586" y="892257"/>
                </a:cubicBezTo>
                <a:cubicBezTo>
                  <a:pt x="263015" y="795949"/>
                  <a:pt x="106911" y="450932"/>
                  <a:pt x="106911" y="450932"/>
                </a:cubicBezTo>
                <a:cubicBezTo>
                  <a:pt x="77278" y="378436"/>
                  <a:pt x="131253" y="495382"/>
                  <a:pt x="122786" y="457282"/>
                </a:cubicBezTo>
                <a:cubicBezTo>
                  <a:pt x="114319" y="419182"/>
                  <a:pt x="73573" y="280011"/>
                  <a:pt x="56111" y="222332"/>
                </a:cubicBezTo>
                <a:cubicBezTo>
                  <a:pt x="38649" y="164653"/>
                  <a:pt x="23832" y="138195"/>
                  <a:pt x="18011" y="111207"/>
                </a:cubicBezTo>
                <a:cubicBezTo>
                  <a:pt x="12190" y="84219"/>
                  <a:pt x="-15327" y="-39606"/>
                  <a:pt x="11661" y="127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3F319952-5EEC-8090-BEF4-08D97286D2FC}"/>
              </a:ext>
            </a:extLst>
          </p:cNvPr>
          <p:cNvSpPr/>
          <p:nvPr/>
        </p:nvSpPr>
        <p:spPr>
          <a:xfrm>
            <a:off x="5609668" y="7098240"/>
            <a:ext cx="396047" cy="748263"/>
          </a:xfrm>
          <a:custGeom>
            <a:avLst/>
            <a:gdLst>
              <a:gd name="connsiteX0" fmla="*/ 557 w 396047"/>
              <a:gd name="connsiteY0" fmla="*/ 1060 h 748263"/>
              <a:gd name="connsiteX1" fmla="*/ 187882 w 396047"/>
              <a:gd name="connsiteY1" fmla="*/ 109010 h 748263"/>
              <a:gd name="connsiteX2" fmla="*/ 330757 w 396047"/>
              <a:gd name="connsiteY2" fmla="*/ 194735 h 748263"/>
              <a:gd name="connsiteX3" fmla="*/ 324407 w 396047"/>
              <a:gd name="connsiteY3" fmla="*/ 178860 h 748263"/>
              <a:gd name="connsiteX4" fmla="*/ 362507 w 396047"/>
              <a:gd name="connsiteY4" fmla="*/ 309035 h 748263"/>
              <a:gd name="connsiteX5" fmla="*/ 321232 w 396047"/>
              <a:gd name="connsiteY5" fmla="*/ 550335 h 748263"/>
              <a:gd name="connsiteX6" fmla="*/ 343457 w 396047"/>
              <a:gd name="connsiteY6" fmla="*/ 493185 h 748263"/>
              <a:gd name="connsiteX7" fmla="*/ 283132 w 396047"/>
              <a:gd name="connsiteY7" fmla="*/ 740835 h 748263"/>
              <a:gd name="connsiteX8" fmla="*/ 314882 w 396047"/>
              <a:gd name="connsiteY8" fmla="*/ 651935 h 748263"/>
              <a:gd name="connsiteX9" fmla="*/ 391082 w 396047"/>
              <a:gd name="connsiteY9" fmla="*/ 334435 h 748263"/>
              <a:gd name="connsiteX10" fmla="*/ 384732 w 396047"/>
              <a:gd name="connsiteY10" fmla="*/ 324910 h 748263"/>
              <a:gd name="connsiteX11" fmla="*/ 352982 w 396047"/>
              <a:gd name="connsiteY11" fmla="*/ 220135 h 748263"/>
              <a:gd name="connsiteX12" fmla="*/ 235507 w 396047"/>
              <a:gd name="connsiteY12" fmla="*/ 153460 h 748263"/>
              <a:gd name="connsiteX13" fmla="*/ 251382 w 396047"/>
              <a:gd name="connsiteY13" fmla="*/ 178860 h 748263"/>
              <a:gd name="connsiteX14" fmla="*/ 557 w 396047"/>
              <a:gd name="connsiteY14" fmla="*/ 1060 h 74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6047" h="748263">
                <a:moveTo>
                  <a:pt x="557" y="1060"/>
                </a:moveTo>
                <a:cubicBezTo>
                  <a:pt x="-10026" y="-10582"/>
                  <a:pt x="132849" y="76731"/>
                  <a:pt x="187882" y="109010"/>
                </a:cubicBezTo>
                <a:cubicBezTo>
                  <a:pt x="242915" y="141289"/>
                  <a:pt x="330757" y="194735"/>
                  <a:pt x="330757" y="194735"/>
                </a:cubicBezTo>
                <a:cubicBezTo>
                  <a:pt x="353511" y="206377"/>
                  <a:pt x="319115" y="159810"/>
                  <a:pt x="324407" y="178860"/>
                </a:cubicBezTo>
                <a:cubicBezTo>
                  <a:pt x="329699" y="197910"/>
                  <a:pt x="363036" y="247123"/>
                  <a:pt x="362507" y="309035"/>
                </a:cubicBezTo>
                <a:cubicBezTo>
                  <a:pt x="361978" y="370947"/>
                  <a:pt x="324407" y="519643"/>
                  <a:pt x="321232" y="550335"/>
                </a:cubicBezTo>
                <a:cubicBezTo>
                  <a:pt x="318057" y="581027"/>
                  <a:pt x="349807" y="461435"/>
                  <a:pt x="343457" y="493185"/>
                </a:cubicBezTo>
                <a:cubicBezTo>
                  <a:pt x="337107" y="524935"/>
                  <a:pt x="287894" y="714377"/>
                  <a:pt x="283132" y="740835"/>
                </a:cubicBezTo>
                <a:cubicBezTo>
                  <a:pt x="278370" y="767293"/>
                  <a:pt x="296890" y="719668"/>
                  <a:pt x="314882" y="651935"/>
                </a:cubicBezTo>
                <a:cubicBezTo>
                  <a:pt x="332874" y="584202"/>
                  <a:pt x="391082" y="334435"/>
                  <a:pt x="391082" y="334435"/>
                </a:cubicBezTo>
                <a:cubicBezTo>
                  <a:pt x="402724" y="279931"/>
                  <a:pt x="391082" y="343960"/>
                  <a:pt x="384732" y="324910"/>
                </a:cubicBezTo>
                <a:cubicBezTo>
                  <a:pt x="378382" y="305860"/>
                  <a:pt x="377853" y="248710"/>
                  <a:pt x="352982" y="220135"/>
                </a:cubicBezTo>
                <a:cubicBezTo>
                  <a:pt x="328111" y="191560"/>
                  <a:pt x="252440" y="160339"/>
                  <a:pt x="235507" y="153460"/>
                </a:cubicBezTo>
                <a:cubicBezTo>
                  <a:pt x="218574" y="146581"/>
                  <a:pt x="285249" y="203731"/>
                  <a:pt x="251382" y="178860"/>
                </a:cubicBezTo>
                <a:cubicBezTo>
                  <a:pt x="217515" y="153989"/>
                  <a:pt x="11140" y="12702"/>
                  <a:pt x="557" y="10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B626F8D9-A8C0-56AB-8E7A-3677B5D8A5F5}"/>
              </a:ext>
            </a:extLst>
          </p:cNvPr>
          <p:cNvSpPr/>
          <p:nvPr/>
        </p:nvSpPr>
        <p:spPr>
          <a:xfrm>
            <a:off x="5577239" y="7304517"/>
            <a:ext cx="258555" cy="389496"/>
          </a:xfrm>
          <a:custGeom>
            <a:avLst/>
            <a:gdLst>
              <a:gd name="connsiteX0" fmla="*/ 77436 w 258555"/>
              <a:gd name="connsiteY0" fmla="*/ 140858 h 389496"/>
              <a:gd name="connsiteX1" fmla="*/ 99661 w 258555"/>
              <a:gd name="connsiteY1" fmla="*/ 1158 h 389496"/>
              <a:gd name="connsiteX2" fmla="*/ 106011 w 258555"/>
              <a:gd name="connsiteY2" fmla="*/ 71008 h 389496"/>
              <a:gd name="connsiteX3" fmla="*/ 258411 w 258555"/>
              <a:gd name="connsiteY3" fmla="*/ 10683 h 389496"/>
              <a:gd name="connsiteX4" fmla="*/ 134586 w 258555"/>
              <a:gd name="connsiteY4" fmla="*/ 77358 h 389496"/>
              <a:gd name="connsiteX5" fmla="*/ 175861 w 258555"/>
              <a:gd name="connsiteY5" fmla="*/ 153558 h 389496"/>
              <a:gd name="connsiteX6" fmla="*/ 112361 w 258555"/>
              <a:gd name="connsiteY6" fmla="*/ 194833 h 389496"/>
              <a:gd name="connsiteX7" fmla="*/ 1236 w 258555"/>
              <a:gd name="connsiteY7" fmla="*/ 388508 h 389496"/>
              <a:gd name="connsiteX8" fmla="*/ 55211 w 258555"/>
              <a:gd name="connsiteY8" fmla="*/ 267858 h 389496"/>
              <a:gd name="connsiteX9" fmla="*/ 93311 w 258555"/>
              <a:gd name="connsiteY9" fmla="*/ 213883 h 389496"/>
              <a:gd name="connsiteX10" fmla="*/ 77436 w 258555"/>
              <a:gd name="connsiteY10" fmla="*/ 140858 h 38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555" h="389496">
                <a:moveTo>
                  <a:pt x="77436" y="140858"/>
                </a:moveTo>
                <a:cubicBezTo>
                  <a:pt x="78494" y="105404"/>
                  <a:pt x="94899" y="12800"/>
                  <a:pt x="99661" y="1158"/>
                </a:cubicBezTo>
                <a:cubicBezTo>
                  <a:pt x="104423" y="-10484"/>
                  <a:pt x="79553" y="69420"/>
                  <a:pt x="106011" y="71008"/>
                </a:cubicBezTo>
                <a:cubicBezTo>
                  <a:pt x="132469" y="72595"/>
                  <a:pt x="253649" y="9625"/>
                  <a:pt x="258411" y="10683"/>
                </a:cubicBezTo>
                <a:cubicBezTo>
                  <a:pt x="263173" y="11741"/>
                  <a:pt x="148344" y="53546"/>
                  <a:pt x="134586" y="77358"/>
                </a:cubicBezTo>
                <a:cubicBezTo>
                  <a:pt x="120828" y="101170"/>
                  <a:pt x="179565" y="133979"/>
                  <a:pt x="175861" y="153558"/>
                </a:cubicBezTo>
                <a:cubicBezTo>
                  <a:pt x="172157" y="173137"/>
                  <a:pt x="141465" y="155675"/>
                  <a:pt x="112361" y="194833"/>
                </a:cubicBezTo>
                <a:cubicBezTo>
                  <a:pt x="83257" y="233991"/>
                  <a:pt x="10761" y="376337"/>
                  <a:pt x="1236" y="388508"/>
                </a:cubicBezTo>
                <a:cubicBezTo>
                  <a:pt x="-8289" y="400679"/>
                  <a:pt x="39865" y="296962"/>
                  <a:pt x="55211" y="267858"/>
                </a:cubicBezTo>
                <a:cubicBezTo>
                  <a:pt x="70557" y="238754"/>
                  <a:pt x="86961" y="230287"/>
                  <a:pt x="93311" y="213883"/>
                </a:cubicBezTo>
                <a:cubicBezTo>
                  <a:pt x="99661" y="197479"/>
                  <a:pt x="76378" y="176312"/>
                  <a:pt x="77436" y="1408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6092F0E-D0C7-CAD8-5BC3-98430325EE05}"/>
              </a:ext>
            </a:extLst>
          </p:cNvPr>
          <p:cNvSpPr/>
          <p:nvPr/>
        </p:nvSpPr>
        <p:spPr>
          <a:xfrm>
            <a:off x="5575488" y="7678291"/>
            <a:ext cx="347175" cy="719037"/>
          </a:xfrm>
          <a:custGeom>
            <a:avLst/>
            <a:gdLst>
              <a:gd name="connsiteX0" fmla="*/ 342712 w 347175"/>
              <a:gd name="connsiteY0" fmla="*/ 2034 h 719037"/>
              <a:gd name="connsiteX1" fmla="*/ 218887 w 347175"/>
              <a:gd name="connsiteY1" fmla="*/ 338584 h 719037"/>
              <a:gd name="connsiteX2" fmla="*/ 231587 w 347175"/>
              <a:gd name="connsiteY2" fmla="*/ 303659 h 719037"/>
              <a:gd name="connsiteX3" fmla="*/ 6162 w 347175"/>
              <a:gd name="connsiteY3" fmla="*/ 703709 h 719037"/>
              <a:gd name="connsiteX4" fmla="*/ 72837 w 347175"/>
              <a:gd name="connsiteY4" fmla="*/ 617984 h 719037"/>
              <a:gd name="connsiteX5" fmla="*/ 171262 w 347175"/>
              <a:gd name="connsiteY5" fmla="*/ 446534 h 719037"/>
              <a:gd name="connsiteX6" fmla="*/ 142687 w 347175"/>
              <a:gd name="connsiteY6" fmla="*/ 471934 h 719037"/>
              <a:gd name="connsiteX7" fmla="*/ 212537 w 347175"/>
              <a:gd name="connsiteY7" fmla="*/ 351284 h 719037"/>
              <a:gd name="connsiteX8" fmla="*/ 285562 w 347175"/>
              <a:gd name="connsiteY8" fmla="*/ 198884 h 719037"/>
              <a:gd name="connsiteX9" fmla="*/ 317312 w 347175"/>
              <a:gd name="connsiteY9" fmla="*/ 186184 h 719037"/>
              <a:gd name="connsiteX10" fmla="*/ 320487 w 347175"/>
              <a:gd name="connsiteY10" fmla="*/ 195709 h 719037"/>
              <a:gd name="connsiteX11" fmla="*/ 342712 w 347175"/>
              <a:gd name="connsiteY11" fmla="*/ 2034 h 71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175" h="719037">
                <a:moveTo>
                  <a:pt x="342712" y="2034"/>
                </a:moveTo>
                <a:cubicBezTo>
                  <a:pt x="325779" y="25847"/>
                  <a:pt x="237408" y="288313"/>
                  <a:pt x="218887" y="338584"/>
                </a:cubicBezTo>
                <a:cubicBezTo>
                  <a:pt x="200366" y="388855"/>
                  <a:pt x="267041" y="242805"/>
                  <a:pt x="231587" y="303659"/>
                </a:cubicBezTo>
                <a:cubicBezTo>
                  <a:pt x="196133" y="364513"/>
                  <a:pt x="32620" y="651322"/>
                  <a:pt x="6162" y="703709"/>
                </a:cubicBezTo>
                <a:cubicBezTo>
                  <a:pt x="-20296" y="756097"/>
                  <a:pt x="45320" y="660846"/>
                  <a:pt x="72837" y="617984"/>
                </a:cubicBezTo>
                <a:cubicBezTo>
                  <a:pt x="100354" y="575122"/>
                  <a:pt x="159620" y="470876"/>
                  <a:pt x="171262" y="446534"/>
                </a:cubicBezTo>
                <a:cubicBezTo>
                  <a:pt x="182904" y="422192"/>
                  <a:pt x="135808" y="487809"/>
                  <a:pt x="142687" y="471934"/>
                </a:cubicBezTo>
                <a:cubicBezTo>
                  <a:pt x="149566" y="456059"/>
                  <a:pt x="188725" y="396792"/>
                  <a:pt x="212537" y="351284"/>
                </a:cubicBezTo>
                <a:cubicBezTo>
                  <a:pt x="236349" y="305776"/>
                  <a:pt x="268099" y="226401"/>
                  <a:pt x="285562" y="198884"/>
                </a:cubicBezTo>
                <a:cubicBezTo>
                  <a:pt x="303024" y="171367"/>
                  <a:pt x="311491" y="186713"/>
                  <a:pt x="317312" y="186184"/>
                </a:cubicBezTo>
                <a:cubicBezTo>
                  <a:pt x="323133" y="185655"/>
                  <a:pt x="317841" y="220580"/>
                  <a:pt x="320487" y="195709"/>
                </a:cubicBezTo>
                <a:cubicBezTo>
                  <a:pt x="323133" y="170838"/>
                  <a:pt x="359645" y="-21779"/>
                  <a:pt x="342712" y="2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71B2800-F3DF-983B-A618-1BEE9FC58F10}"/>
              </a:ext>
            </a:extLst>
          </p:cNvPr>
          <p:cNvSpPr/>
          <p:nvPr/>
        </p:nvSpPr>
        <p:spPr>
          <a:xfrm>
            <a:off x="5266790" y="7683498"/>
            <a:ext cx="375241" cy="357993"/>
          </a:xfrm>
          <a:custGeom>
            <a:avLst/>
            <a:gdLst>
              <a:gd name="connsiteX0" fmla="*/ 375185 w 375241"/>
              <a:gd name="connsiteY0" fmla="*/ 2 h 357993"/>
              <a:gd name="connsiteX1" fmla="*/ 137060 w 375241"/>
              <a:gd name="connsiteY1" fmla="*/ 133352 h 357993"/>
              <a:gd name="connsiteX2" fmla="*/ 535 w 375241"/>
              <a:gd name="connsiteY2" fmla="*/ 161927 h 357993"/>
              <a:gd name="connsiteX3" fmla="*/ 184685 w 375241"/>
              <a:gd name="connsiteY3" fmla="*/ 142877 h 357993"/>
              <a:gd name="connsiteX4" fmla="*/ 44985 w 375241"/>
              <a:gd name="connsiteY4" fmla="*/ 209552 h 357993"/>
              <a:gd name="connsiteX5" fmla="*/ 130710 w 375241"/>
              <a:gd name="connsiteY5" fmla="*/ 209552 h 357993"/>
              <a:gd name="connsiteX6" fmla="*/ 149760 w 375241"/>
              <a:gd name="connsiteY6" fmla="*/ 333377 h 357993"/>
              <a:gd name="connsiteX7" fmla="*/ 114835 w 375241"/>
              <a:gd name="connsiteY7" fmla="*/ 276227 h 357993"/>
              <a:gd name="connsiteX8" fmla="*/ 108485 w 375241"/>
              <a:gd name="connsiteY8" fmla="*/ 346077 h 357993"/>
              <a:gd name="connsiteX9" fmla="*/ 54510 w 375241"/>
              <a:gd name="connsiteY9" fmla="*/ 339727 h 357993"/>
              <a:gd name="connsiteX10" fmla="*/ 137060 w 375241"/>
              <a:gd name="connsiteY10" fmla="*/ 352427 h 357993"/>
              <a:gd name="connsiteX11" fmla="*/ 133885 w 375241"/>
              <a:gd name="connsiteY11" fmla="*/ 234952 h 357993"/>
              <a:gd name="connsiteX12" fmla="*/ 114835 w 375241"/>
              <a:gd name="connsiteY12" fmla="*/ 130177 h 357993"/>
              <a:gd name="connsiteX13" fmla="*/ 375185 w 375241"/>
              <a:gd name="connsiteY13" fmla="*/ 2 h 35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5241" h="357993">
                <a:moveTo>
                  <a:pt x="375185" y="2"/>
                </a:moveTo>
                <a:cubicBezTo>
                  <a:pt x="378889" y="531"/>
                  <a:pt x="199502" y="106365"/>
                  <a:pt x="137060" y="133352"/>
                </a:cubicBezTo>
                <a:cubicBezTo>
                  <a:pt x="74618" y="160339"/>
                  <a:pt x="-7403" y="160339"/>
                  <a:pt x="535" y="161927"/>
                </a:cubicBezTo>
                <a:cubicBezTo>
                  <a:pt x="8473" y="163515"/>
                  <a:pt x="177277" y="134940"/>
                  <a:pt x="184685" y="142877"/>
                </a:cubicBezTo>
                <a:cubicBezTo>
                  <a:pt x="192093" y="150815"/>
                  <a:pt x="53981" y="198440"/>
                  <a:pt x="44985" y="209552"/>
                </a:cubicBezTo>
                <a:cubicBezTo>
                  <a:pt x="35989" y="220664"/>
                  <a:pt x="113248" y="188915"/>
                  <a:pt x="130710" y="209552"/>
                </a:cubicBezTo>
                <a:cubicBezTo>
                  <a:pt x="148172" y="230189"/>
                  <a:pt x="152406" y="322264"/>
                  <a:pt x="149760" y="333377"/>
                </a:cubicBezTo>
                <a:cubicBezTo>
                  <a:pt x="147114" y="344490"/>
                  <a:pt x="121714" y="274110"/>
                  <a:pt x="114835" y="276227"/>
                </a:cubicBezTo>
                <a:cubicBezTo>
                  <a:pt x="107956" y="278344"/>
                  <a:pt x="118539" y="335494"/>
                  <a:pt x="108485" y="346077"/>
                </a:cubicBezTo>
                <a:cubicBezTo>
                  <a:pt x="98431" y="356660"/>
                  <a:pt x="49748" y="338669"/>
                  <a:pt x="54510" y="339727"/>
                </a:cubicBezTo>
                <a:cubicBezTo>
                  <a:pt x="59272" y="340785"/>
                  <a:pt x="123831" y="369890"/>
                  <a:pt x="137060" y="352427"/>
                </a:cubicBezTo>
                <a:cubicBezTo>
                  <a:pt x="150289" y="334965"/>
                  <a:pt x="137589" y="271994"/>
                  <a:pt x="133885" y="234952"/>
                </a:cubicBezTo>
                <a:cubicBezTo>
                  <a:pt x="130181" y="197910"/>
                  <a:pt x="75677" y="164573"/>
                  <a:pt x="114835" y="130177"/>
                </a:cubicBezTo>
                <a:cubicBezTo>
                  <a:pt x="153993" y="95781"/>
                  <a:pt x="371481" y="-527"/>
                  <a:pt x="375185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BA213254-6744-A446-60A5-FB6F0D331824}"/>
              </a:ext>
            </a:extLst>
          </p:cNvPr>
          <p:cNvSpPr/>
          <p:nvPr/>
        </p:nvSpPr>
        <p:spPr>
          <a:xfrm>
            <a:off x="5171920" y="7905675"/>
            <a:ext cx="156038" cy="579449"/>
          </a:xfrm>
          <a:custGeom>
            <a:avLst/>
            <a:gdLst>
              <a:gd name="connsiteX0" fmla="*/ 155730 w 156038"/>
              <a:gd name="connsiteY0" fmla="*/ 75 h 579449"/>
              <a:gd name="connsiteX1" fmla="*/ 79530 w 156038"/>
              <a:gd name="connsiteY1" fmla="*/ 187400 h 579449"/>
              <a:gd name="connsiteX2" fmla="*/ 54130 w 156038"/>
              <a:gd name="connsiteY2" fmla="*/ 346150 h 579449"/>
              <a:gd name="connsiteX3" fmla="*/ 66830 w 156038"/>
              <a:gd name="connsiteY3" fmla="*/ 260425 h 579449"/>
              <a:gd name="connsiteX4" fmla="*/ 155 w 156038"/>
              <a:gd name="connsiteY4" fmla="*/ 574750 h 579449"/>
              <a:gd name="connsiteX5" fmla="*/ 50955 w 156038"/>
              <a:gd name="connsiteY5" fmla="*/ 428700 h 579449"/>
              <a:gd name="connsiteX6" fmla="*/ 130330 w 156038"/>
              <a:gd name="connsiteY6" fmla="*/ 152475 h 579449"/>
              <a:gd name="connsiteX7" fmla="*/ 108105 w 156038"/>
              <a:gd name="connsiteY7" fmla="*/ 209625 h 579449"/>
              <a:gd name="connsiteX8" fmla="*/ 155730 w 156038"/>
              <a:gd name="connsiteY8" fmla="*/ 75 h 57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038" h="579449">
                <a:moveTo>
                  <a:pt x="155730" y="75"/>
                </a:moveTo>
                <a:cubicBezTo>
                  <a:pt x="150968" y="-3629"/>
                  <a:pt x="96463" y="129721"/>
                  <a:pt x="79530" y="187400"/>
                </a:cubicBezTo>
                <a:cubicBezTo>
                  <a:pt x="62597" y="245079"/>
                  <a:pt x="56247" y="333979"/>
                  <a:pt x="54130" y="346150"/>
                </a:cubicBezTo>
                <a:cubicBezTo>
                  <a:pt x="52013" y="358321"/>
                  <a:pt x="75826" y="222325"/>
                  <a:pt x="66830" y="260425"/>
                </a:cubicBezTo>
                <a:cubicBezTo>
                  <a:pt x="57834" y="298525"/>
                  <a:pt x="2801" y="546704"/>
                  <a:pt x="155" y="574750"/>
                </a:cubicBezTo>
                <a:cubicBezTo>
                  <a:pt x="-2491" y="602796"/>
                  <a:pt x="29259" y="499079"/>
                  <a:pt x="50955" y="428700"/>
                </a:cubicBezTo>
                <a:cubicBezTo>
                  <a:pt x="72651" y="358321"/>
                  <a:pt x="120805" y="188987"/>
                  <a:pt x="130330" y="152475"/>
                </a:cubicBezTo>
                <a:cubicBezTo>
                  <a:pt x="139855" y="115963"/>
                  <a:pt x="107576" y="229733"/>
                  <a:pt x="108105" y="209625"/>
                </a:cubicBezTo>
                <a:cubicBezTo>
                  <a:pt x="108634" y="189517"/>
                  <a:pt x="160492" y="3779"/>
                  <a:pt x="155730" y="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45846C4-2724-907C-334D-EF619BF59448}"/>
              </a:ext>
            </a:extLst>
          </p:cNvPr>
          <p:cNvSpPr/>
          <p:nvPr/>
        </p:nvSpPr>
        <p:spPr>
          <a:xfrm>
            <a:off x="5464175" y="7768889"/>
            <a:ext cx="158812" cy="79711"/>
          </a:xfrm>
          <a:custGeom>
            <a:avLst/>
            <a:gdLst>
              <a:gd name="connsiteX0" fmla="*/ 0 w 158812"/>
              <a:gd name="connsiteY0" fmla="*/ 79711 h 79711"/>
              <a:gd name="connsiteX1" fmla="*/ 158750 w 158812"/>
              <a:gd name="connsiteY1" fmla="*/ 336 h 79711"/>
              <a:gd name="connsiteX2" fmla="*/ 0 w 158812"/>
              <a:gd name="connsiteY2" fmla="*/ 79711 h 7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812" h="79711">
                <a:moveTo>
                  <a:pt x="0" y="79711"/>
                </a:moveTo>
                <a:cubicBezTo>
                  <a:pt x="0" y="79711"/>
                  <a:pt x="155046" y="6686"/>
                  <a:pt x="158750" y="336"/>
                </a:cubicBezTo>
                <a:cubicBezTo>
                  <a:pt x="162454" y="-6014"/>
                  <a:pt x="0" y="79711"/>
                  <a:pt x="0" y="797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38378C5-6F92-5EA6-4F55-98EEF6636DE9}"/>
              </a:ext>
            </a:extLst>
          </p:cNvPr>
          <p:cNvSpPr/>
          <p:nvPr/>
        </p:nvSpPr>
        <p:spPr>
          <a:xfrm>
            <a:off x="5399468" y="7781761"/>
            <a:ext cx="173583" cy="637621"/>
          </a:xfrm>
          <a:custGeom>
            <a:avLst/>
            <a:gdLst>
              <a:gd name="connsiteX0" fmla="*/ 172657 w 173583"/>
              <a:gd name="connsiteY0" fmla="*/ 164 h 637621"/>
              <a:gd name="connsiteX1" fmla="*/ 147257 w 173583"/>
              <a:gd name="connsiteY1" fmla="*/ 174789 h 637621"/>
              <a:gd name="connsiteX2" fmla="*/ 58357 w 173583"/>
              <a:gd name="connsiteY2" fmla="*/ 336714 h 637621"/>
              <a:gd name="connsiteX3" fmla="*/ 7557 w 173583"/>
              <a:gd name="connsiteY3" fmla="*/ 625639 h 637621"/>
              <a:gd name="connsiteX4" fmla="*/ 10732 w 173583"/>
              <a:gd name="connsiteY4" fmla="*/ 543089 h 637621"/>
              <a:gd name="connsiteX5" fmla="*/ 105982 w 173583"/>
              <a:gd name="connsiteY5" fmla="*/ 184314 h 637621"/>
              <a:gd name="connsiteX6" fmla="*/ 121857 w 173583"/>
              <a:gd name="connsiteY6" fmla="*/ 206539 h 637621"/>
              <a:gd name="connsiteX7" fmla="*/ 172657 w 173583"/>
              <a:gd name="connsiteY7" fmla="*/ 164 h 63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583" h="637621">
                <a:moveTo>
                  <a:pt x="172657" y="164"/>
                </a:moveTo>
                <a:cubicBezTo>
                  <a:pt x="176890" y="-5128"/>
                  <a:pt x="166307" y="118697"/>
                  <a:pt x="147257" y="174789"/>
                </a:cubicBezTo>
                <a:cubicBezTo>
                  <a:pt x="128207" y="230881"/>
                  <a:pt x="81640" y="261572"/>
                  <a:pt x="58357" y="336714"/>
                </a:cubicBezTo>
                <a:cubicBezTo>
                  <a:pt x="35074" y="411856"/>
                  <a:pt x="15494" y="591243"/>
                  <a:pt x="7557" y="625639"/>
                </a:cubicBezTo>
                <a:cubicBezTo>
                  <a:pt x="-380" y="660035"/>
                  <a:pt x="-5672" y="616643"/>
                  <a:pt x="10732" y="543089"/>
                </a:cubicBezTo>
                <a:cubicBezTo>
                  <a:pt x="27136" y="469535"/>
                  <a:pt x="87461" y="240406"/>
                  <a:pt x="105982" y="184314"/>
                </a:cubicBezTo>
                <a:cubicBezTo>
                  <a:pt x="124503" y="128222"/>
                  <a:pt x="112332" y="235114"/>
                  <a:pt x="121857" y="206539"/>
                </a:cubicBezTo>
                <a:cubicBezTo>
                  <a:pt x="131382" y="177964"/>
                  <a:pt x="168424" y="5456"/>
                  <a:pt x="172657" y="1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FF6086D-FDBA-59A9-DBD1-110646CDE314}"/>
              </a:ext>
            </a:extLst>
          </p:cNvPr>
          <p:cNvSpPr/>
          <p:nvPr/>
        </p:nvSpPr>
        <p:spPr>
          <a:xfrm>
            <a:off x="5283149" y="7864259"/>
            <a:ext cx="166144" cy="597771"/>
          </a:xfrm>
          <a:custGeom>
            <a:avLst/>
            <a:gdLst>
              <a:gd name="connsiteX0" fmla="*/ 161976 w 166144"/>
              <a:gd name="connsiteY0" fmla="*/ 216 h 597771"/>
              <a:gd name="connsiteX1" fmla="*/ 158801 w 166144"/>
              <a:gd name="connsiteY1" fmla="*/ 143091 h 597771"/>
              <a:gd name="connsiteX2" fmla="*/ 95301 w 166144"/>
              <a:gd name="connsiteY2" fmla="*/ 212941 h 597771"/>
              <a:gd name="connsiteX3" fmla="*/ 25451 w 166144"/>
              <a:gd name="connsiteY3" fmla="*/ 247866 h 597771"/>
              <a:gd name="connsiteX4" fmla="*/ 76251 w 166144"/>
              <a:gd name="connsiteY4" fmla="*/ 225641 h 597771"/>
              <a:gd name="connsiteX5" fmla="*/ 79426 w 166144"/>
              <a:gd name="connsiteY5" fmla="*/ 301841 h 597771"/>
              <a:gd name="connsiteX6" fmla="*/ 117526 w 166144"/>
              <a:gd name="connsiteY6" fmla="*/ 378041 h 597771"/>
              <a:gd name="connsiteX7" fmla="*/ 60376 w 166144"/>
              <a:gd name="connsiteY7" fmla="*/ 527266 h 597771"/>
              <a:gd name="connsiteX8" fmla="*/ 51 w 166144"/>
              <a:gd name="connsiteY8" fmla="*/ 597116 h 597771"/>
              <a:gd name="connsiteX9" fmla="*/ 50851 w 166144"/>
              <a:gd name="connsiteY9" fmla="*/ 559016 h 597771"/>
              <a:gd name="connsiteX10" fmla="*/ 101651 w 166144"/>
              <a:gd name="connsiteY10" fmla="*/ 505041 h 597771"/>
              <a:gd name="connsiteX11" fmla="*/ 73076 w 166144"/>
              <a:gd name="connsiteY11" fmla="*/ 508216 h 597771"/>
              <a:gd name="connsiteX12" fmla="*/ 114351 w 166144"/>
              <a:gd name="connsiteY12" fmla="*/ 397091 h 597771"/>
              <a:gd name="connsiteX13" fmla="*/ 76251 w 166144"/>
              <a:gd name="connsiteY13" fmla="*/ 238341 h 597771"/>
              <a:gd name="connsiteX14" fmla="*/ 133401 w 166144"/>
              <a:gd name="connsiteY14" fmla="*/ 178016 h 597771"/>
              <a:gd name="connsiteX15" fmla="*/ 161976 w 166144"/>
              <a:gd name="connsiteY15" fmla="*/ 216 h 59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144" h="597771">
                <a:moveTo>
                  <a:pt x="161976" y="216"/>
                </a:moveTo>
                <a:cubicBezTo>
                  <a:pt x="166209" y="-5605"/>
                  <a:pt x="169914" y="107637"/>
                  <a:pt x="158801" y="143091"/>
                </a:cubicBezTo>
                <a:cubicBezTo>
                  <a:pt x="147688" y="178545"/>
                  <a:pt x="117526" y="195479"/>
                  <a:pt x="95301" y="212941"/>
                </a:cubicBezTo>
                <a:cubicBezTo>
                  <a:pt x="73076" y="230403"/>
                  <a:pt x="28626" y="245749"/>
                  <a:pt x="25451" y="247866"/>
                </a:cubicBezTo>
                <a:cubicBezTo>
                  <a:pt x="22276" y="249983"/>
                  <a:pt x="67255" y="216645"/>
                  <a:pt x="76251" y="225641"/>
                </a:cubicBezTo>
                <a:cubicBezTo>
                  <a:pt x="85247" y="234637"/>
                  <a:pt x="72547" y="276441"/>
                  <a:pt x="79426" y="301841"/>
                </a:cubicBezTo>
                <a:cubicBezTo>
                  <a:pt x="86305" y="327241"/>
                  <a:pt x="120701" y="340470"/>
                  <a:pt x="117526" y="378041"/>
                </a:cubicBezTo>
                <a:cubicBezTo>
                  <a:pt x="114351" y="415612"/>
                  <a:pt x="79955" y="490754"/>
                  <a:pt x="60376" y="527266"/>
                </a:cubicBezTo>
                <a:cubicBezTo>
                  <a:pt x="40797" y="563779"/>
                  <a:pt x="1638" y="591824"/>
                  <a:pt x="51" y="597116"/>
                </a:cubicBezTo>
                <a:cubicBezTo>
                  <a:pt x="-1536" y="602408"/>
                  <a:pt x="33918" y="574362"/>
                  <a:pt x="50851" y="559016"/>
                </a:cubicBezTo>
                <a:cubicBezTo>
                  <a:pt x="67784" y="543670"/>
                  <a:pt x="97947" y="513508"/>
                  <a:pt x="101651" y="505041"/>
                </a:cubicBezTo>
                <a:cubicBezTo>
                  <a:pt x="105355" y="496574"/>
                  <a:pt x="70959" y="526208"/>
                  <a:pt x="73076" y="508216"/>
                </a:cubicBezTo>
                <a:cubicBezTo>
                  <a:pt x="75193" y="490224"/>
                  <a:pt x="113822" y="442070"/>
                  <a:pt x="114351" y="397091"/>
                </a:cubicBezTo>
                <a:cubicBezTo>
                  <a:pt x="114880" y="352112"/>
                  <a:pt x="73076" y="274853"/>
                  <a:pt x="76251" y="238341"/>
                </a:cubicBezTo>
                <a:cubicBezTo>
                  <a:pt x="79426" y="201829"/>
                  <a:pt x="117526" y="215587"/>
                  <a:pt x="133401" y="178016"/>
                </a:cubicBezTo>
                <a:cubicBezTo>
                  <a:pt x="149276" y="140445"/>
                  <a:pt x="157743" y="6037"/>
                  <a:pt x="161976" y="2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997C91A0-9E4A-12AC-36C9-5B0617C9BB2E}"/>
              </a:ext>
            </a:extLst>
          </p:cNvPr>
          <p:cNvSpPr/>
          <p:nvPr/>
        </p:nvSpPr>
        <p:spPr>
          <a:xfrm>
            <a:off x="5337171" y="8339601"/>
            <a:ext cx="256530" cy="326669"/>
          </a:xfrm>
          <a:custGeom>
            <a:avLst/>
            <a:gdLst>
              <a:gd name="connsiteX0" fmla="*/ 4 w 256530"/>
              <a:gd name="connsiteY0" fmla="*/ 4299 h 326669"/>
              <a:gd name="connsiteX1" fmla="*/ 238129 w 256530"/>
              <a:gd name="connsiteY1" fmla="*/ 7474 h 326669"/>
              <a:gd name="connsiteX2" fmla="*/ 225429 w 256530"/>
              <a:gd name="connsiteY2" fmla="*/ 45574 h 326669"/>
              <a:gd name="connsiteX3" fmla="*/ 104779 w 256530"/>
              <a:gd name="connsiteY3" fmla="*/ 321799 h 326669"/>
              <a:gd name="connsiteX4" fmla="*/ 165104 w 256530"/>
              <a:gd name="connsiteY4" fmla="*/ 217024 h 326669"/>
              <a:gd name="connsiteX5" fmla="*/ 196854 w 256530"/>
              <a:gd name="connsiteY5" fmla="*/ 153524 h 326669"/>
              <a:gd name="connsiteX6" fmla="*/ 196854 w 256530"/>
              <a:gd name="connsiteY6" fmla="*/ 140824 h 326669"/>
              <a:gd name="connsiteX7" fmla="*/ 231779 w 256530"/>
              <a:gd name="connsiteY7" fmla="*/ 55099 h 326669"/>
              <a:gd name="connsiteX8" fmla="*/ 4 w 256530"/>
              <a:gd name="connsiteY8" fmla="*/ 4299 h 32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530" h="326669">
                <a:moveTo>
                  <a:pt x="4" y="4299"/>
                </a:moveTo>
                <a:cubicBezTo>
                  <a:pt x="1062" y="-3638"/>
                  <a:pt x="200558" y="595"/>
                  <a:pt x="238129" y="7474"/>
                </a:cubicBezTo>
                <a:cubicBezTo>
                  <a:pt x="275700" y="14353"/>
                  <a:pt x="247654" y="-6813"/>
                  <a:pt x="225429" y="45574"/>
                </a:cubicBezTo>
                <a:cubicBezTo>
                  <a:pt x="203204" y="97961"/>
                  <a:pt x="114833" y="293224"/>
                  <a:pt x="104779" y="321799"/>
                </a:cubicBezTo>
                <a:cubicBezTo>
                  <a:pt x="94725" y="350374"/>
                  <a:pt x="149758" y="245070"/>
                  <a:pt x="165104" y="217024"/>
                </a:cubicBezTo>
                <a:cubicBezTo>
                  <a:pt x="180450" y="188978"/>
                  <a:pt x="191562" y="166224"/>
                  <a:pt x="196854" y="153524"/>
                </a:cubicBezTo>
                <a:cubicBezTo>
                  <a:pt x="202146" y="140824"/>
                  <a:pt x="191033" y="157228"/>
                  <a:pt x="196854" y="140824"/>
                </a:cubicBezTo>
                <a:cubicBezTo>
                  <a:pt x="202675" y="124420"/>
                  <a:pt x="258237" y="76266"/>
                  <a:pt x="231779" y="55099"/>
                </a:cubicBezTo>
                <a:cubicBezTo>
                  <a:pt x="205321" y="33932"/>
                  <a:pt x="-1054" y="12236"/>
                  <a:pt x="4" y="42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15CA90C9-E991-6359-6258-2A1D2E2C949A}"/>
              </a:ext>
            </a:extLst>
          </p:cNvPr>
          <p:cNvSpPr/>
          <p:nvPr/>
        </p:nvSpPr>
        <p:spPr>
          <a:xfrm>
            <a:off x="4425462" y="8467630"/>
            <a:ext cx="806959" cy="156710"/>
          </a:xfrm>
          <a:custGeom>
            <a:avLst/>
            <a:gdLst>
              <a:gd name="connsiteX0" fmla="*/ 488 w 806959"/>
              <a:gd name="connsiteY0" fmla="*/ 142970 h 156710"/>
              <a:gd name="connsiteX1" fmla="*/ 362438 w 806959"/>
              <a:gd name="connsiteY1" fmla="*/ 60420 h 156710"/>
              <a:gd name="connsiteX2" fmla="*/ 314813 w 806959"/>
              <a:gd name="connsiteY2" fmla="*/ 79470 h 156710"/>
              <a:gd name="connsiteX3" fmla="*/ 562463 w 806959"/>
              <a:gd name="connsiteY3" fmla="*/ 63595 h 156710"/>
              <a:gd name="connsiteX4" fmla="*/ 806938 w 806959"/>
              <a:gd name="connsiteY4" fmla="*/ 95 h 156710"/>
              <a:gd name="connsiteX5" fmla="*/ 575163 w 806959"/>
              <a:gd name="connsiteY5" fmla="*/ 79470 h 156710"/>
              <a:gd name="connsiteX6" fmla="*/ 333863 w 806959"/>
              <a:gd name="connsiteY6" fmla="*/ 155670 h 156710"/>
              <a:gd name="connsiteX7" fmla="*/ 498963 w 806959"/>
              <a:gd name="connsiteY7" fmla="*/ 123920 h 156710"/>
              <a:gd name="connsiteX8" fmla="*/ 289413 w 806959"/>
              <a:gd name="connsiteY8" fmla="*/ 127095 h 156710"/>
              <a:gd name="connsiteX9" fmla="*/ 488 w 806959"/>
              <a:gd name="connsiteY9" fmla="*/ 142970 h 15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959" h="156710">
                <a:moveTo>
                  <a:pt x="488" y="142970"/>
                </a:moveTo>
                <a:cubicBezTo>
                  <a:pt x="12659" y="131857"/>
                  <a:pt x="310050" y="71003"/>
                  <a:pt x="362438" y="60420"/>
                </a:cubicBezTo>
                <a:cubicBezTo>
                  <a:pt x="414826" y="49837"/>
                  <a:pt x="281476" y="78941"/>
                  <a:pt x="314813" y="79470"/>
                </a:cubicBezTo>
                <a:cubicBezTo>
                  <a:pt x="348150" y="79999"/>
                  <a:pt x="480442" y="76824"/>
                  <a:pt x="562463" y="63595"/>
                </a:cubicBezTo>
                <a:cubicBezTo>
                  <a:pt x="644484" y="50366"/>
                  <a:pt x="804821" y="-2551"/>
                  <a:pt x="806938" y="95"/>
                </a:cubicBezTo>
                <a:cubicBezTo>
                  <a:pt x="809055" y="2741"/>
                  <a:pt x="654009" y="53541"/>
                  <a:pt x="575163" y="79470"/>
                </a:cubicBezTo>
                <a:cubicBezTo>
                  <a:pt x="496317" y="105399"/>
                  <a:pt x="346563" y="148262"/>
                  <a:pt x="333863" y="155670"/>
                </a:cubicBezTo>
                <a:cubicBezTo>
                  <a:pt x="321163" y="163078"/>
                  <a:pt x="506371" y="128682"/>
                  <a:pt x="498963" y="123920"/>
                </a:cubicBezTo>
                <a:cubicBezTo>
                  <a:pt x="491555" y="119157"/>
                  <a:pt x="371963" y="122862"/>
                  <a:pt x="289413" y="127095"/>
                </a:cubicBezTo>
                <a:cubicBezTo>
                  <a:pt x="206863" y="131328"/>
                  <a:pt x="-11683" y="154083"/>
                  <a:pt x="488" y="1429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C50B3BE-4D98-80F8-DEA4-D25D5751C9BF}"/>
              </a:ext>
            </a:extLst>
          </p:cNvPr>
          <p:cNvSpPr/>
          <p:nvPr/>
        </p:nvSpPr>
        <p:spPr>
          <a:xfrm>
            <a:off x="3993497" y="8482772"/>
            <a:ext cx="559465" cy="169112"/>
          </a:xfrm>
          <a:custGeom>
            <a:avLst/>
            <a:gdLst>
              <a:gd name="connsiteX0" fmla="*/ 653 w 559465"/>
              <a:gd name="connsiteY0" fmla="*/ 7178 h 169112"/>
              <a:gd name="connsiteX1" fmla="*/ 222903 w 559465"/>
              <a:gd name="connsiteY1" fmla="*/ 13528 h 169112"/>
              <a:gd name="connsiteX2" fmla="*/ 441978 w 559465"/>
              <a:gd name="connsiteY2" fmla="*/ 118303 h 169112"/>
              <a:gd name="connsiteX3" fmla="*/ 394353 w 559465"/>
              <a:gd name="connsiteY3" fmla="*/ 77028 h 169112"/>
              <a:gd name="connsiteX4" fmla="*/ 559453 w 559465"/>
              <a:gd name="connsiteY4" fmla="*/ 169103 h 169112"/>
              <a:gd name="connsiteX5" fmla="*/ 384828 w 559465"/>
              <a:gd name="connsiteY5" fmla="*/ 70678 h 169112"/>
              <a:gd name="connsiteX6" fmla="*/ 340378 w 559465"/>
              <a:gd name="connsiteY6" fmla="*/ 35753 h 169112"/>
              <a:gd name="connsiteX7" fmla="*/ 295928 w 559465"/>
              <a:gd name="connsiteY7" fmla="*/ 67503 h 169112"/>
              <a:gd name="connsiteX8" fmla="*/ 653 w 559465"/>
              <a:gd name="connsiteY8" fmla="*/ 7178 h 16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465" h="169112">
                <a:moveTo>
                  <a:pt x="653" y="7178"/>
                </a:moveTo>
                <a:cubicBezTo>
                  <a:pt x="-11518" y="-1818"/>
                  <a:pt x="149349" y="-4993"/>
                  <a:pt x="222903" y="13528"/>
                </a:cubicBezTo>
                <a:cubicBezTo>
                  <a:pt x="296457" y="32049"/>
                  <a:pt x="413403" y="107720"/>
                  <a:pt x="441978" y="118303"/>
                </a:cubicBezTo>
                <a:cubicBezTo>
                  <a:pt x="470553" y="128886"/>
                  <a:pt x="374774" y="68561"/>
                  <a:pt x="394353" y="77028"/>
                </a:cubicBezTo>
                <a:cubicBezTo>
                  <a:pt x="413932" y="85495"/>
                  <a:pt x="561041" y="170161"/>
                  <a:pt x="559453" y="169103"/>
                </a:cubicBezTo>
                <a:cubicBezTo>
                  <a:pt x="557865" y="168045"/>
                  <a:pt x="421340" y="92903"/>
                  <a:pt x="384828" y="70678"/>
                </a:cubicBezTo>
                <a:cubicBezTo>
                  <a:pt x="348316" y="48453"/>
                  <a:pt x="355195" y="36282"/>
                  <a:pt x="340378" y="35753"/>
                </a:cubicBezTo>
                <a:cubicBezTo>
                  <a:pt x="325561" y="35224"/>
                  <a:pt x="348316" y="71207"/>
                  <a:pt x="295928" y="67503"/>
                </a:cubicBezTo>
                <a:cubicBezTo>
                  <a:pt x="243541" y="63799"/>
                  <a:pt x="12824" y="16174"/>
                  <a:pt x="653" y="71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EF6D4A8A-B16D-65D1-3CF8-DF431722B72D}"/>
              </a:ext>
            </a:extLst>
          </p:cNvPr>
          <p:cNvSpPr/>
          <p:nvPr/>
        </p:nvSpPr>
        <p:spPr>
          <a:xfrm>
            <a:off x="3410444" y="7297764"/>
            <a:ext cx="1230255" cy="1267539"/>
          </a:xfrm>
          <a:custGeom>
            <a:avLst/>
            <a:gdLst>
              <a:gd name="connsiteX0" fmla="*/ 255865 w 1230255"/>
              <a:gd name="connsiteY0" fmla="*/ 19 h 1267539"/>
              <a:gd name="connsiteX1" fmla="*/ 164425 w 1230255"/>
              <a:gd name="connsiteY1" fmla="*/ 230796 h 1267539"/>
              <a:gd name="connsiteX2" fmla="*/ 295053 w 1230255"/>
              <a:gd name="connsiteY2" fmla="*/ 339653 h 1267539"/>
              <a:gd name="connsiteX3" fmla="*/ 264573 w 1230255"/>
              <a:gd name="connsiteY3" fmla="*/ 357070 h 1267539"/>
              <a:gd name="connsiteX4" fmla="*/ 517122 w 1230255"/>
              <a:gd name="connsiteY4" fmla="*/ 674933 h 1267539"/>
              <a:gd name="connsiteX5" fmla="*/ 508413 w 1230255"/>
              <a:gd name="connsiteY5" fmla="*/ 679287 h 1267539"/>
              <a:gd name="connsiteX6" fmla="*/ 634687 w 1230255"/>
              <a:gd name="connsiteY6" fmla="*/ 805562 h 1267539"/>
              <a:gd name="connsiteX7" fmla="*/ 582436 w 1230255"/>
              <a:gd name="connsiteY7" fmla="*/ 792499 h 1267539"/>
              <a:gd name="connsiteX8" fmla="*/ 778379 w 1230255"/>
              <a:gd name="connsiteY8" fmla="*/ 971025 h 1267539"/>
              <a:gd name="connsiteX9" fmla="*/ 1152847 w 1230255"/>
              <a:gd name="connsiteY9" fmla="*/ 1245345 h 1267539"/>
              <a:gd name="connsiteX10" fmla="*/ 1226870 w 1230255"/>
              <a:gd name="connsiteY10" fmla="*/ 1249699 h 1267539"/>
              <a:gd name="connsiteX11" fmla="*/ 1091887 w 1230255"/>
              <a:gd name="connsiteY11" fmla="*/ 1236636 h 1267539"/>
              <a:gd name="connsiteX12" fmla="*/ 647750 w 1230255"/>
              <a:gd name="connsiteY12" fmla="*/ 1210510 h 1267539"/>
              <a:gd name="connsiteX13" fmla="*/ 717419 w 1230255"/>
              <a:gd name="connsiteY13" fmla="*/ 1197447 h 1267539"/>
              <a:gd name="connsiteX14" fmla="*/ 604207 w 1230255"/>
              <a:gd name="connsiteY14" fmla="*/ 888293 h 1267539"/>
              <a:gd name="connsiteX15" fmla="*/ 68630 w 1230255"/>
              <a:gd name="connsiteY15" fmla="*/ 330945 h 1267539"/>
              <a:gd name="connsiteX16" fmla="*/ 103465 w 1230255"/>
              <a:gd name="connsiteY16" fmla="*/ 200316 h 1267539"/>
              <a:gd name="connsiteX17" fmla="*/ 3316 w 1230255"/>
              <a:gd name="connsiteY17" fmla="*/ 243859 h 1267539"/>
              <a:gd name="connsiteX18" fmla="*/ 255865 w 1230255"/>
              <a:gd name="connsiteY18" fmla="*/ 19 h 126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0255" h="1267539">
                <a:moveTo>
                  <a:pt x="255865" y="19"/>
                </a:moveTo>
                <a:cubicBezTo>
                  <a:pt x="282717" y="-2158"/>
                  <a:pt x="157894" y="174190"/>
                  <a:pt x="164425" y="230796"/>
                </a:cubicBezTo>
                <a:cubicBezTo>
                  <a:pt x="170956" y="287402"/>
                  <a:pt x="278362" y="318607"/>
                  <a:pt x="295053" y="339653"/>
                </a:cubicBezTo>
                <a:cubicBezTo>
                  <a:pt x="311744" y="360699"/>
                  <a:pt x="227562" y="301190"/>
                  <a:pt x="264573" y="357070"/>
                </a:cubicBezTo>
                <a:cubicBezTo>
                  <a:pt x="301584" y="412950"/>
                  <a:pt x="517122" y="674933"/>
                  <a:pt x="517122" y="674933"/>
                </a:cubicBezTo>
                <a:cubicBezTo>
                  <a:pt x="557762" y="728636"/>
                  <a:pt x="488819" y="657516"/>
                  <a:pt x="508413" y="679287"/>
                </a:cubicBezTo>
                <a:cubicBezTo>
                  <a:pt x="528007" y="701058"/>
                  <a:pt x="622350" y="786693"/>
                  <a:pt x="634687" y="805562"/>
                </a:cubicBezTo>
                <a:cubicBezTo>
                  <a:pt x="647024" y="824431"/>
                  <a:pt x="558487" y="764922"/>
                  <a:pt x="582436" y="792499"/>
                </a:cubicBezTo>
                <a:cubicBezTo>
                  <a:pt x="606385" y="820076"/>
                  <a:pt x="683311" y="895551"/>
                  <a:pt x="778379" y="971025"/>
                </a:cubicBezTo>
                <a:cubicBezTo>
                  <a:pt x="873447" y="1046499"/>
                  <a:pt x="1078099" y="1198899"/>
                  <a:pt x="1152847" y="1245345"/>
                </a:cubicBezTo>
                <a:cubicBezTo>
                  <a:pt x="1227595" y="1291791"/>
                  <a:pt x="1237030" y="1251151"/>
                  <a:pt x="1226870" y="1249699"/>
                </a:cubicBezTo>
                <a:cubicBezTo>
                  <a:pt x="1216710" y="1248247"/>
                  <a:pt x="1091887" y="1236636"/>
                  <a:pt x="1091887" y="1236636"/>
                </a:cubicBezTo>
                <a:lnTo>
                  <a:pt x="647750" y="1210510"/>
                </a:lnTo>
                <a:cubicBezTo>
                  <a:pt x="585339" y="1203979"/>
                  <a:pt x="724676" y="1251150"/>
                  <a:pt x="717419" y="1197447"/>
                </a:cubicBezTo>
                <a:cubicBezTo>
                  <a:pt x="710162" y="1143744"/>
                  <a:pt x="712338" y="1032710"/>
                  <a:pt x="604207" y="888293"/>
                </a:cubicBezTo>
                <a:cubicBezTo>
                  <a:pt x="496076" y="743876"/>
                  <a:pt x="152087" y="445608"/>
                  <a:pt x="68630" y="330945"/>
                </a:cubicBezTo>
                <a:cubicBezTo>
                  <a:pt x="-14827" y="216282"/>
                  <a:pt x="114351" y="214830"/>
                  <a:pt x="103465" y="200316"/>
                </a:cubicBezTo>
                <a:cubicBezTo>
                  <a:pt x="92579" y="185802"/>
                  <a:pt x="-20632" y="272887"/>
                  <a:pt x="3316" y="243859"/>
                </a:cubicBezTo>
                <a:cubicBezTo>
                  <a:pt x="27264" y="214831"/>
                  <a:pt x="229013" y="2196"/>
                  <a:pt x="255865" y="1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562C2346-5478-0C87-B463-CC031DC6B454}"/>
              </a:ext>
            </a:extLst>
          </p:cNvPr>
          <p:cNvSpPr/>
          <p:nvPr/>
        </p:nvSpPr>
        <p:spPr>
          <a:xfrm>
            <a:off x="4847546" y="7119033"/>
            <a:ext cx="883105" cy="1461294"/>
          </a:xfrm>
          <a:custGeom>
            <a:avLst/>
            <a:gdLst>
              <a:gd name="connsiteX0" fmla="*/ 817380 w 883105"/>
              <a:gd name="connsiteY0" fmla="*/ 224 h 1461294"/>
              <a:gd name="connsiteX1" fmla="*/ 882694 w 883105"/>
              <a:gd name="connsiteY1" fmla="*/ 235356 h 1461294"/>
              <a:gd name="connsiteX2" fmla="*/ 782545 w 883105"/>
              <a:gd name="connsiteY2" fmla="*/ 431298 h 1461294"/>
              <a:gd name="connsiteX3" fmla="*/ 804317 w 883105"/>
              <a:gd name="connsiteY3" fmla="*/ 422590 h 1461294"/>
              <a:gd name="connsiteX4" fmla="*/ 695460 w 883105"/>
              <a:gd name="connsiteY4" fmla="*/ 596761 h 1461294"/>
              <a:gd name="connsiteX5" fmla="*/ 390660 w 883105"/>
              <a:gd name="connsiteY5" fmla="*/ 783996 h 1461294"/>
              <a:gd name="connsiteX6" fmla="*/ 503871 w 883105"/>
              <a:gd name="connsiteY6" fmla="*/ 718681 h 1461294"/>
              <a:gd name="connsiteX7" fmla="*/ 334054 w 883105"/>
              <a:gd name="connsiteY7" fmla="*/ 1119276 h 1461294"/>
              <a:gd name="connsiteX8" fmla="*/ 334054 w 883105"/>
              <a:gd name="connsiteY8" fmla="*/ 1363116 h 1461294"/>
              <a:gd name="connsiteX9" fmla="*/ 342763 w 883105"/>
              <a:gd name="connsiteY9" fmla="*/ 1249904 h 1461294"/>
              <a:gd name="connsiteX10" fmla="*/ 503871 w 883105"/>
              <a:gd name="connsiteY10" fmla="*/ 788350 h 1461294"/>
              <a:gd name="connsiteX11" fmla="*/ 329700 w 883105"/>
              <a:gd name="connsiteY11" fmla="*/ 1367470 h 1461294"/>
              <a:gd name="connsiteX12" fmla="*/ 3128 w 883105"/>
              <a:gd name="connsiteY12" fmla="*/ 1458910 h 1461294"/>
              <a:gd name="connsiteX13" fmla="*/ 177300 w 883105"/>
              <a:gd name="connsiteY13" fmla="*/ 1354407 h 1461294"/>
              <a:gd name="connsiteX14" fmla="*/ 386305 w 883105"/>
              <a:gd name="connsiteY14" fmla="*/ 918978 h 1461294"/>
              <a:gd name="connsiteX15" fmla="*/ 138111 w 883105"/>
              <a:gd name="connsiteY15" fmla="*/ 1188944 h 1461294"/>
              <a:gd name="connsiteX16" fmla="*/ 412431 w 883105"/>
              <a:gd name="connsiteY16" fmla="*/ 797058 h 1461294"/>
              <a:gd name="connsiteX17" fmla="*/ 660625 w 883105"/>
              <a:gd name="connsiteY17" fmla="*/ 592407 h 1461294"/>
              <a:gd name="connsiteX18" fmla="*/ 756420 w 883105"/>
              <a:gd name="connsiteY18" fmla="*/ 370338 h 1461294"/>
              <a:gd name="connsiteX19" fmla="*/ 634500 w 883105"/>
              <a:gd name="connsiteY19" fmla="*/ 509676 h 1461294"/>
              <a:gd name="connsiteX20" fmla="*/ 756420 w 883105"/>
              <a:gd name="connsiteY20" fmla="*/ 335504 h 1461294"/>
              <a:gd name="connsiteX21" fmla="*/ 799963 w 883105"/>
              <a:gd name="connsiteY21" fmla="*/ 278898 h 1461294"/>
              <a:gd name="connsiteX22" fmla="*/ 817380 w 883105"/>
              <a:gd name="connsiteY22" fmla="*/ 224 h 146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83105" h="1461294">
                <a:moveTo>
                  <a:pt x="817380" y="224"/>
                </a:moveTo>
                <a:cubicBezTo>
                  <a:pt x="831169" y="-7033"/>
                  <a:pt x="888500" y="163510"/>
                  <a:pt x="882694" y="235356"/>
                </a:cubicBezTo>
                <a:cubicBezTo>
                  <a:pt x="876888" y="307202"/>
                  <a:pt x="795608" y="400092"/>
                  <a:pt x="782545" y="431298"/>
                </a:cubicBezTo>
                <a:cubicBezTo>
                  <a:pt x="769482" y="462504"/>
                  <a:pt x="818831" y="395013"/>
                  <a:pt x="804317" y="422590"/>
                </a:cubicBezTo>
                <a:cubicBezTo>
                  <a:pt x="789803" y="450167"/>
                  <a:pt x="764403" y="536527"/>
                  <a:pt x="695460" y="596761"/>
                </a:cubicBezTo>
                <a:cubicBezTo>
                  <a:pt x="626517" y="656995"/>
                  <a:pt x="422592" y="763676"/>
                  <a:pt x="390660" y="783996"/>
                </a:cubicBezTo>
                <a:cubicBezTo>
                  <a:pt x="358728" y="804316"/>
                  <a:pt x="513305" y="662801"/>
                  <a:pt x="503871" y="718681"/>
                </a:cubicBezTo>
                <a:cubicBezTo>
                  <a:pt x="494437" y="774561"/>
                  <a:pt x="362357" y="1011870"/>
                  <a:pt x="334054" y="1119276"/>
                </a:cubicBezTo>
                <a:cubicBezTo>
                  <a:pt x="305751" y="1226682"/>
                  <a:pt x="332603" y="1341345"/>
                  <a:pt x="334054" y="1363116"/>
                </a:cubicBezTo>
                <a:cubicBezTo>
                  <a:pt x="335505" y="1384887"/>
                  <a:pt x="314460" y="1345698"/>
                  <a:pt x="342763" y="1249904"/>
                </a:cubicBezTo>
                <a:cubicBezTo>
                  <a:pt x="371066" y="1154110"/>
                  <a:pt x="506048" y="768756"/>
                  <a:pt x="503871" y="788350"/>
                </a:cubicBezTo>
                <a:cubicBezTo>
                  <a:pt x="501694" y="807944"/>
                  <a:pt x="413157" y="1255710"/>
                  <a:pt x="329700" y="1367470"/>
                </a:cubicBezTo>
                <a:cubicBezTo>
                  <a:pt x="246243" y="1479230"/>
                  <a:pt x="28528" y="1461087"/>
                  <a:pt x="3128" y="1458910"/>
                </a:cubicBezTo>
                <a:cubicBezTo>
                  <a:pt x="-22272" y="1456733"/>
                  <a:pt x="113437" y="1444396"/>
                  <a:pt x="177300" y="1354407"/>
                </a:cubicBezTo>
                <a:cubicBezTo>
                  <a:pt x="241163" y="1264418"/>
                  <a:pt x="392836" y="946555"/>
                  <a:pt x="386305" y="918978"/>
                </a:cubicBezTo>
                <a:cubicBezTo>
                  <a:pt x="379773" y="891401"/>
                  <a:pt x="133757" y="1209264"/>
                  <a:pt x="138111" y="1188944"/>
                </a:cubicBezTo>
                <a:cubicBezTo>
                  <a:pt x="142465" y="1168624"/>
                  <a:pt x="325345" y="896481"/>
                  <a:pt x="412431" y="797058"/>
                </a:cubicBezTo>
                <a:cubicBezTo>
                  <a:pt x="499517" y="697635"/>
                  <a:pt x="603294" y="663527"/>
                  <a:pt x="660625" y="592407"/>
                </a:cubicBezTo>
                <a:cubicBezTo>
                  <a:pt x="717956" y="521287"/>
                  <a:pt x="760774" y="384126"/>
                  <a:pt x="756420" y="370338"/>
                </a:cubicBezTo>
                <a:cubicBezTo>
                  <a:pt x="752066" y="356550"/>
                  <a:pt x="634500" y="515482"/>
                  <a:pt x="634500" y="509676"/>
                </a:cubicBezTo>
                <a:cubicBezTo>
                  <a:pt x="634500" y="503870"/>
                  <a:pt x="728843" y="373967"/>
                  <a:pt x="756420" y="335504"/>
                </a:cubicBezTo>
                <a:cubicBezTo>
                  <a:pt x="783997" y="297041"/>
                  <a:pt x="791254" y="331875"/>
                  <a:pt x="799963" y="278898"/>
                </a:cubicBezTo>
                <a:cubicBezTo>
                  <a:pt x="808671" y="225921"/>
                  <a:pt x="803591" y="7481"/>
                  <a:pt x="817380" y="22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AA7C82A-E7E8-0571-02A0-28FEBAE34225}"/>
              </a:ext>
            </a:extLst>
          </p:cNvPr>
          <p:cNvSpPr/>
          <p:nvPr/>
        </p:nvSpPr>
        <p:spPr>
          <a:xfrm>
            <a:off x="2896319" y="6102757"/>
            <a:ext cx="595806" cy="784685"/>
          </a:xfrm>
          <a:custGeom>
            <a:avLst/>
            <a:gdLst>
              <a:gd name="connsiteX0" fmla="*/ 88181 w 595806"/>
              <a:gd name="connsiteY0" fmla="*/ 174218 h 784685"/>
              <a:gd name="connsiteX1" fmla="*/ 100881 w 595806"/>
              <a:gd name="connsiteY1" fmla="*/ 320268 h 784685"/>
              <a:gd name="connsiteX2" fmla="*/ 43731 w 595806"/>
              <a:gd name="connsiteY2" fmla="*/ 294868 h 784685"/>
              <a:gd name="connsiteX3" fmla="*/ 167556 w 595806"/>
              <a:gd name="connsiteY3" fmla="*/ 390118 h 784685"/>
              <a:gd name="connsiteX4" fmla="*/ 278681 w 595806"/>
              <a:gd name="connsiteY4" fmla="*/ 548868 h 784685"/>
              <a:gd name="connsiteX5" fmla="*/ 237406 w 595806"/>
              <a:gd name="connsiteY5" fmla="*/ 482193 h 784685"/>
              <a:gd name="connsiteX6" fmla="*/ 529506 w 595806"/>
              <a:gd name="connsiteY6" fmla="*/ 644118 h 784685"/>
              <a:gd name="connsiteX7" fmla="*/ 583481 w 595806"/>
              <a:gd name="connsiteY7" fmla="*/ 783818 h 784685"/>
              <a:gd name="connsiteX8" fmla="*/ 551731 w 595806"/>
              <a:gd name="connsiteY8" fmla="*/ 688568 h 784685"/>
              <a:gd name="connsiteX9" fmla="*/ 154856 w 595806"/>
              <a:gd name="connsiteY9" fmla="*/ 412343 h 784685"/>
              <a:gd name="connsiteX10" fmla="*/ 177081 w 595806"/>
              <a:gd name="connsiteY10" fmla="*/ 456793 h 784685"/>
              <a:gd name="connsiteX11" fmla="*/ 8806 w 595806"/>
              <a:gd name="connsiteY11" fmla="*/ 240893 h 784685"/>
              <a:gd name="connsiteX12" fmla="*/ 21506 w 595806"/>
              <a:gd name="connsiteY12" fmla="*/ 218668 h 784685"/>
              <a:gd name="connsiteX13" fmla="*/ 2456 w 595806"/>
              <a:gd name="connsiteY13" fmla="*/ 2768 h 784685"/>
              <a:gd name="connsiteX14" fmla="*/ 40556 w 595806"/>
              <a:gd name="connsiteY14" fmla="*/ 107543 h 784685"/>
              <a:gd name="connsiteX15" fmla="*/ 53256 w 595806"/>
              <a:gd name="connsiteY15" fmla="*/ 269468 h 784685"/>
              <a:gd name="connsiteX16" fmla="*/ 88181 w 595806"/>
              <a:gd name="connsiteY16" fmla="*/ 174218 h 78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5806" h="784685">
                <a:moveTo>
                  <a:pt x="88181" y="174218"/>
                </a:moveTo>
                <a:cubicBezTo>
                  <a:pt x="96119" y="182685"/>
                  <a:pt x="108289" y="300160"/>
                  <a:pt x="100881" y="320268"/>
                </a:cubicBezTo>
                <a:cubicBezTo>
                  <a:pt x="93473" y="340376"/>
                  <a:pt x="32618" y="283226"/>
                  <a:pt x="43731" y="294868"/>
                </a:cubicBezTo>
                <a:cubicBezTo>
                  <a:pt x="54843" y="306510"/>
                  <a:pt x="128398" y="347785"/>
                  <a:pt x="167556" y="390118"/>
                </a:cubicBezTo>
                <a:cubicBezTo>
                  <a:pt x="206714" y="432451"/>
                  <a:pt x="267039" y="533522"/>
                  <a:pt x="278681" y="548868"/>
                </a:cubicBezTo>
                <a:cubicBezTo>
                  <a:pt x="290323" y="564214"/>
                  <a:pt x="195602" y="466318"/>
                  <a:pt x="237406" y="482193"/>
                </a:cubicBezTo>
                <a:cubicBezTo>
                  <a:pt x="279210" y="498068"/>
                  <a:pt x="471827" y="593847"/>
                  <a:pt x="529506" y="644118"/>
                </a:cubicBezTo>
                <a:cubicBezTo>
                  <a:pt x="587185" y="694389"/>
                  <a:pt x="579777" y="776410"/>
                  <a:pt x="583481" y="783818"/>
                </a:cubicBezTo>
                <a:cubicBezTo>
                  <a:pt x="587185" y="791226"/>
                  <a:pt x="623169" y="750481"/>
                  <a:pt x="551731" y="688568"/>
                </a:cubicBezTo>
                <a:cubicBezTo>
                  <a:pt x="480293" y="626655"/>
                  <a:pt x="217298" y="450972"/>
                  <a:pt x="154856" y="412343"/>
                </a:cubicBezTo>
                <a:cubicBezTo>
                  <a:pt x="92414" y="373714"/>
                  <a:pt x="201423" y="485368"/>
                  <a:pt x="177081" y="456793"/>
                </a:cubicBezTo>
                <a:cubicBezTo>
                  <a:pt x="152739" y="428218"/>
                  <a:pt x="34735" y="280580"/>
                  <a:pt x="8806" y="240893"/>
                </a:cubicBezTo>
                <a:cubicBezTo>
                  <a:pt x="-17123" y="201206"/>
                  <a:pt x="22564" y="258355"/>
                  <a:pt x="21506" y="218668"/>
                </a:cubicBezTo>
                <a:cubicBezTo>
                  <a:pt x="20448" y="178981"/>
                  <a:pt x="-719" y="21289"/>
                  <a:pt x="2456" y="2768"/>
                </a:cubicBezTo>
                <a:cubicBezTo>
                  <a:pt x="5631" y="-15753"/>
                  <a:pt x="32089" y="63093"/>
                  <a:pt x="40556" y="107543"/>
                </a:cubicBezTo>
                <a:cubicBezTo>
                  <a:pt x="49023" y="151993"/>
                  <a:pt x="48494" y="252535"/>
                  <a:pt x="53256" y="269468"/>
                </a:cubicBezTo>
                <a:cubicBezTo>
                  <a:pt x="58018" y="286401"/>
                  <a:pt x="80243" y="165751"/>
                  <a:pt x="88181" y="1742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B7A0005-85F8-F558-5488-883981E8DCB8}"/>
              </a:ext>
            </a:extLst>
          </p:cNvPr>
          <p:cNvSpPr/>
          <p:nvPr/>
        </p:nvSpPr>
        <p:spPr>
          <a:xfrm>
            <a:off x="5579983" y="5616386"/>
            <a:ext cx="399331" cy="814935"/>
          </a:xfrm>
          <a:custGeom>
            <a:avLst/>
            <a:gdLst>
              <a:gd name="connsiteX0" fmla="*/ 398542 w 399331"/>
              <a:gd name="connsiteY0" fmla="*/ 189 h 814935"/>
              <a:gd name="connsiteX1" fmla="*/ 204867 w 399331"/>
              <a:gd name="connsiteY1" fmla="*/ 171639 h 814935"/>
              <a:gd name="connsiteX2" fmla="*/ 255667 w 399331"/>
              <a:gd name="connsiteY2" fmla="*/ 136714 h 814935"/>
              <a:gd name="connsiteX3" fmla="*/ 208042 w 399331"/>
              <a:gd name="connsiteY3" fmla="*/ 362139 h 814935"/>
              <a:gd name="connsiteX4" fmla="*/ 271542 w 399331"/>
              <a:gd name="connsiteY4" fmla="*/ 133539 h 814935"/>
              <a:gd name="connsiteX5" fmla="*/ 173117 w 399331"/>
              <a:gd name="connsiteY5" fmla="*/ 219264 h 814935"/>
              <a:gd name="connsiteX6" fmla="*/ 112792 w 399331"/>
              <a:gd name="connsiteY6" fmla="*/ 298639 h 814935"/>
              <a:gd name="connsiteX7" fmla="*/ 4842 w 399331"/>
              <a:gd name="connsiteY7" fmla="*/ 584389 h 814935"/>
              <a:gd name="connsiteX8" fmla="*/ 39767 w 399331"/>
              <a:gd name="connsiteY8" fmla="*/ 435164 h 814935"/>
              <a:gd name="connsiteX9" fmla="*/ 1667 w 399331"/>
              <a:gd name="connsiteY9" fmla="*/ 812989 h 814935"/>
              <a:gd name="connsiteX10" fmla="*/ 23892 w 399331"/>
              <a:gd name="connsiteY10" fmla="*/ 565339 h 814935"/>
              <a:gd name="connsiteX11" fmla="*/ 169942 w 399331"/>
              <a:gd name="connsiteY11" fmla="*/ 184339 h 814935"/>
              <a:gd name="connsiteX12" fmla="*/ 115967 w 399331"/>
              <a:gd name="connsiteY12" fmla="*/ 260539 h 814935"/>
              <a:gd name="connsiteX13" fmla="*/ 144542 w 399331"/>
              <a:gd name="connsiteY13" fmla="*/ 197039 h 814935"/>
              <a:gd name="connsiteX14" fmla="*/ 119142 w 399331"/>
              <a:gd name="connsiteY14" fmla="*/ 209739 h 814935"/>
              <a:gd name="connsiteX15" fmla="*/ 398542 w 399331"/>
              <a:gd name="connsiteY15" fmla="*/ 189 h 81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9331" h="814935">
                <a:moveTo>
                  <a:pt x="398542" y="189"/>
                </a:moveTo>
                <a:cubicBezTo>
                  <a:pt x="412830" y="-6161"/>
                  <a:pt x="228679" y="148885"/>
                  <a:pt x="204867" y="171639"/>
                </a:cubicBezTo>
                <a:cubicBezTo>
                  <a:pt x="181055" y="194393"/>
                  <a:pt x="255138" y="104964"/>
                  <a:pt x="255667" y="136714"/>
                </a:cubicBezTo>
                <a:cubicBezTo>
                  <a:pt x="256196" y="168464"/>
                  <a:pt x="205396" y="362668"/>
                  <a:pt x="208042" y="362139"/>
                </a:cubicBezTo>
                <a:cubicBezTo>
                  <a:pt x="210688" y="361610"/>
                  <a:pt x="277363" y="157352"/>
                  <a:pt x="271542" y="133539"/>
                </a:cubicBezTo>
                <a:cubicBezTo>
                  <a:pt x="265721" y="109726"/>
                  <a:pt x="199575" y="191747"/>
                  <a:pt x="173117" y="219264"/>
                </a:cubicBezTo>
                <a:cubicBezTo>
                  <a:pt x="146659" y="246781"/>
                  <a:pt x="140838" y="237785"/>
                  <a:pt x="112792" y="298639"/>
                </a:cubicBezTo>
                <a:cubicBezTo>
                  <a:pt x="84746" y="359493"/>
                  <a:pt x="17013" y="561635"/>
                  <a:pt x="4842" y="584389"/>
                </a:cubicBezTo>
                <a:cubicBezTo>
                  <a:pt x="-7329" y="607143"/>
                  <a:pt x="40296" y="397064"/>
                  <a:pt x="39767" y="435164"/>
                </a:cubicBezTo>
                <a:cubicBezTo>
                  <a:pt x="39238" y="473264"/>
                  <a:pt x="4313" y="791293"/>
                  <a:pt x="1667" y="812989"/>
                </a:cubicBezTo>
                <a:cubicBezTo>
                  <a:pt x="-979" y="834685"/>
                  <a:pt x="-4154" y="670114"/>
                  <a:pt x="23892" y="565339"/>
                </a:cubicBezTo>
                <a:cubicBezTo>
                  <a:pt x="51938" y="460564"/>
                  <a:pt x="154596" y="235139"/>
                  <a:pt x="169942" y="184339"/>
                </a:cubicBezTo>
                <a:cubicBezTo>
                  <a:pt x="185288" y="133539"/>
                  <a:pt x="120200" y="258422"/>
                  <a:pt x="115967" y="260539"/>
                </a:cubicBezTo>
                <a:cubicBezTo>
                  <a:pt x="111734" y="262656"/>
                  <a:pt x="144013" y="205506"/>
                  <a:pt x="144542" y="197039"/>
                </a:cubicBezTo>
                <a:cubicBezTo>
                  <a:pt x="145071" y="188572"/>
                  <a:pt x="76809" y="240960"/>
                  <a:pt x="119142" y="209739"/>
                </a:cubicBezTo>
                <a:cubicBezTo>
                  <a:pt x="161475" y="178518"/>
                  <a:pt x="384254" y="6539"/>
                  <a:pt x="398542" y="1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A971F6F0-D24E-B30C-A25D-1863AE4D81D9}"/>
              </a:ext>
            </a:extLst>
          </p:cNvPr>
          <p:cNvSpPr/>
          <p:nvPr/>
        </p:nvSpPr>
        <p:spPr>
          <a:xfrm>
            <a:off x="5575152" y="5633352"/>
            <a:ext cx="253561" cy="539017"/>
          </a:xfrm>
          <a:custGeom>
            <a:avLst/>
            <a:gdLst>
              <a:gd name="connsiteX0" fmla="*/ 181123 w 253561"/>
              <a:gd name="connsiteY0" fmla="*/ 30848 h 539017"/>
              <a:gd name="connsiteX1" fmla="*/ 130323 w 253561"/>
              <a:gd name="connsiteY1" fmla="*/ 113398 h 539017"/>
              <a:gd name="connsiteX2" fmla="*/ 69998 w 253561"/>
              <a:gd name="connsiteY2" fmla="*/ 291198 h 539017"/>
              <a:gd name="connsiteX3" fmla="*/ 79523 w 253561"/>
              <a:gd name="connsiteY3" fmla="*/ 199123 h 539017"/>
              <a:gd name="connsiteX4" fmla="*/ 148 w 253561"/>
              <a:gd name="connsiteY4" fmla="*/ 538848 h 539017"/>
              <a:gd name="connsiteX5" fmla="*/ 60473 w 253561"/>
              <a:gd name="connsiteY5" fmla="*/ 243573 h 539017"/>
              <a:gd name="connsiteX6" fmla="*/ 89048 w 253561"/>
              <a:gd name="connsiteY6" fmla="*/ 145148 h 539017"/>
              <a:gd name="connsiteX7" fmla="*/ 82698 w 253561"/>
              <a:gd name="connsiteY7" fmla="*/ 173723 h 539017"/>
              <a:gd name="connsiteX8" fmla="*/ 250973 w 253561"/>
              <a:gd name="connsiteY8" fmla="*/ 8623 h 539017"/>
              <a:gd name="connsiteX9" fmla="*/ 181123 w 253561"/>
              <a:gd name="connsiteY9" fmla="*/ 30848 h 53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561" h="539017">
                <a:moveTo>
                  <a:pt x="181123" y="30848"/>
                </a:moveTo>
                <a:cubicBezTo>
                  <a:pt x="161015" y="48310"/>
                  <a:pt x="148844" y="70006"/>
                  <a:pt x="130323" y="113398"/>
                </a:cubicBezTo>
                <a:cubicBezTo>
                  <a:pt x="111802" y="156790"/>
                  <a:pt x="78465" y="276910"/>
                  <a:pt x="69998" y="291198"/>
                </a:cubicBezTo>
                <a:cubicBezTo>
                  <a:pt x="61531" y="305486"/>
                  <a:pt x="91165" y="157848"/>
                  <a:pt x="79523" y="199123"/>
                </a:cubicBezTo>
                <a:cubicBezTo>
                  <a:pt x="67881" y="240398"/>
                  <a:pt x="3323" y="531440"/>
                  <a:pt x="148" y="538848"/>
                </a:cubicBezTo>
                <a:cubicBezTo>
                  <a:pt x="-3027" y="546256"/>
                  <a:pt x="45656" y="309190"/>
                  <a:pt x="60473" y="243573"/>
                </a:cubicBezTo>
                <a:cubicBezTo>
                  <a:pt x="75290" y="177956"/>
                  <a:pt x="85344" y="156790"/>
                  <a:pt x="89048" y="145148"/>
                </a:cubicBezTo>
                <a:cubicBezTo>
                  <a:pt x="92752" y="133506"/>
                  <a:pt x="55710" y="196477"/>
                  <a:pt x="82698" y="173723"/>
                </a:cubicBezTo>
                <a:cubicBezTo>
                  <a:pt x="109685" y="150969"/>
                  <a:pt x="234569" y="31377"/>
                  <a:pt x="250973" y="8623"/>
                </a:cubicBezTo>
                <a:cubicBezTo>
                  <a:pt x="267377" y="-14131"/>
                  <a:pt x="201231" y="13386"/>
                  <a:pt x="181123" y="308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94A7C6C0-3E59-A461-8948-C9DA1CBDFCB6}"/>
              </a:ext>
            </a:extLst>
          </p:cNvPr>
          <p:cNvSpPr/>
          <p:nvPr/>
        </p:nvSpPr>
        <p:spPr>
          <a:xfrm>
            <a:off x="5812327" y="7157402"/>
            <a:ext cx="350395" cy="705994"/>
          </a:xfrm>
          <a:custGeom>
            <a:avLst/>
            <a:gdLst>
              <a:gd name="connsiteX0" fmla="*/ 388 w 350395"/>
              <a:gd name="connsiteY0" fmla="*/ 19 h 705994"/>
              <a:gd name="connsiteX1" fmla="*/ 229885 w 350395"/>
              <a:gd name="connsiteY1" fmla="*/ 193657 h 705994"/>
              <a:gd name="connsiteX2" fmla="*/ 287259 w 350395"/>
              <a:gd name="connsiteY2" fmla="*/ 451840 h 705994"/>
              <a:gd name="connsiteX3" fmla="*/ 290845 w 350395"/>
              <a:gd name="connsiteY3" fmla="*/ 372951 h 705994"/>
              <a:gd name="connsiteX4" fmla="*/ 258572 w 350395"/>
              <a:gd name="connsiteY4" fmla="*/ 699266 h 705994"/>
              <a:gd name="connsiteX5" fmla="*/ 287259 w 350395"/>
              <a:gd name="connsiteY5" fmla="*/ 573760 h 705994"/>
              <a:gd name="connsiteX6" fmla="*/ 341047 w 350395"/>
              <a:gd name="connsiteY6" fmla="*/ 340678 h 705994"/>
              <a:gd name="connsiteX7" fmla="*/ 341047 w 350395"/>
              <a:gd name="connsiteY7" fmla="*/ 362193 h 705994"/>
              <a:gd name="connsiteX8" fmla="*/ 247814 w 350395"/>
              <a:gd name="connsiteY8" fmla="*/ 157798 h 705994"/>
              <a:gd name="connsiteX9" fmla="*/ 290845 w 350395"/>
              <a:gd name="connsiteY9" fmla="*/ 204414 h 705994"/>
              <a:gd name="connsiteX10" fmla="*/ 388 w 350395"/>
              <a:gd name="connsiteY10" fmla="*/ 19 h 70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95" h="705994">
                <a:moveTo>
                  <a:pt x="388" y="19"/>
                </a:moveTo>
                <a:cubicBezTo>
                  <a:pt x="-9772" y="-1774"/>
                  <a:pt x="182073" y="118354"/>
                  <a:pt x="229885" y="193657"/>
                </a:cubicBezTo>
                <a:cubicBezTo>
                  <a:pt x="277697" y="268960"/>
                  <a:pt x="277099" y="421958"/>
                  <a:pt x="287259" y="451840"/>
                </a:cubicBezTo>
                <a:cubicBezTo>
                  <a:pt x="297419" y="481722"/>
                  <a:pt x="295626" y="331713"/>
                  <a:pt x="290845" y="372951"/>
                </a:cubicBezTo>
                <a:cubicBezTo>
                  <a:pt x="286064" y="414189"/>
                  <a:pt x="259170" y="665798"/>
                  <a:pt x="258572" y="699266"/>
                </a:cubicBezTo>
                <a:cubicBezTo>
                  <a:pt x="257974" y="732734"/>
                  <a:pt x="273513" y="633525"/>
                  <a:pt x="287259" y="573760"/>
                </a:cubicBezTo>
                <a:cubicBezTo>
                  <a:pt x="301005" y="513995"/>
                  <a:pt x="332082" y="375939"/>
                  <a:pt x="341047" y="340678"/>
                </a:cubicBezTo>
                <a:cubicBezTo>
                  <a:pt x="350012" y="305417"/>
                  <a:pt x="356586" y="392673"/>
                  <a:pt x="341047" y="362193"/>
                </a:cubicBezTo>
                <a:cubicBezTo>
                  <a:pt x="325508" y="331713"/>
                  <a:pt x="256181" y="184095"/>
                  <a:pt x="247814" y="157798"/>
                </a:cubicBezTo>
                <a:cubicBezTo>
                  <a:pt x="239447" y="131501"/>
                  <a:pt x="339852" y="233101"/>
                  <a:pt x="290845" y="204414"/>
                </a:cubicBezTo>
                <a:cubicBezTo>
                  <a:pt x="241838" y="175727"/>
                  <a:pt x="10548" y="1812"/>
                  <a:pt x="388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D3B3EA0F-CB14-0716-9E6C-DBD3BB242BF2}"/>
              </a:ext>
            </a:extLst>
          </p:cNvPr>
          <p:cNvSpPr/>
          <p:nvPr/>
        </p:nvSpPr>
        <p:spPr>
          <a:xfrm>
            <a:off x="6037910" y="7731122"/>
            <a:ext cx="83908" cy="657302"/>
          </a:xfrm>
          <a:custGeom>
            <a:avLst/>
            <a:gdLst>
              <a:gd name="connsiteX0" fmla="*/ 72434 w 83908"/>
              <a:gd name="connsiteY0" fmla="*/ 40 h 657302"/>
              <a:gd name="connsiteX1" fmla="*/ 25817 w 83908"/>
              <a:gd name="connsiteY1" fmla="*/ 383730 h 657302"/>
              <a:gd name="connsiteX2" fmla="*/ 716 w 83908"/>
              <a:gd name="connsiteY2" fmla="*/ 656257 h 657302"/>
              <a:gd name="connsiteX3" fmla="*/ 11474 w 83908"/>
              <a:gd name="connsiteY3" fmla="*/ 469791 h 657302"/>
              <a:gd name="connsiteX4" fmla="*/ 58090 w 83908"/>
              <a:gd name="connsiteY4" fmla="*/ 272567 h 657302"/>
              <a:gd name="connsiteX5" fmla="*/ 83191 w 83908"/>
              <a:gd name="connsiteY5" fmla="*/ 358629 h 657302"/>
              <a:gd name="connsiteX6" fmla="*/ 72434 w 83908"/>
              <a:gd name="connsiteY6" fmla="*/ 40 h 65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908" h="657302">
                <a:moveTo>
                  <a:pt x="72434" y="40"/>
                </a:moveTo>
                <a:cubicBezTo>
                  <a:pt x="62872" y="4223"/>
                  <a:pt x="37770" y="274361"/>
                  <a:pt x="25817" y="383730"/>
                </a:cubicBezTo>
                <a:cubicBezTo>
                  <a:pt x="13864" y="493100"/>
                  <a:pt x="3106" y="641914"/>
                  <a:pt x="716" y="656257"/>
                </a:cubicBezTo>
                <a:cubicBezTo>
                  <a:pt x="-1674" y="670600"/>
                  <a:pt x="1912" y="533739"/>
                  <a:pt x="11474" y="469791"/>
                </a:cubicBezTo>
                <a:cubicBezTo>
                  <a:pt x="21036" y="405843"/>
                  <a:pt x="46137" y="291094"/>
                  <a:pt x="58090" y="272567"/>
                </a:cubicBezTo>
                <a:cubicBezTo>
                  <a:pt x="70043" y="254040"/>
                  <a:pt x="80800" y="399867"/>
                  <a:pt x="83191" y="358629"/>
                </a:cubicBezTo>
                <a:cubicBezTo>
                  <a:pt x="85582" y="317392"/>
                  <a:pt x="81996" y="-4143"/>
                  <a:pt x="72434" y="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F13FB6E6-2098-D037-5214-098DC69B7730}"/>
              </a:ext>
            </a:extLst>
          </p:cNvPr>
          <p:cNvSpPr/>
          <p:nvPr/>
        </p:nvSpPr>
        <p:spPr>
          <a:xfrm>
            <a:off x="5368770" y="7692991"/>
            <a:ext cx="689417" cy="1100289"/>
          </a:xfrm>
          <a:custGeom>
            <a:avLst/>
            <a:gdLst>
              <a:gd name="connsiteX0" fmla="*/ 689130 w 689417"/>
              <a:gd name="connsiteY0" fmla="*/ 34 h 1100289"/>
              <a:gd name="connsiteX1" fmla="*/ 555780 w 689417"/>
              <a:gd name="connsiteY1" fmla="*/ 466759 h 1100289"/>
              <a:gd name="connsiteX2" fmla="*/ 558955 w 689417"/>
              <a:gd name="connsiteY2" fmla="*/ 415959 h 1100289"/>
              <a:gd name="connsiteX3" fmla="*/ 419255 w 689417"/>
              <a:gd name="connsiteY3" fmla="*/ 723934 h 1100289"/>
              <a:gd name="connsiteX4" fmla="*/ 276380 w 689417"/>
              <a:gd name="connsiteY4" fmla="*/ 847759 h 1100289"/>
              <a:gd name="connsiteX5" fmla="*/ 377980 w 689417"/>
              <a:gd name="connsiteY5" fmla="*/ 806484 h 1100289"/>
              <a:gd name="connsiteX6" fmla="*/ 9680 w 689417"/>
              <a:gd name="connsiteY6" fmla="*/ 1092234 h 1100289"/>
              <a:gd name="connsiteX7" fmla="*/ 133505 w 689417"/>
              <a:gd name="connsiteY7" fmla="*/ 1006509 h 1100289"/>
              <a:gd name="connsiteX8" fmla="*/ 416080 w 689417"/>
              <a:gd name="connsiteY8" fmla="*/ 847759 h 1100289"/>
              <a:gd name="connsiteX9" fmla="*/ 216055 w 689417"/>
              <a:gd name="connsiteY9" fmla="*/ 923959 h 1100289"/>
              <a:gd name="connsiteX10" fmla="*/ 454180 w 689417"/>
              <a:gd name="connsiteY10" fmla="*/ 733459 h 1100289"/>
              <a:gd name="connsiteX11" fmla="*/ 390680 w 689417"/>
              <a:gd name="connsiteY11" fmla="*/ 762034 h 1100289"/>
              <a:gd name="connsiteX12" fmla="*/ 574830 w 689417"/>
              <a:gd name="connsiteY12" fmla="*/ 396909 h 1100289"/>
              <a:gd name="connsiteX13" fmla="*/ 514505 w 689417"/>
              <a:gd name="connsiteY13" fmla="*/ 441359 h 1100289"/>
              <a:gd name="connsiteX14" fmla="*/ 689130 w 689417"/>
              <a:gd name="connsiteY14" fmla="*/ 34 h 110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9417" h="1100289">
                <a:moveTo>
                  <a:pt x="689130" y="34"/>
                </a:moveTo>
                <a:cubicBezTo>
                  <a:pt x="696009" y="4267"/>
                  <a:pt x="577476" y="397438"/>
                  <a:pt x="555780" y="466759"/>
                </a:cubicBezTo>
                <a:cubicBezTo>
                  <a:pt x="534084" y="536080"/>
                  <a:pt x="581709" y="373097"/>
                  <a:pt x="558955" y="415959"/>
                </a:cubicBezTo>
                <a:cubicBezTo>
                  <a:pt x="536201" y="458821"/>
                  <a:pt x="466351" y="651967"/>
                  <a:pt x="419255" y="723934"/>
                </a:cubicBezTo>
                <a:cubicBezTo>
                  <a:pt x="372159" y="795901"/>
                  <a:pt x="283259" y="834001"/>
                  <a:pt x="276380" y="847759"/>
                </a:cubicBezTo>
                <a:cubicBezTo>
                  <a:pt x="269501" y="861517"/>
                  <a:pt x="422430" y="765738"/>
                  <a:pt x="377980" y="806484"/>
                </a:cubicBezTo>
                <a:cubicBezTo>
                  <a:pt x="333530" y="847230"/>
                  <a:pt x="50426" y="1058897"/>
                  <a:pt x="9680" y="1092234"/>
                </a:cubicBezTo>
                <a:cubicBezTo>
                  <a:pt x="-31066" y="1125572"/>
                  <a:pt x="65772" y="1047255"/>
                  <a:pt x="133505" y="1006509"/>
                </a:cubicBezTo>
                <a:cubicBezTo>
                  <a:pt x="201238" y="965763"/>
                  <a:pt x="402322" y="861517"/>
                  <a:pt x="416080" y="847759"/>
                </a:cubicBezTo>
                <a:cubicBezTo>
                  <a:pt x="429838" y="834001"/>
                  <a:pt x="209705" y="943009"/>
                  <a:pt x="216055" y="923959"/>
                </a:cubicBezTo>
                <a:cubicBezTo>
                  <a:pt x="222405" y="904909"/>
                  <a:pt x="425076" y="760447"/>
                  <a:pt x="454180" y="733459"/>
                </a:cubicBezTo>
                <a:cubicBezTo>
                  <a:pt x="483284" y="706472"/>
                  <a:pt x="370572" y="818126"/>
                  <a:pt x="390680" y="762034"/>
                </a:cubicBezTo>
                <a:cubicBezTo>
                  <a:pt x="410788" y="705942"/>
                  <a:pt x="554192" y="450355"/>
                  <a:pt x="574830" y="396909"/>
                </a:cubicBezTo>
                <a:cubicBezTo>
                  <a:pt x="595467" y="343463"/>
                  <a:pt x="495455" y="503272"/>
                  <a:pt x="514505" y="441359"/>
                </a:cubicBezTo>
                <a:cubicBezTo>
                  <a:pt x="533555" y="379446"/>
                  <a:pt x="682251" y="-4199"/>
                  <a:pt x="689130" y="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BD67B47-8906-067D-CBF9-7DE0BECA8D73}"/>
              </a:ext>
            </a:extLst>
          </p:cNvPr>
          <p:cNvSpPr/>
          <p:nvPr/>
        </p:nvSpPr>
        <p:spPr>
          <a:xfrm>
            <a:off x="5726913" y="7908476"/>
            <a:ext cx="356797" cy="645372"/>
          </a:xfrm>
          <a:custGeom>
            <a:avLst/>
            <a:gdLst>
              <a:gd name="connsiteX0" fmla="*/ 356387 w 356797"/>
              <a:gd name="connsiteY0" fmla="*/ 3624 h 645372"/>
              <a:gd name="connsiteX1" fmla="*/ 216687 w 356797"/>
              <a:gd name="connsiteY1" fmla="*/ 419549 h 645372"/>
              <a:gd name="connsiteX2" fmla="*/ 232562 w 356797"/>
              <a:gd name="connsiteY2" fmla="*/ 394149 h 645372"/>
              <a:gd name="connsiteX3" fmla="*/ 226212 w 356797"/>
              <a:gd name="connsiteY3" fmla="*/ 476699 h 645372"/>
              <a:gd name="connsiteX4" fmla="*/ 3962 w 356797"/>
              <a:gd name="connsiteY4" fmla="*/ 641799 h 645372"/>
              <a:gd name="connsiteX5" fmla="*/ 99212 w 356797"/>
              <a:gd name="connsiteY5" fmla="*/ 581474 h 645372"/>
              <a:gd name="connsiteX6" fmla="*/ 292887 w 356797"/>
              <a:gd name="connsiteY6" fmla="*/ 479874 h 645372"/>
              <a:gd name="connsiteX7" fmla="*/ 197637 w 356797"/>
              <a:gd name="connsiteY7" fmla="*/ 486224 h 645372"/>
              <a:gd name="connsiteX8" fmla="*/ 264312 w 356797"/>
              <a:gd name="connsiteY8" fmla="*/ 384624 h 645372"/>
              <a:gd name="connsiteX9" fmla="*/ 223037 w 356797"/>
              <a:gd name="connsiteY9" fmla="*/ 384624 h 645372"/>
              <a:gd name="connsiteX10" fmla="*/ 302412 w 356797"/>
              <a:gd name="connsiteY10" fmla="*/ 181424 h 645372"/>
              <a:gd name="connsiteX11" fmla="*/ 261137 w 356797"/>
              <a:gd name="connsiteY11" fmla="*/ 213174 h 645372"/>
              <a:gd name="connsiteX12" fmla="*/ 356387 w 356797"/>
              <a:gd name="connsiteY12" fmla="*/ 3624 h 64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797" h="645372">
                <a:moveTo>
                  <a:pt x="356387" y="3624"/>
                </a:moveTo>
                <a:cubicBezTo>
                  <a:pt x="348979" y="38020"/>
                  <a:pt x="237324" y="354462"/>
                  <a:pt x="216687" y="419549"/>
                </a:cubicBezTo>
                <a:cubicBezTo>
                  <a:pt x="196050" y="484636"/>
                  <a:pt x="230974" y="384624"/>
                  <a:pt x="232562" y="394149"/>
                </a:cubicBezTo>
                <a:cubicBezTo>
                  <a:pt x="234149" y="403674"/>
                  <a:pt x="264312" y="435424"/>
                  <a:pt x="226212" y="476699"/>
                </a:cubicBezTo>
                <a:cubicBezTo>
                  <a:pt x="188112" y="517974"/>
                  <a:pt x="25129" y="624337"/>
                  <a:pt x="3962" y="641799"/>
                </a:cubicBezTo>
                <a:cubicBezTo>
                  <a:pt x="-17205" y="659261"/>
                  <a:pt x="51058" y="608462"/>
                  <a:pt x="99212" y="581474"/>
                </a:cubicBezTo>
                <a:cubicBezTo>
                  <a:pt x="147366" y="554487"/>
                  <a:pt x="276483" y="495749"/>
                  <a:pt x="292887" y="479874"/>
                </a:cubicBezTo>
                <a:cubicBezTo>
                  <a:pt x="309291" y="463999"/>
                  <a:pt x="202399" y="502099"/>
                  <a:pt x="197637" y="486224"/>
                </a:cubicBezTo>
                <a:cubicBezTo>
                  <a:pt x="192875" y="470349"/>
                  <a:pt x="260079" y="401557"/>
                  <a:pt x="264312" y="384624"/>
                </a:cubicBezTo>
                <a:cubicBezTo>
                  <a:pt x="268545" y="367691"/>
                  <a:pt x="216687" y="418491"/>
                  <a:pt x="223037" y="384624"/>
                </a:cubicBezTo>
                <a:cubicBezTo>
                  <a:pt x="229387" y="350757"/>
                  <a:pt x="296062" y="209999"/>
                  <a:pt x="302412" y="181424"/>
                </a:cubicBezTo>
                <a:cubicBezTo>
                  <a:pt x="308762" y="152849"/>
                  <a:pt x="253729" y="235928"/>
                  <a:pt x="261137" y="213174"/>
                </a:cubicBezTo>
                <a:cubicBezTo>
                  <a:pt x="268545" y="190420"/>
                  <a:pt x="363795" y="-30772"/>
                  <a:pt x="356387" y="36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26C5AB6-64DF-F1F1-691D-714FADCF217D}"/>
              </a:ext>
            </a:extLst>
          </p:cNvPr>
          <p:cNvSpPr/>
          <p:nvPr/>
        </p:nvSpPr>
        <p:spPr>
          <a:xfrm>
            <a:off x="5102031" y="8397407"/>
            <a:ext cx="393963" cy="359290"/>
          </a:xfrm>
          <a:custGeom>
            <a:avLst/>
            <a:gdLst>
              <a:gd name="connsiteX0" fmla="*/ 393894 w 393963"/>
              <a:gd name="connsiteY0" fmla="*/ 468 h 359290"/>
              <a:gd name="connsiteX1" fmla="*/ 343094 w 393963"/>
              <a:gd name="connsiteY1" fmla="*/ 140168 h 359290"/>
              <a:gd name="connsiteX2" fmla="*/ 358969 w 393963"/>
              <a:gd name="connsiteY2" fmla="*/ 238593 h 359290"/>
              <a:gd name="connsiteX3" fmla="*/ 368494 w 393963"/>
              <a:gd name="connsiteY3" fmla="*/ 171918 h 359290"/>
              <a:gd name="connsiteX4" fmla="*/ 260544 w 393963"/>
              <a:gd name="connsiteY4" fmla="*/ 225893 h 359290"/>
              <a:gd name="connsiteX5" fmla="*/ 194 w 393963"/>
              <a:gd name="connsiteY5" fmla="*/ 359243 h 359290"/>
              <a:gd name="connsiteX6" fmla="*/ 304994 w 393963"/>
              <a:gd name="connsiteY6" fmla="*/ 241768 h 359290"/>
              <a:gd name="connsiteX7" fmla="*/ 92269 w 393963"/>
              <a:gd name="connsiteY7" fmla="*/ 295743 h 359290"/>
              <a:gd name="connsiteX8" fmla="*/ 260544 w 393963"/>
              <a:gd name="connsiteY8" fmla="*/ 225893 h 359290"/>
              <a:gd name="connsiteX9" fmla="*/ 330394 w 393963"/>
              <a:gd name="connsiteY9" fmla="*/ 190968 h 359290"/>
              <a:gd name="connsiteX10" fmla="*/ 393894 w 393963"/>
              <a:gd name="connsiteY10" fmla="*/ 468 h 3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963" h="359290">
                <a:moveTo>
                  <a:pt x="393894" y="468"/>
                </a:moveTo>
                <a:cubicBezTo>
                  <a:pt x="396011" y="-7999"/>
                  <a:pt x="348915" y="100481"/>
                  <a:pt x="343094" y="140168"/>
                </a:cubicBezTo>
                <a:cubicBezTo>
                  <a:pt x="337273" y="179855"/>
                  <a:pt x="354736" y="233301"/>
                  <a:pt x="358969" y="238593"/>
                </a:cubicBezTo>
                <a:cubicBezTo>
                  <a:pt x="363202" y="243885"/>
                  <a:pt x="384898" y="174035"/>
                  <a:pt x="368494" y="171918"/>
                </a:cubicBezTo>
                <a:cubicBezTo>
                  <a:pt x="352090" y="169801"/>
                  <a:pt x="260544" y="225893"/>
                  <a:pt x="260544" y="225893"/>
                </a:cubicBezTo>
                <a:cubicBezTo>
                  <a:pt x="199161" y="257114"/>
                  <a:pt x="-7214" y="356597"/>
                  <a:pt x="194" y="359243"/>
                </a:cubicBezTo>
                <a:cubicBezTo>
                  <a:pt x="7602" y="361889"/>
                  <a:pt x="289648" y="252351"/>
                  <a:pt x="304994" y="241768"/>
                </a:cubicBezTo>
                <a:cubicBezTo>
                  <a:pt x="320340" y="231185"/>
                  <a:pt x="99677" y="298389"/>
                  <a:pt x="92269" y="295743"/>
                </a:cubicBezTo>
                <a:cubicBezTo>
                  <a:pt x="84861" y="293097"/>
                  <a:pt x="220856" y="243356"/>
                  <a:pt x="260544" y="225893"/>
                </a:cubicBezTo>
                <a:cubicBezTo>
                  <a:pt x="300231" y="208431"/>
                  <a:pt x="308169" y="222718"/>
                  <a:pt x="330394" y="190968"/>
                </a:cubicBezTo>
                <a:cubicBezTo>
                  <a:pt x="352619" y="159218"/>
                  <a:pt x="391777" y="8935"/>
                  <a:pt x="393894" y="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B4F531C9-5CF2-9755-DE55-32A92411EA70}"/>
              </a:ext>
            </a:extLst>
          </p:cNvPr>
          <p:cNvSpPr/>
          <p:nvPr/>
        </p:nvSpPr>
        <p:spPr>
          <a:xfrm>
            <a:off x="4864095" y="8658111"/>
            <a:ext cx="587622" cy="330568"/>
          </a:xfrm>
          <a:custGeom>
            <a:avLst/>
            <a:gdLst>
              <a:gd name="connsiteX0" fmla="*/ 587380 w 587622"/>
              <a:gd name="connsiteY0" fmla="*/ 114 h 330568"/>
              <a:gd name="connsiteX1" fmla="*/ 412755 w 587622"/>
              <a:gd name="connsiteY1" fmla="*/ 146164 h 330568"/>
              <a:gd name="connsiteX2" fmla="*/ 5 w 587622"/>
              <a:gd name="connsiteY2" fmla="*/ 330314 h 330568"/>
              <a:gd name="connsiteX3" fmla="*/ 403230 w 587622"/>
              <a:gd name="connsiteY3" fmla="*/ 187439 h 330568"/>
              <a:gd name="connsiteX4" fmla="*/ 285755 w 587622"/>
              <a:gd name="connsiteY4" fmla="*/ 241414 h 330568"/>
              <a:gd name="connsiteX5" fmla="*/ 425455 w 587622"/>
              <a:gd name="connsiteY5" fmla="*/ 165214 h 330568"/>
              <a:gd name="connsiteX6" fmla="*/ 428630 w 587622"/>
              <a:gd name="connsiteY6" fmla="*/ 111239 h 330568"/>
              <a:gd name="connsiteX7" fmla="*/ 381005 w 587622"/>
              <a:gd name="connsiteY7" fmla="*/ 120764 h 330568"/>
              <a:gd name="connsiteX8" fmla="*/ 587380 w 587622"/>
              <a:gd name="connsiteY8" fmla="*/ 114 h 33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622" h="330568">
                <a:moveTo>
                  <a:pt x="587380" y="114"/>
                </a:moveTo>
                <a:cubicBezTo>
                  <a:pt x="592672" y="4347"/>
                  <a:pt x="510651" y="91131"/>
                  <a:pt x="412755" y="146164"/>
                </a:cubicBezTo>
                <a:cubicBezTo>
                  <a:pt x="314859" y="201197"/>
                  <a:pt x="1592" y="323435"/>
                  <a:pt x="5" y="330314"/>
                </a:cubicBezTo>
                <a:cubicBezTo>
                  <a:pt x="-1582" y="337193"/>
                  <a:pt x="355605" y="202256"/>
                  <a:pt x="403230" y="187439"/>
                </a:cubicBezTo>
                <a:cubicBezTo>
                  <a:pt x="450855" y="172622"/>
                  <a:pt x="282051" y="245118"/>
                  <a:pt x="285755" y="241414"/>
                </a:cubicBezTo>
                <a:cubicBezTo>
                  <a:pt x="289459" y="237710"/>
                  <a:pt x="401642" y="186910"/>
                  <a:pt x="425455" y="165214"/>
                </a:cubicBezTo>
                <a:cubicBezTo>
                  <a:pt x="449268" y="143518"/>
                  <a:pt x="436038" y="118647"/>
                  <a:pt x="428630" y="111239"/>
                </a:cubicBezTo>
                <a:cubicBezTo>
                  <a:pt x="421222" y="103831"/>
                  <a:pt x="354018" y="131347"/>
                  <a:pt x="381005" y="120764"/>
                </a:cubicBezTo>
                <a:cubicBezTo>
                  <a:pt x="407992" y="110181"/>
                  <a:pt x="582088" y="-4119"/>
                  <a:pt x="587380" y="1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4E99228-3165-AFA1-2759-202F6848AA55}"/>
              </a:ext>
            </a:extLst>
          </p:cNvPr>
          <p:cNvSpPr/>
          <p:nvPr/>
        </p:nvSpPr>
        <p:spPr>
          <a:xfrm>
            <a:off x="4264917" y="8734327"/>
            <a:ext cx="907834" cy="159283"/>
          </a:xfrm>
          <a:custGeom>
            <a:avLst/>
            <a:gdLst>
              <a:gd name="connsiteX0" fmla="*/ 2283 w 907834"/>
              <a:gd name="connsiteY0" fmla="*/ 98 h 159283"/>
              <a:gd name="connsiteX1" fmla="*/ 491233 w 907834"/>
              <a:gd name="connsiteY1" fmla="*/ 108048 h 159283"/>
              <a:gd name="connsiteX2" fmla="*/ 427733 w 907834"/>
              <a:gd name="connsiteY2" fmla="*/ 127098 h 159283"/>
              <a:gd name="connsiteX3" fmla="*/ 894458 w 907834"/>
              <a:gd name="connsiteY3" fmla="*/ 28673 h 159283"/>
              <a:gd name="connsiteX4" fmla="*/ 513458 w 907834"/>
              <a:gd name="connsiteY4" fmla="*/ 158848 h 159283"/>
              <a:gd name="connsiteX5" fmla="*/ 907158 w 907834"/>
              <a:gd name="connsiteY5" fmla="*/ 73123 h 159283"/>
              <a:gd name="connsiteX6" fmla="*/ 605533 w 907834"/>
              <a:gd name="connsiteY6" fmla="*/ 136623 h 159283"/>
              <a:gd name="connsiteX7" fmla="*/ 507108 w 907834"/>
              <a:gd name="connsiteY7" fmla="*/ 133448 h 159283"/>
              <a:gd name="connsiteX8" fmla="*/ 542033 w 907834"/>
              <a:gd name="connsiteY8" fmla="*/ 123923 h 159283"/>
              <a:gd name="connsiteX9" fmla="*/ 316608 w 907834"/>
              <a:gd name="connsiteY9" fmla="*/ 88998 h 159283"/>
              <a:gd name="connsiteX10" fmla="*/ 2283 w 907834"/>
              <a:gd name="connsiteY10" fmla="*/ 98 h 15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7834" h="159283">
                <a:moveTo>
                  <a:pt x="2283" y="98"/>
                </a:moveTo>
                <a:cubicBezTo>
                  <a:pt x="31387" y="3273"/>
                  <a:pt x="420325" y="86881"/>
                  <a:pt x="491233" y="108048"/>
                </a:cubicBezTo>
                <a:cubicBezTo>
                  <a:pt x="562141" y="129215"/>
                  <a:pt x="360529" y="140327"/>
                  <a:pt x="427733" y="127098"/>
                </a:cubicBezTo>
                <a:cubicBezTo>
                  <a:pt x="494937" y="113869"/>
                  <a:pt x="880171" y="23381"/>
                  <a:pt x="894458" y="28673"/>
                </a:cubicBezTo>
                <a:cubicBezTo>
                  <a:pt x="908745" y="33965"/>
                  <a:pt x="511341" y="151440"/>
                  <a:pt x="513458" y="158848"/>
                </a:cubicBezTo>
                <a:cubicBezTo>
                  <a:pt x="515575" y="166256"/>
                  <a:pt x="891812" y="76827"/>
                  <a:pt x="907158" y="73123"/>
                </a:cubicBezTo>
                <a:cubicBezTo>
                  <a:pt x="922504" y="69419"/>
                  <a:pt x="672208" y="126569"/>
                  <a:pt x="605533" y="136623"/>
                </a:cubicBezTo>
                <a:cubicBezTo>
                  <a:pt x="538858" y="146677"/>
                  <a:pt x="517691" y="135565"/>
                  <a:pt x="507108" y="133448"/>
                </a:cubicBezTo>
                <a:cubicBezTo>
                  <a:pt x="496525" y="131331"/>
                  <a:pt x="573783" y="131331"/>
                  <a:pt x="542033" y="123923"/>
                </a:cubicBezTo>
                <a:cubicBezTo>
                  <a:pt x="510283" y="116515"/>
                  <a:pt x="402862" y="106460"/>
                  <a:pt x="316608" y="88998"/>
                </a:cubicBezTo>
                <a:cubicBezTo>
                  <a:pt x="230354" y="71536"/>
                  <a:pt x="-26821" y="-3077"/>
                  <a:pt x="2283" y="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C2B330FE-AFD2-460D-3DF8-11593C66852B}"/>
              </a:ext>
            </a:extLst>
          </p:cNvPr>
          <p:cNvSpPr/>
          <p:nvPr/>
        </p:nvSpPr>
        <p:spPr>
          <a:xfrm>
            <a:off x="3584409" y="8172411"/>
            <a:ext cx="545194" cy="389820"/>
          </a:xfrm>
          <a:custGeom>
            <a:avLst/>
            <a:gdLst>
              <a:gd name="connsiteX0" fmla="*/ 98591 w 545194"/>
              <a:gd name="connsiteY0" fmla="*/ 39 h 389820"/>
              <a:gd name="connsiteX1" fmla="*/ 282741 w 545194"/>
              <a:gd name="connsiteY1" fmla="*/ 54014 h 389820"/>
              <a:gd name="connsiteX2" fmla="*/ 397041 w 545194"/>
              <a:gd name="connsiteY2" fmla="*/ 54014 h 389820"/>
              <a:gd name="connsiteX3" fmla="*/ 457366 w 545194"/>
              <a:gd name="connsiteY3" fmla="*/ 215939 h 389820"/>
              <a:gd name="connsiteX4" fmla="*/ 447841 w 545194"/>
              <a:gd name="connsiteY4" fmla="*/ 187364 h 389820"/>
              <a:gd name="connsiteX5" fmla="*/ 543091 w 545194"/>
              <a:gd name="connsiteY5" fmla="*/ 387389 h 389820"/>
              <a:gd name="connsiteX6" fmla="*/ 511341 w 545194"/>
              <a:gd name="connsiteY6" fmla="*/ 288964 h 389820"/>
              <a:gd name="connsiteX7" fmla="*/ 482766 w 545194"/>
              <a:gd name="connsiteY7" fmla="*/ 149264 h 389820"/>
              <a:gd name="connsiteX8" fmla="*/ 314491 w 545194"/>
              <a:gd name="connsiteY8" fmla="*/ 95289 h 389820"/>
              <a:gd name="connsiteX9" fmla="*/ 166 w 545194"/>
              <a:gd name="connsiteY9" fmla="*/ 101639 h 389820"/>
              <a:gd name="connsiteX10" fmla="*/ 358941 w 545194"/>
              <a:gd name="connsiteY10" fmla="*/ 104814 h 389820"/>
              <a:gd name="connsiteX11" fmla="*/ 298616 w 545194"/>
              <a:gd name="connsiteY11" fmla="*/ 85764 h 389820"/>
              <a:gd name="connsiteX12" fmla="*/ 435141 w 545194"/>
              <a:gd name="connsiteY12" fmla="*/ 63539 h 389820"/>
              <a:gd name="connsiteX13" fmla="*/ 311316 w 545194"/>
              <a:gd name="connsiteY13" fmla="*/ 63539 h 389820"/>
              <a:gd name="connsiteX14" fmla="*/ 98591 w 545194"/>
              <a:gd name="connsiteY14" fmla="*/ 39 h 38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5194" h="389820">
                <a:moveTo>
                  <a:pt x="98591" y="39"/>
                </a:moveTo>
                <a:cubicBezTo>
                  <a:pt x="93829" y="-1548"/>
                  <a:pt x="232999" y="45018"/>
                  <a:pt x="282741" y="54014"/>
                </a:cubicBezTo>
                <a:cubicBezTo>
                  <a:pt x="332483" y="63010"/>
                  <a:pt x="367937" y="27027"/>
                  <a:pt x="397041" y="54014"/>
                </a:cubicBezTo>
                <a:cubicBezTo>
                  <a:pt x="426145" y="81002"/>
                  <a:pt x="448899" y="193714"/>
                  <a:pt x="457366" y="215939"/>
                </a:cubicBezTo>
                <a:cubicBezTo>
                  <a:pt x="465833" y="238164"/>
                  <a:pt x="433554" y="158789"/>
                  <a:pt x="447841" y="187364"/>
                </a:cubicBezTo>
                <a:cubicBezTo>
                  <a:pt x="462128" y="215939"/>
                  <a:pt x="532508" y="370456"/>
                  <a:pt x="543091" y="387389"/>
                </a:cubicBezTo>
                <a:cubicBezTo>
                  <a:pt x="553674" y="404322"/>
                  <a:pt x="521395" y="328651"/>
                  <a:pt x="511341" y="288964"/>
                </a:cubicBezTo>
                <a:cubicBezTo>
                  <a:pt x="501287" y="249277"/>
                  <a:pt x="515574" y="181543"/>
                  <a:pt x="482766" y="149264"/>
                </a:cubicBezTo>
                <a:cubicBezTo>
                  <a:pt x="449958" y="116985"/>
                  <a:pt x="394924" y="103226"/>
                  <a:pt x="314491" y="95289"/>
                </a:cubicBezTo>
                <a:cubicBezTo>
                  <a:pt x="234058" y="87352"/>
                  <a:pt x="-7242" y="100052"/>
                  <a:pt x="166" y="101639"/>
                </a:cubicBezTo>
                <a:cubicBezTo>
                  <a:pt x="7574" y="103226"/>
                  <a:pt x="309199" y="107460"/>
                  <a:pt x="358941" y="104814"/>
                </a:cubicBezTo>
                <a:cubicBezTo>
                  <a:pt x="408683" y="102168"/>
                  <a:pt x="285916" y="92643"/>
                  <a:pt x="298616" y="85764"/>
                </a:cubicBezTo>
                <a:cubicBezTo>
                  <a:pt x="311316" y="78885"/>
                  <a:pt x="433024" y="67243"/>
                  <a:pt x="435141" y="63539"/>
                </a:cubicBezTo>
                <a:cubicBezTo>
                  <a:pt x="437258" y="59835"/>
                  <a:pt x="369524" y="72006"/>
                  <a:pt x="311316" y="63539"/>
                </a:cubicBezTo>
                <a:cubicBezTo>
                  <a:pt x="253108" y="55072"/>
                  <a:pt x="103353" y="1626"/>
                  <a:pt x="98591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5CC0E7C-9050-53E7-DB84-7E8085F9183A}"/>
              </a:ext>
            </a:extLst>
          </p:cNvPr>
          <p:cNvSpPr/>
          <p:nvPr/>
        </p:nvSpPr>
        <p:spPr>
          <a:xfrm>
            <a:off x="3599678" y="8319993"/>
            <a:ext cx="645334" cy="395395"/>
          </a:xfrm>
          <a:custGeom>
            <a:avLst/>
            <a:gdLst>
              <a:gd name="connsiteX0" fmla="*/ 772 w 645334"/>
              <a:gd name="connsiteY0" fmla="*/ 376332 h 395395"/>
              <a:gd name="connsiteX1" fmla="*/ 83322 w 645334"/>
              <a:gd name="connsiteY1" fmla="*/ 300132 h 395395"/>
              <a:gd name="connsiteX2" fmla="*/ 73797 w 645334"/>
              <a:gd name="connsiteY2" fmla="*/ 84232 h 395395"/>
              <a:gd name="connsiteX3" fmla="*/ 70622 w 645334"/>
              <a:gd name="connsiteY3" fmla="*/ 30257 h 395395"/>
              <a:gd name="connsiteX4" fmla="*/ 172222 w 645334"/>
              <a:gd name="connsiteY4" fmla="*/ 176307 h 395395"/>
              <a:gd name="connsiteX5" fmla="*/ 235722 w 645334"/>
              <a:gd name="connsiteY5" fmla="*/ 211232 h 395395"/>
              <a:gd name="connsiteX6" fmla="*/ 203972 w 645334"/>
              <a:gd name="connsiteY6" fmla="*/ 242982 h 395395"/>
              <a:gd name="connsiteX7" fmla="*/ 327797 w 645334"/>
              <a:gd name="connsiteY7" fmla="*/ 344582 h 395395"/>
              <a:gd name="connsiteX8" fmla="*/ 251597 w 645334"/>
              <a:gd name="connsiteY8" fmla="*/ 319182 h 395395"/>
              <a:gd name="connsiteX9" fmla="*/ 429397 w 645334"/>
              <a:gd name="connsiteY9" fmla="*/ 395382 h 395395"/>
              <a:gd name="connsiteX10" fmla="*/ 473847 w 645334"/>
              <a:gd name="connsiteY10" fmla="*/ 325532 h 395395"/>
              <a:gd name="connsiteX11" fmla="*/ 645297 w 645334"/>
              <a:gd name="connsiteY11" fmla="*/ 350932 h 395395"/>
              <a:gd name="connsiteX12" fmla="*/ 457972 w 645334"/>
              <a:gd name="connsiteY12" fmla="*/ 382682 h 395395"/>
              <a:gd name="connsiteX13" fmla="*/ 261122 w 645334"/>
              <a:gd name="connsiteY13" fmla="*/ 246157 h 395395"/>
              <a:gd name="connsiteX14" fmla="*/ 61097 w 645334"/>
              <a:gd name="connsiteY14" fmla="*/ 4857 h 395395"/>
              <a:gd name="connsiteX15" fmla="*/ 108722 w 645334"/>
              <a:gd name="connsiteY15" fmla="*/ 96932 h 395395"/>
              <a:gd name="connsiteX16" fmla="*/ 118247 w 645334"/>
              <a:gd name="connsiteY16" fmla="*/ 246157 h 395395"/>
              <a:gd name="connsiteX17" fmla="*/ 45222 w 645334"/>
              <a:gd name="connsiteY17" fmla="*/ 335057 h 395395"/>
              <a:gd name="connsiteX18" fmla="*/ 772 w 645334"/>
              <a:gd name="connsiteY18" fmla="*/ 376332 h 39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5334" h="395395">
                <a:moveTo>
                  <a:pt x="772" y="376332"/>
                </a:moveTo>
                <a:cubicBezTo>
                  <a:pt x="7122" y="370511"/>
                  <a:pt x="71151" y="348815"/>
                  <a:pt x="83322" y="300132"/>
                </a:cubicBezTo>
                <a:cubicBezTo>
                  <a:pt x="95493" y="251449"/>
                  <a:pt x="75914" y="129211"/>
                  <a:pt x="73797" y="84232"/>
                </a:cubicBezTo>
                <a:cubicBezTo>
                  <a:pt x="71680" y="39253"/>
                  <a:pt x="54218" y="14911"/>
                  <a:pt x="70622" y="30257"/>
                </a:cubicBezTo>
                <a:cubicBezTo>
                  <a:pt x="87026" y="45603"/>
                  <a:pt x="144705" y="146145"/>
                  <a:pt x="172222" y="176307"/>
                </a:cubicBezTo>
                <a:cubicBezTo>
                  <a:pt x="199739" y="206469"/>
                  <a:pt x="230430" y="200119"/>
                  <a:pt x="235722" y="211232"/>
                </a:cubicBezTo>
                <a:cubicBezTo>
                  <a:pt x="241014" y="222344"/>
                  <a:pt x="188626" y="220757"/>
                  <a:pt x="203972" y="242982"/>
                </a:cubicBezTo>
                <a:cubicBezTo>
                  <a:pt x="219318" y="265207"/>
                  <a:pt x="319860" y="331882"/>
                  <a:pt x="327797" y="344582"/>
                </a:cubicBezTo>
                <a:cubicBezTo>
                  <a:pt x="335734" y="357282"/>
                  <a:pt x="234664" y="310715"/>
                  <a:pt x="251597" y="319182"/>
                </a:cubicBezTo>
                <a:cubicBezTo>
                  <a:pt x="268530" y="327649"/>
                  <a:pt x="392355" y="394324"/>
                  <a:pt x="429397" y="395382"/>
                </a:cubicBezTo>
                <a:cubicBezTo>
                  <a:pt x="466439" y="396440"/>
                  <a:pt x="437864" y="332940"/>
                  <a:pt x="473847" y="325532"/>
                </a:cubicBezTo>
                <a:cubicBezTo>
                  <a:pt x="509830" y="318124"/>
                  <a:pt x="647943" y="341407"/>
                  <a:pt x="645297" y="350932"/>
                </a:cubicBezTo>
                <a:cubicBezTo>
                  <a:pt x="642651" y="360457"/>
                  <a:pt x="522001" y="400144"/>
                  <a:pt x="457972" y="382682"/>
                </a:cubicBezTo>
                <a:cubicBezTo>
                  <a:pt x="393943" y="365220"/>
                  <a:pt x="327268" y="309128"/>
                  <a:pt x="261122" y="246157"/>
                </a:cubicBezTo>
                <a:cubicBezTo>
                  <a:pt x="194976" y="183186"/>
                  <a:pt x="86497" y="29728"/>
                  <a:pt x="61097" y="4857"/>
                </a:cubicBezTo>
                <a:cubicBezTo>
                  <a:pt x="35697" y="-20014"/>
                  <a:pt x="99197" y="56715"/>
                  <a:pt x="108722" y="96932"/>
                </a:cubicBezTo>
                <a:cubicBezTo>
                  <a:pt x="118247" y="137149"/>
                  <a:pt x="128830" y="206469"/>
                  <a:pt x="118247" y="246157"/>
                </a:cubicBezTo>
                <a:cubicBezTo>
                  <a:pt x="107664" y="285844"/>
                  <a:pt x="61626" y="311774"/>
                  <a:pt x="45222" y="335057"/>
                </a:cubicBezTo>
                <a:cubicBezTo>
                  <a:pt x="28818" y="358340"/>
                  <a:pt x="-5578" y="382153"/>
                  <a:pt x="772" y="3763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888834E6-489B-121D-1402-93A7B9E834E7}"/>
              </a:ext>
            </a:extLst>
          </p:cNvPr>
          <p:cNvSpPr/>
          <p:nvPr/>
        </p:nvSpPr>
        <p:spPr>
          <a:xfrm>
            <a:off x="3333560" y="8112122"/>
            <a:ext cx="415601" cy="1084683"/>
          </a:xfrm>
          <a:custGeom>
            <a:avLst/>
            <a:gdLst>
              <a:gd name="connsiteX0" fmla="*/ 190 w 415601"/>
              <a:gd name="connsiteY0" fmla="*/ 3 h 1084683"/>
              <a:gd name="connsiteX1" fmla="*/ 76390 w 415601"/>
              <a:gd name="connsiteY1" fmla="*/ 323853 h 1084683"/>
              <a:gd name="connsiteX2" fmla="*/ 171640 w 415601"/>
              <a:gd name="connsiteY2" fmla="*/ 447678 h 1084683"/>
              <a:gd name="connsiteX3" fmla="*/ 143065 w 415601"/>
              <a:gd name="connsiteY3" fmla="*/ 469903 h 1084683"/>
              <a:gd name="connsiteX4" fmla="*/ 177990 w 415601"/>
              <a:gd name="connsiteY4" fmla="*/ 536578 h 1084683"/>
              <a:gd name="connsiteX5" fmla="*/ 409765 w 415601"/>
              <a:gd name="connsiteY5" fmla="*/ 1054103 h 1084683"/>
              <a:gd name="connsiteX6" fmla="*/ 320865 w 415601"/>
              <a:gd name="connsiteY6" fmla="*/ 942978 h 1084683"/>
              <a:gd name="connsiteX7" fmla="*/ 50990 w 415601"/>
              <a:gd name="connsiteY7" fmla="*/ 269878 h 1084683"/>
              <a:gd name="connsiteX8" fmla="*/ 111315 w 415601"/>
              <a:gd name="connsiteY8" fmla="*/ 371478 h 1084683"/>
              <a:gd name="connsiteX9" fmla="*/ 79565 w 415601"/>
              <a:gd name="connsiteY9" fmla="*/ 225428 h 1084683"/>
              <a:gd name="connsiteX10" fmla="*/ 98615 w 415601"/>
              <a:gd name="connsiteY10" fmla="*/ 330203 h 1084683"/>
              <a:gd name="connsiteX11" fmla="*/ 190 w 415601"/>
              <a:gd name="connsiteY11" fmla="*/ 3 h 108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01" h="1084683">
                <a:moveTo>
                  <a:pt x="190" y="3"/>
                </a:moveTo>
                <a:cubicBezTo>
                  <a:pt x="-3514" y="-1055"/>
                  <a:pt x="47815" y="249241"/>
                  <a:pt x="76390" y="323853"/>
                </a:cubicBezTo>
                <a:cubicBezTo>
                  <a:pt x="104965" y="398465"/>
                  <a:pt x="160528" y="423336"/>
                  <a:pt x="171640" y="447678"/>
                </a:cubicBezTo>
                <a:cubicBezTo>
                  <a:pt x="182752" y="472020"/>
                  <a:pt x="142007" y="455086"/>
                  <a:pt x="143065" y="469903"/>
                </a:cubicBezTo>
                <a:cubicBezTo>
                  <a:pt x="144123" y="484720"/>
                  <a:pt x="133540" y="439211"/>
                  <a:pt x="177990" y="536578"/>
                </a:cubicBezTo>
                <a:cubicBezTo>
                  <a:pt x="222440" y="633945"/>
                  <a:pt x="385952" y="986370"/>
                  <a:pt x="409765" y="1054103"/>
                </a:cubicBezTo>
                <a:cubicBezTo>
                  <a:pt x="433578" y="1121836"/>
                  <a:pt x="380661" y="1073682"/>
                  <a:pt x="320865" y="942978"/>
                </a:cubicBezTo>
                <a:cubicBezTo>
                  <a:pt x="261069" y="812274"/>
                  <a:pt x="85915" y="365128"/>
                  <a:pt x="50990" y="269878"/>
                </a:cubicBezTo>
                <a:cubicBezTo>
                  <a:pt x="16065" y="174628"/>
                  <a:pt x="106553" y="378886"/>
                  <a:pt x="111315" y="371478"/>
                </a:cubicBezTo>
                <a:cubicBezTo>
                  <a:pt x="116078" y="364070"/>
                  <a:pt x="81682" y="232307"/>
                  <a:pt x="79565" y="225428"/>
                </a:cubicBezTo>
                <a:cubicBezTo>
                  <a:pt x="77448" y="218549"/>
                  <a:pt x="109728" y="365657"/>
                  <a:pt x="98615" y="330203"/>
                </a:cubicBezTo>
                <a:cubicBezTo>
                  <a:pt x="87503" y="294749"/>
                  <a:pt x="3894" y="1061"/>
                  <a:pt x="190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53461276-466D-08F7-28C2-04C501F4BA01}"/>
              </a:ext>
            </a:extLst>
          </p:cNvPr>
          <p:cNvSpPr/>
          <p:nvPr/>
        </p:nvSpPr>
        <p:spPr>
          <a:xfrm>
            <a:off x="3424894" y="8232334"/>
            <a:ext cx="175957" cy="549877"/>
          </a:xfrm>
          <a:custGeom>
            <a:avLst/>
            <a:gdLst>
              <a:gd name="connsiteX0" fmla="*/ 4106 w 175957"/>
              <a:gd name="connsiteY0" fmla="*/ 441 h 549877"/>
              <a:gd name="connsiteX1" fmla="*/ 10456 w 175957"/>
              <a:gd name="connsiteY1" fmla="*/ 187766 h 549877"/>
              <a:gd name="connsiteX2" fmla="*/ 67606 w 175957"/>
              <a:gd name="connsiteY2" fmla="*/ 260791 h 549877"/>
              <a:gd name="connsiteX3" fmla="*/ 67606 w 175957"/>
              <a:gd name="connsiteY3" fmla="*/ 248091 h 549877"/>
              <a:gd name="connsiteX4" fmla="*/ 137456 w 175957"/>
              <a:gd name="connsiteY4" fmla="*/ 356041 h 549877"/>
              <a:gd name="connsiteX5" fmla="*/ 118406 w 175957"/>
              <a:gd name="connsiteY5" fmla="*/ 394141 h 549877"/>
              <a:gd name="connsiteX6" fmla="*/ 175556 w 175957"/>
              <a:gd name="connsiteY6" fmla="*/ 549716 h 549877"/>
              <a:gd name="connsiteX7" fmla="*/ 140631 w 175957"/>
              <a:gd name="connsiteY7" fmla="*/ 419541 h 549877"/>
              <a:gd name="connsiteX8" fmla="*/ 80306 w 175957"/>
              <a:gd name="connsiteY8" fmla="*/ 222691 h 549877"/>
              <a:gd name="connsiteX9" fmla="*/ 64431 w 175957"/>
              <a:gd name="connsiteY9" fmla="*/ 279841 h 549877"/>
              <a:gd name="connsiteX10" fmla="*/ 931 w 175957"/>
              <a:gd name="connsiteY10" fmla="*/ 200466 h 549877"/>
              <a:gd name="connsiteX11" fmla="*/ 26331 w 175957"/>
              <a:gd name="connsiteY11" fmla="*/ 105216 h 549877"/>
              <a:gd name="connsiteX12" fmla="*/ 23156 w 175957"/>
              <a:gd name="connsiteY12" fmla="*/ 133791 h 549877"/>
              <a:gd name="connsiteX13" fmla="*/ 4106 w 175957"/>
              <a:gd name="connsiteY13" fmla="*/ 441 h 5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957" h="549877">
                <a:moveTo>
                  <a:pt x="4106" y="441"/>
                </a:moveTo>
                <a:cubicBezTo>
                  <a:pt x="1989" y="9437"/>
                  <a:pt x="-127" y="144374"/>
                  <a:pt x="10456" y="187766"/>
                </a:cubicBezTo>
                <a:cubicBezTo>
                  <a:pt x="21039" y="231158"/>
                  <a:pt x="58081" y="250737"/>
                  <a:pt x="67606" y="260791"/>
                </a:cubicBezTo>
                <a:cubicBezTo>
                  <a:pt x="77131" y="270845"/>
                  <a:pt x="55964" y="232216"/>
                  <a:pt x="67606" y="248091"/>
                </a:cubicBezTo>
                <a:cubicBezTo>
                  <a:pt x="79248" y="263966"/>
                  <a:pt x="128989" y="331699"/>
                  <a:pt x="137456" y="356041"/>
                </a:cubicBezTo>
                <a:cubicBezTo>
                  <a:pt x="145923" y="380383"/>
                  <a:pt x="112056" y="361862"/>
                  <a:pt x="118406" y="394141"/>
                </a:cubicBezTo>
                <a:cubicBezTo>
                  <a:pt x="124756" y="426420"/>
                  <a:pt x="171852" y="545483"/>
                  <a:pt x="175556" y="549716"/>
                </a:cubicBezTo>
                <a:cubicBezTo>
                  <a:pt x="179260" y="553949"/>
                  <a:pt x="156506" y="474045"/>
                  <a:pt x="140631" y="419541"/>
                </a:cubicBezTo>
                <a:cubicBezTo>
                  <a:pt x="124756" y="365037"/>
                  <a:pt x="93006" y="245974"/>
                  <a:pt x="80306" y="222691"/>
                </a:cubicBezTo>
                <a:cubicBezTo>
                  <a:pt x="67606" y="199408"/>
                  <a:pt x="77660" y="283545"/>
                  <a:pt x="64431" y="279841"/>
                </a:cubicBezTo>
                <a:cubicBezTo>
                  <a:pt x="51202" y="276137"/>
                  <a:pt x="7281" y="229570"/>
                  <a:pt x="931" y="200466"/>
                </a:cubicBezTo>
                <a:cubicBezTo>
                  <a:pt x="-5419" y="171362"/>
                  <a:pt x="22627" y="116328"/>
                  <a:pt x="26331" y="105216"/>
                </a:cubicBezTo>
                <a:cubicBezTo>
                  <a:pt x="30035" y="94104"/>
                  <a:pt x="27389" y="144904"/>
                  <a:pt x="23156" y="133791"/>
                </a:cubicBezTo>
                <a:cubicBezTo>
                  <a:pt x="18923" y="122679"/>
                  <a:pt x="6223" y="-8555"/>
                  <a:pt x="4106" y="4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45CD63E6-D2BF-4152-8177-40B3FB10BC06}"/>
              </a:ext>
            </a:extLst>
          </p:cNvPr>
          <p:cNvSpPr/>
          <p:nvPr/>
        </p:nvSpPr>
        <p:spPr>
          <a:xfrm>
            <a:off x="4444459" y="8899525"/>
            <a:ext cx="594266" cy="337716"/>
          </a:xfrm>
          <a:custGeom>
            <a:avLst/>
            <a:gdLst>
              <a:gd name="connsiteX0" fmla="*/ 594266 w 594266"/>
              <a:gd name="connsiteY0" fmla="*/ 0 h 337716"/>
              <a:gd name="connsiteX1" fmla="*/ 276766 w 594266"/>
              <a:gd name="connsiteY1" fmla="*/ 107950 h 337716"/>
              <a:gd name="connsiteX2" fmla="*/ 86266 w 594266"/>
              <a:gd name="connsiteY2" fmla="*/ 257175 h 337716"/>
              <a:gd name="connsiteX3" fmla="*/ 13241 w 594266"/>
              <a:gd name="connsiteY3" fmla="*/ 336550 h 337716"/>
              <a:gd name="connsiteX4" fmla="*/ 140241 w 594266"/>
              <a:gd name="connsiteY4" fmla="*/ 200025 h 337716"/>
              <a:gd name="connsiteX5" fmla="*/ 541 w 594266"/>
              <a:gd name="connsiteY5" fmla="*/ 292100 h 337716"/>
              <a:gd name="connsiteX6" fmla="*/ 203741 w 594266"/>
              <a:gd name="connsiteY6" fmla="*/ 130175 h 337716"/>
              <a:gd name="connsiteX7" fmla="*/ 121191 w 594266"/>
              <a:gd name="connsiteY7" fmla="*/ 155575 h 337716"/>
              <a:gd name="connsiteX8" fmla="*/ 594266 w 594266"/>
              <a:gd name="connsiteY8" fmla="*/ 0 h 33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266" h="337716">
                <a:moveTo>
                  <a:pt x="594266" y="0"/>
                </a:moveTo>
                <a:cubicBezTo>
                  <a:pt x="477849" y="32544"/>
                  <a:pt x="361433" y="65088"/>
                  <a:pt x="276766" y="107950"/>
                </a:cubicBezTo>
                <a:cubicBezTo>
                  <a:pt x="192099" y="150812"/>
                  <a:pt x="130187" y="219075"/>
                  <a:pt x="86266" y="257175"/>
                </a:cubicBezTo>
                <a:cubicBezTo>
                  <a:pt x="42345" y="295275"/>
                  <a:pt x="4245" y="346075"/>
                  <a:pt x="13241" y="336550"/>
                </a:cubicBezTo>
                <a:cubicBezTo>
                  <a:pt x="22237" y="327025"/>
                  <a:pt x="142358" y="207433"/>
                  <a:pt x="140241" y="200025"/>
                </a:cubicBezTo>
                <a:cubicBezTo>
                  <a:pt x="138124" y="192617"/>
                  <a:pt x="-10042" y="303742"/>
                  <a:pt x="541" y="292100"/>
                </a:cubicBezTo>
                <a:cubicBezTo>
                  <a:pt x="11124" y="280458"/>
                  <a:pt x="183633" y="152929"/>
                  <a:pt x="203741" y="130175"/>
                </a:cubicBezTo>
                <a:cubicBezTo>
                  <a:pt x="223849" y="107421"/>
                  <a:pt x="121191" y="155575"/>
                  <a:pt x="121191" y="155575"/>
                </a:cubicBezTo>
                <a:lnTo>
                  <a:pt x="59426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6F69D7FC-D696-0C4F-6327-0CE56827D614}"/>
              </a:ext>
            </a:extLst>
          </p:cNvPr>
          <p:cNvSpPr/>
          <p:nvPr/>
        </p:nvSpPr>
        <p:spPr>
          <a:xfrm>
            <a:off x="4233253" y="8899475"/>
            <a:ext cx="1008674" cy="733897"/>
          </a:xfrm>
          <a:custGeom>
            <a:avLst/>
            <a:gdLst>
              <a:gd name="connsiteX0" fmla="*/ 1008672 w 1008674"/>
              <a:gd name="connsiteY0" fmla="*/ 50 h 733897"/>
              <a:gd name="connsiteX1" fmla="*/ 656247 w 1008674"/>
              <a:gd name="connsiteY1" fmla="*/ 196900 h 733897"/>
              <a:gd name="connsiteX2" fmla="*/ 684822 w 1008674"/>
              <a:gd name="connsiteY2" fmla="*/ 203250 h 733897"/>
              <a:gd name="connsiteX3" fmla="*/ 602272 w 1008674"/>
              <a:gd name="connsiteY3" fmla="*/ 298500 h 733897"/>
              <a:gd name="connsiteX4" fmla="*/ 532422 w 1008674"/>
              <a:gd name="connsiteY4" fmla="*/ 457250 h 733897"/>
              <a:gd name="connsiteX5" fmla="*/ 560997 w 1008674"/>
              <a:gd name="connsiteY5" fmla="*/ 441375 h 733897"/>
              <a:gd name="connsiteX6" fmla="*/ 395897 w 1008674"/>
              <a:gd name="connsiteY6" fmla="*/ 587425 h 733897"/>
              <a:gd name="connsiteX7" fmla="*/ 214922 w 1008674"/>
              <a:gd name="connsiteY7" fmla="*/ 676325 h 733897"/>
              <a:gd name="connsiteX8" fmla="*/ 227622 w 1008674"/>
              <a:gd name="connsiteY8" fmla="*/ 692200 h 733897"/>
              <a:gd name="connsiteX9" fmla="*/ 2197 w 1008674"/>
              <a:gd name="connsiteY9" fmla="*/ 733475 h 733897"/>
              <a:gd name="connsiteX10" fmla="*/ 135547 w 1008674"/>
              <a:gd name="connsiteY10" fmla="*/ 704900 h 733897"/>
              <a:gd name="connsiteX11" fmla="*/ 491147 w 1008674"/>
              <a:gd name="connsiteY11" fmla="*/ 581075 h 733897"/>
              <a:gd name="connsiteX12" fmla="*/ 392722 w 1008674"/>
              <a:gd name="connsiteY12" fmla="*/ 587425 h 733897"/>
              <a:gd name="connsiteX13" fmla="*/ 573697 w 1008674"/>
              <a:gd name="connsiteY13" fmla="*/ 371525 h 733897"/>
              <a:gd name="connsiteX14" fmla="*/ 611797 w 1008674"/>
              <a:gd name="connsiteY14" fmla="*/ 279450 h 733897"/>
              <a:gd name="connsiteX15" fmla="*/ 665772 w 1008674"/>
              <a:gd name="connsiteY15" fmla="*/ 184200 h 733897"/>
              <a:gd name="connsiteX16" fmla="*/ 649897 w 1008674"/>
              <a:gd name="connsiteY16" fmla="*/ 177850 h 733897"/>
              <a:gd name="connsiteX17" fmla="*/ 1008672 w 1008674"/>
              <a:gd name="connsiteY17" fmla="*/ 50 h 73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8674" h="733897">
                <a:moveTo>
                  <a:pt x="1008672" y="50"/>
                </a:moveTo>
                <a:cubicBezTo>
                  <a:pt x="1009730" y="3225"/>
                  <a:pt x="710222" y="163033"/>
                  <a:pt x="656247" y="196900"/>
                </a:cubicBezTo>
                <a:cubicBezTo>
                  <a:pt x="602272" y="230767"/>
                  <a:pt x="693818" y="186317"/>
                  <a:pt x="684822" y="203250"/>
                </a:cubicBezTo>
                <a:cubicBezTo>
                  <a:pt x="675826" y="220183"/>
                  <a:pt x="627672" y="256167"/>
                  <a:pt x="602272" y="298500"/>
                </a:cubicBezTo>
                <a:cubicBezTo>
                  <a:pt x="576872" y="340833"/>
                  <a:pt x="539301" y="433438"/>
                  <a:pt x="532422" y="457250"/>
                </a:cubicBezTo>
                <a:cubicBezTo>
                  <a:pt x="525543" y="481062"/>
                  <a:pt x="583751" y="419679"/>
                  <a:pt x="560997" y="441375"/>
                </a:cubicBezTo>
                <a:cubicBezTo>
                  <a:pt x="538243" y="463071"/>
                  <a:pt x="453576" y="548267"/>
                  <a:pt x="395897" y="587425"/>
                </a:cubicBezTo>
                <a:cubicBezTo>
                  <a:pt x="338218" y="626583"/>
                  <a:pt x="242968" y="658863"/>
                  <a:pt x="214922" y="676325"/>
                </a:cubicBezTo>
                <a:cubicBezTo>
                  <a:pt x="186876" y="693788"/>
                  <a:pt x="263076" y="682675"/>
                  <a:pt x="227622" y="692200"/>
                </a:cubicBezTo>
                <a:cubicBezTo>
                  <a:pt x="192168" y="701725"/>
                  <a:pt x="17543" y="731358"/>
                  <a:pt x="2197" y="733475"/>
                </a:cubicBezTo>
                <a:cubicBezTo>
                  <a:pt x="-13149" y="735592"/>
                  <a:pt x="54055" y="730300"/>
                  <a:pt x="135547" y="704900"/>
                </a:cubicBezTo>
                <a:cubicBezTo>
                  <a:pt x="217039" y="679500"/>
                  <a:pt x="448284" y="600654"/>
                  <a:pt x="491147" y="581075"/>
                </a:cubicBezTo>
                <a:cubicBezTo>
                  <a:pt x="534009" y="561496"/>
                  <a:pt x="378964" y="622350"/>
                  <a:pt x="392722" y="587425"/>
                </a:cubicBezTo>
                <a:cubicBezTo>
                  <a:pt x="406480" y="552500"/>
                  <a:pt x="537184" y="422854"/>
                  <a:pt x="573697" y="371525"/>
                </a:cubicBezTo>
                <a:cubicBezTo>
                  <a:pt x="610209" y="320196"/>
                  <a:pt x="596451" y="310671"/>
                  <a:pt x="611797" y="279450"/>
                </a:cubicBezTo>
                <a:cubicBezTo>
                  <a:pt x="627143" y="248229"/>
                  <a:pt x="665772" y="184200"/>
                  <a:pt x="665772" y="184200"/>
                </a:cubicBezTo>
                <a:cubicBezTo>
                  <a:pt x="672122" y="167267"/>
                  <a:pt x="595393" y="210658"/>
                  <a:pt x="649897" y="177850"/>
                </a:cubicBezTo>
                <a:cubicBezTo>
                  <a:pt x="704401" y="145042"/>
                  <a:pt x="1007614" y="-3125"/>
                  <a:pt x="1008672" y="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76D65980-8EE6-1729-50AC-20978FAB1DCE}"/>
              </a:ext>
            </a:extLst>
          </p:cNvPr>
          <p:cNvSpPr/>
          <p:nvPr/>
        </p:nvSpPr>
        <p:spPr>
          <a:xfrm>
            <a:off x="4795430" y="6781653"/>
            <a:ext cx="530096" cy="742004"/>
          </a:xfrm>
          <a:custGeom>
            <a:avLst/>
            <a:gdLst>
              <a:gd name="connsiteX0" fmla="*/ 529605 w 530096"/>
              <a:gd name="connsiteY0" fmla="*/ 554 h 742004"/>
              <a:gd name="connsiteX1" fmla="*/ 172647 w 530096"/>
              <a:gd name="connsiteY1" fmla="*/ 357513 h 742004"/>
              <a:gd name="connsiteX2" fmla="*/ 270444 w 530096"/>
              <a:gd name="connsiteY2" fmla="*/ 279275 h 742004"/>
              <a:gd name="connsiteX3" fmla="*/ 1503 w 530096"/>
              <a:gd name="connsiteY3" fmla="*/ 738920 h 742004"/>
              <a:gd name="connsiteX4" fmla="*/ 167757 w 530096"/>
              <a:gd name="connsiteY4" fmla="*/ 469979 h 742004"/>
              <a:gd name="connsiteX5" fmla="*/ 299783 w 530096"/>
              <a:gd name="connsiteY5" fmla="*/ 269496 h 742004"/>
              <a:gd name="connsiteX6" fmla="*/ 250884 w 530096"/>
              <a:gd name="connsiteY6" fmla="*/ 274386 h 742004"/>
              <a:gd name="connsiteX7" fmla="*/ 529605 w 530096"/>
              <a:gd name="connsiteY7" fmla="*/ 554 h 74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096" h="742004">
                <a:moveTo>
                  <a:pt x="529605" y="554"/>
                </a:moveTo>
                <a:cubicBezTo>
                  <a:pt x="516566" y="14408"/>
                  <a:pt x="215840" y="311060"/>
                  <a:pt x="172647" y="357513"/>
                </a:cubicBezTo>
                <a:cubicBezTo>
                  <a:pt x="129454" y="403966"/>
                  <a:pt x="298968" y="215707"/>
                  <a:pt x="270444" y="279275"/>
                </a:cubicBezTo>
                <a:cubicBezTo>
                  <a:pt x="241920" y="342843"/>
                  <a:pt x="18617" y="707136"/>
                  <a:pt x="1503" y="738920"/>
                </a:cubicBezTo>
                <a:cubicBezTo>
                  <a:pt x="-15612" y="770704"/>
                  <a:pt x="118044" y="548216"/>
                  <a:pt x="167757" y="469979"/>
                </a:cubicBezTo>
                <a:cubicBezTo>
                  <a:pt x="217470" y="391742"/>
                  <a:pt x="285928" y="302095"/>
                  <a:pt x="299783" y="269496"/>
                </a:cubicBezTo>
                <a:cubicBezTo>
                  <a:pt x="313637" y="236897"/>
                  <a:pt x="209320" y="311875"/>
                  <a:pt x="250884" y="274386"/>
                </a:cubicBezTo>
                <a:cubicBezTo>
                  <a:pt x="292448" y="236897"/>
                  <a:pt x="542644" y="-13300"/>
                  <a:pt x="529605" y="5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713B2ABB-6ACA-6B85-2AE3-1A4F0A4A572E}"/>
              </a:ext>
            </a:extLst>
          </p:cNvPr>
          <p:cNvSpPr/>
          <p:nvPr/>
        </p:nvSpPr>
        <p:spPr>
          <a:xfrm>
            <a:off x="4885475" y="6800259"/>
            <a:ext cx="600939" cy="794446"/>
          </a:xfrm>
          <a:custGeom>
            <a:avLst/>
            <a:gdLst>
              <a:gd name="connsiteX0" fmla="*/ 600925 w 600939"/>
              <a:gd name="connsiteY0" fmla="*/ 591 h 794446"/>
              <a:gd name="connsiteX1" fmla="*/ 337400 w 600939"/>
              <a:gd name="connsiteY1" fmla="*/ 165691 h 794446"/>
              <a:gd name="connsiteX2" fmla="*/ 356450 w 600939"/>
              <a:gd name="connsiteY2" fmla="*/ 159341 h 794446"/>
              <a:gd name="connsiteX3" fmla="*/ 115150 w 600939"/>
              <a:gd name="connsiteY3" fmla="*/ 581616 h 794446"/>
              <a:gd name="connsiteX4" fmla="*/ 143725 w 600939"/>
              <a:gd name="connsiteY4" fmla="*/ 537166 h 794446"/>
              <a:gd name="connsiteX5" fmla="*/ 29425 w 600939"/>
              <a:gd name="connsiteY5" fmla="*/ 711791 h 794446"/>
              <a:gd name="connsiteX6" fmla="*/ 73875 w 600939"/>
              <a:gd name="connsiteY6" fmla="*/ 673691 h 794446"/>
              <a:gd name="connsiteX7" fmla="*/ 4025 w 600939"/>
              <a:gd name="connsiteY7" fmla="*/ 718141 h 794446"/>
              <a:gd name="connsiteX8" fmla="*/ 216750 w 600939"/>
              <a:gd name="connsiteY8" fmla="*/ 787991 h 794446"/>
              <a:gd name="connsiteX9" fmla="*/ 146900 w 600939"/>
              <a:gd name="connsiteY9" fmla="*/ 781641 h 794446"/>
              <a:gd name="connsiteX10" fmla="*/ 99275 w 600939"/>
              <a:gd name="connsiteY10" fmla="*/ 702266 h 794446"/>
              <a:gd name="connsiteX11" fmla="*/ 242150 w 600939"/>
              <a:gd name="connsiteY11" fmla="*/ 372066 h 794446"/>
              <a:gd name="connsiteX12" fmla="*/ 258025 w 600939"/>
              <a:gd name="connsiteY12" fmla="*/ 264116 h 794446"/>
              <a:gd name="connsiteX13" fmla="*/ 458050 w 600939"/>
              <a:gd name="connsiteY13" fmla="*/ 73616 h 794446"/>
              <a:gd name="connsiteX14" fmla="*/ 350100 w 600939"/>
              <a:gd name="connsiteY14" fmla="*/ 108541 h 794446"/>
              <a:gd name="connsiteX15" fmla="*/ 600925 w 600939"/>
              <a:gd name="connsiteY15" fmla="*/ 591 h 79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0939" h="794446">
                <a:moveTo>
                  <a:pt x="600925" y="591"/>
                </a:moveTo>
                <a:cubicBezTo>
                  <a:pt x="598808" y="10116"/>
                  <a:pt x="378146" y="139233"/>
                  <a:pt x="337400" y="165691"/>
                </a:cubicBezTo>
                <a:cubicBezTo>
                  <a:pt x="296654" y="192149"/>
                  <a:pt x="393492" y="90020"/>
                  <a:pt x="356450" y="159341"/>
                </a:cubicBezTo>
                <a:cubicBezTo>
                  <a:pt x="319408" y="228662"/>
                  <a:pt x="150604" y="518645"/>
                  <a:pt x="115150" y="581616"/>
                </a:cubicBezTo>
                <a:cubicBezTo>
                  <a:pt x="79696" y="644587"/>
                  <a:pt x="143725" y="537166"/>
                  <a:pt x="143725" y="537166"/>
                </a:cubicBezTo>
                <a:cubicBezTo>
                  <a:pt x="129437" y="558862"/>
                  <a:pt x="41067" y="689037"/>
                  <a:pt x="29425" y="711791"/>
                </a:cubicBezTo>
                <a:cubicBezTo>
                  <a:pt x="17783" y="734545"/>
                  <a:pt x="78108" y="672633"/>
                  <a:pt x="73875" y="673691"/>
                </a:cubicBezTo>
                <a:cubicBezTo>
                  <a:pt x="69642" y="674749"/>
                  <a:pt x="-19787" y="699091"/>
                  <a:pt x="4025" y="718141"/>
                </a:cubicBezTo>
                <a:cubicBezTo>
                  <a:pt x="27837" y="737191"/>
                  <a:pt x="192938" y="777408"/>
                  <a:pt x="216750" y="787991"/>
                </a:cubicBezTo>
                <a:cubicBezTo>
                  <a:pt x="240562" y="798574"/>
                  <a:pt x="166479" y="795928"/>
                  <a:pt x="146900" y="781641"/>
                </a:cubicBezTo>
                <a:cubicBezTo>
                  <a:pt x="127321" y="767354"/>
                  <a:pt x="83400" y="770528"/>
                  <a:pt x="99275" y="702266"/>
                </a:cubicBezTo>
                <a:cubicBezTo>
                  <a:pt x="115150" y="634004"/>
                  <a:pt x="215692" y="445091"/>
                  <a:pt x="242150" y="372066"/>
                </a:cubicBezTo>
                <a:cubicBezTo>
                  <a:pt x="268608" y="299041"/>
                  <a:pt x="222042" y="313858"/>
                  <a:pt x="258025" y="264116"/>
                </a:cubicBezTo>
                <a:cubicBezTo>
                  <a:pt x="294008" y="214374"/>
                  <a:pt x="442704" y="99545"/>
                  <a:pt x="458050" y="73616"/>
                </a:cubicBezTo>
                <a:cubicBezTo>
                  <a:pt x="473396" y="47687"/>
                  <a:pt x="328404" y="117537"/>
                  <a:pt x="350100" y="108541"/>
                </a:cubicBezTo>
                <a:cubicBezTo>
                  <a:pt x="371796" y="99545"/>
                  <a:pt x="603042" y="-8934"/>
                  <a:pt x="600925" y="5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144727DA-63BA-79C0-5DD2-516C208F984C}"/>
              </a:ext>
            </a:extLst>
          </p:cNvPr>
          <p:cNvSpPr/>
          <p:nvPr/>
        </p:nvSpPr>
        <p:spPr>
          <a:xfrm>
            <a:off x="3967198" y="7417329"/>
            <a:ext cx="695696" cy="853755"/>
          </a:xfrm>
          <a:custGeom>
            <a:avLst/>
            <a:gdLst>
              <a:gd name="connsiteX0" fmla="*/ 4727 w 695696"/>
              <a:gd name="connsiteY0" fmla="*/ 5821 h 853755"/>
              <a:gd name="connsiteX1" fmla="*/ 157127 w 695696"/>
              <a:gd name="connsiteY1" fmla="*/ 472546 h 853755"/>
              <a:gd name="connsiteX2" fmla="*/ 68227 w 695696"/>
              <a:gd name="connsiteY2" fmla="*/ 497946 h 853755"/>
              <a:gd name="connsiteX3" fmla="*/ 360327 w 695696"/>
              <a:gd name="connsiteY3" fmla="*/ 669396 h 853755"/>
              <a:gd name="connsiteX4" fmla="*/ 690527 w 695696"/>
              <a:gd name="connsiteY4" fmla="*/ 850371 h 853755"/>
              <a:gd name="connsiteX5" fmla="*/ 522252 w 695696"/>
              <a:gd name="connsiteY5" fmla="*/ 761471 h 853755"/>
              <a:gd name="connsiteX6" fmla="*/ 11077 w 695696"/>
              <a:gd name="connsiteY6" fmla="*/ 453496 h 853755"/>
              <a:gd name="connsiteX7" fmla="*/ 192052 w 695696"/>
              <a:gd name="connsiteY7" fmla="*/ 513821 h 853755"/>
              <a:gd name="connsiteX8" fmla="*/ 46002 w 695696"/>
              <a:gd name="connsiteY8" fmla="*/ 180446 h 853755"/>
              <a:gd name="connsiteX9" fmla="*/ 36477 w 695696"/>
              <a:gd name="connsiteY9" fmla="*/ 186796 h 853755"/>
              <a:gd name="connsiteX10" fmla="*/ 39652 w 695696"/>
              <a:gd name="connsiteY10" fmla="*/ 212196 h 853755"/>
              <a:gd name="connsiteX11" fmla="*/ 4727 w 695696"/>
              <a:gd name="connsiteY11" fmla="*/ 5821 h 85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5696" h="853755">
                <a:moveTo>
                  <a:pt x="4727" y="5821"/>
                </a:moveTo>
                <a:cubicBezTo>
                  <a:pt x="24306" y="49213"/>
                  <a:pt x="146544" y="390525"/>
                  <a:pt x="157127" y="472546"/>
                </a:cubicBezTo>
                <a:cubicBezTo>
                  <a:pt x="167710" y="554567"/>
                  <a:pt x="34360" y="465138"/>
                  <a:pt x="68227" y="497946"/>
                </a:cubicBezTo>
                <a:cubicBezTo>
                  <a:pt x="102094" y="530754"/>
                  <a:pt x="256610" y="610658"/>
                  <a:pt x="360327" y="669396"/>
                </a:cubicBezTo>
                <a:cubicBezTo>
                  <a:pt x="464044" y="728134"/>
                  <a:pt x="663540" y="835025"/>
                  <a:pt x="690527" y="850371"/>
                </a:cubicBezTo>
                <a:cubicBezTo>
                  <a:pt x="717514" y="865717"/>
                  <a:pt x="635494" y="827617"/>
                  <a:pt x="522252" y="761471"/>
                </a:cubicBezTo>
                <a:cubicBezTo>
                  <a:pt x="409010" y="695325"/>
                  <a:pt x="66110" y="494771"/>
                  <a:pt x="11077" y="453496"/>
                </a:cubicBezTo>
                <a:cubicBezTo>
                  <a:pt x="-43956" y="412221"/>
                  <a:pt x="186231" y="559329"/>
                  <a:pt x="192052" y="513821"/>
                </a:cubicBezTo>
                <a:cubicBezTo>
                  <a:pt x="197873" y="468313"/>
                  <a:pt x="46002" y="180446"/>
                  <a:pt x="46002" y="180446"/>
                </a:cubicBezTo>
                <a:cubicBezTo>
                  <a:pt x="20073" y="125942"/>
                  <a:pt x="37535" y="181505"/>
                  <a:pt x="36477" y="186796"/>
                </a:cubicBezTo>
                <a:cubicBezTo>
                  <a:pt x="35419" y="192087"/>
                  <a:pt x="47060" y="249767"/>
                  <a:pt x="39652" y="212196"/>
                </a:cubicBezTo>
                <a:cubicBezTo>
                  <a:pt x="32244" y="174625"/>
                  <a:pt x="-14852" y="-37571"/>
                  <a:pt x="4727" y="58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4C069B44-D5B0-2119-3D52-F2E70FB2AC56}"/>
              </a:ext>
            </a:extLst>
          </p:cNvPr>
          <p:cNvSpPr/>
          <p:nvPr/>
        </p:nvSpPr>
        <p:spPr>
          <a:xfrm>
            <a:off x="4965168" y="7068526"/>
            <a:ext cx="636493" cy="1149264"/>
          </a:xfrm>
          <a:custGeom>
            <a:avLst/>
            <a:gdLst>
              <a:gd name="connsiteX0" fmla="*/ 514882 w 636493"/>
              <a:gd name="connsiteY0" fmla="*/ 2199 h 1149264"/>
              <a:gd name="connsiteX1" fmla="*/ 597432 w 636493"/>
              <a:gd name="connsiteY1" fmla="*/ 306999 h 1149264"/>
              <a:gd name="connsiteX2" fmla="*/ 270407 w 636493"/>
              <a:gd name="connsiteY2" fmla="*/ 687999 h 1149264"/>
              <a:gd name="connsiteX3" fmla="*/ 387882 w 636493"/>
              <a:gd name="connsiteY3" fmla="*/ 618149 h 1149264"/>
              <a:gd name="connsiteX4" fmla="*/ 13232 w 636493"/>
              <a:gd name="connsiteY4" fmla="*/ 1027724 h 1149264"/>
              <a:gd name="connsiteX5" fmla="*/ 79907 w 636493"/>
              <a:gd name="connsiteY5" fmla="*/ 1065824 h 1149264"/>
              <a:gd name="connsiteX6" fmla="*/ 35457 w 636493"/>
              <a:gd name="connsiteY6" fmla="*/ 1138849 h 1149264"/>
              <a:gd name="connsiteX7" fmla="*/ 162457 w 636493"/>
              <a:gd name="connsiteY7" fmla="*/ 814999 h 1149264"/>
              <a:gd name="connsiteX8" fmla="*/ 508532 w 636493"/>
              <a:gd name="connsiteY8" fmla="*/ 433999 h 1149264"/>
              <a:gd name="connsiteX9" fmla="*/ 635532 w 636493"/>
              <a:gd name="connsiteY9" fmla="*/ 351449 h 1149264"/>
              <a:gd name="connsiteX10" fmla="*/ 565682 w 636493"/>
              <a:gd name="connsiteY10" fmla="*/ 179999 h 1149264"/>
              <a:gd name="connsiteX11" fmla="*/ 514882 w 636493"/>
              <a:gd name="connsiteY11" fmla="*/ 2199 h 114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6493" h="1149264">
                <a:moveTo>
                  <a:pt x="514882" y="2199"/>
                </a:moveTo>
                <a:cubicBezTo>
                  <a:pt x="520174" y="23365"/>
                  <a:pt x="638178" y="192699"/>
                  <a:pt x="597432" y="306999"/>
                </a:cubicBezTo>
                <a:cubicBezTo>
                  <a:pt x="556686" y="421299"/>
                  <a:pt x="305332" y="636141"/>
                  <a:pt x="270407" y="687999"/>
                </a:cubicBezTo>
                <a:cubicBezTo>
                  <a:pt x="235482" y="739857"/>
                  <a:pt x="430744" y="561528"/>
                  <a:pt x="387882" y="618149"/>
                </a:cubicBezTo>
                <a:cubicBezTo>
                  <a:pt x="345020" y="674770"/>
                  <a:pt x="64561" y="953111"/>
                  <a:pt x="13232" y="1027724"/>
                </a:cubicBezTo>
                <a:cubicBezTo>
                  <a:pt x="-38097" y="1102337"/>
                  <a:pt x="76203" y="1047303"/>
                  <a:pt x="79907" y="1065824"/>
                </a:cubicBezTo>
                <a:cubicBezTo>
                  <a:pt x="83611" y="1084345"/>
                  <a:pt x="21699" y="1180653"/>
                  <a:pt x="35457" y="1138849"/>
                </a:cubicBezTo>
                <a:cubicBezTo>
                  <a:pt x="49215" y="1097045"/>
                  <a:pt x="83611" y="932474"/>
                  <a:pt x="162457" y="814999"/>
                </a:cubicBezTo>
                <a:cubicBezTo>
                  <a:pt x="241303" y="697524"/>
                  <a:pt x="429686" y="511257"/>
                  <a:pt x="508532" y="433999"/>
                </a:cubicBezTo>
                <a:cubicBezTo>
                  <a:pt x="587378" y="356741"/>
                  <a:pt x="626007" y="393782"/>
                  <a:pt x="635532" y="351449"/>
                </a:cubicBezTo>
                <a:cubicBezTo>
                  <a:pt x="645057" y="309116"/>
                  <a:pt x="581028" y="241911"/>
                  <a:pt x="565682" y="179999"/>
                </a:cubicBezTo>
                <a:cubicBezTo>
                  <a:pt x="550336" y="118087"/>
                  <a:pt x="509590" y="-18967"/>
                  <a:pt x="514882" y="21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B5701314-C6B6-D992-C664-0C7F4E4F4941}"/>
              </a:ext>
            </a:extLst>
          </p:cNvPr>
          <p:cNvSpPr/>
          <p:nvPr/>
        </p:nvSpPr>
        <p:spPr>
          <a:xfrm>
            <a:off x="2266908" y="7562678"/>
            <a:ext cx="911599" cy="600248"/>
          </a:xfrm>
          <a:custGeom>
            <a:avLst/>
            <a:gdLst>
              <a:gd name="connsiteX0" fmla="*/ 911267 w 911599"/>
              <a:gd name="connsiteY0" fmla="*/ 172 h 600248"/>
              <a:gd name="connsiteX1" fmla="*/ 720767 w 911599"/>
              <a:gd name="connsiteY1" fmla="*/ 136697 h 600248"/>
              <a:gd name="connsiteX2" fmla="*/ 771567 w 911599"/>
              <a:gd name="connsiteY2" fmla="*/ 143047 h 600248"/>
              <a:gd name="connsiteX3" fmla="*/ 666792 w 911599"/>
              <a:gd name="connsiteY3" fmla="*/ 352597 h 600248"/>
              <a:gd name="connsiteX4" fmla="*/ 663617 w 911599"/>
              <a:gd name="connsiteY4" fmla="*/ 397047 h 600248"/>
              <a:gd name="connsiteX5" fmla="*/ 422317 w 911599"/>
              <a:gd name="connsiteY5" fmla="*/ 393872 h 600248"/>
              <a:gd name="connsiteX6" fmla="*/ 244517 w 911599"/>
              <a:gd name="connsiteY6" fmla="*/ 438322 h 600248"/>
              <a:gd name="connsiteX7" fmla="*/ 42 w 911599"/>
              <a:gd name="connsiteY7" fmla="*/ 600247 h 600248"/>
              <a:gd name="connsiteX8" fmla="*/ 263567 w 911599"/>
              <a:gd name="connsiteY8" fmla="*/ 435147 h 600248"/>
              <a:gd name="connsiteX9" fmla="*/ 241342 w 911599"/>
              <a:gd name="connsiteY9" fmla="*/ 409747 h 600248"/>
              <a:gd name="connsiteX10" fmla="*/ 177842 w 911599"/>
              <a:gd name="connsiteY10" fmla="*/ 397047 h 600248"/>
              <a:gd name="connsiteX11" fmla="*/ 698542 w 911599"/>
              <a:gd name="connsiteY11" fmla="*/ 400222 h 600248"/>
              <a:gd name="connsiteX12" fmla="*/ 701717 w 911599"/>
              <a:gd name="connsiteY12" fmla="*/ 397047 h 600248"/>
              <a:gd name="connsiteX13" fmla="*/ 682667 w 911599"/>
              <a:gd name="connsiteY13" fmla="*/ 330372 h 600248"/>
              <a:gd name="connsiteX14" fmla="*/ 749342 w 911599"/>
              <a:gd name="connsiteY14" fmla="*/ 177972 h 600248"/>
              <a:gd name="connsiteX15" fmla="*/ 666792 w 911599"/>
              <a:gd name="connsiteY15" fmla="*/ 168447 h 600248"/>
              <a:gd name="connsiteX16" fmla="*/ 911267 w 911599"/>
              <a:gd name="connsiteY16" fmla="*/ 172 h 60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1599" h="600248">
                <a:moveTo>
                  <a:pt x="911267" y="172"/>
                </a:moveTo>
                <a:cubicBezTo>
                  <a:pt x="920263" y="-5120"/>
                  <a:pt x="744050" y="112885"/>
                  <a:pt x="720767" y="136697"/>
                </a:cubicBezTo>
                <a:cubicBezTo>
                  <a:pt x="697484" y="160510"/>
                  <a:pt x="780563" y="107064"/>
                  <a:pt x="771567" y="143047"/>
                </a:cubicBezTo>
                <a:cubicBezTo>
                  <a:pt x="762571" y="179030"/>
                  <a:pt x="684784" y="310264"/>
                  <a:pt x="666792" y="352597"/>
                </a:cubicBezTo>
                <a:cubicBezTo>
                  <a:pt x="648800" y="394930"/>
                  <a:pt x="704363" y="390168"/>
                  <a:pt x="663617" y="397047"/>
                </a:cubicBezTo>
                <a:cubicBezTo>
                  <a:pt x="622871" y="403926"/>
                  <a:pt x="492167" y="386993"/>
                  <a:pt x="422317" y="393872"/>
                </a:cubicBezTo>
                <a:cubicBezTo>
                  <a:pt x="352467" y="400751"/>
                  <a:pt x="314896" y="403926"/>
                  <a:pt x="244517" y="438322"/>
                </a:cubicBezTo>
                <a:cubicBezTo>
                  <a:pt x="174138" y="472718"/>
                  <a:pt x="-3133" y="600776"/>
                  <a:pt x="42" y="600247"/>
                </a:cubicBezTo>
                <a:cubicBezTo>
                  <a:pt x="3217" y="599718"/>
                  <a:pt x="223350" y="466897"/>
                  <a:pt x="263567" y="435147"/>
                </a:cubicBezTo>
                <a:cubicBezTo>
                  <a:pt x="303784" y="403397"/>
                  <a:pt x="255630" y="416097"/>
                  <a:pt x="241342" y="409747"/>
                </a:cubicBezTo>
                <a:cubicBezTo>
                  <a:pt x="227054" y="403397"/>
                  <a:pt x="101642" y="398634"/>
                  <a:pt x="177842" y="397047"/>
                </a:cubicBezTo>
                <a:cubicBezTo>
                  <a:pt x="254042" y="395460"/>
                  <a:pt x="611230" y="400222"/>
                  <a:pt x="698542" y="400222"/>
                </a:cubicBezTo>
                <a:cubicBezTo>
                  <a:pt x="785854" y="400222"/>
                  <a:pt x="704363" y="408689"/>
                  <a:pt x="701717" y="397047"/>
                </a:cubicBezTo>
                <a:cubicBezTo>
                  <a:pt x="699071" y="385405"/>
                  <a:pt x="674730" y="366884"/>
                  <a:pt x="682667" y="330372"/>
                </a:cubicBezTo>
                <a:cubicBezTo>
                  <a:pt x="690604" y="293860"/>
                  <a:pt x="751988" y="204960"/>
                  <a:pt x="749342" y="177972"/>
                </a:cubicBezTo>
                <a:cubicBezTo>
                  <a:pt x="746696" y="150985"/>
                  <a:pt x="640334" y="192789"/>
                  <a:pt x="666792" y="168447"/>
                </a:cubicBezTo>
                <a:cubicBezTo>
                  <a:pt x="693250" y="144105"/>
                  <a:pt x="902271" y="5464"/>
                  <a:pt x="911267" y="17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0C909B19-4FFB-0EB6-BD8E-49825BC65EFD}"/>
              </a:ext>
            </a:extLst>
          </p:cNvPr>
          <p:cNvSpPr/>
          <p:nvPr/>
        </p:nvSpPr>
        <p:spPr>
          <a:xfrm>
            <a:off x="3047872" y="7677149"/>
            <a:ext cx="105845" cy="339865"/>
          </a:xfrm>
          <a:custGeom>
            <a:avLst/>
            <a:gdLst>
              <a:gd name="connsiteX0" fmla="*/ 128 w 105845"/>
              <a:gd name="connsiteY0" fmla="*/ 1 h 339865"/>
              <a:gd name="connsiteX1" fmla="*/ 76328 w 105845"/>
              <a:gd name="connsiteY1" fmla="*/ 187326 h 339865"/>
              <a:gd name="connsiteX2" fmla="*/ 54103 w 105845"/>
              <a:gd name="connsiteY2" fmla="*/ 247651 h 339865"/>
              <a:gd name="connsiteX3" fmla="*/ 101728 w 105845"/>
              <a:gd name="connsiteY3" fmla="*/ 234951 h 339865"/>
              <a:gd name="connsiteX4" fmla="*/ 101728 w 105845"/>
              <a:gd name="connsiteY4" fmla="*/ 339726 h 339865"/>
              <a:gd name="connsiteX5" fmla="*/ 104903 w 105845"/>
              <a:gd name="connsiteY5" fmla="*/ 209551 h 339865"/>
              <a:gd name="connsiteX6" fmla="*/ 82678 w 105845"/>
              <a:gd name="connsiteY6" fmla="*/ 117476 h 339865"/>
              <a:gd name="connsiteX7" fmla="*/ 41403 w 105845"/>
              <a:gd name="connsiteY7" fmla="*/ 88901 h 339865"/>
              <a:gd name="connsiteX8" fmla="*/ 57278 w 105845"/>
              <a:gd name="connsiteY8" fmla="*/ 184151 h 339865"/>
              <a:gd name="connsiteX9" fmla="*/ 128 w 105845"/>
              <a:gd name="connsiteY9" fmla="*/ 1 h 33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45" h="339865">
                <a:moveTo>
                  <a:pt x="128" y="1"/>
                </a:moveTo>
                <a:cubicBezTo>
                  <a:pt x="3303" y="530"/>
                  <a:pt x="67332" y="146051"/>
                  <a:pt x="76328" y="187326"/>
                </a:cubicBezTo>
                <a:cubicBezTo>
                  <a:pt x="85324" y="228601"/>
                  <a:pt x="49870" y="239714"/>
                  <a:pt x="54103" y="247651"/>
                </a:cubicBezTo>
                <a:cubicBezTo>
                  <a:pt x="58336" y="255588"/>
                  <a:pt x="93791" y="219605"/>
                  <a:pt x="101728" y="234951"/>
                </a:cubicBezTo>
                <a:cubicBezTo>
                  <a:pt x="109665" y="250297"/>
                  <a:pt x="101199" y="343959"/>
                  <a:pt x="101728" y="339726"/>
                </a:cubicBezTo>
                <a:cubicBezTo>
                  <a:pt x="102257" y="335493"/>
                  <a:pt x="108078" y="246593"/>
                  <a:pt x="104903" y="209551"/>
                </a:cubicBezTo>
                <a:cubicBezTo>
                  <a:pt x="101728" y="172509"/>
                  <a:pt x="93261" y="137584"/>
                  <a:pt x="82678" y="117476"/>
                </a:cubicBezTo>
                <a:cubicBezTo>
                  <a:pt x="72095" y="97368"/>
                  <a:pt x="45636" y="77789"/>
                  <a:pt x="41403" y="88901"/>
                </a:cubicBezTo>
                <a:cubicBezTo>
                  <a:pt x="37170" y="100014"/>
                  <a:pt x="60982" y="194734"/>
                  <a:pt x="57278" y="184151"/>
                </a:cubicBezTo>
                <a:cubicBezTo>
                  <a:pt x="53574" y="173568"/>
                  <a:pt x="-3047" y="-528"/>
                  <a:pt x="128" y="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28731568-C016-D0BD-6BEC-823E09D609F9}"/>
              </a:ext>
            </a:extLst>
          </p:cNvPr>
          <p:cNvSpPr/>
          <p:nvPr/>
        </p:nvSpPr>
        <p:spPr>
          <a:xfrm>
            <a:off x="1838314" y="7853484"/>
            <a:ext cx="1359602" cy="147719"/>
          </a:xfrm>
          <a:custGeom>
            <a:avLst/>
            <a:gdLst>
              <a:gd name="connsiteX0" fmla="*/ 1358911 w 1359602"/>
              <a:gd name="connsiteY0" fmla="*/ 84016 h 147719"/>
              <a:gd name="connsiteX1" fmla="*/ 958861 w 1359602"/>
              <a:gd name="connsiteY1" fmla="*/ 106241 h 147719"/>
              <a:gd name="connsiteX2" fmla="*/ 755661 w 1359602"/>
              <a:gd name="connsiteY2" fmla="*/ 122116 h 147719"/>
              <a:gd name="connsiteX3" fmla="*/ 895361 w 1359602"/>
              <a:gd name="connsiteY3" fmla="*/ 147516 h 147719"/>
              <a:gd name="connsiteX4" fmla="*/ 720736 w 1359602"/>
              <a:gd name="connsiteY4" fmla="*/ 131641 h 147719"/>
              <a:gd name="connsiteX5" fmla="*/ 568336 w 1359602"/>
              <a:gd name="connsiteY5" fmla="*/ 90366 h 147719"/>
              <a:gd name="connsiteX6" fmla="*/ 250836 w 1359602"/>
              <a:gd name="connsiteY6" fmla="*/ 7816 h 147719"/>
              <a:gd name="connsiteX7" fmla="*/ 11 w 1359602"/>
              <a:gd name="connsiteY7" fmla="*/ 45916 h 147719"/>
              <a:gd name="connsiteX8" fmla="*/ 260361 w 1359602"/>
              <a:gd name="connsiteY8" fmla="*/ 20516 h 147719"/>
              <a:gd name="connsiteX9" fmla="*/ 431811 w 1359602"/>
              <a:gd name="connsiteY9" fmla="*/ 49091 h 147719"/>
              <a:gd name="connsiteX10" fmla="*/ 406411 w 1359602"/>
              <a:gd name="connsiteY10" fmla="*/ 1466 h 147719"/>
              <a:gd name="connsiteX11" fmla="*/ 809636 w 1359602"/>
              <a:gd name="connsiteY11" fmla="*/ 115766 h 147719"/>
              <a:gd name="connsiteX12" fmla="*/ 1133486 w 1359602"/>
              <a:gd name="connsiteY12" fmla="*/ 99891 h 147719"/>
              <a:gd name="connsiteX13" fmla="*/ 1057286 w 1359602"/>
              <a:gd name="connsiteY13" fmla="*/ 74491 h 147719"/>
              <a:gd name="connsiteX14" fmla="*/ 1358911 w 1359602"/>
              <a:gd name="connsiteY14" fmla="*/ 84016 h 14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602" h="147719">
                <a:moveTo>
                  <a:pt x="1358911" y="84016"/>
                </a:moveTo>
                <a:cubicBezTo>
                  <a:pt x="1342507" y="89308"/>
                  <a:pt x="1059403" y="99891"/>
                  <a:pt x="958861" y="106241"/>
                </a:cubicBezTo>
                <a:cubicBezTo>
                  <a:pt x="858319" y="112591"/>
                  <a:pt x="766244" y="115237"/>
                  <a:pt x="755661" y="122116"/>
                </a:cubicBezTo>
                <a:cubicBezTo>
                  <a:pt x="745078" y="128995"/>
                  <a:pt x="901182" y="145929"/>
                  <a:pt x="895361" y="147516"/>
                </a:cubicBezTo>
                <a:cubicBezTo>
                  <a:pt x="889540" y="149104"/>
                  <a:pt x="775240" y="141166"/>
                  <a:pt x="720736" y="131641"/>
                </a:cubicBezTo>
                <a:cubicBezTo>
                  <a:pt x="666232" y="122116"/>
                  <a:pt x="568336" y="90366"/>
                  <a:pt x="568336" y="90366"/>
                </a:cubicBezTo>
                <a:cubicBezTo>
                  <a:pt x="490019" y="69729"/>
                  <a:pt x="345557" y="15224"/>
                  <a:pt x="250836" y="7816"/>
                </a:cubicBezTo>
                <a:cubicBezTo>
                  <a:pt x="156115" y="408"/>
                  <a:pt x="-1577" y="43799"/>
                  <a:pt x="11" y="45916"/>
                </a:cubicBezTo>
                <a:cubicBezTo>
                  <a:pt x="1599" y="48033"/>
                  <a:pt x="188394" y="19987"/>
                  <a:pt x="260361" y="20516"/>
                </a:cubicBezTo>
                <a:cubicBezTo>
                  <a:pt x="332328" y="21045"/>
                  <a:pt x="407469" y="52266"/>
                  <a:pt x="431811" y="49091"/>
                </a:cubicBezTo>
                <a:cubicBezTo>
                  <a:pt x="456153" y="45916"/>
                  <a:pt x="343440" y="-9646"/>
                  <a:pt x="406411" y="1466"/>
                </a:cubicBezTo>
                <a:cubicBezTo>
                  <a:pt x="469382" y="12578"/>
                  <a:pt x="688457" y="99362"/>
                  <a:pt x="809636" y="115766"/>
                </a:cubicBezTo>
                <a:cubicBezTo>
                  <a:pt x="930815" y="132170"/>
                  <a:pt x="1092211" y="106770"/>
                  <a:pt x="1133486" y="99891"/>
                </a:cubicBezTo>
                <a:cubicBezTo>
                  <a:pt x="1174761" y="93012"/>
                  <a:pt x="1019715" y="77666"/>
                  <a:pt x="1057286" y="74491"/>
                </a:cubicBezTo>
                <a:cubicBezTo>
                  <a:pt x="1094857" y="71316"/>
                  <a:pt x="1375315" y="78724"/>
                  <a:pt x="1358911" y="840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11C9A33D-5221-6F50-25C2-E7303E4EE63E}"/>
              </a:ext>
            </a:extLst>
          </p:cNvPr>
          <p:cNvSpPr/>
          <p:nvPr/>
        </p:nvSpPr>
        <p:spPr>
          <a:xfrm>
            <a:off x="1927026" y="7903127"/>
            <a:ext cx="496135" cy="59955"/>
          </a:xfrm>
          <a:custGeom>
            <a:avLst/>
            <a:gdLst>
              <a:gd name="connsiteX0" fmla="*/ 492324 w 496135"/>
              <a:gd name="connsiteY0" fmla="*/ 59773 h 59955"/>
              <a:gd name="connsiteX1" fmla="*/ 260549 w 496135"/>
              <a:gd name="connsiteY1" fmla="*/ 40723 h 59955"/>
              <a:gd name="connsiteX2" fmla="*/ 199 w 496135"/>
              <a:gd name="connsiteY2" fmla="*/ 34373 h 59955"/>
              <a:gd name="connsiteX3" fmla="*/ 216099 w 496135"/>
              <a:gd name="connsiteY3" fmla="*/ 2623 h 59955"/>
              <a:gd name="connsiteX4" fmla="*/ 130374 w 496135"/>
              <a:gd name="connsiteY4" fmla="*/ 5798 h 59955"/>
              <a:gd name="connsiteX5" fmla="*/ 206574 w 496135"/>
              <a:gd name="connsiteY5" fmla="*/ 37548 h 59955"/>
              <a:gd name="connsiteX6" fmla="*/ 209749 w 496135"/>
              <a:gd name="connsiteY6" fmla="*/ 15323 h 59955"/>
              <a:gd name="connsiteX7" fmla="*/ 387549 w 496135"/>
              <a:gd name="connsiteY7" fmla="*/ 28023 h 59955"/>
              <a:gd name="connsiteX8" fmla="*/ 492324 w 496135"/>
              <a:gd name="connsiteY8" fmla="*/ 59773 h 5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135" h="59955">
                <a:moveTo>
                  <a:pt x="492324" y="59773"/>
                </a:moveTo>
                <a:cubicBezTo>
                  <a:pt x="471157" y="61890"/>
                  <a:pt x="342570" y="44956"/>
                  <a:pt x="260549" y="40723"/>
                </a:cubicBezTo>
                <a:cubicBezTo>
                  <a:pt x="178528" y="36490"/>
                  <a:pt x="7607" y="40723"/>
                  <a:pt x="199" y="34373"/>
                </a:cubicBezTo>
                <a:cubicBezTo>
                  <a:pt x="-7209" y="28023"/>
                  <a:pt x="194403" y="7385"/>
                  <a:pt x="216099" y="2623"/>
                </a:cubicBezTo>
                <a:cubicBezTo>
                  <a:pt x="237795" y="-2139"/>
                  <a:pt x="131961" y="-23"/>
                  <a:pt x="130374" y="5798"/>
                </a:cubicBezTo>
                <a:cubicBezTo>
                  <a:pt x="128786" y="11619"/>
                  <a:pt x="193345" y="35961"/>
                  <a:pt x="206574" y="37548"/>
                </a:cubicBezTo>
                <a:cubicBezTo>
                  <a:pt x="219803" y="39135"/>
                  <a:pt x="179587" y="16910"/>
                  <a:pt x="209749" y="15323"/>
                </a:cubicBezTo>
                <a:cubicBezTo>
                  <a:pt x="239911" y="13736"/>
                  <a:pt x="333045" y="20086"/>
                  <a:pt x="387549" y="28023"/>
                </a:cubicBezTo>
                <a:cubicBezTo>
                  <a:pt x="442053" y="35960"/>
                  <a:pt x="513491" y="57656"/>
                  <a:pt x="492324" y="597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FEF21B3-D5DF-F9E2-6CE9-B0D91F1B7A0E}"/>
              </a:ext>
            </a:extLst>
          </p:cNvPr>
          <p:cNvSpPr/>
          <p:nvPr/>
        </p:nvSpPr>
        <p:spPr>
          <a:xfrm>
            <a:off x="1996593" y="7985012"/>
            <a:ext cx="899856" cy="337587"/>
          </a:xfrm>
          <a:custGeom>
            <a:avLst/>
            <a:gdLst>
              <a:gd name="connsiteX0" fmla="*/ 482 w 899856"/>
              <a:gd name="connsiteY0" fmla="*/ 113 h 337587"/>
              <a:gd name="connsiteX1" fmla="*/ 225907 w 899856"/>
              <a:gd name="connsiteY1" fmla="*/ 168388 h 337587"/>
              <a:gd name="connsiteX2" fmla="*/ 206857 w 899856"/>
              <a:gd name="connsiteY2" fmla="*/ 158863 h 337587"/>
              <a:gd name="connsiteX3" fmla="*/ 495782 w 899856"/>
              <a:gd name="connsiteY3" fmla="*/ 241413 h 337587"/>
              <a:gd name="connsiteX4" fmla="*/ 508482 w 899856"/>
              <a:gd name="connsiteY4" fmla="*/ 238238 h 337587"/>
              <a:gd name="connsiteX5" fmla="*/ 759307 w 899856"/>
              <a:gd name="connsiteY5" fmla="*/ 336663 h 337587"/>
              <a:gd name="connsiteX6" fmla="*/ 765657 w 899856"/>
              <a:gd name="connsiteY6" fmla="*/ 289038 h 337587"/>
              <a:gd name="connsiteX7" fmla="*/ 899007 w 899856"/>
              <a:gd name="connsiteY7" fmla="*/ 314438 h 337587"/>
              <a:gd name="connsiteX8" fmla="*/ 692632 w 899856"/>
              <a:gd name="connsiteY8" fmla="*/ 279513 h 337587"/>
              <a:gd name="connsiteX9" fmla="*/ 317982 w 899856"/>
              <a:gd name="connsiteY9" fmla="*/ 187438 h 337587"/>
              <a:gd name="connsiteX10" fmla="*/ 232257 w 899856"/>
              <a:gd name="connsiteY10" fmla="*/ 165213 h 337587"/>
              <a:gd name="connsiteX11" fmla="*/ 295757 w 899856"/>
              <a:gd name="connsiteY11" fmla="*/ 196963 h 337587"/>
              <a:gd name="connsiteX12" fmla="*/ 482 w 899856"/>
              <a:gd name="connsiteY12" fmla="*/ 113 h 3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9856" h="337587">
                <a:moveTo>
                  <a:pt x="482" y="113"/>
                </a:moveTo>
                <a:cubicBezTo>
                  <a:pt x="-11160" y="-4649"/>
                  <a:pt x="191511" y="141930"/>
                  <a:pt x="225907" y="168388"/>
                </a:cubicBezTo>
                <a:cubicBezTo>
                  <a:pt x="260303" y="194846"/>
                  <a:pt x="161878" y="146692"/>
                  <a:pt x="206857" y="158863"/>
                </a:cubicBezTo>
                <a:cubicBezTo>
                  <a:pt x="251836" y="171034"/>
                  <a:pt x="445511" y="228184"/>
                  <a:pt x="495782" y="241413"/>
                </a:cubicBezTo>
                <a:cubicBezTo>
                  <a:pt x="546053" y="254642"/>
                  <a:pt x="464561" y="222363"/>
                  <a:pt x="508482" y="238238"/>
                </a:cubicBezTo>
                <a:cubicBezTo>
                  <a:pt x="552403" y="254113"/>
                  <a:pt x="716445" y="328196"/>
                  <a:pt x="759307" y="336663"/>
                </a:cubicBezTo>
                <a:cubicBezTo>
                  <a:pt x="802169" y="345130"/>
                  <a:pt x="742374" y="292742"/>
                  <a:pt x="765657" y="289038"/>
                </a:cubicBezTo>
                <a:cubicBezTo>
                  <a:pt x="788940" y="285334"/>
                  <a:pt x="911178" y="316025"/>
                  <a:pt x="899007" y="314438"/>
                </a:cubicBezTo>
                <a:cubicBezTo>
                  <a:pt x="886836" y="312851"/>
                  <a:pt x="789470" y="300680"/>
                  <a:pt x="692632" y="279513"/>
                </a:cubicBezTo>
                <a:cubicBezTo>
                  <a:pt x="595794" y="258346"/>
                  <a:pt x="394711" y="206488"/>
                  <a:pt x="317982" y="187438"/>
                </a:cubicBezTo>
                <a:cubicBezTo>
                  <a:pt x="241253" y="168388"/>
                  <a:pt x="235961" y="163626"/>
                  <a:pt x="232257" y="165213"/>
                </a:cubicBezTo>
                <a:cubicBezTo>
                  <a:pt x="228553" y="166800"/>
                  <a:pt x="329624" y="221834"/>
                  <a:pt x="295757" y="196963"/>
                </a:cubicBezTo>
                <a:cubicBezTo>
                  <a:pt x="261890" y="172092"/>
                  <a:pt x="12124" y="4875"/>
                  <a:pt x="482" y="1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996C9F18-C143-A4D5-7E7C-88502D7514A0}"/>
              </a:ext>
            </a:extLst>
          </p:cNvPr>
          <p:cNvSpPr/>
          <p:nvPr/>
        </p:nvSpPr>
        <p:spPr>
          <a:xfrm>
            <a:off x="1545953" y="7771579"/>
            <a:ext cx="437380" cy="607246"/>
          </a:xfrm>
          <a:custGeom>
            <a:avLst/>
            <a:gdLst>
              <a:gd name="connsiteX0" fmla="*/ 238397 w 437380"/>
              <a:gd name="connsiteY0" fmla="*/ 821 h 607246"/>
              <a:gd name="connsiteX1" fmla="*/ 317772 w 437380"/>
              <a:gd name="connsiteY1" fmla="*/ 146871 h 607246"/>
              <a:gd name="connsiteX2" fmla="*/ 292372 w 437380"/>
              <a:gd name="connsiteY2" fmla="*/ 432621 h 607246"/>
              <a:gd name="connsiteX3" fmla="*/ 317772 w 437380"/>
              <a:gd name="connsiteY3" fmla="*/ 365946 h 607246"/>
              <a:gd name="connsiteX4" fmla="*/ 343172 w 437380"/>
              <a:gd name="connsiteY4" fmla="*/ 511996 h 607246"/>
              <a:gd name="connsiteX5" fmla="*/ 272 w 437380"/>
              <a:gd name="connsiteY5" fmla="*/ 607246 h 607246"/>
              <a:gd name="connsiteX6" fmla="*/ 406672 w 437380"/>
              <a:gd name="connsiteY6" fmla="*/ 511996 h 607246"/>
              <a:gd name="connsiteX7" fmla="*/ 400322 w 437380"/>
              <a:gd name="connsiteY7" fmla="*/ 508821 h 607246"/>
              <a:gd name="connsiteX8" fmla="*/ 333647 w 437380"/>
              <a:gd name="connsiteY8" fmla="*/ 486596 h 607246"/>
              <a:gd name="connsiteX9" fmla="*/ 355872 w 437380"/>
              <a:gd name="connsiteY9" fmla="*/ 467546 h 607246"/>
              <a:gd name="connsiteX10" fmla="*/ 314597 w 437380"/>
              <a:gd name="connsiteY10" fmla="*/ 388171 h 607246"/>
              <a:gd name="connsiteX11" fmla="*/ 355872 w 437380"/>
              <a:gd name="connsiteY11" fmla="*/ 207196 h 607246"/>
              <a:gd name="connsiteX12" fmla="*/ 238397 w 437380"/>
              <a:gd name="connsiteY12" fmla="*/ 821 h 60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380" h="607246">
                <a:moveTo>
                  <a:pt x="238397" y="821"/>
                </a:moveTo>
                <a:cubicBezTo>
                  <a:pt x="232047" y="-9233"/>
                  <a:pt x="308776" y="74904"/>
                  <a:pt x="317772" y="146871"/>
                </a:cubicBezTo>
                <a:cubicBezTo>
                  <a:pt x="326768" y="218838"/>
                  <a:pt x="292372" y="396109"/>
                  <a:pt x="292372" y="432621"/>
                </a:cubicBezTo>
                <a:cubicBezTo>
                  <a:pt x="292372" y="469133"/>
                  <a:pt x="309305" y="352717"/>
                  <a:pt x="317772" y="365946"/>
                </a:cubicBezTo>
                <a:cubicBezTo>
                  <a:pt x="326239" y="379175"/>
                  <a:pt x="396089" y="471779"/>
                  <a:pt x="343172" y="511996"/>
                </a:cubicBezTo>
                <a:cubicBezTo>
                  <a:pt x="290255" y="552213"/>
                  <a:pt x="-10311" y="607246"/>
                  <a:pt x="272" y="607246"/>
                </a:cubicBezTo>
                <a:cubicBezTo>
                  <a:pt x="10855" y="607246"/>
                  <a:pt x="339997" y="528400"/>
                  <a:pt x="406672" y="511996"/>
                </a:cubicBezTo>
                <a:cubicBezTo>
                  <a:pt x="473347" y="495592"/>
                  <a:pt x="412493" y="513054"/>
                  <a:pt x="400322" y="508821"/>
                </a:cubicBezTo>
                <a:cubicBezTo>
                  <a:pt x="388151" y="504588"/>
                  <a:pt x="341055" y="493475"/>
                  <a:pt x="333647" y="486596"/>
                </a:cubicBezTo>
                <a:cubicBezTo>
                  <a:pt x="326239" y="479717"/>
                  <a:pt x="359047" y="483950"/>
                  <a:pt x="355872" y="467546"/>
                </a:cubicBezTo>
                <a:cubicBezTo>
                  <a:pt x="352697" y="451142"/>
                  <a:pt x="314597" y="431563"/>
                  <a:pt x="314597" y="388171"/>
                </a:cubicBezTo>
                <a:cubicBezTo>
                  <a:pt x="314597" y="344779"/>
                  <a:pt x="363809" y="266992"/>
                  <a:pt x="355872" y="207196"/>
                </a:cubicBezTo>
                <a:cubicBezTo>
                  <a:pt x="347935" y="147400"/>
                  <a:pt x="244747" y="10875"/>
                  <a:pt x="238397" y="8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4A38BDA-CCE3-58F9-5BE0-31DA75CCAB57}"/>
              </a:ext>
            </a:extLst>
          </p:cNvPr>
          <p:cNvSpPr/>
          <p:nvPr/>
        </p:nvSpPr>
        <p:spPr>
          <a:xfrm>
            <a:off x="2184617" y="8060432"/>
            <a:ext cx="412690" cy="178290"/>
          </a:xfrm>
          <a:custGeom>
            <a:avLst/>
            <a:gdLst>
              <a:gd name="connsiteX0" fmla="*/ 15658 w 412690"/>
              <a:gd name="connsiteY0" fmla="*/ 4068 h 178290"/>
              <a:gd name="connsiteX1" fmla="*/ 66458 w 412690"/>
              <a:gd name="connsiteY1" fmla="*/ 29468 h 178290"/>
              <a:gd name="connsiteX2" fmla="*/ 285533 w 412690"/>
              <a:gd name="connsiteY2" fmla="*/ 92968 h 178290"/>
              <a:gd name="connsiteX3" fmla="*/ 406183 w 412690"/>
              <a:gd name="connsiteY3" fmla="*/ 175518 h 178290"/>
              <a:gd name="connsiteX4" fmla="*/ 377608 w 412690"/>
              <a:gd name="connsiteY4" fmla="*/ 153293 h 178290"/>
              <a:gd name="connsiteX5" fmla="*/ 218858 w 412690"/>
              <a:gd name="connsiteY5" fmla="*/ 99318 h 178290"/>
              <a:gd name="connsiteX6" fmla="*/ 310933 w 412690"/>
              <a:gd name="connsiteY6" fmla="*/ 112018 h 178290"/>
              <a:gd name="connsiteX7" fmla="*/ 15658 w 412690"/>
              <a:gd name="connsiteY7" fmla="*/ 4068 h 17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690" h="178290">
                <a:moveTo>
                  <a:pt x="15658" y="4068"/>
                </a:moveTo>
                <a:cubicBezTo>
                  <a:pt x="-25088" y="-9690"/>
                  <a:pt x="21479" y="14651"/>
                  <a:pt x="66458" y="29468"/>
                </a:cubicBezTo>
                <a:cubicBezTo>
                  <a:pt x="111437" y="44285"/>
                  <a:pt x="228912" y="68626"/>
                  <a:pt x="285533" y="92968"/>
                </a:cubicBezTo>
                <a:cubicBezTo>
                  <a:pt x="342154" y="117310"/>
                  <a:pt x="390837" y="165464"/>
                  <a:pt x="406183" y="175518"/>
                </a:cubicBezTo>
                <a:cubicBezTo>
                  <a:pt x="421529" y="185572"/>
                  <a:pt x="408829" y="165993"/>
                  <a:pt x="377608" y="153293"/>
                </a:cubicBezTo>
                <a:cubicBezTo>
                  <a:pt x="346387" y="140593"/>
                  <a:pt x="229970" y="106197"/>
                  <a:pt x="218858" y="99318"/>
                </a:cubicBezTo>
                <a:cubicBezTo>
                  <a:pt x="207746" y="92439"/>
                  <a:pt x="341625" y="127893"/>
                  <a:pt x="310933" y="112018"/>
                </a:cubicBezTo>
                <a:cubicBezTo>
                  <a:pt x="280241" y="96143"/>
                  <a:pt x="56404" y="17826"/>
                  <a:pt x="15658" y="40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F68B291-A507-FE61-8B93-B5DFD13B943C}"/>
              </a:ext>
            </a:extLst>
          </p:cNvPr>
          <p:cNvSpPr/>
          <p:nvPr/>
        </p:nvSpPr>
        <p:spPr>
          <a:xfrm>
            <a:off x="2600325" y="8051773"/>
            <a:ext cx="292117" cy="120677"/>
          </a:xfrm>
          <a:custGeom>
            <a:avLst/>
            <a:gdLst>
              <a:gd name="connsiteX0" fmla="*/ 0 w 292117"/>
              <a:gd name="connsiteY0" fmla="*/ 120677 h 120677"/>
              <a:gd name="connsiteX1" fmla="*/ 292100 w 292117"/>
              <a:gd name="connsiteY1" fmla="*/ 27 h 120677"/>
              <a:gd name="connsiteX2" fmla="*/ 0 w 292117"/>
              <a:gd name="connsiteY2" fmla="*/ 120677 h 12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17" h="120677">
                <a:moveTo>
                  <a:pt x="0" y="120677"/>
                </a:moveTo>
                <a:cubicBezTo>
                  <a:pt x="0" y="120677"/>
                  <a:pt x="289454" y="-2090"/>
                  <a:pt x="292100" y="27"/>
                </a:cubicBezTo>
                <a:cubicBezTo>
                  <a:pt x="294746" y="2144"/>
                  <a:pt x="0" y="120677"/>
                  <a:pt x="0" y="12067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C8D4056D-4D97-F7EA-9362-EF7D76952811}"/>
              </a:ext>
            </a:extLst>
          </p:cNvPr>
          <p:cNvSpPr/>
          <p:nvPr/>
        </p:nvSpPr>
        <p:spPr>
          <a:xfrm>
            <a:off x="2558742" y="8145918"/>
            <a:ext cx="744102" cy="364616"/>
          </a:xfrm>
          <a:custGeom>
            <a:avLst/>
            <a:gdLst>
              <a:gd name="connsiteX0" fmla="*/ 16183 w 744102"/>
              <a:gd name="connsiteY0" fmla="*/ 70982 h 364616"/>
              <a:gd name="connsiteX1" fmla="*/ 467033 w 744102"/>
              <a:gd name="connsiteY1" fmla="*/ 1132 h 364616"/>
              <a:gd name="connsiteX2" fmla="*/ 336858 w 744102"/>
              <a:gd name="connsiteY2" fmla="*/ 32882 h 364616"/>
              <a:gd name="connsiteX3" fmla="*/ 565458 w 744102"/>
              <a:gd name="connsiteY3" fmla="*/ 99557 h 364616"/>
              <a:gd name="connsiteX4" fmla="*/ 692458 w 744102"/>
              <a:gd name="connsiteY4" fmla="*/ 207507 h 364616"/>
              <a:gd name="connsiteX5" fmla="*/ 743258 w 744102"/>
              <a:gd name="connsiteY5" fmla="*/ 363082 h 364616"/>
              <a:gd name="connsiteX6" fmla="*/ 717858 w 744102"/>
              <a:gd name="connsiteY6" fmla="*/ 277357 h 364616"/>
              <a:gd name="connsiteX7" fmla="*/ 638483 w 744102"/>
              <a:gd name="connsiteY7" fmla="*/ 121782 h 364616"/>
              <a:gd name="connsiteX8" fmla="*/ 635308 w 744102"/>
              <a:gd name="connsiteY8" fmla="*/ 172582 h 364616"/>
              <a:gd name="connsiteX9" fmla="*/ 495608 w 744102"/>
              <a:gd name="connsiteY9" fmla="*/ 105907 h 364616"/>
              <a:gd name="connsiteX10" fmla="*/ 584508 w 744102"/>
              <a:gd name="connsiteY10" fmla="*/ 128132 h 364616"/>
              <a:gd name="connsiteX11" fmla="*/ 346383 w 744102"/>
              <a:gd name="connsiteY11" fmla="*/ 23357 h 364616"/>
              <a:gd name="connsiteX12" fmla="*/ 146358 w 744102"/>
              <a:gd name="connsiteY12" fmla="*/ 74157 h 364616"/>
              <a:gd name="connsiteX13" fmla="*/ 419408 w 744102"/>
              <a:gd name="connsiteY13" fmla="*/ 36057 h 364616"/>
              <a:gd name="connsiteX14" fmla="*/ 133658 w 744102"/>
              <a:gd name="connsiteY14" fmla="*/ 86857 h 364616"/>
              <a:gd name="connsiteX15" fmla="*/ 16183 w 744102"/>
              <a:gd name="connsiteY15" fmla="*/ 70982 h 36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4102" h="364616">
                <a:moveTo>
                  <a:pt x="16183" y="70982"/>
                </a:moveTo>
                <a:cubicBezTo>
                  <a:pt x="71746" y="56694"/>
                  <a:pt x="413587" y="7482"/>
                  <a:pt x="467033" y="1132"/>
                </a:cubicBezTo>
                <a:cubicBezTo>
                  <a:pt x="520479" y="-5218"/>
                  <a:pt x="320454" y="16478"/>
                  <a:pt x="336858" y="32882"/>
                </a:cubicBezTo>
                <a:cubicBezTo>
                  <a:pt x="353262" y="49286"/>
                  <a:pt x="506191" y="70453"/>
                  <a:pt x="565458" y="99557"/>
                </a:cubicBezTo>
                <a:cubicBezTo>
                  <a:pt x="624725" y="128661"/>
                  <a:pt x="662825" y="163586"/>
                  <a:pt x="692458" y="207507"/>
                </a:cubicBezTo>
                <a:cubicBezTo>
                  <a:pt x="722091" y="251428"/>
                  <a:pt x="739025" y="351440"/>
                  <a:pt x="743258" y="363082"/>
                </a:cubicBezTo>
                <a:cubicBezTo>
                  <a:pt x="747491" y="374724"/>
                  <a:pt x="735320" y="317574"/>
                  <a:pt x="717858" y="277357"/>
                </a:cubicBezTo>
                <a:cubicBezTo>
                  <a:pt x="700396" y="237140"/>
                  <a:pt x="652241" y="139244"/>
                  <a:pt x="638483" y="121782"/>
                </a:cubicBezTo>
                <a:cubicBezTo>
                  <a:pt x="624725" y="104320"/>
                  <a:pt x="659120" y="175228"/>
                  <a:pt x="635308" y="172582"/>
                </a:cubicBezTo>
                <a:cubicBezTo>
                  <a:pt x="611496" y="169936"/>
                  <a:pt x="504075" y="113315"/>
                  <a:pt x="495608" y="105907"/>
                </a:cubicBezTo>
                <a:cubicBezTo>
                  <a:pt x="487141" y="98499"/>
                  <a:pt x="609379" y="141890"/>
                  <a:pt x="584508" y="128132"/>
                </a:cubicBezTo>
                <a:cubicBezTo>
                  <a:pt x="559637" y="114374"/>
                  <a:pt x="419408" y="32353"/>
                  <a:pt x="346383" y="23357"/>
                </a:cubicBezTo>
                <a:cubicBezTo>
                  <a:pt x="273358" y="14361"/>
                  <a:pt x="134187" y="72040"/>
                  <a:pt x="146358" y="74157"/>
                </a:cubicBezTo>
                <a:cubicBezTo>
                  <a:pt x="158529" y="76274"/>
                  <a:pt x="421525" y="33940"/>
                  <a:pt x="419408" y="36057"/>
                </a:cubicBezTo>
                <a:cubicBezTo>
                  <a:pt x="417291" y="38174"/>
                  <a:pt x="207212" y="77861"/>
                  <a:pt x="133658" y="86857"/>
                </a:cubicBezTo>
                <a:cubicBezTo>
                  <a:pt x="60104" y="95853"/>
                  <a:pt x="-39380" y="85270"/>
                  <a:pt x="16183" y="7098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7D473E4-5C11-43E9-AF7C-2774064C2B50}"/>
              </a:ext>
            </a:extLst>
          </p:cNvPr>
          <p:cNvSpPr/>
          <p:nvPr/>
        </p:nvSpPr>
        <p:spPr>
          <a:xfrm>
            <a:off x="1336593" y="8237139"/>
            <a:ext cx="2211373" cy="995765"/>
          </a:xfrm>
          <a:custGeom>
            <a:avLst/>
            <a:gdLst>
              <a:gd name="connsiteX0" fmla="*/ 644607 w 2211373"/>
              <a:gd name="connsiteY0" fmla="*/ 17861 h 995765"/>
              <a:gd name="connsiteX1" fmla="*/ 149307 w 2211373"/>
              <a:gd name="connsiteY1" fmla="*/ 160736 h 995765"/>
              <a:gd name="connsiteX2" fmla="*/ 254082 w 2211373"/>
              <a:gd name="connsiteY2" fmla="*/ 160736 h 995765"/>
              <a:gd name="connsiteX3" fmla="*/ 320757 w 2211373"/>
              <a:gd name="connsiteY3" fmla="*/ 227411 h 995765"/>
              <a:gd name="connsiteX4" fmla="*/ 330282 w 2211373"/>
              <a:gd name="connsiteY4" fmla="*/ 265511 h 995765"/>
              <a:gd name="connsiteX5" fmla="*/ 279482 w 2211373"/>
              <a:gd name="connsiteY5" fmla="*/ 306786 h 995765"/>
              <a:gd name="connsiteX6" fmla="*/ 422357 w 2211373"/>
              <a:gd name="connsiteY6" fmla="*/ 297261 h 995765"/>
              <a:gd name="connsiteX7" fmla="*/ 520782 w 2211373"/>
              <a:gd name="connsiteY7" fmla="*/ 348061 h 995765"/>
              <a:gd name="connsiteX8" fmla="*/ 577932 w 2211373"/>
              <a:gd name="connsiteY8" fmla="*/ 363936 h 995765"/>
              <a:gd name="connsiteX9" fmla="*/ 549357 w 2211373"/>
              <a:gd name="connsiteY9" fmla="*/ 490936 h 995765"/>
              <a:gd name="connsiteX10" fmla="*/ 660482 w 2211373"/>
              <a:gd name="connsiteY10" fmla="*/ 462361 h 995765"/>
              <a:gd name="connsiteX11" fmla="*/ 698582 w 2211373"/>
              <a:gd name="connsiteY11" fmla="*/ 560786 h 995765"/>
              <a:gd name="connsiteX12" fmla="*/ 806532 w 2211373"/>
              <a:gd name="connsiteY12" fmla="*/ 513161 h 995765"/>
              <a:gd name="connsiteX13" fmla="*/ 850982 w 2211373"/>
              <a:gd name="connsiteY13" fmla="*/ 652861 h 995765"/>
              <a:gd name="connsiteX14" fmla="*/ 908132 w 2211373"/>
              <a:gd name="connsiteY14" fmla="*/ 602061 h 995765"/>
              <a:gd name="connsiteX15" fmla="*/ 1082757 w 2211373"/>
              <a:gd name="connsiteY15" fmla="*/ 671911 h 995765"/>
              <a:gd name="connsiteX16" fmla="*/ 1143082 w 2211373"/>
              <a:gd name="connsiteY16" fmla="*/ 659211 h 995765"/>
              <a:gd name="connsiteX17" fmla="*/ 1390732 w 2211373"/>
              <a:gd name="connsiteY17" fmla="*/ 722711 h 995765"/>
              <a:gd name="connsiteX18" fmla="*/ 1505032 w 2211373"/>
              <a:gd name="connsiteY18" fmla="*/ 827486 h 995765"/>
              <a:gd name="connsiteX19" fmla="*/ 1562182 w 2211373"/>
              <a:gd name="connsiteY19" fmla="*/ 789386 h 995765"/>
              <a:gd name="connsiteX20" fmla="*/ 1593932 w 2211373"/>
              <a:gd name="connsiteY20" fmla="*/ 763986 h 995765"/>
              <a:gd name="connsiteX21" fmla="*/ 1660607 w 2211373"/>
              <a:gd name="connsiteY21" fmla="*/ 817961 h 995765"/>
              <a:gd name="connsiteX22" fmla="*/ 1660607 w 2211373"/>
              <a:gd name="connsiteY22" fmla="*/ 751286 h 995765"/>
              <a:gd name="connsiteX23" fmla="*/ 1743157 w 2211373"/>
              <a:gd name="connsiteY23" fmla="*/ 862411 h 995765"/>
              <a:gd name="connsiteX24" fmla="*/ 1825707 w 2211373"/>
              <a:gd name="connsiteY24" fmla="*/ 862411 h 995765"/>
              <a:gd name="connsiteX25" fmla="*/ 1936832 w 2211373"/>
              <a:gd name="connsiteY25" fmla="*/ 925911 h 995765"/>
              <a:gd name="connsiteX26" fmla="*/ 1946357 w 2211373"/>
              <a:gd name="connsiteY26" fmla="*/ 840186 h 995765"/>
              <a:gd name="connsiteX27" fmla="*/ 2060657 w 2211373"/>
              <a:gd name="connsiteY27" fmla="*/ 919561 h 995765"/>
              <a:gd name="connsiteX28" fmla="*/ 2082882 w 2211373"/>
              <a:gd name="connsiteY28" fmla="*/ 903686 h 995765"/>
              <a:gd name="connsiteX29" fmla="*/ 2203532 w 2211373"/>
              <a:gd name="connsiteY29" fmla="*/ 995761 h 995765"/>
              <a:gd name="connsiteX30" fmla="*/ 2111457 w 2211373"/>
              <a:gd name="connsiteY30" fmla="*/ 906861 h 995765"/>
              <a:gd name="connsiteX31" fmla="*/ 1409782 w 2211373"/>
              <a:gd name="connsiteY31" fmla="*/ 735411 h 995765"/>
              <a:gd name="connsiteX32" fmla="*/ 1533607 w 2211373"/>
              <a:gd name="connsiteY32" fmla="*/ 729061 h 995765"/>
              <a:gd name="connsiteX33" fmla="*/ 330282 w 2211373"/>
              <a:gd name="connsiteY33" fmla="*/ 344886 h 995765"/>
              <a:gd name="connsiteX34" fmla="*/ 254082 w 2211373"/>
              <a:gd name="connsiteY34" fmla="*/ 233761 h 995765"/>
              <a:gd name="connsiteX35" fmla="*/ 82 w 2211373"/>
              <a:gd name="connsiteY35" fmla="*/ 186136 h 995765"/>
              <a:gd name="connsiteX36" fmla="*/ 282657 w 2211373"/>
              <a:gd name="connsiteY36" fmla="*/ 138511 h 995765"/>
              <a:gd name="connsiteX37" fmla="*/ 717632 w 2211373"/>
              <a:gd name="connsiteY37" fmla="*/ 14686 h 995765"/>
              <a:gd name="connsiteX38" fmla="*/ 644607 w 2211373"/>
              <a:gd name="connsiteY38" fmla="*/ 17861 h 9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211373" h="995765">
                <a:moveTo>
                  <a:pt x="644607" y="17861"/>
                </a:moveTo>
                <a:cubicBezTo>
                  <a:pt x="549886" y="42203"/>
                  <a:pt x="214394" y="136924"/>
                  <a:pt x="149307" y="160736"/>
                </a:cubicBezTo>
                <a:cubicBezTo>
                  <a:pt x="84220" y="184548"/>
                  <a:pt x="225507" y="149624"/>
                  <a:pt x="254082" y="160736"/>
                </a:cubicBezTo>
                <a:cubicBezTo>
                  <a:pt x="282657" y="171848"/>
                  <a:pt x="308057" y="209949"/>
                  <a:pt x="320757" y="227411"/>
                </a:cubicBezTo>
                <a:cubicBezTo>
                  <a:pt x="333457" y="244874"/>
                  <a:pt x="337161" y="252282"/>
                  <a:pt x="330282" y="265511"/>
                </a:cubicBezTo>
                <a:cubicBezTo>
                  <a:pt x="323403" y="278740"/>
                  <a:pt x="264136" y="301494"/>
                  <a:pt x="279482" y="306786"/>
                </a:cubicBezTo>
                <a:cubicBezTo>
                  <a:pt x="294828" y="312078"/>
                  <a:pt x="382140" y="290382"/>
                  <a:pt x="422357" y="297261"/>
                </a:cubicBezTo>
                <a:cubicBezTo>
                  <a:pt x="462574" y="304140"/>
                  <a:pt x="494853" y="336949"/>
                  <a:pt x="520782" y="348061"/>
                </a:cubicBezTo>
                <a:cubicBezTo>
                  <a:pt x="546711" y="359174"/>
                  <a:pt x="573170" y="340124"/>
                  <a:pt x="577932" y="363936"/>
                </a:cubicBezTo>
                <a:cubicBezTo>
                  <a:pt x="582694" y="387748"/>
                  <a:pt x="535599" y="474532"/>
                  <a:pt x="549357" y="490936"/>
                </a:cubicBezTo>
                <a:cubicBezTo>
                  <a:pt x="563115" y="507340"/>
                  <a:pt x="635611" y="450719"/>
                  <a:pt x="660482" y="462361"/>
                </a:cubicBezTo>
                <a:cubicBezTo>
                  <a:pt x="685353" y="474003"/>
                  <a:pt x="674240" y="552319"/>
                  <a:pt x="698582" y="560786"/>
                </a:cubicBezTo>
                <a:cubicBezTo>
                  <a:pt x="722924" y="569253"/>
                  <a:pt x="781132" y="497815"/>
                  <a:pt x="806532" y="513161"/>
                </a:cubicBezTo>
                <a:cubicBezTo>
                  <a:pt x="831932" y="528507"/>
                  <a:pt x="834049" y="638044"/>
                  <a:pt x="850982" y="652861"/>
                </a:cubicBezTo>
                <a:cubicBezTo>
                  <a:pt x="867915" y="667678"/>
                  <a:pt x="869503" y="598886"/>
                  <a:pt x="908132" y="602061"/>
                </a:cubicBezTo>
                <a:cubicBezTo>
                  <a:pt x="946761" y="605236"/>
                  <a:pt x="1043599" y="662386"/>
                  <a:pt x="1082757" y="671911"/>
                </a:cubicBezTo>
                <a:cubicBezTo>
                  <a:pt x="1121915" y="681436"/>
                  <a:pt x="1091753" y="650744"/>
                  <a:pt x="1143082" y="659211"/>
                </a:cubicBezTo>
                <a:cubicBezTo>
                  <a:pt x="1194411" y="667678"/>
                  <a:pt x="1330407" y="694665"/>
                  <a:pt x="1390732" y="722711"/>
                </a:cubicBezTo>
                <a:cubicBezTo>
                  <a:pt x="1451057" y="750757"/>
                  <a:pt x="1476457" y="816374"/>
                  <a:pt x="1505032" y="827486"/>
                </a:cubicBezTo>
                <a:cubicBezTo>
                  <a:pt x="1533607" y="838598"/>
                  <a:pt x="1547365" y="799969"/>
                  <a:pt x="1562182" y="789386"/>
                </a:cubicBezTo>
                <a:cubicBezTo>
                  <a:pt x="1576999" y="778803"/>
                  <a:pt x="1577528" y="759223"/>
                  <a:pt x="1593932" y="763986"/>
                </a:cubicBezTo>
                <a:cubicBezTo>
                  <a:pt x="1610336" y="768749"/>
                  <a:pt x="1649495" y="820078"/>
                  <a:pt x="1660607" y="817961"/>
                </a:cubicBezTo>
                <a:cubicBezTo>
                  <a:pt x="1671719" y="815844"/>
                  <a:pt x="1646849" y="743878"/>
                  <a:pt x="1660607" y="751286"/>
                </a:cubicBezTo>
                <a:cubicBezTo>
                  <a:pt x="1674365" y="758694"/>
                  <a:pt x="1715640" y="843890"/>
                  <a:pt x="1743157" y="862411"/>
                </a:cubicBezTo>
                <a:cubicBezTo>
                  <a:pt x="1770674" y="880932"/>
                  <a:pt x="1793428" y="851828"/>
                  <a:pt x="1825707" y="862411"/>
                </a:cubicBezTo>
                <a:cubicBezTo>
                  <a:pt x="1857986" y="872994"/>
                  <a:pt x="1916724" y="929615"/>
                  <a:pt x="1936832" y="925911"/>
                </a:cubicBezTo>
                <a:cubicBezTo>
                  <a:pt x="1956940" y="922207"/>
                  <a:pt x="1925720" y="841244"/>
                  <a:pt x="1946357" y="840186"/>
                </a:cubicBezTo>
                <a:cubicBezTo>
                  <a:pt x="1966994" y="839128"/>
                  <a:pt x="2037903" y="908978"/>
                  <a:pt x="2060657" y="919561"/>
                </a:cubicBezTo>
                <a:cubicBezTo>
                  <a:pt x="2083411" y="930144"/>
                  <a:pt x="2059070" y="890986"/>
                  <a:pt x="2082882" y="903686"/>
                </a:cubicBezTo>
                <a:cubicBezTo>
                  <a:pt x="2106695" y="916386"/>
                  <a:pt x="2198770" y="995232"/>
                  <a:pt x="2203532" y="995761"/>
                </a:cubicBezTo>
                <a:cubicBezTo>
                  <a:pt x="2208295" y="996290"/>
                  <a:pt x="2243749" y="950253"/>
                  <a:pt x="2111457" y="906861"/>
                </a:cubicBezTo>
                <a:cubicBezTo>
                  <a:pt x="1979165" y="863469"/>
                  <a:pt x="1506090" y="765044"/>
                  <a:pt x="1409782" y="735411"/>
                </a:cubicBezTo>
                <a:cubicBezTo>
                  <a:pt x="1313474" y="705778"/>
                  <a:pt x="1713523" y="794148"/>
                  <a:pt x="1533607" y="729061"/>
                </a:cubicBezTo>
                <a:cubicBezTo>
                  <a:pt x="1353691" y="663974"/>
                  <a:pt x="543536" y="427436"/>
                  <a:pt x="330282" y="344886"/>
                </a:cubicBezTo>
                <a:cubicBezTo>
                  <a:pt x="117028" y="262336"/>
                  <a:pt x="309115" y="260219"/>
                  <a:pt x="254082" y="233761"/>
                </a:cubicBezTo>
                <a:cubicBezTo>
                  <a:pt x="199049" y="207303"/>
                  <a:pt x="-4680" y="202011"/>
                  <a:pt x="82" y="186136"/>
                </a:cubicBezTo>
                <a:cubicBezTo>
                  <a:pt x="4844" y="170261"/>
                  <a:pt x="163066" y="167086"/>
                  <a:pt x="282657" y="138511"/>
                </a:cubicBezTo>
                <a:cubicBezTo>
                  <a:pt x="402248" y="109936"/>
                  <a:pt x="653603" y="33736"/>
                  <a:pt x="717632" y="14686"/>
                </a:cubicBezTo>
                <a:cubicBezTo>
                  <a:pt x="781661" y="-4364"/>
                  <a:pt x="739328" y="-6481"/>
                  <a:pt x="644607" y="178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DB616135-DF48-4DC5-13AF-9FE1DF53A769}"/>
              </a:ext>
            </a:extLst>
          </p:cNvPr>
          <p:cNvSpPr/>
          <p:nvPr/>
        </p:nvSpPr>
        <p:spPr>
          <a:xfrm>
            <a:off x="1618280" y="8374476"/>
            <a:ext cx="1588470" cy="613949"/>
          </a:xfrm>
          <a:custGeom>
            <a:avLst/>
            <a:gdLst>
              <a:gd name="connsiteX0" fmla="*/ 4145 w 1588470"/>
              <a:gd name="connsiteY0" fmla="*/ 1174 h 613949"/>
              <a:gd name="connsiteX1" fmla="*/ 718520 w 1588470"/>
              <a:gd name="connsiteY1" fmla="*/ 347249 h 613949"/>
              <a:gd name="connsiteX2" fmla="*/ 575645 w 1588470"/>
              <a:gd name="connsiteY2" fmla="*/ 309149 h 613949"/>
              <a:gd name="connsiteX3" fmla="*/ 1010620 w 1588470"/>
              <a:gd name="connsiteY3" fmla="*/ 445674 h 613949"/>
              <a:gd name="connsiteX4" fmla="*/ 848695 w 1588470"/>
              <a:gd name="connsiteY4" fmla="*/ 429799 h 613949"/>
              <a:gd name="connsiteX5" fmla="*/ 1588470 w 1588470"/>
              <a:gd name="connsiteY5" fmla="*/ 613949 h 613949"/>
              <a:gd name="connsiteX6" fmla="*/ 1499570 w 1588470"/>
              <a:gd name="connsiteY6" fmla="*/ 591724 h 613949"/>
              <a:gd name="connsiteX7" fmla="*/ 610570 w 1588470"/>
              <a:gd name="connsiteY7" fmla="*/ 394874 h 613949"/>
              <a:gd name="connsiteX8" fmla="*/ 820120 w 1588470"/>
              <a:gd name="connsiteY8" fmla="*/ 394874 h 613949"/>
              <a:gd name="connsiteX9" fmla="*/ 756620 w 1588470"/>
              <a:gd name="connsiteY9" fmla="*/ 369474 h 613949"/>
              <a:gd name="connsiteX10" fmla="*/ 242270 w 1588470"/>
              <a:gd name="connsiteY10" fmla="*/ 217074 h 613949"/>
              <a:gd name="connsiteX11" fmla="*/ 416895 w 1588470"/>
              <a:gd name="connsiteY11" fmla="*/ 274224 h 613949"/>
              <a:gd name="connsiteX12" fmla="*/ 321645 w 1588470"/>
              <a:gd name="connsiteY12" fmla="*/ 204374 h 613949"/>
              <a:gd name="connsiteX13" fmla="*/ 420070 w 1588470"/>
              <a:gd name="connsiteY13" fmla="*/ 232949 h 613949"/>
              <a:gd name="connsiteX14" fmla="*/ 4145 w 1588470"/>
              <a:gd name="connsiteY14" fmla="*/ 1174 h 61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8470" h="613949">
                <a:moveTo>
                  <a:pt x="4145" y="1174"/>
                </a:moveTo>
                <a:cubicBezTo>
                  <a:pt x="53887" y="20224"/>
                  <a:pt x="623270" y="295920"/>
                  <a:pt x="718520" y="347249"/>
                </a:cubicBezTo>
                <a:cubicBezTo>
                  <a:pt x="813770" y="398578"/>
                  <a:pt x="526962" y="292745"/>
                  <a:pt x="575645" y="309149"/>
                </a:cubicBezTo>
                <a:cubicBezTo>
                  <a:pt x="624328" y="325553"/>
                  <a:pt x="965112" y="425566"/>
                  <a:pt x="1010620" y="445674"/>
                </a:cubicBezTo>
                <a:cubicBezTo>
                  <a:pt x="1056128" y="465782"/>
                  <a:pt x="752387" y="401753"/>
                  <a:pt x="848695" y="429799"/>
                </a:cubicBezTo>
                <a:cubicBezTo>
                  <a:pt x="945003" y="457845"/>
                  <a:pt x="1588470" y="613949"/>
                  <a:pt x="1588470" y="613949"/>
                </a:cubicBezTo>
                <a:lnTo>
                  <a:pt x="1499570" y="591724"/>
                </a:lnTo>
                <a:lnTo>
                  <a:pt x="610570" y="394874"/>
                </a:lnTo>
                <a:cubicBezTo>
                  <a:pt x="497328" y="362066"/>
                  <a:pt x="795778" y="399107"/>
                  <a:pt x="820120" y="394874"/>
                </a:cubicBezTo>
                <a:cubicBezTo>
                  <a:pt x="844462" y="390641"/>
                  <a:pt x="852928" y="399107"/>
                  <a:pt x="756620" y="369474"/>
                </a:cubicBezTo>
                <a:cubicBezTo>
                  <a:pt x="660312" y="339841"/>
                  <a:pt x="298891" y="232949"/>
                  <a:pt x="242270" y="217074"/>
                </a:cubicBezTo>
                <a:cubicBezTo>
                  <a:pt x="185649" y="201199"/>
                  <a:pt x="403666" y="276341"/>
                  <a:pt x="416895" y="274224"/>
                </a:cubicBezTo>
                <a:cubicBezTo>
                  <a:pt x="430124" y="272107"/>
                  <a:pt x="321116" y="211253"/>
                  <a:pt x="321645" y="204374"/>
                </a:cubicBezTo>
                <a:cubicBezTo>
                  <a:pt x="322174" y="197495"/>
                  <a:pt x="472457" y="265228"/>
                  <a:pt x="420070" y="232949"/>
                </a:cubicBezTo>
                <a:cubicBezTo>
                  <a:pt x="367683" y="200670"/>
                  <a:pt x="-45597" y="-17876"/>
                  <a:pt x="4145" y="11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E0CF823C-EA2A-76AE-B235-03D02D95FEB3}"/>
              </a:ext>
            </a:extLst>
          </p:cNvPr>
          <p:cNvSpPr/>
          <p:nvPr/>
        </p:nvSpPr>
        <p:spPr>
          <a:xfrm>
            <a:off x="2708159" y="8829635"/>
            <a:ext cx="1334732" cy="650886"/>
          </a:xfrm>
          <a:custGeom>
            <a:avLst/>
            <a:gdLst>
              <a:gd name="connsiteX0" fmla="*/ 116 w 1334732"/>
              <a:gd name="connsiteY0" fmla="*/ 40 h 650886"/>
              <a:gd name="connsiteX1" fmla="*/ 711316 w 1334732"/>
              <a:gd name="connsiteY1" fmla="*/ 222290 h 650886"/>
              <a:gd name="connsiteX2" fmla="*/ 717666 w 1334732"/>
              <a:gd name="connsiteY2" fmla="*/ 206415 h 650886"/>
              <a:gd name="connsiteX3" fmla="*/ 1038341 w 1334732"/>
              <a:gd name="connsiteY3" fmla="*/ 358815 h 650886"/>
              <a:gd name="connsiteX4" fmla="*/ 1009766 w 1334732"/>
              <a:gd name="connsiteY4" fmla="*/ 339765 h 650886"/>
              <a:gd name="connsiteX5" fmla="*/ 1330441 w 1334732"/>
              <a:gd name="connsiteY5" fmla="*/ 644565 h 650886"/>
              <a:gd name="connsiteX6" fmla="*/ 1149466 w 1334732"/>
              <a:gd name="connsiteY6" fmla="*/ 514390 h 650886"/>
              <a:gd name="connsiteX7" fmla="*/ 543041 w 1334732"/>
              <a:gd name="connsiteY7" fmla="*/ 146090 h 650886"/>
              <a:gd name="connsiteX8" fmla="*/ 654166 w 1334732"/>
              <a:gd name="connsiteY8" fmla="*/ 203240 h 650886"/>
              <a:gd name="connsiteX9" fmla="*/ 116 w 1334732"/>
              <a:gd name="connsiteY9" fmla="*/ 40 h 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4732" h="650886">
                <a:moveTo>
                  <a:pt x="116" y="40"/>
                </a:moveTo>
                <a:cubicBezTo>
                  <a:pt x="9641" y="3215"/>
                  <a:pt x="591724" y="187894"/>
                  <a:pt x="711316" y="222290"/>
                </a:cubicBezTo>
                <a:cubicBezTo>
                  <a:pt x="830908" y="256686"/>
                  <a:pt x="663162" y="183661"/>
                  <a:pt x="717666" y="206415"/>
                </a:cubicBezTo>
                <a:cubicBezTo>
                  <a:pt x="772170" y="229169"/>
                  <a:pt x="989658" y="336590"/>
                  <a:pt x="1038341" y="358815"/>
                </a:cubicBezTo>
                <a:cubicBezTo>
                  <a:pt x="1087024" y="381040"/>
                  <a:pt x="961083" y="292140"/>
                  <a:pt x="1009766" y="339765"/>
                </a:cubicBezTo>
                <a:cubicBezTo>
                  <a:pt x="1058449" y="387390"/>
                  <a:pt x="1307158" y="615461"/>
                  <a:pt x="1330441" y="644565"/>
                </a:cubicBezTo>
                <a:cubicBezTo>
                  <a:pt x="1353724" y="673669"/>
                  <a:pt x="1280699" y="597469"/>
                  <a:pt x="1149466" y="514390"/>
                </a:cubicBezTo>
                <a:cubicBezTo>
                  <a:pt x="1018233" y="431311"/>
                  <a:pt x="625591" y="197948"/>
                  <a:pt x="543041" y="146090"/>
                </a:cubicBezTo>
                <a:cubicBezTo>
                  <a:pt x="460491" y="94232"/>
                  <a:pt x="741479" y="227053"/>
                  <a:pt x="654166" y="203240"/>
                </a:cubicBezTo>
                <a:cubicBezTo>
                  <a:pt x="566854" y="179428"/>
                  <a:pt x="-9409" y="-3135"/>
                  <a:pt x="116" y="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A6271B80-3EDA-90F9-5805-BCBAF3B52453}"/>
              </a:ext>
            </a:extLst>
          </p:cNvPr>
          <p:cNvSpPr/>
          <p:nvPr/>
        </p:nvSpPr>
        <p:spPr>
          <a:xfrm>
            <a:off x="5816242" y="7091941"/>
            <a:ext cx="945822" cy="594991"/>
          </a:xfrm>
          <a:custGeom>
            <a:avLst/>
            <a:gdLst>
              <a:gd name="connsiteX0" fmla="*/ 358 w 945822"/>
              <a:gd name="connsiteY0" fmla="*/ 1009 h 594991"/>
              <a:gd name="connsiteX1" fmla="*/ 409933 w 945822"/>
              <a:gd name="connsiteY1" fmla="*/ 235959 h 594991"/>
              <a:gd name="connsiteX2" fmla="*/ 394058 w 945822"/>
              <a:gd name="connsiteY2" fmla="*/ 229609 h 594991"/>
              <a:gd name="connsiteX3" fmla="*/ 879833 w 945822"/>
              <a:gd name="connsiteY3" fmla="*/ 528059 h 594991"/>
              <a:gd name="connsiteX4" fmla="*/ 940158 w 945822"/>
              <a:gd name="connsiteY4" fmla="*/ 594734 h 594991"/>
              <a:gd name="connsiteX5" fmla="*/ 870308 w 945822"/>
              <a:gd name="connsiteY5" fmla="*/ 537584 h 594991"/>
              <a:gd name="connsiteX6" fmla="*/ 413108 w 945822"/>
              <a:gd name="connsiteY6" fmla="*/ 267709 h 594991"/>
              <a:gd name="connsiteX7" fmla="*/ 489308 w 945822"/>
              <a:gd name="connsiteY7" fmla="*/ 340734 h 594991"/>
              <a:gd name="connsiteX8" fmla="*/ 358 w 945822"/>
              <a:gd name="connsiteY8" fmla="*/ 1009 h 59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822" h="594991">
                <a:moveTo>
                  <a:pt x="358" y="1009"/>
                </a:moveTo>
                <a:cubicBezTo>
                  <a:pt x="-12871" y="-16454"/>
                  <a:pt x="344316" y="197859"/>
                  <a:pt x="409933" y="235959"/>
                </a:cubicBezTo>
                <a:cubicBezTo>
                  <a:pt x="475550" y="274059"/>
                  <a:pt x="394058" y="229609"/>
                  <a:pt x="394058" y="229609"/>
                </a:cubicBezTo>
                <a:cubicBezTo>
                  <a:pt x="472375" y="278292"/>
                  <a:pt x="788816" y="467205"/>
                  <a:pt x="879833" y="528059"/>
                </a:cubicBezTo>
                <a:cubicBezTo>
                  <a:pt x="970850" y="588913"/>
                  <a:pt x="941745" y="593147"/>
                  <a:pt x="940158" y="594734"/>
                </a:cubicBezTo>
                <a:cubicBezTo>
                  <a:pt x="938571" y="596321"/>
                  <a:pt x="958150" y="592088"/>
                  <a:pt x="870308" y="537584"/>
                </a:cubicBezTo>
                <a:cubicBezTo>
                  <a:pt x="782466" y="483080"/>
                  <a:pt x="476608" y="300517"/>
                  <a:pt x="413108" y="267709"/>
                </a:cubicBezTo>
                <a:cubicBezTo>
                  <a:pt x="349608" y="234901"/>
                  <a:pt x="560746" y="384655"/>
                  <a:pt x="489308" y="340734"/>
                </a:cubicBezTo>
                <a:cubicBezTo>
                  <a:pt x="417870" y="296813"/>
                  <a:pt x="13587" y="18472"/>
                  <a:pt x="358" y="10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CD88C8CA-C6B1-09C5-7E9E-B14AE6767D83}"/>
              </a:ext>
            </a:extLst>
          </p:cNvPr>
          <p:cNvSpPr/>
          <p:nvPr/>
        </p:nvSpPr>
        <p:spPr>
          <a:xfrm>
            <a:off x="6520692" y="7487235"/>
            <a:ext cx="1006462" cy="714269"/>
          </a:xfrm>
          <a:custGeom>
            <a:avLst/>
            <a:gdLst>
              <a:gd name="connsiteX0" fmla="*/ 758 w 1006462"/>
              <a:gd name="connsiteY0" fmla="*/ 2590 h 714269"/>
              <a:gd name="connsiteX1" fmla="*/ 254758 w 1006462"/>
              <a:gd name="connsiteY1" fmla="*/ 94665 h 714269"/>
              <a:gd name="connsiteX2" fmla="*/ 191258 w 1006462"/>
              <a:gd name="connsiteY2" fmla="*/ 88315 h 714269"/>
              <a:gd name="connsiteX3" fmla="*/ 496058 w 1006462"/>
              <a:gd name="connsiteY3" fmla="*/ 177215 h 714269"/>
              <a:gd name="connsiteX4" fmla="*/ 600833 w 1006462"/>
              <a:gd name="connsiteY4" fmla="*/ 167690 h 714269"/>
              <a:gd name="connsiteX5" fmla="*/ 699258 w 1006462"/>
              <a:gd name="connsiteY5" fmla="*/ 234365 h 714269"/>
              <a:gd name="connsiteX6" fmla="*/ 746883 w 1006462"/>
              <a:gd name="connsiteY6" fmla="*/ 288340 h 714269"/>
              <a:gd name="connsiteX7" fmla="*/ 956433 w 1006462"/>
              <a:gd name="connsiteY7" fmla="*/ 437565 h 714269"/>
              <a:gd name="connsiteX8" fmla="*/ 997708 w 1006462"/>
              <a:gd name="connsiteY8" fmla="*/ 529640 h 714269"/>
              <a:gd name="connsiteX9" fmla="*/ 937383 w 1006462"/>
              <a:gd name="connsiteY9" fmla="*/ 713790 h 714269"/>
              <a:gd name="connsiteX10" fmla="*/ 946908 w 1006462"/>
              <a:gd name="connsiteY10" fmla="*/ 577265 h 714269"/>
              <a:gd name="connsiteX11" fmla="*/ 842133 w 1006462"/>
              <a:gd name="connsiteY11" fmla="*/ 402640 h 714269"/>
              <a:gd name="connsiteX12" fmla="*/ 997708 w 1006462"/>
              <a:gd name="connsiteY12" fmla="*/ 475665 h 714269"/>
              <a:gd name="connsiteX13" fmla="*/ 527808 w 1006462"/>
              <a:gd name="connsiteY13" fmla="*/ 196265 h 714269"/>
              <a:gd name="connsiteX14" fmla="*/ 283333 w 1006462"/>
              <a:gd name="connsiteY14" fmla="*/ 154990 h 714269"/>
              <a:gd name="connsiteX15" fmla="*/ 350008 w 1006462"/>
              <a:gd name="connsiteY15" fmla="*/ 212140 h 714269"/>
              <a:gd name="connsiteX16" fmla="*/ 758 w 1006462"/>
              <a:gd name="connsiteY16" fmla="*/ 2590 h 71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6462" h="714269">
                <a:moveTo>
                  <a:pt x="758" y="2590"/>
                </a:moveTo>
                <a:cubicBezTo>
                  <a:pt x="-15117" y="-16989"/>
                  <a:pt x="223008" y="80378"/>
                  <a:pt x="254758" y="94665"/>
                </a:cubicBezTo>
                <a:cubicBezTo>
                  <a:pt x="286508" y="108953"/>
                  <a:pt x="151041" y="74557"/>
                  <a:pt x="191258" y="88315"/>
                </a:cubicBezTo>
                <a:cubicBezTo>
                  <a:pt x="231475" y="102073"/>
                  <a:pt x="427796" y="163986"/>
                  <a:pt x="496058" y="177215"/>
                </a:cubicBezTo>
                <a:cubicBezTo>
                  <a:pt x="564320" y="190444"/>
                  <a:pt x="566966" y="158165"/>
                  <a:pt x="600833" y="167690"/>
                </a:cubicBezTo>
                <a:cubicBezTo>
                  <a:pt x="634700" y="177215"/>
                  <a:pt x="674916" y="214257"/>
                  <a:pt x="699258" y="234365"/>
                </a:cubicBezTo>
                <a:cubicBezTo>
                  <a:pt x="723600" y="254473"/>
                  <a:pt x="704020" y="254473"/>
                  <a:pt x="746883" y="288340"/>
                </a:cubicBezTo>
                <a:cubicBezTo>
                  <a:pt x="789746" y="322207"/>
                  <a:pt x="914629" y="397348"/>
                  <a:pt x="956433" y="437565"/>
                </a:cubicBezTo>
                <a:cubicBezTo>
                  <a:pt x="998237" y="477782"/>
                  <a:pt x="1000883" y="483603"/>
                  <a:pt x="997708" y="529640"/>
                </a:cubicBezTo>
                <a:cubicBezTo>
                  <a:pt x="994533" y="575677"/>
                  <a:pt x="945850" y="705853"/>
                  <a:pt x="937383" y="713790"/>
                </a:cubicBezTo>
                <a:cubicBezTo>
                  <a:pt x="928916" y="721728"/>
                  <a:pt x="962783" y="629123"/>
                  <a:pt x="946908" y="577265"/>
                </a:cubicBezTo>
                <a:cubicBezTo>
                  <a:pt x="931033" y="525407"/>
                  <a:pt x="833666" y="419573"/>
                  <a:pt x="842133" y="402640"/>
                </a:cubicBezTo>
                <a:cubicBezTo>
                  <a:pt x="850600" y="385707"/>
                  <a:pt x="1050095" y="510061"/>
                  <a:pt x="997708" y="475665"/>
                </a:cubicBezTo>
                <a:cubicBezTo>
                  <a:pt x="945321" y="441269"/>
                  <a:pt x="646870" y="249711"/>
                  <a:pt x="527808" y="196265"/>
                </a:cubicBezTo>
                <a:cubicBezTo>
                  <a:pt x="408746" y="142819"/>
                  <a:pt x="312966" y="152344"/>
                  <a:pt x="283333" y="154990"/>
                </a:cubicBezTo>
                <a:cubicBezTo>
                  <a:pt x="253700" y="157636"/>
                  <a:pt x="396575" y="235953"/>
                  <a:pt x="350008" y="212140"/>
                </a:cubicBezTo>
                <a:cubicBezTo>
                  <a:pt x="303441" y="188328"/>
                  <a:pt x="16633" y="22169"/>
                  <a:pt x="758" y="25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374B3BC1-2915-7CF2-2947-81BF330F7EF1}"/>
              </a:ext>
            </a:extLst>
          </p:cNvPr>
          <p:cNvSpPr/>
          <p:nvPr/>
        </p:nvSpPr>
        <p:spPr>
          <a:xfrm>
            <a:off x="5939623" y="7682251"/>
            <a:ext cx="862814" cy="747703"/>
          </a:xfrm>
          <a:custGeom>
            <a:avLst/>
            <a:gdLst>
              <a:gd name="connsiteX0" fmla="*/ 819952 w 862814"/>
              <a:gd name="connsiteY0" fmla="*/ 17124 h 747703"/>
              <a:gd name="connsiteX1" fmla="*/ 480227 w 862814"/>
              <a:gd name="connsiteY1" fmla="*/ 477499 h 747703"/>
              <a:gd name="connsiteX2" fmla="*/ 802 w 862814"/>
              <a:gd name="connsiteY2" fmla="*/ 747374 h 747703"/>
              <a:gd name="connsiteX3" fmla="*/ 600877 w 862814"/>
              <a:gd name="connsiteY3" fmla="*/ 426699 h 747703"/>
              <a:gd name="connsiteX4" fmla="*/ 508802 w 862814"/>
              <a:gd name="connsiteY4" fmla="*/ 461624 h 747703"/>
              <a:gd name="connsiteX5" fmla="*/ 461177 w 862814"/>
              <a:gd name="connsiteY5" fmla="*/ 458449 h 747703"/>
              <a:gd name="connsiteX6" fmla="*/ 816777 w 862814"/>
              <a:gd name="connsiteY6" fmla="*/ 134599 h 747703"/>
              <a:gd name="connsiteX7" fmla="*/ 819952 w 862814"/>
              <a:gd name="connsiteY7" fmla="*/ 17124 h 7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2814" h="747703">
                <a:moveTo>
                  <a:pt x="819952" y="17124"/>
                </a:moveTo>
                <a:cubicBezTo>
                  <a:pt x="763860" y="74274"/>
                  <a:pt x="616752" y="355791"/>
                  <a:pt x="480227" y="477499"/>
                </a:cubicBezTo>
                <a:cubicBezTo>
                  <a:pt x="343702" y="599207"/>
                  <a:pt x="-19306" y="755841"/>
                  <a:pt x="802" y="747374"/>
                </a:cubicBezTo>
                <a:cubicBezTo>
                  <a:pt x="20910" y="738907"/>
                  <a:pt x="516210" y="474324"/>
                  <a:pt x="600877" y="426699"/>
                </a:cubicBezTo>
                <a:cubicBezTo>
                  <a:pt x="685544" y="379074"/>
                  <a:pt x="532085" y="456332"/>
                  <a:pt x="508802" y="461624"/>
                </a:cubicBezTo>
                <a:cubicBezTo>
                  <a:pt x="485519" y="466916"/>
                  <a:pt x="409848" y="512953"/>
                  <a:pt x="461177" y="458449"/>
                </a:cubicBezTo>
                <a:cubicBezTo>
                  <a:pt x="512506" y="403945"/>
                  <a:pt x="754335" y="211328"/>
                  <a:pt x="816777" y="134599"/>
                </a:cubicBezTo>
                <a:cubicBezTo>
                  <a:pt x="879219" y="57870"/>
                  <a:pt x="876044" y="-40026"/>
                  <a:pt x="819952" y="1712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6CB87153-9D26-2C48-78C1-06487AF1A9F3}"/>
              </a:ext>
            </a:extLst>
          </p:cNvPr>
          <p:cNvSpPr/>
          <p:nvPr/>
        </p:nvSpPr>
        <p:spPr>
          <a:xfrm>
            <a:off x="5513896" y="7714866"/>
            <a:ext cx="1363691" cy="1097163"/>
          </a:xfrm>
          <a:custGeom>
            <a:avLst/>
            <a:gdLst>
              <a:gd name="connsiteX0" fmla="*/ 1331404 w 1363691"/>
              <a:gd name="connsiteY0" fmla="*/ 384 h 1097163"/>
              <a:gd name="connsiteX1" fmla="*/ 1356804 w 1363691"/>
              <a:gd name="connsiteY1" fmla="*/ 162309 h 1097163"/>
              <a:gd name="connsiteX2" fmla="*/ 1201229 w 1363691"/>
              <a:gd name="connsiteY2" fmla="*/ 219459 h 1097163"/>
              <a:gd name="connsiteX3" fmla="*/ 1207579 w 1363691"/>
              <a:gd name="connsiteY3" fmla="*/ 213109 h 1097163"/>
              <a:gd name="connsiteX4" fmla="*/ 1302829 w 1363691"/>
              <a:gd name="connsiteY4" fmla="*/ 203584 h 1097163"/>
              <a:gd name="connsiteX5" fmla="*/ 1144079 w 1363691"/>
              <a:gd name="connsiteY5" fmla="*/ 292484 h 1097163"/>
              <a:gd name="connsiteX6" fmla="*/ 1248854 w 1363691"/>
              <a:gd name="connsiteY6" fmla="*/ 286134 h 1097163"/>
              <a:gd name="connsiteX7" fmla="*/ 1090104 w 1363691"/>
              <a:gd name="connsiteY7" fmla="*/ 444884 h 1097163"/>
              <a:gd name="connsiteX8" fmla="*/ 1128204 w 1363691"/>
              <a:gd name="connsiteY8" fmla="*/ 457584 h 1097163"/>
              <a:gd name="connsiteX9" fmla="*/ 950404 w 1363691"/>
              <a:gd name="connsiteY9" fmla="*/ 527434 h 1097163"/>
              <a:gd name="connsiteX10" fmla="*/ 1083754 w 1363691"/>
              <a:gd name="connsiteY10" fmla="*/ 524259 h 1097163"/>
              <a:gd name="connsiteX11" fmla="*/ 867854 w 1363691"/>
              <a:gd name="connsiteY11" fmla="*/ 689359 h 1097163"/>
              <a:gd name="connsiteX12" fmla="*/ 877379 w 1363691"/>
              <a:gd name="connsiteY12" fmla="*/ 670309 h 1097163"/>
              <a:gd name="connsiteX13" fmla="*/ 902779 w 1363691"/>
              <a:gd name="connsiteY13" fmla="*/ 651259 h 1097163"/>
              <a:gd name="connsiteX14" fmla="*/ 947229 w 1363691"/>
              <a:gd name="connsiteY14" fmla="*/ 733809 h 1097163"/>
              <a:gd name="connsiteX15" fmla="*/ 791654 w 1363691"/>
              <a:gd name="connsiteY15" fmla="*/ 670309 h 1097163"/>
              <a:gd name="connsiteX16" fmla="*/ 785304 w 1363691"/>
              <a:gd name="connsiteY16" fmla="*/ 743334 h 1097163"/>
              <a:gd name="connsiteX17" fmla="*/ 569404 w 1363691"/>
              <a:gd name="connsiteY17" fmla="*/ 752859 h 1097163"/>
              <a:gd name="connsiteX18" fmla="*/ 604329 w 1363691"/>
              <a:gd name="connsiteY18" fmla="*/ 838584 h 1097163"/>
              <a:gd name="connsiteX19" fmla="*/ 280479 w 1363691"/>
              <a:gd name="connsiteY19" fmla="*/ 921134 h 1097163"/>
              <a:gd name="connsiteX20" fmla="*/ 280479 w 1363691"/>
              <a:gd name="connsiteY20" fmla="*/ 959234 h 1097163"/>
              <a:gd name="connsiteX21" fmla="*/ 7429 w 1363691"/>
              <a:gd name="connsiteY21" fmla="*/ 1095759 h 1097163"/>
              <a:gd name="connsiteX22" fmla="*/ 620204 w 1363691"/>
              <a:gd name="connsiteY22" fmla="*/ 863984 h 1097163"/>
              <a:gd name="connsiteX23" fmla="*/ 1023429 w 1363691"/>
              <a:gd name="connsiteY23" fmla="*/ 683009 h 1097163"/>
              <a:gd name="connsiteX24" fmla="*/ 991679 w 1363691"/>
              <a:gd name="connsiteY24" fmla="*/ 641734 h 1097163"/>
              <a:gd name="connsiteX25" fmla="*/ 1315529 w 1363691"/>
              <a:gd name="connsiteY25" fmla="*/ 330584 h 1097163"/>
              <a:gd name="connsiteX26" fmla="*/ 1318704 w 1363691"/>
              <a:gd name="connsiteY26" fmla="*/ 308359 h 1097163"/>
              <a:gd name="connsiteX27" fmla="*/ 1350454 w 1363691"/>
              <a:gd name="connsiteY27" fmla="*/ 175009 h 1097163"/>
              <a:gd name="connsiteX28" fmla="*/ 1286954 w 1363691"/>
              <a:gd name="connsiteY28" fmla="*/ 213109 h 1097163"/>
              <a:gd name="connsiteX29" fmla="*/ 1331404 w 1363691"/>
              <a:gd name="connsiteY29" fmla="*/ 384 h 10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63691" h="1097163">
                <a:moveTo>
                  <a:pt x="1331404" y="384"/>
                </a:moveTo>
                <a:cubicBezTo>
                  <a:pt x="1343046" y="-8083"/>
                  <a:pt x="1378500" y="125797"/>
                  <a:pt x="1356804" y="162309"/>
                </a:cubicBezTo>
                <a:cubicBezTo>
                  <a:pt x="1335108" y="198821"/>
                  <a:pt x="1226100" y="210992"/>
                  <a:pt x="1201229" y="219459"/>
                </a:cubicBezTo>
                <a:cubicBezTo>
                  <a:pt x="1176358" y="227926"/>
                  <a:pt x="1190646" y="215755"/>
                  <a:pt x="1207579" y="213109"/>
                </a:cubicBezTo>
                <a:cubicBezTo>
                  <a:pt x="1224512" y="210463"/>
                  <a:pt x="1313412" y="190355"/>
                  <a:pt x="1302829" y="203584"/>
                </a:cubicBezTo>
                <a:cubicBezTo>
                  <a:pt x="1292246" y="216813"/>
                  <a:pt x="1153075" y="278726"/>
                  <a:pt x="1144079" y="292484"/>
                </a:cubicBezTo>
                <a:cubicBezTo>
                  <a:pt x="1135083" y="306242"/>
                  <a:pt x="1257850" y="260734"/>
                  <a:pt x="1248854" y="286134"/>
                </a:cubicBezTo>
                <a:cubicBezTo>
                  <a:pt x="1239858" y="311534"/>
                  <a:pt x="1110212" y="416309"/>
                  <a:pt x="1090104" y="444884"/>
                </a:cubicBezTo>
                <a:cubicBezTo>
                  <a:pt x="1069996" y="473459"/>
                  <a:pt x="1151487" y="443826"/>
                  <a:pt x="1128204" y="457584"/>
                </a:cubicBezTo>
                <a:cubicBezTo>
                  <a:pt x="1104921" y="471342"/>
                  <a:pt x="957812" y="516322"/>
                  <a:pt x="950404" y="527434"/>
                </a:cubicBezTo>
                <a:cubicBezTo>
                  <a:pt x="942996" y="538547"/>
                  <a:pt x="1097512" y="497272"/>
                  <a:pt x="1083754" y="524259"/>
                </a:cubicBezTo>
                <a:cubicBezTo>
                  <a:pt x="1069996" y="551247"/>
                  <a:pt x="902250" y="665017"/>
                  <a:pt x="867854" y="689359"/>
                </a:cubicBezTo>
                <a:cubicBezTo>
                  <a:pt x="833458" y="713701"/>
                  <a:pt x="871558" y="676659"/>
                  <a:pt x="877379" y="670309"/>
                </a:cubicBezTo>
                <a:cubicBezTo>
                  <a:pt x="883200" y="663959"/>
                  <a:pt x="891137" y="640676"/>
                  <a:pt x="902779" y="651259"/>
                </a:cubicBezTo>
                <a:cubicBezTo>
                  <a:pt x="914421" y="661842"/>
                  <a:pt x="965750" y="730634"/>
                  <a:pt x="947229" y="733809"/>
                </a:cubicBezTo>
                <a:cubicBezTo>
                  <a:pt x="928708" y="736984"/>
                  <a:pt x="818641" y="668722"/>
                  <a:pt x="791654" y="670309"/>
                </a:cubicBezTo>
                <a:cubicBezTo>
                  <a:pt x="764667" y="671896"/>
                  <a:pt x="822346" y="729576"/>
                  <a:pt x="785304" y="743334"/>
                </a:cubicBezTo>
                <a:cubicBezTo>
                  <a:pt x="748262" y="757092"/>
                  <a:pt x="599566" y="736984"/>
                  <a:pt x="569404" y="752859"/>
                </a:cubicBezTo>
                <a:cubicBezTo>
                  <a:pt x="539242" y="768734"/>
                  <a:pt x="652483" y="810538"/>
                  <a:pt x="604329" y="838584"/>
                </a:cubicBezTo>
                <a:cubicBezTo>
                  <a:pt x="556175" y="866630"/>
                  <a:pt x="334454" y="901026"/>
                  <a:pt x="280479" y="921134"/>
                </a:cubicBezTo>
                <a:cubicBezTo>
                  <a:pt x="226504" y="941242"/>
                  <a:pt x="325987" y="930130"/>
                  <a:pt x="280479" y="959234"/>
                </a:cubicBezTo>
                <a:cubicBezTo>
                  <a:pt x="234971" y="988338"/>
                  <a:pt x="-49192" y="1111634"/>
                  <a:pt x="7429" y="1095759"/>
                </a:cubicBezTo>
                <a:cubicBezTo>
                  <a:pt x="64050" y="1079884"/>
                  <a:pt x="450871" y="932776"/>
                  <a:pt x="620204" y="863984"/>
                </a:cubicBezTo>
                <a:cubicBezTo>
                  <a:pt x="789537" y="795192"/>
                  <a:pt x="961517" y="720051"/>
                  <a:pt x="1023429" y="683009"/>
                </a:cubicBezTo>
                <a:cubicBezTo>
                  <a:pt x="1085341" y="645967"/>
                  <a:pt x="942996" y="700472"/>
                  <a:pt x="991679" y="641734"/>
                </a:cubicBezTo>
                <a:cubicBezTo>
                  <a:pt x="1040362" y="582996"/>
                  <a:pt x="1261025" y="386146"/>
                  <a:pt x="1315529" y="330584"/>
                </a:cubicBezTo>
                <a:cubicBezTo>
                  <a:pt x="1370033" y="275022"/>
                  <a:pt x="1312883" y="334288"/>
                  <a:pt x="1318704" y="308359"/>
                </a:cubicBezTo>
                <a:cubicBezTo>
                  <a:pt x="1324525" y="282430"/>
                  <a:pt x="1355746" y="190884"/>
                  <a:pt x="1350454" y="175009"/>
                </a:cubicBezTo>
                <a:cubicBezTo>
                  <a:pt x="1345162" y="159134"/>
                  <a:pt x="1286954" y="239038"/>
                  <a:pt x="1286954" y="213109"/>
                </a:cubicBezTo>
                <a:cubicBezTo>
                  <a:pt x="1286954" y="187180"/>
                  <a:pt x="1319762" y="8851"/>
                  <a:pt x="1331404" y="3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07B56B3-FF69-1581-A759-6E5C35B31B7A}"/>
              </a:ext>
            </a:extLst>
          </p:cNvPr>
          <p:cNvSpPr/>
          <p:nvPr/>
        </p:nvSpPr>
        <p:spPr>
          <a:xfrm>
            <a:off x="5383453" y="7715099"/>
            <a:ext cx="1558307" cy="1270989"/>
          </a:xfrm>
          <a:custGeom>
            <a:avLst/>
            <a:gdLst>
              <a:gd name="connsiteX0" fmla="*/ 1538047 w 1558307"/>
              <a:gd name="connsiteY0" fmla="*/ 151 h 1270989"/>
              <a:gd name="connsiteX1" fmla="*/ 1538047 w 1558307"/>
              <a:gd name="connsiteY1" fmla="*/ 212876 h 1270989"/>
              <a:gd name="connsiteX2" fmla="*/ 1277697 w 1558307"/>
              <a:gd name="connsiteY2" fmla="*/ 501801 h 1270989"/>
              <a:gd name="connsiteX3" fmla="*/ 1369772 w 1558307"/>
              <a:gd name="connsiteY3" fmla="*/ 466876 h 1270989"/>
              <a:gd name="connsiteX4" fmla="*/ 912572 w 1558307"/>
              <a:gd name="connsiteY4" fmla="*/ 841526 h 1270989"/>
              <a:gd name="connsiteX5" fmla="*/ 7697 w 1558307"/>
              <a:gd name="connsiteY5" fmla="*/ 1266976 h 1270989"/>
              <a:gd name="connsiteX6" fmla="*/ 474422 w 1558307"/>
              <a:gd name="connsiteY6" fmla="*/ 1054251 h 1270989"/>
              <a:gd name="connsiteX7" fmla="*/ 433147 w 1558307"/>
              <a:gd name="connsiteY7" fmla="*/ 1038376 h 1270989"/>
              <a:gd name="connsiteX8" fmla="*/ 490297 w 1558307"/>
              <a:gd name="connsiteY8" fmla="*/ 1012976 h 1270989"/>
              <a:gd name="connsiteX9" fmla="*/ 528397 w 1558307"/>
              <a:gd name="connsiteY9" fmla="*/ 943126 h 1270989"/>
              <a:gd name="connsiteX10" fmla="*/ 687147 w 1558307"/>
              <a:gd name="connsiteY10" fmla="*/ 946301 h 1270989"/>
              <a:gd name="connsiteX11" fmla="*/ 734772 w 1558307"/>
              <a:gd name="connsiteY11" fmla="*/ 889151 h 1270989"/>
              <a:gd name="connsiteX12" fmla="*/ 922097 w 1558307"/>
              <a:gd name="connsiteY12" fmla="*/ 857401 h 1270989"/>
              <a:gd name="connsiteX13" fmla="*/ 957022 w 1558307"/>
              <a:gd name="connsiteY13" fmla="*/ 727226 h 1270989"/>
              <a:gd name="connsiteX14" fmla="*/ 1096722 w 1558307"/>
              <a:gd name="connsiteY14" fmla="*/ 768501 h 1270989"/>
              <a:gd name="connsiteX15" fmla="*/ 1207847 w 1558307"/>
              <a:gd name="connsiteY15" fmla="*/ 644676 h 1270989"/>
              <a:gd name="connsiteX16" fmla="*/ 1338022 w 1558307"/>
              <a:gd name="connsiteY16" fmla="*/ 609751 h 1270989"/>
              <a:gd name="connsiteX17" fmla="*/ 1306272 w 1558307"/>
              <a:gd name="connsiteY17" fmla="*/ 431951 h 1270989"/>
              <a:gd name="connsiteX18" fmla="*/ 1449147 w 1558307"/>
              <a:gd name="connsiteY18" fmla="*/ 451001 h 1270989"/>
              <a:gd name="connsiteX19" fmla="*/ 1512647 w 1558307"/>
              <a:gd name="connsiteY19" fmla="*/ 244626 h 1270989"/>
              <a:gd name="connsiteX20" fmla="*/ 1538047 w 1558307"/>
              <a:gd name="connsiteY20" fmla="*/ 151 h 127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58307" h="1270989">
                <a:moveTo>
                  <a:pt x="1538047" y="151"/>
                </a:moveTo>
                <a:cubicBezTo>
                  <a:pt x="1542280" y="-5141"/>
                  <a:pt x="1581439" y="129268"/>
                  <a:pt x="1538047" y="212876"/>
                </a:cubicBezTo>
                <a:cubicBezTo>
                  <a:pt x="1494655" y="296484"/>
                  <a:pt x="1305743" y="459468"/>
                  <a:pt x="1277697" y="501801"/>
                </a:cubicBezTo>
                <a:cubicBezTo>
                  <a:pt x="1249651" y="544134"/>
                  <a:pt x="1430626" y="410255"/>
                  <a:pt x="1369772" y="466876"/>
                </a:cubicBezTo>
                <a:cubicBezTo>
                  <a:pt x="1308918" y="523497"/>
                  <a:pt x="1139584" y="708176"/>
                  <a:pt x="912572" y="841526"/>
                </a:cubicBezTo>
                <a:cubicBezTo>
                  <a:pt x="685560" y="974876"/>
                  <a:pt x="80722" y="1231522"/>
                  <a:pt x="7697" y="1266976"/>
                </a:cubicBezTo>
                <a:cubicBezTo>
                  <a:pt x="-65328" y="1302430"/>
                  <a:pt x="403514" y="1092351"/>
                  <a:pt x="474422" y="1054251"/>
                </a:cubicBezTo>
                <a:cubicBezTo>
                  <a:pt x="545330" y="1016151"/>
                  <a:pt x="430501" y="1045255"/>
                  <a:pt x="433147" y="1038376"/>
                </a:cubicBezTo>
                <a:cubicBezTo>
                  <a:pt x="435793" y="1031497"/>
                  <a:pt x="474422" y="1028851"/>
                  <a:pt x="490297" y="1012976"/>
                </a:cubicBezTo>
                <a:cubicBezTo>
                  <a:pt x="506172" y="997101"/>
                  <a:pt x="495589" y="954239"/>
                  <a:pt x="528397" y="943126"/>
                </a:cubicBezTo>
                <a:cubicBezTo>
                  <a:pt x="561205" y="932014"/>
                  <a:pt x="652751" y="955297"/>
                  <a:pt x="687147" y="946301"/>
                </a:cubicBezTo>
                <a:cubicBezTo>
                  <a:pt x="721543" y="937305"/>
                  <a:pt x="695614" y="903968"/>
                  <a:pt x="734772" y="889151"/>
                </a:cubicBezTo>
                <a:cubicBezTo>
                  <a:pt x="773930" y="874334"/>
                  <a:pt x="885055" y="884388"/>
                  <a:pt x="922097" y="857401"/>
                </a:cubicBezTo>
                <a:cubicBezTo>
                  <a:pt x="959139" y="830414"/>
                  <a:pt x="927918" y="742043"/>
                  <a:pt x="957022" y="727226"/>
                </a:cubicBezTo>
                <a:cubicBezTo>
                  <a:pt x="986126" y="712409"/>
                  <a:pt x="1054918" y="782259"/>
                  <a:pt x="1096722" y="768501"/>
                </a:cubicBezTo>
                <a:cubicBezTo>
                  <a:pt x="1138526" y="754743"/>
                  <a:pt x="1167630" y="671134"/>
                  <a:pt x="1207847" y="644676"/>
                </a:cubicBezTo>
                <a:cubicBezTo>
                  <a:pt x="1248064" y="618218"/>
                  <a:pt x="1321618" y="645205"/>
                  <a:pt x="1338022" y="609751"/>
                </a:cubicBezTo>
                <a:cubicBezTo>
                  <a:pt x="1354426" y="574297"/>
                  <a:pt x="1287751" y="458409"/>
                  <a:pt x="1306272" y="431951"/>
                </a:cubicBezTo>
                <a:cubicBezTo>
                  <a:pt x="1324793" y="405493"/>
                  <a:pt x="1414751" y="482222"/>
                  <a:pt x="1449147" y="451001"/>
                </a:cubicBezTo>
                <a:cubicBezTo>
                  <a:pt x="1483543" y="419780"/>
                  <a:pt x="1498360" y="320297"/>
                  <a:pt x="1512647" y="244626"/>
                </a:cubicBezTo>
                <a:cubicBezTo>
                  <a:pt x="1526934" y="168955"/>
                  <a:pt x="1533814" y="5443"/>
                  <a:pt x="1538047" y="15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73DE2532-324D-0C3C-D1F5-CD89EB39DB98}"/>
              </a:ext>
            </a:extLst>
          </p:cNvPr>
          <p:cNvSpPr/>
          <p:nvPr/>
        </p:nvSpPr>
        <p:spPr>
          <a:xfrm>
            <a:off x="4577938" y="8400601"/>
            <a:ext cx="1528839" cy="1225014"/>
          </a:xfrm>
          <a:custGeom>
            <a:avLst/>
            <a:gdLst>
              <a:gd name="connsiteX0" fmla="*/ 1527587 w 1528839"/>
              <a:gd name="connsiteY0" fmla="*/ 449 h 1225014"/>
              <a:gd name="connsiteX1" fmla="*/ 1029112 w 1528839"/>
              <a:gd name="connsiteY1" fmla="*/ 254449 h 1225014"/>
              <a:gd name="connsiteX2" fmla="*/ 778287 w 1528839"/>
              <a:gd name="connsiteY2" fmla="*/ 403674 h 1225014"/>
              <a:gd name="connsiteX3" fmla="*/ 905287 w 1528839"/>
              <a:gd name="connsiteY3" fmla="*/ 359224 h 1225014"/>
              <a:gd name="connsiteX4" fmla="*/ 394112 w 1528839"/>
              <a:gd name="connsiteY4" fmla="*/ 740224 h 1225014"/>
              <a:gd name="connsiteX5" fmla="*/ 413162 w 1528839"/>
              <a:gd name="connsiteY5" fmla="*/ 740224 h 1225014"/>
              <a:gd name="connsiteX6" fmla="*/ 9937 w 1528839"/>
              <a:gd name="connsiteY6" fmla="*/ 1213299 h 1225014"/>
              <a:gd name="connsiteX7" fmla="*/ 165512 w 1528839"/>
              <a:gd name="connsiteY7" fmla="*/ 1041849 h 1225014"/>
              <a:gd name="connsiteX8" fmla="*/ 625887 w 1528839"/>
              <a:gd name="connsiteY8" fmla="*/ 613224 h 1225014"/>
              <a:gd name="connsiteX9" fmla="*/ 476662 w 1528839"/>
              <a:gd name="connsiteY9" fmla="*/ 683074 h 1225014"/>
              <a:gd name="connsiteX10" fmla="*/ 867187 w 1528839"/>
              <a:gd name="connsiteY10" fmla="*/ 362399 h 1225014"/>
              <a:gd name="connsiteX11" fmla="*/ 870362 w 1528839"/>
              <a:gd name="connsiteY11" fmla="*/ 321124 h 1225014"/>
              <a:gd name="connsiteX12" fmla="*/ 1527587 w 1528839"/>
              <a:gd name="connsiteY12" fmla="*/ 449 h 122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8839" h="1225014">
                <a:moveTo>
                  <a:pt x="1527587" y="449"/>
                </a:moveTo>
                <a:cubicBezTo>
                  <a:pt x="1554045" y="-10664"/>
                  <a:pt x="1153995" y="187245"/>
                  <a:pt x="1029112" y="254449"/>
                </a:cubicBezTo>
                <a:cubicBezTo>
                  <a:pt x="904229" y="321653"/>
                  <a:pt x="798924" y="386212"/>
                  <a:pt x="778287" y="403674"/>
                </a:cubicBezTo>
                <a:cubicBezTo>
                  <a:pt x="757650" y="421136"/>
                  <a:pt x="969316" y="303132"/>
                  <a:pt x="905287" y="359224"/>
                </a:cubicBezTo>
                <a:cubicBezTo>
                  <a:pt x="841258" y="415316"/>
                  <a:pt x="476133" y="676724"/>
                  <a:pt x="394112" y="740224"/>
                </a:cubicBezTo>
                <a:cubicBezTo>
                  <a:pt x="312091" y="803724"/>
                  <a:pt x="477191" y="661378"/>
                  <a:pt x="413162" y="740224"/>
                </a:cubicBezTo>
                <a:cubicBezTo>
                  <a:pt x="349133" y="819070"/>
                  <a:pt x="51212" y="1163028"/>
                  <a:pt x="9937" y="1213299"/>
                </a:cubicBezTo>
                <a:cubicBezTo>
                  <a:pt x="-31338" y="1263570"/>
                  <a:pt x="62854" y="1141862"/>
                  <a:pt x="165512" y="1041849"/>
                </a:cubicBezTo>
                <a:cubicBezTo>
                  <a:pt x="268170" y="941837"/>
                  <a:pt x="574029" y="673020"/>
                  <a:pt x="625887" y="613224"/>
                </a:cubicBezTo>
                <a:cubicBezTo>
                  <a:pt x="677745" y="553428"/>
                  <a:pt x="436445" y="724878"/>
                  <a:pt x="476662" y="683074"/>
                </a:cubicBezTo>
                <a:cubicBezTo>
                  <a:pt x="516879" y="641270"/>
                  <a:pt x="801570" y="422724"/>
                  <a:pt x="867187" y="362399"/>
                </a:cubicBezTo>
                <a:cubicBezTo>
                  <a:pt x="932804" y="302074"/>
                  <a:pt x="758708" y="376157"/>
                  <a:pt x="870362" y="321124"/>
                </a:cubicBezTo>
                <a:lnTo>
                  <a:pt x="1527587" y="449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88D1811-98A0-23D1-B3F5-B0BDB1F2B619}"/>
              </a:ext>
            </a:extLst>
          </p:cNvPr>
          <p:cNvSpPr/>
          <p:nvPr/>
        </p:nvSpPr>
        <p:spPr>
          <a:xfrm>
            <a:off x="5155934" y="8140685"/>
            <a:ext cx="1518170" cy="971623"/>
          </a:xfrm>
          <a:custGeom>
            <a:avLst/>
            <a:gdLst>
              <a:gd name="connsiteX0" fmla="*/ 1390916 w 1518170"/>
              <a:gd name="connsiteY0" fmla="*/ 47640 h 971623"/>
              <a:gd name="connsiteX1" fmla="*/ 597166 w 1518170"/>
              <a:gd name="connsiteY1" fmla="*/ 454040 h 971623"/>
              <a:gd name="connsiteX2" fmla="*/ 647966 w 1518170"/>
              <a:gd name="connsiteY2" fmla="*/ 450865 h 971623"/>
              <a:gd name="connsiteX3" fmla="*/ 216166 w 1518170"/>
              <a:gd name="connsiteY3" fmla="*/ 746140 h 971623"/>
              <a:gd name="connsiteX4" fmla="*/ 295541 w 1518170"/>
              <a:gd name="connsiteY4" fmla="*/ 701690 h 971623"/>
              <a:gd name="connsiteX5" fmla="*/ 266 w 1518170"/>
              <a:gd name="connsiteY5" fmla="*/ 971565 h 971623"/>
              <a:gd name="connsiteX6" fmla="*/ 247916 w 1518170"/>
              <a:gd name="connsiteY6" fmla="*/ 723915 h 971623"/>
              <a:gd name="connsiteX7" fmla="*/ 505091 w 1518170"/>
              <a:gd name="connsiteY7" fmla="*/ 498490 h 971623"/>
              <a:gd name="connsiteX8" fmla="*/ 613041 w 1518170"/>
              <a:gd name="connsiteY8" fmla="*/ 469915 h 971623"/>
              <a:gd name="connsiteX9" fmla="*/ 1016266 w 1518170"/>
              <a:gd name="connsiteY9" fmla="*/ 282590 h 971623"/>
              <a:gd name="connsiteX10" fmla="*/ 895616 w 1518170"/>
              <a:gd name="connsiteY10" fmla="*/ 292115 h 971623"/>
              <a:gd name="connsiteX11" fmla="*/ 1467116 w 1518170"/>
              <a:gd name="connsiteY11" fmla="*/ 34940 h 971623"/>
              <a:gd name="connsiteX12" fmla="*/ 1390916 w 1518170"/>
              <a:gd name="connsiteY12" fmla="*/ 47640 h 97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8170" h="971623">
                <a:moveTo>
                  <a:pt x="1390916" y="47640"/>
                </a:moveTo>
                <a:cubicBezTo>
                  <a:pt x="1245924" y="117490"/>
                  <a:pt x="720991" y="386836"/>
                  <a:pt x="597166" y="454040"/>
                </a:cubicBezTo>
                <a:cubicBezTo>
                  <a:pt x="473341" y="521244"/>
                  <a:pt x="711466" y="402182"/>
                  <a:pt x="647966" y="450865"/>
                </a:cubicBezTo>
                <a:cubicBezTo>
                  <a:pt x="584466" y="499548"/>
                  <a:pt x="274903" y="704336"/>
                  <a:pt x="216166" y="746140"/>
                </a:cubicBezTo>
                <a:cubicBezTo>
                  <a:pt x="157429" y="787944"/>
                  <a:pt x="331524" y="664119"/>
                  <a:pt x="295541" y="701690"/>
                </a:cubicBezTo>
                <a:cubicBezTo>
                  <a:pt x="259558" y="739261"/>
                  <a:pt x="8203" y="967861"/>
                  <a:pt x="266" y="971565"/>
                </a:cubicBezTo>
                <a:cubicBezTo>
                  <a:pt x="-7671" y="975269"/>
                  <a:pt x="163779" y="802761"/>
                  <a:pt x="247916" y="723915"/>
                </a:cubicBezTo>
                <a:cubicBezTo>
                  <a:pt x="332053" y="645069"/>
                  <a:pt x="444237" y="540823"/>
                  <a:pt x="505091" y="498490"/>
                </a:cubicBezTo>
                <a:cubicBezTo>
                  <a:pt x="565945" y="456157"/>
                  <a:pt x="527845" y="505898"/>
                  <a:pt x="613041" y="469915"/>
                </a:cubicBezTo>
                <a:cubicBezTo>
                  <a:pt x="698237" y="433932"/>
                  <a:pt x="969170" y="312223"/>
                  <a:pt x="1016266" y="282590"/>
                </a:cubicBezTo>
                <a:cubicBezTo>
                  <a:pt x="1063362" y="252957"/>
                  <a:pt x="820474" y="333390"/>
                  <a:pt x="895616" y="292115"/>
                </a:cubicBezTo>
                <a:cubicBezTo>
                  <a:pt x="970758" y="250840"/>
                  <a:pt x="1383508" y="75157"/>
                  <a:pt x="1467116" y="34940"/>
                </a:cubicBezTo>
                <a:cubicBezTo>
                  <a:pt x="1550724" y="-5277"/>
                  <a:pt x="1535908" y="-22210"/>
                  <a:pt x="1390916" y="476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E51A362-6460-A09A-DEE8-A972CB2CFF92}"/>
              </a:ext>
            </a:extLst>
          </p:cNvPr>
          <p:cNvSpPr/>
          <p:nvPr/>
        </p:nvSpPr>
        <p:spPr>
          <a:xfrm>
            <a:off x="4866994" y="8729241"/>
            <a:ext cx="1156798" cy="596024"/>
          </a:xfrm>
          <a:custGeom>
            <a:avLst/>
            <a:gdLst>
              <a:gd name="connsiteX0" fmla="*/ 1155981 w 1156798"/>
              <a:gd name="connsiteY0" fmla="*/ 36934 h 596024"/>
              <a:gd name="connsiteX1" fmla="*/ 870231 w 1156798"/>
              <a:gd name="connsiteY1" fmla="*/ 2009 h 596024"/>
              <a:gd name="connsiteX2" fmla="*/ 975006 w 1156798"/>
              <a:gd name="connsiteY2" fmla="*/ 46459 h 596024"/>
              <a:gd name="connsiteX3" fmla="*/ 762281 w 1156798"/>
              <a:gd name="connsiteY3" fmla="*/ 40109 h 596024"/>
              <a:gd name="connsiteX4" fmla="*/ 857531 w 1156798"/>
              <a:gd name="connsiteY4" fmla="*/ 75034 h 596024"/>
              <a:gd name="connsiteX5" fmla="*/ 689256 w 1156798"/>
              <a:gd name="connsiteY5" fmla="*/ 78209 h 596024"/>
              <a:gd name="connsiteX6" fmla="*/ 784506 w 1156798"/>
              <a:gd name="connsiteY6" fmla="*/ 103609 h 596024"/>
              <a:gd name="connsiteX7" fmla="*/ 606706 w 1156798"/>
              <a:gd name="connsiteY7" fmla="*/ 97259 h 596024"/>
              <a:gd name="connsiteX8" fmla="*/ 663856 w 1156798"/>
              <a:gd name="connsiteY8" fmla="*/ 119484 h 596024"/>
              <a:gd name="connsiteX9" fmla="*/ 682906 w 1156798"/>
              <a:gd name="connsiteY9" fmla="*/ 157584 h 596024"/>
              <a:gd name="connsiteX10" fmla="*/ 613056 w 1156798"/>
              <a:gd name="connsiteY10" fmla="*/ 151234 h 596024"/>
              <a:gd name="connsiteX11" fmla="*/ 441606 w 1156798"/>
              <a:gd name="connsiteY11" fmla="*/ 186159 h 596024"/>
              <a:gd name="connsiteX12" fmla="*/ 647981 w 1156798"/>
              <a:gd name="connsiteY12" fmla="*/ 189334 h 596024"/>
              <a:gd name="connsiteX13" fmla="*/ 473356 w 1156798"/>
              <a:gd name="connsiteY13" fmla="*/ 221084 h 596024"/>
              <a:gd name="connsiteX14" fmla="*/ 486056 w 1156798"/>
              <a:gd name="connsiteY14" fmla="*/ 233784 h 596024"/>
              <a:gd name="connsiteX15" fmla="*/ 381281 w 1156798"/>
              <a:gd name="connsiteY15" fmla="*/ 268709 h 596024"/>
              <a:gd name="connsiteX16" fmla="*/ 251106 w 1156798"/>
              <a:gd name="connsiteY16" fmla="*/ 367134 h 596024"/>
              <a:gd name="connsiteX17" fmla="*/ 333656 w 1156798"/>
              <a:gd name="connsiteY17" fmla="*/ 332209 h 596024"/>
              <a:gd name="connsiteX18" fmla="*/ 86006 w 1156798"/>
              <a:gd name="connsiteY18" fmla="*/ 427459 h 596024"/>
              <a:gd name="connsiteX19" fmla="*/ 346356 w 1156798"/>
              <a:gd name="connsiteY19" fmla="*/ 341734 h 596024"/>
              <a:gd name="connsiteX20" fmla="*/ 130456 w 1156798"/>
              <a:gd name="connsiteY20" fmla="*/ 436984 h 596024"/>
              <a:gd name="connsiteX21" fmla="*/ 222531 w 1156798"/>
              <a:gd name="connsiteY21" fmla="*/ 440159 h 596024"/>
              <a:gd name="connsiteX22" fmla="*/ 281 w 1156798"/>
              <a:gd name="connsiteY22" fmla="*/ 595734 h 596024"/>
              <a:gd name="connsiteX23" fmla="*/ 276506 w 1156798"/>
              <a:gd name="connsiteY23" fmla="*/ 395709 h 596024"/>
              <a:gd name="connsiteX24" fmla="*/ 276506 w 1156798"/>
              <a:gd name="connsiteY24" fmla="*/ 370309 h 596024"/>
              <a:gd name="connsiteX25" fmla="*/ 838481 w 1156798"/>
              <a:gd name="connsiteY25" fmla="*/ 68684 h 596024"/>
              <a:gd name="connsiteX26" fmla="*/ 727356 w 1156798"/>
              <a:gd name="connsiteY26" fmla="*/ 97259 h 596024"/>
              <a:gd name="connsiteX27" fmla="*/ 949606 w 1156798"/>
              <a:gd name="connsiteY27" fmla="*/ 2009 h 596024"/>
              <a:gd name="connsiteX28" fmla="*/ 1155981 w 1156798"/>
              <a:gd name="connsiteY28" fmla="*/ 36934 h 59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56798" h="596024">
                <a:moveTo>
                  <a:pt x="1155981" y="36934"/>
                </a:moveTo>
                <a:cubicBezTo>
                  <a:pt x="1142752" y="36934"/>
                  <a:pt x="900393" y="422"/>
                  <a:pt x="870231" y="2009"/>
                </a:cubicBezTo>
                <a:cubicBezTo>
                  <a:pt x="840069" y="3596"/>
                  <a:pt x="992998" y="40109"/>
                  <a:pt x="975006" y="46459"/>
                </a:cubicBezTo>
                <a:cubicBezTo>
                  <a:pt x="957014" y="52809"/>
                  <a:pt x="781860" y="35347"/>
                  <a:pt x="762281" y="40109"/>
                </a:cubicBezTo>
                <a:cubicBezTo>
                  <a:pt x="742702" y="44871"/>
                  <a:pt x="869702" y="68684"/>
                  <a:pt x="857531" y="75034"/>
                </a:cubicBezTo>
                <a:cubicBezTo>
                  <a:pt x="845360" y="81384"/>
                  <a:pt x="701427" y="73447"/>
                  <a:pt x="689256" y="78209"/>
                </a:cubicBezTo>
                <a:cubicBezTo>
                  <a:pt x="677085" y="82971"/>
                  <a:pt x="798264" y="100434"/>
                  <a:pt x="784506" y="103609"/>
                </a:cubicBezTo>
                <a:cubicBezTo>
                  <a:pt x="770748" y="106784"/>
                  <a:pt x="626814" y="94613"/>
                  <a:pt x="606706" y="97259"/>
                </a:cubicBezTo>
                <a:cubicBezTo>
                  <a:pt x="586598" y="99905"/>
                  <a:pt x="651156" y="109430"/>
                  <a:pt x="663856" y="119484"/>
                </a:cubicBezTo>
                <a:cubicBezTo>
                  <a:pt x="676556" y="129538"/>
                  <a:pt x="691373" y="152292"/>
                  <a:pt x="682906" y="157584"/>
                </a:cubicBezTo>
                <a:cubicBezTo>
                  <a:pt x="674439" y="162876"/>
                  <a:pt x="653273" y="146472"/>
                  <a:pt x="613056" y="151234"/>
                </a:cubicBezTo>
                <a:cubicBezTo>
                  <a:pt x="572839" y="155997"/>
                  <a:pt x="435785" y="179809"/>
                  <a:pt x="441606" y="186159"/>
                </a:cubicBezTo>
                <a:cubicBezTo>
                  <a:pt x="447427" y="192509"/>
                  <a:pt x="642689" y="183513"/>
                  <a:pt x="647981" y="189334"/>
                </a:cubicBezTo>
                <a:cubicBezTo>
                  <a:pt x="653273" y="195155"/>
                  <a:pt x="500343" y="213676"/>
                  <a:pt x="473356" y="221084"/>
                </a:cubicBezTo>
                <a:cubicBezTo>
                  <a:pt x="446369" y="228492"/>
                  <a:pt x="501402" y="225847"/>
                  <a:pt x="486056" y="233784"/>
                </a:cubicBezTo>
                <a:cubicBezTo>
                  <a:pt x="470710" y="241721"/>
                  <a:pt x="420439" y="246484"/>
                  <a:pt x="381281" y="268709"/>
                </a:cubicBezTo>
                <a:cubicBezTo>
                  <a:pt x="342123" y="290934"/>
                  <a:pt x="259043" y="356551"/>
                  <a:pt x="251106" y="367134"/>
                </a:cubicBezTo>
                <a:cubicBezTo>
                  <a:pt x="243169" y="377717"/>
                  <a:pt x="361173" y="322155"/>
                  <a:pt x="333656" y="332209"/>
                </a:cubicBezTo>
                <a:cubicBezTo>
                  <a:pt x="306139" y="342263"/>
                  <a:pt x="83889" y="425871"/>
                  <a:pt x="86006" y="427459"/>
                </a:cubicBezTo>
                <a:cubicBezTo>
                  <a:pt x="88123" y="429047"/>
                  <a:pt x="338948" y="340147"/>
                  <a:pt x="346356" y="341734"/>
                </a:cubicBezTo>
                <a:cubicBezTo>
                  <a:pt x="353764" y="343321"/>
                  <a:pt x="151093" y="420580"/>
                  <a:pt x="130456" y="436984"/>
                </a:cubicBezTo>
                <a:cubicBezTo>
                  <a:pt x="109819" y="453388"/>
                  <a:pt x="244227" y="413701"/>
                  <a:pt x="222531" y="440159"/>
                </a:cubicBezTo>
                <a:cubicBezTo>
                  <a:pt x="200835" y="466617"/>
                  <a:pt x="-8715" y="603142"/>
                  <a:pt x="281" y="595734"/>
                </a:cubicBezTo>
                <a:cubicBezTo>
                  <a:pt x="9277" y="588326"/>
                  <a:pt x="230468" y="433280"/>
                  <a:pt x="276506" y="395709"/>
                </a:cubicBezTo>
                <a:cubicBezTo>
                  <a:pt x="322543" y="358138"/>
                  <a:pt x="182844" y="424813"/>
                  <a:pt x="276506" y="370309"/>
                </a:cubicBezTo>
                <a:cubicBezTo>
                  <a:pt x="370168" y="315805"/>
                  <a:pt x="763339" y="114192"/>
                  <a:pt x="838481" y="68684"/>
                </a:cubicBezTo>
                <a:cubicBezTo>
                  <a:pt x="913623" y="23176"/>
                  <a:pt x="708835" y="108372"/>
                  <a:pt x="727356" y="97259"/>
                </a:cubicBezTo>
                <a:cubicBezTo>
                  <a:pt x="745877" y="86147"/>
                  <a:pt x="880814" y="14180"/>
                  <a:pt x="949606" y="2009"/>
                </a:cubicBezTo>
                <a:cubicBezTo>
                  <a:pt x="1018398" y="-10162"/>
                  <a:pt x="1169210" y="36934"/>
                  <a:pt x="1155981" y="3693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46DA6A5F-0496-EC8F-8DF4-8BC882AE5F3B}"/>
              </a:ext>
            </a:extLst>
          </p:cNvPr>
          <p:cNvSpPr/>
          <p:nvPr/>
        </p:nvSpPr>
        <p:spPr>
          <a:xfrm>
            <a:off x="4597400" y="8717330"/>
            <a:ext cx="1455612" cy="982295"/>
          </a:xfrm>
          <a:custGeom>
            <a:avLst/>
            <a:gdLst>
              <a:gd name="connsiteX0" fmla="*/ 1454150 w 1455612"/>
              <a:gd name="connsiteY0" fmla="*/ 1220 h 982295"/>
              <a:gd name="connsiteX1" fmla="*/ 603250 w 1455612"/>
              <a:gd name="connsiteY1" fmla="*/ 366345 h 982295"/>
              <a:gd name="connsiteX2" fmla="*/ 727075 w 1455612"/>
              <a:gd name="connsiteY2" fmla="*/ 325070 h 982295"/>
              <a:gd name="connsiteX3" fmla="*/ 273050 w 1455612"/>
              <a:gd name="connsiteY3" fmla="*/ 677495 h 982295"/>
              <a:gd name="connsiteX4" fmla="*/ 180975 w 1455612"/>
              <a:gd name="connsiteY4" fmla="*/ 779095 h 982295"/>
              <a:gd name="connsiteX5" fmla="*/ 0 w 1455612"/>
              <a:gd name="connsiteY5" fmla="*/ 982295 h 982295"/>
              <a:gd name="connsiteX6" fmla="*/ 225425 w 1455612"/>
              <a:gd name="connsiteY6" fmla="*/ 737820 h 982295"/>
              <a:gd name="connsiteX7" fmla="*/ 628650 w 1455612"/>
              <a:gd name="connsiteY7" fmla="*/ 369520 h 982295"/>
              <a:gd name="connsiteX8" fmla="*/ 549275 w 1455612"/>
              <a:gd name="connsiteY8" fmla="*/ 436195 h 982295"/>
              <a:gd name="connsiteX9" fmla="*/ 847725 w 1455612"/>
              <a:gd name="connsiteY9" fmla="*/ 280620 h 982295"/>
              <a:gd name="connsiteX10" fmla="*/ 809625 w 1455612"/>
              <a:gd name="connsiteY10" fmla="*/ 248870 h 982295"/>
              <a:gd name="connsiteX11" fmla="*/ 1454150 w 1455612"/>
              <a:gd name="connsiteY11" fmla="*/ 1220 h 9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5612" h="982295">
                <a:moveTo>
                  <a:pt x="1454150" y="1220"/>
                </a:moveTo>
                <a:cubicBezTo>
                  <a:pt x="1419754" y="20799"/>
                  <a:pt x="724429" y="312370"/>
                  <a:pt x="603250" y="366345"/>
                </a:cubicBezTo>
                <a:cubicBezTo>
                  <a:pt x="482071" y="420320"/>
                  <a:pt x="782108" y="273212"/>
                  <a:pt x="727075" y="325070"/>
                </a:cubicBezTo>
                <a:cubicBezTo>
                  <a:pt x="672042" y="376928"/>
                  <a:pt x="364067" y="601824"/>
                  <a:pt x="273050" y="677495"/>
                </a:cubicBezTo>
                <a:cubicBezTo>
                  <a:pt x="182033" y="753166"/>
                  <a:pt x="180975" y="779095"/>
                  <a:pt x="180975" y="779095"/>
                </a:cubicBezTo>
                <a:lnTo>
                  <a:pt x="0" y="982295"/>
                </a:lnTo>
                <a:cubicBezTo>
                  <a:pt x="7408" y="975416"/>
                  <a:pt x="120650" y="839949"/>
                  <a:pt x="225425" y="737820"/>
                </a:cubicBezTo>
                <a:cubicBezTo>
                  <a:pt x="330200" y="635691"/>
                  <a:pt x="574675" y="419791"/>
                  <a:pt x="628650" y="369520"/>
                </a:cubicBezTo>
                <a:cubicBezTo>
                  <a:pt x="682625" y="319249"/>
                  <a:pt x="512763" y="451012"/>
                  <a:pt x="549275" y="436195"/>
                </a:cubicBezTo>
                <a:cubicBezTo>
                  <a:pt x="585787" y="421378"/>
                  <a:pt x="804333" y="311841"/>
                  <a:pt x="847725" y="280620"/>
                </a:cubicBezTo>
                <a:cubicBezTo>
                  <a:pt x="891117" y="249399"/>
                  <a:pt x="713317" y="294378"/>
                  <a:pt x="809625" y="248870"/>
                </a:cubicBezTo>
                <a:cubicBezTo>
                  <a:pt x="905933" y="203362"/>
                  <a:pt x="1488546" y="-18359"/>
                  <a:pt x="1454150" y="12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26A533E9-96B4-560C-A434-89C29229F2C8}"/>
              </a:ext>
            </a:extLst>
          </p:cNvPr>
          <p:cNvSpPr/>
          <p:nvPr/>
        </p:nvSpPr>
        <p:spPr>
          <a:xfrm>
            <a:off x="7358874" y="8044113"/>
            <a:ext cx="657620" cy="419030"/>
          </a:xfrm>
          <a:custGeom>
            <a:avLst/>
            <a:gdLst>
              <a:gd name="connsiteX0" fmla="*/ 175401 w 657620"/>
              <a:gd name="connsiteY0" fmla="*/ 1337 h 419030"/>
              <a:gd name="connsiteX1" fmla="*/ 118251 w 657620"/>
              <a:gd name="connsiteY1" fmla="*/ 147387 h 419030"/>
              <a:gd name="connsiteX2" fmla="*/ 305576 w 657620"/>
              <a:gd name="connsiteY2" fmla="*/ 293437 h 419030"/>
              <a:gd name="connsiteX3" fmla="*/ 150001 w 657620"/>
              <a:gd name="connsiteY3" fmla="*/ 223587 h 419030"/>
              <a:gd name="connsiteX4" fmla="*/ 457976 w 657620"/>
              <a:gd name="connsiteY4" fmla="*/ 293437 h 419030"/>
              <a:gd name="connsiteX5" fmla="*/ 651651 w 657620"/>
              <a:gd name="connsiteY5" fmla="*/ 417262 h 419030"/>
              <a:gd name="connsiteX6" fmla="*/ 578626 w 657620"/>
              <a:gd name="connsiteY6" fmla="*/ 360112 h 419030"/>
              <a:gd name="connsiteX7" fmla="*/ 286526 w 657620"/>
              <a:gd name="connsiteY7" fmla="*/ 271212 h 419030"/>
              <a:gd name="connsiteX8" fmla="*/ 3951 w 657620"/>
              <a:gd name="connsiteY8" fmla="*/ 264862 h 419030"/>
              <a:gd name="connsiteX9" fmla="*/ 124601 w 657620"/>
              <a:gd name="connsiteY9" fmla="*/ 236287 h 419030"/>
              <a:gd name="connsiteX10" fmla="*/ 175401 w 657620"/>
              <a:gd name="connsiteY10" fmla="*/ 1337 h 41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620" h="419030">
                <a:moveTo>
                  <a:pt x="175401" y="1337"/>
                </a:moveTo>
                <a:cubicBezTo>
                  <a:pt x="174343" y="-13480"/>
                  <a:pt x="96555" y="98704"/>
                  <a:pt x="118251" y="147387"/>
                </a:cubicBezTo>
                <a:cubicBezTo>
                  <a:pt x="139947" y="196070"/>
                  <a:pt x="300284" y="280737"/>
                  <a:pt x="305576" y="293437"/>
                </a:cubicBezTo>
                <a:cubicBezTo>
                  <a:pt x="310868" y="306137"/>
                  <a:pt x="124601" y="223587"/>
                  <a:pt x="150001" y="223587"/>
                </a:cubicBezTo>
                <a:cubicBezTo>
                  <a:pt x="175401" y="223587"/>
                  <a:pt x="374368" y="261158"/>
                  <a:pt x="457976" y="293437"/>
                </a:cubicBezTo>
                <a:cubicBezTo>
                  <a:pt x="541584" y="325716"/>
                  <a:pt x="631543" y="406150"/>
                  <a:pt x="651651" y="417262"/>
                </a:cubicBezTo>
                <a:cubicBezTo>
                  <a:pt x="671759" y="428374"/>
                  <a:pt x="639480" y="384454"/>
                  <a:pt x="578626" y="360112"/>
                </a:cubicBezTo>
                <a:cubicBezTo>
                  <a:pt x="517772" y="335770"/>
                  <a:pt x="382305" y="287087"/>
                  <a:pt x="286526" y="271212"/>
                </a:cubicBezTo>
                <a:cubicBezTo>
                  <a:pt x="190747" y="255337"/>
                  <a:pt x="30939" y="270683"/>
                  <a:pt x="3951" y="264862"/>
                </a:cubicBezTo>
                <a:cubicBezTo>
                  <a:pt x="-23037" y="259041"/>
                  <a:pt x="96026" y="280737"/>
                  <a:pt x="124601" y="236287"/>
                </a:cubicBezTo>
                <a:cubicBezTo>
                  <a:pt x="153176" y="191837"/>
                  <a:pt x="176459" y="16154"/>
                  <a:pt x="175401" y="133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EA948FD6-B3DA-59BA-33D3-29B3BB8901B6}"/>
              </a:ext>
            </a:extLst>
          </p:cNvPr>
          <p:cNvSpPr/>
          <p:nvPr/>
        </p:nvSpPr>
        <p:spPr>
          <a:xfrm>
            <a:off x="6019661" y="8352293"/>
            <a:ext cx="1879067" cy="686931"/>
          </a:xfrm>
          <a:custGeom>
            <a:avLst/>
            <a:gdLst>
              <a:gd name="connsiteX0" fmla="*/ 19189 w 1879067"/>
              <a:gd name="connsiteY0" fmla="*/ 680582 h 686931"/>
              <a:gd name="connsiteX1" fmla="*/ 898664 w 1879067"/>
              <a:gd name="connsiteY1" fmla="*/ 312282 h 686931"/>
              <a:gd name="connsiteX2" fmla="*/ 495439 w 1879067"/>
              <a:gd name="connsiteY2" fmla="*/ 398007 h 686931"/>
              <a:gd name="connsiteX3" fmla="*/ 1066939 w 1879067"/>
              <a:gd name="connsiteY3" fmla="*/ 220207 h 686931"/>
              <a:gd name="connsiteX4" fmla="*/ 800239 w 1879067"/>
              <a:gd name="connsiteY4" fmla="*/ 255132 h 686931"/>
              <a:gd name="connsiteX5" fmla="*/ 1736864 w 1879067"/>
              <a:gd name="connsiteY5" fmla="*/ 55107 h 686931"/>
              <a:gd name="connsiteX6" fmla="*/ 1857514 w 1879067"/>
              <a:gd name="connsiteY6" fmla="*/ 26532 h 686931"/>
              <a:gd name="connsiteX7" fmla="*/ 1555889 w 1879067"/>
              <a:gd name="connsiteY7" fmla="*/ 48757 h 686931"/>
              <a:gd name="connsiteX8" fmla="*/ 1663839 w 1879067"/>
              <a:gd name="connsiteY8" fmla="*/ 7482 h 686931"/>
              <a:gd name="connsiteX9" fmla="*/ 857389 w 1879067"/>
              <a:gd name="connsiteY9" fmla="*/ 226557 h 686931"/>
              <a:gd name="connsiteX10" fmla="*/ 666889 w 1879067"/>
              <a:gd name="connsiteY10" fmla="*/ 299582 h 686931"/>
              <a:gd name="connsiteX11" fmla="*/ 698639 w 1879067"/>
              <a:gd name="connsiteY11" fmla="*/ 309107 h 686931"/>
              <a:gd name="connsiteX12" fmla="*/ 327164 w 1879067"/>
              <a:gd name="connsiteY12" fmla="*/ 528182 h 686931"/>
              <a:gd name="connsiteX13" fmla="*/ 19189 w 1879067"/>
              <a:gd name="connsiteY13" fmla="*/ 680582 h 68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067" h="686931">
                <a:moveTo>
                  <a:pt x="19189" y="680582"/>
                </a:moveTo>
                <a:cubicBezTo>
                  <a:pt x="114439" y="644599"/>
                  <a:pt x="819289" y="359378"/>
                  <a:pt x="898664" y="312282"/>
                </a:cubicBezTo>
                <a:cubicBezTo>
                  <a:pt x="978039" y="265186"/>
                  <a:pt x="467393" y="413353"/>
                  <a:pt x="495439" y="398007"/>
                </a:cubicBezTo>
                <a:cubicBezTo>
                  <a:pt x="523485" y="382661"/>
                  <a:pt x="1016139" y="244019"/>
                  <a:pt x="1066939" y="220207"/>
                </a:cubicBezTo>
                <a:cubicBezTo>
                  <a:pt x="1117739" y="196395"/>
                  <a:pt x="688585" y="282649"/>
                  <a:pt x="800239" y="255132"/>
                </a:cubicBezTo>
                <a:cubicBezTo>
                  <a:pt x="911893" y="227615"/>
                  <a:pt x="1560652" y="93207"/>
                  <a:pt x="1736864" y="55107"/>
                </a:cubicBezTo>
                <a:cubicBezTo>
                  <a:pt x="1913076" y="17007"/>
                  <a:pt x="1887676" y="27590"/>
                  <a:pt x="1857514" y="26532"/>
                </a:cubicBezTo>
                <a:cubicBezTo>
                  <a:pt x="1827352" y="25474"/>
                  <a:pt x="1588168" y="51932"/>
                  <a:pt x="1555889" y="48757"/>
                </a:cubicBezTo>
                <a:cubicBezTo>
                  <a:pt x="1523610" y="45582"/>
                  <a:pt x="1780256" y="-22151"/>
                  <a:pt x="1663839" y="7482"/>
                </a:cubicBezTo>
                <a:cubicBezTo>
                  <a:pt x="1547422" y="37115"/>
                  <a:pt x="1023547" y="177874"/>
                  <a:pt x="857389" y="226557"/>
                </a:cubicBezTo>
                <a:cubicBezTo>
                  <a:pt x="691231" y="275240"/>
                  <a:pt x="693347" y="285824"/>
                  <a:pt x="666889" y="299582"/>
                </a:cubicBezTo>
                <a:cubicBezTo>
                  <a:pt x="640431" y="313340"/>
                  <a:pt x="755260" y="271007"/>
                  <a:pt x="698639" y="309107"/>
                </a:cubicBezTo>
                <a:cubicBezTo>
                  <a:pt x="642018" y="347207"/>
                  <a:pt x="446227" y="465740"/>
                  <a:pt x="327164" y="528182"/>
                </a:cubicBezTo>
                <a:cubicBezTo>
                  <a:pt x="208101" y="590624"/>
                  <a:pt x="-76061" y="716565"/>
                  <a:pt x="19189" y="6805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8DF1679D-55D1-E41B-C1C1-320B563F36D8}"/>
              </a:ext>
            </a:extLst>
          </p:cNvPr>
          <p:cNvSpPr/>
          <p:nvPr/>
        </p:nvSpPr>
        <p:spPr>
          <a:xfrm>
            <a:off x="5429250" y="9013431"/>
            <a:ext cx="759839" cy="305717"/>
          </a:xfrm>
          <a:custGeom>
            <a:avLst/>
            <a:gdLst>
              <a:gd name="connsiteX0" fmla="*/ 0 w 759839"/>
              <a:gd name="connsiteY0" fmla="*/ 140094 h 305717"/>
              <a:gd name="connsiteX1" fmla="*/ 393700 w 759839"/>
              <a:gd name="connsiteY1" fmla="*/ 133744 h 305717"/>
              <a:gd name="connsiteX2" fmla="*/ 758825 w 759839"/>
              <a:gd name="connsiteY2" fmla="*/ 394 h 305717"/>
              <a:gd name="connsiteX3" fmla="*/ 504825 w 759839"/>
              <a:gd name="connsiteY3" fmla="*/ 92469 h 305717"/>
              <a:gd name="connsiteX4" fmla="*/ 568325 w 759839"/>
              <a:gd name="connsiteY4" fmla="*/ 82944 h 305717"/>
              <a:gd name="connsiteX5" fmla="*/ 501650 w 759839"/>
              <a:gd name="connsiteY5" fmla="*/ 165494 h 305717"/>
              <a:gd name="connsiteX6" fmla="*/ 406400 w 759839"/>
              <a:gd name="connsiteY6" fmla="*/ 305194 h 305717"/>
              <a:gd name="connsiteX7" fmla="*/ 434975 w 759839"/>
              <a:gd name="connsiteY7" fmla="*/ 213119 h 305717"/>
              <a:gd name="connsiteX8" fmla="*/ 50800 w 759839"/>
              <a:gd name="connsiteY8" fmla="*/ 213119 h 305717"/>
              <a:gd name="connsiteX9" fmla="*/ 384175 w 759839"/>
              <a:gd name="connsiteY9" fmla="*/ 194069 h 305717"/>
              <a:gd name="connsiteX10" fmla="*/ 473075 w 759839"/>
              <a:gd name="connsiteY10" fmla="*/ 168669 h 305717"/>
              <a:gd name="connsiteX11" fmla="*/ 323850 w 759839"/>
              <a:gd name="connsiteY11" fmla="*/ 162319 h 305717"/>
              <a:gd name="connsiteX12" fmla="*/ 219075 w 759839"/>
              <a:gd name="connsiteY12" fmla="*/ 121044 h 305717"/>
              <a:gd name="connsiteX13" fmla="*/ 371475 w 759839"/>
              <a:gd name="connsiteY13" fmla="*/ 121044 h 305717"/>
              <a:gd name="connsiteX14" fmla="*/ 0 w 759839"/>
              <a:gd name="connsiteY14" fmla="*/ 140094 h 30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9839" h="305717">
                <a:moveTo>
                  <a:pt x="0" y="140094"/>
                </a:moveTo>
                <a:cubicBezTo>
                  <a:pt x="133614" y="148560"/>
                  <a:pt x="267229" y="157027"/>
                  <a:pt x="393700" y="133744"/>
                </a:cubicBezTo>
                <a:cubicBezTo>
                  <a:pt x="520171" y="110461"/>
                  <a:pt x="758825" y="394"/>
                  <a:pt x="758825" y="394"/>
                </a:cubicBezTo>
                <a:cubicBezTo>
                  <a:pt x="777346" y="-6485"/>
                  <a:pt x="536575" y="78711"/>
                  <a:pt x="504825" y="92469"/>
                </a:cubicBezTo>
                <a:cubicBezTo>
                  <a:pt x="473075" y="106227"/>
                  <a:pt x="568854" y="70773"/>
                  <a:pt x="568325" y="82944"/>
                </a:cubicBezTo>
                <a:cubicBezTo>
                  <a:pt x="567796" y="95115"/>
                  <a:pt x="528637" y="128452"/>
                  <a:pt x="501650" y="165494"/>
                </a:cubicBezTo>
                <a:cubicBezTo>
                  <a:pt x="474663" y="202536"/>
                  <a:pt x="417513" y="297257"/>
                  <a:pt x="406400" y="305194"/>
                </a:cubicBezTo>
                <a:cubicBezTo>
                  <a:pt x="395288" y="313132"/>
                  <a:pt x="494242" y="228465"/>
                  <a:pt x="434975" y="213119"/>
                </a:cubicBezTo>
                <a:cubicBezTo>
                  <a:pt x="375708" y="197773"/>
                  <a:pt x="59267" y="216294"/>
                  <a:pt x="50800" y="213119"/>
                </a:cubicBezTo>
                <a:cubicBezTo>
                  <a:pt x="42333" y="209944"/>
                  <a:pt x="313796" y="201477"/>
                  <a:pt x="384175" y="194069"/>
                </a:cubicBezTo>
                <a:cubicBezTo>
                  <a:pt x="454554" y="186661"/>
                  <a:pt x="483129" y="173961"/>
                  <a:pt x="473075" y="168669"/>
                </a:cubicBezTo>
                <a:cubicBezTo>
                  <a:pt x="463021" y="163377"/>
                  <a:pt x="366183" y="170256"/>
                  <a:pt x="323850" y="162319"/>
                </a:cubicBezTo>
                <a:cubicBezTo>
                  <a:pt x="281517" y="154382"/>
                  <a:pt x="211137" y="127923"/>
                  <a:pt x="219075" y="121044"/>
                </a:cubicBezTo>
                <a:cubicBezTo>
                  <a:pt x="227013" y="114165"/>
                  <a:pt x="371475" y="121044"/>
                  <a:pt x="371475" y="121044"/>
                </a:cubicBezTo>
                <a:lnTo>
                  <a:pt x="0" y="14009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31EEA03B-7694-6480-CC9F-E4F42026FB64}"/>
              </a:ext>
            </a:extLst>
          </p:cNvPr>
          <p:cNvSpPr/>
          <p:nvPr/>
        </p:nvSpPr>
        <p:spPr>
          <a:xfrm>
            <a:off x="4829983" y="9169322"/>
            <a:ext cx="1193139" cy="771909"/>
          </a:xfrm>
          <a:custGeom>
            <a:avLst/>
            <a:gdLst>
              <a:gd name="connsiteX0" fmla="*/ 904067 w 1193139"/>
              <a:gd name="connsiteY0" fmla="*/ 78 h 771909"/>
              <a:gd name="connsiteX1" fmla="*/ 40467 w 1193139"/>
              <a:gd name="connsiteY1" fmla="*/ 368378 h 771909"/>
              <a:gd name="connsiteX2" fmla="*/ 208742 w 1193139"/>
              <a:gd name="connsiteY2" fmla="*/ 327103 h 771909"/>
              <a:gd name="connsiteX3" fmla="*/ 802467 w 1193139"/>
              <a:gd name="connsiteY3" fmla="*/ 139778 h 771909"/>
              <a:gd name="connsiteX4" fmla="*/ 405592 w 1193139"/>
              <a:gd name="connsiteY4" fmla="*/ 431878 h 771909"/>
              <a:gd name="connsiteX5" fmla="*/ 802467 w 1193139"/>
              <a:gd name="connsiteY5" fmla="*/ 203278 h 771909"/>
              <a:gd name="connsiteX6" fmla="*/ 361142 w 1193139"/>
              <a:gd name="connsiteY6" fmla="*/ 771603 h 771909"/>
              <a:gd name="connsiteX7" fmla="*/ 1154892 w 1193139"/>
              <a:gd name="connsiteY7" fmla="*/ 114378 h 771909"/>
              <a:gd name="connsiteX8" fmla="*/ 964392 w 1193139"/>
              <a:gd name="connsiteY8" fmla="*/ 174703 h 771909"/>
              <a:gd name="connsiteX9" fmla="*/ 65867 w 1193139"/>
              <a:gd name="connsiteY9" fmla="*/ 403303 h 771909"/>
              <a:gd name="connsiteX10" fmla="*/ 904067 w 1193139"/>
              <a:gd name="connsiteY10" fmla="*/ 78 h 77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39" h="771909">
                <a:moveTo>
                  <a:pt x="904067" y="78"/>
                </a:moveTo>
                <a:cubicBezTo>
                  <a:pt x="899834" y="-5743"/>
                  <a:pt x="156354" y="313874"/>
                  <a:pt x="40467" y="368378"/>
                </a:cubicBezTo>
                <a:cubicBezTo>
                  <a:pt x="-75420" y="422882"/>
                  <a:pt x="81742" y="365203"/>
                  <a:pt x="208742" y="327103"/>
                </a:cubicBezTo>
                <a:cubicBezTo>
                  <a:pt x="335742" y="289003"/>
                  <a:pt x="769659" y="122316"/>
                  <a:pt x="802467" y="139778"/>
                </a:cubicBezTo>
                <a:cubicBezTo>
                  <a:pt x="835275" y="157240"/>
                  <a:pt x="405592" y="421295"/>
                  <a:pt x="405592" y="431878"/>
                </a:cubicBezTo>
                <a:cubicBezTo>
                  <a:pt x="405592" y="442461"/>
                  <a:pt x="809875" y="146657"/>
                  <a:pt x="802467" y="203278"/>
                </a:cubicBezTo>
                <a:cubicBezTo>
                  <a:pt x="795059" y="259899"/>
                  <a:pt x="302404" y="786420"/>
                  <a:pt x="361142" y="771603"/>
                </a:cubicBezTo>
                <a:cubicBezTo>
                  <a:pt x="419880" y="756786"/>
                  <a:pt x="1054350" y="213861"/>
                  <a:pt x="1154892" y="114378"/>
                </a:cubicBezTo>
                <a:cubicBezTo>
                  <a:pt x="1255434" y="14895"/>
                  <a:pt x="1145896" y="126549"/>
                  <a:pt x="964392" y="174703"/>
                </a:cubicBezTo>
                <a:cubicBezTo>
                  <a:pt x="782888" y="222857"/>
                  <a:pt x="69042" y="429232"/>
                  <a:pt x="65867" y="403303"/>
                </a:cubicBezTo>
                <a:cubicBezTo>
                  <a:pt x="62692" y="377374"/>
                  <a:pt x="908300" y="5899"/>
                  <a:pt x="904067" y="7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F7D355D8-8423-0E24-3E0C-722477DFCCFD}"/>
              </a:ext>
            </a:extLst>
          </p:cNvPr>
          <p:cNvSpPr/>
          <p:nvPr/>
        </p:nvSpPr>
        <p:spPr>
          <a:xfrm>
            <a:off x="6092658" y="7356026"/>
            <a:ext cx="187577" cy="1013618"/>
          </a:xfrm>
          <a:custGeom>
            <a:avLst/>
            <a:gdLst>
              <a:gd name="connsiteX0" fmla="*/ 114467 w 187577"/>
              <a:gd name="connsiteY0" fmla="*/ 449 h 1013618"/>
              <a:gd name="connsiteX1" fmla="*/ 133517 w 187577"/>
              <a:gd name="connsiteY1" fmla="*/ 314774 h 1013618"/>
              <a:gd name="connsiteX2" fmla="*/ 165267 w 187577"/>
              <a:gd name="connsiteY2" fmla="*/ 267149 h 1013618"/>
              <a:gd name="connsiteX3" fmla="*/ 82717 w 187577"/>
              <a:gd name="connsiteY3" fmla="*/ 521149 h 1013618"/>
              <a:gd name="connsiteX4" fmla="*/ 167 w 187577"/>
              <a:gd name="connsiteY4" fmla="*/ 1010099 h 1013618"/>
              <a:gd name="connsiteX5" fmla="*/ 104942 w 187577"/>
              <a:gd name="connsiteY5" fmla="*/ 717999 h 1013618"/>
              <a:gd name="connsiteX6" fmla="*/ 187492 w 187577"/>
              <a:gd name="connsiteY6" fmla="*/ 286199 h 1013618"/>
              <a:gd name="connsiteX7" fmla="*/ 120817 w 187577"/>
              <a:gd name="connsiteY7" fmla="*/ 394149 h 1013618"/>
              <a:gd name="connsiteX8" fmla="*/ 114467 w 187577"/>
              <a:gd name="connsiteY8" fmla="*/ 449 h 101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577" h="1013618">
                <a:moveTo>
                  <a:pt x="114467" y="449"/>
                </a:moveTo>
                <a:cubicBezTo>
                  <a:pt x="116584" y="-12780"/>
                  <a:pt x="125050" y="270324"/>
                  <a:pt x="133517" y="314774"/>
                </a:cubicBezTo>
                <a:cubicBezTo>
                  <a:pt x="141984" y="359224"/>
                  <a:pt x="173734" y="232753"/>
                  <a:pt x="165267" y="267149"/>
                </a:cubicBezTo>
                <a:cubicBezTo>
                  <a:pt x="156800" y="301545"/>
                  <a:pt x="110234" y="397324"/>
                  <a:pt x="82717" y="521149"/>
                </a:cubicBezTo>
                <a:cubicBezTo>
                  <a:pt x="55200" y="644974"/>
                  <a:pt x="-3537" y="977291"/>
                  <a:pt x="167" y="1010099"/>
                </a:cubicBezTo>
                <a:cubicBezTo>
                  <a:pt x="3871" y="1042907"/>
                  <a:pt x="73721" y="838649"/>
                  <a:pt x="104942" y="717999"/>
                </a:cubicBezTo>
                <a:cubicBezTo>
                  <a:pt x="136163" y="597349"/>
                  <a:pt x="184846" y="340174"/>
                  <a:pt x="187492" y="286199"/>
                </a:cubicBezTo>
                <a:cubicBezTo>
                  <a:pt x="190138" y="232224"/>
                  <a:pt x="130871" y="435424"/>
                  <a:pt x="120817" y="394149"/>
                </a:cubicBezTo>
                <a:cubicBezTo>
                  <a:pt x="110763" y="352874"/>
                  <a:pt x="112350" y="13678"/>
                  <a:pt x="114467" y="4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4973D53D-0C90-06FE-1D07-E4A47EA633E4}"/>
              </a:ext>
            </a:extLst>
          </p:cNvPr>
          <p:cNvSpPr/>
          <p:nvPr/>
        </p:nvSpPr>
        <p:spPr>
          <a:xfrm>
            <a:off x="7698207" y="8337220"/>
            <a:ext cx="1856567" cy="954233"/>
          </a:xfrm>
          <a:custGeom>
            <a:avLst/>
            <a:gdLst>
              <a:gd name="connsiteX0" fmla="*/ 2004 w 1856567"/>
              <a:gd name="connsiteY0" fmla="*/ 3071 h 954233"/>
              <a:gd name="connsiteX1" fmla="*/ 897153 w 1856567"/>
              <a:gd name="connsiteY1" fmla="*/ 402519 h 954233"/>
              <a:gd name="connsiteX2" fmla="*/ 887528 w 1856567"/>
              <a:gd name="connsiteY2" fmla="*/ 392894 h 954233"/>
              <a:gd name="connsiteX3" fmla="*/ 1132972 w 1856567"/>
              <a:gd name="connsiteY3" fmla="*/ 493959 h 954233"/>
              <a:gd name="connsiteX4" fmla="*/ 1416917 w 1856567"/>
              <a:gd name="connsiteY4" fmla="*/ 801967 h 954233"/>
              <a:gd name="connsiteX5" fmla="*/ 1421730 w 1856567"/>
              <a:gd name="connsiteY5" fmla="*/ 773092 h 954233"/>
              <a:gd name="connsiteX6" fmla="*/ 1854867 w 1856567"/>
              <a:gd name="connsiteY6" fmla="*/ 951159 h 954233"/>
              <a:gd name="connsiteX7" fmla="*/ 1546858 w 1856567"/>
              <a:gd name="connsiteY7" fmla="*/ 845281 h 954233"/>
              <a:gd name="connsiteX8" fmla="*/ 930841 w 1856567"/>
              <a:gd name="connsiteY8" fmla="*/ 368831 h 954233"/>
              <a:gd name="connsiteX9" fmla="*/ 565081 w 1856567"/>
              <a:gd name="connsiteY9" fmla="*/ 166700 h 954233"/>
              <a:gd name="connsiteX10" fmla="*/ 651709 w 1856567"/>
              <a:gd name="connsiteY10" fmla="*/ 214826 h 954233"/>
              <a:gd name="connsiteX11" fmla="*/ 2004 w 1856567"/>
              <a:gd name="connsiteY11" fmla="*/ 3071 h 95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6567" h="954233">
                <a:moveTo>
                  <a:pt x="2004" y="3071"/>
                </a:moveTo>
                <a:cubicBezTo>
                  <a:pt x="42911" y="34353"/>
                  <a:pt x="749566" y="337549"/>
                  <a:pt x="897153" y="402519"/>
                </a:cubicBezTo>
                <a:cubicBezTo>
                  <a:pt x="1044740" y="467490"/>
                  <a:pt x="848225" y="377654"/>
                  <a:pt x="887528" y="392894"/>
                </a:cubicBezTo>
                <a:cubicBezTo>
                  <a:pt x="926831" y="408134"/>
                  <a:pt x="1044741" y="425780"/>
                  <a:pt x="1132972" y="493959"/>
                </a:cubicBezTo>
                <a:cubicBezTo>
                  <a:pt x="1221203" y="562138"/>
                  <a:pt x="1368791" y="755445"/>
                  <a:pt x="1416917" y="801967"/>
                </a:cubicBezTo>
                <a:cubicBezTo>
                  <a:pt x="1465043" y="848489"/>
                  <a:pt x="1348738" y="748227"/>
                  <a:pt x="1421730" y="773092"/>
                </a:cubicBezTo>
                <a:cubicBezTo>
                  <a:pt x="1494722" y="797957"/>
                  <a:pt x="1834012" y="939128"/>
                  <a:pt x="1854867" y="951159"/>
                </a:cubicBezTo>
                <a:cubicBezTo>
                  <a:pt x="1875722" y="963190"/>
                  <a:pt x="1700862" y="942336"/>
                  <a:pt x="1546858" y="845281"/>
                </a:cubicBezTo>
                <a:cubicBezTo>
                  <a:pt x="1392854" y="748226"/>
                  <a:pt x="1094470" y="481928"/>
                  <a:pt x="930841" y="368831"/>
                </a:cubicBezTo>
                <a:cubicBezTo>
                  <a:pt x="767212" y="255734"/>
                  <a:pt x="565081" y="166700"/>
                  <a:pt x="565081" y="166700"/>
                </a:cubicBezTo>
                <a:cubicBezTo>
                  <a:pt x="518559" y="141033"/>
                  <a:pt x="744753" y="240493"/>
                  <a:pt x="651709" y="214826"/>
                </a:cubicBezTo>
                <a:cubicBezTo>
                  <a:pt x="558665" y="189159"/>
                  <a:pt x="-38903" y="-28211"/>
                  <a:pt x="2004" y="30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DAFF1EB6-9C96-9D60-C56A-A9D161AE3521}"/>
              </a:ext>
            </a:extLst>
          </p:cNvPr>
          <p:cNvSpPr/>
          <p:nvPr/>
        </p:nvSpPr>
        <p:spPr>
          <a:xfrm>
            <a:off x="5829939" y="8622421"/>
            <a:ext cx="2129992" cy="675719"/>
          </a:xfrm>
          <a:custGeom>
            <a:avLst/>
            <a:gdLst>
              <a:gd name="connsiteX0" fmla="*/ 2970 w 2129992"/>
              <a:gd name="connsiteY0" fmla="*/ 675583 h 675719"/>
              <a:gd name="connsiteX1" fmla="*/ 1013623 w 2129992"/>
              <a:gd name="connsiteY1" fmla="*/ 25878 h 675719"/>
              <a:gd name="connsiteX2" fmla="*/ 917370 w 2129992"/>
              <a:gd name="connsiteY2" fmla="*/ 131756 h 675719"/>
              <a:gd name="connsiteX3" fmla="*/ 1278318 w 2129992"/>
              <a:gd name="connsiteY3" fmla="*/ 155819 h 675719"/>
              <a:gd name="connsiteX4" fmla="*/ 2106090 w 2129992"/>
              <a:gd name="connsiteY4" fmla="*/ 372387 h 675719"/>
              <a:gd name="connsiteX5" fmla="*/ 1826958 w 2129992"/>
              <a:gd name="connsiteY5" fmla="*/ 309823 h 675719"/>
              <a:gd name="connsiteX6" fmla="*/ 1008810 w 2129992"/>
              <a:gd name="connsiteY6" fmla="*/ 64379 h 675719"/>
              <a:gd name="connsiteX7" fmla="*/ 1384196 w 2129992"/>
              <a:gd name="connsiteY7" fmla="*/ 83630 h 675719"/>
              <a:gd name="connsiteX8" fmla="*/ 2970 w 2129992"/>
              <a:gd name="connsiteY8" fmla="*/ 675583 h 67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992" h="675719">
                <a:moveTo>
                  <a:pt x="2970" y="675583"/>
                </a:moveTo>
                <a:cubicBezTo>
                  <a:pt x="-58792" y="665958"/>
                  <a:pt x="861223" y="116516"/>
                  <a:pt x="1013623" y="25878"/>
                </a:cubicBezTo>
                <a:cubicBezTo>
                  <a:pt x="1166023" y="-64760"/>
                  <a:pt x="873254" y="110099"/>
                  <a:pt x="917370" y="131756"/>
                </a:cubicBezTo>
                <a:cubicBezTo>
                  <a:pt x="961486" y="153413"/>
                  <a:pt x="1080198" y="115714"/>
                  <a:pt x="1278318" y="155819"/>
                </a:cubicBezTo>
                <a:cubicBezTo>
                  <a:pt x="1476438" y="195924"/>
                  <a:pt x="2014650" y="346720"/>
                  <a:pt x="2106090" y="372387"/>
                </a:cubicBezTo>
                <a:cubicBezTo>
                  <a:pt x="2197530" y="398054"/>
                  <a:pt x="2009838" y="361158"/>
                  <a:pt x="1826958" y="309823"/>
                </a:cubicBezTo>
                <a:cubicBezTo>
                  <a:pt x="1644078" y="258488"/>
                  <a:pt x="1082604" y="102078"/>
                  <a:pt x="1008810" y="64379"/>
                </a:cubicBezTo>
                <a:cubicBezTo>
                  <a:pt x="935016" y="26680"/>
                  <a:pt x="1551034" y="-17435"/>
                  <a:pt x="1384196" y="83630"/>
                </a:cubicBezTo>
                <a:cubicBezTo>
                  <a:pt x="1217358" y="184695"/>
                  <a:pt x="64732" y="685208"/>
                  <a:pt x="2970" y="67558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7C4BED73-9595-87B8-AB86-B913190C4C75}"/>
              </a:ext>
            </a:extLst>
          </p:cNvPr>
          <p:cNvSpPr/>
          <p:nvPr/>
        </p:nvSpPr>
        <p:spPr>
          <a:xfrm>
            <a:off x="8094203" y="9037631"/>
            <a:ext cx="1435542" cy="425339"/>
          </a:xfrm>
          <a:custGeom>
            <a:avLst/>
            <a:gdLst>
              <a:gd name="connsiteX0" fmla="*/ 29519 w 1435542"/>
              <a:gd name="connsiteY0" fmla="*/ 14929 h 425339"/>
              <a:gd name="connsiteX1" fmla="*/ 385654 w 1435542"/>
              <a:gd name="connsiteY1" fmla="*/ 260373 h 425339"/>
              <a:gd name="connsiteX2" fmla="*/ 231650 w 1435542"/>
              <a:gd name="connsiteY2" fmla="*/ 274811 h 425339"/>
              <a:gd name="connsiteX3" fmla="*/ 895793 w 1435542"/>
              <a:gd name="connsiteY3" fmla="*/ 284436 h 425339"/>
              <a:gd name="connsiteX4" fmla="*/ 1429995 w 1435542"/>
              <a:gd name="connsiteY4" fmla="*/ 424003 h 425339"/>
              <a:gd name="connsiteX5" fmla="*/ 1126799 w 1435542"/>
              <a:gd name="connsiteY5" fmla="*/ 347001 h 425339"/>
              <a:gd name="connsiteX6" fmla="*/ 390466 w 1435542"/>
              <a:gd name="connsiteY6" fmla="*/ 217060 h 425339"/>
              <a:gd name="connsiteX7" fmla="*/ 477094 w 1435542"/>
              <a:gd name="connsiteY7" fmla="*/ 279624 h 425339"/>
              <a:gd name="connsiteX8" fmla="*/ 72833 w 1435542"/>
              <a:gd name="connsiteY8" fmla="*/ 53430 h 425339"/>
              <a:gd name="connsiteX9" fmla="*/ 29519 w 1435542"/>
              <a:gd name="connsiteY9" fmla="*/ 14929 h 425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5542" h="425339">
                <a:moveTo>
                  <a:pt x="29519" y="14929"/>
                </a:moveTo>
                <a:cubicBezTo>
                  <a:pt x="81656" y="49419"/>
                  <a:pt x="351966" y="217059"/>
                  <a:pt x="385654" y="260373"/>
                </a:cubicBezTo>
                <a:cubicBezTo>
                  <a:pt x="419343" y="303687"/>
                  <a:pt x="146627" y="270801"/>
                  <a:pt x="231650" y="274811"/>
                </a:cubicBezTo>
                <a:cubicBezTo>
                  <a:pt x="316673" y="278822"/>
                  <a:pt x="696069" y="259571"/>
                  <a:pt x="895793" y="284436"/>
                </a:cubicBezTo>
                <a:cubicBezTo>
                  <a:pt x="1095517" y="309301"/>
                  <a:pt x="1391494" y="413576"/>
                  <a:pt x="1429995" y="424003"/>
                </a:cubicBezTo>
                <a:cubicBezTo>
                  <a:pt x="1468496" y="434431"/>
                  <a:pt x="1300054" y="381492"/>
                  <a:pt x="1126799" y="347001"/>
                </a:cubicBezTo>
                <a:cubicBezTo>
                  <a:pt x="953544" y="312510"/>
                  <a:pt x="498750" y="228290"/>
                  <a:pt x="390466" y="217060"/>
                </a:cubicBezTo>
                <a:cubicBezTo>
                  <a:pt x="282182" y="205831"/>
                  <a:pt x="530033" y="306896"/>
                  <a:pt x="477094" y="279624"/>
                </a:cubicBezTo>
                <a:cubicBezTo>
                  <a:pt x="424155" y="252352"/>
                  <a:pt x="149835" y="95942"/>
                  <a:pt x="72833" y="53430"/>
                </a:cubicBezTo>
                <a:cubicBezTo>
                  <a:pt x="-4169" y="10918"/>
                  <a:pt x="-22618" y="-19561"/>
                  <a:pt x="29519" y="1492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2858C847-6916-6B17-BB9A-2B8F6F9F2185}"/>
              </a:ext>
            </a:extLst>
          </p:cNvPr>
          <p:cNvSpPr/>
          <p:nvPr/>
        </p:nvSpPr>
        <p:spPr>
          <a:xfrm>
            <a:off x="9319512" y="9606241"/>
            <a:ext cx="272570" cy="461802"/>
          </a:xfrm>
          <a:custGeom>
            <a:avLst/>
            <a:gdLst>
              <a:gd name="connsiteX0" fmla="*/ 272063 w 272570"/>
              <a:gd name="connsiteY0" fmla="*/ 71961 h 461802"/>
              <a:gd name="connsiteX1" fmla="*/ 55494 w 272570"/>
              <a:gd name="connsiteY1" fmla="*/ 197090 h 461802"/>
              <a:gd name="connsiteX2" fmla="*/ 41056 w 272570"/>
              <a:gd name="connsiteY2" fmla="*/ 317405 h 461802"/>
              <a:gd name="connsiteX3" fmla="*/ 45869 w 272570"/>
              <a:gd name="connsiteY3" fmla="*/ 461784 h 461802"/>
              <a:gd name="connsiteX4" fmla="*/ 36244 w 272570"/>
              <a:gd name="connsiteY4" fmla="*/ 307780 h 461802"/>
              <a:gd name="connsiteX5" fmla="*/ 2555 w 272570"/>
              <a:gd name="connsiteY5" fmla="*/ 4584 h 461802"/>
              <a:gd name="connsiteX6" fmla="*/ 113246 w 272570"/>
              <a:gd name="connsiteY6" fmla="*/ 120087 h 461802"/>
              <a:gd name="connsiteX7" fmla="*/ 272063 w 272570"/>
              <a:gd name="connsiteY7" fmla="*/ 71961 h 4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570" h="461802">
                <a:moveTo>
                  <a:pt x="272063" y="71961"/>
                </a:moveTo>
                <a:cubicBezTo>
                  <a:pt x="262438" y="84795"/>
                  <a:pt x="93995" y="156183"/>
                  <a:pt x="55494" y="197090"/>
                </a:cubicBezTo>
                <a:cubicBezTo>
                  <a:pt x="16993" y="237997"/>
                  <a:pt x="42660" y="273289"/>
                  <a:pt x="41056" y="317405"/>
                </a:cubicBezTo>
                <a:cubicBezTo>
                  <a:pt x="39452" y="361521"/>
                  <a:pt x="46671" y="463388"/>
                  <a:pt x="45869" y="461784"/>
                </a:cubicBezTo>
                <a:cubicBezTo>
                  <a:pt x="45067" y="460180"/>
                  <a:pt x="43463" y="383980"/>
                  <a:pt x="36244" y="307780"/>
                </a:cubicBezTo>
                <a:cubicBezTo>
                  <a:pt x="29025" y="231580"/>
                  <a:pt x="-10279" y="35866"/>
                  <a:pt x="2555" y="4584"/>
                </a:cubicBezTo>
                <a:cubicBezTo>
                  <a:pt x="15389" y="-26698"/>
                  <a:pt x="74745" y="112066"/>
                  <a:pt x="113246" y="120087"/>
                </a:cubicBezTo>
                <a:cubicBezTo>
                  <a:pt x="151747" y="128108"/>
                  <a:pt x="281688" y="59127"/>
                  <a:pt x="272063" y="7196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FFB7BF97-FD37-D7BA-9BF3-FA0BD28036C9}"/>
              </a:ext>
            </a:extLst>
          </p:cNvPr>
          <p:cNvSpPr/>
          <p:nvPr/>
        </p:nvSpPr>
        <p:spPr>
          <a:xfrm>
            <a:off x="7958352" y="9194397"/>
            <a:ext cx="387714" cy="1044181"/>
          </a:xfrm>
          <a:custGeom>
            <a:avLst/>
            <a:gdLst>
              <a:gd name="connsiteX0" fmla="*/ 377126 w 387714"/>
              <a:gd name="connsiteY0" fmla="*/ 45856 h 1044181"/>
              <a:gd name="connsiteX1" fmla="*/ 64305 w 387714"/>
              <a:gd name="connsiteY1" fmla="*/ 243174 h 1044181"/>
              <a:gd name="connsiteX2" fmla="*/ 155745 w 387714"/>
              <a:gd name="connsiteY2" fmla="*/ 969881 h 1044181"/>
              <a:gd name="connsiteX3" fmla="*/ 213496 w 387714"/>
              <a:gd name="connsiteY3" fmla="*/ 950630 h 1044181"/>
              <a:gd name="connsiteX4" fmla="*/ 30616 w 387714"/>
              <a:gd name="connsiteY4" fmla="*/ 353864 h 1044181"/>
              <a:gd name="connsiteX5" fmla="*/ 25804 w 387714"/>
              <a:gd name="connsiteY5" fmla="*/ 517494 h 1044181"/>
              <a:gd name="connsiteX6" fmla="*/ 285686 w 387714"/>
              <a:gd name="connsiteY6" fmla="*/ 45856 h 1044181"/>
              <a:gd name="connsiteX7" fmla="*/ 377126 w 387714"/>
              <a:gd name="connsiteY7" fmla="*/ 45856 h 104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714" h="1044181">
                <a:moveTo>
                  <a:pt x="377126" y="45856"/>
                </a:moveTo>
                <a:cubicBezTo>
                  <a:pt x="340229" y="78742"/>
                  <a:pt x="101202" y="89170"/>
                  <a:pt x="64305" y="243174"/>
                </a:cubicBezTo>
                <a:cubicBezTo>
                  <a:pt x="27408" y="397178"/>
                  <a:pt x="130880" y="851972"/>
                  <a:pt x="155745" y="969881"/>
                </a:cubicBezTo>
                <a:cubicBezTo>
                  <a:pt x="180610" y="1087790"/>
                  <a:pt x="234351" y="1053299"/>
                  <a:pt x="213496" y="950630"/>
                </a:cubicBezTo>
                <a:cubicBezTo>
                  <a:pt x="192641" y="847961"/>
                  <a:pt x="61898" y="426053"/>
                  <a:pt x="30616" y="353864"/>
                </a:cubicBezTo>
                <a:cubicBezTo>
                  <a:pt x="-666" y="281675"/>
                  <a:pt x="-16708" y="568829"/>
                  <a:pt x="25804" y="517494"/>
                </a:cubicBezTo>
                <a:cubicBezTo>
                  <a:pt x="68316" y="466159"/>
                  <a:pt x="223924" y="130077"/>
                  <a:pt x="285686" y="45856"/>
                </a:cubicBezTo>
                <a:cubicBezTo>
                  <a:pt x="347448" y="-38365"/>
                  <a:pt x="414023" y="12970"/>
                  <a:pt x="377126" y="4585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56429F3A-3DC9-71B1-06B7-D5DA4F0B8539}"/>
              </a:ext>
            </a:extLst>
          </p:cNvPr>
          <p:cNvSpPr/>
          <p:nvPr/>
        </p:nvSpPr>
        <p:spPr>
          <a:xfrm>
            <a:off x="2342536" y="8773059"/>
            <a:ext cx="327539" cy="1367075"/>
          </a:xfrm>
          <a:custGeom>
            <a:avLst/>
            <a:gdLst>
              <a:gd name="connsiteX0" fmla="*/ 1216 w 327539"/>
              <a:gd name="connsiteY0" fmla="*/ 368 h 1367075"/>
              <a:gd name="connsiteX1" fmla="*/ 102281 w 327539"/>
              <a:gd name="connsiteY1" fmla="*/ 640448 h 1367075"/>
              <a:gd name="connsiteX2" fmla="*/ 318849 w 327539"/>
              <a:gd name="connsiteY2" fmla="*/ 1333467 h 1367075"/>
              <a:gd name="connsiteX3" fmla="*/ 275536 w 327539"/>
              <a:gd name="connsiteY3" fmla="*/ 1160213 h 1367075"/>
              <a:gd name="connsiteX4" fmla="*/ 188908 w 327539"/>
              <a:gd name="connsiteY4" fmla="*/ 308377 h 1367075"/>
              <a:gd name="connsiteX5" fmla="*/ 164845 w 327539"/>
              <a:gd name="connsiteY5" fmla="*/ 544196 h 1367075"/>
              <a:gd name="connsiteX6" fmla="*/ 1216 w 327539"/>
              <a:gd name="connsiteY6" fmla="*/ 368 h 136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539" h="1367075">
                <a:moveTo>
                  <a:pt x="1216" y="368"/>
                </a:moveTo>
                <a:cubicBezTo>
                  <a:pt x="-9211" y="16410"/>
                  <a:pt x="49342" y="418265"/>
                  <a:pt x="102281" y="640448"/>
                </a:cubicBezTo>
                <a:cubicBezTo>
                  <a:pt x="155220" y="862631"/>
                  <a:pt x="289973" y="1246839"/>
                  <a:pt x="318849" y="1333467"/>
                </a:cubicBezTo>
                <a:cubicBezTo>
                  <a:pt x="347725" y="1420095"/>
                  <a:pt x="297193" y="1331061"/>
                  <a:pt x="275536" y="1160213"/>
                </a:cubicBezTo>
                <a:cubicBezTo>
                  <a:pt x="253879" y="989365"/>
                  <a:pt x="207356" y="411046"/>
                  <a:pt x="188908" y="308377"/>
                </a:cubicBezTo>
                <a:cubicBezTo>
                  <a:pt x="170460" y="205708"/>
                  <a:pt x="192116" y="591520"/>
                  <a:pt x="164845" y="544196"/>
                </a:cubicBezTo>
                <a:cubicBezTo>
                  <a:pt x="137574" y="496872"/>
                  <a:pt x="11643" y="-15674"/>
                  <a:pt x="1216" y="3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D74DE3DC-902F-8A72-63EC-6B5591F62D34}"/>
              </a:ext>
            </a:extLst>
          </p:cNvPr>
          <p:cNvSpPr/>
          <p:nvPr/>
        </p:nvSpPr>
        <p:spPr>
          <a:xfrm>
            <a:off x="818096" y="8108857"/>
            <a:ext cx="1100457" cy="241172"/>
          </a:xfrm>
          <a:custGeom>
            <a:avLst/>
            <a:gdLst>
              <a:gd name="connsiteX0" fmla="*/ 1097331 w 1100457"/>
              <a:gd name="connsiteY0" fmla="*/ 241059 h 241172"/>
              <a:gd name="connsiteX1" fmla="*/ 370624 w 1100457"/>
              <a:gd name="connsiteY1" fmla="*/ 101492 h 241172"/>
              <a:gd name="connsiteX2" fmla="*/ 51 w 1100457"/>
              <a:gd name="connsiteY2" fmla="*/ 427 h 241172"/>
              <a:gd name="connsiteX3" fmla="*/ 341748 w 1100457"/>
              <a:gd name="connsiteY3" fmla="*/ 139994 h 241172"/>
              <a:gd name="connsiteX4" fmla="*/ 62616 w 1100457"/>
              <a:gd name="connsiteY4" fmla="*/ 77429 h 241172"/>
              <a:gd name="connsiteX5" fmla="*/ 1097331 w 1100457"/>
              <a:gd name="connsiteY5" fmla="*/ 241059 h 24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0457" h="241172">
                <a:moveTo>
                  <a:pt x="1097331" y="241059"/>
                </a:moveTo>
                <a:cubicBezTo>
                  <a:pt x="1148666" y="245069"/>
                  <a:pt x="553504" y="141597"/>
                  <a:pt x="370624" y="101492"/>
                </a:cubicBezTo>
                <a:cubicBezTo>
                  <a:pt x="187744" y="61387"/>
                  <a:pt x="4864" y="-5990"/>
                  <a:pt x="51" y="427"/>
                </a:cubicBezTo>
                <a:cubicBezTo>
                  <a:pt x="-4762" y="6844"/>
                  <a:pt x="331321" y="127160"/>
                  <a:pt x="341748" y="139994"/>
                </a:cubicBezTo>
                <a:cubicBezTo>
                  <a:pt x="352175" y="152828"/>
                  <a:pt x="-61710" y="59783"/>
                  <a:pt x="62616" y="77429"/>
                </a:cubicBezTo>
                <a:cubicBezTo>
                  <a:pt x="186942" y="95075"/>
                  <a:pt x="1045996" y="237049"/>
                  <a:pt x="1097331" y="24105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66CD6627-7C2A-3B53-1A2F-C06B62B5C6D5}"/>
              </a:ext>
            </a:extLst>
          </p:cNvPr>
          <p:cNvSpPr/>
          <p:nvPr/>
        </p:nvSpPr>
        <p:spPr>
          <a:xfrm>
            <a:off x="498473" y="8176094"/>
            <a:ext cx="854251" cy="925322"/>
          </a:xfrm>
          <a:custGeom>
            <a:avLst/>
            <a:gdLst>
              <a:gd name="connsiteX0" fmla="*/ 714310 w 854251"/>
              <a:gd name="connsiteY0" fmla="*/ 567 h 925322"/>
              <a:gd name="connsiteX1" fmla="*/ 695060 w 854251"/>
              <a:gd name="connsiteY1" fmla="*/ 231573 h 925322"/>
              <a:gd name="connsiteX2" fmla="*/ 387051 w 854251"/>
              <a:gd name="connsiteY2" fmla="*/ 505893 h 925322"/>
              <a:gd name="connsiteX3" fmla="*/ 598807 w 854251"/>
              <a:gd name="connsiteY3" fmla="*/ 409641 h 925322"/>
              <a:gd name="connsiteX4" fmla="*/ 83855 w 854251"/>
              <a:gd name="connsiteY4" fmla="*/ 862028 h 925322"/>
              <a:gd name="connsiteX5" fmla="*/ 35729 w 854251"/>
              <a:gd name="connsiteY5" fmla="*/ 886091 h 925322"/>
              <a:gd name="connsiteX6" fmla="*/ 439990 w 854251"/>
              <a:gd name="connsiteY6" fmla="*/ 525144 h 925322"/>
              <a:gd name="connsiteX7" fmla="*/ 401489 w 854251"/>
              <a:gd name="connsiteY7" fmla="*/ 520331 h 925322"/>
              <a:gd name="connsiteX8" fmla="*/ 853876 w 854251"/>
              <a:gd name="connsiteY8" fmla="*/ 140133 h 925322"/>
              <a:gd name="connsiteX9" fmla="*/ 483304 w 854251"/>
              <a:gd name="connsiteY9" fmla="*/ 298950 h 925322"/>
              <a:gd name="connsiteX10" fmla="*/ 714310 w 854251"/>
              <a:gd name="connsiteY10" fmla="*/ 567 h 92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4251" h="925322">
                <a:moveTo>
                  <a:pt x="714310" y="567"/>
                </a:moveTo>
                <a:cubicBezTo>
                  <a:pt x="749602" y="-10662"/>
                  <a:pt x="749603" y="147352"/>
                  <a:pt x="695060" y="231573"/>
                </a:cubicBezTo>
                <a:cubicBezTo>
                  <a:pt x="640517" y="315794"/>
                  <a:pt x="403093" y="476215"/>
                  <a:pt x="387051" y="505893"/>
                </a:cubicBezTo>
                <a:cubicBezTo>
                  <a:pt x="371009" y="535571"/>
                  <a:pt x="649340" y="350285"/>
                  <a:pt x="598807" y="409641"/>
                </a:cubicBezTo>
                <a:cubicBezTo>
                  <a:pt x="548274" y="468997"/>
                  <a:pt x="177701" y="782620"/>
                  <a:pt x="83855" y="862028"/>
                </a:cubicBezTo>
                <a:cubicBezTo>
                  <a:pt x="-9991" y="941436"/>
                  <a:pt x="-23627" y="942238"/>
                  <a:pt x="35729" y="886091"/>
                </a:cubicBezTo>
                <a:cubicBezTo>
                  <a:pt x="95085" y="829944"/>
                  <a:pt x="379030" y="586104"/>
                  <a:pt x="439990" y="525144"/>
                </a:cubicBezTo>
                <a:cubicBezTo>
                  <a:pt x="500950" y="464184"/>
                  <a:pt x="332508" y="584499"/>
                  <a:pt x="401489" y="520331"/>
                </a:cubicBezTo>
                <a:cubicBezTo>
                  <a:pt x="470470" y="456163"/>
                  <a:pt x="840240" y="177030"/>
                  <a:pt x="853876" y="140133"/>
                </a:cubicBezTo>
                <a:cubicBezTo>
                  <a:pt x="867512" y="103236"/>
                  <a:pt x="504961" y="315794"/>
                  <a:pt x="483304" y="298950"/>
                </a:cubicBezTo>
                <a:cubicBezTo>
                  <a:pt x="461647" y="282106"/>
                  <a:pt x="679018" y="11796"/>
                  <a:pt x="714310" y="5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824FCCE3-03A9-6894-40C5-7F54E34AE774}"/>
              </a:ext>
            </a:extLst>
          </p:cNvPr>
          <p:cNvSpPr/>
          <p:nvPr/>
        </p:nvSpPr>
        <p:spPr>
          <a:xfrm>
            <a:off x="404429" y="8710590"/>
            <a:ext cx="1751837" cy="622863"/>
          </a:xfrm>
          <a:custGeom>
            <a:avLst/>
            <a:gdLst>
              <a:gd name="connsiteX0" fmla="*/ 76834 w 1751837"/>
              <a:gd name="connsiteY0" fmla="*/ 14711 h 622863"/>
              <a:gd name="connsiteX1" fmla="*/ 197150 w 1751837"/>
              <a:gd name="connsiteY1" fmla="*/ 62837 h 622863"/>
              <a:gd name="connsiteX2" fmla="*/ 914232 w 1751837"/>
              <a:gd name="connsiteY2" fmla="*/ 515225 h 622863"/>
              <a:gd name="connsiteX3" fmla="*/ 928670 w 1751837"/>
              <a:gd name="connsiteY3" fmla="*/ 563351 h 622863"/>
              <a:gd name="connsiteX4" fmla="*/ 967171 w 1751837"/>
              <a:gd name="connsiteY4" fmla="*/ 486349 h 622863"/>
              <a:gd name="connsiteX5" fmla="*/ 1429184 w 1751837"/>
              <a:gd name="connsiteY5" fmla="*/ 207216 h 622863"/>
              <a:gd name="connsiteX6" fmla="*/ 1260742 w 1751837"/>
              <a:gd name="connsiteY6" fmla="*/ 264968 h 622863"/>
              <a:gd name="connsiteX7" fmla="*/ 1751630 w 1751837"/>
              <a:gd name="connsiteY7" fmla="*/ 101338 h 622863"/>
              <a:gd name="connsiteX8" fmla="*/ 1193365 w 1751837"/>
              <a:gd name="connsiteY8" fmla="*/ 390096 h 622863"/>
              <a:gd name="connsiteX9" fmla="*/ 976796 w 1751837"/>
              <a:gd name="connsiteY9" fmla="*/ 621103 h 622863"/>
              <a:gd name="connsiteX10" fmla="*/ 928670 w 1751837"/>
              <a:gd name="connsiteY10" fmla="*/ 495974 h 622863"/>
              <a:gd name="connsiteX11" fmla="*/ 861293 w 1751837"/>
              <a:gd name="connsiteY11" fmla="*/ 486349 h 622863"/>
              <a:gd name="connsiteX12" fmla="*/ 476283 w 1751837"/>
              <a:gd name="connsiteY12" fmla="*/ 264968 h 622863"/>
              <a:gd name="connsiteX13" fmla="*/ 505158 w 1751837"/>
              <a:gd name="connsiteY13" fmla="*/ 269781 h 622863"/>
              <a:gd name="connsiteX14" fmla="*/ 23895 w 1751837"/>
              <a:gd name="connsiteY14" fmla="*/ 24336 h 622863"/>
              <a:gd name="connsiteX15" fmla="*/ 76834 w 1751837"/>
              <a:gd name="connsiteY15" fmla="*/ 14711 h 62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51837" h="622863">
                <a:moveTo>
                  <a:pt x="76834" y="14711"/>
                </a:moveTo>
                <a:cubicBezTo>
                  <a:pt x="105710" y="21128"/>
                  <a:pt x="57584" y="-20582"/>
                  <a:pt x="197150" y="62837"/>
                </a:cubicBezTo>
                <a:cubicBezTo>
                  <a:pt x="336716" y="146256"/>
                  <a:pt x="792312" y="431806"/>
                  <a:pt x="914232" y="515225"/>
                </a:cubicBezTo>
                <a:cubicBezTo>
                  <a:pt x="1036152" y="598644"/>
                  <a:pt x="919847" y="568164"/>
                  <a:pt x="928670" y="563351"/>
                </a:cubicBezTo>
                <a:cubicBezTo>
                  <a:pt x="937493" y="558538"/>
                  <a:pt x="883752" y="545705"/>
                  <a:pt x="967171" y="486349"/>
                </a:cubicBezTo>
                <a:cubicBezTo>
                  <a:pt x="1050590" y="426993"/>
                  <a:pt x="1380256" y="244113"/>
                  <a:pt x="1429184" y="207216"/>
                </a:cubicBezTo>
                <a:cubicBezTo>
                  <a:pt x="1478112" y="170319"/>
                  <a:pt x="1260742" y="264968"/>
                  <a:pt x="1260742" y="264968"/>
                </a:cubicBezTo>
                <a:cubicBezTo>
                  <a:pt x="1314483" y="247322"/>
                  <a:pt x="1762859" y="80483"/>
                  <a:pt x="1751630" y="101338"/>
                </a:cubicBezTo>
                <a:cubicBezTo>
                  <a:pt x="1740401" y="122193"/>
                  <a:pt x="1322504" y="303469"/>
                  <a:pt x="1193365" y="390096"/>
                </a:cubicBezTo>
                <a:cubicBezTo>
                  <a:pt x="1064226" y="476723"/>
                  <a:pt x="1020912" y="603457"/>
                  <a:pt x="976796" y="621103"/>
                </a:cubicBezTo>
                <a:cubicBezTo>
                  <a:pt x="932680" y="638749"/>
                  <a:pt x="947920" y="518433"/>
                  <a:pt x="928670" y="495974"/>
                </a:cubicBezTo>
                <a:cubicBezTo>
                  <a:pt x="909420" y="473515"/>
                  <a:pt x="936691" y="524850"/>
                  <a:pt x="861293" y="486349"/>
                </a:cubicBezTo>
                <a:cubicBezTo>
                  <a:pt x="785895" y="447848"/>
                  <a:pt x="535639" y="301063"/>
                  <a:pt x="476283" y="264968"/>
                </a:cubicBezTo>
                <a:cubicBezTo>
                  <a:pt x="416927" y="228873"/>
                  <a:pt x="580556" y="309886"/>
                  <a:pt x="505158" y="269781"/>
                </a:cubicBezTo>
                <a:cubicBezTo>
                  <a:pt x="429760" y="229676"/>
                  <a:pt x="90470" y="68452"/>
                  <a:pt x="23895" y="24336"/>
                </a:cubicBezTo>
                <a:cubicBezTo>
                  <a:pt x="-42680" y="-19780"/>
                  <a:pt x="47958" y="8294"/>
                  <a:pt x="76834" y="1471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57410056-3D50-C800-840C-9D764B8B8001}"/>
              </a:ext>
            </a:extLst>
          </p:cNvPr>
          <p:cNvSpPr/>
          <p:nvPr/>
        </p:nvSpPr>
        <p:spPr>
          <a:xfrm>
            <a:off x="505179" y="9057293"/>
            <a:ext cx="1725910" cy="967126"/>
          </a:xfrm>
          <a:custGeom>
            <a:avLst/>
            <a:gdLst>
              <a:gd name="connsiteX0" fmla="*/ 147 w 1725910"/>
              <a:gd name="connsiteY0" fmla="*/ 178147 h 967126"/>
              <a:gd name="connsiteX1" fmla="*/ 144526 w 1725910"/>
              <a:gd name="connsiteY1" fmla="*/ 80 h 967126"/>
              <a:gd name="connsiteX2" fmla="*/ 418846 w 1725910"/>
              <a:gd name="connsiteY2" fmla="*/ 154084 h 967126"/>
              <a:gd name="connsiteX3" fmla="*/ 452535 w 1725910"/>
              <a:gd name="connsiteY3" fmla="*/ 62644 h 967126"/>
              <a:gd name="connsiteX4" fmla="*/ 630602 w 1725910"/>
              <a:gd name="connsiteY4" fmla="*/ 235899 h 967126"/>
              <a:gd name="connsiteX5" fmla="*/ 799044 w 1725910"/>
              <a:gd name="connsiteY5" fmla="*/ 110770 h 967126"/>
              <a:gd name="connsiteX6" fmla="*/ 726855 w 1725910"/>
              <a:gd name="connsiteY6" fmla="*/ 327339 h 967126"/>
              <a:gd name="connsiteX7" fmla="*/ 1063739 w 1725910"/>
              <a:gd name="connsiteY7" fmla="*/ 149271 h 967126"/>
              <a:gd name="connsiteX8" fmla="*/ 717229 w 1725910"/>
              <a:gd name="connsiteY8" fmla="*/ 490968 h 967126"/>
              <a:gd name="connsiteX9" fmla="*/ 1227368 w 1725910"/>
              <a:gd name="connsiteY9" fmla="*/ 250336 h 967126"/>
              <a:gd name="connsiteX10" fmla="*/ 1203305 w 1725910"/>
              <a:gd name="connsiteY10" fmla="*/ 356214 h 967126"/>
              <a:gd name="connsiteX11" fmla="*/ 1246619 w 1725910"/>
              <a:gd name="connsiteY11" fmla="*/ 365840 h 967126"/>
              <a:gd name="connsiteX12" fmla="*/ 1294745 w 1725910"/>
              <a:gd name="connsiteY12" fmla="*/ 385090 h 967126"/>
              <a:gd name="connsiteX13" fmla="*/ 1309183 w 1725910"/>
              <a:gd name="connsiteY13" fmla="*/ 394715 h 967126"/>
              <a:gd name="connsiteX14" fmla="*/ 1318808 w 1725910"/>
              <a:gd name="connsiteY14" fmla="*/ 515031 h 967126"/>
              <a:gd name="connsiteX15" fmla="*/ 1328434 w 1725910"/>
              <a:gd name="connsiteY15" fmla="*/ 529469 h 967126"/>
              <a:gd name="connsiteX16" fmla="*/ 1723069 w 1725910"/>
              <a:gd name="connsiteY16" fmla="*/ 962606 h 967126"/>
              <a:gd name="connsiteX17" fmla="*/ 1443937 w 1725910"/>
              <a:gd name="connsiteY17" fmla="*/ 717162 h 967126"/>
              <a:gd name="connsiteX18" fmla="*/ 394783 w 1725910"/>
              <a:gd name="connsiteY18" fmla="*/ 120395 h 967126"/>
              <a:gd name="connsiteX19" fmla="*/ 529537 w 1725910"/>
              <a:gd name="connsiteY19" fmla="*/ 245524 h 967126"/>
              <a:gd name="connsiteX20" fmla="*/ 168589 w 1725910"/>
              <a:gd name="connsiteY20" fmla="*/ 24143 h 967126"/>
              <a:gd name="connsiteX21" fmla="*/ 147 w 1725910"/>
              <a:gd name="connsiteY21" fmla="*/ 178147 h 96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25910" h="967126">
                <a:moveTo>
                  <a:pt x="147" y="178147"/>
                </a:moveTo>
                <a:cubicBezTo>
                  <a:pt x="-3863" y="174137"/>
                  <a:pt x="74743" y="4090"/>
                  <a:pt x="144526" y="80"/>
                </a:cubicBezTo>
                <a:cubicBezTo>
                  <a:pt x="214309" y="-3931"/>
                  <a:pt x="367511" y="143657"/>
                  <a:pt x="418846" y="154084"/>
                </a:cubicBezTo>
                <a:cubicBezTo>
                  <a:pt x="470181" y="164511"/>
                  <a:pt x="417242" y="49008"/>
                  <a:pt x="452535" y="62644"/>
                </a:cubicBezTo>
                <a:cubicBezTo>
                  <a:pt x="487828" y="76280"/>
                  <a:pt x="572851" y="227878"/>
                  <a:pt x="630602" y="235899"/>
                </a:cubicBezTo>
                <a:cubicBezTo>
                  <a:pt x="688354" y="243920"/>
                  <a:pt x="783002" y="95530"/>
                  <a:pt x="799044" y="110770"/>
                </a:cubicBezTo>
                <a:cubicBezTo>
                  <a:pt x="815086" y="126010"/>
                  <a:pt x="682739" y="320922"/>
                  <a:pt x="726855" y="327339"/>
                </a:cubicBezTo>
                <a:cubicBezTo>
                  <a:pt x="770971" y="333756"/>
                  <a:pt x="1065343" y="122000"/>
                  <a:pt x="1063739" y="149271"/>
                </a:cubicBezTo>
                <a:cubicBezTo>
                  <a:pt x="1062135" y="176542"/>
                  <a:pt x="689958" y="474124"/>
                  <a:pt x="717229" y="490968"/>
                </a:cubicBezTo>
                <a:cubicBezTo>
                  <a:pt x="744500" y="507812"/>
                  <a:pt x="1146355" y="272795"/>
                  <a:pt x="1227368" y="250336"/>
                </a:cubicBezTo>
                <a:cubicBezTo>
                  <a:pt x="1308381" y="227877"/>
                  <a:pt x="1200097" y="336963"/>
                  <a:pt x="1203305" y="356214"/>
                </a:cubicBezTo>
                <a:cubicBezTo>
                  <a:pt x="1206514" y="375465"/>
                  <a:pt x="1231379" y="361027"/>
                  <a:pt x="1246619" y="365840"/>
                </a:cubicBezTo>
                <a:cubicBezTo>
                  <a:pt x="1261859" y="370653"/>
                  <a:pt x="1284318" y="380278"/>
                  <a:pt x="1294745" y="385090"/>
                </a:cubicBezTo>
                <a:cubicBezTo>
                  <a:pt x="1305172" y="389902"/>
                  <a:pt x="1305173" y="373058"/>
                  <a:pt x="1309183" y="394715"/>
                </a:cubicBezTo>
                <a:cubicBezTo>
                  <a:pt x="1313194" y="416372"/>
                  <a:pt x="1315600" y="492572"/>
                  <a:pt x="1318808" y="515031"/>
                </a:cubicBezTo>
                <a:cubicBezTo>
                  <a:pt x="1322016" y="537490"/>
                  <a:pt x="1328434" y="529469"/>
                  <a:pt x="1328434" y="529469"/>
                </a:cubicBezTo>
                <a:cubicBezTo>
                  <a:pt x="1395811" y="604065"/>
                  <a:pt x="1703819" y="931324"/>
                  <a:pt x="1723069" y="962606"/>
                </a:cubicBezTo>
                <a:cubicBezTo>
                  <a:pt x="1742319" y="993888"/>
                  <a:pt x="1665318" y="857530"/>
                  <a:pt x="1443937" y="717162"/>
                </a:cubicBezTo>
                <a:cubicBezTo>
                  <a:pt x="1222556" y="576794"/>
                  <a:pt x="547183" y="199001"/>
                  <a:pt x="394783" y="120395"/>
                </a:cubicBezTo>
                <a:cubicBezTo>
                  <a:pt x="242383" y="41789"/>
                  <a:pt x="567236" y="261566"/>
                  <a:pt x="529537" y="245524"/>
                </a:cubicBezTo>
                <a:cubicBezTo>
                  <a:pt x="491838" y="229482"/>
                  <a:pt x="262435" y="36977"/>
                  <a:pt x="168589" y="24143"/>
                </a:cubicBezTo>
                <a:cubicBezTo>
                  <a:pt x="74743" y="11309"/>
                  <a:pt x="4157" y="182157"/>
                  <a:pt x="147" y="1781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2F9380FA-740A-23E3-3D0A-4A065E3A8C85}"/>
              </a:ext>
            </a:extLst>
          </p:cNvPr>
          <p:cNvSpPr/>
          <p:nvPr/>
        </p:nvSpPr>
        <p:spPr>
          <a:xfrm>
            <a:off x="142343" y="8869572"/>
            <a:ext cx="932366" cy="1267284"/>
          </a:xfrm>
          <a:custGeom>
            <a:avLst/>
            <a:gdLst>
              <a:gd name="connsiteX0" fmla="*/ 930874 w 932366"/>
              <a:gd name="connsiteY0" fmla="*/ 108 h 1267284"/>
              <a:gd name="connsiteX1" fmla="*/ 194541 w 932366"/>
              <a:gd name="connsiteY1" fmla="*/ 539123 h 1267284"/>
              <a:gd name="connsiteX2" fmla="*/ 329295 w 932366"/>
              <a:gd name="connsiteY2" fmla="*/ 481371 h 1267284"/>
              <a:gd name="connsiteX3" fmla="*/ 2036 w 932366"/>
              <a:gd name="connsiteY3" fmla="*/ 1251392 h 1267284"/>
              <a:gd name="connsiteX4" fmla="*/ 204166 w 932366"/>
              <a:gd name="connsiteY4" fmla="*/ 953009 h 1267284"/>
              <a:gd name="connsiteX5" fmla="*/ 473674 w 932366"/>
              <a:gd name="connsiteY5" fmla="*/ 375493 h 1267284"/>
              <a:gd name="connsiteX6" fmla="*/ 387046 w 932366"/>
              <a:gd name="connsiteY6" fmla="*/ 490996 h 1267284"/>
              <a:gd name="connsiteX7" fmla="*/ 930874 w 932366"/>
              <a:gd name="connsiteY7" fmla="*/ 108 h 126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366" h="1267284">
                <a:moveTo>
                  <a:pt x="930874" y="108"/>
                </a:moveTo>
                <a:cubicBezTo>
                  <a:pt x="898790" y="8129"/>
                  <a:pt x="294804" y="458913"/>
                  <a:pt x="194541" y="539123"/>
                </a:cubicBezTo>
                <a:cubicBezTo>
                  <a:pt x="94278" y="619333"/>
                  <a:pt x="361379" y="362660"/>
                  <a:pt x="329295" y="481371"/>
                </a:cubicBezTo>
                <a:cubicBezTo>
                  <a:pt x="297211" y="600082"/>
                  <a:pt x="22891" y="1172786"/>
                  <a:pt x="2036" y="1251392"/>
                </a:cubicBezTo>
                <a:cubicBezTo>
                  <a:pt x="-18819" y="1329998"/>
                  <a:pt x="125560" y="1098992"/>
                  <a:pt x="204166" y="953009"/>
                </a:cubicBezTo>
                <a:cubicBezTo>
                  <a:pt x="282772" y="807026"/>
                  <a:pt x="443194" y="452495"/>
                  <a:pt x="473674" y="375493"/>
                </a:cubicBezTo>
                <a:cubicBezTo>
                  <a:pt x="504154" y="298491"/>
                  <a:pt x="306033" y="551956"/>
                  <a:pt x="387046" y="490996"/>
                </a:cubicBezTo>
                <a:cubicBezTo>
                  <a:pt x="468059" y="430036"/>
                  <a:pt x="962958" y="-7913"/>
                  <a:pt x="930874" y="10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2FA7970-FEC8-8697-A288-84FA5A8B755A}"/>
              </a:ext>
            </a:extLst>
          </p:cNvPr>
          <p:cNvSpPr/>
          <p:nvPr/>
        </p:nvSpPr>
        <p:spPr>
          <a:xfrm>
            <a:off x="1232991" y="8431616"/>
            <a:ext cx="638551" cy="701859"/>
          </a:xfrm>
          <a:custGeom>
            <a:avLst/>
            <a:gdLst>
              <a:gd name="connsiteX0" fmla="*/ 213037 w 638551"/>
              <a:gd name="connsiteY0" fmla="*/ 3 h 701859"/>
              <a:gd name="connsiteX1" fmla="*/ 170507 w 638551"/>
              <a:gd name="connsiteY1" fmla="*/ 255184 h 701859"/>
              <a:gd name="connsiteX2" fmla="*/ 595809 w 638551"/>
              <a:gd name="connsiteY2" fmla="*/ 446570 h 701859"/>
              <a:gd name="connsiteX3" fmla="*/ 101395 w 638551"/>
              <a:gd name="connsiteY3" fmla="*/ 515682 h 701859"/>
              <a:gd name="connsiteX4" fmla="*/ 638339 w 638551"/>
              <a:gd name="connsiteY4" fmla="*/ 489100 h 701859"/>
              <a:gd name="connsiteX5" fmla="*/ 170507 w 638551"/>
              <a:gd name="connsiteY5" fmla="*/ 701751 h 701859"/>
              <a:gd name="connsiteX6" fmla="*/ 526697 w 638551"/>
              <a:gd name="connsiteY6" fmla="*/ 515682 h 701859"/>
              <a:gd name="connsiteX7" fmla="*/ 197088 w 638551"/>
              <a:gd name="connsiteY7" fmla="*/ 350877 h 701859"/>
              <a:gd name="connsiteX8" fmla="*/ 386 w 638551"/>
              <a:gd name="connsiteY8" fmla="*/ 260500 h 701859"/>
              <a:gd name="connsiteX9" fmla="*/ 213037 w 638551"/>
              <a:gd name="connsiteY9" fmla="*/ 3 h 70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551" h="701859">
                <a:moveTo>
                  <a:pt x="213037" y="3"/>
                </a:moveTo>
                <a:cubicBezTo>
                  <a:pt x="241390" y="-883"/>
                  <a:pt x="106712" y="180756"/>
                  <a:pt x="170507" y="255184"/>
                </a:cubicBezTo>
                <a:cubicBezTo>
                  <a:pt x="234302" y="329612"/>
                  <a:pt x="607328" y="403154"/>
                  <a:pt x="595809" y="446570"/>
                </a:cubicBezTo>
                <a:cubicBezTo>
                  <a:pt x="584290" y="489986"/>
                  <a:pt x="94307" y="508594"/>
                  <a:pt x="101395" y="515682"/>
                </a:cubicBezTo>
                <a:cubicBezTo>
                  <a:pt x="108483" y="522770"/>
                  <a:pt x="626820" y="458089"/>
                  <a:pt x="638339" y="489100"/>
                </a:cubicBezTo>
                <a:cubicBezTo>
                  <a:pt x="649858" y="520111"/>
                  <a:pt x="189114" y="697321"/>
                  <a:pt x="170507" y="701751"/>
                </a:cubicBezTo>
                <a:cubicBezTo>
                  <a:pt x="151900" y="706181"/>
                  <a:pt x="522267" y="574161"/>
                  <a:pt x="526697" y="515682"/>
                </a:cubicBezTo>
                <a:cubicBezTo>
                  <a:pt x="531127" y="457203"/>
                  <a:pt x="284807" y="393407"/>
                  <a:pt x="197088" y="350877"/>
                </a:cubicBezTo>
                <a:cubicBezTo>
                  <a:pt x="109369" y="308347"/>
                  <a:pt x="-7588" y="315435"/>
                  <a:pt x="386" y="260500"/>
                </a:cubicBezTo>
                <a:cubicBezTo>
                  <a:pt x="8360" y="205565"/>
                  <a:pt x="184684" y="889"/>
                  <a:pt x="213037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E5F9250C-82C9-BD74-C8CF-BDD883D13744}"/>
              </a:ext>
            </a:extLst>
          </p:cNvPr>
          <p:cNvSpPr/>
          <p:nvPr/>
        </p:nvSpPr>
        <p:spPr>
          <a:xfrm>
            <a:off x="861129" y="8957277"/>
            <a:ext cx="646904" cy="1208199"/>
          </a:xfrm>
          <a:custGeom>
            <a:avLst/>
            <a:gdLst>
              <a:gd name="connsiteX0" fmla="*/ 108 w 646904"/>
              <a:gd name="connsiteY0" fmla="*/ 37867 h 1208199"/>
              <a:gd name="connsiteX1" fmla="*/ 42638 w 646904"/>
              <a:gd name="connsiteY1" fmla="*/ 431272 h 1208199"/>
              <a:gd name="connsiteX2" fmla="*/ 10741 w 646904"/>
              <a:gd name="connsiteY2" fmla="*/ 1207449 h 1208199"/>
              <a:gd name="connsiteX3" fmla="*/ 74536 w 646904"/>
              <a:gd name="connsiteY3" fmla="*/ 585444 h 1208199"/>
              <a:gd name="connsiteX4" fmla="*/ 643378 w 646904"/>
              <a:gd name="connsiteY4" fmla="*/ 1175551 h 1208199"/>
              <a:gd name="connsiteX5" fmla="*/ 329718 w 646904"/>
              <a:gd name="connsiteY5" fmla="*/ 782146 h 1208199"/>
              <a:gd name="connsiteX6" fmla="*/ 47955 w 646904"/>
              <a:gd name="connsiteY6" fmla="*/ 431272 h 1208199"/>
              <a:gd name="connsiteX7" fmla="*/ 90485 w 646904"/>
              <a:gd name="connsiteY7" fmla="*/ 819360 h 1208199"/>
              <a:gd name="connsiteX8" fmla="*/ 32006 w 646904"/>
              <a:gd name="connsiteY8" fmla="*/ 101663 h 1208199"/>
              <a:gd name="connsiteX9" fmla="*/ 108 w 646904"/>
              <a:gd name="connsiteY9" fmla="*/ 37867 h 120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904" h="1208199">
                <a:moveTo>
                  <a:pt x="108" y="37867"/>
                </a:moveTo>
                <a:cubicBezTo>
                  <a:pt x="1880" y="92802"/>
                  <a:pt x="40866" y="236342"/>
                  <a:pt x="42638" y="431272"/>
                </a:cubicBezTo>
                <a:cubicBezTo>
                  <a:pt x="44410" y="626202"/>
                  <a:pt x="5425" y="1181754"/>
                  <a:pt x="10741" y="1207449"/>
                </a:cubicBezTo>
                <a:cubicBezTo>
                  <a:pt x="16057" y="1233144"/>
                  <a:pt x="-30903" y="590760"/>
                  <a:pt x="74536" y="585444"/>
                </a:cubicBezTo>
                <a:cubicBezTo>
                  <a:pt x="179975" y="580128"/>
                  <a:pt x="600848" y="1142767"/>
                  <a:pt x="643378" y="1175551"/>
                </a:cubicBezTo>
                <a:cubicBezTo>
                  <a:pt x="685908" y="1208335"/>
                  <a:pt x="329718" y="782146"/>
                  <a:pt x="329718" y="782146"/>
                </a:cubicBezTo>
                <a:cubicBezTo>
                  <a:pt x="230481" y="658100"/>
                  <a:pt x="87827" y="425070"/>
                  <a:pt x="47955" y="431272"/>
                </a:cubicBezTo>
                <a:cubicBezTo>
                  <a:pt x="8083" y="437474"/>
                  <a:pt x="93143" y="874295"/>
                  <a:pt x="90485" y="819360"/>
                </a:cubicBezTo>
                <a:cubicBezTo>
                  <a:pt x="87827" y="764425"/>
                  <a:pt x="45297" y="228368"/>
                  <a:pt x="32006" y="101663"/>
                </a:cubicBezTo>
                <a:cubicBezTo>
                  <a:pt x="18715" y="-25042"/>
                  <a:pt x="-1664" y="-17068"/>
                  <a:pt x="108" y="378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97CB3F33-E8C7-A397-3805-CA6B2EB5139A}"/>
              </a:ext>
            </a:extLst>
          </p:cNvPr>
          <p:cNvSpPr/>
          <p:nvPr/>
        </p:nvSpPr>
        <p:spPr>
          <a:xfrm>
            <a:off x="2227091" y="8812319"/>
            <a:ext cx="1803868" cy="725458"/>
          </a:xfrm>
          <a:custGeom>
            <a:avLst/>
            <a:gdLst>
              <a:gd name="connsiteX0" fmla="*/ 430 w 1803868"/>
              <a:gd name="connsiteY0" fmla="*/ 2072 h 725458"/>
              <a:gd name="connsiteX1" fmla="*/ 292825 w 1803868"/>
              <a:gd name="connsiteY1" fmla="*/ 539016 h 725458"/>
              <a:gd name="connsiteX2" fmla="*/ 271560 w 1803868"/>
              <a:gd name="connsiteY2" fmla="*/ 204090 h 725458"/>
              <a:gd name="connsiteX3" fmla="*/ 691546 w 1803868"/>
              <a:gd name="connsiteY3" fmla="*/ 400793 h 725458"/>
              <a:gd name="connsiteX4" fmla="*/ 728760 w 1803868"/>
              <a:gd name="connsiteY4" fmla="*/ 209407 h 725458"/>
              <a:gd name="connsiteX5" fmla="*/ 1425193 w 1803868"/>
              <a:gd name="connsiteY5" fmla="*/ 496486 h 725458"/>
              <a:gd name="connsiteX6" fmla="*/ 1802649 w 1803868"/>
              <a:gd name="connsiteY6" fmla="*/ 725086 h 725458"/>
              <a:gd name="connsiteX7" fmla="*/ 1308235 w 1803868"/>
              <a:gd name="connsiteY7" fmla="*/ 443323 h 725458"/>
              <a:gd name="connsiteX8" fmla="*/ 260928 w 1803868"/>
              <a:gd name="connsiteY8" fmla="*/ 214723 h 725458"/>
              <a:gd name="connsiteX9" fmla="*/ 367253 w 1803868"/>
              <a:gd name="connsiteY9" fmla="*/ 347630 h 725458"/>
              <a:gd name="connsiteX10" fmla="*/ 430 w 1803868"/>
              <a:gd name="connsiteY10" fmla="*/ 2072 h 72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3868" h="725458">
                <a:moveTo>
                  <a:pt x="430" y="2072"/>
                </a:moveTo>
                <a:cubicBezTo>
                  <a:pt x="-11975" y="33970"/>
                  <a:pt x="247637" y="505346"/>
                  <a:pt x="292825" y="539016"/>
                </a:cubicBezTo>
                <a:cubicBezTo>
                  <a:pt x="338013" y="572686"/>
                  <a:pt x="205107" y="227127"/>
                  <a:pt x="271560" y="204090"/>
                </a:cubicBezTo>
                <a:cubicBezTo>
                  <a:pt x="338014" y="181053"/>
                  <a:pt x="615346" y="399907"/>
                  <a:pt x="691546" y="400793"/>
                </a:cubicBezTo>
                <a:cubicBezTo>
                  <a:pt x="767746" y="401679"/>
                  <a:pt x="606486" y="193458"/>
                  <a:pt x="728760" y="209407"/>
                </a:cubicBezTo>
                <a:cubicBezTo>
                  <a:pt x="851035" y="225356"/>
                  <a:pt x="1246212" y="410540"/>
                  <a:pt x="1425193" y="496486"/>
                </a:cubicBezTo>
                <a:cubicBezTo>
                  <a:pt x="1604174" y="582432"/>
                  <a:pt x="1822142" y="733946"/>
                  <a:pt x="1802649" y="725086"/>
                </a:cubicBezTo>
                <a:cubicBezTo>
                  <a:pt x="1783156" y="716226"/>
                  <a:pt x="1565189" y="528384"/>
                  <a:pt x="1308235" y="443323"/>
                </a:cubicBezTo>
                <a:cubicBezTo>
                  <a:pt x="1051281" y="358262"/>
                  <a:pt x="417758" y="230672"/>
                  <a:pt x="260928" y="214723"/>
                </a:cubicBezTo>
                <a:cubicBezTo>
                  <a:pt x="104098" y="198774"/>
                  <a:pt x="407125" y="378642"/>
                  <a:pt x="367253" y="347630"/>
                </a:cubicBezTo>
                <a:cubicBezTo>
                  <a:pt x="327381" y="316618"/>
                  <a:pt x="12835" y="-29826"/>
                  <a:pt x="430" y="20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04397494-1DC1-6BCE-9284-9D549C72F6B0}"/>
              </a:ext>
            </a:extLst>
          </p:cNvPr>
          <p:cNvSpPr/>
          <p:nvPr/>
        </p:nvSpPr>
        <p:spPr>
          <a:xfrm>
            <a:off x="5218862" y="8797536"/>
            <a:ext cx="3420531" cy="1387288"/>
          </a:xfrm>
          <a:custGeom>
            <a:avLst/>
            <a:gdLst>
              <a:gd name="connsiteX0" fmla="*/ 193110 w 3420531"/>
              <a:gd name="connsiteY0" fmla="*/ 1037580 h 1387288"/>
              <a:gd name="connsiteX1" fmla="*/ 1096878 w 3420531"/>
              <a:gd name="connsiteY1" fmla="*/ 224190 h 1387288"/>
              <a:gd name="connsiteX2" fmla="*/ 1064980 w 3420531"/>
              <a:gd name="connsiteY2" fmla="*/ 234822 h 1387288"/>
              <a:gd name="connsiteX3" fmla="*/ 1857105 w 3420531"/>
              <a:gd name="connsiteY3" fmla="*/ 6222 h 1387288"/>
              <a:gd name="connsiteX4" fmla="*/ 1665719 w 3420531"/>
              <a:gd name="connsiteY4" fmla="*/ 85966 h 1387288"/>
              <a:gd name="connsiteX5" fmla="*/ 2702394 w 3420531"/>
              <a:gd name="connsiteY5" fmla="*/ 309250 h 1387288"/>
              <a:gd name="connsiteX6" fmla="*/ 2431264 w 3420531"/>
              <a:gd name="connsiteY6" fmla="*/ 192292 h 1387288"/>
              <a:gd name="connsiteX7" fmla="*/ 3138329 w 3420531"/>
              <a:gd name="connsiteY7" fmla="*/ 362413 h 1387288"/>
              <a:gd name="connsiteX8" fmla="*/ 3420091 w 3420531"/>
              <a:gd name="connsiteY8" fmla="*/ 543166 h 1387288"/>
              <a:gd name="connsiteX9" fmla="*/ 3085166 w 3420531"/>
              <a:gd name="connsiteY9" fmla="*/ 447473 h 1387288"/>
              <a:gd name="connsiteX10" fmla="*/ 1458385 w 3420531"/>
              <a:gd name="connsiteY10" fmla="*/ 171027 h 1387288"/>
              <a:gd name="connsiteX11" fmla="*/ 1442436 w 3420531"/>
              <a:gd name="connsiteY11" fmla="*/ 261404 h 1387288"/>
              <a:gd name="connsiteX12" fmla="*/ 793850 w 3420531"/>
              <a:gd name="connsiteY12" fmla="*/ 702655 h 1387288"/>
              <a:gd name="connsiteX13" fmla="*/ 554617 w 3420531"/>
              <a:gd name="connsiteY13" fmla="*/ 824929 h 1387288"/>
              <a:gd name="connsiteX14" fmla="*/ 17673 w 3420531"/>
              <a:gd name="connsiteY14" fmla="*/ 1377822 h 1387288"/>
              <a:gd name="connsiteX15" fmla="*/ 134631 w 3420531"/>
              <a:gd name="connsiteY15" fmla="*/ 1175804 h 1387288"/>
              <a:gd name="connsiteX16" fmla="*/ 187794 w 3420531"/>
              <a:gd name="connsiteY16" fmla="*/ 1197069 h 1387288"/>
              <a:gd name="connsiteX17" fmla="*/ 193110 w 3420531"/>
              <a:gd name="connsiteY17" fmla="*/ 1037580 h 138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20531" h="1387288">
                <a:moveTo>
                  <a:pt x="193110" y="1037580"/>
                </a:moveTo>
                <a:cubicBezTo>
                  <a:pt x="344624" y="875433"/>
                  <a:pt x="951566" y="357983"/>
                  <a:pt x="1096878" y="224190"/>
                </a:cubicBezTo>
                <a:cubicBezTo>
                  <a:pt x="1242190" y="90397"/>
                  <a:pt x="1064980" y="234822"/>
                  <a:pt x="1064980" y="234822"/>
                </a:cubicBezTo>
                <a:lnTo>
                  <a:pt x="1857105" y="6222"/>
                </a:lnTo>
                <a:cubicBezTo>
                  <a:pt x="1957228" y="-18587"/>
                  <a:pt x="1524838" y="35461"/>
                  <a:pt x="1665719" y="85966"/>
                </a:cubicBezTo>
                <a:cubicBezTo>
                  <a:pt x="1806601" y="136471"/>
                  <a:pt x="2574803" y="291529"/>
                  <a:pt x="2702394" y="309250"/>
                </a:cubicBezTo>
                <a:cubicBezTo>
                  <a:pt x="2829985" y="326971"/>
                  <a:pt x="2358608" y="183432"/>
                  <a:pt x="2431264" y="192292"/>
                </a:cubicBezTo>
                <a:cubicBezTo>
                  <a:pt x="2503920" y="201152"/>
                  <a:pt x="2973525" y="303934"/>
                  <a:pt x="3138329" y="362413"/>
                </a:cubicBezTo>
                <a:cubicBezTo>
                  <a:pt x="3303134" y="420892"/>
                  <a:pt x="3428952" y="528989"/>
                  <a:pt x="3420091" y="543166"/>
                </a:cubicBezTo>
                <a:cubicBezTo>
                  <a:pt x="3411231" y="557343"/>
                  <a:pt x="3412117" y="509496"/>
                  <a:pt x="3085166" y="447473"/>
                </a:cubicBezTo>
                <a:cubicBezTo>
                  <a:pt x="2758215" y="385450"/>
                  <a:pt x="1732173" y="202038"/>
                  <a:pt x="1458385" y="171027"/>
                </a:cubicBezTo>
                <a:cubicBezTo>
                  <a:pt x="1184597" y="140016"/>
                  <a:pt x="1553192" y="172799"/>
                  <a:pt x="1442436" y="261404"/>
                </a:cubicBezTo>
                <a:cubicBezTo>
                  <a:pt x="1331680" y="350009"/>
                  <a:pt x="941820" y="608734"/>
                  <a:pt x="793850" y="702655"/>
                </a:cubicBezTo>
                <a:cubicBezTo>
                  <a:pt x="645880" y="796576"/>
                  <a:pt x="683980" y="712401"/>
                  <a:pt x="554617" y="824929"/>
                </a:cubicBezTo>
                <a:cubicBezTo>
                  <a:pt x="425254" y="937457"/>
                  <a:pt x="87671" y="1319343"/>
                  <a:pt x="17673" y="1377822"/>
                </a:cubicBezTo>
                <a:cubicBezTo>
                  <a:pt x="-52325" y="1436301"/>
                  <a:pt x="106278" y="1205929"/>
                  <a:pt x="134631" y="1175804"/>
                </a:cubicBezTo>
                <a:cubicBezTo>
                  <a:pt x="162984" y="1145679"/>
                  <a:pt x="178933" y="1212132"/>
                  <a:pt x="187794" y="1197069"/>
                </a:cubicBezTo>
                <a:cubicBezTo>
                  <a:pt x="196655" y="1182006"/>
                  <a:pt x="41596" y="1199727"/>
                  <a:pt x="193110" y="103758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F90AB652-7418-831E-D5FE-FD59D0432225}"/>
              </a:ext>
            </a:extLst>
          </p:cNvPr>
          <p:cNvSpPr/>
          <p:nvPr/>
        </p:nvSpPr>
        <p:spPr>
          <a:xfrm>
            <a:off x="8340232" y="9315953"/>
            <a:ext cx="541500" cy="1013649"/>
          </a:xfrm>
          <a:custGeom>
            <a:avLst/>
            <a:gdLst>
              <a:gd name="connsiteX0" fmla="*/ 452894 w 541500"/>
              <a:gd name="connsiteY0" fmla="*/ 40698 h 1013649"/>
              <a:gd name="connsiteX1" fmla="*/ 70121 w 541500"/>
              <a:gd name="connsiteY1" fmla="*/ 466000 h 1013649"/>
              <a:gd name="connsiteX2" fmla="*/ 64805 w 541500"/>
              <a:gd name="connsiteY2" fmla="*/ 1013577 h 1013649"/>
              <a:gd name="connsiteX3" fmla="*/ 80754 w 541500"/>
              <a:gd name="connsiteY3" fmla="*/ 503214 h 1013649"/>
              <a:gd name="connsiteX4" fmla="*/ 32908 w 541500"/>
              <a:gd name="connsiteY4" fmla="*/ 263982 h 1013649"/>
              <a:gd name="connsiteX5" fmla="*/ 38224 w 541500"/>
              <a:gd name="connsiteY5" fmla="*/ 279931 h 1013649"/>
              <a:gd name="connsiteX6" fmla="*/ 506056 w 541500"/>
              <a:gd name="connsiteY6" fmla="*/ 46014 h 1013649"/>
              <a:gd name="connsiteX7" fmla="*/ 452894 w 541500"/>
              <a:gd name="connsiteY7" fmla="*/ 40698 h 101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500" h="1013649">
                <a:moveTo>
                  <a:pt x="452894" y="40698"/>
                </a:moveTo>
                <a:cubicBezTo>
                  <a:pt x="380238" y="110696"/>
                  <a:pt x="134802" y="303854"/>
                  <a:pt x="70121" y="466000"/>
                </a:cubicBezTo>
                <a:cubicBezTo>
                  <a:pt x="5439" y="628147"/>
                  <a:pt x="63033" y="1007375"/>
                  <a:pt x="64805" y="1013577"/>
                </a:cubicBezTo>
                <a:cubicBezTo>
                  <a:pt x="66577" y="1019779"/>
                  <a:pt x="86070" y="628147"/>
                  <a:pt x="80754" y="503214"/>
                </a:cubicBezTo>
                <a:cubicBezTo>
                  <a:pt x="75438" y="378282"/>
                  <a:pt x="39996" y="301196"/>
                  <a:pt x="32908" y="263982"/>
                </a:cubicBezTo>
                <a:cubicBezTo>
                  <a:pt x="25820" y="226768"/>
                  <a:pt x="-40634" y="316259"/>
                  <a:pt x="38224" y="279931"/>
                </a:cubicBezTo>
                <a:cubicBezTo>
                  <a:pt x="117082" y="243603"/>
                  <a:pt x="431628" y="88544"/>
                  <a:pt x="506056" y="46014"/>
                </a:cubicBezTo>
                <a:cubicBezTo>
                  <a:pt x="580484" y="3484"/>
                  <a:pt x="525550" y="-29300"/>
                  <a:pt x="452894" y="406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DBDE137F-C0C0-1F54-D35F-790786B6D4B4}"/>
              </a:ext>
            </a:extLst>
          </p:cNvPr>
          <p:cNvSpPr/>
          <p:nvPr/>
        </p:nvSpPr>
        <p:spPr>
          <a:xfrm>
            <a:off x="5264264" y="7958965"/>
            <a:ext cx="2133980" cy="1140334"/>
          </a:xfrm>
          <a:custGeom>
            <a:avLst/>
            <a:gdLst>
              <a:gd name="connsiteX0" fmla="*/ 1679875 w 2133980"/>
              <a:gd name="connsiteY0" fmla="*/ 5592 h 1140334"/>
              <a:gd name="connsiteX1" fmla="*/ 1838901 w 2133980"/>
              <a:gd name="connsiteY1" fmla="*/ 138113 h 1140334"/>
              <a:gd name="connsiteX2" fmla="*/ 884745 w 2133980"/>
              <a:gd name="connsiteY2" fmla="*/ 800722 h 1140334"/>
              <a:gd name="connsiteX3" fmla="*/ 1388327 w 2133980"/>
              <a:gd name="connsiteY3" fmla="*/ 575435 h 1140334"/>
              <a:gd name="connsiteX4" fmla="*/ 10101 w 2133980"/>
              <a:gd name="connsiteY4" fmla="*/ 1132026 h 1140334"/>
              <a:gd name="connsiteX5" fmla="*/ 831736 w 2133980"/>
              <a:gd name="connsiteY5" fmla="*/ 866983 h 1140334"/>
              <a:gd name="connsiteX6" fmla="*/ 2090693 w 2133980"/>
              <a:gd name="connsiteY6" fmla="*/ 297139 h 1140334"/>
              <a:gd name="connsiteX7" fmla="*/ 1865406 w 2133980"/>
              <a:gd name="connsiteY7" fmla="*/ 270635 h 1140334"/>
              <a:gd name="connsiteX8" fmla="*/ 2090693 w 2133980"/>
              <a:gd name="connsiteY8" fmla="*/ 45348 h 1140334"/>
              <a:gd name="connsiteX9" fmla="*/ 1679875 w 2133980"/>
              <a:gd name="connsiteY9" fmla="*/ 5592 h 114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980" h="1140334">
                <a:moveTo>
                  <a:pt x="1679875" y="5592"/>
                </a:moveTo>
                <a:cubicBezTo>
                  <a:pt x="1637910" y="21053"/>
                  <a:pt x="1971423" y="5591"/>
                  <a:pt x="1838901" y="138113"/>
                </a:cubicBezTo>
                <a:cubicBezTo>
                  <a:pt x="1706379" y="270635"/>
                  <a:pt x="959841" y="727835"/>
                  <a:pt x="884745" y="800722"/>
                </a:cubicBezTo>
                <a:cubicBezTo>
                  <a:pt x="809649" y="873609"/>
                  <a:pt x="1534101" y="520218"/>
                  <a:pt x="1388327" y="575435"/>
                </a:cubicBezTo>
                <a:cubicBezTo>
                  <a:pt x="1242553" y="630652"/>
                  <a:pt x="102866" y="1083435"/>
                  <a:pt x="10101" y="1132026"/>
                </a:cubicBezTo>
                <a:cubicBezTo>
                  <a:pt x="-82664" y="1180617"/>
                  <a:pt x="484971" y="1006131"/>
                  <a:pt x="831736" y="866983"/>
                </a:cubicBezTo>
                <a:cubicBezTo>
                  <a:pt x="1178501" y="727835"/>
                  <a:pt x="1918415" y="396530"/>
                  <a:pt x="2090693" y="297139"/>
                </a:cubicBezTo>
                <a:cubicBezTo>
                  <a:pt x="2262971" y="197748"/>
                  <a:pt x="1865406" y="312600"/>
                  <a:pt x="1865406" y="270635"/>
                </a:cubicBezTo>
                <a:cubicBezTo>
                  <a:pt x="1865406" y="228670"/>
                  <a:pt x="2123823" y="82896"/>
                  <a:pt x="2090693" y="45348"/>
                </a:cubicBezTo>
                <a:cubicBezTo>
                  <a:pt x="2057563" y="7800"/>
                  <a:pt x="1721840" y="-9869"/>
                  <a:pt x="1679875" y="55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023B97C8-0590-7C69-BC5A-938FE998F4CA}"/>
              </a:ext>
            </a:extLst>
          </p:cNvPr>
          <p:cNvSpPr/>
          <p:nvPr/>
        </p:nvSpPr>
        <p:spPr>
          <a:xfrm>
            <a:off x="1997517" y="8134479"/>
            <a:ext cx="1666531" cy="1036764"/>
          </a:xfrm>
          <a:custGeom>
            <a:avLst/>
            <a:gdLst>
              <a:gd name="connsiteX0" fmla="*/ 83074 w 1666531"/>
              <a:gd name="connsiteY0" fmla="*/ 42112 h 1036764"/>
              <a:gd name="connsiteX1" fmla="*/ 1063735 w 1666531"/>
              <a:gd name="connsiteY1" fmla="*/ 532443 h 1036764"/>
              <a:gd name="connsiteX2" fmla="*/ 891457 w 1666531"/>
              <a:gd name="connsiteY2" fmla="*/ 386669 h 1036764"/>
              <a:gd name="connsiteX3" fmla="*/ 1620326 w 1666531"/>
              <a:gd name="connsiteY3" fmla="*/ 810738 h 1036764"/>
              <a:gd name="connsiteX4" fmla="*/ 1222761 w 1666531"/>
              <a:gd name="connsiteY4" fmla="*/ 413173 h 1036764"/>
              <a:gd name="connsiteX5" fmla="*/ 1660083 w 1666531"/>
              <a:gd name="connsiteY5" fmla="*/ 1036025 h 1036764"/>
              <a:gd name="connsiteX6" fmla="*/ 811944 w 1666531"/>
              <a:gd name="connsiteY6" fmla="*/ 532443 h 1036764"/>
              <a:gd name="connsiteX7" fmla="*/ 56570 w 1666531"/>
              <a:gd name="connsiteY7" fmla="*/ 214391 h 1036764"/>
              <a:gd name="connsiteX8" fmla="*/ 387874 w 1666531"/>
              <a:gd name="connsiteY8" fmla="*/ 505938 h 1036764"/>
              <a:gd name="connsiteX9" fmla="*/ 3561 w 1666531"/>
              <a:gd name="connsiteY9" fmla="*/ 214391 h 1036764"/>
              <a:gd name="connsiteX10" fmla="*/ 666170 w 1666531"/>
              <a:gd name="connsiteY10" fmla="*/ 664964 h 1036764"/>
              <a:gd name="connsiteX11" fmla="*/ 136083 w 1666531"/>
              <a:gd name="connsiteY11" fmla="*/ 95121 h 1036764"/>
              <a:gd name="connsiteX12" fmla="*/ 83074 w 1666531"/>
              <a:gd name="connsiteY12" fmla="*/ 42112 h 103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6531" h="1036764">
                <a:moveTo>
                  <a:pt x="83074" y="42112"/>
                </a:moveTo>
                <a:cubicBezTo>
                  <a:pt x="237683" y="114999"/>
                  <a:pt x="929005" y="475017"/>
                  <a:pt x="1063735" y="532443"/>
                </a:cubicBezTo>
                <a:cubicBezTo>
                  <a:pt x="1198465" y="589869"/>
                  <a:pt x="798692" y="340287"/>
                  <a:pt x="891457" y="386669"/>
                </a:cubicBezTo>
                <a:cubicBezTo>
                  <a:pt x="984222" y="433051"/>
                  <a:pt x="1565109" y="806321"/>
                  <a:pt x="1620326" y="810738"/>
                </a:cubicBezTo>
                <a:cubicBezTo>
                  <a:pt x="1675543" y="815155"/>
                  <a:pt x="1216135" y="375625"/>
                  <a:pt x="1222761" y="413173"/>
                </a:cubicBezTo>
                <a:cubicBezTo>
                  <a:pt x="1229387" y="450721"/>
                  <a:pt x="1728552" y="1016147"/>
                  <a:pt x="1660083" y="1036025"/>
                </a:cubicBezTo>
                <a:cubicBezTo>
                  <a:pt x="1591614" y="1055903"/>
                  <a:pt x="1079196" y="669382"/>
                  <a:pt x="811944" y="532443"/>
                </a:cubicBezTo>
                <a:cubicBezTo>
                  <a:pt x="544692" y="395504"/>
                  <a:pt x="127248" y="218809"/>
                  <a:pt x="56570" y="214391"/>
                </a:cubicBezTo>
                <a:cubicBezTo>
                  <a:pt x="-14108" y="209974"/>
                  <a:pt x="396709" y="505938"/>
                  <a:pt x="387874" y="505938"/>
                </a:cubicBezTo>
                <a:cubicBezTo>
                  <a:pt x="379039" y="505938"/>
                  <a:pt x="-42822" y="187887"/>
                  <a:pt x="3561" y="214391"/>
                </a:cubicBezTo>
                <a:cubicBezTo>
                  <a:pt x="49944" y="240895"/>
                  <a:pt x="644083" y="684842"/>
                  <a:pt x="666170" y="664964"/>
                </a:cubicBezTo>
                <a:cubicBezTo>
                  <a:pt x="688257" y="645086"/>
                  <a:pt x="231057" y="196721"/>
                  <a:pt x="136083" y="95121"/>
                </a:cubicBezTo>
                <a:cubicBezTo>
                  <a:pt x="41109" y="-6479"/>
                  <a:pt x="-71535" y="-30775"/>
                  <a:pt x="83074" y="421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F38CE62D-9696-8262-1E7B-AC361AF8081D}"/>
              </a:ext>
            </a:extLst>
          </p:cNvPr>
          <p:cNvSpPr/>
          <p:nvPr/>
        </p:nvSpPr>
        <p:spPr>
          <a:xfrm>
            <a:off x="7443304" y="8457764"/>
            <a:ext cx="1768015" cy="725901"/>
          </a:xfrm>
          <a:custGeom>
            <a:avLst/>
            <a:gdLst>
              <a:gd name="connsiteX0" fmla="*/ 70679 w 1768015"/>
              <a:gd name="connsiteY0" fmla="*/ 50132 h 725901"/>
              <a:gd name="connsiteX1" fmla="*/ 216453 w 1768015"/>
              <a:gd name="connsiteY1" fmla="*/ 63384 h 725901"/>
              <a:gd name="connsiteX2" fmla="*/ 1223618 w 1768015"/>
              <a:gd name="connsiteY2" fmla="*/ 500706 h 725901"/>
              <a:gd name="connsiteX3" fmla="*/ 733287 w 1768015"/>
              <a:gd name="connsiteY3" fmla="*/ 235662 h 725901"/>
              <a:gd name="connsiteX4" fmla="*/ 1236870 w 1768015"/>
              <a:gd name="connsiteY4" fmla="*/ 381436 h 725901"/>
              <a:gd name="connsiteX5" fmla="*/ 932070 w 1768015"/>
              <a:gd name="connsiteY5" fmla="*/ 368184 h 725901"/>
              <a:gd name="connsiteX6" fmla="*/ 1753705 w 1768015"/>
              <a:gd name="connsiteY6" fmla="*/ 712740 h 725901"/>
              <a:gd name="connsiteX7" fmla="*/ 1475409 w 1768015"/>
              <a:gd name="connsiteY7" fmla="*/ 659732 h 725901"/>
              <a:gd name="connsiteX8" fmla="*/ 600766 w 1768015"/>
              <a:gd name="connsiteY8" fmla="*/ 500706 h 725901"/>
              <a:gd name="connsiteX9" fmla="*/ 1104348 w 1768015"/>
              <a:gd name="connsiteY9" fmla="*/ 513958 h 725901"/>
              <a:gd name="connsiteX10" fmla="*/ 70679 w 1768015"/>
              <a:gd name="connsiteY10" fmla="*/ 50132 h 72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8015" h="725901">
                <a:moveTo>
                  <a:pt x="70679" y="50132"/>
                </a:moveTo>
                <a:cubicBezTo>
                  <a:pt x="-77303" y="-24964"/>
                  <a:pt x="24297" y="-11712"/>
                  <a:pt x="216453" y="63384"/>
                </a:cubicBezTo>
                <a:cubicBezTo>
                  <a:pt x="408609" y="138480"/>
                  <a:pt x="1137479" y="471993"/>
                  <a:pt x="1223618" y="500706"/>
                </a:cubicBezTo>
                <a:cubicBezTo>
                  <a:pt x="1309757" y="529419"/>
                  <a:pt x="731078" y="255540"/>
                  <a:pt x="733287" y="235662"/>
                </a:cubicBezTo>
                <a:cubicBezTo>
                  <a:pt x="735496" y="215784"/>
                  <a:pt x="1203740" y="359349"/>
                  <a:pt x="1236870" y="381436"/>
                </a:cubicBezTo>
                <a:cubicBezTo>
                  <a:pt x="1270000" y="403523"/>
                  <a:pt x="845931" y="312967"/>
                  <a:pt x="932070" y="368184"/>
                </a:cubicBezTo>
                <a:cubicBezTo>
                  <a:pt x="1018209" y="423401"/>
                  <a:pt x="1663149" y="664149"/>
                  <a:pt x="1753705" y="712740"/>
                </a:cubicBezTo>
                <a:cubicBezTo>
                  <a:pt x="1844262" y="761331"/>
                  <a:pt x="1475409" y="659732"/>
                  <a:pt x="1475409" y="659732"/>
                </a:cubicBezTo>
                <a:cubicBezTo>
                  <a:pt x="1283253" y="624393"/>
                  <a:pt x="662610" y="525002"/>
                  <a:pt x="600766" y="500706"/>
                </a:cubicBezTo>
                <a:cubicBezTo>
                  <a:pt x="538923" y="476410"/>
                  <a:pt x="1190487" y="591263"/>
                  <a:pt x="1104348" y="513958"/>
                </a:cubicBezTo>
                <a:cubicBezTo>
                  <a:pt x="1018209" y="436654"/>
                  <a:pt x="218661" y="125228"/>
                  <a:pt x="70679" y="501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3E609BE4-C3A0-7099-BBE7-A6070448E1D9}"/>
              </a:ext>
            </a:extLst>
          </p:cNvPr>
          <p:cNvSpPr/>
          <p:nvPr/>
        </p:nvSpPr>
        <p:spPr>
          <a:xfrm>
            <a:off x="7087604" y="8500409"/>
            <a:ext cx="1816155" cy="476656"/>
          </a:xfrm>
          <a:custGeom>
            <a:avLst/>
            <a:gdLst>
              <a:gd name="connsiteX0" fmla="*/ 108326 w 1816155"/>
              <a:gd name="connsiteY0" fmla="*/ 47243 h 476656"/>
              <a:gd name="connsiteX1" fmla="*/ 187839 w 1816155"/>
              <a:gd name="connsiteY1" fmla="*/ 47243 h 476656"/>
              <a:gd name="connsiteX2" fmla="*/ 1354031 w 1816155"/>
              <a:gd name="connsiteY2" fmla="*/ 405052 h 476656"/>
              <a:gd name="connsiteX3" fmla="*/ 770935 w 1816155"/>
              <a:gd name="connsiteY3" fmla="*/ 338791 h 476656"/>
              <a:gd name="connsiteX4" fmla="*/ 1804605 w 1816155"/>
              <a:gd name="connsiteY4" fmla="*/ 444808 h 476656"/>
              <a:gd name="connsiteX5" fmla="*/ 1248013 w 1816155"/>
              <a:gd name="connsiteY5" fmla="*/ 444808 h 476656"/>
              <a:gd name="connsiteX6" fmla="*/ 108326 w 1816155"/>
              <a:gd name="connsiteY6" fmla="*/ 47243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6155" h="476656">
                <a:moveTo>
                  <a:pt x="108326" y="47243"/>
                </a:moveTo>
                <a:cubicBezTo>
                  <a:pt x="-68370" y="-19018"/>
                  <a:pt x="-19778" y="-12392"/>
                  <a:pt x="187839" y="47243"/>
                </a:cubicBezTo>
                <a:cubicBezTo>
                  <a:pt x="395456" y="106878"/>
                  <a:pt x="1256848" y="356461"/>
                  <a:pt x="1354031" y="405052"/>
                </a:cubicBezTo>
                <a:cubicBezTo>
                  <a:pt x="1451214" y="453643"/>
                  <a:pt x="695839" y="332165"/>
                  <a:pt x="770935" y="338791"/>
                </a:cubicBezTo>
                <a:cubicBezTo>
                  <a:pt x="846031" y="345417"/>
                  <a:pt x="1725092" y="427139"/>
                  <a:pt x="1804605" y="444808"/>
                </a:cubicBezTo>
                <a:cubicBezTo>
                  <a:pt x="1884118" y="462478"/>
                  <a:pt x="1537352" y="506651"/>
                  <a:pt x="1248013" y="444808"/>
                </a:cubicBezTo>
                <a:cubicBezTo>
                  <a:pt x="958674" y="382965"/>
                  <a:pt x="285022" y="113504"/>
                  <a:pt x="108326" y="4724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5AB3FB47-746A-911D-B7DB-51B823FB15A2}"/>
              </a:ext>
            </a:extLst>
          </p:cNvPr>
          <p:cNvSpPr/>
          <p:nvPr/>
        </p:nvSpPr>
        <p:spPr>
          <a:xfrm>
            <a:off x="3924294" y="4653019"/>
            <a:ext cx="246043" cy="965171"/>
          </a:xfrm>
          <a:custGeom>
            <a:avLst/>
            <a:gdLst>
              <a:gd name="connsiteX0" fmla="*/ 244481 w 246043"/>
              <a:gd name="connsiteY0" fmla="*/ 4706 h 965171"/>
              <a:gd name="connsiteX1" fmla="*/ 206381 w 246043"/>
              <a:gd name="connsiteY1" fmla="*/ 347606 h 965171"/>
              <a:gd name="connsiteX2" fmla="*/ 231781 w 246043"/>
              <a:gd name="connsiteY2" fmla="*/ 522231 h 965171"/>
              <a:gd name="connsiteX3" fmla="*/ 231781 w 246043"/>
              <a:gd name="connsiteY3" fmla="*/ 506356 h 965171"/>
              <a:gd name="connsiteX4" fmla="*/ 215906 w 246043"/>
              <a:gd name="connsiteY4" fmla="*/ 639706 h 965171"/>
              <a:gd name="connsiteX5" fmla="*/ 228606 w 246043"/>
              <a:gd name="connsiteY5" fmla="*/ 798456 h 965171"/>
              <a:gd name="connsiteX6" fmla="*/ 209556 w 246043"/>
              <a:gd name="connsiteY6" fmla="*/ 738131 h 965171"/>
              <a:gd name="connsiteX7" fmla="*/ 171456 w 246043"/>
              <a:gd name="connsiteY7" fmla="*/ 684156 h 965171"/>
              <a:gd name="connsiteX8" fmla="*/ 66681 w 246043"/>
              <a:gd name="connsiteY8" fmla="*/ 779406 h 965171"/>
              <a:gd name="connsiteX9" fmla="*/ 76206 w 246043"/>
              <a:gd name="connsiteY9" fmla="*/ 934981 h 965171"/>
              <a:gd name="connsiteX10" fmla="*/ 53981 w 246043"/>
              <a:gd name="connsiteY10" fmla="*/ 903231 h 965171"/>
              <a:gd name="connsiteX11" fmla="*/ 6356 w 246043"/>
              <a:gd name="connsiteY11" fmla="*/ 325381 h 965171"/>
              <a:gd name="connsiteX12" fmla="*/ 6356 w 246043"/>
              <a:gd name="connsiteY12" fmla="*/ 474606 h 965171"/>
              <a:gd name="connsiteX13" fmla="*/ 60331 w 246043"/>
              <a:gd name="connsiteY13" fmla="*/ 7881 h 965171"/>
              <a:gd name="connsiteX14" fmla="*/ 69856 w 246043"/>
              <a:gd name="connsiteY14" fmla="*/ 249181 h 965171"/>
              <a:gd name="connsiteX15" fmla="*/ 85731 w 246043"/>
              <a:gd name="connsiteY15" fmla="*/ 109481 h 965171"/>
              <a:gd name="connsiteX16" fmla="*/ 120656 w 246043"/>
              <a:gd name="connsiteY16" fmla="*/ 284106 h 965171"/>
              <a:gd name="connsiteX17" fmla="*/ 142881 w 246043"/>
              <a:gd name="connsiteY17" fmla="*/ 157106 h 965171"/>
              <a:gd name="connsiteX18" fmla="*/ 244481 w 246043"/>
              <a:gd name="connsiteY18" fmla="*/ 4706 h 96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6043" h="965171">
                <a:moveTo>
                  <a:pt x="244481" y="4706"/>
                </a:moveTo>
                <a:cubicBezTo>
                  <a:pt x="255064" y="36456"/>
                  <a:pt x="208498" y="261352"/>
                  <a:pt x="206381" y="347606"/>
                </a:cubicBezTo>
                <a:cubicBezTo>
                  <a:pt x="204264" y="433860"/>
                  <a:pt x="231781" y="522231"/>
                  <a:pt x="231781" y="522231"/>
                </a:cubicBezTo>
                <a:cubicBezTo>
                  <a:pt x="236014" y="548689"/>
                  <a:pt x="234427" y="486777"/>
                  <a:pt x="231781" y="506356"/>
                </a:cubicBezTo>
                <a:cubicBezTo>
                  <a:pt x="229135" y="525935"/>
                  <a:pt x="216435" y="591023"/>
                  <a:pt x="215906" y="639706"/>
                </a:cubicBezTo>
                <a:cubicBezTo>
                  <a:pt x="215377" y="688389"/>
                  <a:pt x="229664" y="782052"/>
                  <a:pt x="228606" y="798456"/>
                </a:cubicBezTo>
                <a:cubicBezTo>
                  <a:pt x="227548" y="814860"/>
                  <a:pt x="219081" y="757181"/>
                  <a:pt x="209556" y="738131"/>
                </a:cubicBezTo>
                <a:cubicBezTo>
                  <a:pt x="200031" y="719081"/>
                  <a:pt x="195268" y="677277"/>
                  <a:pt x="171456" y="684156"/>
                </a:cubicBezTo>
                <a:cubicBezTo>
                  <a:pt x="147644" y="691035"/>
                  <a:pt x="82556" y="737602"/>
                  <a:pt x="66681" y="779406"/>
                </a:cubicBezTo>
                <a:cubicBezTo>
                  <a:pt x="50806" y="821210"/>
                  <a:pt x="78323" y="914344"/>
                  <a:pt x="76206" y="934981"/>
                </a:cubicBezTo>
                <a:cubicBezTo>
                  <a:pt x="74089" y="955618"/>
                  <a:pt x="65623" y="1004831"/>
                  <a:pt x="53981" y="903231"/>
                </a:cubicBezTo>
                <a:cubicBezTo>
                  <a:pt x="42339" y="801631"/>
                  <a:pt x="14293" y="396819"/>
                  <a:pt x="6356" y="325381"/>
                </a:cubicBezTo>
                <a:cubicBezTo>
                  <a:pt x="-1582" y="253944"/>
                  <a:pt x="-2640" y="527523"/>
                  <a:pt x="6356" y="474606"/>
                </a:cubicBezTo>
                <a:cubicBezTo>
                  <a:pt x="15352" y="421689"/>
                  <a:pt x="49748" y="45452"/>
                  <a:pt x="60331" y="7881"/>
                </a:cubicBezTo>
                <a:cubicBezTo>
                  <a:pt x="70914" y="-29690"/>
                  <a:pt x="65623" y="232248"/>
                  <a:pt x="69856" y="249181"/>
                </a:cubicBezTo>
                <a:cubicBezTo>
                  <a:pt x="74089" y="266114"/>
                  <a:pt x="77264" y="103660"/>
                  <a:pt x="85731" y="109481"/>
                </a:cubicBezTo>
                <a:cubicBezTo>
                  <a:pt x="94198" y="115302"/>
                  <a:pt x="111131" y="276169"/>
                  <a:pt x="120656" y="284106"/>
                </a:cubicBezTo>
                <a:cubicBezTo>
                  <a:pt x="130181" y="292043"/>
                  <a:pt x="119598" y="203673"/>
                  <a:pt x="142881" y="157106"/>
                </a:cubicBezTo>
                <a:cubicBezTo>
                  <a:pt x="166164" y="110539"/>
                  <a:pt x="233898" y="-27044"/>
                  <a:pt x="244481" y="470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E5C6E1B-6FA9-696F-BEA1-ACC68B9E63EE}"/>
              </a:ext>
            </a:extLst>
          </p:cNvPr>
          <p:cNvSpPr/>
          <p:nvPr/>
        </p:nvSpPr>
        <p:spPr>
          <a:xfrm>
            <a:off x="3844562" y="6532880"/>
            <a:ext cx="1057638" cy="129610"/>
          </a:xfrm>
          <a:custGeom>
            <a:avLst/>
            <a:gdLst>
              <a:gd name="connsiteX0" fmla="*/ 998 w 1057638"/>
              <a:gd name="connsiteY0" fmla="*/ 30480 h 129610"/>
              <a:gd name="connsiteX1" fmla="*/ 473438 w 1057638"/>
              <a:gd name="connsiteY1" fmla="*/ 116840 h 129610"/>
              <a:gd name="connsiteX2" fmla="*/ 366758 w 1057638"/>
              <a:gd name="connsiteY2" fmla="*/ 116840 h 129610"/>
              <a:gd name="connsiteX3" fmla="*/ 1057638 w 1057638"/>
              <a:gd name="connsiteY3" fmla="*/ 0 h 129610"/>
              <a:gd name="connsiteX4" fmla="*/ 823958 w 1057638"/>
              <a:gd name="connsiteY4" fmla="*/ 40640 h 129610"/>
              <a:gd name="connsiteX5" fmla="*/ 442958 w 1057638"/>
              <a:gd name="connsiteY5" fmla="*/ 116840 h 129610"/>
              <a:gd name="connsiteX6" fmla="*/ 620758 w 1057638"/>
              <a:gd name="connsiteY6" fmla="*/ 111760 h 129610"/>
              <a:gd name="connsiteX7" fmla="*/ 998 w 1057638"/>
              <a:gd name="connsiteY7" fmla="*/ 30480 h 1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7638" h="129610">
                <a:moveTo>
                  <a:pt x="998" y="30480"/>
                </a:moveTo>
                <a:cubicBezTo>
                  <a:pt x="-23555" y="31327"/>
                  <a:pt x="412478" y="102447"/>
                  <a:pt x="473438" y="116840"/>
                </a:cubicBezTo>
                <a:cubicBezTo>
                  <a:pt x="534398" y="131233"/>
                  <a:pt x="269391" y="136313"/>
                  <a:pt x="366758" y="116840"/>
                </a:cubicBezTo>
                <a:cubicBezTo>
                  <a:pt x="464125" y="97367"/>
                  <a:pt x="1057638" y="0"/>
                  <a:pt x="1057638" y="0"/>
                </a:cubicBezTo>
                <a:lnTo>
                  <a:pt x="823958" y="40640"/>
                </a:lnTo>
                <a:cubicBezTo>
                  <a:pt x="721511" y="60113"/>
                  <a:pt x="476825" y="104987"/>
                  <a:pt x="442958" y="116840"/>
                </a:cubicBezTo>
                <a:cubicBezTo>
                  <a:pt x="409091" y="128693"/>
                  <a:pt x="696111" y="121920"/>
                  <a:pt x="620758" y="111760"/>
                </a:cubicBezTo>
                <a:lnTo>
                  <a:pt x="998" y="3048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46F76A0D-44FA-4FFA-7700-43582DE32919}"/>
              </a:ext>
            </a:extLst>
          </p:cNvPr>
          <p:cNvSpPr/>
          <p:nvPr/>
        </p:nvSpPr>
        <p:spPr>
          <a:xfrm>
            <a:off x="3112837" y="6283549"/>
            <a:ext cx="753846" cy="565606"/>
          </a:xfrm>
          <a:custGeom>
            <a:avLst/>
            <a:gdLst>
              <a:gd name="connsiteX0" fmla="*/ 14 w 753846"/>
              <a:gd name="connsiteY0" fmla="*/ 519 h 565606"/>
              <a:gd name="connsiteX1" fmla="*/ 285359 w 753846"/>
              <a:gd name="connsiteY1" fmla="*/ 227498 h 565606"/>
              <a:gd name="connsiteX2" fmla="*/ 233478 w 753846"/>
              <a:gd name="connsiteY2" fmla="*/ 259923 h 565606"/>
              <a:gd name="connsiteX3" fmla="*/ 428031 w 753846"/>
              <a:gd name="connsiteY3" fmla="*/ 422051 h 565606"/>
              <a:gd name="connsiteX4" fmla="*/ 408576 w 753846"/>
              <a:gd name="connsiteY4" fmla="*/ 350715 h 565606"/>
              <a:gd name="connsiteX5" fmla="*/ 745801 w 753846"/>
              <a:gd name="connsiteY5" fmla="*/ 564723 h 565606"/>
              <a:gd name="connsiteX6" fmla="*/ 616099 w 753846"/>
              <a:gd name="connsiteY6" fmla="*/ 422051 h 565606"/>
              <a:gd name="connsiteX7" fmla="*/ 259418 w 753846"/>
              <a:gd name="connsiteY7" fmla="*/ 305319 h 565606"/>
              <a:gd name="connsiteX8" fmla="*/ 298329 w 753846"/>
              <a:gd name="connsiteY8" fmla="*/ 298834 h 565606"/>
              <a:gd name="connsiteX9" fmla="*/ 14 w 753846"/>
              <a:gd name="connsiteY9" fmla="*/ 519 h 56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3846" h="565606">
                <a:moveTo>
                  <a:pt x="14" y="519"/>
                </a:moveTo>
                <a:cubicBezTo>
                  <a:pt x="-2148" y="-11370"/>
                  <a:pt x="246448" y="184264"/>
                  <a:pt x="285359" y="227498"/>
                </a:cubicBezTo>
                <a:cubicBezTo>
                  <a:pt x="324270" y="270732"/>
                  <a:pt x="209699" y="227498"/>
                  <a:pt x="233478" y="259923"/>
                </a:cubicBezTo>
                <a:cubicBezTo>
                  <a:pt x="257257" y="292348"/>
                  <a:pt x="398848" y="406919"/>
                  <a:pt x="428031" y="422051"/>
                </a:cubicBezTo>
                <a:cubicBezTo>
                  <a:pt x="457214" y="437183"/>
                  <a:pt x="355614" y="326936"/>
                  <a:pt x="408576" y="350715"/>
                </a:cubicBezTo>
                <a:cubicBezTo>
                  <a:pt x="461538" y="374494"/>
                  <a:pt x="711214" y="552834"/>
                  <a:pt x="745801" y="564723"/>
                </a:cubicBezTo>
                <a:cubicBezTo>
                  <a:pt x="780388" y="576612"/>
                  <a:pt x="697163" y="465285"/>
                  <a:pt x="616099" y="422051"/>
                </a:cubicBezTo>
                <a:cubicBezTo>
                  <a:pt x="535035" y="378817"/>
                  <a:pt x="312379" y="325855"/>
                  <a:pt x="259418" y="305319"/>
                </a:cubicBezTo>
                <a:cubicBezTo>
                  <a:pt x="206457" y="284783"/>
                  <a:pt x="339401" y="346391"/>
                  <a:pt x="298329" y="298834"/>
                </a:cubicBezTo>
                <a:cubicBezTo>
                  <a:pt x="257257" y="251277"/>
                  <a:pt x="2176" y="12408"/>
                  <a:pt x="14" y="5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04E0B0C8-F4B1-90CB-5490-E542FFC26746}"/>
              </a:ext>
            </a:extLst>
          </p:cNvPr>
          <p:cNvSpPr/>
          <p:nvPr/>
        </p:nvSpPr>
        <p:spPr>
          <a:xfrm>
            <a:off x="5035555" y="5323264"/>
            <a:ext cx="510088" cy="1051384"/>
          </a:xfrm>
          <a:custGeom>
            <a:avLst/>
            <a:gdLst>
              <a:gd name="connsiteX0" fmla="*/ 505436 w 510088"/>
              <a:gd name="connsiteY0" fmla="*/ 13011 h 1051384"/>
              <a:gd name="connsiteX1" fmla="*/ 375782 w 510088"/>
              <a:gd name="connsiteY1" fmla="*/ 217727 h 1051384"/>
              <a:gd name="connsiteX2" fmla="*/ 212009 w 510088"/>
              <a:gd name="connsiteY2" fmla="*/ 545273 h 1051384"/>
              <a:gd name="connsiteX3" fmla="*/ 225657 w 510088"/>
              <a:gd name="connsiteY3" fmla="*/ 442915 h 1051384"/>
              <a:gd name="connsiteX4" fmla="*/ 130123 w 510088"/>
              <a:gd name="connsiteY4" fmla="*/ 947882 h 1051384"/>
              <a:gd name="connsiteX5" fmla="*/ 109651 w 510088"/>
              <a:gd name="connsiteY5" fmla="*/ 934235 h 1051384"/>
              <a:gd name="connsiteX6" fmla="*/ 469 w 510088"/>
              <a:gd name="connsiteY6" fmla="*/ 1050240 h 1051384"/>
              <a:gd name="connsiteX7" fmla="*/ 157418 w 510088"/>
              <a:gd name="connsiteY7" fmla="*/ 852348 h 1051384"/>
              <a:gd name="connsiteX8" fmla="*/ 205185 w 510088"/>
              <a:gd name="connsiteY8" fmla="*/ 593040 h 1051384"/>
              <a:gd name="connsiteX9" fmla="*/ 505436 w 510088"/>
              <a:gd name="connsiteY9" fmla="*/ 13011 h 105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088" h="1051384">
                <a:moveTo>
                  <a:pt x="505436" y="13011"/>
                </a:moveTo>
                <a:cubicBezTo>
                  <a:pt x="533869" y="-49541"/>
                  <a:pt x="424686" y="129017"/>
                  <a:pt x="375782" y="217727"/>
                </a:cubicBezTo>
                <a:cubicBezTo>
                  <a:pt x="326878" y="306437"/>
                  <a:pt x="237030" y="507742"/>
                  <a:pt x="212009" y="545273"/>
                </a:cubicBezTo>
                <a:cubicBezTo>
                  <a:pt x="186988" y="582804"/>
                  <a:pt x="239305" y="375814"/>
                  <a:pt x="225657" y="442915"/>
                </a:cubicBezTo>
                <a:cubicBezTo>
                  <a:pt x="212009" y="510016"/>
                  <a:pt x="130123" y="947882"/>
                  <a:pt x="130123" y="947882"/>
                </a:cubicBezTo>
                <a:cubicBezTo>
                  <a:pt x="110789" y="1029769"/>
                  <a:pt x="131260" y="917175"/>
                  <a:pt x="109651" y="934235"/>
                </a:cubicBezTo>
                <a:cubicBezTo>
                  <a:pt x="88042" y="951295"/>
                  <a:pt x="-7492" y="1063888"/>
                  <a:pt x="469" y="1050240"/>
                </a:cubicBezTo>
                <a:cubicBezTo>
                  <a:pt x="8430" y="1036592"/>
                  <a:pt x="123299" y="928548"/>
                  <a:pt x="157418" y="852348"/>
                </a:cubicBezTo>
                <a:cubicBezTo>
                  <a:pt x="191537" y="776148"/>
                  <a:pt x="148319" y="726106"/>
                  <a:pt x="205185" y="593040"/>
                </a:cubicBezTo>
                <a:cubicBezTo>
                  <a:pt x="262051" y="459974"/>
                  <a:pt x="477003" y="75563"/>
                  <a:pt x="505436" y="1301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4401AAE-C8AE-CA4C-995E-88FD734EE822}"/>
              </a:ext>
            </a:extLst>
          </p:cNvPr>
          <p:cNvSpPr/>
          <p:nvPr/>
        </p:nvSpPr>
        <p:spPr>
          <a:xfrm>
            <a:off x="3172645" y="5349916"/>
            <a:ext cx="397317" cy="957337"/>
          </a:xfrm>
          <a:custGeom>
            <a:avLst/>
            <a:gdLst>
              <a:gd name="connsiteX0" fmla="*/ 459 w 397317"/>
              <a:gd name="connsiteY0" fmla="*/ 6 h 957337"/>
              <a:gd name="connsiteX1" fmla="*/ 75522 w 397317"/>
              <a:gd name="connsiteY1" fmla="*/ 225194 h 957337"/>
              <a:gd name="connsiteX2" fmla="*/ 300710 w 397317"/>
              <a:gd name="connsiteY2" fmla="*/ 423087 h 957337"/>
              <a:gd name="connsiteX3" fmla="*/ 177880 w 397317"/>
              <a:gd name="connsiteY3" fmla="*/ 661923 h 957337"/>
              <a:gd name="connsiteX4" fmla="*/ 396245 w 397317"/>
              <a:gd name="connsiteY4" fmla="*/ 955350 h 957337"/>
              <a:gd name="connsiteX5" fmla="*/ 259767 w 397317"/>
              <a:gd name="connsiteY5" fmla="*/ 784753 h 957337"/>
              <a:gd name="connsiteX6" fmla="*/ 218824 w 397317"/>
              <a:gd name="connsiteY6" fmla="*/ 668747 h 957337"/>
              <a:gd name="connsiteX7" fmla="*/ 293886 w 397317"/>
              <a:gd name="connsiteY7" fmla="*/ 491326 h 957337"/>
              <a:gd name="connsiteX8" fmla="*/ 225648 w 397317"/>
              <a:gd name="connsiteY8" fmla="*/ 388968 h 957337"/>
              <a:gd name="connsiteX9" fmla="*/ 102818 w 397317"/>
              <a:gd name="connsiteY9" fmla="*/ 232018 h 957337"/>
              <a:gd name="connsiteX10" fmla="*/ 459 w 397317"/>
              <a:gd name="connsiteY10" fmla="*/ 6 h 95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317" h="957337">
                <a:moveTo>
                  <a:pt x="459" y="6"/>
                </a:moveTo>
                <a:cubicBezTo>
                  <a:pt x="-4090" y="-1131"/>
                  <a:pt x="25480" y="154680"/>
                  <a:pt x="75522" y="225194"/>
                </a:cubicBezTo>
                <a:cubicBezTo>
                  <a:pt x="125564" y="295708"/>
                  <a:pt x="283650" y="350299"/>
                  <a:pt x="300710" y="423087"/>
                </a:cubicBezTo>
                <a:cubicBezTo>
                  <a:pt x="317770" y="495875"/>
                  <a:pt x="161958" y="573213"/>
                  <a:pt x="177880" y="661923"/>
                </a:cubicBezTo>
                <a:cubicBezTo>
                  <a:pt x="193803" y="750634"/>
                  <a:pt x="382597" y="934878"/>
                  <a:pt x="396245" y="955350"/>
                </a:cubicBezTo>
                <a:cubicBezTo>
                  <a:pt x="409893" y="975822"/>
                  <a:pt x="289337" y="832520"/>
                  <a:pt x="259767" y="784753"/>
                </a:cubicBezTo>
                <a:cubicBezTo>
                  <a:pt x="230197" y="736986"/>
                  <a:pt x="213138" y="717651"/>
                  <a:pt x="218824" y="668747"/>
                </a:cubicBezTo>
                <a:cubicBezTo>
                  <a:pt x="224510" y="619843"/>
                  <a:pt x="292749" y="537956"/>
                  <a:pt x="293886" y="491326"/>
                </a:cubicBezTo>
                <a:cubicBezTo>
                  <a:pt x="295023" y="444696"/>
                  <a:pt x="257493" y="432186"/>
                  <a:pt x="225648" y="388968"/>
                </a:cubicBezTo>
                <a:cubicBezTo>
                  <a:pt x="193803" y="345750"/>
                  <a:pt x="138075" y="292296"/>
                  <a:pt x="102818" y="232018"/>
                </a:cubicBezTo>
                <a:cubicBezTo>
                  <a:pt x="67561" y="171740"/>
                  <a:pt x="5008" y="1143"/>
                  <a:pt x="459" y="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03E2D3DC-A7BC-5B25-EEC2-789FF6C0D722}"/>
              </a:ext>
            </a:extLst>
          </p:cNvPr>
          <p:cNvSpPr/>
          <p:nvPr/>
        </p:nvSpPr>
        <p:spPr>
          <a:xfrm>
            <a:off x="4742476" y="3390010"/>
            <a:ext cx="512282" cy="1087095"/>
          </a:xfrm>
          <a:custGeom>
            <a:avLst/>
            <a:gdLst>
              <a:gd name="connsiteX0" fmla="*/ 121 w 512282"/>
              <a:gd name="connsiteY0" fmla="*/ 1459 h 1087095"/>
              <a:gd name="connsiteX1" fmla="*/ 354963 w 512282"/>
              <a:gd name="connsiteY1" fmla="*/ 636080 h 1087095"/>
              <a:gd name="connsiteX2" fmla="*/ 375434 w 512282"/>
              <a:gd name="connsiteY2" fmla="*/ 574665 h 1087095"/>
              <a:gd name="connsiteX3" fmla="*/ 436849 w 512282"/>
              <a:gd name="connsiteY3" fmla="*/ 745262 h 1087095"/>
              <a:gd name="connsiteX4" fmla="*/ 409554 w 512282"/>
              <a:gd name="connsiteY4" fmla="*/ 881739 h 1087095"/>
              <a:gd name="connsiteX5" fmla="*/ 511912 w 512282"/>
              <a:gd name="connsiteY5" fmla="*/ 1086456 h 1087095"/>
              <a:gd name="connsiteX6" fmla="*/ 443673 w 512282"/>
              <a:gd name="connsiteY6" fmla="*/ 936330 h 1087095"/>
              <a:gd name="connsiteX7" fmla="*/ 436849 w 512282"/>
              <a:gd name="connsiteY7" fmla="*/ 670199 h 1087095"/>
              <a:gd name="connsiteX8" fmla="*/ 252605 w 512282"/>
              <a:gd name="connsiteY8" fmla="*/ 349477 h 1087095"/>
              <a:gd name="connsiteX9" fmla="*/ 314020 w 512282"/>
              <a:gd name="connsiteY9" fmla="*/ 458659 h 1087095"/>
              <a:gd name="connsiteX10" fmla="*/ 121 w 512282"/>
              <a:gd name="connsiteY10" fmla="*/ 1459 h 10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2282" h="1087095">
                <a:moveTo>
                  <a:pt x="121" y="1459"/>
                </a:moveTo>
                <a:cubicBezTo>
                  <a:pt x="6945" y="31029"/>
                  <a:pt x="292411" y="540546"/>
                  <a:pt x="354963" y="636080"/>
                </a:cubicBezTo>
                <a:cubicBezTo>
                  <a:pt x="417515" y="731614"/>
                  <a:pt x="361786" y="556468"/>
                  <a:pt x="375434" y="574665"/>
                </a:cubicBezTo>
                <a:cubicBezTo>
                  <a:pt x="389082" y="592862"/>
                  <a:pt x="431162" y="694083"/>
                  <a:pt x="436849" y="745262"/>
                </a:cubicBezTo>
                <a:cubicBezTo>
                  <a:pt x="442536" y="796441"/>
                  <a:pt x="397044" y="824873"/>
                  <a:pt x="409554" y="881739"/>
                </a:cubicBezTo>
                <a:cubicBezTo>
                  <a:pt x="422065" y="938605"/>
                  <a:pt x="506226" y="1077358"/>
                  <a:pt x="511912" y="1086456"/>
                </a:cubicBezTo>
                <a:cubicBezTo>
                  <a:pt x="517599" y="1095555"/>
                  <a:pt x="456183" y="1005706"/>
                  <a:pt x="443673" y="936330"/>
                </a:cubicBezTo>
                <a:cubicBezTo>
                  <a:pt x="431163" y="866954"/>
                  <a:pt x="468694" y="768008"/>
                  <a:pt x="436849" y="670199"/>
                </a:cubicBezTo>
                <a:cubicBezTo>
                  <a:pt x="405004" y="572390"/>
                  <a:pt x="273077" y="384734"/>
                  <a:pt x="252605" y="349477"/>
                </a:cubicBezTo>
                <a:cubicBezTo>
                  <a:pt x="232134" y="314220"/>
                  <a:pt x="352689" y="516662"/>
                  <a:pt x="314020" y="458659"/>
                </a:cubicBezTo>
                <a:cubicBezTo>
                  <a:pt x="275351" y="400656"/>
                  <a:pt x="-6703" y="-28111"/>
                  <a:pt x="121" y="14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BF3E10F-2D4C-D6F5-E46D-39B7124735F7}"/>
              </a:ext>
            </a:extLst>
          </p:cNvPr>
          <p:cNvSpPr/>
          <p:nvPr/>
        </p:nvSpPr>
        <p:spPr>
          <a:xfrm>
            <a:off x="3019125" y="3363228"/>
            <a:ext cx="481806" cy="919092"/>
          </a:xfrm>
          <a:custGeom>
            <a:avLst/>
            <a:gdLst>
              <a:gd name="connsiteX0" fmla="*/ 481526 w 481806"/>
              <a:gd name="connsiteY0" fmla="*/ 945 h 919092"/>
              <a:gd name="connsiteX1" fmla="*/ 113036 w 481806"/>
              <a:gd name="connsiteY1" fmla="*/ 464969 h 919092"/>
              <a:gd name="connsiteX2" fmla="*/ 153979 w 481806"/>
              <a:gd name="connsiteY2" fmla="*/ 389906 h 919092"/>
              <a:gd name="connsiteX3" fmla="*/ 3854 w 481806"/>
              <a:gd name="connsiteY3" fmla="*/ 908521 h 919092"/>
              <a:gd name="connsiteX4" fmla="*/ 58445 w 481806"/>
              <a:gd name="connsiteY4" fmla="*/ 703805 h 919092"/>
              <a:gd name="connsiteX5" fmla="*/ 208571 w 481806"/>
              <a:gd name="connsiteY5" fmla="*/ 287548 h 919092"/>
              <a:gd name="connsiteX6" fmla="*/ 174451 w 481806"/>
              <a:gd name="connsiteY6" fmla="*/ 342139 h 919092"/>
              <a:gd name="connsiteX7" fmla="*/ 481526 w 481806"/>
              <a:gd name="connsiteY7" fmla="*/ 945 h 91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1806" h="919092">
                <a:moveTo>
                  <a:pt x="481526" y="945"/>
                </a:moveTo>
                <a:cubicBezTo>
                  <a:pt x="471290" y="21417"/>
                  <a:pt x="167627" y="400142"/>
                  <a:pt x="113036" y="464969"/>
                </a:cubicBezTo>
                <a:cubicBezTo>
                  <a:pt x="58445" y="529796"/>
                  <a:pt x="172176" y="315981"/>
                  <a:pt x="153979" y="389906"/>
                </a:cubicBezTo>
                <a:cubicBezTo>
                  <a:pt x="135782" y="463831"/>
                  <a:pt x="19776" y="856205"/>
                  <a:pt x="3854" y="908521"/>
                </a:cubicBezTo>
                <a:cubicBezTo>
                  <a:pt x="-12068" y="960837"/>
                  <a:pt x="24326" y="807300"/>
                  <a:pt x="58445" y="703805"/>
                </a:cubicBezTo>
                <a:cubicBezTo>
                  <a:pt x="92564" y="600310"/>
                  <a:pt x="189237" y="347826"/>
                  <a:pt x="208571" y="287548"/>
                </a:cubicBezTo>
                <a:cubicBezTo>
                  <a:pt x="227905" y="227270"/>
                  <a:pt x="130096" y="385357"/>
                  <a:pt x="174451" y="342139"/>
                </a:cubicBezTo>
                <a:cubicBezTo>
                  <a:pt x="218806" y="298921"/>
                  <a:pt x="491762" y="-19527"/>
                  <a:pt x="481526" y="9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E5D00ACA-B740-409E-2D56-A0FA9424CED8}"/>
              </a:ext>
            </a:extLst>
          </p:cNvPr>
          <p:cNvSpPr/>
          <p:nvPr/>
        </p:nvSpPr>
        <p:spPr>
          <a:xfrm>
            <a:off x="5172271" y="4619764"/>
            <a:ext cx="211771" cy="1051221"/>
          </a:xfrm>
          <a:custGeom>
            <a:avLst/>
            <a:gdLst>
              <a:gd name="connsiteX0" fmla="*/ 109413 w 211771"/>
              <a:gd name="connsiteY0" fmla="*/ 3 h 1051221"/>
              <a:gd name="connsiteX1" fmla="*/ 177651 w 211771"/>
              <a:gd name="connsiteY1" fmla="*/ 327549 h 1051221"/>
              <a:gd name="connsiteX2" fmla="*/ 47998 w 211771"/>
              <a:gd name="connsiteY2" fmla="*/ 545914 h 1051221"/>
              <a:gd name="connsiteX3" fmla="*/ 75293 w 211771"/>
              <a:gd name="connsiteY3" fmla="*/ 511794 h 1051221"/>
              <a:gd name="connsiteX4" fmla="*/ 230 w 211771"/>
              <a:gd name="connsiteY4" fmla="*/ 1044057 h 1051221"/>
              <a:gd name="connsiteX5" fmla="*/ 54822 w 211771"/>
              <a:gd name="connsiteY5" fmla="*/ 791573 h 1051221"/>
              <a:gd name="connsiteX6" fmla="*/ 136708 w 211771"/>
              <a:gd name="connsiteY6" fmla="*/ 402612 h 1051221"/>
              <a:gd name="connsiteX7" fmla="*/ 123060 w 211771"/>
              <a:gd name="connsiteY7" fmla="*/ 423084 h 1051221"/>
              <a:gd name="connsiteX8" fmla="*/ 211771 w 211771"/>
              <a:gd name="connsiteY8" fmla="*/ 320726 h 1051221"/>
              <a:gd name="connsiteX9" fmla="*/ 109413 w 211771"/>
              <a:gd name="connsiteY9" fmla="*/ 3 h 105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771" h="1051221">
                <a:moveTo>
                  <a:pt x="109413" y="3"/>
                </a:moveTo>
                <a:cubicBezTo>
                  <a:pt x="103726" y="1140"/>
                  <a:pt x="187887" y="236564"/>
                  <a:pt x="177651" y="327549"/>
                </a:cubicBezTo>
                <a:cubicBezTo>
                  <a:pt x="167415" y="418534"/>
                  <a:pt x="65058" y="515207"/>
                  <a:pt x="47998" y="545914"/>
                </a:cubicBezTo>
                <a:cubicBezTo>
                  <a:pt x="30938" y="576621"/>
                  <a:pt x="83254" y="428770"/>
                  <a:pt x="75293" y="511794"/>
                </a:cubicBezTo>
                <a:cubicBezTo>
                  <a:pt x="67332" y="594818"/>
                  <a:pt x="3642" y="997427"/>
                  <a:pt x="230" y="1044057"/>
                </a:cubicBezTo>
                <a:cubicBezTo>
                  <a:pt x="-3182" y="1090687"/>
                  <a:pt x="32076" y="898480"/>
                  <a:pt x="54822" y="791573"/>
                </a:cubicBezTo>
                <a:cubicBezTo>
                  <a:pt x="77568" y="684666"/>
                  <a:pt x="136708" y="402612"/>
                  <a:pt x="136708" y="402612"/>
                </a:cubicBezTo>
                <a:cubicBezTo>
                  <a:pt x="148081" y="341197"/>
                  <a:pt x="110549" y="436732"/>
                  <a:pt x="123060" y="423084"/>
                </a:cubicBezTo>
                <a:cubicBezTo>
                  <a:pt x="135571" y="409436"/>
                  <a:pt x="211771" y="387827"/>
                  <a:pt x="211771" y="320726"/>
                </a:cubicBezTo>
                <a:cubicBezTo>
                  <a:pt x="211771" y="253625"/>
                  <a:pt x="115100" y="-1134"/>
                  <a:pt x="109413" y="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03454FE5-9B2D-717B-7F0E-9A7678D59727}"/>
              </a:ext>
            </a:extLst>
          </p:cNvPr>
          <p:cNvSpPr/>
          <p:nvPr/>
        </p:nvSpPr>
        <p:spPr>
          <a:xfrm>
            <a:off x="4810581" y="6011836"/>
            <a:ext cx="396080" cy="471689"/>
          </a:xfrm>
          <a:custGeom>
            <a:avLst/>
            <a:gdLst>
              <a:gd name="connsiteX0" fmla="*/ 396040 w 396080"/>
              <a:gd name="connsiteY0" fmla="*/ 3 h 471689"/>
              <a:gd name="connsiteX1" fmla="*/ 239091 w 396080"/>
              <a:gd name="connsiteY1" fmla="*/ 313901 h 471689"/>
              <a:gd name="connsiteX2" fmla="*/ 255 w 396080"/>
              <a:gd name="connsiteY2" fmla="*/ 470851 h 471689"/>
              <a:gd name="connsiteX3" fmla="*/ 191323 w 396080"/>
              <a:gd name="connsiteY3" fmla="*/ 375316 h 471689"/>
              <a:gd name="connsiteX4" fmla="*/ 109437 w 396080"/>
              <a:gd name="connsiteY4" fmla="*/ 354845 h 471689"/>
              <a:gd name="connsiteX5" fmla="*/ 225443 w 396080"/>
              <a:gd name="connsiteY5" fmla="*/ 307077 h 471689"/>
              <a:gd name="connsiteX6" fmla="*/ 396040 w 396080"/>
              <a:gd name="connsiteY6" fmla="*/ 3 h 47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80" h="471689">
                <a:moveTo>
                  <a:pt x="396040" y="3"/>
                </a:moveTo>
                <a:cubicBezTo>
                  <a:pt x="398315" y="1140"/>
                  <a:pt x="305055" y="235426"/>
                  <a:pt x="239091" y="313901"/>
                </a:cubicBezTo>
                <a:cubicBezTo>
                  <a:pt x="173127" y="392376"/>
                  <a:pt x="8216" y="460615"/>
                  <a:pt x="255" y="470851"/>
                </a:cubicBezTo>
                <a:cubicBezTo>
                  <a:pt x="-7706" y="481087"/>
                  <a:pt x="173126" y="394650"/>
                  <a:pt x="191323" y="375316"/>
                </a:cubicBezTo>
                <a:cubicBezTo>
                  <a:pt x="209520" y="355982"/>
                  <a:pt x="103750" y="366218"/>
                  <a:pt x="109437" y="354845"/>
                </a:cubicBezTo>
                <a:cubicBezTo>
                  <a:pt x="115124" y="343472"/>
                  <a:pt x="177676" y="358256"/>
                  <a:pt x="225443" y="307077"/>
                </a:cubicBezTo>
                <a:cubicBezTo>
                  <a:pt x="273210" y="255898"/>
                  <a:pt x="393765" y="-1134"/>
                  <a:pt x="396040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33AEE109-AB42-FB08-1619-4ED41C031226}"/>
              </a:ext>
            </a:extLst>
          </p:cNvPr>
          <p:cNvSpPr/>
          <p:nvPr/>
        </p:nvSpPr>
        <p:spPr>
          <a:xfrm>
            <a:off x="3497813" y="2947916"/>
            <a:ext cx="528277" cy="1411700"/>
          </a:xfrm>
          <a:custGeom>
            <a:avLst/>
            <a:gdLst>
              <a:gd name="connsiteX0" fmla="*/ 528277 w 528277"/>
              <a:gd name="connsiteY0" fmla="*/ 0 h 1411700"/>
              <a:gd name="connsiteX1" fmla="*/ 228026 w 528277"/>
              <a:gd name="connsiteY1" fmla="*/ 334371 h 1411700"/>
              <a:gd name="connsiteX2" fmla="*/ 323560 w 528277"/>
              <a:gd name="connsiteY2" fmla="*/ 286603 h 1411700"/>
              <a:gd name="connsiteX3" fmla="*/ 91548 w 528277"/>
              <a:gd name="connsiteY3" fmla="*/ 586854 h 1411700"/>
              <a:gd name="connsiteX4" fmla="*/ 118844 w 528277"/>
              <a:gd name="connsiteY4" fmla="*/ 559559 h 1411700"/>
              <a:gd name="connsiteX5" fmla="*/ 9662 w 528277"/>
              <a:gd name="connsiteY5" fmla="*/ 1371600 h 1411700"/>
              <a:gd name="connsiteX6" fmla="*/ 30133 w 528277"/>
              <a:gd name="connsiteY6" fmla="*/ 1187356 h 1411700"/>
              <a:gd name="connsiteX7" fmla="*/ 228026 w 528277"/>
              <a:gd name="connsiteY7" fmla="*/ 320723 h 1411700"/>
              <a:gd name="connsiteX8" fmla="*/ 180259 w 528277"/>
              <a:gd name="connsiteY8" fmla="*/ 368490 h 1411700"/>
              <a:gd name="connsiteX9" fmla="*/ 528277 w 528277"/>
              <a:gd name="connsiteY9" fmla="*/ 0 h 14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8277" h="1411700">
                <a:moveTo>
                  <a:pt x="528277" y="0"/>
                </a:moveTo>
                <a:cubicBezTo>
                  <a:pt x="395211" y="143302"/>
                  <a:pt x="262145" y="286604"/>
                  <a:pt x="228026" y="334371"/>
                </a:cubicBezTo>
                <a:cubicBezTo>
                  <a:pt x="193907" y="382138"/>
                  <a:pt x="346306" y="244523"/>
                  <a:pt x="323560" y="286603"/>
                </a:cubicBezTo>
                <a:cubicBezTo>
                  <a:pt x="300814" y="328684"/>
                  <a:pt x="91548" y="586854"/>
                  <a:pt x="91548" y="586854"/>
                </a:cubicBezTo>
                <a:cubicBezTo>
                  <a:pt x="57429" y="632347"/>
                  <a:pt x="132492" y="428768"/>
                  <a:pt x="118844" y="559559"/>
                </a:cubicBezTo>
                <a:cubicBezTo>
                  <a:pt x="105196" y="690350"/>
                  <a:pt x="24447" y="1266967"/>
                  <a:pt x="9662" y="1371600"/>
                </a:cubicBezTo>
                <a:cubicBezTo>
                  <a:pt x="-5123" y="1476233"/>
                  <a:pt x="-6261" y="1362502"/>
                  <a:pt x="30133" y="1187356"/>
                </a:cubicBezTo>
                <a:cubicBezTo>
                  <a:pt x="66527" y="1012210"/>
                  <a:pt x="203005" y="457201"/>
                  <a:pt x="228026" y="320723"/>
                </a:cubicBezTo>
                <a:cubicBezTo>
                  <a:pt x="253047" y="184245"/>
                  <a:pt x="180259" y="368490"/>
                  <a:pt x="180259" y="368490"/>
                </a:cubicBezTo>
                <a:lnTo>
                  <a:pt x="52827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E5A336AB-3A60-F6B2-8F6D-4360CDAFFCDE}"/>
              </a:ext>
            </a:extLst>
          </p:cNvPr>
          <p:cNvSpPr/>
          <p:nvPr/>
        </p:nvSpPr>
        <p:spPr>
          <a:xfrm>
            <a:off x="2929396" y="6154344"/>
            <a:ext cx="2032498" cy="1332623"/>
          </a:xfrm>
          <a:custGeom>
            <a:avLst/>
            <a:gdLst>
              <a:gd name="connsiteX0" fmla="*/ 160086 w 2032498"/>
              <a:gd name="connsiteY0" fmla="*/ 2977 h 1332623"/>
              <a:gd name="connsiteX1" fmla="*/ 803953 w 2032498"/>
              <a:gd name="connsiteY1" fmla="*/ 554863 h 1332623"/>
              <a:gd name="connsiteX2" fmla="*/ 749847 w 2032498"/>
              <a:gd name="connsiteY2" fmla="*/ 527810 h 1332623"/>
              <a:gd name="connsiteX3" fmla="*/ 1312554 w 2032498"/>
              <a:gd name="connsiteY3" fmla="*/ 825396 h 1332623"/>
              <a:gd name="connsiteX4" fmla="*/ 1637193 w 2032498"/>
              <a:gd name="connsiteY4" fmla="*/ 814574 h 1332623"/>
              <a:gd name="connsiteX5" fmla="*/ 1545212 w 2032498"/>
              <a:gd name="connsiteY5" fmla="*/ 819985 h 1332623"/>
              <a:gd name="connsiteX6" fmla="*/ 2032171 w 2032498"/>
              <a:gd name="connsiteY6" fmla="*/ 625202 h 1332623"/>
              <a:gd name="connsiteX7" fmla="*/ 1615551 w 2032498"/>
              <a:gd name="connsiteY7" fmla="*/ 782110 h 1332623"/>
              <a:gd name="connsiteX8" fmla="*/ 1296322 w 2032498"/>
              <a:gd name="connsiteY8" fmla="*/ 1009358 h 1332623"/>
              <a:gd name="connsiteX9" fmla="*/ 1209752 w 2032498"/>
              <a:gd name="connsiteY9" fmla="*/ 1328586 h 1332623"/>
              <a:gd name="connsiteX10" fmla="*/ 1198931 w 2032498"/>
              <a:gd name="connsiteY10" fmla="*/ 1150035 h 1332623"/>
              <a:gd name="connsiteX11" fmla="*/ 533421 w 2032498"/>
              <a:gd name="connsiteY11" fmla="*/ 603559 h 1332623"/>
              <a:gd name="connsiteX12" fmla="*/ 8587 w 2032498"/>
              <a:gd name="connsiteY12" fmla="*/ 192349 h 1332623"/>
              <a:gd name="connsiteX13" fmla="*/ 203371 w 2032498"/>
              <a:gd name="connsiteY13" fmla="*/ 327616 h 1332623"/>
              <a:gd name="connsiteX14" fmla="*/ 160086 w 2032498"/>
              <a:gd name="connsiteY14" fmla="*/ 2977 h 133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2498" h="1332623">
                <a:moveTo>
                  <a:pt x="160086" y="2977"/>
                </a:moveTo>
                <a:cubicBezTo>
                  <a:pt x="260183" y="40852"/>
                  <a:pt x="705660" y="467391"/>
                  <a:pt x="803953" y="554863"/>
                </a:cubicBezTo>
                <a:cubicBezTo>
                  <a:pt x="902246" y="642335"/>
                  <a:pt x="749847" y="527810"/>
                  <a:pt x="749847" y="527810"/>
                </a:cubicBezTo>
                <a:cubicBezTo>
                  <a:pt x="834614" y="572899"/>
                  <a:pt x="1164663" y="777602"/>
                  <a:pt x="1312554" y="825396"/>
                </a:cubicBezTo>
                <a:cubicBezTo>
                  <a:pt x="1460445" y="873190"/>
                  <a:pt x="1598417" y="815476"/>
                  <a:pt x="1637193" y="814574"/>
                </a:cubicBezTo>
                <a:cubicBezTo>
                  <a:pt x="1675969" y="813672"/>
                  <a:pt x="1479382" y="851547"/>
                  <a:pt x="1545212" y="819985"/>
                </a:cubicBezTo>
                <a:cubicBezTo>
                  <a:pt x="1611042" y="788423"/>
                  <a:pt x="2020448" y="631514"/>
                  <a:pt x="2032171" y="625202"/>
                </a:cubicBezTo>
                <a:cubicBezTo>
                  <a:pt x="2043894" y="618890"/>
                  <a:pt x="1738193" y="718084"/>
                  <a:pt x="1615551" y="782110"/>
                </a:cubicBezTo>
                <a:cubicBezTo>
                  <a:pt x="1492909" y="846136"/>
                  <a:pt x="1363955" y="918279"/>
                  <a:pt x="1296322" y="1009358"/>
                </a:cubicBezTo>
                <a:cubicBezTo>
                  <a:pt x="1228689" y="1100437"/>
                  <a:pt x="1225984" y="1305140"/>
                  <a:pt x="1209752" y="1328586"/>
                </a:cubicBezTo>
                <a:cubicBezTo>
                  <a:pt x="1193520" y="1352032"/>
                  <a:pt x="1311653" y="1270873"/>
                  <a:pt x="1198931" y="1150035"/>
                </a:cubicBezTo>
                <a:cubicBezTo>
                  <a:pt x="1086209" y="1029197"/>
                  <a:pt x="731811" y="763173"/>
                  <a:pt x="533421" y="603559"/>
                </a:cubicBezTo>
                <a:cubicBezTo>
                  <a:pt x="335031" y="443945"/>
                  <a:pt x="63595" y="238339"/>
                  <a:pt x="8587" y="192349"/>
                </a:cubicBezTo>
                <a:cubicBezTo>
                  <a:pt x="-46421" y="146359"/>
                  <a:pt x="179925" y="354669"/>
                  <a:pt x="203371" y="327616"/>
                </a:cubicBezTo>
                <a:cubicBezTo>
                  <a:pt x="226817" y="300563"/>
                  <a:pt x="59989" y="-34898"/>
                  <a:pt x="160086" y="297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24BDCEF0-C122-E608-0FF2-AF826EA43FA9}"/>
              </a:ext>
            </a:extLst>
          </p:cNvPr>
          <p:cNvSpPr/>
          <p:nvPr/>
        </p:nvSpPr>
        <p:spPr>
          <a:xfrm>
            <a:off x="3301749" y="6160139"/>
            <a:ext cx="393248" cy="580625"/>
          </a:xfrm>
          <a:custGeom>
            <a:avLst/>
            <a:gdLst>
              <a:gd name="connsiteX0" fmla="*/ 3239 w 393248"/>
              <a:gd name="connsiteY0" fmla="*/ 1602 h 580625"/>
              <a:gd name="connsiteX1" fmla="*/ 51051 w 393248"/>
              <a:gd name="connsiteY1" fmla="*/ 168943 h 580625"/>
              <a:gd name="connsiteX2" fmla="*/ 200463 w 393248"/>
              <a:gd name="connsiteY2" fmla="*/ 288473 h 580625"/>
              <a:gd name="connsiteX3" fmla="*/ 170580 w 393248"/>
              <a:gd name="connsiteY3" fmla="*/ 282496 h 580625"/>
              <a:gd name="connsiteX4" fmla="*/ 391710 w 393248"/>
              <a:gd name="connsiteY4" fmla="*/ 575343 h 580625"/>
              <a:gd name="connsiteX5" fmla="*/ 260227 w 393248"/>
              <a:gd name="connsiteY5" fmla="*/ 455814 h 580625"/>
              <a:gd name="connsiteX6" fmla="*/ 98863 w 393248"/>
              <a:gd name="connsiteY6" fmla="*/ 264567 h 580625"/>
              <a:gd name="connsiteX7" fmla="*/ 128745 w 393248"/>
              <a:gd name="connsiteY7" fmla="*/ 276520 h 580625"/>
              <a:gd name="connsiteX8" fmla="*/ 3239 w 393248"/>
              <a:gd name="connsiteY8" fmla="*/ 1602 h 5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248" h="580625">
                <a:moveTo>
                  <a:pt x="3239" y="1602"/>
                </a:moveTo>
                <a:cubicBezTo>
                  <a:pt x="-9710" y="-16327"/>
                  <a:pt x="18180" y="121131"/>
                  <a:pt x="51051" y="168943"/>
                </a:cubicBezTo>
                <a:cubicBezTo>
                  <a:pt x="83922" y="216755"/>
                  <a:pt x="180542" y="269548"/>
                  <a:pt x="200463" y="288473"/>
                </a:cubicBezTo>
                <a:cubicBezTo>
                  <a:pt x="220384" y="307398"/>
                  <a:pt x="138706" y="234684"/>
                  <a:pt x="170580" y="282496"/>
                </a:cubicBezTo>
                <a:cubicBezTo>
                  <a:pt x="202455" y="330308"/>
                  <a:pt x="376769" y="546457"/>
                  <a:pt x="391710" y="575343"/>
                </a:cubicBezTo>
                <a:cubicBezTo>
                  <a:pt x="406651" y="604229"/>
                  <a:pt x="309035" y="507610"/>
                  <a:pt x="260227" y="455814"/>
                </a:cubicBezTo>
                <a:cubicBezTo>
                  <a:pt x="211419" y="404018"/>
                  <a:pt x="120777" y="294449"/>
                  <a:pt x="98863" y="264567"/>
                </a:cubicBezTo>
                <a:cubicBezTo>
                  <a:pt x="76949" y="234685"/>
                  <a:pt x="146675" y="312379"/>
                  <a:pt x="128745" y="276520"/>
                </a:cubicBezTo>
                <a:cubicBezTo>
                  <a:pt x="110816" y="240661"/>
                  <a:pt x="16188" y="19531"/>
                  <a:pt x="3239" y="16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8C3C32FA-80C6-9459-C21B-EB63181C9083}"/>
              </a:ext>
            </a:extLst>
          </p:cNvPr>
          <p:cNvSpPr/>
          <p:nvPr/>
        </p:nvSpPr>
        <p:spPr>
          <a:xfrm>
            <a:off x="4250503" y="6480805"/>
            <a:ext cx="721866" cy="297198"/>
          </a:xfrm>
          <a:custGeom>
            <a:avLst/>
            <a:gdLst>
              <a:gd name="connsiteX0" fmla="*/ 721547 w 721866"/>
              <a:gd name="connsiteY0" fmla="*/ 5 h 297198"/>
              <a:gd name="connsiteX1" fmla="*/ 475802 w 721866"/>
              <a:gd name="connsiteY1" fmla="*/ 171455 h 297198"/>
              <a:gd name="connsiteX2" fmla="*/ 310067 w 721866"/>
              <a:gd name="connsiteY2" fmla="*/ 228605 h 297198"/>
              <a:gd name="connsiteX3" fmla="*/ 1457 w 721866"/>
              <a:gd name="connsiteY3" fmla="*/ 297185 h 297198"/>
              <a:gd name="connsiteX4" fmla="*/ 447227 w 721866"/>
              <a:gd name="connsiteY4" fmla="*/ 222890 h 297198"/>
              <a:gd name="connsiteX5" fmla="*/ 258632 w 721866"/>
              <a:gd name="connsiteY5" fmla="*/ 222890 h 297198"/>
              <a:gd name="connsiteX6" fmla="*/ 521522 w 721866"/>
              <a:gd name="connsiteY6" fmla="*/ 165740 h 297198"/>
              <a:gd name="connsiteX7" fmla="*/ 721547 w 721866"/>
              <a:gd name="connsiteY7" fmla="*/ 5 h 29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866" h="297198">
                <a:moveTo>
                  <a:pt x="721547" y="5"/>
                </a:moveTo>
                <a:cubicBezTo>
                  <a:pt x="713927" y="957"/>
                  <a:pt x="544382" y="133355"/>
                  <a:pt x="475802" y="171455"/>
                </a:cubicBezTo>
                <a:cubicBezTo>
                  <a:pt x="407222" y="209555"/>
                  <a:pt x="389124" y="207650"/>
                  <a:pt x="310067" y="228605"/>
                </a:cubicBezTo>
                <a:cubicBezTo>
                  <a:pt x="231010" y="249560"/>
                  <a:pt x="-21403" y="298137"/>
                  <a:pt x="1457" y="297185"/>
                </a:cubicBezTo>
                <a:cubicBezTo>
                  <a:pt x="24317" y="296233"/>
                  <a:pt x="404365" y="235272"/>
                  <a:pt x="447227" y="222890"/>
                </a:cubicBezTo>
                <a:cubicBezTo>
                  <a:pt x="490089" y="210508"/>
                  <a:pt x="246250" y="232415"/>
                  <a:pt x="258632" y="222890"/>
                </a:cubicBezTo>
                <a:cubicBezTo>
                  <a:pt x="271014" y="213365"/>
                  <a:pt x="444370" y="201935"/>
                  <a:pt x="521522" y="165740"/>
                </a:cubicBezTo>
                <a:cubicBezTo>
                  <a:pt x="598674" y="129545"/>
                  <a:pt x="729167" y="-947"/>
                  <a:pt x="721547" y="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F2A30D38-F824-814A-7945-E199359BEE64}"/>
              </a:ext>
            </a:extLst>
          </p:cNvPr>
          <p:cNvSpPr/>
          <p:nvPr/>
        </p:nvSpPr>
        <p:spPr>
          <a:xfrm>
            <a:off x="4566242" y="6032505"/>
            <a:ext cx="541046" cy="506347"/>
          </a:xfrm>
          <a:custGeom>
            <a:avLst/>
            <a:gdLst>
              <a:gd name="connsiteX0" fmla="*/ 540596 w 541046"/>
              <a:gd name="connsiteY0" fmla="*/ 235 h 506347"/>
              <a:gd name="connsiteX1" fmla="*/ 402573 w 541046"/>
              <a:gd name="connsiteY1" fmla="*/ 259027 h 506347"/>
              <a:gd name="connsiteX2" fmla="*/ 40264 w 541046"/>
              <a:gd name="connsiteY2" fmla="*/ 437306 h 506347"/>
              <a:gd name="connsiteX3" fmla="*/ 161033 w 541046"/>
              <a:gd name="connsiteY3" fmla="*/ 379797 h 506347"/>
              <a:gd name="connsiteX4" fmla="*/ 7 w 541046"/>
              <a:gd name="connsiteY4" fmla="*/ 506318 h 506347"/>
              <a:gd name="connsiteX5" fmla="*/ 155283 w 541046"/>
              <a:gd name="connsiteY5" fmla="*/ 391299 h 506347"/>
              <a:gd name="connsiteX6" fmla="*/ 373818 w 541046"/>
              <a:gd name="connsiteY6" fmla="*/ 362544 h 506347"/>
              <a:gd name="connsiteX7" fmla="*/ 184037 w 541046"/>
              <a:gd name="connsiteY7" fmla="*/ 362544 h 506347"/>
              <a:gd name="connsiteX8" fmla="*/ 345064 w 541046"/>
              <a:gd name="connsiteY8" fmla="*/ 264778 h 506347"/>
              <a:gd name="connsiteX9" fmla="*/ 442830 w 541046"/>
              <a:gd name="connsiteY9" fmla="*/ 213020 h 506347"/>
              <a:gd name="connsiteX10" fmla="*/ 540596 w 541046"/>
              <a:gd name="connsiteY10" fmla="*/ 235 h 50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1046" h="506347">
                <a:moveTo>
                  <a:pt x="540596" y="235"/>
                </a:moveTo>
                <a:cubicBezTo>
                  <a:pt x="533886" y="7903"/>
                  <a:pt x="485962" y="186182"/>
                  <a:pt x="402573" y="259027"/>
                </a:cubicBezTo>
                <a:cubicBezTo>
                  <a:pt x="319184" y="331872"/>
                  <a:pt x="80521" y="417178"/>
                  <a:pt x="40264" y="437306"/>
                </a:cubicBezTo>
                <a:cubicBezTo>
                  <a:pt x="7" y="457434"/>
                  <a:pt x="167742" y="368295"/>
                  <a:pt x="161033" y="379797"/>
                </a:cubicBezTo>
                <a:cubicBezTo>
                  <a:pt x="154324" y="391299"/>
                  <a:pt x="965" y="504401"/>
                  <a:pt x="7" y="506318"/>
                </a:cubicBezTo>
                <a:cubicBezTo>
                  <a:pt x="-951" y="508235"/>
                  <a:pt x="92981" y="415261"/>
                  <a:pt x="155283" y="391299"/>
                </a:cubicBezTo>
                <a:cubicBezTo>
                  <a:pt x="217585" y="367337"/>
                  <a:pt x="369026" y="367337"/>
                  <a:pt x="373818" y="362544"/>
                </a:cubicBezTo>
                <a:cubicBezTo>
                  <a:pt x="378610" y="357752"/>
                  <a:pt x="188829" y="378838"/>
                  <a:pt x="184037" y="362544"/>
                </a:cubicBezTo>
                <a:cubicBezTo>
                  <a:pt x="179245" y="346250"/>
                  <a:pt x="301932" y="289699"/>
                  <a:pt x="345064" y="264778"/>
                </a:cubicBezTo>
                <a:cubicBezTo>
                  <a:pt x="388196" y="239857"/>
                  <a:pt x="408324" y="251360"/>
                  <a:pt x="442830" y="213020"/>
                </a:cubicBezTo>
                <a:cubicBezTo>
                  <a:pt x="477336" y="174680"/>
                  <a:pt x="547306" y="-7433"/>
                  <a:pt x="540596" y="23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FC2A88D-4486-420E-4685-F3C8C2CBBF8A}"/>
              </a:ext>
            </a:extLst>
          </p:cNvPr>
          <p:cNvSpPr/>
          <p:nvPr/>
        </p:nvSpPr>
        <p:spPr>
          <a:xfrm>
            <a:off x="3609160" y="6369267"/>
            <a:ext cx="1404657" cy="290185"/>
          </a:xfrm>
          <a:custGeom>
            <a:avLst/>
            <a:gdLst>
              <a:gd name="connsiteX0" fmla="*/ 1143 w 1404657"/>
              <a:gd name="connsiteY0" fmla="*/ 2 h 290185"/>
              <a:gd name="connsiteX1" fmla="*/ 311199 w 1404657"/>
              <a:gd name="connsiteY1" fmla="*/ 273271 h 290185"/>
              <a:gd name="connsiteX2" fmla="*/ 337474 w 1404657"/>
              <a:gd name="connsiteY2" fmla="*/ 252250 h 290185"/>
              <a:gd name="connsiteX3" fmla="*/ 747378 w 1404657"/>
              <a:gd name="connsiteY3" fmla="*/ 289036 h 290185"/>
              <a:gd name="connsiteX4" fmla="*/ 684316 w 1404657"/>
              <a:gd name="connsiteY4" fmla="*/ 268016 h 290185"/>
              <a:gd name="connsiteX5" fmla="*/ 1372743 w 1404657"/>
              <a:gd name="connsiteY5" fmla="*/ 147147 h 290185"/>
              <a:gd name="connsiteX6" fmla="*/ 1199323 w 1404657"/>
              <a:gd name="connsiteY6" fmla="*/ 183933 h 290185"/>
              <a:gd name="connsiteX7" fmla="*/ 400537 w 1404657"/>
              <a:gd name="connsiteY7" fmla="*/ 268016 h 290185"/>
              <a:gd name="connsiteX8" fmla="*/ 437323 w 1404657"/>
              <a:gd name="connsiteY8" fmla="*/ 268016 h 290185"/>
              <a:gd name="connsiteX9" fmla="*/ 1143 w 1404657"/>
              <a:gd name="connsiteY9" fmla="*/ 2 h 2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4657" h="290185">
                <a:moveTo>
                  <a:pt x="1143" y="2"/>
                </a:moveTo>
                <a:cubicBezTo>
                  <a:pt x="-19878" y="878"/>
                  <a:pt x="255144" y="231230"/>
                  <a:pt x="311199" y="273271"/>
                </a:cubicBezTo>
                <a:cubicBezTo>
                  <a:pt x="367254" y="315312"/>
                  <a:pt x="264778" y="249623"/>
                  <a:pt x="337474" y="252250"/>
                </a:cubicBezTo>
                <a:cubicBezTo>
                  <a:pt x="410170" y="254877"/>
                  <a:pt x="689571" y="286408"/>
                  <a:pt x="747378" y="289036"/>
                </a:cubicBezTo>
                <a:cubicBezTo>
                  <a:pt x="805185" y="291664"/>
                  <a:pt x="580089" y="291664"/>
                  <a:pt x="684316" y="268016"/>
                </a:cubicBezTo>
                <a:cubicBezTo>
                  <a:pt x="788544" y="244368"/>
                  <a:pt x="1286909" y="161161"/>
                  <a:pt x="1372743" y="147147"/>
                </a:cubicBezTo>
                <a:cubicBezTo>
                  <a:pt x="1458577" y="133133"/>
                  <a:pt x="1361357" y="163788"/>
                  <a:pt x="1199323" y="183933"/>
                </a:cubicBezTo>
                <a:cubicBezTo>
                  <a:pt x="1037289" y="204078"/>
                  <a:pt x="527537" y="254002"/>
                  <a:pt x="400537" y="268016"/>
                </a:cubicBezTo>
                <a:cubicBezTo>
                  <a:pt x="273537" y="282030"/>
                  <a:pt x="502137" y="309182"/>
                  <a:pt x="437323" y="268016"/>
                </a:cubicBezTo>
                <a:cubicBezTo>
                  <a:pt x="372509" y="226851"/>
                  <a:pt x="22164" y="-874"/>
                  <a:pt x="1143" y="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4C94F229-FDF6-B3CE-31BA-BF8167981470}"/>
              </a:ext>
            </a:extLst>
          </p:cNvPr>
          <p:cNvSpPr/>
          <p:nvPr/>
        </p:nvSpPr>
        <p:spPr>
          <a:xfrm>
            <a:off x="3842867" y="5953672"/>
            <a:ext cx="1047966" cy="485583"/>
          </a:xfrm>
          <a:custGeom>
            <a:avLst/>
            <a:gdLst>
              <a:gd name="connsiteX0" fmla="*/ 1047380 w 1047966"/>
              <a:gd name="connsiteY0" fmla="*/ 3375 h 485583"/>
              <a:gd name="connsiteX1" fmla="*/ 877051 w 1047966"/>
              <a:gd name="connsiteY1" fmla="*/ 164740 h 485583"/>
              <a:gd name="connsiteX2" fmla="*/ 451227 w 1047966"/>
              <a:gd name="connsiteY2" fmla="*/ 285763 h 485583"/>
              <a:gd name="connsiteX3" fmla="*/ 518462 w 1047966"/>
              <a:gd name="connsiteY3" fmla="*/ 303693 h 485583"/>
              <a:gd name="connsiteX4" fmla="*/ 285380 w 1047966"/>
              <a:gd name="connsiteY4" fmla="*/ 308175 h 485583"/>
              <a:gd name="connsiteX5" fmla="*/ 2992 w 1047966"/>
              <a:gd name="connsiteY5" fmla="*/ 245422 h 485583"/>
              <a:gd name="connsiteX6" fmla="*/ 159874 w 1047966"/>
              <a:gd name="connsiteY6" fmla="*/ 276799 h 485583"/>
              <a:gd name="connsiteX7" fmla="*/ 513980 w 1047966"/>
              <a:gd name="connsiteY7" fmla="*/ 415752 h 485583"/>
              <a:gd name="connsiteX8" fmla="*/ 316757 w 1047966"/>
              <a:gd name="connsiteY8" fmla="*/ 478504 h 485583"/>
              <a:gd name="connsiteX9" fmla="*/ 939804 w 1047966"/>
              <a:gd name="connsiteY9" fmla="*/ 254387 h 485583"/>
              <a:gd name="connsiteX10" fmla="*/ 827745 w 1047966"/>
              <a:gd name="connsiteY10" fmla="*/ 326104 h 485583"/>
              <a:gd name="connsiteX11" fmla="*/ 1047380 w 1047966"/>
              <a:gd name="connsiteY11" fmla="*/ 3375 h 48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7966" h="485583">
                <a:moveTo>
                  <a:pt x="1047380" y="3375"/>
                </a:moveTo>
                <a:cubicBezTo>
                  <a:pt x="1055598" y="-23519"/>
                  <a:pt x="976410" y="117675"/>
                  <a:pt x="877051" y="164740"/>
                </a:cubicBezTo>
                <a:cubicBezTo>
                  <a:pt x="777692" y="211805"/>
                  <a:pt x="510992" y="262604"/>
                  <a:pt x="451227" y="285763"/>
                </a:cubicBezTo>
                <a:cubicBezTo>
                  <a:pt x="391462" y="308922"/>
                  <a:pt x="546103" y="299958"/>
                  <a:pt x="518462" y="303693"/>
                </a:cubicBezTo>
                <a:cubicBezTo>
                  <a:pt x="490821" y="307428"/>
                  <a:pt x="371292" y="317887"/>
                  <a:pt x="285380" y="308175"/>
                </a:cubicBezTo>
                <a:cubicBezTo>
                  <a:pt x="199468" y="298463"/>
                  <a:pt x="23910" y="250651"/>
                  <a:pt x="2992" y="245422"/>
                </a:cubicBezTo>
                <a:cubicBezTo>
                  <a:pt x="-17926" y="240193"/>
                  <a:pt x="74709" y="248411"/>
                  <a:pt x="159874" y="276799"/>
                </a:cubicBezTo>
                <a:cubicBezTo>
                  <a:pt x="245039" y="305187"/>
                  <a:pt x="487833" y="382135"/>
                  <a:pt x="513980" y="415752"/>
                </a:cubicBezTo>
                <a:cubicBezTo>
                  <a:pt x="540127" y="449370"/>
                  <a:pt x="245786" y="505398"/>
                  <a:pt x="316757" y="478504"/>
                </a:cubicBezTo>
                <a:cubicBezTo>
                  <a:pt x="387728" y="451610"/>
                  <a:pt x="854639" y="279787"/>
                  <a:pt x="939804" y="254387"/>
                </a:cubicBezTo>
                <a:cubicBezTo>
                  <a:pt x="1024969" y="228987"/>
                  <a:pt x="803839" y="367192"/>
                  <a:pt x="827745" y="326104"/>
                </a:cubicBezTo>
                <a:cubicBezTo>
                  <a:pt x="851651" y="285016"/>
                  <a:pt x="1039162" y="30269"/>
                  <a:pt x="1047380" y="337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95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インビジブル】刑事と犯罪コーディネーターが異色タッグ 高橋一生を翻弄する柴咲コウに視聴者くぎ付け | ENCOUNT">
            <a:extLst>
              <a:ext uri="{FF2B5EF4-FFF2-40B4-BE49-F238E27FC236}">
                <a16:creationId xmlns:a16="http://schemas.microsoft.com/office/drawing/2014/main" id="{1720E3C7-84DB-3F5C-AB3E-3170FD642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8" r="6666"/>
          <a:stretch/>
        </p:blipFill>
        <p:spPr bwMode="auto">
          <a:xfrm>
            <a:off x="10716" y="2031780"/>
            <a:ext cx="9590484" cy="795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フリーフォーム 10" hidden="1">
            <a:extLst>
              <a:ext uri="{FF2B5EF4-FFF2-40B4-BE49-F238E27FC236}">
                <a16:creationId xmlns:a16="http://schemas.microsoft.com/office/drawing/2014/main" id="{A0C0B6E1-5822-809B-1611-DE8D051DD58E}"/>
              </a:ext>
            </a:extLst>
          </p:cNvPr>
          <p:cNvSpPr/>
          <p:nvPr/>
        </p:nvSpPr>
        <p:spPr>
          <a:xfrm>
            <a:off x="4902947" y="4495995"/>
            <a:ext cx="382787" cy="72845"/>
          </a:xfrm>
          <a:custGeom>
            <a:avLst/>
            <a:gdLst>
              <a:gd name="connsiteX0" fmla="*/ 2428 w 382787"/>
              <a:gd name="connsiteY0" fmla="*/ 72830 h 72845"/>
              <a:gd name="connsiteX1" fmla="*/ 215153 w 382787"/>
              <a:gd name="connsiteY1" fmla="*/ 2980 h 72845"/>
              <a:gd name="connsiteX2" fmla="*/ 313578 w 382787"/>
              <a:gd name="connsiteY2" fmla="*/ 12505 h 72845"/>
              <a:gd name="connsiteX3" fmla="*/ 373903 w 382787"/>
              <a:gd name="connsiteY3" fmla="*/ 9330 h 72845"/>
              <a:gd name="connsiteX4" fmla="*/ 116728 w 382787"/>
              <a:gd name="connsiteY4" fmla="*/ 9330 h 72845"/>
              <a:gd name="connsiteX5" fmla="*/ 2428 w 382787"/>
              <a:gd name="connsiteY5" fmla="*/ 72830 h 7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787" h="72845">
                <a:moveTo>
                  <a:pt x="2428" y="72830"/>
                </a:moveTo>
                <a:cubicBezTo>
                  <a:pt x="18832" y="71772"/>
                  <a:pt x="163295" y="13034"/>
                  <a:pt x="215153" y="2980"/>
                </a:cubicBezTo>
                <a:cubicBezTo>
                  <a:pt x="267011" y="-7074"/>
                  <a:pt x="287120" y="11447"/>
                  <a:pt x="313578" y="12505"/>
                </a:cubicBezTo>
                <a:cubicBezTo>
                  <a:pt x="340036" y="13563"/>
                  <a:pt x="406711" y="9859"/>
                  <a:pt x="373903" y="9330"/>
                </a:cubicBezTo>
                <a:cubicBezTo>
                  <a:pt x="341095" y="8801"/>
                  <a:pt x="177582" y="-1782"/>
                  <a:pt x="116728" y="9330"/>
                </a:cubicBezTo>
                <a:cubicBezTo>
                  <a:pt x="55874" y="20442"/>
                  <a:pt x="-13976" y="73888"/>
                  <a:pt x="2428" y="72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4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2</Words>
  <Application>Microsoft Office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34</cp:revision>
  <dcterms:created xsi:type="dcterms:W3CDTF">2022-07-16T08:43:13Z</dcterms:created>
  <dcterms:modified xsi:type="dcterms:W3CDTF">2022-07-25T09:18:37Z</dcterms:modified>
</cp:coreProperties>
</file>