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1" r:id="rId4"/>
    <p:sldId id="260" r:id="rId5"/>
    <p:sldId id="258" r:id="rId6"/>
    <p:sldId id="256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>
        <p:scale>
          <a:sx n="179" d="100"/>
          <a:sy n="179" d="100"/>
        </p:scale>
        <p:origin x="-1840" y="-2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47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99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36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1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68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3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72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20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16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43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99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6353-59B9-5049-8D28-FE44FE26F6BC}" type="datetimeFigureOut">
              <a:rPr kumimoji="1" lang="ja-JP" altLang="en-US" smtClean="0"/>
              <a:t>2022/7/16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1A497-3D30-B947-B47A-E6D0D8987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39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二階堂ふみ XFVGA(480×854)壁紙 「二階堂ふみinエール」PHOTO BOOK 女性タレント-スマホ用画像163073" hidden="1">
            <a:extLst>
              <a:ext uri="{FF2B5EF4-FFF2-40B4-BE49-F238E27FC236}">
                <a16:creationId xmlns:a16="http://schemas.microsoft.com/office/drawing/2014/main" id="{377C49D7-2604-B9E7-3FDA-7ED3530E17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0"/>
          <a:stretch/>
        </p:blipFill>
        <p:spPr bwMode="auto">
          <a:xfrm>
            <a:off x="1055301" y="0"/>
            <a:ext cx="7490597" cy="11823699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DA0369E-478A-CB71-C7FA-5B1D94D84C3D}"/>
              </a:ext>
            </a:extLst>
          </p:cNvPr>
          <p:cNvSpPr/>
          <p:nvPr/>
        </p:nvSpPr>
        <p:spPr>
          <a:xfrm>
            <a:off x="3691763" y="3641658"/>
            <a:ext cx="254340" cy="84167"/>
          </a:xfrm>
          <a:custGeom>
            <a:avLst/>
            <a:gdLst>
              <a:gd name="connsiteX0" fmla="*/ 762 w 254340"/>
              <a:gd name="connsiteY0" fmla="*/ 82617 h 84167"/>
              <a:gd name="connsiteX1" fmla="*/ 242062 w 254340"/>
              <a:gd name="connsiteY1" fmla="*/ 3242 h 84167"/>
              <a:gd name="connsiteX2" fmla="*/ 213487 w 254340"/>
              <a:gd name="connsiteY2" fmla="*/ 19117 h 84167"/>
              <a:gd name="connsiteX3" fmla="*/ 165862 w 254340"/>
              <a:gd name="connsiteY3" fmla="*/ 54042 h 84167"/>
              <a:gd name="connsiteX4" fmla="*/ 762 w 254340"/>
              <a:gd name="connsiteY4" fmla="*/ 82617 h 8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40" h="84167">
                <a:moveTo>
                  <a:pt x="762" y="82617"/>
                </a:moveTo>
                <a:cubicBezTo>
                  <a:pt x="13462" y="74150"/>
                  <a:pt x="206608" y="13825"/>
                  <a:pt x="242062" y="3242"/>
                </a:cubicBezTo>
                <a:cubicBezTo>
                  <a:pt x="277516" y="-7341"/>
                  <a:pt x="226187" y="10650"/>
                  <a:pt x="213487" y="19117"/>
                </a:cubicBezTo>
                <a:cubicBezTo>
                  <a:pt x="200787" y="27584"/>
                  <a:pt x="193908" y="45575"/>
                  <a:pt x="165862" y="54042"/>
                </a:cubicBezTo>
                <a:cubicBezTo>
                  <a:pt x="137816" y="62509"/>
                  <a:pt x="-11938" y="91084"/>
                  <a:pt x="762" y="82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42FA6830-1888-05E2-951E-2BE047CD41B0}"/>
              </a:ext>
            </a:extLst>
          </p:cNvPr>
          <p:cNvSpPr/>
          <p:nvPr/>
        </p:nvSpPr>
        <p:spPr>
          <a:xfrm>
            <a:off x="3987177" y="3481401"/>
            <a:ext cx="543407" cy="239174"/>
          </a:xfrm>
          <a:custGeom>
            <a:avLst/>
            <a:gdLst>
              <a:gd name="connsiteX0" fmla="*/ 623 w 543407"/>
              <a:gd name="connsiteY0" fmla="*/ 236524 h 239174"/>
              <a:gd name="connsiteX1" fmla="*/ 159373 w 543407"/>
              <a:gd name="connsiteY1" fmla="*/ 106349 h 239174"/>
              <a:gd name="connsiteX2" fmla="*/ 534023 w 543407"/>
              <a:gd name="connsiteY2" fmla="*/ 4749 h 239174"/>
              <a:gd name="connsiteX3" fmla="*/ 413373 w 543407"/>
              <a:gd name="connsiteY3" fmla="*/ 20624 h 239174"/>
              <a:gd name="connsiteX4" fmla="*/ 226048 w 543407"/>
              <a:gd name="connsiteY4" fmla="*/ 55549 h 239174"/>
              <a:gd name="connsiteX5" fmla="*/ 194298 w 543407"/>
              <a:gd name="connsiteY5" fmla="*/ 87299 h 239174"/>
              <a:gd name="connsiteX6" fmla="*/ 146673 w 543407"/>
              <a:gd name="connsiteY6" fmla="*/ 147624 h 239174"/>
              <a:gd name="connsiteX7" fmla="*/ 168898 w 543407"/>
              <a:gd name="connsiteY7" fmla="*/ 119049 h 239174"/>
              <a:gd name="connsiteX8" fmla="*/ 105398 w 543407"/>
              <a:gd name="connsiteY8" fmla="*/ 188899 h 239174"/>
              <a:gd name="connsiteX9" fmla="*/ 623 w 543407"/>
              <a:gd name="connsiteY9" fmla="*/ 236524 h 23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407" h="239174">
                <a:moveTo>
                  <a:pt x="623" y="236524"/>
                </a:moveTo>
                <a:cubicBezTo>
                  <a:pt x="9619" y="222766"/>
                  <a:pt x="70473" y="144978"/>
                  <a:pt x="159373" y="106349"/>
                </a:cubicBezTo>
                <a:cubicBezTo>
                  <a:pt x="248273" y="67720"/>
                  <a:pt x="491690" y="19036"/>
                  <a:pt x="534023" y="4749"/>
                </a:cubicBezTo>
                <a:cubicBezTo>
                  <a:pt x="576356" y="-9538"/>
                  <a:pt x="464702" y="12157"/>
                  <a:pt x="413373" y="20624"/>
                </a:cubicBezTo>
                <a:cubicBezTo>
                  <a:pt x="362044" y="29091"/>
                  <a:pt x="262560" y="44437"/>
                  <a:pt x="226048" y="55549"/>
                </a:cubicBezTo>
                <a:cubicBezTo>
                  <a:pt x="189536" y="66661"/>
                  <a:pt x="207527" y="71953"/>
                  <a:pt x="194298" y="87299"/>
                </a:cubicBezTo>
                <a:cubicBezTo>
                  <a:pt x="181069" y="102645"/>
                  <a:pt x="150906" y="142332"/>
                  <a:pt x="146673" y="147624"/>
                </a:cubicBezTo>
                <a:cubicBezTo>
                  <a:pt x="142440" y="152916"/>
                  <a:pt x="175777" y="112170"/>
                  <a:pt x="168898" y="119049"/>
                </a:cubicBezTo>
                <a:cubicBezTo>
                  <a:pt x="162019" y="125928"/>
                  <a:pt x="128152" y="170907"/>
                  <a:pt x="105398" y="188899"/>
                </a:cubicBezTo>
                <a:cubicBezTo>
                  <a:pt x="82644" y="206891"/>
                  <a:pt x="-8373" y="250282"/>
                  <a:pt x="623" y="236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EBA9DD5-13B2-9D19-D661-5A3F9ED60C7D}"/>
              </a:ext>
            </a:extLst>
          </p:cNvPr>
          <p:cNvSpPr/>
          <p:nvPr/>
        </p:nvSpPr>
        <p:spPr>
          <a:xfrm>
            <a:off x="3940175" y="3354773"/>
            <a:ext cx="937498" cy="252027"/>
          </a:xfrm>
          <a:custGeom>
            <a:avLst/>
            <a:gdLst>
              <a:gd name="connsiteX0" fmla="*/ 933450 w 937498"/>
              <a:gd name="connsiteY0" fmla="*/ 188527 h 252027"/>
              <a:gd name="connsiteX1" fmla="*/ 854075 w 937498"/>
              <a:gd name="connsiteY1" fmla="*/ 150427 h 252027"/>
              <a:gd name="connsiteX2" fmla="*/ 844550 w 937498"/>
              <a:gd name="connsiteY2" fmla="*/ 67877 h 252027"/>
              <a:gd name="connsiteX3" fmla="*/ 822325 w 937498"/>
              <a:gd name="connsiteY3" fmla="*/ 128202 h 252027"/>
              <a:gd name="connsiteX4" fmla="*/ 787400 w 937498"/>
              <a:gd name="connsiteY4" fmla="*/ 121852 h 252027"/>
              <a:gd name="connsiteX5" fmla="*/ 790575 w 937498"/>
              <a:gd name="connsiteY5" fmla="*/ 32952 h 252027"/>
              <a:gd name="connsiteX6" fmla="*/ 771525 w 937498"/>
              <a:gd name="connsiteY6" fmla="*/ 102802 h 252027"/>
              <a:gd name="connsiteX7" fmla="*/ 723900 w 937498"/>
              <a:gd name="connsiteY7" fmla="*/ 109152 h 252027"/>
              <a:gd name="connsiteX8" fmla="*/ 685800 w 937498"/>
              <a:gd name="connsiteY8" fmla="*/ 26602 h 252027"/>
              <a:gd name="connsiteX9" fmla="*/ 688975 w 937498"/>
              <a:gd name="connsiteY9" fmla="*/ 109152 h 252027"/>
              <a:gd name="connsiteX10" fmla="*/ 673100 w 937498"/>
              <a:gd name="connsiteY10" fmla="*/ 71052 h 252027"/>
              <a:gd name="connsiteX11" fmla="*/ 663575 w 937498"/>
              <a:gd name="connsiteY11" fmla="*/ 125027 h 252027"/>
              <a:gd name="connsiteX12" fmla="*/ 622300 w 937498"/>
              <a:gd name="connsiteY12" fmla="*/ 105977 h 252027"/>
              <a:gd name="connsiteX13" fmla="*/ 568325 w 937498"/>
              <a:gd name="connsiteY13" fmla="*/ 1202 h 252027"/>
              <a:gd name="connsiteX14" fmla="*/ 577850 w 937498"/>
              <a:gd name="connsiteY14" fmla="*/ 52002 h 252027"/>
              <a:gd name="connsiteX15" fmla="*/ 577850 w 937498"/>
              <a:gd name="connsiteY15" fmla="*/ 96452 h 252027"/>
              <a:gd name="connsiteX16" fmla="*/ 555625 w 937498"/>
              <a:gd name="connsiteY16" fmla="*/ 90102 h 252027"/>
              <a:gd name="connsiteX17" fmla="*/ 479425 w 937498"/>
              <a:gd name="connsiteY17" fmla="*/ 4377 h 252027"/>
              <a:gd name="connsiteX18" fmla="*/ 501650 w 937498"/>
              <a:gd name="connsiteY18" fmla="*/ 32952 h 252027"/>
              <a:gd name="connsiteX19" fmla="*/ 517525 w 937498"/>
              <a:gd name="connsiteY19" fmla="*/ 93277 h 252027"/>
              <a:gd name="connsiteX20" fmla="*/ 444500 w 937498"/>
              <a:gd name="connsiteY20" fmla="*/ 90102 h 252027"/>
              <a:gd name="connsiteX21" fmla="*/ 409575 w 937498"/>
              <a:gd name="connsiteY21" fmla="*/ 32952 h 252027"/>
              <a:gd name="connsiteX22" fmla="*/ 425450 w 937498"/>
              <a:gd name="connsiteY22" fmla="*/ 109152 h 252027"/>
              <a:gd name="connsiteX23" fmla="*/ 371475 w 937498"/>
              <a:gd name="connsiteY23" fmla="*/ 112327 h 252027"/>
              <a:gd name="connsiteX24" fmla="*/ 333375 w 937498"/>
              <a:gd name="connsiteY24" fmla="*/ 61527 h 252027"/>
              <a:gd name="connsiteX25" fmla="*/ 358775 w 937498"/>
              <a:gd name="connsiteY25" fmla="*/ 128202 h 252027"/>
              <a:gd name="connsiteX26" fmla="*/ 320675 w 937498"/>
              <a:gd name="connsiteY26" fmla="*/ 125027 h 252027"/>
              <a:gd name="connsiteX27" fmla="*/ 225425 w 937498"/>
              <a:gd name="connsiteY27" fmla="*/ 52002 h 252027"/>
              <a:gd name="connsiteX28" fmla="*/ 250825 w 937498"/>
              <a:gd name="connsiteY28" fmla="*/ 77402 h 252027"/>
              <a:gd name="connsiteX29" fmla="*/ 273050 w 937498"/>
              <a:gd name="connsiteY29" fmla="*/ 153602 h 252027"/>
              <a:gd name="connsiteX30" fmla="*/ 238125 w 937498"/>
              <a:gd name="connsiteY30" fmla="*/ 137727 h 252027"/>
              <a:gd name="connsiteX31" fmla="*/ 254000 w 937498"/>
              <a:gd name="connsiteY31" fmla="*/ 182177 h 252027"/>
              <a:gd name="connsiteX32" fmla="*/ 149225 w 937498"/>
              <a:gd name="connsiteY32" fmla="*/ 131377 h 252027"/>
              <a:gd name="connsiteX33" fmla="*/ 219075 w 937498"/>
              <a:gd name="connsiteY33" fmla="*/ 188527 h 252027"/>
              <a:gd name="connsiteX34" fmla="*/ 92075 w 937498"/>
              <a:gd name="connsiteY34" fmla="*/ 172652 h 252027"/>
              <a:gd name="connsiteX35" fmla="*/ 212725 w 937498"/>
              <a:gd name="connsiteY35" fmla="*/ 207577 h 252027"/>
              <a:gd name="connsiteX36" fmla="*/ 57150 w 937498"/>
              <a:gd name="connsiteY36" fmla="*/ 204402 h 252027"/>
              <a:gd name="connsiteX37" fmla="*/ 168275 w 937498"/>
              <a:gd name="connsiteY37" fmla="*/ 232977 h 252027"/>
              <a:gd name="connsiteX38" fmla="*/ 25400 w 937498"/>
              <a:gd name="connsiteY38" fmla="*/ 236152 h 252027"/>
              <a:gd name="connsiteX39" fmla="*/ 114300 w 937498"/>
              <a:gd name="connsiteY39" fmla="*/ 242502 h 252027"/>
              <a:gd name="connsiteX40" fmla="*/ 0 w 937498"/>
              <a:gd name="connsiteY40" fmla="*/ 252027 h 252027"/>
              <a:gd name="connsiteX41" fmla="*/ 152400 w 937498"/>
              <a:gd name="connsiteY41" fmla="*/ 239327 h 252027"/>
              <a:gd name="connsiteX42" fmla="*/ 139700 w 937498"/>
              <a:gd name="connsiteY42" fmla="*/ 229802 h 252027"/>
              <a:gd name="connsiteX43" fmla="*/ 304800 w 937498"/>
              <a:gd name="connsiteY43" fmla="*/ 125027 h 252027"/>
              <a:gd name="connsiteX44" fmla="*/ 454025 w 937498"/>
              <a:gd name="connsiteY44" fmla="*/ 128202 h 252027"/>
              <a:gd name="connsiteX45" fmla="*/ 434975 w 937498"/>
              <a:gd name="connsiteY45" fmla="*/ 125027 h 252027"/>
              <a:gd name="connsiteX46" fmla="*/ 555625 w 937498"/>
              <a:gd name="connsiteY46" fmla="*/ 112327 h 252027"/>
              <a:gd name="connsiteX47" fmla="*/ 606425 w 937498"/>
              <a:gd name="connsiteY47" fmla="*/ 105977 h 252027"/>
              <a:gd name="connsiteX48" fmla="*/ 711200 w 937498"/>
              <a:gd name="connsiteY48" fmla="*/ 112327 h 252027"/>
              <a:gd name="connsiteX49" fmla="*/ 933450 w 937498"/>
              <a:gd name="connsiteY49" fmla="*/ 188527 h 25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937498" h="252027">
                <a:moveTo>
                  <a:pt x="933450" y="188527"/>
                </a:moveTo>
                <a:cubicBezTo>
                  <a:pt x="957262" y="194877"/>
                  <a:pt x="868892" y="170535"/>
                  <a:pt x="854075" y="150427"/>
                </a:cubicBezTo>
                <a:cubicBezTo>
                  <a:pt x="839258" y="130319"/>
                  <a:pt x="849842" y="71581"/>
                  <a:pt x="844550" y="67877"/>
                </a:cubicBezTo>
                <a:cubicBezTo>
                  <a:pt x="839258" y="64173"/>
                  <a:pt x="831850" y="119206"/>
                  <a:pt x="822325" y="128202"/>
                </a:cubicBezTo>
                <a:cubicBezTo>
                  <a:pt x="812800" y="137198"/>
                  <a:pt x="792692" y="137727"/>
                  <a:pt x="787400" y="121852"/>
                </a:cubicBezTo>
                <a:cubicBezTo>
                  <a:pt x="782108" y="105977"/>
                  <a:pt x="793221" y="36127"/>
                  <a:pt x="790575" y="32952"/>
                </a:cubicBezTo>
                <a:cubicBezTo>
                  <a:pt x="787929" y="29777"/>
                  <a:pt x="782637" y="90102"/>
                  <a:pt x="771525" y="102802"/>
                </a:cubicBezTo>
                <a:cubicBezTo>
                  <a:pt x="760413" y="115502"/>
                  <a:pt x="738187" y="121852"/>
                  <a:pt x="723900" y="109152"/>
                </a:cubicBezTo>
                <a:cubicBezTo>
                  <a:pt x="709612" y="96452"/>
                  <a:pt x="691621" y="26602"/>
                  <a:pt x="685800" y="26602"/>
                </a:cubicBezTo>
                <a:cubicBezTo>
                  <a:pt x="679979" y="26602"/>
                  <a:pt x="691092" y="101744"/>
                  <a:pt x="688975" y="109152"/>
                </a:cubicBezTo>
                <a:cubicBezTo>
                  <a:pt x="686858" y="116560"/>
                  <a:pt x="677333" y="68406"/>
                  <a:pt x="673100" y="71052"/>
                </a:cubicBezTo>
                <a:cubicBezTo>
                  <a:pt x="668867" y="73698"/>
                  <a:pt x="672042" y="119206"/>
                  <a:pt x="663575" y="125027"/>
                </a:cubicBezTo>
                <a:cubicBezTo>
                  <a:pt x="655108" y="130848"/>
                  <a:pt x="638175" y="126614"/>
                  <a:pt x="622300" y="105977"/>
                </a:cubicBezTo>
                <a:cubicBezTo>
                  <a:pt x="606425" y="85339"/>
                  <a:pt x="575733" y="10198"/>
                  <a:pt x="568325" y="1202"/>
                </a:cubicBezTo>
                <a:cubicBezTo>
                  <a:pt x="560917" y="-7794"/>
                  <a:pt x="576262" y="36127"/>
                  <a:pt x="577850" y="52002"/>
                </a:cubicBezTo>
                <a:cubicBezTo>
                  <a:pt x="579437" y="67877"/>
                  <a:pt x="581554" y="90102"/>
                  <a:pt x="577850" y="96452"/>
                </a:cubicBezTo>
                <a:cubicBezTo>
                  <a:pt x="574146" y="102802"/>
                  <a:pt x="572029" y="105448"/>
                  <a:pt x="555625" y="90102"/>
                </a:cubicBezTo>
                <a:cubicBezTo>
                  <a:pt x="539221" y="74756"/>
                  <a:pt x="488421" y="13902"/>
                  <a:pt x="479425" y="4377"/>
                </a:cubicBezTo>
                <a:cubicBezTo>
                  <a:pt x="470429" y="-5148"/>
                  <a:pt x="495300" y="18135"/>
                  <a:pt x="501650" y="32952"/>
                </a:cubicBezTo>
                <a:cubicBezTo>
                  <a:pt x="508000" y="47769"/>
                  <a:pt x="527050" y="83752"/>
                  <a:pt x="517525" y="93277"/>
                </a:cubicBezTo>
                <a:cubicBezTo>
                  <a:pt x="508000" y="102802"/>
                  <a:pt x="462492" y="100156"/>
                  <a:pt x="444500" y="90102"/>
                </a:cubicBezTo>
                <a:cubicBezTo>
                  <a:pt x="426508" y="80048"/>
                  <a:pt x="412750" y="29777"/>
                  <a:pt x="409575" y="32952"/>
                </a:cubicBezTo>
                <a:cubicBezTo>
                  <a:pt x="406400" y="36127"/>
                  <a:pt x="431800" y="95923"/>
                  <a:pt x="425450" y="109152"/>
                </a:cubicBezTo>
                <a:cubicBezTo>
                  <a:pt x="419100" y="122381"/>
                  <a:pt x="386821" y="120264"/>
                  <a:pt x="371475" y="112327"/>
                </a:cubicBezTo>
                <a:cubicBezTo>
                  <a:pt x="356129" y="104390"/>
                  <a:pt x="335492" y="58881"/>
                  <a:pt x="333375" y="61527"/>
                </a:cubicBezTo>
                <a:cubicBezTo>
                  <a:pt x="331258" y="64173"/>
                  <a:pt x="360892" y="117619"/>
                  <a:pt x="358775" y="128202"/>
                </a:cubicBezTo>
                <a:cubicBezTo>
                  <a:pt x="356658" y="138785"/>
                  <a:pt x="342900" y="137727"/>
                  <a:pt x="320675" y="125027"/>
                </a:cubicBezTo>
                <a:cubicBezTo>
                  <a:pt x="298450" y="112327"/>
                  <a:pt x="237067" y="59939"/>
                  <a:pt x="225425" y="52002"/>
                </a:cubicBezTo>
                <a:cubicBezTo>
                  <a:pt x="213783" y="44064"/>
                  <a:pt x="242888" y="60469"/>
                  <a:pt x="250825" y="77402"/>
                </a:cubicBezTo>
                <a:cubicBezTo>
                  <a:pt x="258762" y="94335"/>
                  <a:pt x="275167" y="143548"/>
                  <a:pt x="273050" y="153602"/>
                </a:cubicBezTo>
                <a:cubicBezTo>
                  <a:pt x="270933" y="163656"/>
                  <a:pt x="241300" y="132965"/>
                  <a:pt x="238125" y="137727"/>
                </a:cubicBezTo>
                <a:cubicBezTo>
                  <a:pt x="234950" y="142489"/>
                  <a:pt x="268817" y="183235"/>
                  <a:pt x="254000" y="182177"/>
                </a:cubicBezTo>
                <a:cubicBezTo>
                  <a:pt x="239183" y="181119"/>
                  <a:pt x="155046" y="130319"/>
                  <a:pt x="149225" y="131377"/>
                </a:cubicBezTo>
                <a:cubicBezTo>
                  <a:pt x="143404" y="132435"/>
                  <a:pt x="228600" y="181648"/>
                  <a:pt x="219075" y="188527"/>
                </a:cubicBezTo>
                <a:cubicBezTo>
                  <a:pt x="209550" y="195406"/>
                  <a:pt x="93133" y="169477"/>
                  <a:pt x="92075" y="172652"/>
                </a:cubicBezTo>
                <a:cubicBezTo>
                  <a:pt x="91017" y="175827"/>
                  <a:pt x="218546" y="202285"/>
                  <a:pt x="212725" y="207577"/>
                </a:cubicBezTo>
                <a:cubicBezTo>
                  <a:pt x="206904" y="212869"/>
                  <a:pt x="64558" y="200169"/>
                  <a:pt x="57150" y="204402"/>
                </a:cubicBezTo>
                <a:cubicBezTo>
                  <a:pt x="49742" y="208635"/>
                  <a:pt x="173567" y="227685"/>
                  <a:pt x="168275" y="232977"/>
                </a:cubicBezTo>
                <a:cubicBezTo>
                  <a:pt x="162983" y="238269"/>
                  <a:pt x="34396" y="234565"/>
                  <a:pt x="25400" y="236152"/>
                </a:cubicBezTo>
                <a:cubicBezTo>
                  <a:pt x="16404" y="237739"/>
                  <a:pt x="118533" y="239856"/>
                  <a:pt x="114300" y="242502"/>
                </a:cubicBezTo>
                <a:cubicBezTo>
                  <a:pt x="110067" y="245148"/>
                  <a:pt x="0" y="252027"/>
                  <a:pt x="0" y="252027"/>
                </a:cubicBezTo>
                <a:lnTo>
                  <a:pt x="152400" y="239327"/>
                </a:lnTo>
                <a:cubicBezTo>
                  <a:pt x="175683" y="235623"/>
                  <a:pt x="114300" y="248852"/>
                  <a:pt x="139700" y="229802"/>
                </a:cubicBezTo>
                <a:cubicBezTo>
                  <a:pt x="165100" y="210752"/>
                  <a:pt x="252413" y="141960"/>
                  <a:pt x="304800" y="125027"/>
                </a:cubicBezTo>
                <a:cubicBezTo>
                  <a:pt x="357187" y="108094"/>
                  <a:pt x="454025" y="128202"/>
                  <a:pt x="454025" y="128202"/>
                </a:cubicBezTo>
                <a:cubicBezTo>
                  <a:pt x="475721" y="128202"/>
                  <a:pt x="418042" y="127673"/>
                  <a:pt x="434975" y="125027"/>
                </a:cubicBezTo>
                <a:cubicBezTo>
                  <a:pt x="451908" y="122381"/>
                  <a:pt x="527050" y="115502"/>
                  <a:pt x="555625" y="112327"/>
                </a:cubicBezTo>
                <a:cubicBezTo>
                  <a:pt x="584200" y="109152"/>
                  <a:pt x="580496" y="105977"/>
                  <a:pt x="606425" y="105977"/>
                </a:cubicBezTo>
                <a:cubicBezTo>
                  <a:pt x="632354" y="105977"/>
                  <a:pt x="661987" y="102273"/>
                  <a:pt x="711200" y="112327"/>
                </a:cubicBezTo>
                <a:cubicBezTo>
                  <a:pt x="760412" y="122381"/>
                  <a:pt x="909638" y="182177"/>
                  <a:pt x="933450" y="188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1A94258-194D-12C5-4F8A-8274B03354FF}"/>
              </a:ext>
            </a:extLst>
          </p:cNvPr>
          <p:cNvSpPr/>
          <p:nvPr/>
        </p:nvSpPr>
        <p:spPr>
          <a:xfrm>
            <a:off x="4819486" y="3486150"/>
            <a:ext cx="254937" cy="170688"/>
          </a:xfrm>
          <a:custGeom>
            <a:avLst/>
            <a:gdLst>
              <a:gd name="connsiteX0" fmla="*/ 164 w 254937"/>
              <a:gd name="connsiteY0" fmla="*/ 0 h 170688"/>
              <a:gd name="connsiteX1" fmla="*/ 203364 w 254937"/>
              <a:gd name="connsiteY1" fmla="*/ 41275 h 170688"/>
              <a:gd name="connsiteX2" fmla="*/ 244639 w 254937"/>
              <a:gd name="connsiteY2" fmla="*/ 101600 h 170688"/>
              <a:gd name="connsiteX3" fmla="*/ 47789 w 254937"/>
              <a:gd name="connsiteY3" fmla="*/ 168275 h 170688"/>
              <a:gd name="connsiteX4" fmla="*/ 136689 w 254937"/>
              <a:gd name="connsiteY4" fmla="*/ 152400 h 170688"/>
              <a:gd name="connsiteX5" fmla="*/ 76364 w 254937"/>
              <a:gd name="connsiteY5" fmla="*/ 117475 h 170688"/>
              <a:gd name="connsiteX6" fmla="*/ 203364 w 254937"/>
              <a:gd name="connsiteY6" fmla="*/ 117475 h 170688"/>
              <a:gd name="connsiteX7" fmla="*/ 184314 w 254937"/>
              <a:gd name="connsiteY7" fmla="*/ 73025 h 170688"/>
              <a:gd name="connsiteX8" fmla="*/ 168439 w 254937"/>
              <a:gd name="connsiteY8" fmla="*/ 41275 h 170688"/>
              <a:gd name="connsiteX9" fmla="*/ 164 w 254937"/>
              <a:gd name="connsiteY9" fmla="*/ 0 h 17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937" h="170688">
                <a:moveTo>
                  <a:pt x="164" y="0"/>
                </a:moveTo>
                <a:cubicBezTo>
                  <a:pt x="5985" y="0"/>
                  <a:pt x="162618" y="24342"/>
                  <a:pt x="203364" y="41275"/>
                </a:cubicBezTo>
                <a:cubicBezTo>
                  <a:pt x="244110" y="58208"/>
                  <a:pt x="270568" y="80433"/>
                  <a:pt x="244639" y="101600"/>
                </a:cubicBezTo>
                <a:cubicBezTo>
                  <a:pt x="218710" y="122767"/>
                  <a:pt x="65781" y="159808"/>
                  <a:pt x="47789" y="168275"/>
                </a:cubicBezTo>
                <a:cubicBezTo>
                  <a:pt x="29797" y="176742"/>
                  <a:pt x="131926" y="160867"/>
                  <a:pt x="136689" y="152400"/>
                </a:cubicBezTo>
                <a:cubicBezTo>
                  <a:pt x="141452" y="143933"/>
                  <a:pt x="65252" y="123296"/>
                  <a:pt x="76364" y="117475"/>
                </a:cubicBezTo>
                <a:cubicBezTo>
                  <a:pt x="87476" y="111654"/>
                  <a:pt x="185372" y="124883"/>
                  <a:pt x="203364" y="117475"/>
                </a:cubicBezTo>
                <a:cubicBezTo>
                  <a:pt x="221356" y="110067"/>
                  <a:pt x="190135" y="85725"/>
                  <a:pt x="184314" y="73025"/>
                </a:cubicBezTo>
                <a:cubicBezTo>
                  <a:pt x="178493" y="60325"/>
                  <a:pt x="192252" y="52388"/>
                  <a:pt x="168439" y="41275"/>
                </a:cubicBezTo>
                <a:cubicBezTo>
                  <a:pt x="144627" y="30163"/>
                  <a:pt x="-5657" y="0"/>
                  <a:pt x="1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84FB250F-F19A-B709-134A-95D77A3A142D}"/>
              </a:ext>
            </a:extLst>
          </p:cNvPr>
          <p:cNvSpPr/>
          <p:nvPr/>
        </p:nvSpPr>
        <p:spPr>
          <a:xfrm>
            <a:off x="4622598" y="3619399"/>
            <a:ext cx="225688" cy="124437"/>
          </a:xfrm>
          <a:custGeom>
            <a:avLst/>
            <a:gdLst>
              <a:gd name="connsiteX0" fmla="*/ 225627 w 225688"/>
              <a:gd name="connsiteY0" fmla="*/ 101 h 124437"/>
              <a:gd name="connsiteX1" fmla="*/ 89102 w 225688"/>
              <a:gd name="connsiteY1" fmla="*/ 92176 h 124437"/>
              <a:gd name="connsiteX2" fmla="*/ 202 w 225688"/>
              <a:gd name="connsiteY2" fmla="*/ 92176 h 124437"/>
              <a:gd name="connsiteX3" fmla="*/ 66877 w 225688"/>
              <a:gd name="connsiteY3" fmla="*/ 104876 h 124437"/>
              <a:gd name="connsiteX4" fmla="*/ 133552 w 225688"/>
              <a:gd name="connsiteY4" fmla="*/ 123926 h 124437"/>
              <a:gd name="connsiteX5" fmla="*/ 124027 w 225688"/>
              <a:gd name="connsiteY5" fmla="*/ 82651 h 124437"/>
              <a:gd name="connsiteX6" fmla="*/ 193877 w 225688"/>
              <a:gd name="connsiteY6" fmla="*/ 47726 h 124437"/>
              <a:gd name="connsiteX7" fmla="*/ 108152 w 225688"/>
              <a:gd name="connsiteY7" fmla="*/ 73126 h 124437"/>
              <a:gd name="connsiteX8" fmla="*/ 225627 w 225688"/>
              <a:gd name="connsiteY8" fmla="*/ 101 h 12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688" h="124437">
                <a:moveTo>
                  <a:pt x="225627" y="101"/>
                </a:moveTo>
                <a:cubicBezTo>
                  <a:pt x="222452" y="3276"/>
                  <a:pt x="126673" y="76830"/>
                  <a:pt x="89102" y="92176"/>
                </a:cubicBezTo>
                <a:cubicBezTo>
                  <a:pt x="51531" y="107522"/>
                  <a:pt x="3906" y="90059"/>
                  <a:pt x="202" y="92176"/>
                </a:cubicBezTo>
                <a:cubicBezTo>
                  <a:pt x="-3502" y="94293"/>
                  <a:pt x="44652" y="99584"/>
                  <a:pt x="66877" y="104876"/>
                </a:cubicBezTo>
                <a:cubicBezTo>
                  <a:pt x="89102" y="110168"/>
                  <a:pt x="124027" y="127630"/>
                  <a:pt x="133552" y="123926"/>
                </a:cubicBezTo>
                <a:cubicBezTo>
                  <a:pt x="143077" y="120222"/>
                  <a:pt x="113973" y="95351"/>
                  <a:pt x="124027" y="82651"/>
                </a:cubicBezTo>
                <a:cubicBezTo>
                  <a:pt x="134081" y="69951"/>
                  <a:pt x="196523" y="49314"/>
                  <a:pt x="193877" y="47726"/>
                </a:cubicBezTo>
                <a:cubicBezTo>
                  <a:pt x="191231" y="46139"/>
                  <a:pt x="107623" y="76830"/>
                  <a:pt x="108152" y="73126"/>
                </a:cubicBezTo>
                <a:cubicBezTo>
                  <a:pt x="108681" y="69422"/>
                  <a:pt x="228802" y="-3074"/>
                  <a:pt x="225627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8C7D8667-C710-2A33-EEB0-A802FD0D7E7A}"/>
              </a:ext>
            </a:extLst>
          </p:cNvPr>
          <p:cNvSpPr/>
          <p:nvPr/>
        </p:nvSpPr>
        <p:spPr>
          <a:xfrm>
            <a:off x="4333853" y="3741074"/>
            <a:ext cx="393724" cy="170640"/>
          </a:xfrm>
          <a:custGeom>
            <a:avLst/>
            <a:gdLst>
              <a:gd name="connsiteX0" fmla="*/ 393722 w 393724"/>
              <a:gd name="connsiteY0" fmla="*/ 2251 h 170640"/>
              <a:gd name="connsiteX1" fmla="*/ 250847 w 393724"/>
              <a:gd name="connsiteY1" fmla="*/ 30826 h 170640"/>
              <a:gd name="connsiteX2" fmla="*/ 206397 w 393724"/>
              <a:gd name="connsiteY2" fmla="*/ 103851 h 170640"/>
              <a:gd name="connsiteX3" fmla="*/ 200047 w 393724"/>
              <a:gd name="connsiteY3" fmla="*/ 56226 h 170640"/>
              <a:gd name="connsiteX4" fmla="*/ 146072 w 393724"/>
              <a:gd name="connsiteY4" fmla="*/ 65751 h 170640"/>
              <a:gd name="connsiteX5" fmla="*/ 130197 w 393724"/>
              <a:gd name="connsiteY5" fmla="*/ 122901 h 170640"/>
              <a:gd name="connsiteX6" fmla="*/ 123847 w 393724"/>
              <a:gd name="connsiteY6" fmla="*/ 59401 h 170640"/>
              <a:gd name="connsiteX7" fmla="*/ 69872 w 393724"/>
              <a:gd name="connsiteY7" fmla="*/ 141951 h 170640"/>
              <a:gd name="connsiteX8" fmla="*/ 73047 w 393724"/>
              <a:gd name="connsiteY8" fmla="*/ 62576 h 170640"/>
              <a:gd name="connsiteX9" fmla="*/ 41297 w 393724"/>
              <a:gd name="connsiteY9" fmla="*/ 68926 h 170640"/>
              <a:gd name="connsiteX10" fmla="*/ 22 w 393724"/>
              <a:gd name="connsiteY10" fmla="*/ 170526 h 170640"/>
              <a:gd name="connsiteX11" fmla="*/ 34947 w 393724"/>
              <a:gd name="connsiteY11" fmla="*/ 46701 h 170640"/>
              <a:gd name="connsiteX12" fmla="*/ 19072 w 393724"/>
              <a:gd name="connsiteY12" fmla="*/ 65751 h 170640"/>
              <a:gd name="connsiteX13" fmla="*/ 184172 w 393724"/>
              <a:gd name="connsiteY13" fmla="*/ 40351 h 170640"/>
              <a:gd name="connsiteX14" fmla="*/ 85747 w 393724"/>
              <a:gd name="connsiteY14" fmla="*/ 40351 h 170640"/>
              <a:gd name="connsiteX15" fmla="*/ 254022 w 393724"/>
              <a:gd name="connsiteY15" fmla="*/ 5426 h 170640"/>
              <a:gd name="connsiteX16" fmla="*/ 393722 w 393724"/>
              <a:gd name="connsiteY16" fmla="*/ 2251 h 17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3724" h="170640">
                <a:moveTo>
                  <a:pt x="393722" y="2251"/>
                </a:moveTo>
                <a:cubicBezTo>
                  <a:pt x="393193" y="6484"/>
                  <a:pt x="282068" y="13893"/>
                  <a:pt x="250847" y="30826"/>
                </a:cubicBezTo>
                <a:cubicBezTo>
                  <a:pt x="219626" y="47759"/>
                  <a:pt x="214864" y="99618"/>
                  <a:pt x="206397" y="103851"/>
                </a:cubicBezTo>
                <a:cubicBezTo>
                  <a:pt x="197930" y="108084"/>
                  <a:pt x="210101" y="62576"/>
                  <a:pt x="200047" y="56226"/>
                </a:cubicBezTo>
                <a:cubicBezTo>
                  <a:pt x="189993" y="49876"/>
                  <a:pt x="157714" y="54639"/>
                  <a:pt x="146072" y="65751"/>
                </a:cubicBezTo>
                <a:cubicBezTo>
                  <a:pt x="134430" y="76864"/>
                  <a:pt x="133901" y="123959"/>
                  <a:pt x="130197" y="122901"/>
                </a:cubicBezTo>
                <a:cubicBezTo>
                  <a:pt x="126493" y="121843"/>
                  <a:pt x="133901" y="56226"/>
                  <a:pt x="123847" y="59401"/>
                </a:cubicBezTo>
                <a:cubicBezTo>
                  <a:pt x="113793" y="62576"/>
                  <a:pt x="78339" y="141422"/>
                  <a:pt x="69872" y="141951"/>
                </a:cubicBezTo>
                <a:cubicBezTo>
                  <a:pt x="61405" y="142480"/>
                  <a:pt x="77809" y="74747"/>
                  <a:pt x="73047" y="62576"/>
                </a:cubicBezTo>
                <a:cubicBezTo>
                  <a:pt x="68285" y="50405"/>
                  <a:pt x="53468" y="50934"/>
                  <a:pt x="41297" y="68926"/>
                </a:cubicBezTo>
                <a:cubicBezTo>
                  <a:pt x="29126" y="86918"/>
                  <a:pt x="1080" y="174230"/>
                  <a:pt x="22" y="170526"/>
                </a:cubicBezTo>
                <a:cubicBezTo>
                  <a:pt x="-1036" y="166822"/>
                  <a:pt x="34947" y="46701"/>
                  <a:pt x="34947" y="46701"/>
                </a:cubicBezTo>
                <a:cubicBezTo>
                  <a:pt x="38122" y="29239"/>
                  <a:pt x="-5799" y="66809"/>
                  <a:pt x="19072" y="65751"/>
                </a:cubicBezTo>
                <a:cubicBezTo>
                  <a:pt x="43943" y="64693"/>
                  <a:pt x="173059" y="44584"/>
                  <a:pt x="184172" y="40351"/>
                </a:cubicBezTo>
                <a:cubicBezTo>
                  <a:pt x="195284" y="36118"/>
                  <a:pt x="74105" y="46172"/>
                  <a:pt x="85747" y="40351"/>
                </a:cubicBezTo>
                <a:cubicBezTo>
                  <a:pt x="97389" y="34530"/>
                  <a:pt x="206397" y="10718"/>
                  <a:pt x="254022" y="5426"/>
                </a:cubicBezTo>
                <a:cubicBezTo>
                  <a:pt x="301647" y="134"/>
                  <a:pt x="394251" y="-1982"/>
                  <a:pt x="393722" y="2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A682C25-8F7B-71C2-0F25-9495063A0228}"/>
              </a:ext>
            </a:extLst>
          </p:cNvPr>
          <p:cNvSpPr/>
          <p:nvPr/>
        </p:nvSpPr>
        <p:spPr>
          <a:xfrm>
            <a:off x="3864800" y="3733668"/>
            <a:ext cx="557230" cy="140909"/>
          </a:xfrm>
          <a:custGeom>
            <a:avLst/>
            <a:gdLst>
              <a:gd name="connsiteX0" fmla="*/ 554800 w 557230"/>
              <a:gd name="connsiteY0" fmla="*/ 41407 h 140909"/>
              <a:gd name="connsiteX1" fmla="*/ 472250 w 557230"/>
              <a:gd name="connsiteY1" fmla="*/ 44582 h 140909"/>
              <a:gd name="connsiteX2" fmla="*/ 307150 w 557230"/>
              <a:gd name="connsiteY2" fmla="*/ 139832 h 140909"/>
              <a:gd name="connsiteX3" fmla="*/ 329375 w 557230"/>
              <a:gd name="connsiteY3" fmla="*/ 98557 h 140909"/>
              <a:gd name="connsiteX4" fmla="*/ 326200 w 557230"/>
              <a:gd name="connsiteY4" fmla="*/ 114432 h 140909"/>
              <a:gd name="connsiteX5" fmla="*/ 440500 w 557230"/>
              <a:gd name="connsiteY5" fmla="*/ 38232 h 140909"/>
              <a:gd name="connsiteX6" fmla="*/ 319850 w 557230"/>
              <a:gd name="connsiteY6" fmla="*/ 41407 h 140909"/>
              <a:gd name="connsiteX7" fmla="*/ 288100 w 557230"/>
              <a:gd name="connsiteY7" fmla="*/ 95382 h 140909"/>
              <a:gd name="connsiteX8" fmla="*/ 300800 w 557230"/>
              <a:gd name="connsiteY8" fmla="*/ 50932 h 140909"/>
              <a:gd name="connsiteX9" fmla="*/ 303975 w 557230"/>
              <a:gd name="connsiteY9" fmla="*/ 132 h 140909"/>
              <a:gd name="connsiteX10" fmla="*/ 243650 w 557230"/>
              <a:gd name="connsiteY10" fmla="*/ 66807 h 140909"/>
              <a:gd name="connsiteX11" fmla="*/ 240475 w 557230"/>
              <a:gd name="connsiteY11" fmla="*/ 25532 h 140909"/>
              <a:gd name="connsiteX12" fmla="*/ 202375 w 557230"/>
              <a:gd name="connsiteY12" fmla="*/ 82682 h 140909"/>
              <a:gd name="connsiteX13" fmla="*/ 199200 w 557230"/>
              <a:gd name="connsiteY13" fmla="*/ 133482 h 140909"/>
              <a:gd name="connsiteX14" fmla="*/ 208725 w 557230"/>
              <a:gd name="connsiteY14" fmla="*/ 79507 h 140909"/>
              <a:gd name="connsiteX15" fmla="*/ 202375 w 557230"/>
              <a:gd name="connsiteY15" fmla="*/ 19182 h 140909"/>
              <a:gd name="connsiteX16" fmla="*/ 151575 w 557230"/>
              <a:gd name="connsiteY16" fmla="*/ 76332 h 140909"/>
              <a:gd name="connsiteX17" fmla="*/ 164275 w 557230"/>
              <a:gd name="connsiteY17" fmla="*/ 16007 h 140909"/>
              <a:gd name="connsiteX18" fmla="*/ 123000 w 557230"/>
              <a:gd name="connsiteY18" fmla="*/ 25532 h 140909"/>
              <a:gd name="connsiteX19" fmla="*/ 2350 w 557230"/>
              <a:gd name="connsiteY19" fmla="*/ 123957 h 140909"/>
              <a:gd name="connsiteX20" fmla="*/ 43625 w 557230"/>
              <a:gd name="connsiteY20" fmla="*/ 89032 h 140909"/>
              <a:gd name="connsiteX21" fmla="*/ 49975 w 557230"/>
              <a:gd name="connsiteY21" fmla="*/ 28707 h 140909"/>
              <a:gd name="connsiteX22" fmla="*/ 157925 w 557230"/>
              <a:gd name="connsiteY22" fmla="*/ 6482 h 140909"/>
              <a:gd name="connsiteX23" fmla="*/ 250000 w 557230"/>
              <a:gd name="connsiteY23" fmla="*/ 9657 h 140909"/>
              <a:gd name="connsiteX24" fmla="*/ 199200 w 557230"/>
              <a:gd name="connsiteY24" fmla="*/ 9657 h 140909"/>
              <a:gd name="connsiteX25" fmla="*/ 313500 w 557230"/>
              <a:gd name="connsiteY25" fmla="*/ 12832 h 140909"/>
              <a:gd name="connsiteX26" fmla="*/ 383350 w 557230"/>
              <a:gd name="connsiteY26" fmla="*/ 12832 h 140909"/>
              <a:gd name="connsiteX27" fmla="*/ 554800 w 557230"/>
              <a:gd name="connsiteY27" fmla="*/ 41407 h 1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7230" h="140909">
                <a:moveTo>
                  <a:pt x="554800" y="41407"/>
                </a:moveTo>
                <a:cubicBezTo>
                  <a:pt x="569617" y="46699"/>
                  <a:pt x="513525" y="28178"/>
                  <a:pt x="472250" y="44582"/>
                </a:cubicBezTo>
                <a:cubicBezTo>
                  <a:pt x="430975" y="60986"/>
                  <a:pt x="330962" y="130836"/>
                  <a:pt x="307150" y="139832"/>
                </a:cubicBezTo>
                <a:cubicBezTo>
                  <a:pt x="283338" y="148828"/>
                  <a:pt x="329375" y="98557"/>
                  <a:pt x="329375" y="98557"/>
                </a:cubicBezTo>
                <a:cubicBezTo>
                  <a:pt x="332550" y="94324"/>
                  <a:pt x="307679" y="124486"/>
                  <a:pt x="326200" y="114432"/>
                </a:cubicBezTo>
                <a:cubicBezTo>
                  <a:pt x="344721" y="104378"/>
                  <a:pt x="441558" y="50403"/>
                  <a:pt x="440500" y="38232"/>
                </a:cubicBezTo>
                <a:cubicBezTo>
                  <a:pt x="439442" y="26061"/>
                  <a:pt x="345250" y="31882"/>
                  <a:pt x="319850" y="41407"/>
                </a:cubicBezTo>
                <a:cubicBezTo>
                  <a:pt x="294450" y="50932"/>
                  <a:pt x="291275" y="93795"/>
                  <a:pt x="288100" y="95382"/>
                </a:cubicBezTo>
                <a:cubicBezTo>
                  <a:pt x="284925" y="96969"/>
                  <a:pt x="298154" y="66807"/>
                  <a:pt x="300800" y="50932"/>
                </a:cubicBezTo>
                <a:cubicBezTo>
                  <a:pt x="303446" y="35057"/>
                  <a:pt x="313500" y="-2514"/>
                  <a:pt x="303975" y="132"/>
                </a:cubicBezTo>
                <a:cubicBezTo>
                  <a:pt x="294450" y="2778"/>
                  <a:pt x="254233" y="62574"/>
                  <a:pt x="243650" y="66807"/>
                </a:cubicBezTo>
                <a:cubicBezTo>
                  <a:pt x="233067" y="71040"/>
                  <a:pt x="247354" y="22886"/>
                  <a:pt x="240475" y="25532"/>
                </a:cubicBezTo>
                <a:cubicBezTo>
                  <a:pt x="233596" y="28178"/>
                  <a:pt x="209254" y="64690"/>
                  <a:pt x="202375" y="82682"/>
                </a:cubicBezTo>
                <a:cubicBezTo>
                  <a:pt x="195496" y="100674"/>
                  <a:pt x="198142" y="134011"/>
                  <a:pt x="199200" y="133482"/>
                </a:cubicBezTo>
                <a:cubicBezTo>
                  <a:pt x="200258" y="132953"/>
                  <a:pt x="208196" y="98557"/>
                  <a:pt x="208725" y="79507"/>
                </a:cubicBezTo>
                <a:cubicBezTo>
                  <a:pt x="209254" y="60457"/>
                  <a:pt x="211900" y="19711"/>
                  <a:pt x="202375" y="19182"/>
                </a:cubicBezTo>
                <a:cubicBezTo>
                  <a:pt x="192850" y="18653"/>
                  <a:pt x="157925" y="76861"/>
                  <a:pt x="151575" y="76332"/>
                </a:cubicBezTo>
                <a:cubicBezTo>
                  <a:pt x="145225" y="75803"/>
                  <a:pt x="169038" y="24474"/>
                  <a:pt x="164275" y="16007"/>
                </a:cubicBezTo>
                <a:cubicBezTo>
                  <a:pt x="159512" y="7540"/>
                  <a:pt x="149987" y="7540"/>
                  <a:pt x="123000" y="25532"/>
                </a:cubicBezTo>
                <a:cubicBezTo>
                  <a:pt x="96013" y="43524"/>
                  <a:pt x="15579" y="113374"/>
                  <a:pt x="2350" y="123957"/>
                </a:cubicBezTo>
                <a:cubicBezTo>
                  <a:pt x="-10879" y="134540"/>
                  <a:pt x="35688" y="104907"/>
                  <a:pt x="43625" y="89032"/>
                </a:cubicBezTo>
                <a:cubicBezTo>
                  <a:pt x="51562" y="73157"/>
                  <a:pt x="30925" y="42465"/>
                  <a:pt x="49975" y="28707"/>
                </a:cubicBezTo>
                <a:cubicBezTo>
                  <a:pt x="69025" y="14949"/>
                  <a:pt x="124588" y="9657"/>
                  <a:pt x="157925" y="6482"/>
                </a:cubicBezTo>
                <a:cubicBezTo>
                  <a:pt x="191262" y="3307"/>
                  <a:pt x="243121" y="9128"/>
                  <a:pt x="250000" y="9657"/>
                </a:cubicBezTo>
                <a:cubicBezTo>
                  <a:pt x="256879" y="10186"/>
                  <a:pt x="188617" y="9128"/>
                  <a:pt x="199200" y="9657"/>
                </a:cubicBezTo>
                <a:cubicBezTo>
                  <a:pt x="209783" y="10186"/>
                  <a:pt x="282808" y="12303"/>
                  <a:pt x="313500" y="12832"/>
                </a:cubicBezTo>
                <a:cubicBezTo>
                  <a:pt x="344192" y="13361"/>
                  <a:pt x="346308" y="8599"/>
                  <a:pt x="383350" y="12832"/>
                </a:cubicBezTo>
                <a:cubicBezTo>
                  <a:pt x="420392" y="17065"/>
                  <a:pt x="539983" y="36115"/>
                  <a:pt x="554800" y="4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0E6BCA1-5106-91A5-6187-4189493B9203}"/>
              </a:ext>
            </a:extLst>
          </p:cNvPr>
          <p:cNvSpPr/>
          <p:nvPr/>
        </p:nvSpPr>
        <p:spPr>
          <a:xfrm>
            <a:off x="3800434" y="3657718"/>
            <a:ext cx="248240" cy="73345"/>
          </a:xfrm>
          <a:custGeom>
            <a:avLst/>
            <a:gdLst>
              <a:gd name="connsiteX0" fmla="*/ 41 w 248240"/>
              <a:gd name="connsiteY0" fmla="*/ 72907 h 73345"/>
              <a:gd name="connsiteX1" fmla="*/ 117516 w 248240"/>
              <a:gd name="connsiteY1" fmla="*/ 44332 h 73345"/>
              <a:gd name="connsiteX2" fmla="*/ 238166 w 248240"/>
              <a:gd name="connsiteY2" fmla="*/ 3057 h 73345"/>
              <a:gd name="connsiteX3" fmla="*/ 241341 w 248240"/>
              <a:gd name="connsiteY3" fmla="*/ 3057 h 73345"/>
              <a:gd name="connsiteX4" fmla="*/ 130216 w 248240"/>
              <a:gd name="connsiteY4" fmla="*/ 22107 h 73345"/>
              <a:gd name="connsiteX5" fmla="*/ 41 w 248240"/>
              <a:gd name="connsiteY5" fmla="*/ 72907 h 7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240" h="73345">
                <a:moveTo>
                  <a:pt x="41" y="72907"/>
                </a:moveTo>
                <a:cubicBezTo>
                  <a:pt x="-2076" y="76611"/>
                  <a:pt x="77829" y="55974"/>
                  <a:pt x="117516" y="44332"/>
                </a:cubicBezTo>
                <a:cubicBezTo>
                  <a:pt x="157204" y="32690"/>
                  <a:pt x="238166" y="3057"/>
                  <a:pt x="238166" y="3057"/>
                </a:cubicBezTo>
                <a:cubicBezTo>
                  <a:pt x="258803" y="-3822"/>
                  <a:pt x="241341" y="3057"/>
                  <a:pt x="241341" y="3057"/>
                </a:cubicBezTo>
                <a:cubicBezTo>
                  <a:pt x="223349" y="6232"/>
                  <a:pt x="167258" y="10995"/>
                  <a:pt x="130216" y="22107"/>
                </a:cubicBezTo>
                <a:cubicBezTo>
                  <a:pt x="93174" y="33219"/>
                  <a:pt x="2158" y="69203"/>
                  <a:pt x="41" y="7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C67D2B4E-F02E-B571-9384-40D7BADE8BFE}"/>
              </a:ext>
            </a:extLst>
          </p:cNvPr>
          <p:cNvSpPr/>
          <p:nvPr/>
        </p:nvSpPr>
        <p:spPr>
          <a:xfrm>
            <a:off x="4031240" y="3669595"/>
            <a:ext cx="272047" cy="77009"/>
          </a:xfrm>
          <a:custGeom>
            <a:avLst/>
            <a:gdLst>
              <a:gd name="connsiteX0" fmla="*/ 1010 w 272047"/>
              <a:gd name="connsiteY0" fmla="*/ 705 h 77009"/>
              <a:gd name="connsiteX1" fmla="*/ 96260 w 272047"/>
              <a:gd name="connsiteY1" fmla="*/ 38805 h 77009"/>
              <a:gd name="connsiteX2" fmla="*/ 270885 w 272047"/>
              <a:gd name="connsiteY2" fmla="*/ 73730 h 77009"/>
              <a:gd name="connsiteX3" fmla="*/ 169285 w 272047"/>
              <a:gd name="connsiteY3" fmla="*/ 73730 h 77009"/>
              <a:gd name="connsiteX4" fmla="*/ 108960 w 272047"/>
              <a:gd name="connsiteY4" fmla="*/ 57855 h 77009"/>
              <a:gd name="connsiteX5" fmla="*/ 153410 w 272047"/>
              <a:gd name="connsiteY5" fmla="*/ 73730 h 77009"/>
              <a:gd name="connsiteX6" fmla="*/ 1010 w 272047"/>
              <a:gd name="connsiteY6" fmla="*/ 705 h 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047" h="77009">
                <a:moveTo>
                  <a:pt x="1010" y="705"/>
                </a:moveTo>
                <a:cubicBezTo>
                  <a:pt x="-8515" y="-5116"/>
                  <a:pt x="51281" y="26634"/>
                  <a:pt x="96260" y="38805"/>
                </a:cubicBezTo>
                <a:cubicBezTo>
                  <a:pt x="141239" y="50976"/>
                  <a:pt x="258714" y="67909"/>
                  <a:pt x="270885" y="73730"/>
                </a:cubicBezTo>
                <a:cubicBezTo>
                  <a:pt x="283056" y="79551"/>
                  <a:pt x="196273" y="76376"/>
                  <a:pt x="169285" y="73730"/>
                </a:cubicBezTo>
                <a:cubicBezTo>
                  <a:pt x="142298" y="71084"/>
                  <a:pt x="111606" y="57855"/>
                  <a:pt x="108960" y="57855"/>
                </a:cubicBezTo>
                <a:cubicBezTo>
                  <a:pt x="106314" y="57855"/>
                  <a:pt x="171931" y="79551"/>
                  <a:pt x="153410" y="73730"/>
                </a:cubicBezTo>
                <a:cubicBezTo>
                  <a:pt x="134889" y="67909"/>
                  <a:pt x="10535" y="6526"/>
                  <a:pt x="1010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76FE84CA-E14A-696C-577A-FF5CBEA6A20B}"/>
              </a:ext>
            </a:extLst>
          </p:cNvPr>
          <p:cNvSpPr/>
          <p:nvPr/>
        </p:nvSpPr>
        <p:spPr>
          <a:xfrm>
            <a:off x="4311633" y="3701972"/>
            <a:ext cx="349374" cy="64218"/>
          </a:xfrm>
          <a:custGeom>
            <a:avLst/>
            <a:gdLst>
              <a:gd name="connsiteX0" fmla="*/ 17 w 349374"/>
              <a:gd name="connsiteY0" fmla="*/ 57228 h 64218"/>
              <a:gd name="connsiteX1" fmla="*/ 133367 w 349374"/>
              <a:gd name="connsiteY1" fmla="*/ 60403 h 64218"/>
              <a:gd name="connsiteX2" fmla="*/ 349267 w 349374"/>
              <a:gd name="connsiteY2" fmla="*/ 78 h 64218"/>
              <a:gd name="connsiteX3" fmla="*/ 161942 w 349374"/>
              <a:gd name="connsiteY3" fmla="*/ 47703 h 64218"/>
              <a:gd name="connsiteX4" fmla="*/ 123842 w 349374"/>
              <a:gd name="connsiteY4" fmla="*/ 50878 h 64218"/>
              <a:gd name="connsiteX5" fmla="*/ 17 w 349374"/>
              <a:gd name="connsiteY5" fmla="*/ 57228 h 6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374" h="64218">
                <a:moveTo>
                  <a:pt x="17" y="57228"/>
                </a:moveTo>
                <a:cubicBezTo>
                  <a:pt x="1604" y="58815"/>
                  <a:pt x="75159" y="69928"/>
                  <a:pt x="133367" y="60403"/>
                </a:cubicBezTo>
                <a:cubicBezTo>
                  <a:pt x="191575" y="50878"/>
                  <a:pt x="344505" y="2195"/>
                  <a:pt x="349267" y="78"/>
                </a:cubicBezTo>
                <a:cubicBezTo>
                  <a:pt x="354029" y="-2039"/>
                  <a:pt x="199513" y="39236"/>
                  <a:pt x="161942" y="47703"/>
                </a:cubicBezTo>
                <a:cubicBezTo>
                  <a:pt x="124371" y="56170"/>
                  <a:pt x="144479" y="50349"/>
                  <a:pt x="123842" y="50878"/>
                </a:cubicBezTo>
                <a:cubicBezTo>
                  <a:pt x="103205" y="51407"/>
                  <a:pt x="-1570" y="55641"/>
                  <a:pt x="17" y="57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F7D70553-52C4-CD7A-5FCC-89399DEFCC42}"/>
              </a:ext>
            </a:extLst>
          </p:cNvPr>
          <p:cNvSpPr/>
          <p:nvPr/>
        </p:nvSpPr>
        <p:spPr>
          <a:xfrm>
            <a:off x="3749675" y="3724260"/>
            <a:ext cx="333380" cy="17337"/>
          </a:xfrm>
          <a:custGeom>
            <a:avLst/>
            <a:gdLst>
              <a:gd name="connsiteX0" fmla="*/ 0 w 333380"/>
              <a:gd name="connsiteY0" fmla="*/ 9540 h 17337"/>
              <a:gd name="connsiteX1" fmla="*/ 149225 w 333380"/>
              <a:gd name="connsiteY1" fmla="*/ 15890 h 17337"/>
              <a:gd name="connsiteX2" fmla="*/ 333375 w 333380"/>
              <a:gd name="connsiteY2" fmla="*/ 15890 h 17337"/>
              <a:gd name="connsiteX3" fmla="*/ 155575 w 333380"/>
              <a:gd name="connsiteY3" fmla="*/ 15 h 17337"/>
              <a:gd name="connsiteX4" fmla="*/ 177800 w 333380"/>
              <a:gd name="connsiteY4" fmla="*/ 12715 h 17337"/>
              <a:gd name="connsiteX5" fmla="*/ 0 w 333380"/>
              <a:gd name="connsiteY5" fmla="*/ 9540 h 1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380" h="17337">
                <a:moveTo>
                  <a:pt x="0" y="9540"/>
                </a:moveTo>
                <a:cubicBezTo>
                  <a:pt x="46831" y="12186"/>
                  <a:pt x="93663" y="14832"/>
                  <a:pt x="149225" y="15890"/>
                </a:cubicBezTo>
                <a:cubicBezTo>
                  <a:pt x="204787" y="16948"/>
                  <a:pt x="332317" y="18536"/>
                  <a:pt x="333375" y="15890"/>
                </a:cubicBezTo>
                <a:cubicBezTo>
                  <a:pt x="334433" y="13244"/>
                  <a:pt x="181504" y="544"/>
                  <a:pt x="155575" y="15"/>
                </a:cubicBezTo>
                <a:cubicBezTo>
                  <a:pt x="129646" y="-514"/>
                  <a:pt x="177800" y="12715"/>
                  <a:pt x="177800" y="12715"/>
                </a:cubicBezTo>
                <a:lnTo>
                  <a:pt x="0" y="95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644ACFD-34D2-55B5-5791-00B840425CF5}"/>
              </a:ext>
            </a:extLst>
          </p:cNvPr>
          <p:cNvSpPr/>
          <p:nvPr/>
        </p:nvSpPr>
        <p:spPr>
          <a:xfrm>
            <a:off x="4749761" y="3663884"/>
            <a:ext cx="190562" cy="114406"/>
          </a:xfrm>
          <a:custGeom>
            <a:avLst/>
            <a:gdLst>
              <a:gd name="connsiteX0" fmla="*/ 190539 w 190562"/>
              <a:gd name="connsiteY0" fmla="*/ 66 h 114406"/>
              <a:gd name="connsiteX1" fmla="*/ 76239 w 190562"/>
              <a:gd name="connsiteY1" fmla="*/ 44516 h 114406"/>
              <a:gd name="connsiteX2" fmla="*/ 39 w 190562"/>
              <a:gd name="connsiteY2" fmla="*/ 114366 h 114406"/>
              <a:gd name="connsiteX3" fmla="*/ 85764 w 190562"/>
              <a:gd name="connsiteY3" fmla="*/ 54041 h 114406"/>
              <a:gd name="connsiteX4" fmla="*/ 190539 w 190562"/>
              <a:gd name="connsiteY4" fmla="*/ 66 h 11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62" h="114406">
                <a:moveTo>
                  <a:pt x="190539" y="66"/>
                </a:moveTo>
                <a:cubicBezTo>
                  <a:pt x="188952" y="-1521"/>
                  <a:pt x="107989" y="25466"/>
                  <a:pt x="76239" y="44516"/>
                </a:cubicBezTo>
                <a:cubicBezTo>
                  <a:pt x="44489" y="63566"/>
                  <a:pt x="-1548" y="112779"/>
                  <a:pt x="39" y="114366"/>
                </a:cubicBezTo>
                <a:cubicBezTo>
                  <a:pt x="1626" y="115953"/>
                  <a:pt x="60364" y="69916"/>
                  <a:pt x="85764" y="54041"/>
                </a:cubicBezTo>
                <a:cubicBezTo>
                  <a:pt x="111164" y="38166"/>
                  <a:pt x="192126" y="1653"/>
                  <a:pt x="19053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F3A7209-E7CE-629A-124A-6FE573849D6C}"/>
              </a:ext>
            </a:extLst>
          </p:cNvPr>
          <p:cNvSpPr/>
          <p:nvPr/>
        </p:nvSpPr>
        <p:spPr>
          <a:xfrm>
            <a:off x="4268115" y="3798118"/>
            <a:ext cx="486166" cy="177224"/>
          </a:xfrm>
          <a:custGeom>
            <a:avLst/>
            <a:gdLst>
              <a:gd name="connsiteX0" fmla="*/ 2260 w 486166"/>
              <a:gd name="connsiteY0" fmla="*/ 176982 h 177224"/>
              <a:gd name="connsiteX1" fmla="*/ 180060 w 486166"/>
              <a:gd name="connsiteY1" fmla="*/ 123007 h 177224"/>
              <a:gd name="connsiteX2" fmla="*/ 478510 w 486166"/>
              <a:gd name="connsiteY2" fmla="*/ 5532 h 177224"/>
              <a:gd name="connsiteX3" fmla="*/ 389610 w 486166"/>
              <a:gd name="connsiteY3" fmla="*/ 27757 h 177224"/>
              <a:gd name="connsiteX4" fmla="*/ 300710 w 486166"/>
              <a:gd name="connsiteY4" fmla="*/ 103957 h 177224"/>
              <a:gd name="connsiteX5" fmla="*/ 2260 w 486166"/>
              <a:gd name="connsiteY5" fmla="*/ 176982 h 17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166" h="177224">
                <a:moveTo>
                  <a:pt x="2260" y="176982"/>
                </a:moveTo>
                <a:cubicBezTo>
                  <a:pt x="-17848" y="180157"/>
                  <a:pt x="100685" y="151582"/>
                  <a:pt x="180060" y="123007"/>
                </a:cubicBezTo>
                <a:cubicBezTo>
                  <a:pt x="259435" y="94432"/>
                  <a:pt x="443585" y="21407"/>
                  <a:pt x="478510" y="5532"/>
                </a:cubicBezTo>
                <a:cubicBezTo>
                  <a:pt x="513435" y="-10343"/>
                  <a:pt x="419243" y="11353"/>
                  <a:pt x="389610" y="27757"/>
                </a:cubicBezTo>
                <a:cubicBezTo>
                  <a:pt x="359977" y="44161"/>
                  <a:pt x="362622" y="80145"/>
                  <a:pt x="300710" y="103957"/>
                </a:cubicBezTo>
                <a:cubicBezTo>
                  <a:pt x="238798" y="127769"/>
                  <a:pt x="22368" y="173807"/>
                  <a:pt x="2260" y="176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868B556-2603-0903-523E-FC9EBBDBC896}"/>
              </a:ext>
            </a:extLst>
          </p:cNvPr>
          <p:cNvSpPr/>
          <p:nvPr/>
        </p:nvSpPr>
        <p:spPr>
          <a:xfrm>
            <a:off x="4889155" y="3682972"/>
            <a:ext cx="175265" cy="66708"/>
          </a:xfrm>
          <a:custGeom>
            <a:avLst/>
            <a:gdLst>
              <a:gd name="connsiteX0" fmla="*/ 345 w 175265"/>
              <a:gd name="connsiteY0" fmla="*/ 66703 h 66708"/>
              <a:gd name="connsiteX1" fmla="*/ 70195 w 175265"/>
              <a:gd name="connsiteY1" fmla="*/ 19078 h 66708"/>
              <a:gd name="connsiteX2" fmla="*/ 174970 w 175265"/>
              <a:gd name="connsiteY2" fmla="*/ 28 h 66708"/>
              <a:gd name="connsiteX3" fmla="*/ 98770 w 175265"/>
              <a:gd name="connsiteY3" fmla="*/ 15903 h 66708"/>
              <a:gd name="connsiteX4" fmla="*/ 345 w 175265"/>
              <a:gd name="connsiteY4" fmla="*/ 66703 h 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5" h="66708">
                <a:moveTo>
                  <a:pt x="345" y="66703"/>
                </a:moveTo>
                <a:cubicBezTo>
                  <a:pt x="-4418" y="67232"/>
                  <a:pt x="41091" y="30190"/>
                  <a:pt x="70195" y="19078"/>
                </a:cubicBezTo>
                <a:cubicBezTo>
                  <a:pt x="99299" y="7965"/>
                  <a:pt x="170208" y="557"/>
                  <a:pt x="174970" y="28"/>
                </a:cubicBezTo>
                <a:cubicBezTo>
                  <a:pt x="179733" y="-501"/>
                  <a:pt x="125757" y="6378"/>
                  <a:pt x="98770" y="15903"/>
                </a:cubicBezTo>
                <a:cubicBezTo>
                  <a:pt x="71783" y="25428"/>
                  <a:pt x="5108" y="66174"/>
                  <a:pt x="345" y="6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BA3D799-A23A-45BF-2120-9787CCF41C9E}"/>
              </a:ext>
            </a:extLst>
          </p:cNvPr>
          <p:cNvSpPr/>
          <p:nvPr/>
        </p:nvSpPr>
        <p:spPr>
          <a:xfrm>
            <a:off x="4594432" y="3468590"/>
            <a:ext cx="324568" cy="186750"/>
          </a:xfrm>
          <a:custGeom>
            <a:avLst/>
            <a:gdLst>
              <a:gd name="connsiteX0" fmla="*/ 2968 w 324568"/>
              <a:gd name="connsiteY0" fmla="*/ 1685 h 186750"/>
              <a:gd name="connsiteX1" fmla="*/ 149018 w 324568"/>
              <a:gd name="connsiteY1" fmla="*/ 39785 h 186750"/>
              <a:gd name="connsiteX2" fmla="*/ 266493 w 324568"/>
              <a:gd name="connsiteY2" fmla="*/ 109635 h 186750"/>
              <a:gd name="connsiteX3" fmla="*/ 199818 w 324568"/>
              <a:gd name="connsiteY3" fmla="*/ 185835 h 186750"/>
              <a:gd name="connsiteX4" fmla="*/ 244268 w 324568"/>
              <a:gd name="connsiteY4" fmla="*/ 150910 h 186750"/>
              <a:gd name="connsiteX5" fmla="*/ 298243 w 324568"/>
              <a:gd name="connsiteY5" fmla="*/ 138210 h 186750"/>
              <a:gd name="connsiteX6" fmla="*/ 247443 w 324568"/>
              <a:gd name="connsiteY6" fmla="*/ 185835 h 186750"/>
              <a:gd name="connsiteX7" fmla="*/ 317293 w 324568"/>
              <a:gd name="connsiteY7" fmla="*/ 119160 h 186750"/>
              <a:gd name="connsiteX8" fmla="*/ 291893 w 324568"/>
              <a:gd name="connsiteY8" fmla="*/ 93760 h 186750"/>
              <a:gd name="connsiteX9" fmla="*/ 2968 w 324568"/>
              <a:gd name="connsiteY9" fmla="*/ 1685 h 1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568" h="186750">
                <a:moveTo>
                  <a:pt x="2968" y="1685"/>
                </a:moveTo>
                <a:cubicBezTo>
                  <a:pt x="-20844" y="-7311"/>
                  <a:pt x="105097" y="21793"/>
                  <a:pt x="149018" y="39785"/>
                </a:cubicBezTo>
                <a:cubicBezTo>
                  <a:pt x="192939" y="57777"/>
                  <a:pt x="258026" y="85293"/>
                  <a:pt x="266493" y="109635"/>
                </a:cubicBezTo>
                <a:cubicBezTo>
                  <a:pt x="274960" y="133977"/>
                  <a:pt x="203522" y="178956"/>
                  <a:pt x="199818" y="185835"/>
                </a:cubicBezTo>
                <a:cubicBezTo>
                  <a:pt x="196114" y="192714"/>
                  <a:pt x="227864" y="158848"/>
                  <a:pt x="244268" y="150910"/>
                </a:cubicBezTo>
                <a:cubicBezTo>
                  <a:pt x="260672" y="142973"/>
                  <a:pt x="297714" y="132389"/>
                  <a:pt x="298243" y="138210"/>
                </a:cubicBezTo>
                <a:cubicBezTo>
                  <a:pt x="298772" y="144031"/>
                  <a:pt x="244268" y="189010"/>
                  <a:pt x="247443" y="185835"/>
                </a:cubicBezTo>
                <a:cubicBezTo>
                  <a:pt x="250618" y="182660"/>
                  <a:pt x="309885" y="134506"/>
                  <a:pt x="317293" y="119160"/>
                </a:cubicBezTo>
                <a:cubicBezTo>
                  <a:pt x="324701" y="103814"/>
                  <a:pt x="336872" y="112281"/>
                  <a:pt x="291893" y="93760"/>
                </a:cubicBezTo>
                <a:cubicBezTo>
                  <a:pt x="246914" y="75239"/>
                  <a:pt x="26780" y="10681"/>
                  <a:pt x="2968" y="1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B498FE52-D9B4-6A55-1486-54AC201D2D4C}"/>
              </a:ext>
            </a:extLst>
          </p:cNvPr>
          <p:cNvSpPr/>
          <p:nvPr/>
        </p:nvSpPr>
        <p:spPr>
          <a:xfrm>
            <a:off x="4181967" y="3458369"/>
            <a:ext cx="470260" cy="302379"/>
          </a:xfrm>
          <a:custGeom>
            <a:avLst/>
            <a:gdLst>
              <a:gd name="connsiteX0" fmla="*/ 364633 w 470260"/>
              <a:gd name="connsiteY0" fmla="*/ 2381 h 302379"/>
              <a:gd name="connsiteX1" fmla="*/ 463058 w 470260"/>
              <a:gd name="connsiteY1" fmla="*/ 129381 h 302379"/>
              <a:gd name="connsiteX2" fmla="*/ 444008 w 470260"/>
              <a:gd name="connsiteY2" fmla="*/ 237331 h 302379"/>
              <a:gd name="connsiteX3" fmla="*/ 294783 w 470260"/>
              <a:gd name="connsiteY3" fmla="*/ 297656 h 302379"/>
              <a:gd name="connsiteX4" fmla="*/ 91583 w 470260"/>
              <a:gd name="connsiteY4" fmla="*/ 294481 h 302379"/>
              <a:gd name="connsiteX5" fmla="*/ 40783 w 470260"/>
              <a:gd name="connsiteY5" fmla="*/ 262731 h 302379"/>
              <a:gd name="connsiteX6" fmla="*/ 21733 w 470260"/>
              <a:gd name="connsiteY6" fmla="*/ 221456 h 302379"/>
              <a:gd name="connsiteX7" fmla="*/ 28083 w 470260"/>
              <a:gd name="connsiteY7" fmla="*/ 164306 h 302379"/>
              <a:gd name="connsiteX8" fmla="*/ 24908 w 470260"/>
              <a:gd name="connsiteY8" fmla="*/ 138906 h 302379"/>
              <a:gd name="connsiteX9" fmla="*/ 15383 w 470260"/>
              <a:gd name="connsiteY9" fmla="*/ 84931 h 302379"/>
              <a:gd name="connsiteX10" fmla="*/ 256683 w 470260"/>
              <a:gd name="connsiteY10" fmla="*/ 50006 h 302379"/>
              <a:gd name="connsiteX11" fmla="*/ 364633 w 470260"/>
              <a:gd name="connsiteY11" fmla="*/ 2381 h 30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260" h="302379">
                <a:moveTo>
                  <a:pt x="364633" y="2381"/>
                </a:moveTo>
                <a:cubicBezTo>
                  <a:pt x="399029" y="15610"/>
                  <a:pt x="449829" y="90223"/>
                  <a:pt x="463058" y="129381"/>
                </a:cubicBezTo>
                <a:cubicBezTo>
                  <a:pt x="476287" y="168539"/>
                  <a:pt x="472054" y="209285"/>
                  <a:pt x="444008" y="237331"/>
                </a:cubicBezTo>
                <a:cubicBezTo>
                  <a:pt x="415962" y="265377"/>
                  <a:pt x="353520" y="288131"/>
                  <a:pt x="294783" y="297656"/>
                </a:cubicBezTo>
                <a:cubicBezTo>
                  <a:pt x="236045" y="307181"/>
                  <a:pt x="133916" y="300302"/>
                  <a:pt x="91583" y="294481"/>
                </a:cubicBezTo>
                <a:cubicBezTo>
                  <a:pt x="49250" y="288660"/>
                  <a:pt x="52425" y="274902"/>
                  <a:pt x="40783" y="262731"/>
                </a:cubicBezTo>
                <a:cubicBezTo>
                  <a:pt x="29141" y="250560"/>
                  <a:pt x="23850" y="237860"/>
                  <a:pt x="21733" y="221456"/>
                </a:cubicBezTo>
                <a:cubicBezTo>
                  <a:pt x="19616" y="205052"/>
                  <a:pt x="27554" y="178064"/>
                  <a:pt x="28083" y="164306"/>
                </a:cubicBezTo>
                <a:cubicBezTo>
                  <a:pt x="28612" y="150548"/>
                  <a:pt x="27025" y="152135"/>
                  <a:pt x="24908" y="138906"/>
                </a:cubicBezTo>
                <a:cubicBezTo>
                  <a:pt x="22791" y="125677"/>
                  <a:pt x="-23246" y="99748"/>
                  <a:pt x="15383" y="84931"/>
                </a:cubicBezTo>
                <a:cubicBezTo>
                  <a:pt x="54012" y="70114"/>
                  <a:pt x="190537" y="65352"/>
                  <a:pt x="256683" y="50006"/>
                </a:cubicBezTo>
                <a:cubicBezTo>
                  <a:pt x="322829" y="34660"/>
                  <a:pt x="330237" y="-10848"/>
                  <a:pt x="364633" y="23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A7634892-EEC8-44E3-B39C-5B734AFC5FF6}"/>
              </a:ext>
            </a:extLst>
          </p:cNvPr>
          <p:cNvSpPr/>
          <p:nvPr/>
        </p:nvSpPr>
        <p:spPr>
          <a:xfrm rot="17817072">
            <a:off x="4298123" y="3545527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月 20">
            <a:extLst>
              <a:ext uri="{FF2B5EF4-FFF2-40B4-BE49-F238E27FC236}">
                <a16:creationId xmlns:a16="http://schemas.microsoft.com/office/drawing/2014/main" id="{91EE5AC0-99BD-B5EF-4A66-C0AFF5284C9F}"/>
              </a:ext>
            </a:extLst>
          </p:cNvPr>
          <p:cNvSpPr/>
          <p:nvPr/>
        </p:nvSpPr>
        <p:spPr>
          <a:xfrm rot="15823756">
            <a:off x="4476835" y="3518593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月 21">
            <a:extLst>
              <a:ext uri="{FF2B5EF4-FFF2-40B4-BE49-F238E27FC236}">
                <a16:creationId xmlns:a16="http://schemas.microsoft.com/office/drawing/2014/main" id="{21F79CBE-15AD-FF2A-2275-6CC9B91043BB}"/>
              </a:ext>
            </a:extLst>
          </p:cNvPr>
          <p:cNvSpPr/>
          <p:nvPr/>
        </p:nvSpPr>
        <p:spPr>
          <a:xfrm rot="17377282">
            <a:off x="4447304" y="3629554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月 22">
            <a:extLst>
              <a:ext uri="{FF2B5EF4-FFF2-40B4-BE49-F238E27FC236}">
                <a16:creationId xmlns:a16="http://schemas.microsoft.com/office/drawing/2014/main" id="{2D92846F-E105-45C5-CFF9-42FC3A11520F}"/>
              </a:ext>
            </a:extLst>
          </p:cNvPr>
          <p:cNvSpPr/>
          <p:nvPr/>
        </p:nvSpPr>
        <p:spPr>
          <a:xfrm rot="15319739">
            <a:off x="4317214" y="3639078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298DC68A-1BC7-8048-36CA-74DE92FA9DCD}"/>
              </a:ext>
            </a:extLst>
          </p:cNvPr>
          <p:cNvSpPr/>
          <p:nvPr/>
        </p:nvSpPr>
        <p:spPr>
          <a:xfrm>
            <a:off x="4058989" y="3381160"/>
            <a:ext cx="397749" cy="131338"/>
          </a:xfrm>
          <a:custGeom>
            <a:avLst/>
            <a:gdLst>
              <a:gd name="connsiteX0" fmla="*/ 1343 w 397749"/>
              <a:gd name="connsiteY0" fmla="*/ 131192 h 131338"/>
              <a:gd name="connsiteX1" fmla="*/ 394172 w 397749"/>
              <a:gd name="connsiteY1" fmla="*/ 2450 h 131338"/>
              <a:gd name="connsiteX2" fmla="*/ 199408 w 397749"/>
              <a:gd name="connsiteY2" fmla="*/ 45364 h 131338"/>
              <a:gd name="connsiteX3" fmla="*/ 262129 w 397749"/>
              <a:gd name="connsiteY3" fmla="*/ 28859 h 131338"/>
              <a:gd name="connsiteX4" fmla="*/ 1343 w 397749"/>
              <a:gd name="connsiteY4" fmla="*/ 131192 h 13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749" h="131338">
                <a:moveTo>
                  <a:pt x="1343" y="131192"/>
                </a:moveTo>
                <a:cubicBezTo>
                  <a:pt x="23350" y="126791"/>
                  <a:pt x="361161" y="16755"/>
                  <a:pt x="394172" y="2450"/>
                </a:cubicBezTo>
                <a:cubicBezTo>
                  <a:pt x="427183" y="-11855"/>
                  <a:pt x="221415" y="40963"/>
                  <a:pt x="199408" y="45364"/>
                </a:cubicBezTo>
                <a:cubicBezTo>
                  <a:pt x="177401" y="49765"/>
                  <a:pt x="289638" y="18406"/>
                  <a:pt x="262129" y="28859"/>
                </a:cubicBezTo>
                <a:cubicBezTo>
                  <a:pt x="234620" y="39312"/>
                  <a:pt x="-20664" y="135593"/>
                  <a:pt x="1343" y="13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E889185-B148-1ABD-550B-C6184FB120D8}"/>
              </a:ext>
            </a:extLst>
          </p:cNvPr>
          <p:cNvSpPr/>
          <p:nvPr/>
        </p:nvSpPr>
        <p:spPr>
          <a:xfrm>
            <a:off x="4496075" y="3363757"/>
            <a:ext cx="384585" cy="109762"/>
          </a:xfrm>
          <a:custGeom>
            <a:avLst/>
            <a:gdLst>
              <a:gd name="connsiteX0" fmla="*/ 0 w 384585"/>
              <a:gd name="connsiteY0" fmla="*/ 47 h 109762"/>
              <a:gd name="connsiteX1" fmla="*/ 264087 w 384585"/>
              <a:gd name="connsiteY1" fmla="*/ 56165 h 109762"/>
              <a:gd name="connsiteX2" fmla="*/ 373022 w 384585"/>
              <a:gd name="connsiteY2" fmla="*/ 95778 h 109762"/>
              <a:gd name="connsiteX3" fmla="*/ 330108 w 384585"/>
              <a:gd name="connsiteY3" fmla="*/ 75972 h 109762"/>
              <a:gd name="connsiteX4" fmla="*/ 382926 w 384585"/>
              <a:gd name="connsiteY4" fmla="*/ 108982 h 109762"/>
              <a:gd name="connsiteX5" fmla="*/ 254183 w 384585"/>
              <a:gd name="connsiteY5" fmla="*/ 36359 h 109762"/>
              <a:gd name="connsiteX6" fmla="*/ 237678 w 384585"/>
              <a:gd name="connsiteY6" fmla="*/ 33057 h 109762"/>
              <a:gd name="connsiteX7" fmla="*/ 264087 w 384585"/>
              <a:gd name="connsiteY7" fmla="*/ 66068 h 109762"/>
              <a:gd name="connsiteX8" fmla="*/ 0 w 384585"/>
              <a:gd name="connsiteY8" fmla="*/ 47 h 10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585" h="109762">
                <a:moveTo>
                  <a:pt x="0" y="47"/>
                </a:moveTo>
                <a:cubicBezTo>
                  <a:pt x="0" y="-1603"/>
                  <a:pt x="201917" y="40210"/>
                  <a:pt x="264087" y="56165"/>
                </a:cubicBezTo>
                <a:cubicBezTo>
                  <a:pt x="326257" y="72120"/>
                  <a:pt x="362019" y="92477"/>
                  <a:pt x="373022" y="95778"/>
                </a:cubicBezTo>
                <a:cubicBezTo>
                  <a:pt x="384025" y="99079"/>
                  <a:pt x="328457" y="73771"/>
                  <a:pt x="330108" y="75972"/>
                </a:cubicBezTo>
                <a:cubicBezTo>
                  <a:pt x="331759" y="78173"/>
                  <a:pt x="395580" y="115584"/>
                  <a:pt x="382926" y="108982"/>
                </a:cubicBezTo>
                <a:cubicBezTo>
                  <a:pt x="370272" y="102380"/>
                  <a:pt x="254183" y="36359"/>
                  <a:pt x="254183" y="36359"/>
                </a:cubicBezTo>
                <a:cubicBezTo>
                  <a:pt x="229975" y="23705"/>
                  <a:pt x="236027" y="28106"/>
                  <a:pt x="237678" y="33057"/>
                </a:cubicBezTo>
                <a:cubicBezTo>
                  <a:pt x="239329" y="38009"/>
                  <a:pt x="301499" y="71019"/>
                  <a:pt x="264087" y="66068"/>
                </a:cubicBezTo>
                <a:cubicBezTo>
                  <a:pt x="226675" y="61117"/>
                  <a:pt x="0" y="1697"/>
                  <a:pt x="0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60ECCA8-1168-0689-B40E-8F058085AEA2}"/>
              </a:ext>
            </a:extLst>
          </p:cNvPr>
          <p:cNvSpPr/>
          <p:nvPr/>
        </p:nvSpPr>
        <p:spPr>
          <a:xfrm>
            <a:off x="4734722" y="3341544"/>
            <a:ext cx="270616" cy="160965"/>
          </a:xfrm>
          <a:custGeom>
            <a:avLst/>
            <a:gdLst>
              <a:gd name="connsiteX0" fmla="*/ 2332 w 270616"/>
              <a:gd name="connsiteY0" fmla="*/ 2453 h 160965"/>
              <a:gd name="connsiteX1" fmla="*/ 249913 w 270616"/>
              <a:gd name="connsiteY1" fmla="*/ 141099 h 160965"/>
              <a:gd name="connsiteX2" fmla="*/ 197096 w 270616"/>
              <a:gd name="connsiteY2" fmla="*/ 141099 h 160965"/>
              <a:gd name="connsiteX3" fmla="*/ 121171 w 270616"/>
              <a:gd name="connsiteY3" fmla="*/ 144400 h 160965"/>
              <a:gd name="connsiteX4" fmla="*/ 266419 w 270616"/>
              <a:gd name="connsiteY4" fmla="*/ 160905 h 160965"/>
              <a:gd name="connsiteX5" fmla="*/ 223505 w 270616"/>
              <a:gd name="connsiteY5" fmla="*/ 137798 h 160965"/>
              <a:gd name="connsiteX6" fmla="*/ 140978 w 270616"/>
              <a:gd name="connsiteY6" fmla="*/ 84980 h 160965"/>
              <a:gd name="connsiteX7" fmla="*/ 193795 w 270616"/>
              <a:gd name="connsiteY7" fmla="*/ 104787 h 160965"/>
              <a:gd name="connsiteX8" fmla="*/ 127773 w 270616"/>
              <a:gd name="connsiteY8" fmla="*/ 55270 h 160965"/>
              <a:gd name="connsiteX9" fmla="*/ 2332 w 270616"/>
              <a:gd name="connsiteY9" fmla="*/ 2453 h 16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616" h="160965">
                <a:moveTo>
                  <a:pt x="2332" y="2453"/>
                </a:moveTo>
                <a:cubicBezTo>
                  <a:pt x="22689" y="16758"/>
                  <a:pt x="217452" y="117991"/>
                  <a:pt x="249913" y="141099"/>
                </a:cubicBezTo>
                <a:cubicBezTo>
                  <a:pt x="282374" y="164207"/>
                  <a:pt x="218553" y="140549"/>
                  <a:pt x="197096" y="141099"/>
                </a:cubicBezTo>
                <a:cubicBezTo>
                  <a:pt x="175639" y="141649"/>
                  <a:pt x="109617" y="141099"/>
                  <a:pt x="121171" y="144400"/>
                </a:cubicBezTo>
                <a:cubicBezTo>
                  <a:pt x="132725" y="147701"/>
                  <a:pt x="249364" y="162005"/>
                  <a:pt x="266419" y="160905"/>
                </a:cubicBezTo>
                <a:cubicBezTo>
                  <a:pt x="283474" y="159805"/>
                  <a:pt x="244412" y="150452"/>
                  <a:pt x="223505" y="137798"/>
                </a:cubicBezTo>
                <a:cubicBezTo>
                  <a:pt x="202598" y="125144"/>
                  <a:pt x="145930" y="90482"/>
                  <a:pt x="140978" y="84980"/>
                </a:cubicBezTo>
                <a:cubicBezTo>
                  <a:pt x="136026" y="79478"/>
                  <a:pt x="195996" y="109739"/>
                  <a:pt x="193795" y="104787"/>
                </a:cubicBezTo>
                <a:cubicBezTo>
                  <a:pt x="191594" y="99835"/>
                  <a:pt x="154732" y="70125"/>
                  <a:pt x="127773" y="55270"/>
                </a:cubicBezTo>
                <a:cubicBezTo>
                  <a:pt x="100814" y="40415"/>
                  <a:pt x="-18025" y="-11852"/>
                  <a:pt x="2332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4AA66F1-9E84-6FFF-4535-DE323AC5A8AA}"/>
              </a:ext>
            </a:extLst>
          </p:cNvPr>
          <p:cNvSpPr/>
          <p:nvPr/>
        </p:nvSpPr>
        <p:spPr>
          <a:xfrm>
            <a:off x="4036976" y="3240507"/>
            <a:ext cx="625787" cy="216118"/>
          </a:xfrm>
          <a:custGeom>
            <a:avLst/>
            <a:gdLst>
              <a:gd name="connsiteX0" fmla="*/ 249 w 625787"/>
              <a:gd name="connsiteY0" fmla="*/ 215727 h 216118"/>
              <a:gd name="connsiteX1" fmla="*/ 195012 w 625787"/>
              <a:gd name="connsiteY1" fmla="*/ 60576 h 216118"/>
              <a:gd name="connsiteX2" fmla="*/ 175206 w 625787"/>
              <a:gd name="connsiteY2" fmla="*/ 86985 h 216118"/>
              <a:gd name="connsiteX3" fmla="*/ 261034 w 625787"/>
              <a:gd name="connsiteY3" fmla="*/ 20963 h 216118"/>
              <a:gd name="connsiteX4" fmla="*/ 498712 w 625787"/>
              <a:gd name="connsiteY4" fmla="*/ 24264 h 216118"/>
              <a:gd name="connsiteX5" fmla="*/ 465701 w 625787"/>
              <a:gd name="connsiteY5" fmla="*/ 7759 h 216118"/>
              <a:gd name="connsiteX6" fmla="*/ 624153 w 625787"/>
              <a:gd name="connsiteY6" fmla="*/ 60576 h 216118"/>
              <a:gd name="connsiteX7" fmla="*/ 350163 w 625787"/>
              <a:gd name="connsiteY7" fmla="*/ 4458 h 216118"/>
              <a:gd name="connsiteX8" fmla="*/ 261034 w 625787"/>
              <a:gd name="connsiteY8" fmla="*/ 14361 h 216118"/>
              <a:gd name="connsiteX9" fmla="*/ 135593 w 625787"/>
              <a:gd name="connsiteY9" fmla="*/ 100189 h 216118"/>
              <a:gd name="connsiteX10" fmla="*/ 241228 w 625787"/>
              <a:gd name="connsiteY10" fmla="*/ 7759 h 216118"/>
              <a:gd name="connsiteX11" fmla="*/ 249 w 625787"/>
              <a:gd name="connsiteY11" fmla="*/ 215727 h 21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5787" h="216118">
                <a:moveTo>
                  <a:pt x="249" y="215727"/>
                </a:moveTo>
                <a:cubicBezTo>
                  <a:pt x="-7454" y="224530"/>
                  <a:pt x="165853" y="82033"/>
                  <a:pt x="195012" y="60576"/>
                </a:cubicBezTo>
                <a:cubicBezTo>
                  <a:pt x="224171" y="39119"/>
                  <a:pt x="164202" y="93587"/>
                  <a:pt x="175206" y="86985"/>
                </a:cubicBezTo>
                <a:cubicBezTo>
                  <a:pt x="186210" y="80383"/>
                  <a:pt x="207116" y="31416"/>
                  <a:pt x="261034" y="20963"/>
                </a:cubicBezTo>
                <a:cubicBezTo>
                  <a:pt x="314952" y="10509"/>
                  <a:pt x="464601" y="26465"/>
                  <a:pt x="498712" y="24264"/>
                </a:cubicBezTo>
                <a:cubicBezTo>
                  <a:pt x="532823" y="22063"/>
                  <a:pt x="444794" y="1707"/>
                  <a:pt x="465701" y="7759"/>
                </a:cubicBezTo>
                <a:cubicBezTo>
                  <a:pt x="486608" y="13811"/>
                  <a:pt x="643409" y="61126"/>
                  <a:pt x="624153" y="60576"/>
                </a:cubicBezTo>
                <a:cubicBezTo>
                  <a:pt x="604897" y="60026"/>
                  <a:pt x="410683" y="12160"/>
                  <a:pt x="350163" y="4458"/>
                </a:cubicBezTo>
                <a:cubicBezTo>
                  <a:pt x="289643" y="-3244"/>
                  <a:pt x="296796" y="-1594"/>
                  <a:pt x="261034" y="14361"/>
                </a:cubicBezTo>
                <a:cubicBezTo>
                  <a:pt x="225272" y="30316"/>
                  <a:pt x="138894" y="101289"/>
                  <a:pt x="135593" y="100189"/>
                </a:cubicBezTo>
                <a:cubicBezTo>
                  <a:pt x="132292" y="99089"/>
                  <a:pt x="264336" y="-8196"/>
                  <a:pt x="241228" y="7759"/>
                </a:cubicBezTo>
                <a:cubicBezTo>
                  <a:pt x="218120" y="23714"/>
                  <a:pt x="7952" y="206924"/>
                  <a:pt x="249" y="215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5756595-3F47-5D46-1653-AF3C9BD03336}"/>
              </a:ext>
            </a:extLst>
          </p:cNvPr>
          <p:cNvSpPr/>
          <p:nvPr/>
        </p:nvSpPr>
        <p:spPr>
          <a:xfrm>
            <a:off x="4631419" y="3596735"/>
            <a:ext cx="244515" cy="133489"/>
          </a:xfrm>
          <a:custGeom>
            <a:avLst/>
            <a:gdLst>
              <a:gd name="connsiteX0" fmla="*/ 0 w 244515"/>
              <a:gd name="connsiteY0" fmla="*/ 133489 h 133489"/>
              <a:gd name="connsiteX1" fmla="*/ 85829 w 244515"/>
              <a:gd name="connsiteY1" fmla="*/ 87274 h 133489"/>
              <a:gd name="connsiteX2" fmla="*/ 240980 w 244515"/>
              <a:gd name="connsiteY2" fmla="*/ 1446 h 133489"/>
              <a:gd name="connsiteX3" fmla="*/ 198065 w 244515"/>
              <a:gd name="connsiteY3" fmla="*/ 31155 h 133489"/>
              <a:gd name="connsiteX4" fmla="*/ 145248 w 244515"/>
              <a:gd name="connsiteY4" fmla="*/ 67467 h 133489"/>
              <a:gd name="connsiteX5" fmla="*/ 0 w 244515"/>
              <a:gd name="connsiteY5" fmla="*/ 133489 h 13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15" h="133489">
                <a:moveTo>
                  <a:pt x="0" y="133489"/>
                </a:moveTo>
                <a:lnTo>
                  <a:pt x="85829" y="87274"/>
                </a:lnTo>
                <a:lnTo>
                  <a:pt x="240980" y="1446"/>
                </a:lnTo>
                <a:cubicBezTo>
                  <a:pt x="259686" y="-7907"/>
                  <a:pt x="198065" y="31155"/>
                  <a:pt x="198065" y="31155"/>
                </a:cubicBezTo>
                <a:cubicBezTo>
                  <a:pt x="182110" y="42158"/>
                  <a:pt x="171106" y="52062"/>
                  <a:pt x="145248" y="67467"/>
                </a:cubicBezTo>
                <a:cubicBezTo>
                  <a:pt x="119390" y="82872"/>
                  <a:pt x="81152" y="103229"/>
                  <a:pt x="0" y="133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2876C5E-57B3-B32A-CC27-AEF73FFC5E00}"/>
              </a:ext>
            </a:extLst>
          </p:cNvPr>
          <p:cNvSpPr/>
          <p:nvPr/>
        </p:nvSpPr>
        <p:spPr>
          <a:xfrm>
            <a:off x="3914715" y="3613071"/>
            <a:ext cx="176416" cy="35232"/>
          </a:xfrm>
          <a:custGeom>
            <a:avLst/>
            <a:gdLst>
              <a:gd name="connsiteX0" fmla="*/ 175327 w 176416"/>
              <a:gd name="connsiteY0" fmla="*/ 21421 h 35232"/>
              <a:gd name="connsiteX1" fmla="*/ 6972 w 176416"/>
              <a:gd name="connsiteY1" fmla="*/ 1615 h 35232"/>
              <a:gd name="connsiteX2" fmla="*/ 36681 w 176416"/>
              <a:gd name="connsiteY2" fmla="*/ 4916 h 35232"/>
              <a:gd name="connsiteX3" fmla="*/ 79595 w 176416"/>
              <a:gd name="connsiteY3" fmla="*/ 34626 h 35232"/>
              <a:gd name="connsiteX4" fmla="*/ 175327 w 176416"/>
              <a:gd name="connsiteY4" fmla="*/ 21421 h 3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416" h="35232">
                <a:moveTo>
                  <a:pt x="175327" y="21421"/>
                </a:moveTo>
                <a:cubicBezTo>
                  <a:pt x="163223" y="15919"/>
                  <a:pt x="6972" y="1615"/>
                  <a:pt x="6972" y="1615"/>
                </a:cubicBezTo>
                <a:cubicBezTo>
                  <a:pt x="-16136" y="-1136"/>
                  <a:pt x="24577" y="-586"/>
                  <a:pt x="36681" y="4916"/>
                </a:cubicBezTo>
                <a:cubicBezTo>
                  <a:pt x="48785" y="10418"/>
                  <a:pt x="64190" y="31325"/>
                  <a:pt x="79595" y="34626"/>
                </a:cubicBezTo>
                <a:cubicBezTo>
                  <a:pt x="95000" y="37927"/>
                  <a:pt x="187431" y="26923"/>
                  <a:pt x="175327" y="2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B09B4E9-94FD-16D1-484B-7D85F9A4F4F4}"/>
              </a:ext>
            </a:extLst>
          </p:cNvPr>
          <p:cNvSpPr/>
          <p:nvPr/>
        </p:nvSpPr>
        <p:spPr>
          <a:xfrm>
            <a:off x="5040569" y="3439729"/>
            <a:ext cx="89560" cy="118839"/>
          </a:xfrm>
          <a:custGeom>
            <a:avLst/>
            <a:gdLst>
              <a:gd name="connsiteX0" fmla="*/ 185 w 89560"/>
              <a:gd name="connsiteY0" fmla="*/ 0 h 118839"/>
              <a:gd name="connsiteX1" fmla="*/ 56303 w 89560"/>
              <a:gd name="connsiteY1" fmla="*/ 85828 h 118839"/>
              <a:gd name="connsiteX2" fmla="*/ 89314 w 89560"/>
              <a:gd name="connsiteY2" fmla="*/ 118839 h 118839"/>
              <a:gd name="connsiteX3" fmla="*/ 39798 w 89560"/>
              <a:gd name="connsiteY3" fmla="*/ 85828 h 118839"/>
              <a:gd name="connsiteX4" fmla="*/ 185 w 89560"/>
              <a:gd name="connsiteY4" fmla="*/ 0 h 11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60" h="118839">
                <a:moveTo>
                  <a:pt x="185" y="0"/>
                </a:moveTo>
                <a:cubicBezTo>
                  <a:pt x="2936" y="0"/>
                  <a:pt x="41448" y="66022"/>
                  <a:pt x="56303" y="85828"/>
                </a:cubicBezTo>
                <a:cubicBezTo>
                  <a:pt x="71158" y="105634"/>
                  <a:pt x="92065" y="118839"/>
                  <a:pt x="89314" y="118839"/>
                </a:cubicBezTo>
                <a:cubicBezTo>
                  <a:pt x="86563" y="118839"/>
                  <a:pt x="53552" y="100683"/>
                  <a:pt x="39798" y="85828"/>
                </a:cubicBezTo>
                <a:cubicBezTo>
                  <a:pt x="26044" y="70973"/>
                  <a:pt x="-2566" y="0"/>
                  <a:pt x="1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D64C694-5A7C-6ED8-11D5-7DD91CAB0962}"/>
              </a:ext>
            </a:extLst>
          </p:cNvPr>
          <p:cNvSpPr/>
          <p:nvPr/>
        </p:nvSpPr>
        <p:spPr>
          <a:xfrm>
            <a:off x="3507773" y="2995247"/>
            <a:ext cx="275535" cy="249924"/>
          </a:xfrm>
          <a:custGeom>
            <a:avLst/>
            <a:gdLst>
              <a:gd name="connsiteX0" fmla="*/ 602 w 275535"/>
              <a:gd name="connsiteY0" fmla="*/ 249603 h 249924"/>
              <a:gd name="connsiteX1" fmla="*/ 175227 w 275535"/>
              <a:gd name="connsiteY1" fmla="*/ 59103 h 249924"/>
              <a:gd name="connsiteX2" fmla="*/ 165702 w 275535"/>
              <a:gd name="connsiteY2" fmla="*/ 94028 h 249924"/>
              <a:gd name="connsiteX3" fmla="*/ 273652 w 275535"/>
              <a:gd name="connsiteY3" fmla="*/ 1953 h 249924"/>
              <a:gd name="connsiteX4" fmla="*/ 226027 w 275535"/>
              <a:gd name="connsiteY4" fmla="*/ 36878 h 249924"/>
              <a:gd name="connsiteX5" fmla="*/ 121252 w 275535"/>
              <a:gd name="connsiteY5" fmla="*/ 103553 h 249924"/>
              <a:gd name="connsiteX6" fmla="*/ 602 w 275535"/>
              <a:gd name="connsiteY6" fmla="*/ 249603 h 24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535" h="249924">
                <a:moveTo>
                  <a:pt x="602" y="249603"/>
                </a:moveTo>
                <a:cubicBezTo>
                  <a:pt x="9598" y="242195"/>
                  <a:pt x="147710" y="85032"/>
                  <a:pt x="175227" y="59103"/>
                </a:cubicBezTo>
                <a:cubicBezTo>
                  <a:pt x="202744" y="33174"/>
                  <a:pt x="149298" y="103553"/>
                  <a:pt x="165702" y="94028"/>
                </a:cubicBezTo>
                <a:cubicBezTo>
                  <a:pt x="182106" y="84503"/>
                  <a:pt x="263598" y="11478"/>
                  <a:pt x="273652" y="1953"/>
                </a:cubicBezTo>
                <a:cubicBezTo>
                  <a:pt x="283706" y="-7572"/>
                  <a:pt x="251427" y="19945"/>
                  <a:pt x="226027" y="36878"/>
                </a:cubicBezTo>
                <a:cubicBezTo>
                  <a:pt x="200627" y="53811"/>
                  <a:pt x="156706" y="72861"/>
                  <a:pt x="121252" y="103553"/>
                </a:cubicBezTo>
                <a:cubicBezTo>
                  <a:pt x="85798" y="134245"/>
                  <a:pt x="-8394" y="257011"/>
                  <a:pt x="602" y="249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2CDBC7D-E4AF-9BE2-F67B-7F2D3DA36B30}"/>
              </a:ext>
            </a:extLst>
          </p:cNvPr>
          <p:cNvSpPr/>
          <p:nvPr/>
        </p:nvSpPr>
        <p:spPr>
          <a:xfrm>
            <a:off x="3857084" y="2822434"/>
            <a:ext cx="305371" cy="127141"/>
          </a:xfrm>
          <a:custGeom>
            <a:avLst/>
            <a:gdLst>
              <a:gd name="connsiteX0" fmla="*/ 541 w 305371"/>
              <a:gd name="connsiteY0" fmla="*/ 127141 h 127141"/>
              <a:gd name="connsiteX1" fmla="*/ 149766 w 305371"/>
              <a:gd name="connsiteY1" fmla="*/ 54116 h 127141"/>
              <a:gd name="connsiteX2" fmla="*/ 305341 w 305371"/>
              <a:gd name="connsiteY2" fmla="*/ 38241 h 127141"/>
              <a:gd name="connsiteX3" fmla="*/ 137066 w 305371"/>
              <a:gd name="connsiteY3" fmla="*/ 141 h 127141"/>
              <a:gd name="connsiteX4" fmla="*/ 219616 w 305371"/>
              <a:gd name="connsiteY4" fmla="*/ 25541 h 127141"/>
              <a:gd name="connsiteX5" fmla="*/ 197391 w 305371"/>
              <a:gd name="connsiteY5" fmla="*/ 31891 h 127141"/>
              <a:gd name="connsiteX6" fmla="*/ 102141 w 305371"/>
              <a:gd name="connsiteY6" fmla="*/ 54116 h 127141"/>
              <a:gd name="connsiteX7" fmla="*/ 541 w 305371"/>
              <a:gd name="connsiteY7" fmla="*/ 127141 h 12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371" h="127141">
                <a:moveTo>
                  <a:pt x="541" y="127141"/>
                </a:moveTo>
                <a:cubicBezTo>
                  <a:pt x="8478" y="127141"/>
                  <a:pt x="98966" y="68933"/>
                  <a:pt x="149766" y="54116"/>
                </a:cubicBezTo>
                <a:cubicBezTo>
                  <a:pt x="200566" y="39299"/>
                  <a:pt x="307458" y="47237"/>
                  <a:pt x="305341" y="38241"/>
                </a:cubicBezTo>
                <a:cubicBezTo>
                  <a:pt x="303224" y="29245"/>
                  <a:pt x="151354" y="2258"/>
                  <a:pt x="137066" y="141"/>
                </a:cubicBezTo>
                <a:cubicBezTo>
                  <a:pt x="122779" y="-1976"/>
                  <a:pt x="209562" y="20249"/>
                  <a:pt x="219616" y="25541"/>
                </a:cubicBezTo>
                <a:cubicBezTo>
                  <a:pt x="229670" y="30833"/>
                  <a:pt x="197391" y="31891"/>
                  <a:pt x="197391" y="31891"/>
                </a:cubicBezTo>
                <a:cubicBezTo>
                  <a:pt x="177812" y="36653"/>
                  <a:pt x="130187" y="41945"/>
                  <a:pt x="102141" y="54116"/>
                </a:cubicBezTo>
                <a:cubicBezTo>
                  <a:pt x="74095" y="66287"/>
                  <a:pt x="-7396" y="127141"/>
                  <a:pt x="541" y="127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2E95497-F6D2-B259-0F03-CABB1CA804DB}"/>
              </a:ext>
            </a:extLst>
          </p:cNvPr>
          <p:cNvSpPr/>
          <p:nvPr/>
        </p:nvSpPr>
        <p:spPr>
          <a:xfrm>
            <a:off x="4189947" y="2795524"/>
            <a:ext cx="328118" cy="52787"/>
          </a:xfrm>
          <a:custGeom>
            <a:avLst/>
            <a:gdLst>
              <a:gd name="connsiteX0" fmla="*/ 1053 w 328118"/>
              <a:gd name="connsiteY0" fmla="*/ 1651 h 52787"/>
              <a:gd name="connsiteX1" fmla="*/ 194728 w 328118"/>
              <a:gd name="connsiteY1" fmla="*/ 27051 h 52787"/>
              <a:gd name="connsiteX2" fmla="*/ 328078 w 328118"/>
              <a:gd name="connsiteY2" fmla="*/ 52451 h 52787"/>
              <a:gd name="connsiteX3" fmla="*/ 182028 w 328118"/>
              <a:gd name="connsiteY3" fmla="*/ 8001 h 52787"/>
              <a:gd name="connsiteX4" fmla="*/ 185203 w 328118"/>
              <a:gd name="connsiteY4" fmla="*/ 23876 h 52787"/>
              <a:gd name="connsiteX5" fmla="*/ 118528 w 328118"/>
              <a:gd name="connsiteY5" fmla="*/ 4826 h 52787"/>
              <a:gd name="connsiteX6" fmla="*/ 1053 w 328118"/>
              <a:gd name="connsiteY6" fmla="*/ 1651 h 5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118" h="52787">
                <a:moveTo>
                  <a:pt x="1053" y="1651"/>
                </a:moveTo>
                <a:cubicBezTo>
                  <a:pt x="13753" y="5355"/>
                  <a:pt x="140224" y="18584"/>
                  <a:pt x="194728" y="27051"/>
                </a:cubicBezTo>
                <a:cubicBezTo>
                  <a:pt x="249232" y="35518"/>
                  <a:pt x="330195" y="55626"/>
                  <a:pt x="328078" y="52451"/>
                </a:cubicBezTo>
                <a:cubicBezTo>
                  <a:pt x="325961" y="49276"/>
                  <a:pt x="182028" y="8001"/>
                  <a:pt x="182028" y="8001"/>
                </a:cubicBezTo>
                <a:cubicBezTo>
                  <a:pt x="158216" y="3239"/>
                  <a:pt x="195786" y="24405"/>
                  <a:pt x="185203" y="23876"/>
                </a:cubicBezTo>
                <a:cubicBezTo>
                  <a:pt x="174620" y="23347"/>
                  <a:pt x="142870" y="8530"/>
                  <a:pt x="118528" y="4826"/>
                </a:cubicBezTo>
                <a:cubicBezTo>
                  <a:pt x="94186" y="1122"/>
                  <a:pt x="-11647" y="-2053"/>
                  <a:pt x="1053" y="1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F88C886-A11A-4D34-00BF-6293C68A4305}"/>
              </a:ext>
            </a:extLst>
          </p:cNvPr>
          <p:cNvSpPr/>
          <p:nvPr/>
        </p:nvSpPr>
        <p:spPr>
          <a:xfrm>
            <a:off x="4381193" y="2742765"/>
            <a:ext cx="183266" cy="111652"/>
          </a:xfrm>
          <a:custGeom>
            <a:avLst/>
            <a:gdLst>
              <a:gd name="connsiteX0" fmla="*/ 307 w 183266"/>
              <a:gd name="connsiteY0" fmla="*/ 435 h 111652"/>
              <a:gd name="connsiteX1" fmla="*/ 117782 w 183266"/>
              <a:gd name="connsiteY1" fmla="*/ 25835 h 111652"/>
              <a:gd name="connsiteX2" fmla="*/ 181282 w 183266"/>
              <a:gd name="connsiteY2" fmla="*/ 111560 h 111652"/>
              <a:gd name="connsiteX3" fmla="*/ 155882 w 183266"/>
              <a:gd name="connsiteY3" fmla="*/ 41710 h 111652"/>
              <a:gd name="connsiteX4" fmla="*/ 307 w 183266"/>
              <a:gd name="connsiteY4" fmla="*/ 435 h 11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266" h="111652">
                <a:moveTo>
                  <a:pt x="307" y="435"/>
                </a:moveTo>
                <a:cubicBezTo>
                  <a:pt x="-6043" y="-2211"/>
                  <a:pt x="87620" y="7314"/>
                  <a:pt x="117782" y="25835"/>
                </a:cubicBezTo>
                <a:cubicBezTo>
                  <a:pt x="147945" y="44356"/>
                  <a:pt x="174932" y="108914"/>
                  <a:pt x="181282" y="111560"/>
                </a:cubicBezTo>
                <a:cubicBezTo>
                  <a:pt x="187632" y="114206"/>
                  <a:pt x="178636" y="59173"/>
                  <a:pt x="155882" y="41710"/>
                </a:cubicBezTo>
                <a:cubicBezTo>
                  <a:pt x="133128" y="24248"/>
                  <a:pt x="6657" y="3081"/>
                  <a:pt x="307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B309344B-51FF-904C-B4F0-52A51CD799FE}"/>
              </a:ext>
            </a:extLst>
          </p:cNvPr>
          <p:cNvSpPr/>
          <p:nvPr/>
        </p:nvSpPr>
        <p:spPr>
          <a:xfrm>
            <a:off x="4589956" y="2743704"/>
            <a:ext cx="325027" cy="95052"/>
          </a:xfrm>
          <a:custGeom>
            <a:avLst/>
            <a:gdLst>
              <a:gd name="connsiteX0" fmla="*/ 4269 w 325027"/>
              <a:gd name="connsiteY0" fmla="*/ 2671 h 95052"/>
              <a:gd name="connsiteX1" fmla="*/ 185244 w 325027"/>
              <a:gd name="connsiteY1" fmla="*/ 72521 h 95052"/>
              <a:gd name="connsiteX2" fmla="*/ 324944 w 325027"/>
              <a:gd name="connsiteY2" fmla="*/ 94746 h 95052"/>
              <a:gd name="connsiteX3" fmla="*/ 207469 w 325027"/>
              <a:gd name="connsiteY3" fmla="*/ 59821 h 95052"/>
              <a:gd name="connsiteX4" fmla="*/ 207469 w 325027"/>
              <a:gd name="connsiteY4" fmla="*/ 72521 h 95052"/>
              <a:gd name="connsiteX5" fmla="*/ 67769 w 325027"/>
              <a:gd name="connsiteY5" fmla="*/ 18546 h 95052"/>
              <a:gd name="connsiteX6" fmla="*/ 4269 w 325027"/>
              <a:gd name="connsiteY6" fmla="*/ 2671 h 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27" h="95052">
                <a:moveTo>
                  <a:pt x="4269" y="2671"/>
                </a:moveTo>
                <a:cubicBezTo>
                  <a:pt x="23848" y="11667"/>
                  <a:pt x="131798" y="57175"/>
                  <a:pt x="185244" y="72521"/>
                </a:cubicBezTo>
                <a:cubicBezTo>
                  <a:pt x="238690" y="87867"/>
                  <a:pt x="321240" y="96863"/>
                  <a:pt x="324944" y="94746"/>
                </a:cubicBezTo>
                <a:cubicBezTo>
                  <a:pt x="328648" y="92629"/>
                  <a:pt x="207469" y="59821"/>
                  <a:pt x="207469" y="59821"/>
                </a:cubicBezTo>
                <a:cubicBezTo>
                  <a:pt x="187890" y="56117"/>
                  <a:pt x="230752" y="79400"/>
                  <a:pt x="207469" y="72521"/>
                </a:cubicBezTo>
                <a:cubicBezTo>
                  <a:pt x="184186" y="65642"/>
                  <a:pt x="98461" y="27542"/>
                  <a:pt x="67769" y="18546"/>
                </a:cubicBezTo>
                <a:cubicBezTo>
                  <a:pt x="37077" y="9550"/>
                  <a:pt x="-15310" y="-6325"/>
                  <a:pt x="4269" y="2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166EB270-3554-FE09-2891-4A92AA50332A}"/>
              </a:ext>
            </a:extLst>
          </p:cNvPr>
          <p:cNvSpPr/>
          <p:nvPr/>
        </p:nvSpPr>
        <p:spPr>
          <a:xfrm>
            <a:off x="3584561" y="2774868"/>
            <a:ext cx="308000" cy="279626"/>
          </a:xfrm>
          <a:custGeom>
            <a:avLst/>
            <a:gdLst>
              <a:gd name="connsiteX0" fmla="*/ 307989 w 308000"/>
              <a:gd name="connsiteY0" fmla="*/ 82 h 279626"/>
              <a:gd name="connsiteX1" fmla="*/ 123839 w 308000"/>
              <a:gd name="connsiteY1" fmla="*/ 136607 h 279626"/>
              <a:gd name="connsiteX2" fmla="*/ 136539 w 308000"/>
              <a:gd name="connsiteY2" fmla="*/ 111207 h 279626"/>
              <a:gd name="connsiteX3" fmla="*/ 14 w 308000"/>
              <a:gd name="connsiteY3" fmla="*/ 279482 h 279626"/>
              <a:gd name="connsiteX4" fmla="*/ 127014 w 308000"/>
              <a:gd name="connsiteY4" fmla="*/ 142957 h 279626"/>
              <a:gd name="connsiteX5" fmla="*/ 114314 w 308000"/>
              <a:gd name="connsiteY5" fmla="*/ 158832 h 279626"/>
              <a:gd name="connsiteX6" fmla="*/ 307989 w 308000"/>
              <a:gd name="connsiteY6" fmla="*/ 82 h 2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00" h="279626">
                <a:moveTo>
                  <a:pt x="307989" y="82"/>
                </a:moveTo>
                <a:cubicBezTo>
                  <a:pt x="309576" y="-3622"/>
                  <a:pt x="152414" y="118086"/>
                  <a:pt x="123839" y="136607"/>
                </a:cubicBezTo>
                <a:cubicBezTo>
                  <a:pt x="95264" y="155128"/>
                  <a:pt x="157176" y="87395"/>
                  <a:pt x="136539" y="111207"/>
                </a:cubicBezTo>
                <a:cubicBezTo>
                  <a:pt x="115902" y="135019"/>
                  <a:pt x="1601" y="274190"/>
                  <a:pt x="14" y="279482"/>
                </a:cubicBezTo>
                <a:cubicBezTo>
                  <a:pt x="-1573" y="284774"/>
                  <a:pt x="127014" y="142957"/>
                  <a:pt x="127014" y="142957"/>
                </a:cubicBezTo>
                <a:cubicBezTo>
                  <a:pt x="146064" y="122849"/>
                  <a:pt x="85739" y="179999"/>
                  <a:pt x="114314" y="158832"/>
                </a:cubicBezTo>
                <a:cubicBezTo>
                  <a:pt x="142889" y="137665"/>
                  <a:pt x="306402" y="3786"/>
                  <a:pt x="307989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181A0504-17D6-4FA8-7C7D-DE6AAAD4159D}"/>
              </a:ext>
            </a:extLst>
          </p:cNvPr>
          <p:cNvSpPr/>
          <p:nvPr/>
        </p:nvSpPr>
        <p:spPr>
          <a:xfrm>
            <a:off x="4060318" y="2609672"/>
            <a:ext cx="436327" cy="48632"/>
          </a:xfrm>
          <a:custGeom>
            <a:avLst/>
            <a:gdLst>
              <a:gd name="connsiteX0" fmla="*/ 507 w 436327"/>
              <a:gd name="connsiteY0" fmla="*/ 47803 h 48632"/>
              <a:gd name="connsiteX1" fmla="*/ 203707 w 436327"/>
              <a:gd name="connsiteY1" fmla="*/ 31928 h 48632"/>
              <a:gd name="connsiteX2" fmla="*/ 162432 w 436327"/>
              <a:gd name="connsiteY2" fmla="*/ 22403 h 48632"/>
              <a:gd name="connsiteX3" fmla="*/ 333882 w 436327"/>
              <a:gd name="connsiteY3" fmla="*/ 19228 h 48632"/>
              <a:gd name="connsiteX4" fmla="*/ 318007 w 436327"/>
              <a:gd name="connsiteY4" fmla="*/ 3353 h 48632"/>
              <a:gd name="connsiteX5" fmla="*/ 435482 w 436327"/>
              <a:gd name="connsiteY5" fmla="*/ 178 h 48632"/>
              <a:gd name="connsiteX6" fmla="*/ 359282 w 436327"/>
              <a:gd name="connsiteY6" fmla="*/ 6528 h 48632"/>
              <a:gd name="connsiteX7" fmla="*/ 152907 w 436327"/>
              <a:gd name="connsiteY7" fmla="*/ 41453 h 48632"/>
              <a:gd name="connsiteX8" fmla="*/ 507 w 436327"/>
              <a:gd name="connsiteY8" fmla="*/ 47803 h 4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327" h="48632">
                <a:moveTo>
                  <a:pt x="507" y="47803"/>
                </a:moveTo>
                <a:cubicBezTo>
                  <a:pt x="8974" y="46216"/>
                  <a:pt x="176720" y="36161"/>
                  <a:pt x="203707" y="31928"/>
                </a:cubicBezTo>
                <a:cubicBezTo>
                  <a:pt x="230695" y="27695"/>
                  <a:pt x="140736" y="24520"/>
                  <a:pt x="162432" y="22403"/>
                </a:cubicBezTo>
                <a:cubicBezTo>
                  <a:pt x="184128" y="20286"/>
                  <a:pt x="333882" y="19228"/>
                  <a:pt x="333882" y="19228"/>
                </a:cubicBezTo>
                <a:cubicBezTo>
                  <a:pt x="359811" y="16053"/>
                  <a:pt x="301074" y="6528"/>
                  <a:pt x="318007" y="3353"/>
                </a:cubicBezTo>
                <a:cubicBezTo>
                  <a:pt x="334940" y="178"/>
                  <a:pt x="428603" y="-351"/>
                  <a:pt x="435482" y="178"/>
                </a:cubicBezTo>
                <a:cubicBezTo>
                  <a:pt x="442361" y="707"/>
                  <a:pt x="406378" y="-351"/>
                  <a:pt x="359282" y="6528"/>
                </a:cubicBezTo>
                <a:cubicBezTo>
                  <a:pt x="312186" y="13407"/>
                  <a:pt x="214290" y="33516"/>
                  <a:pt x="152907" y="41453"/>
                </a:cubicBezTo>
                <a:cubicBezTo>
                  <a:pt x="91524" y="49390"/>
                  <a:pt x="-7960" y="49390"/>
                  <a:pt x="507" y="47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A152757-FAE3-C11C-284E-01540925E899}"/>
              </a:ext>
            </a:extLst>
          </p:cNvPr>
          <p:cNvSpPr/>
          <p:nvPr/>
        </p:nvSpPr>
        <p:spPr>
          <a:xfrm>
            <a:off x="3828501" y="2667000"/>
            <a:ext cx="220157" cy="168354"/>
          </a:xfrm>
          <a:custGeom>
            <a:avLst/>
            <a:gdLst>
              <a:gd name="connsiteX0" fmla="*/ 219624 w 220157"/>
              <a:gd name="connsiteY0" fmla="*/ 0 h 168354"/>
              <a:gd name="connsiteX1" fmla="*/ 98974 w 220157"/>
              <a:gd name="connsiteY1" fmla="*/ 101600 h 168354"/>
              <a:gd name="connsiteX2" fmla="*/ 549 w 220157"/>
              <a:gd name="connsiteY2" fmla="*/ 168275 h 168354"/>
              <a:gd name="connsiteX3" fmla="*/ 143424 w 220157"/>
              <a:gd name="connsiteY3" fmla="*/ 88900 h 168354"/>
              <a:gd name="connsiteX4" fmla="*/ 143424 w 220157"/>
              <a:gd name="connsiteY4" fmla="*/ 101600 h 168354"/>
              <a:gd name="connsiteX5" fmla="*/ 219624 w 220157"/>
              <a:gd name="connsiteY5" fmla="*/ 0 h 16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157" h="168354">
                <a:moveTo>
                  <a:pt x="219624" y="0"/>
                </a:moveTo>
                <a:cubicBezTo>
                  <a:pt x="212216" y="0"/>
                  <a:pt x="135486" y="73554"/>
                  <a:pt x="98974" y="101600"/>
                </a:cubicBezTo>
                <a:cubicBezTo>
                  <a:pt x="62462" y="129646"/>
                  <a:pt x="-6859" y="170392"/>
                  <a:pt x="549" y="168275"/>
                </a:cubicBezTo>
                <a:cubicBezTo>
                  <a:pt x="7957" y="166158"/>
                  <a:pt x="143424" y="88900"/>
                  <a:pt x="143424" y="88900"/>
                </a:cubicBezTo>
                <a:cubicBezTo>
                  <a:pt x="167236" y="77788"/>
                  <a:pt x="131782" y="114300"/>
                  <a:pt x="143424" y="101600"/>
                </a:cubicBezTo>
                <a:cubicBezTo>
                  <a:pt x="155066" y="88900"/>
                  <a:pt x="227032" y="0"/>
                  <a:pt x="21962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19C565F-5F8E-96C4-4D65-109AF629A5EE}"/>
              </a:ext>
            </a:extLst>
          </p:cNvPr>
          <p:cNvSpPr/>
          <p:nvPr/>
        </p:nvSpPr>
        <p:spPr>
          <a:xfrm>
            <a:off x="4577913" y="2582861"/>
            <a:ext cx="292718" cy="33347"/>
          </a:xfrm>
          <a:custGeom>
            <a:avLst/>
            <a:gdLst>
              <a:gd name="connsiteX0" fmla="*/ 437 w 292718"/>
              <a:gd name="connsiteY0" fmla="*/ 4764 h 33347"/>
              <a:gd name="connsiteX1" fmla="*/ 187762 w 292718"/>
              <a:gd name="connsiteY1" fmla="*/ 4764 h 33347"/>
              <a:gd name="connsiteX2" fmla="*/ 289362 w 292718"/>
              <a:gd name="connsiteY2" fmla="*/ 33339 h 33347"/>
              <a:gd name="connsiteX3" fmla="*/ 244912 w 292718"/>
              <a:gd name="connsiteY3" fmla="*/ 1589 h 33347"/>
              <a:gd name="connsiteX4" fmla="*/ 437 w 292718"/>
              <a:gd name="connsiteY4" fmla="*/ 4764 h 3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718" h="33347">
                <a:moveTo>
                  <a:pt x="437" y="4764"/>
                </a:moveTo>
                <a:cubicBezTo>
                  <a:pt x="-9088" y="5293"/>
                  <a:pt x="139608" y="2"/>
                  <a:pt x="187762" y="4764"/>
                </a:cubicBezTo>
                <a:cubicBezTo>
                  <a:pt x="235916" y="9526"/>
                  <a:pt x="279837" y="33868"/>
                  <a:pt x="289362" y="33339"/>
                </a:cubicBezTo>
                <a:cubicBezTo>
                  <a:pt x="298887" y="32810"/>
                  <a:pt x="289362" y="6352"/>
                  <a:pt x="244912" y="1589"/>
                </a:cubicBezTo>
                <a:cubicBezTo>
                  <a:pt x="200462" y="-3174"/>
                  <a:pt x="9962" y="4235"/>
                  <a:pt x="437" y="4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63E35DB-DA5B-A234-83F3-F86BF4EE9685}"/>
              </a:ext>
            </a:extLst>
          </p:cNvPr>
          <p:cNvSpPr/>
          <p:nvPr/>
        </p:nvSpPr>
        <p:spPr>
          <a:xfrm>
            <a:off x="4879973" y="2524049"/>
            <a:ext cx="178178" cy="276304"/>
          </a:xfrm>
          <a:custGeom>
            <a:avLst/>
            <a:gdLst>
              <a:gd name="connsiteX0" fmla="*/ 2 w 178178"/>
              <a:gd name="connsiteY0" fmla="*/ 76 h 276304"/>
              <a:gd name="connsiteX1" fmla="*/ 123827 w 178178"/>
              <a:gd name="connsiteY1" fmla="*/ 142951 h 276304"/>
              <a:gd name="connsiteX2" fmla="*/ 158752 w 178178"/>
              <a:gd name="connsiteY2" fmla="*/ 190576 h 276304"/>
              <a:gd name="connsiteX3" fmla="*/ 146052 w 178178"/>
              <a:gd name="connsiteY3" fmla="*/ 276301 h 276304"/>
              <a:gd name="connsiteX4" fmla="*/ 177802 w 178178"/>
              <a:gd name="connsiteY4" fmla="*/ 193751 h 276304"/>
              <a:gd name="connsiteX5" fmla="*/ 120652 w 178178"/>
              <a:gd name="connsiteY5" fmla="*/ 123901 h 276304"/>
              <a:gd name="connsiteX6" fmla="*/ 2 w 178178"/>
              <a:gd name="connsiteY6" fmla="*/ 76 h 27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178" h="276304">
                <a:moveTo>
                  <a:pt x="2" y="76"/>
                </a:moveTo>
                <a:cubicBezTo>
                  <a:pt x="531" y="3251"/>
                  <a:pt x="97369" y="111201"/>
                  <a:pt x="123827" y="142951"/>
                </a:cubicBezTo>
                <a:cubicBezTo>
                  <a:pt x="150285" y="174701"/>
                  <a:pt x="155048" y="168351"/>
                  <a:pt x="158752" y="190576"/>
                </a:cubicBezTo>
                <a:cubicBezTo>
                  <a:pt x="162456" y="212801"/>
                  <a:pt x="142877" y="275772"/>
                  <a:pt x="146052" y="276301"/>
                </a:cubicBezTo>
                <a:cubicBezTo>
                  <a:pt x="149227" y="276830"/>
                  <a:pt x="182035" y="219151"/>
                  <a:pt x="177802" y="193751"/>
                </a:cubicBezTo>
                <a:cubicBezTo>
                  <a:pt x="173569" y="168351"/>
                  <a:pt x="148169" y="154063"/>
                  <a:pt x="120652" y="123901"/>
                </a:cubicBezTo>
                <a:cubicBezTo>
                  <a:pt x="93135" y="93739"/>
                  <a:pt x="-527" y="-3099"/>
                  <a:pt x="2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DAEB203-3B74-F532-3680-3B4AEE4A135F}"/>
              </a:ext>
            </a:extLst>
          </p:cNvPr>
          <p:cNvSpPr/>
          <p:nvPr/>
        </p:nvSpPr>
        <p:spPr>
          <a:xfrm>
            <a:off x="4832177" y="2740016"/>
            <a:ext cx="152909" cy="95264"/>
          </a:xfrm>
          <a:custGeom>
            <a:avLst/>
            <a:gdLst>
              <a:gd name="connsiteX0" fmla="*/ 173 w 152909"/>
              <a:gd name="connsiteY0" fmla="*/ 9 h 95264"/>
              <a:gd name="connsiteX1" fmla="*/ 114473 w 152909"/>
              <a:gd name="connsiteY1" fmla="*/ 38109 h 95264"/>
              <a:gd name="connsiteX2" fmla="*/ 146223 w 152909"/>
              <a:gd name="connsiteY2" fmla="*/ 95259 h 95264"/>
              <a:gd name="connsiteX3" fmla="*/ 143048 w 152909"/>
              <a:gd name="connsiteY3" fmla="*/ 41284 h 95264"/>
              <a:gd name="connsiteX4" fmla="*/ 173 w 152909"/>
              <a:gd name="connsiteY4" fmla="*/ 9 h 9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909" h="95264">
                <a:moveTo>
                  <a:pt x="173" y="9"/>
                </a:moveTo>
                <a:cubicBezTo>
                  <a:pt x="-4590" y="-520"/>
                  <a:pt x="90131" y="22234"/>
                  <a:pt x="114473" y="38109"/>
                </a:cubicBezTo>
                <a:cubicBezTo>
                  <a:pt x="138815" y="53984"/>
                  <a:pt x="141461" y="94730"/>
                  <a:pt x="146223" y="95259"/>
                </a:cubicBezTo>
                <a:cubicBezTo>
                  <a:pt x="150986" y="95788"/>
                  <a:pt x="159981" y="56630"/>
                  <a:pt x="143048" y="41284"/>
                </a:cubicBezTo>
                <a:cubicBezTo>
                  <a:pt x="126115" y="25938"/>
                  <a:pt x="4936" y="538"/>
                  <a:pt x="17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A003F0C4-943E-FBDB-942F-0040BE483136}"/>
              </a:ext>
            </a:extLst>
          </p:cNvPr>
          <p:cNvSpPr/>
          <p:nvPr/>
        </p:nvSpPr>
        <p:spPr>
          <a:xfrm>
            <a:off x="6218549" y="3244679"/>
            <a:ext cx="215158" cy="184327"/>
          </a:xfrm>
          <a:custGeom>
            <a:avLst/>
            <a:gdLst>
              <a:gd name="connsiteX0" fmla="*/ 214001 w 215158"/>
              <a:gd name="connsiteY0" fmla="*/ 171 h 184327"/>
              <a:gd name="connsiteX1" fmla="*/ 125101 w 215158"/>
              <a:gd name="connsiteY1" fmla="*/ 76371 h 184327"/>
              <a:gd name="connsiteX2" fmla="*/ 4451 w 215158"/>
              <a:gd name="connsiteY2" fmla="*/ 136696 h 184327"/>
              <a:gd name="connsiteX3" fmla="*/ 26676 w 215158"/>
              <a:gd name="connsiteY3" fmla="*/ 143046 h 184327"/>
              <a:gd name="connsiteX4" fmla="*/ 33026 w 215158"/>
              <a:gd name="connsiteY4" fmla="*/ 184321 h 184327"/>
              <a:gd name="connsiteX5" fmla="*/ 39376 w 215158"/>
              <a:gd name="connsiteY5" fmla="*/ 139871 h 184327"/>
              <a:gd name="connsiteX6" fmla="*/ 118751 w 215158"/>
              <a:gd name="connsiteY6" fmla="*/ 92246 h 184327"/>
              <a:gd name="connsiteX7" fmla="*/ 61601 w 215158"/>
              <a:gd name="connsiteY7" fmla="*/ 98596 h 184327"/>
              <a:gd name="connsiteX8" fmla="*/ 214001 w 215158"/>
              <a:gd name="connsiteY8" fmla="*/ 171 h 1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158" h="184327">
                <a:moveTo>
                  <a:pt x="214001" y="171"/>
                </a:moveTo>
                <a:cubicBezTo>
                  <a:pt x="224584" y="-3533"/>
                  <a:pt x="160026" y="53617"/>
                  <a:pt x="125101" y="76371"/>
                </a:cubicBezTo>
                <a:cubicBezTo>
                  <a:pt x="90176" y="99125"/>
                  <a:pt x="4451" y="136696"/>
                  <a:pt x="4451" y="136696"/>
                </a:cubicBezTo>
                <a:cubicBezTo>
                  <a:pt x="-11953" y="147808"/>
                  <a:pt x="21913" y="135109"/>
                  <a:pt x="26676" y="143046"/>
                </a:cubicBezTo>
                <a:cubicBezTo>
                  <a:pt x="31438" y="150984"/>
                  <a:pt x="30909" y="184850"/>
                  <a:pt x="33026" y="184321"/>
                </a:cubicBezTo>
                <a:cubicBezTo>
                  <a:pt x="35143" y="183792"/>
                  <a:pt x="25088" y="155217"/>
                  <a:pt x="39376" y="139871"/>
                </a:cubicBezTo>
                <a:cubicBezTo>
                  <a:pt x="53663" y="124525"/>
                  <a:pt x="115047" y="99125"/>
                  <a:pt x="118751" y="92246"/>
                </a:cubicBezTo>
                <a:cubicBezTo>
                  <a:pt x="122455" y="85367"/>
                  <a:pt x="48372" y="111825"/>
                  <a:pt x="61601" y="98596"/>
                </a:cubicBezTo>
                <a:cubicBezTo>
                  <a:pt x="74830" y="85367"/>
                  <a:pt x="203418" y="3875"/>
                  <a:pt x="214001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B278A1F-2761-D2A4-CE5A-4022A17E75D4}"/>
              </a:ext>
            </a:extLst>
          </p:cNvPr>
          <p:cNvSpPr/>
          <p:nvPr/>
        </p:nvSpPr>
        <p:spPr>
          <a:xfrm>
            <a:off x="6171860" y="3406773"/>
            <a:ext cx="187753" cy="143645"/>
          </a:xfrm>
          <a:custGeom>
            <a:avLst/>
            <a:gdLst>
              <a:gd name="connsiteX0" fmla="*/ 57490 w 187753"/>
              <a:gd name="connsiteY0" fmla="*/ 2 h 143645"/>
              <a:gd name="connsiteX1" fmla="*/ 340 w 187753"/>
              <a:gd name="connsiteY1" fmla="*/ 88902 h 143645"/>
              <a:gd name="connsiteX2" fmla="*/ 41615 w 187753"/>
              <a:gd name="connsiteY2" fmla="*/ 107952 h 143645"/>
              <a:gd name="connsiteX3" fmla="*/ 187665 w 187753"/>
              <a:gd name="connsiteY3" fmla="*/ 130177 h 143645"/>
              <a:gd name="connsiteX4" fmla="*/ 63840 w 187753"/>
              <a:gd name="connsiteY4" fmla="*/ 142877 h 143645"/>
              <a:gd name="connsiteX5" fmla="*/ 105115 w 187753"/>
              <a:gd name="connsiteY5" fmla="*/ 107952 h 143645"/>
              <a:gd name="connsiteX6" fmla="*/ 73365 w 187753"/>
              <a:gd name="connsiteY6" fmla="*/ 76202 h 143645"/>
              <a:gd name="connsiteX7" fmla="*/ 35265 w 187753"/>
              <a:gd name="connsiteY7" fmla="*/ 85727 h 143645"/>
              <a:gd name="connsiteX8" fmla="*/ 57490 w 187753"/>
              <a:gd name="connsiteY8" fmla="*/ 2 h 14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53" h="143645">
                <a:moveTo>
                  <a:pt x="57490" y="2"/>
                </a:moveTo>
                <a:cubicBezTo>
                  <a:pt x="51669" y="531"/>
                  <a:pt x="2986" y="70910"/>
                  <a:pt x="340" y="88902"/>
                </a:cubicBezTo>
                <a:cubicBezTo>
                  <a:pt x="-2306" y="106894"/>
                  <a:pt x="10394" y="101073"/>
                  <a:pt x="41615" y="107952"/>
                </a:cubicBezTo>
                <a:cubicBezTo>
                  <a:pt x="72836" y="114831"/>
                  <a:pt x="183961" y="124356"/>
                  <a:pt x="187665" y="130177"/>
                </a:cubicBezTo>
                <a:cubicBezTo>
                  <a:pt x="191369" y="135998"/>
                  <a:pt x="77598" y="146581"/>
                  <a:pt x="63840" y="142877"/>
                </a:cubicBezTo>
                <a:cubicBezTo>
                  <a:pt x="50082" y="139173"/>
                  <a:pt x="103528" y="119064"/>
                  <a:pt x="105115" y="107952"/>
                </a:cubicBezTo>
                <a:cubicBezTo>
                  <a:pt x="106702" y="96840"/>
                  <a:pt x="85007" y="79906"/>
                  <a:pt x="73365" y="76202"/>
                </a:cubicBezTo>
                <a:cubicBezTo>
                  <a:pt x="61723" y="72498"/>
                  <a:pt x="38969" y="93664"/>
                  <a:pt x="35265" y="85727"/>
                </a:cubicBezTo>
                <a:cubicBezTo>
                  <a:pt x="31561" y="77790"/>
                  <a:pt x="63311" y="-527"/>
                  <a:pt x="574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D912E57-0880-FB60-10A4-0A8ECC625CD5}"/>
              </a:ext>
            </a:extLst>
          </p:cNvPr>
          <p:cNvSpPr/>
          <p:nvPr/>
        </p:nvSpPr>
        <p:spPr>
          <a:xfrm>
            <a:off x="6247540" y="3232094"/>
            <a:ext cx="1013755" cy="270237"/>
          </a:xfrm>
          <a:custGeom>
            <a:avLst/>
            <a:gdLst>
              <a:gd name="connsiteX0" fmla="*/ 860 w 1013755"/>
              <a:gd name="connsiteY0" fmla="*/ 269931 h 270237"/>
              <a:gd name="connsiteX1" fmla="*/ 150085 w 1013755"/>
              <a:gd name="connsiteY1" fmla="*/ 193731 h 270237"/>
              <a:gd name="connsiteX2" fmla="*/ 70710 w 1013755"/>
              <a:gd name="connsiteY2" fmla="*/ 161981 h 270237"/>
              <a:gd name="connsiteX3" fmla="*/ 134210 w 1013755"/>
              <a:gd name="connsiteY3" fmla="*/ 165156 h 270237"/>
              <a:gd name="connsiteX4" fmla="*/ 175485 w 1013755"/>
              <a:gd name="connsiteY4" fmla="*/ 181031 h 270237"/>
              <a:gd name="connsiteX5" fmla="*/ 175485 w 1013755"/>
              <a:gd name="connsiteY5" fmla="*/ 130231 h 270237"/>
              <a:gd name="connsiteX6" fmla="*/ 197710 w 1013755"/>
              <a:gd name="connsiteY6" fmla="*/ 146106 h 270237"/>
              <a:gd name="connsiteX7" fmla="*/ 270735 w 1013755"/>
              <a:gd name="connsiteY7" fmla="*/ 111181 h 270237"/>
              <a:gd name="connsiteX8" fmla="*/ 312010 w 1013755"/>
              <a:gd name="connsiteY8" fmla="*/ 19106 h 270237"/>
              <a:gd name="connsiteX9" fmla="*/ 312010 w 1013755"/>
              <a:gd name="connsiteY9" fmla="*/ 73081 h 270237"/>
              <a:gd name="connsiteX10" fmla="*/ 312010 w 1013755"/>
              <a:gd name="connsiteY10" fmla="*/ 98481 h 270237"/>
              <a:gd name="connsiteX11" fmla="*/ 375510 w 1013755"/>
              <a:gd name="connsiteY11" fmla="*/ 82606 h 270237"/>
              <a:gd name="connsiteX12" fmla="*/ 400910 w 1013755"/>
              <a:gd name="connsiteY12" fmla="*/ 56 h 270237"/>
              <a:gd name="connsiteX13" fmla="*/ 397735 w 1013755"/>
              <a:gd name="connsiteY13" fmla="*/ 69906 h 270237"/>
              <a:gd name="connsiteX14" fmla="*/ 448535 w 1013755"/>
              <a:gd name="connsiteY14" fmla="*/ 82606 h 270237"/>
              <a:gd name="connsiteX15" fmla="*/ 518385 w 1013755"/>
              <a:gd name="connsiteY15" fmla="*/ 56 h 270237"/>
              <a:gd name="connsiteX16" fmla="*/ 502510 w 1013755"/>
              <a:gd name="connsiteY16" fmla="*/ 88956 h 270237"/>
              <a:gd name="connsiteX17" fmla="*/ 540610 w 1013755"/>
              <a:gd name="connsiteY17" fmla="*/ 95306 h 270237"/>
              <a:gd name="connsiteX18" fmla="*/ 588235 w 1013755"/>
              <a:gd name="connsiteY18" fmla="*/ 73081 h 270237"/>
              <a:gd name="connsiteX19" fmla="*/ 629510 w 1013755"/>
              <a:gd name="connsiteY19" fmla="*/ 12756 h 270237"/>
              <a:gd name="connsiteX20" fmla="*/ 623160 w 1013755"/>
              <a:gd name="connsiteY20" fmla="*/ 66731 h 270237"/>
              <a:gd name="connsiteX21" fmla="*/ 600935 w 1013755"/>
              <a:gd name="connsiteY21" fmla="*/ 111181 h 270237"/>
              <a:gd name="connsiteX22" fmla="*/ 635860 w 1013755"/>
              <a:gd name="connsiteY22" fmla="*/ 120706 h 270237"/>
              <a:gd name="connsiteX23" fmla="*/ 715235 w 1013755"/>
              <a:gd name="connsiteY23" fmla="*/ 57206 h 270237"/>
              <a:gd name="connsiteX24" fmla="*/ 677135 w 1013755"/>
              <a:gd name="connsiteY24" fmla="*/ 95306 h 270237"/>
              <a:gd name="connsiteX25" fmla="*/ 673960 w 1013755"/>
              <a:gd name="connsiteY25" fmla="*/ 136581 h 270237"/>
              <a:gd name="connsiteX26" fmla="*/ 820010 w 1013755"/>
              <a:gd name="connsiteY26" fmla="*/ 69906 h 270237"/>
              <a:gd name="connsiteX27" fmla="*/ 740635 w 1013755"/>
              <a:gd name="connsiteY27" fmla="*/ 130231 h 270237"/>
              <a:gd name="connsiteX28" fmla="*/ 743810 w 1013755"/>
              <a:gd name="connsiteY28" fmla="*/ 158806 h 270237"/>
              <a:gd name="connsiteX29" fmla="*/ 893035 w 1013755"/>
              <a:gd name="connsiteY29" fmla="*/ 85781 h 270237"/>
              <a:gd name="connsiteX30" fmla="*/ 772385 w 1013755"/>
              <a:gd name="connsiteY30" fmla="*/ 181031 h 270237"/>
              <a:gd name="connsiteX31" fmla="*/ 934310 w 1013755"/>
              <a:gd name="connsiteY31" fmla="*/ 158806 h 270237"/>
              <a:gd name="connsiteX32" fmla="*/ 791435 w 1013755"/>
              <a:gd name="connsiteY32" fmla="*/ 209606 h 270237"/>
              <a:gd name="connsiteX33" fmla="*/ 934310 w 1013755"/>
              <a:gd name="connsiteY33" fmla="*/ 184206 h 270237"/>
              <a:gd name="connsiteX34" fmla="*/ 839060 w 1013755"/>
              <a:gd name="connsiteY34" fmla="*/ 231831 h 270237"/>
              <a:gd name="connsiteX35" fmla="*/ 1013685 w 1013755"/>
              <a:gd name="connsiteY35" fmla="*/ 231831 h 270237"/>
              <a:gd name="connsiteX36" fmla="*/ 858110 w 1013755"/>
              <a:gd name="connsiteY36" fmla="*/ 250881 h 270237"/>
              <a:gd name="connsiteX37" fmla="*/ 686660 w 1013755"/>
              <a:gd name="connsiteY37" fmla="*/ 158806 h 270237"/>
              <a:gd name="connsiteX38" fmla="*/ 750160 w 1013755"/>
              <a:gd name="connsiteY38" fmla="*/ 187381 h 270237"/>
              <a:gd name="connsiteX39" fmla="*/ 594585 w 1013755"/>
              <a:gd name="connsiteY39" fmla="*/ 117531 h 270237"/>
              <a:gd name="connsiteX40" fmla="*/ 454885 w 1013755"/>
              <a:gd name="connsiteY40" fmla="*/ 98481 h 270237"/>
              <a:gd name="connsiteX41" fmla="*/ 292960 w 1013755"/>
              <a:gd name="connsiteY41" fmla="*/ 111181 h 270237"/>
              <a:gd name="connsiteX42" fmla="*/ 435835 w 1013755"/>
              <a:gd name="connsiteY42" fmla="*/ 92131 h 270237"/>
              <a:gd name="connsiteX43" fmla="*/ 223110 w 1013755"/>
              <a:gd name="connsiteY43" fmla="*/ 149281 h 270237"/>
              <a:gd name="connsiteX44" fmla="*/ 302485 w 1013755"/>
              <a:gd name="connsiteY44" fmla="*/ 92131 h 270237"/>
              <a:gd name="connsiteX45" fmla="*/ 191360 w 1013755"/>
              <a:gd name="connsiteY45" fmla="*/ 149281 h 270237"/>
              <a:gd name="connsiteX46" fmla="*/ 127860 w 1013755"/>
              <a:gd name="connsiteY46" fmla="*/ 190556 h 270237"/>
              <a:gd name="connsiteX47" fmla="*/ 143735 w 1013755"/>
              <a:gd name="connsiteY47" fmla="*/ 158806 h 270237"/>
              <a:gd name="connsiteX48" fmla="*/ 89760 w 1013755"/>
              <a:gd name="connsiteY48" fmla="*/ 219131 h 270237"/>
              <a:gd name="connsiteX49" fmla="*/ 860 w 1013755"/>
              <a:gd name="connsiteY49" fmla="*/ 269931 h 27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013755" h="270237">
                <a:moveTo>
                  <a:pt x="860" y="269931"/>
                </a:moveTo>
                <a:cubicBezTo>
                  <a:pt x="10914" y="265698"/>
                  <a:pt x="138443" y="211723"/>
                  <a:pt x="150085" y="193731"/>
                </a:cubicBezTo>
                <a:cubicBezTo>
                  <a:pt x="161727" y="175739"/>
                  <a:pt x="73356" y="166743"/>
                  <a:pt x="70710" y="161981"/>
                </a:cubicBezTo>
                <a:cubicBezTo>
                  <a:pt x="68064" y="157219"/>
                  <a:pt x="116748" y="161981"/>
                  <a:pt x="134210" y="165156"/>
                </a:cubicBezTo>
                <a:cubicBezTo>
                  <a:pt x="151673" y="168331"/>
                  <a:pt x="168606" y="186852"/>
                  <a:pt x="175485" y="181031"/>
                </a:cubicBezTo>
                <a:cubicBezTo>
                  <a:pt x="182364" y="175210"/>
                  <a:pt x="171781" y="136052"/>
                  <a:pt x="175485" y="130231"/>
                </a:cubicBezTo>
                <a:cubicBezTo>
                  <a:pt x="179189" y="124410"/>
                  <a:pt x="181835" y="149281"/>
                  <a:pt x="197710" y="146106"/>
                </a:cubicBezTo>
                <a:cubicBezTo>
                  <a:pt x="213585" y="142931"/>
                  <a:pt x="251685" y="132347"/>
                  <a:pt x="270735" y="111181"/>
                </a:cubicBezTo>
                <a:cubicBezTo>
                  <a:pt x="289785" y="90015"/>
                  <a:pt x="305131" y="25456"/>
                  <a:pt x="312010" y="19106"/>
                </a:cubicBezTo>
                <a:cubicBezTo>
                  <a:pt x="318889" y="12756"/>
                  <a:pt x="312010" y="73081"/>
                  <a:pt x="312010" y="73081"/>
                </a:cubicBezTo>
                <a:cubicBezTo>
                  <a:pt x="312010" y="86310"/>
                  <a:pt x="301427" y="96893"/>
                  <a:pt x="312010" y="98481"/>
                </a:cubicBezTo>
                <a:cubicBezTo>
                  <a:pt x="322593" y="100068"/>
                  <a:pt x="360693" y="99010"/>
                  <a:pt x="375510" y="82606"/>
                </a:cubicBezTo>
                <a:cubicBezTo>
                  <a:pt x="390327" y="66202"/>
                  <a:pt x="397206" y="2173"/>
                  <a:pt x="400910" y="56"/>
                </a:cubicBezTo>
                <a:cubicBezTo>
                  <a:pt x="404614" y="-2061"/>
                  <a:pt x="389798" y="56148"/>
                  <a:pt x="397735" y="69906"/>
                </a:cubicBezTo>
                <a:cubicBezTo>
                  <a:pt x="405673" y="83664"/>
                  <a:pt x="428427" y="94248"/>
                  <a:pt x="448535" y="82606"/>
                </a:cubicBezTo>
                <a:cubicBezTo>
                  <a:pt x="468643" y="70964"/>
                  <a:pt x="509389" y="-1002"/>
                  <a:pt x="518385" y="56"/>
                </a:cubicBezTo>
                <a:cubicBezTo>
                  <a:pt x="527381" y="1114"/>
                  <a:pt x="498806" y="73081"/>
                  <a:pt x="502510" y="88956"/>
                </a:cubicBezTo>
                <a:cubicBezTo>
                  <a:pt x="506214" y="104831"/>
                  <a:pt x="526323" y="97952"/>
                  <a:pt x="540610" y="95306"/>
                </a:cubicBezTo>
                <a:cubicBezTo>
                  <a:pt x="554897" y="92660"/>
                  <a:pt x="573418" y="86839"/>
                  <a:pt x="588235" y="73081"/>
                </a:cubicBezTo>
                <a:cubicBezTo>
                  <a:pt x="603052" y="59323"/>
                  <a:pt x="623689" y="13814"/>
                  <a:pt x="629510" y="12756"/>
                </a:cubicBezTo>
                <a:cubicBezTo>
                  <a:pt x="635331" y="11698"/>
                  <a:pt x="627923" y="50327"/>
                  <a:pt x="623160" y="66731"/>
                </a:cubicBezTo>
                <a:cubicBezTo>
                  <a:pt x="618397" y="83135"/>
                  <a:pt x="598818" y="102185"/>
                  <a:pt x="600935" y="111181"/>
                </a:cubicBezTo>
                <a:cubicBezTo>
                  <a:pt x="603052" y="120177"/>
                  <a:pt x="616810" y="129702"/>
                  <a:pt x="635860" y="120706"/>
                </a:cubicBezTo>
                <a:cubicBezTo>
                  <a:pt x="654910" y="111710"/>
                  <a:pt x="708356" y="61439"/>
                  <a:pt x="715235" y="57206"/>
                </a:cubicBezTo>
                <a:cubicBezTo>
                  <a:pt x="722114" y="52973"/>
                  <a:pt x="684014" y="82077"/>
                  <a:pt x="677135" y="95306"/>
                </a:cubicBezTo>
                <a:cubicBezTo>
                  <a:pt x="670256" y="108535"/>
                  <a:pt x="650148" y="140814"/>
                  <a:pt x="673960" y="136581"/>
                </a:cubicBezTo>
                <a:cubicBezTo>
                  <a:pt x="697772" y="132348"/>
                  <a:pt x="808898" y="70964"/>
                  <a:pt x="820010" y="69906"/>
                </a:cubicBezTo>
                <a:cubicBezTo>
                  <a:pt x="831122" y="68848"/>
                  <a:pt x="753335" y="115414"/>
                  <a:pt x="740635" y="130231"/>
                </a:cubicBezTo>
                <a:cubicBezTo>
                  <a:pt x="727935" y="145048"/>
                  <a:pt x="718410" y="166214"/>
                  <a:pt x="743810" y="158806"/>
                </a:cubicBezTo>
                <a:cubicBezTo>
                  <a:pt x="769210" y="151398"/>
                  <a:pt x="888273" y="82077"/>
                  <a:pt x="893035" y="85781"/>
                </a:cubicBezTo>
                <a:cubicBezTo>
                  <a:pt x="897797" y="89485"/>
                  <a:pt x="765506" y="168860"/>
                  <a:pt x="772385" y="181031"/>
                </a:cubicBezTo>
                <a:cubicBezTo>
                  <a:pt x="779264" y="193202"/>
                  <a:pt x="931135" y="154044"/>
                  <a:pt x="934310" y="158806"/>
                </a:cubicBezTo>
                <a:cubicBezTo>
                  <a:pt x="937485" y="163568"/>
                  <a:pt x="791435" y="205373"/>
                  <a:pt x="791435" y="209606"/>
                </a:cubicBezTo>
                <a:cubicBezTo>
                  <a:pt x="791435" y="213839"/>
                  <a:pt x="926373" y="180502"/>
                  <a:pt x="934310" y="184206"/>
                </a:cubicBezTo>
                <a:cubicBezTo>
                  <a:pt x="942247" y="187910"/>
                  <a:pt x="825831" y="223894"/>
                  <a:pt x="839060" y="231831"/>
                </a:cubicBezTo>
                <a:cubicBezTo>
                  <a:pt x="852289" y="239768"/>
                  <a:pt x="1010510" y="228656"/>
                  <a:pt x="1013685" y="231831"/>
                </a:cubicBezTo>
                <a:cubicBezTo>
                  <a:pt x="1016860" y="235006"/>
                  <a:pt x="912614" y="263052"/>
                  <a:pt x="858110" y="250881"/>
                </a:cubicBezTo>
                <a:cubicBezTo>
                  <a:pt x="803606" y="238710"/>
                  <a:pt x="704652" y="169389"/>
                  <a:pt x="686660" y="158806"/>
                </a:cubicBezTo>
                <a:cubicBezTo>
                  <a:pt x="668668" y="148223"/>
                  <a:pt x="750160" y="187381"/>
                  <a:pt x="750160" y="187381"/>
                </a:cubicBezTo>
                <a:cubicBezTo>
                  <a:pt x="734814" y="180502"/>
                  <a:pt x="643797" y="132348"/>
                  <a:pt x="594585" y="117531"/>
                </a:cubicBezTo>
                <a:cubicBezTo>
                  <a:pt x="545373" y="102714"/>
                  <a:pt x="505156" y="99539"/>
                  <a:pt x="454885" y="98481"/>
                </a:cubicBezTo>
                <a:cubicBezTo>
                  <a:pt x="404614" y="97423"/>
                  <a:pt x="296135" y="112239"/>
                  <a:pt x="292960" y="111181"/>
                </a:cubicBezTo>
                <a:cubicBezTo>
                  <a:pt x="289785" y="110123"/>
                  <a:pt x="447477" y="85781"/>
                  <a:pt x="435835" y="92131"/>
                </a:cubicBezTo>
                <a:cubicBezTo>
                  <a:pt x="424193" y="98481"/>
                  <a:pt x="245335" y="149281"/>
                  <a:pt x="223110" y="149281"/>
                </a:cubicBezTo>
                <a:cubicBezTo>
                  <a:pt x="200885" y="149281"/>
                  <a:pt x="307777" y="92131"/>
                  <a:pt x="302485" y="92131"/>
                </a:cubicBezTo>
                <a:cubicBezTo>
                  <a:pt x="297193" y="92131"/>
                  <a:pt x="220464" y="132877"/>
                  <a:pt x="191360" y="149281"/>
                </a:cubicBezTo>
                <a:cubicBezTo>
                  <a:pt x="162256" y="165685"/>
                  <a:pt x="135798" y="188968"/>
                  <a:pt x="127860" y="190556"/>
                </a:cubicBezTo>
                <a:cubicBezTo>
                  <a:pt x="119922" y="192144"/>
                  <a:pt x="150085" y="154044"/>
                  <a:pt x="143735" y="158806"/>
                </a:cubicBezTo>
                <a:cubicBezTo>
                  <a:pt x="137385" y="163568"/>
                  <a:pt x="107752" y="204843"/>
                  <a:pt x="89760" y="219131"/>
                </a:cubicBezTo>
                <a:cubicBezTo>
                  <a:pt x="71768" y="233419"/>
                  <a:pt x="-9194" y="274164"/>
                  <a:pt x="860" y="269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C16F9FB-8C28-F992-A1B3-D0528461CCFE}"/>
              </a:ext>
            </a:extLst>
          </p:cNvPr>
          <p:cNvSpPr/>
          <p:nvPr/>
        </p:nvSpPr>
        <p:spPr>
          <a:xfrm>
            <a:off x="6260771" y="3263888"/>
            <a:ext cx="419924" cy="187344"/>
          </a:xfrm>
          <a:custGeom>
            <a:avLst/>
            <a:gdLst>
              <a:gd name="connsiteX0" fmla="*/ 329 w 419924"/>
              <a:gd name="connsiteY0" fmla="*/ 187337 h 187344"/>
              <a:gd name="connsiteX1" fmla="*/ 194004 w 419924"/>
              <a:gd name="connsiteY1" fmla="*/ 50812 h 187344"/>
              <a:gd name="connsiteX2" fmla="*/ 146379 w 419924"/>
              <a:gd name="connsiteY2" fmla="*/ 73037 h 187344"/>
              <a:gd name="connsiteX3" fmla="*/ 267029 w 419924"/>
              <a:gd name="connsiteY3" fmla="*/ 19062 h 187344"/>
              <a:gd name="connsiteX4" fmla="*/ 419429 w 419924"/>
              <a:gd name="connsiteY4" fmla="*/ 12 h 187344"/>
              <a:gd name="connsiteX5" fmla="*/ 213054 w 419924"/>
              <a:gd name="connsiteY5" fmla="*/ 15887 h 187344"/>
              <a:gd name="connsiteX6" fmla="*/ 232104 w 419924"/>
              <a:gd name="connsiteY6" fmla="*/ 9537 h 187344"/>
              <a:gd name="connsiteX7" fmla="*/ 114629 w 419924"/>
              <a:gd name="connsiteY7" fmla="*/ 92087 h 187344"/>
              <a:gd name="connsiteX8" fmla="*/ 146379 w 419924"/>
              <a:gd name="connsiteY8" fmla="*/ 57162 h 187344"/>
              <a:gd name="connsiteX9" fmla="*/ 329 w 419924"/>
              <a:gd name="connsiteY9" fmla="*/ 187337 h 18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924" h="187344">
                <a:moveTo>
                  <a:pt x="329" y="187337"/>
                </a:moveTo>
                <a:cubicBezTo>
                  <a:pt x="8266" y="186279"/>
                  <a:pt x="169662" y="69862"/>
                  <a:pt x="194004" y="50812"/>
                </a:cubicBezTo>
                <a:cubicBezTo>
                  <a:pt x="218346" y="31762"/>
                  <a:pt x="134208" y="78329"/>
                  <a:pt x="146379" y="73037"/>
                </a:cubicBezTo>
                <a:cubicBezTo>
                  <a:pt x="158550" y="67745"/>
                  <a:pt x="221521" y="31233"/>
                  <a:pt x="267029" y="19062"/>
                </a:cubicBezTo>
                <a:cubicBezTo>
                  <a:pt x="312537" y="6891"/>
                  <a:pt x="428425" y="541"/>
                  <a:pt x="419429" y="12"/>
                </a:cubicBezTo>
                <a:cubicBezTo>
                  <a:pt x="410433" y="-517"/>
                  <a:pt x="213054" y="15887"/>
                  <a:pt x="213054" y="15887"/>
                </a:cubicBezTo>
                <a:cubicBezTo>
                  <a:pt x="181833" y="17474"/>
                  <a:pt x="248508" y="-3163"/>
                  <a:pt x="232104" y="9537"/>
                </a:cubicBezTo>
                <a:cubicBezTo>
                  <a:pt x="215700" y="22237"/>
                  <a:pt x="128916" y="84150"/>
                  <a:pt x="114629" y="92087"/>
                </a:cubicBezTo>
                <a:cubicBezTo>
                  <a:pt x="100342" y="100024"/>
                  <a:pt x="162254" y="42874"/>
                  <a:pt x="146379" y="57162"/>
                </a:cubicBezTo>
                <a:cubicBezTo>
                  <a:pt x="130504" y="71449"/>
                  <a:pt x="-7608" y="188395"/>
                  <a:pt x="329" y="187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49CD2EB-0CE0-3570-3F3E-3370D1BCF9F8}"/>
              </a:ext>
            </a:extLst>
          </p:cNvPr>
          <p:cNvSpPr/>
          <p:nvPr/>
        </p:nvSpPr>
        <p:spPr>
          <a:xfrm>
            <a:off x="6536515" y="3228705"/>
            <a:ext cx="423109" cy="76489"/>
          </a:xfrm>
          <a:custGeom>
            <a:avLst/>
            <a:gdLst>
              <a:gd name="connsiteX0" fmla="*/ 810 w 423109"/>
              <a:gd name="connsiteY0" fmla="*/ 22495 h 76489"/>
              <a:gd name="connsiteX1" fmla="*/ 254810 w 423109"/>
              <a:gd name="connsiteY1" fmla="*/ 25670 h 76489"/>
              <a:gd name="connsiteX2" fmla="*/ 423085 w 423109"/>
              <a:gd name="connsiteY2" fmla="*/ 76470 h 76489"/>
              <a:gd name="connsiteX3" fmla="*/ 267510 w 423109"/>
              <a:gd name="connsiteY3" fmla="*/ 19320 h 76489"/>
              <a:gd name="connsiteX4" fmla="*/ 302435 w 423109"/>
              <a:gd name="connsiteY4" fmla="*/ 25670 h 76489"/>
              <a:gd name="connsiteX5" fmla="*/ 226235 w 423109"/>
              <a:gd name="connsiteY5" fmla="*/ 16145 h 76489"/>
              <a:gd name="connsiteX6" fmla="*/ 150035 w 423109"/>
              <a:gd name="connsiteY6" fmla="*/ 270 h 76489"/>
              <a:gd name="connsiteX7" fmla="*/ 172260 w 423109"/>
              <a:gd name="connsiteY7" fmla="*/ 6620 h 76489"/>
              <a:gd name="connsiteX8" fmla="*/ 810 w 423109"/>
              <a:gd name="connsiteY8" fmla="*/ 22495 h 7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109" h="76489">
                <a:moveTo>
                  <a:pt x="810" y="22495"/>
                </a:moveTo>
                <a:cubicBezTo>
                  <a:pt x="14568" y="25670"/>
                  <a:pt x="184431" y="16674"/>
                  <a:pt x="254810" y="25670"/>
                </a:cubicBezTo>
                <a:cubicBezTo>
                  <a:pt x="325189" y="34666"/>
                  <a:pt x="420968" y="77528"/>
                  <a:pt x="423085" y="76470"/>
                </a:cubicBezTo>
                <a:cubicBezTo>
                  <a:pt x="425202" y="75412"/>
                  <a:pt x="287618" y="27787"/>
                  <a:pt x="267510" y="19320"/>
                </a:cubicBezTo>
                <a:cubicBezTo>
                  <a:pt x="247402" y="10853"/>
                  <a:pt x="309314" y="26199"/>
                  <a:pt x="302435" y="25670"/>
                </a:cubicBezTo>
                <a:cubicBezTo>
                  <a:pt x="295556" y="25141"/>
                  <a:pt x="251635" y="20378"/>
                  <a:pt x="226235" y="16145"/>
                </a:cubicBezTo>
                <a:cubicBezTo>
                  <a:pt x="200835" y="11912"/>
                  <a:pt x="159031" y="1857"/>
                  <a:pt x="150035" y="270"/>
                </a:cubicBezTo>
                <a:cubicBezTo>
                  <a:pt x="141039" y="-1317"/>
                  <a:pt x="191839" y="4503"/>
                  <a:pt x="172260" y="6620"/>
                </a:cubicBezTo>
                <a:cubicBezTo>
                  <a:pt x="152681" y="8737"/>
                  <a:pt x="-12948" y="19320"/>
                  <a:pt x="810" y="22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62E91A4-9919-74BF-41DD-DCEB97687CB2}"/>
              </a:ext>
            </a:extLst>
          </p:cNvPr>
          <p:cNvSpPr/>
          <p:nvPr/>
        </p:nvSpPr>
        <p:spPr>
          <a:xfrm>
            <a:off x="6552653" y="3466958"/>
            <a:ext cx="766123" cy="219217"/>
          </a:xfrm>
          <a:custGeom>
            <a:avLst/>
            <a:gdLst>
              <a:gd name="connsiteX0" fmla="*/ 483147 w 766123"/>
              <a:gd name="connsiteY0" fmla="*/ 35067 h 219217"/>
              <a:gd name="connsiteX1" fmla="*/ 629197 w 766123"/>
              <a:gd name="connsiteY1" fmla="*/ 38242 h 219217"/>
              <a:gd name="connsiteX2" fmla="*/ 699047 w 766123"/>
              <a:gd name="connsiteY2" fmla="*/ 142 h 219217"/>
              <a:gd name="connsiteX3" fmla="*/ 657772 w 766123"/>
              <a:gd name="connsiteY3" fmla="*/ 54117 h 219217"/>
              <a:gd name="connsiteX4" fmla="*/ 765722 w 766123"/>
              <a:gd name="connsiteY4" fmla="*/ 22367 h 219217"/>
              <a:gd name="connsiteX5" fmla="*/ 695872 w 766123"/>
              <a:gd name="connsiteY5" fmla="*/ 69992 h 219217"/>
              <a:gd name="connsiteX6" fmla="*/ 733972 w 766123"/>
              <a:gd name="connsiteY6" fmla="*/ 92217 h 219217"/>
              <a:gd name="connsiteX7" fmla="*/ 629197 w 766123"/>
              <a:gd name="connsiteY7" fmla="*/ 82692 h 219217"/>
              <a:gd name="connsiteX8" fmla="*/ 689522 w 766123"/>
              <a:gd name="connsiteY8" fmla="*/ 165242 h 219217"/>
              <a:gd name="connsiteX9" fmla="*/ 606972 w 766123"/>
              <a:gd name="connsiteY9" fmla="*/ 123967 h 219217"/>
              <a:gd name="connsiteX10" fmla="*/ 546647 w 766123"/>
              <a:gd name="connsiteY10" fmla="*/ 95392 h 219217"/>
              <a:gd name="connsiteX11" fmla="*/ 460922 w 766123"/>
              <a:gd name="connsiteY11" fmla="*/ 114442 h 219217"/>
              <a:gd name="connsiteX12" fmla="*/ 533947 w 766123"/>
              <a:gd name="connsiteY12" fmla="*/ 143017 h 219217"/>
              <a:gd name="connsiteX13" fmla="*/ 384722 w 766123"/>
              <a:gd name="connsiteY13" fmla="*/ 114442 h 219217"/>
              <a:gd name="connsiteX14" fmla="*/ 432347 w 766123"/>
              <a:gd name="connsiteY14" fmla="*/ 149367 h 219217"/>
              <a:gd name="connsiteX15" fmla="*/ 324397 w 766123"/>
              <a:gd name="connsiteY15" fmla="*/ 133492 h 219217"/>
              <a:gd name="connsiteX16" fmla="*/ 270422 w 766123"/>
              <a:gd name="connsiteY16" fmla="*/ 162067 h 219217"/>
              <a:gd name="connsiteX17" fmla="*/ 270422 w 766123"/>
              <a:gd name="connsiteY17" fmla="*/ 219217 h 219217"/>
              <a:gd name="connsiteX18" fmla="*/ 260897 w 766123"/>
              <a:gd name="connsiteY18" fmla="*/ 162067 h 219217"/>
              <a:gd name="connsiteX19" fmla="*/ 225972 w 766123"/>
              <a:gd name="connsiteY19" fmla="*/ 152542 h 219217"/>
              <a:gd name="connsiteX20" fmla="*/ 547 w 766123"/>
              <a:gd name="connsiteY20" fmla="*/ 143017 h 219217"/>
              <a:gd name="connsiteX21" fmla="*/ 298997 w 766123"/>
              <a:gd name="connsiteY21" fmla="*/ 120792 h 219217"/>
              <a:gd name="connsiteX22" fmla="*/ 438697 w 766123"/>
              <a:gd name="connsiteY22" fmla="*/ 69992 h 219217"/>
              <a:gd name="connsiteX23" fmla="*/ 387897 w 766123"/>
              <a:gd name="connsiteY23" fmla="*/ 92217 h 219217"/>
              <a:gd name="connsiteX24" fmla="*/ 483147 w 766123"/>
              <a:gd name="connsiteY24" fmla="*/ 35067 h 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66123" h="219217">
                <a:moveTo>
                  <a:pt x="483147" y="35067"/>
                </a:moveTo>
                <a:cubicBezTo>
                  <a:pt x="523364" y="26071"/>
                  <a:pt x="593214" y="44063"/>
                  <a:pt x="629197" y="38242"/>
                </a:cubicBezTo>
                <a:cubicBezTo>
                  <a:pt x="665180" y="32421"/>
                  <a:pt x="694285" y="-2504"/>
                  <a:pt x="699047" y="142"/>
                </a:cubicBezTo>
                <a:cubicBezTo>
                  <a:pt x="703809" y="2788"/>
                  <a:pt x="646660" y="50413"/>
                  <a:pt x="657772" y="54117"/>
                </a:cubicBezTo>
                <a:cubicBezTo>
                  <a:pt x="668884" y="57821"/>
                  <a:pt x="759372" y="19721"/>
                  <a:pt x="765722" y="22367"/>
                </a:cubicBezTo>
                <a:cubicBezTo>
                  <a:pt x="772072" y="25013"/>
                  <a:pt x="701164" y="58350"/>
                  <a:pt x="695872" y="69992"/>
                </a:cubicBezTo>
                <a:cubicBezTo>
                  <a:pt x="690580" y="81634"/>
                  <a:pt x="745084" y="90100"/>
                  <a:pt x="733972" y="92217"/>
                </a:cubicBezTo>
                <a:cubicBezTo>
                  <a:pt x="722860" y="94334"/>
                  <a:pt x="636605" y="70521"/>
                  <a:pt x="629197" y="82692"/>
                </a:cubicBezTo>
                <a:cubicBezTo>
                  <a:pt x="621789" y="94863"/>
                  <a:pt x="693226" y="158363"/>
                  <a:pt x="689522" y="165242"/>
                </a:cubicBezTo>
                <a:cubicBezTo>
                  <a:pt x="685818" y="172121"/>
                  <a:pt x="630785" y="135609"/>
                  <a:pt x="606972" y="123967"/>
                </a:cubicBezTo>
                <a:cubicBezTo>
                  <a:pt x="583159" y="112325"/>
                  <a:pt x="570989" y="96980"/>
                  <a:pt x="546647" y="95392"/>
                </a:cubicBezTo>
                <a:cubicBezTo>
                  <a:pt x="522305" y="93805"/>
                  <a:pt x="463039" y="106505"/>
                  <a:pt x="460922" y="114442"/>
                </a:cubicBezTo>
                <a:cubicBezTo>
                  <a:pt x="458805" y="122379"/>
                  <a:pt x="546647" y="143017"/>
                  <a:pt x="533947" y="143017"/>
                </a:cubicBezTo>
                <a:cubicBezTo>
                  <a:pt x="521247" y="143017"/>
                  <a:pt x="401655" y="113384"/>
                  <a:pt x="384722" y="114442"/>
                </a:cubicBezTo>
                <a:cubicBezTo>
                  <a:pt x="367789" y="115500"/>
                  <a:pt x="442401" y="146192"/>
                  <a:pt x="432347" y="149367"/>
                </a:cubicBezTo>
                <a:cubicBezTo>
                  <a:pt x="422293" y="152542"/>
                  <a:pt x="351384" y="131375"/>
                  <a:pt x="324397" y="133492"/>
                </a:cubicBezTo>
                <a:cubicBezTo>
                  <a:pt x="297409" y="135609"/>
                  <a:pt x="279418" y="147780"/>
                  <a:pt x="270422" y="162067"/>
                </a:cubicBezTo>
                <a:cubicBezTo>
                  <a:pt x="261426" y="176354"/>
                  <a:pt x="272009" y="219217"/>
                  <a:pt x="270422" y="219217"/>
                </a:cubicBezTo>
                <a:cubicBezTo>
                  <a:pt x="268835" y="219217"/>
                  <a:pt x="268305" y="173180"/>
                  <a:pt x="260897" y="162067"/>
                </a:cubicBezTo>
                <a:cubicBezTo>
                  <a:pt x="253489" y="150955"/>
                  <a:pt x="269364" y="155717"/>
                  <a:pt x="225972" y="152542"/>
                </a:cubicBezTo>
                <a:cubicBezTo>
                  <a:pt x="182580" y="149367"/>
                  <a:pt x="-11624" y="148309"/>
                  <a:pt x="547" y="143017"/>
                </a:cubicBezTo>
                <a:cubicBezTo>
                  <a:pt x="12718" y="137725"/>
                  <a:pt x="225972" y="132963"/>
                  <a:pt x="298997" y="120792"/>
                </a:cubicBezTo>
                <a:cubicBezTo>
                  <a:pt x="372022" y="108621"/>
                  <a:pt x="423880" y="74755"/>
                  <a:pt x="438697" y="69992"/>
                </a:cubicBezTo>
                <a:cubicBezTo>
                  <a:pt x="453514" y="65229"/>
                  <a:pt x="379430" y="90100"/>
                  <a:pt x="387897" y="92217"/>
                </a:cubicBezTo>
                <a:cubicBezTo>
                  <a:pt x="396364" y="94334"/>
                  <a:pt x="442930" y="44063"/>
                  <a:pt x="483147" y="35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6473E8C3-85CD-4F7F-6074-24EBD7D6986E}"/>
              </a:ext>
            </a:extLst>
          </p:cNvPr>
          <p:cNvSpPr/>
          <p:nvPr/>
        </p:nvSpPr>
        <p:spPr>
          <a:xfrm>
            <a:off x="7025507" y="3441228"/>
            <a:ext cx="163789" cy="108559"/>
          </a:xfrm>
          <a:custGeom>
            <a:avLst/>
            <a:gdLst>
              <a:gd name="connsiteX0" fmla="*/ 768 w 163789"/>
              <a:gd name="connsiteY0" fmla="*/ 3647 h 108559"/>
              <a:gd name="connsiteX1" fmla="*/ 64268 w 163789"/>
              <a:gd name="connsiteY1" fmla="*/ 25872 h 108559"/>
              <a:gd name="connsiteX2" fmla="*/ 162693 w 163789"/>
              <a:gd name="connsiteY2" fmla="*/ 44922 h 108559"/>
              <a:gd name="connsiteX3" fmla="*/ 111893 w 163789"/>
              <a:gd name="connsiteY3" fmla="*/ 48097 h 108559"/>
              <a:gd name="connsiteX4" fmla="*/ 32518 w 163789"/>
              <a:gd name="connsiteY4" fmla="*/ 108422 h 108559"/>
              <a:gd name="connsiteX5" fmla="*/ 768 w 163789"/>
              <a:gd name="connsiteY5" fmla="*/ 3647 h 10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89" h="108559">
                <a:moveTo>
                  <a:pt x="768" y="3647"/>
                </a:moveTo>
                <a:cubicBezTo>
                  <a:pt x="6060" y="-10111"/>
                  <a:pt x="37281" y="18993"/>
                  <a:pt x="64268" y="25872"/>
                </a:cubicBezTo>
                <a:cubicBezTo>
                  <a:pt x="91255" y="32751"/>
                  <a:pt x="154756" y="41218"/>
                  <a:pt x="162693" y="44922"/>
                </a:cubicBezTo>
                <a:cubicBezTo>
                  <a:pt x="170630" y="48626"/>
                  <a:pt x="133589" y="37514"/>
                  <a:pt x="111893" y="48097"/>
                </a:cubicBezTo>
                <a:cubicBezTo>
                  <a:pt x="90197" y="58680"/>
                  <a:pt x="46276" y="111597"/>
                  <a:pt x="32518" y="108422"/>
                </a:cubicBezTo>
                <a:cubicBezTo>
                  <a:pt x="18760" y="105247"/>
                  <a:pt x="-4524" y="17405"/>
                  <a:pt x="768" y="3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A4B62A0-7440-7508-5136-CE8B77BAE6DB}"/>
              </a:ext>
            </a:extLst>
          </p:cNvPr>
          <p:cNvSpPr/>
          <p:nvPr/>
        </p:nvSpPr>
        <p:spPr>
          <a:xfrm>
            <a:off x="6287630" y="3508370"/>
            <a:ext cx="646570" cy="93940"/>
          </a:xfrm>
          <a:custGeom>
            <a:avLst/>
            <a:gdLst>
              <a:gd name="connsiteX0" fmla="*/ 2045 w 646570"/>
              <a:gd name="connsiteY0" fmla="*/ 5 h 93940"/>
              <a:gd name="connsiteX1" fmla="*/ 265570 w 646570"/>
              <a:gd name="connsiteY1" fmla="*/ 47630 h 93940"/>
              <a:gd name="connsiteX2" fmla="*/ 459245 w 646570"/>
              <a:gd name="connsiteY2" fmla="*/ 76205 h 93940"/>
              <a:gd name="connsiteX3" fmla="*/ 646570 w 646570"/>
              <a:gd name="connsiteY3" fmla="*/ 53980 h 93940"/>
              <a:gd name="connsiteX4" fmla="*/ 338595 w 646570"/>
              <a:gd name="connsiteY4" fmla="*/ 88905 h 93940"/>
              <a:gd name="connsiteX5" fmla="*/ 370345 w 646570"/>
              <a:gd name="connsiteY5" fmla="*/ 92080 h 93940"/>
              <a:gd name="connsiteX6" fmla="*/ 294145 w 646570"/>
              <a:gd name="connsiteY6" fmla="*/ 73030 h 93940"/>
              <a:gd name="connsiteX7" fmla="*/ 192545 w 646570"/>
              <a:gd name="connsiteY7" fmla="*/ 63505 h 93940"/>
              <a:gd name="connsiteX8" fmla="*/ 268745 w 646570"/>
              <a:gd name="connsiteY8" fmla="*/ 66680 h 93940"/>
              <a:gd name="connsiteX9" fmla="*/ 148095 w 646570"/>
              <a:gd name="connsiteY9" fmla="*/ 50805 h 93940"/>
              <a:gd name="connsiteX10" fmla="*/ 2045 w 646570"/>
              <a:gd name="connsiteY10" fmla="*/ 5 h 9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570" h="93940">
                <a:moveTo>
                  <a:pt x="2045" y="5"/>
                </a:moveTo>
                <a:cubicBezTo>
                  <a:pt x="21624" y="-524"/>
                  <a:pt x="189370" y="34930"/>
                  <a:pt x="265570" y="47630"/>
                </a:cubicBezTo>
                <a:cubicBezTo>
                  <a:pt x="341770" y="60330"/>
                  <a:pt x="395745" y="75147"/>
                  <a:pt x="459245" y="76205"/>
                </a:cubicBezTo>
                <a:cubicBezTo>
                  <a:pt x="522745" y="77263"/>
                  <a:pt x="646570" y="53980"/>
                  <a:pt x="646570" y="53980"/>
                </a:cubicBezTo>
                <a:lnTo>
                  <a:pt x="338595" y="88905"/>
                </a:lnTo>
                <a:cubicBezTo>
                  <a:pt x="292557" y="95255"/>
                  <a:pt x="377753" y="94726"/>
                  <a:pt x="370345" y="92080"/>
                </a:cubicBezTo>
                <a:cubicBezTo>
                  <a:pt x="362937" y="89434"/>
                  <a:pt x="323778" y="77792"/>
                  <a:pt x="294145" y="73030"/>
                </a:cubicBezTo>
                <a:cubicBezTo>
                  <a:pt x="264512" y="68268"/>
                  <a:pt x="196778" y="64563"/>
                  <a:pt x="192545" y="63505"/>
                </a:cubicBezTo>
                <a:cubicBezTo>
                  <a:pt x="188312" y="62447"/>
                  <a:pt x="276153" y="68797"/>
                  <a:pt x="268745" y="66680"/>
                </a:cubicBezTo>
                <a:cubicBezTo>
                  <a:pt x="261337" y="64563"/>
                  <a:pt x="187253" y="60859"/>
                  <a:pt x="148095" y="50805"/>
                </a:cubicBezTo>
                <a:cubicBezTo>
                  <a:pt x="108937" y="40751"/>
                  <a:pt x="-17534" y="534"/>
                  <a:pt x="204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29A4238-AD9A-A800-289B-D929B9CA6B6F}"/>
              </a:ext>
            </a:extLst>
          </p:cNvPr>
          <p:cNvSpPr/>
          <p:nvPr/>
        </p:nvSpPr>
        <p:spPr>
          <a:xfrm>
            <a:off x="6628546" y="3609615"/>
            <a:ext cx="506492" cy="33179"/>
          </a:xfrm>
          <a:custGeom>
            <a:avLst/>
            <a:gdLst>
              <a:gd name="connsiteX0" fmla="*/ 854 w 506492"/>
              <a:gd name="connsiteY0" fmla="*/ 16235 h 33179"/>
              <a:gd name="connsiteX1" fmla="*/ 337404 w 506492"/>
              <a:gd name="connsiteY1" fmla="*/ 13060 h 33179"/>
              <a:gd name="connsiteX2" fmla="*/ 505679 w 506492"/>
              <a:gd name="connsiteY2" fmla="*/ 360 h 33179"/>
              <a:gd name="connsiteX3" fmla="*/ 273904 w 506492"/>
              <a:gd name="connsiteY3" fmla="*/ 28935 h 33179"/>
              <a:gd name="connsiteX4" fmla="*/ 321529 w 506492"/>
              <a:gd name="connsiteY4" fmla="*/ 32110 h 33179"/>
              <a:gd name="connsiteX5" fmla="*/ 242154 w 506492"/>
              <a:gd name="connsiteY5" fmla="*/ 32110 h 33179"/>
              <a:gd name="connsiteX6" fmla="*/ 854 w 506492"/>
              <a:gd name="connsiteY6" fmla="*/ 16235 h 3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492" h="33179">
                <a:moveTo>
                  <a:pt x="854" y="16235"/>
                </a:moveTo>
                <a:cubicBezTo>
                  <a:pt x="16729" y="13060"/>
                  <a:pt x="253267" y="15706"/>
                  <a:pt x="337404" y="13060"/>
                </a:cubicBezTo>
                <a:cubicBezTo>
                  <a:pt x="421541" y="10414"/>
                  <a:pt x="516262" y="-2286"/>
                  <a:pt x="505679" y="360"/>
                </a:cubicBezTo>
                <a:cubicBezTo>
                  <a:pt x="495096" y="3006"/>
                  <a:pt x="304596" y="23643"/>
                  <a:pt x="273904" y="28935"/>
                </a:cubicBezTo>
                <a:cubicBezTo>
                  <a:pt x="243212" y="34227"/>
                  <a:pt x="326821" y="31581"/>
                  <a:pt x="321529" y="32110"/>
                </a:cubicBezTo>
                <a:cubicBezTo>
                  <a:pt x="316237" y="32639"/>
                  <a:pt x="289250" y="34227"/>
                  <a:pt x="242154" y="32110"/>
                </a:cubicBezTo>
                <a:cubicBezTo>
                  <a:pt x="195058" y="29993"/>
                  <a:pt x="-15021" y="19410"/>
                  <a:pt x="854" y="16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4AD7F59-B006-E882-41C8-9FB0D2FEB251}"/>
              </a:ext>
            </a:extLst>
          </p:cNvPr>
          <p:cNvSpPr/>
          <p:nvPr/>
        </p:nvSpPr>
        <p:spPr>
          <a:xfrm>
            <a:off x="6289116" y="3574936"/>
            <a:ext cx="461210" cy="89192"/>
          </a:xfrm>
          <a:custGeom>
            <a:avLst/>
            <a:gdLst>
              <a:gd name="connsiteX0" fmla="*/ 559 w 461210"/>
              <a:gd name="connsiteY0" fmla="*/ 114 h 89192"/>
              <a:gd name="connsiteX1" fmla="*/ 321234 w 461210"/>
              <a:gd name="connsiteY1" fmla="*/ 85839 h 89192"/>
              <a:gd name="connsiteX2" fmla="*/ 257734 w 461210"/>
              <a:gd name="connsiteY2" fmla="*/ 73139 h 89192"/>
              <a:gd name="connsiteX3" fmla="*/ 460934 w 461210"/>
              <a:gd name="connsiteY3" fmla="*/ 85839 h 89192"/>
              <a:gd name="connsiteX4" fmla="*/ 206934 w 461210"/>
              <a:gd name="connsiteY4" fmla="*/ 41389 h 89192"/>
              <a:gd name="connsiteX5" fmla="*/ 241859 w 461210"/>
              <a:gd name="connsiteY5" fmla="*/ 66789 h 89192"/>
              <a:gd name="connsiteX6" fmla="*/ 559 w 461210"/>
              <a:gd name="connsiteY6" fmla="*/ 114 h 8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210" h="89192">
                <a:moveTo>
                  <a:pt x="559" y="114"/>
                </a:moveTo>
                <a:cubicBezTo>
                  <a:pt x="13788" y="3289"/>
                  <a:pt x="278372" y="73668"/>
                  <a:pt x="321234" y="85839"/>
                </a:cubicBezTo>
                <a:cubicBezTo>
                  <a:pt x="364096" y="98010"/>
                  <a:pt x="234451" y="73139"/>
                  <a:pt x="257734" y="73139"/>
                </a:cubicBezTo>
                <a:cubicBezTo>
                  <a:pt x="281017" y="73139"/>
                  <a:pt x="469401" y="91131"/>
                  <a:pt x="460934" y="85839"/>
                </a:cubicBezTo>
                <a:cubicBezTo>
                  <a:pt x="452467" y="80547"/>
                  <a:pt x="243446" y="44564"/>
                  <a:pt x="206934" y="41389"/>
                </a:cubicBezTo>
                <a:cubicBezTo>
                  <a:pt x="170422" y="38214"/>
                  <a:pt x="270963" y="72610"/>
                  <a:pt x="241859" y="66789"/>
                </a:cubicBezTo>
                <a:cubicBezTo>
                  <a:pt x="212755" y="60968"/>
                  <a:pt x="-12670" y="-3061"/>
                  <a:pt x="55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AEA47415-1F94-4A61-9960-5267807F1E8D}"/>
              </a:ext>
            </a:extLst>
          </p:cNvPr>
          <p:cNvSpPr/>
          <p:nvPr/>
        </p:nvSpPr>
        <p:spPr>
          <a:xfrm>
            <a:off x="6590829" y="3327315"/>
            <a:ext cx="254474" cy="54211"/>
          </a:xfrm>
          <a:custGeom>
            <a:avLst/>
            <a:gdLst>
              <a:gd name="connsiteX0" fmla="*/ 471 w 254474"/>
              <a:gd name="connsiteY0" fmla="*/ 12785 h 54211"/>
              <a:gd name="connsiteX1" fmla="*/ 184621 w 254474"/>
              <a:gd name="connsiteY1" fmla="*/ 28660 h 54211"/>
              <a:gd name="connsiteX2" fmla="*/ 254471 w 254474"/>
              <a:gd name="connsiteY2" fmla="*/ 54060 h 54211"/>
              <a:gd name="connsiteX3" fmla="*/ 187796 w 254474"/>
              <a:gd name="connsiteY3" fmla="*/ 15960 h 54211"/>
              <a:gd name="connsiteX4" fmla="*/ 213196 w 254474"/>
              <a:gd name="connsiteY4" fmla="*/ 22310 h 54211"/>
              <a:gd name="connsiteX5" fmla="*/ 133821 w 254474"/>
              <a:gd name="connsiteY5" fmla="*/ 85 h 54211"/>
              <a:gd name="connsiteX6" fmla="*/ 471 w 254474"/>
              <a:gd name="connsiteY6" fmla="*/ 12785 h 5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474" h="54211">
                <a:moveTo>
                  <a:pt x="471" y="12785"/>
                </a:moveTo>
                <a:cubicBezTo>
                  <a:pt x="8938" y="17548"/>
                  <a:pt x="142288" y="21781"/>
                  <a:pt x="184621" y="28660"/>
                </a:cubicBezTo>
                <a:cubicBezTo>
                  <a:pt x="226954" y="35539"/>
                  <a:pt x="253942" y="56177"/>
                  <a:pt x="254471" y="54060"/>
                </a:cubicBezTo>
                <a:cubicBezTo>
                  <a:pt x="255000" y="51943"/>
                  <a:pt x="194675" y="21252"/>
                  <a:pt x="187796" y="15960"/>
                </a:cubicBezTo>
                <a:cubicBezTo>
                  <a:pt x="180917" y="10668"/>
                  <a:pt x="222192" y="24956"/>
                  <a:pt x="213196" y="22310"/>
                </a:cubicBezTo>
                <a:cubicBezTo>
                  <a:pt x="204200" y="19664"/>
                  <a:pt x="167688" y="1143"/>
                  <a:pt x="133821" y="85"/>
                </a:cubicBezTo>
                <a:cubicBezTo>
                  <a:pt x="99954" y="-973"/>
                  <a:pt x="-7996" y="8022"/>
                  <a:pt x="471" y="1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7D5092B-9177-DA6F-E541-5CBDC3F93CD7}"/>
              </a:ext>
            </a:extLst>
          </p:cNvPr>
          <p:cNvSpPr/>
          <p:nvPr/>
        </p:nvSpPr>
        <p:spPr>
          <a:xfrm>
            <a:off x="6417137" y="3335743"/>
            <a:ext cx="442972" cy="252312"/>
          </a:xfrm>
          <a:custGeom>
            <a:avLst/>
            <a:gdLst>
              <a:gd name="connsiteX0" fmla="*/ 50338 w 442972"/>
              <a:gd name="connsiteY0" fmla="*/ 7532 h 252312"/>
              <a:gd name="connsiteX1" fmla="*/ 15413 w 442972"/>
              <a:gd name="connsiteY1" fmla="*/ 105957 h 252312"/>
              <a:gd name="connsiteX2" fmla="*/ 9063 w 442972"/>
              <a:gd name="connsiteY2" fmla="*/ 185332 h 252312"/>
              <a:gd name="connsiteX3" fmla="*/ 139238 w 442972"/>
              <a:gd name="connsiteY3" fmla="*/ 223432 h 252312"/>
              <a:gd name="connsiteX4" fmla="*/ 377363 w 442972"/>
              <a:gd name="connsiteY4" fmla="*/ 252007 h 252312"/>
              <a:gd name="connsiteX5" fmla="*/ 437688 w 442972"/>
              <a:gd name="connsiteY5" fmla="*/ 226607 h 252312"/>
              <a:gd name="connsiteX6" fmla="*/ 434513 w 442972"/>
              <a:gd name="connsiteY6" fmla="*/ 80557 h 252312"/>
              <a:gd name="connsiteX7" fmla="*/ 390063 w 442972"/>
              <a:gd name="connsiteY7" fmla="*/ 20232 h 252312"/>
              <a:gd name="connsiteX8" fmla="*/ 310688 w 442972"/>
              <a:gd name="connsiteY8" fmla="*/ 1182 h 252312"/>
              <a:gd name="connsiteX9" fmla="*/ 202738 w 442972"/>
              <a:gd name="connsiteY9" fmla="*/ 4357 h 252312"/>
              <a:gd name="connsiteX10" fmla="*/ 50338 w 442972"/>
              <a:gd name="connsiteY10" fmla="*/ 7532 h 25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972" h="252312">
                <a:moveTo>
                  <a:pt x="50338" y="7532"/>
                </a:moveTo>
                <a:cubicBezTo>
                  <a:pt x="19117" y="24465"/>
                  <a:pt x="22292" y="76324"/>
                  <a:pt x="15413" y="105957"/>
                </a:cubicBezTo>
                <a:cubicBezTo>
                  <a:pt x="8534" y="135590"/>
                  <a:pt x="-11574" y="165753"/>
                  <a:pt x="9063" y="185332"/>
                </a:cubicBezTo>
                <a:cubicBezTo>
                  <a:pt x="29700" y="204911"/>
                  <a:pt x="77855" y="212320"/>
                  <a:pt x="139238" y="223432"/>
                </a:cubicBezTo>
                <a:cubicBezTo>
                  <a:pt x="200621" y="234544"/>
                  <a:pt x="327621" y="251478"/>
                  <a:pt x="377363" y="252007"/>
                </a:cubicBezTo>
                <a:cubicBezTo>
                  <a:pt x="427105" y="252536"/>
                  <a:pt x="428163" y="255182"/>
                  <a:pt x="437688" y="226607"/>
                </a:cubicBezTo>
                <a:cubicBezTo>
                  <a:pt x="447213" y="198032"/>
                  <a:pt x="442450" y="114953"/>
                  <a:pt x="434513" y="80557"/>
                </a:cubicBezTo>
                <a:cubicBezTo>
                  <a:pt x="426576" y="46161"/>
                  <a:pt x="410701" y="33461"/>
                  <a:pt x="390063" y="20232"/>
                </a:cubicBezTo>
                <a:cubicBezTo>
                  <a:pt x="369425" y="7003"/>
                  <a:pt x="341909" y="3828"/>
                  <a:pt x="310688" y="1182"/>
                </a:cubicBezTo>
                <a:cubicBezTo>
                  <a:pt x="279467" y="-1464"/>
                  <a:pt x="244013" y="653"/>
                  <a:pt x="202738" y="4357"/>
                </a:cubicBezTo>
                <a:cubicBezTo>
                  <a:pt x="161463" y="8061"/>
                  <a:pt x="81559" y="-9401"/>
                  <a:pt x="50338" y="75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月 53">
            <a:extLst>
              <a:ext uri="{FF2B5EF4-FFF2-40B4-BE49-F238E27FC236}">
                <a16:creationId xmlns:a16="http://schemas.microsoft.com/office/drawing/2014/main" id="{9475ACF5-11BA-F4FC-7156-D8936AE282AD}"/>
              </a:ext>
            </a:extLst>
          </p:cNvPr>
          <p:cNvSpPr/>
          <p:nvPr/>
        </p:nvSpPr>
        <p:spPr>
          <a:xfrm rot="17326976">
            <a:off x="6495209" y="3386055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月 54">
            <a:extLst>
              <a:ext uri="{FF2B5EF4-FFF2-40B4-BE49-F238E27FC236}">
                <a16:creationId xmlns:a16="http://schemas.microsoft.com/office/drawing/2014/main" id="{7691BCFF-9ACC-819F-7BE8-B859DCA5F04B}"/>
              </a:ext>
            </a:extLst>
          </p:cNvPr>
          <p:cNvSpPr/>
          <p:nvPr/>
        </p:nvSpPr>
        <p:spPr>
          <a:xfrm rot="16802782">
            <a:off x="6682711" y="3475049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月 55">
            <a:extLst>
              <a:ext uri="{FF2B5EF4-FFF2-40B4-BE49-F238E27FC236}">
                <a16:creationId xmlns:a16="http://schemas.microsoft.com/office/drawing/2014/main" id="{138D19B5-4293-B1A6-A4D3-105DE2FC7F9F}"/>
              </a:ext>
            </a:extLst>
          </p:cNvPr>
          <p:cNvSpPr/>
          <p:nvPr/>
        </p:nvSpPr>
        <p:spPr>
          <a:xfrm rot="16802782">
            <a:off x="6679536" y="3386149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月 56">
            <a:extLst>
              <a:ext uri="{FF2B5EF4-FFF2-40B4-BE49-F238E27FC236}">
                <a16:creationId xmlns:a16="http://schemas.microsoft.com/office/drawing/2014/main" id="{528E1958-5E90-5D94-6778-88FDFDB0D8F5}"/>
              </a:ext>
            </a:extLst>
          </p:cNvPr>
          <p:cNvSpPr/>
          <p:nvPr/>
        </p:nvSpPr>
        <p:spPr>
          <a:xfrm rot="20813595">
            <a:off x="6571946" y="3449272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72089211-E09D-BC0A-ED26-822A17FEED59}"/>
              </a:ext>
            </a:extLst>
          </p:cNvPr>
          <p:cNvSpPr/>
          <p:nvPr/>
        </p:nvSpPr>
        <p:spPr>
          <a:xfrm>
            <a:off x="6473090" y="3089003"/>
            <a:ext cx="426594" cy="38928"/>
          </a:xfrm>
          <a:custGeom>
            <a:avLst/>
            <a:gdLst>
              <a:gd name="connsiteX0" fmla="*/ 735 w 426594"/>
              <a:gd name="connsiteY0" fmla="*/ 38372 h 38928"/>
              <a:gd name="connsiteX1" fmla="*/ 276960 w 426594"/>
              <a:gd name="connsiteY1" fmla="*/ 22497 h 38928"/>
              <a:gd name="connsiteX2" fmla="*/ 235685 w 426594"/>
              <a:gd name="connsiteY2" fmla="*/ 16147 h 38928"/>
              <a:gd name="connsiteX3" fmla="*/ 426185 w 426594"/>
              <a:gd name="connsiteY3" fmla="*/ 35197 h 38928"/>
              <a:gd name="connsiteX4" fmla="*/ 283310 w 426594"/>
              <a:gd name="connsiteY4" fmla="*/ 6622 h 38928"/>
              <a:gd name="connsiteX5" fmla="*/ 178535 w 426594"/>
              <a:gd name="connsiteY5" fmla="*/ 16147 h 38928"/>
              <a:gd name="connsiteX6" fmla="*/ 194410 w 426594"/>
              <a:gd name="connsiteY6" fmla="*/ 272 h 38928"/>
              <a:gd name="connsiteX7" fmla="*/ 735 w 426594"/>
              <a:gd name="connsiteY7" fmla="*/ 38372 h 3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594" h="38928">
                <a:moveTo>
                  <a:pt x="735" y="38372"/>
                </a:moveTo>
                <a:cubicBezTo>
                  <a:pt x="14493" y="42076"/>
                  <a:pt x="237802" y="26201"/>
                  <a:pt x="276960" y="22497"/>
                </a:cubicBezTo>
                <a:cubicBezTo>
                  <a:pt x="316118" y="18793"/>
                  <a:pt x="210814" y="14030"/>
                  <a:pt x="235685" y="16147"/>
                </a:cubicBezTo>
                <a:cubicBezTo>
                  <a:pt x="260556" y="18264"/>
                  <a:pt x="418247" y="36785"/>
                  <a:pt x="426185" y="35197"/>
                </a:cubicBezTo>
                <a:cubicBezTo>
                  <a:pt x="434123" y="33609"/>
                  <a:pt x="324585" y="9797"/>
                  <a:pt x="283310" y="6622"/>
                </a:cubicBezTo>
                <a:cubicBezTo>
                  <a:pt x="242035" y="3447"/>
                  <a:pt x="178535" y="16147"/>
                  <a:pt x="178535" y="16147"/>
                </a:cubicBezTo>
                <a:cubicBezTo>
                  <a:pt x="163718" y="15089"/>
                  <a:pt x="218222" y="-2374"/>
                  <a:pt x="194410" y="272"/>
                </a:cubicBezTo>
                <a:cubicBezTo>
                  <a:pt x="170598" y="2918"/>
                  <a:pt x="-13023" y="34668"/>
                  <a:pt x="735" y="3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F0BB2AB-E8B5-2865-BA45-97163364A8F0}"/>
              </a:ext>
            </a:extLst>
          </p:cNvPr>
          <p:cNvSpPr/>
          <p:nvPr/>
        </p:nvSpPr>
        <p:spPr>
          <a:xfrm>
            <a:off x="6184900" y="3193975"/>
            <a:ext cx="222250" cy="187443"/>
          </a:xfrm>
          <a:custGeom>
            <a:avLst/>
            <a:gdLst>
              <a:gd name="connsiteX0" fmla="*/ 222250 w 222250"/>
              <a:gd name="connsiteY0" fmla="*/ 75 h 187443"/>
              <a:gd name="connsiteX1" fmla="*/ 47625 w 222250"/>
              <a:gd name="connsiteY1" fmla="*/ 82625 h 187443"/>
              <a:gd name="connsiteX2" fmla="*/ 0 w 222250"/>
              <a:gd name="connsiteY2" fmla="*/ 187400 h 187443"/>
              <a:gd name="connsiteX3" fmla="*/ 47625 w 222250"/>
              <a:gd name="connsiteY3" fmla="*/ 69925 h 187443"/>
              <a:gd name="connsiteX4" fmla="*/ 222250 w 222250"/>
              <a:gd name="connsiteY4" fmla="*/ 75 h 18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50" h="187443">
                <a:moveTo>
                  <a:pt x="222250" y="75"/>
                </a:moveTo>
                <a:cubicBezTo>
                  <a:pt x="222250" y="2192"/>
                  <a:pt x="84667" y="51404"/>
                  <a:pt x="47625" y="82625"/>
                </a:cubicBezTo>
                <a:cubicBezTo>
                  <a:pt x="10583" y="113846"/>
                  <a:pt x="0" y="189517"/>
                  <a:pt x="0" y="187400"/>
                </a:cubicBezTo>
                <a:cubicBezTo>
                  <a:pt x="0" y="185283"/>
                  <a:pt x="16933" y="99029"/>
                  <a:pt x="47625" y="69925"/>
                </a:cubicBezTo>
                <a:cubicBezTo>
                  <a:pt x="78317" y="40821"/>
                  <a:pt x="222250" y="-2042"/>
                  <a:pt x="22225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5EF519A-7690-C979-55F4-96D06A5D0247}"/>
              </a:ext>
            </a:extLst>
          </p:cNvPr>
          <p:cNvSpPr/>
          <p:nvPr/>
        </p:nvSpPr>
        <p:spPr>
          <a:xfrm>
            <a:off x="5930619" y="2444750"/>
            <a:ext cx="14171" cy="377893"/>
          </a:xfrm>
          <a:custGeom>
            <a:avLst/>
            <a:gdLst>
              <a:gd name="connsiteX0" fmla="*/ 9806 w 14171"/>
              <a:gd name="connsiteY0" fmla="*/ 0 h 377893"/>
              <a:gd name="connsiteX1" fmla="*/ 281 w 14171"/>
              <a:gd name="connsiteY1" fmla="*/ 209550 h 377893"/>
              <a:gd name="connsiteX2" fmla="*/ 3456 w 14171"/>
              <a:gd name="connsiteY2" fmla="*/ 377825 h 377893"/>
              <a:gd name="connsiteX3" fmla="*/ 12981 w 14171"/>
              <a:gd name="connsiteY3" fmla="*/ 190500 h 377893"/>
              <a:gd name="connsiteX4" fmla="*/ 12981 w 14171"/>
              <a:gd name="connsiteY4" fmla="*/ 209550 h 377893"/>
              <a:gd name="connsiteX5" fmla="*/ 9806 w 14171"/>
              <a:gd name="connsiteY5" fmla="*/ 0 h 37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1" h="377893">
                <a:moveTo>
                  <a:pt x="9806" y="0"/>
                </a:moveTo>
                <a:cubicBezTo>
                  <a:pt x="7689" y="0"/>
                  <a:pt x="1339" y="146579"/>
                  <a:pt x="281" y="209550"/>
                </a:cubicBezTo>
                <a:cubicBezTo>
                  <a:pt x="-777" y="272521"/>
                  <a:pt x="1339" y="381000"/>
                  <a:pt x="3456" y="377825"/>
                </a:cubicBezTo>
                <a:cubicBezTo>
                  <a:pt x="5573" y="374650"/>
                  <a:pt x="12981" y="190500"/>
                  <a:pt x="12981" y="190500"/>
                </a:cubicBezTo>
                <a:cubicBezTo>
                  <a:pt x="14568" y="162454"/>
                  <a:pt x="14568" y="239183"/>
                  <a:pt x="12981" y="209550"/>
                </a:cubicBezTo>
                <a:cubicBezTo>
                  <a:pt x="11394" y="179917"/>
                  <a:pt x="11923" y="0"/>
                  <a:pt x="98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226751E-F3BA-B87E-7C89-CCA8B83A8A9F}"/>
              </a:ext>
            </a:extLst>
          </p:cNvPr>
          <p:cNvSpPr/>
          <p:nvPr/>
        </p:nvSpPr>
        <p:spPr>
          <a:xfrm>
            <a:off x="5984131" y="2414488"/>
            <a:ext cx="271646" cy="239885"/>
          </a:xfrm>
          <a:custGeom>
            <a:avLst/>
            <a:gdLst>
              <a:gd name="connsiteX0" fmla="*/ 744 w 271646"/>
              <a:gd name="connsiteY0" fmla="*/ 239812 h 239885"/>
              <a:gd name="connsiteX1" fmla="*/ 102344 w 271646"/>
              <a:gd name="connsiteY1" fmla="*/ 103287 h 239885"/>
              <a:gd name="connsiteX2" fmla="*/ 267444 w 271646"/>
              <a:gd name="connsiteY2" fmla="*/ 1687 h 239885"/>
              <a:gd name="connsiteX3" fmla="*/ 216644 w 271646"/>
              <a:gd name="connsiteY3" fmla="*/ 42962 h 239885"/>
              <a:gd name="connsiteX4" fmla="*/ 153144 w 271646"/>
              <a:gd name="connsiteY4" fmla="*/ 84237 h 239885"/>
              <a:gd name="connsiteX5" fmla="*/ 744 w 271646"/>
              <a:gd name="connsiteY5" fmla="*/ 239812 h 2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646" h="239885">
                <a:moveTo>
                  <a:pt x="744" y="239812"/>
                </a:moveTo>
                <a:cubicBezTo>
                  <a:pt x="-7723" y="242987"/>
                  <a:pt x="57894" y="142974"/>
                  <a:pt x="102344" y="103287"/>
                </a:cubicBezTo>
                <a:cubicBezTo>
                  <a:pt x="146794" y="63599"/>
                  <a:pt x="248394" y="11741"/>
                  <a:pt x="267444" y="1687"/>
                </a:cubicBezTo>
                <a:cubicBezTo>
                  <a:pt x="286494" y="-8367"/>
                  <a:pt x="235694" y="29204"/>
                  <a:pt x="216644" y="42962"/>
                </a:cubicBezTo>
                <a:cubicBezTo>
                  <a:pt x="197594" y="56720"/>
                  <a:pt x="187011" y="56191"/>
                  <a:pt x="153144" y="84237"/>
                </a:cubicBezTo>
                <a:cubicBezTo>
                  <a:pt x="119277" y="112283"/>
                  <a:pt x="9211" y="236637"/>
                  <a:pt x="744" y="239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059414C-BBD1-99EF-5AC1-66E16E5E2143}"/>
              </a:ext>
            </a:extLst>
          </p:cNvPr>
          <p:cNvSpPr/>
          <p:nvPr/>
        </p:nvSpPr>
        <p:spPr>
          <a:xfrm>
            <a:off x="6092825" y="2442344"/>
            <a:ext cx="496548" cy="192963"/>
          </a:xfrm>
          <a:custGeom>
            <a:avLst/>
            <a:gdLst>
              <a:gd name="connsiteX0" fmla="*/ 0 w 496548"/>
              <a:gd name="connsiteY0" fmla="*/ 192906 h 192963"/>
              <a:gd name="connsiteX1" fmla="*/ 219075 w 496548"/>
              <a:gd name="connsiteY1" fmla="*/ 30981 h 192963"/>
              <a:gd name="connsiteX2" fmla="*/ 374650 w 496548"/>
              <a:gd name="connsiteY2" fmla="*/ 18281 h 192963"/>
              <a:gd name="connsiteX3" fmla="*/ 495300 w 496548"/>
              <a:gd name="connsiteY3" fmla="*/ 46856 h 192963"/>
              <a:gd name="connsiteX4" fmla="*/ 298450 w 496548"/>
              <a:gd name="connsiteY4" fmla="*/ 2406 h 192963"/>
              <a:gd name="connsiteX5" fmla="*/ 301625 w 496548"/>
              <a:gd name="connsiteY5" fmla="*/ 5581 h 192963"/>
              <a:gd name="connsiteX6" fmla="*/ 234950 w 496548"/>
              <a:gd name="connsiteY6" fmla="*/ 2406 h 192963"/>
              <a:gd name="connsiteX7" fmla="*/ 165100 w 496548"/>
              <a:gd name="connsiteY7" fmla="*/ 37331 h 192963"/>
              <a:gd name="connsiteX8" fmla="*/ 219075 w 496548"/>
              <a:gd name="connsiteY8" fmla="*/ 5581 h 192963"/>
              <a:gd name="connsiteX9" fmla="*/ 139700 w 496548"/>
              <a:gd name="connsiteY9" fmla="*/ 69081 h 192963"/>
              <a:gd name="connsiteX10" fmla="*/ 219075 w 496548"/>
              <a:gd name="connsiteY10" fmla="*/ 50031 h 192963"/>
              <a:gd name="connsiteX11" fmla="*/ 0 w 496548"/>
              <a:gd name="connsiteY11" fmla="*/ 192906 h 1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6548" h="192963">
                <a:moveTo>
                  <a:pt x="0" y="192906"/>
                </a:moveTo>
                <a:cubicBezTo>
                  <a:pt x="0" y="189731"/>
                  <a:pt x="156633" y="60085"/>
                  <a:pt x="219075" y="30981"/>
                </a:cubicBezTo>
                <a:cubicBezTo>
                  <a:pt x="281517" y="1877"/>
                  <a:pt x="328613" y="15635"/>
                  <a:pt x="374650" y="18281"/>
                </a:cubicBezTo>
                <a:cubicBezTo>
                  <a:pt x="420687" y="20927"/>
                  <a:pt x="508000" y="49502"/>
                  <a:pt x="495300" y="46856"/>
                </a:cubicBezTo>
                <a:cubicBezTo>
                  <a:pt x="482600" y="44210"/>
                  <a:pt x="330729" y="9285"/>
                  <a:pt x="298450" y="2406"/>
                </a:cubicBezTo>
                <a:cubicBezTo>
                  <a:pt x="266171" y="-4473"/>
                  <a:pt x="312208" y="5581"/>
                  <a:pt x="301625" y="5581"/>
                </a:cubicBezTo>
                <a:cubicBezTo>
                  <a:pt x="291042" y="5581"/>
                  <a:pt x="257704" y="-2886"/>
                  <a:pt x="234950" y="2406"/>
                </a:cubicBezTo>
                <a:cubicBezTo>
                  <a:pt x="212196" y="7698"/>
                  <a:pt x="167746" y="36802"/>
                  <a:pt x="165100" y="37331"/>
                </a:cubicBezTo>
                <a:cubicBezTo>
                  <a:pt x="162454" y="37860"/>
                  <a:pt x="223308" y="289"/>
                  <a:pt x="219075" y="5581"/>
                </a:cubicBezTo>
                <a:cubicBezTo>
                  <a:pt x="214842" y="10873"/>
                  <a:pt x="139700" y="61673"/>
                  <a:pt x="139700" y="69081"/>
                </a:cubicBezTo>
                <a:cubicBezTo>
                  <a:pt x="139700" y="76489"/>
                  <a:pt x="239183" y="33627"/>
                  <a:pt x="219075" y="50031"/>
                </a:cubicBezTo>
                <a:cubicBezTo>
                  <a:pt x="198967" y="66435"/>
                  <a:pt x="0" y="196081"/>
                  <a:pt x="0" y="192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C4510C5-8150-507C-E6F6-D6C36AFB8B7D}"/>
              </a:ext>
            </a:extLst>
          </p:cNvPr>
          <p:cNvSpPr/>
          <p:nvPr/>
        </p:nvSpPr>
        <p:spPr>
          <a:xfrm>
            <a:off x="6596975" y="2492363"/>
            <a:ext cx="261862" cy="25445"/>
          </a:xfrm>
          <a:custGeom>
            <a:avLst/>
            <a:gdLst>
              <a:gd name="connsiteX0" fmla="*/ 675 w 261862"/>
              <a:gd name="connsiteY0" fmla="*/ 19062 h 25445"/>
              <a:gd name="connsiteX1" fmla="*/ 188000 w 261862"/>
              <a:gd name="connsiteY1" fmla="*/ 19062 h 25445"/>
              <a:gd name="connsiteX2" fmla="*/ 261025 w 261862"/>
              <a:gd name="connsiteY2" fmla="*/ 12 h 25445"/>
              <a:gd name="connsiteX3" fmla="*/ 146725 w 261862"/>
              <a:gd name="connsiteY3" fmla="*/ 22237 h 25445"/>
              <a:gd name="connsiteX4" fmla="*/ 124500 w 261862"/>
              <a:gd name="connsiteY4" fmla="*/ 25412 h 25445"/>
              <a:gd name="connsiteX5" fmla="*/ 675 w 261862"/>
              <a:gd name="connsiteY5" fmla="*/ 19062 h 2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862" h="25445">
                <a:moveTo>
                  <a:pt x="675" y="19062"/>
                </a:moveTo>
                <a:cubicBezTo>
                  <a:pt x="11258" y="18004"/>
                  <a:pt x="144608" y="22237"/>
                  <a:pt x="188000" y="19062"/>
                </a:cubicBezTo>
                <a:cubicBezTo>
                  <a:pt x="231392" y="15887"/>
                  <a:pt x="267904" y="-517"/>
                  <a:pt x="261025" y="12"/>
                </a:cubicBezTo>
                <a:cubicBezTo>
                  <a:pt x="254146" y="541"/>
                  <a:pt x="169479" y="18004"/>
                  <a:pt x="146725" y="22237"/>
                </a:cubicBezTo>
                <a:cubicBezTo>
                  <a:pt x="123971" y="26470"/>
                  <a:pt x="141962" y="24883"/>
                  <a:pt x="124500" y="25412"/>
                </a:cubicBezTo>
                <a:cubicBezTo>
                  <a:pt x="107038" y="25941"/>
                  <a:pt x="-9908" y="20120"/>
                  <a:pt x="675" y="19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 2047">
            <a:extLst>
              <a:ext uri="{FF2B5EF4-FFF2-40B4-BE49-F238E27FC236}">
                <a16:creationId xmlns:a16="http://schemas.microsoft.com/office/drawing/2014/main" id="{7FCB60DE-3B18-0298-FB6B-230634304B43}"/>
              </a:ext>
            </a:extLst>
          </p:cNvPr>
          <p:cNvSpPr/>
          <p:nvPr/>
        </p:nvSpPr>
        <p:spPr>
          <a:xfrm>
            <a:off x="6026083" y="2641581"/>
            <a:ext cx="276317" cy="152432"/>
          </a:xfrm>
          <a:custGeom>
            <a:avLst/>
            <a:gdLst>
              <a:gd name="connsiteX0" fmla="*/ 67 w 276317"/>
              <a:gd name="connsiteY0" fmla="*/ 152419 h 152432"/>
              <a:gd name="connsiteX1" fmla="*/ 92142 w 276317"/>
              <a:gd name="connsiteY1" fmla="*/ 66694 h 152432"/>
              <a:gd name="connsiteX2" fmla="*/ 276292 w 276317"/>
              <a:gd name="connsiteY2" fmla="*/ 19 h 152432"/>
              <a:gd name="connsiteX3" fmla="*/ 104842 w 276317"/>
              <a:gd name="connsiteY3" fmla="*/ 73044 h 152432"/>
              <a:gd name="connsiteX4" fmla="*/ 67 w 276317"/>
              <a:gd name="connsiteY4" fmla="*/ 152419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317" h="152432">
                <a:moveTo>
                  <a:pt x="67" y="152419"/>
                </a:moveTo>
                <a:cubicBezTo>
                  <a:pt x="-2050" y="151361"/>
                  <a:pt x="46105" y="92094"/>
                  <a:pt x="92142" y="66694"/>
                </a:cubicBezTo>
                <a:cubicBezTo>
                  <a:pt x="138179" y="41294"/>
                  <a:pt x="274175" y="-1039"/>
                  <a:pt x="276292" y="19"/>
                </a:cubicBezTo>
                <a:cubicBezTo>
                  <a:pt x="278409" y="1077"/>
                  <a:pt x="146646" y="52936"/>
                  <a:pt x="104842" y="73044"/>
                </a:cubicBezTo>
                <a:cubicBezTo>
                  <a:pt x="63038" y="93152"/>
                  <a:pt x="2184" y="153477"/>
                  <a:pt x="67" y="15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 2050">
            <a:extLst>
              <a:ext uri="{FF2B5EF4-FFF2-40B4-BE49-F238E27FC236}">
                <a16:creationId xmlns:a16="http://schemas.microsoft.com/office/drawing/2014/main" id="{C038BA43-2894-F238-4E1E-0CC887437B41}"/>
              </a:ext>
            </a:extLst>
          </p:cNvPr>
          <p:cNvSpPr/>
          <p:nvPr/>
        </p:nvSpPr>
        <p:spPr>
          <a:xfrm>
            <a:off x="6235444" y="2619112"/>
            <a:ext cx="368898" cy="133613"/>
          </a:xfrm>
          <a:custGeom>
            <a:avLst/>
            <a:gdLst>
              <a:gd name="connsiteX0" fmla="*/ 256 w 368898"/>
              <a:gd name="connsiteY0" fmla="*/ 133613 h 133613"/>
              <a:gd name="connsiteX1" fmla="*/ 216156 w 368898"/>
              <a:gd name="connsiteY1" fmla="*/ 16138 h 133613"/>
              <a:gd name="connsiteX2" fmla="*/ 171706 w 368898"/>
              <a:gd name="connsiteY2" fmla="*/ 70113 h 133613"/>
              <a:gd name="connsiteX3" fmla="*/ 368556 w 368898"/>
              <a:gd name="connsiteY3" fmla="*/ 263 h 133613"/>
              <a:gd name="connsiteX4" fmla="*/ 219331 w 368898"/>
              <a:gd name="connsiteY4" fmla="*/ 44713 h 133613"/>
              <a:gd name="connsiteX5" fmla="*/ 219331 w 368898"/>
              <a:gd name="connsiteY5" fmla="*/ 3438 h 133613"/>
              <a:gd name="connsiteX6" fmla="*/ 149481 w 368898"/>
              <a:gd name="connsiteY6" fmla="*/ 32013 h 133613"/>
              <a:gd name="connsiteX7" fmla="*/ 171706 w 368898"/>
              <a:gd name="connsiteY7" fmla="*/ 16138 h 133613"/>
              <a:gd name="connsiteX8" fmla="*/ 256 w 368898"/>
              <a:gd name="connsiteY8" fmla="*/ 133613 h 13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98" h="133613">
                <a:moveTo>
                  <a:pt x="256" y="133613"/>
                </a:moveTo>
                <a:cubicBezTo>
                  <a:pt x="7664" y="133613"/>
                  <a:pt x="187581" y="26721"/>
                  <a:pt x="216156" y="16138"/>
                </a:cubicBezTo>
                <a:cubicBezTo>
                  <a:pt x="244731" y="5555"/>
                  <a:pt x="146306" y="72759"/>
                  <a:pt x="171706" y="70113"/>
                </a:cubicBezTo>
                <a:cubicBezTo>
                  <a:pt x="197106" y="67467"/>
                  <a:pt x="360619" y="4496"/>
                  <a:pt x="368556" y="263"/>
                </a:cubicBezTo>
                <a:cubicBezTo>
                  <a:pt x="376493" y="-3970"/>
                  <a:pt x="244202" y="44184"/>
                  <a:pt x="219331" y="44713"/>
                </a:cubicBezTo>
                <a:cubicBezTo>
                  <a:pt x="194460" y="45242"/>
                  <a:pt x="230973" y="5555"/>
                  <a:pt x="219331" y="3438"/>
                </a:cubicBezTo>
                <a:cubicBezTo>
                  <a:pt x="207689" y="1321"/>
                  <a:pt x="157418" y="29896"/>
                  <a:pt x="149481" y="32013"/>
                </a:cubicBezTo>
                <a:cubicBezTo>
                  <a:pt x="141544" y="34130"/>
                  <a:pt x="195518" y="1851"/>
                  <a:pt x="171706" y="16138"/>
                </a:cubicBezTo>
                <a:cubicBezTo>
                  <a:pt x="147894" y="30425"/>
                  <a:pt x="-7152" y="133613"/>
                  <a:pt x="256" y="133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 2051">
            <a:extLst>
              <a:ext uri="{FF2B5EF4-FFF2-40B4-BE49-F238E27FC236}">
                <a16:creationId xmlns:a16="http://schemas.microsoft.com/office/drawing/2014/main" id="{99E22812-2584-893C-BB90-ECC046B42AD9}"/>
              </a:ext>
            </a:extLst>
          </p:cNvPr>
          <p:cNvSpPr/>
          <p:nvPr/>
        </p:nvSpPr>
        <p:spPr>
          <a:xfrm>
            <a:off x="6553193" y="2637349"/>
            <a:ext cx="288942" cy="55138"/>
          </a:xfrm>
          <a:custGeom>
            <a:avLst/>
            <a:gdLst>
              <a:gd name="connsiteX0" fmla="*/ 7 w 288942"/>
              <a:gd name="connsiteY0" fmla="*/ 55051 h 55138"/>
              <a:gd name="connsiteX1" fmla="*/ 161932 w 288942"/>
              <a:gd name="connsiteY1" fmla="*/ 13776 h 55138"/>
              <a:gd name="connsiteX2" fmla="*/ 288932 w 288942"/>
              <a:gd name="connsiteY2" fmla="*/ 16951 h 55138"/>
              <a:gd name="connsiteX3" fmla="*/ 155582 w 288942"/>
              <a:gd name="connsiteY3" fmla="*/ 1076 h 55138"/>
              <a:gd name="connsiteX4" fmla="*/ 7 w 288942"/>
              <a:gd name="connsiteY4" fmla="*/ 55051 h 5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42" h="55138">
                <a:moveTo>
                  <a:pt x="7" y="55051"/>
                </a:moveTo>
                <a:cubicBezTo>
                  <a:pt x="1065" y="57168"/>
                  <a:pt x="113778" y="20126"/>
                  <a:pt x="161932" y="13776"/>
                </a:cubicBezTo>
                <a:cubicBezTo>
                  <a:pt x="210086" y="7426"/>
                  <a:pt x="289990" y="19068"/>
                  <a:pt x="288932" y="16951"/>
                </a:cubicBezTo>
                <a:cubicBezTo>
                  <a:pt x="287874" y="14834"/>
                  <a:pt x="196857" y="-4745"/>
                  <a:pt x="155582" y="1076"/>
                </a:cubicBezTo>
                <a:cubicBezTo>
                  <a:pt x="114307" y="6897"/>
                  <a:pt x="-1051" y="52934"/>
                  <a:pt x="7" y="55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 2052">
            <a:extLst>
              <a:ext uri="{FF2B5EF4-FFF2-40B4-BE49-F238E27FC236}">
                <a16:creationId xmlns:a16="http://schemas.microsoft.com/office/drawing/2014/main" id="{960E297E-331A-61CD-1517-832794E6A0FC}"/>
              </a:ext>
            </a:extLst>
          </p:cNvPr>
          <p:cNvSpPr/>
          <p:nvPr/>
        </p:nvSpPr>
        <p:spPr>
          <a:xfrm>
            <a:off x="6822942" y="2663819"/>
            <a:ext cx="295453" cy="104858"/>
          </a:xfrm>
          <a:custGeom>
            <a:avLst/>
            <a:gdLst>
              <a:gd name="connsiteX0" fmla="*/ 133 w 295453"/>
              <a:gd name="connsiteY0" fmla="*/ 6 h 104858"/>
              <a:gd name="connsiteX1" fmla="*/ 168408 w 295453"/>
              <a:gd name="connsiteY1" fmla="*/ 47631 h 104858"/>
              <a:gd name="connsiteX2" fmla="*/ 295408 w 295453"/>
              <a:gd name="connsiteY2" fmla="*/ 104781 h 104858"/>
              <a:gd name="connsiteX3" fmla="*/ 184283 w 295453"/>
              <a:gd name="connsiteY3" fmla="*/ 34931 h 104858"/>
              <a:gd name="connsiteX4" fmla="*/ 196983 w 295453"/>
              <a:gd name="connsiteY4" fmla="*/ 50806 h 104858"/>
              <a:gd name="connsiteX5" fmla="*/ 133 w 295453"/>
              <a:gd name="connsiteY5" fmla="*/ 6 h 10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453" h="104858">
                <a:moveTo>
                  <a:pt x="133" y="6"/>
                </a:moveTo>
                <a:cubicBezTo>
                  <a:pt x="-4630" y="-523"/>
                  <a:pt x="119196" y="30169"/>
                  <a:pt x="168408" y="47631"/>
                </a:cubicBezTo>
                <a:cubicBezTo>
                  <a:pt x="217620" y="65093"/>
                  <a:pt x="292762" y="106898"/>
                  <a:pt x="295408" y="104781"/>
                </a:cubicBezTo>
                <a:cubicBezTo>
                  <a:pt x="298054" y="102664"/>
                  <a:pt x="184283" y="34931"/>
                  <a:pt x="184283" y="34931"/>
                </a:cubicBezTo>
                <a:cubicBezTo>
                  <a:pt x="167879" y="25935"/>
                  <a:pt x="221854" y="55568"/>
                  <a:pt x="196983" y="50806"/>
                </a:cubicBezTo>
                <a:cubicBezTo>
                  <a:pt x="172112" y="46044"/>
                  <a:pt x="4896" y="535"/>
                  <a:pt x="13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 2053">
            <a:extLst>
              <a:ext uri="{FF2B5EF4-FFF2-40B4-BE49-F238E27FC236}">
                <a16:creationId xmlns:a16="http://schemas.microsoft.com/office/drawing/2014/main" id="{2CB736F7-B01B-EF6F-317A-510489833EEE}"/>
              </a:ext>
            </a:extLst>
          </p:cNvPr>
          <p:cNvSpPr/>
          <p:nvPr/>
        </p:nvSpPr>
        <p:spPr>
          <a:xfrm>
            <a:off x="6877004" y="2571413"/>
            <a:ext cx="244524" cy="143221"/>
          </a:xfrm>
          <a:custGeom>
            <a:avLst/>
            <a:gdLst>
              <a:gd name="connsiteX0" fmla="*/ 46 w 244524"/>
              <a:gd name="connsiteY0" fmla="*/ 337 h 143221"/>
              <a:gd name="connsiteX1" fmla="*/ 149271 w 244524"/>
              <a:gd name="connsiteY1" fmla="*/ 47962 h 143221"/>
              <a:gd name="connsiteX2" fmla="*/ 244521 w 244524"/>
              <a:gd name="connsiteY2" fmla="*/ 143212 h 143221"/>
              <a:gd name="connsiteX3" fmla="*/ 146096 w 244524"/>
              <a:gd name="connsiteY3" fmla="*/ 54312 h 143221"/>
              <a:gd name="connsiteX4" fmla="*/ 165146 w 244524"/>
              <a:gd name="connsiteY4" fmla="*/ 70187 h 143221"/>
              <a:gd name="connsiteX5" fmla="*/ 46 w 244524"/>
              <a:gd name="connsiteY5" fmla="*/ 337 h 14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24" h="143221">
                <a:moveTo>
                  <a:pt x="46" y="337"/>
                </a:moveTo>
                <a:cubicBezTo>
                  <a:pt x="-2600" y="-3367"/>
                  <a:pt x="108525" y="24150"/>
                  <a:pt x="149271" y="47962"/>
                </a:cubicBezTo>
                <a:cubicBezTo>
                  <a:pt x="190017" y="71774"/>
                  <a:pt x="245050" y="142154"/>
                  <a:pt x="244521" y="143212"/>
                </a:cubicBezTo>
                <a:cubicBezTo>
                  <a:pt x="243992" y="144270"/>
                  <a:pt x="146096" y="54312"/>
                  <a:pt x="146096" y="54312"/>
                </a:cubicBezTo>
                <a:cubicBezTo>
                  <a:pt x="132867" y="42141"/>
                  <a:pt x="186842" y="77595"/>
                  <a:pt x="165146" y="70187"/>
                </a:cubicBezTo>
                <a:cubicBezTo>
                  <a:pt x="143450" y="62779"/>
                  <a:pt x="2692" y="4041"/>
                  <a:pt x="46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 2054">
            <a:extLst>
              <a:ext uri="{FF2B5EF4-FFF2-40B4-BE49-F238E27FC236}">
                <a16:creationId xmlns:a16="http://schemas.microsoft.com/office/drawing/2014/main" id="{860AE56F-17E7-EF49-C741-32CF14A45083}"/>
              </a:ext>
            </a:extLst>
          </p:cNvPr>
          <p:cNvSpPr/>
          <p:nvPr/>
        </p:nvSpPr>
        <p:spPr>
          <a:xfrm>
            <a:off x="6448388" y="2536677"/>
            <a:ext cx="374735" cy="60541"/>
          </a:xfrm>
          <a:custGeom>
            <a:avLst/>
            <a:gdLst>
              <a:gd name="connsiteX0" fmla="*/ 37 w 374735"/>
              <a:gd name="connsiteY0" fmla="*/ 47773 h 60541"/>
              <a:gd name="connsiteX1" fmla="*/ 196887 w 374735"/>
              <a:gd name="connsiteY1" fmla="*/ 12848 h 60541"/>
              <a:gd name="connsiteX2" fmla="*/ 374687 w 374735"/>
              <a:gd name="connsiteY2" fmla="*/ 60473 h 60541"/>
              <a:gd name="connsiteX3" fmla="*/ 212762 w 374735"/>
              <a:gd name="connsiteY3" fmla="*/ 148 h 60541"/>
              <a:gd name="connsiteX4" fmla="*/ 37 w 374735"/>
              <a:gd name="connsiteY4" fmla="*/ 47773 h 6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735" h="60541">
                <a:moveTo>
                  <a:pt x="37" y="47773"/>
                </a:moveTo>
                <a:cubicBezTo>
                  <a:pt x="-2609" y="49890"/>
                  <a:pt x="134445" y="10731"/>
                  <a:pt x="196887" y="12848"/>
                </a:cubicBezTo>
                <a:cubicBezTo>
                  <a:pt x="259329" y="14965"/>
                  <a:pt x="372041" y="62590"/>
                  <a:pt x="374687" y="60473"/>
                </a:cubicBezTo>
                <a:cubicBezTo>
                  <a:pt x="377333" y="58356"/>
                  <a:pt x="271500" y="3323"/>
                  <a:pt x="212762" y="148"/>
                </a:cubicBezTo>
                <a:cubicBezTo>
                  <a:pt x="154025" y="-3027"/>
                  <a:pt x="2683" y="45656"/>
                  <a:pt x="37" y="47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 2055">
            <a:extLst>
              <a:ext uri="{FF2B5EF4-FFF2-40B4-BE49-F238E27FC236}">
                <a16:creationId xmlns:a16="http://schemas.microsoft.com/office/drawing/2014/main" id="{EB9CE9FE-E4A9-400D-A064-50E2AD8FE69D}"/>
              </a:ext>
            </a:extLst>
          </p:cNvPr>
          <p:cNvSpPr/>
          <p:nvPr/>
        </p:nvSpPr>
        <p:spPr>
          <a:xfrm>
            <a:off x="5970764" y="2476271"/>
            <a:ext cx="77611" cy="311794"/>
          </a:xfrm>
          <a:custGeom>
            <a:avLst/>
            <a:gdLst>
              <a:gd name="connsiteX0" fmla="*/ 77611 w 77611"/>
              <a:gd name="connsiteY0" fmla="*/ 229 h 311794"/>
              <a:gd name="connsiteX1" fmla="*/ 20461 w 77611"/>
              <a:gd name="connsiteY1" fmla="*/ 136754 h 311794"/>
              <a:gd name="connsiteX2" fmla="*/ 1411 w 77611"/>
              <a:gd name="connsiteY2" fmla="*/ 308204 h 311794"/>
              <a:gd name="connsiteX3" fmla="*/ 1411 w 77611"/>
              <a:gd name="connsiteY3" fmla="*/ 257404 h 311794"/>
              <a:gd name="connsiteX4" fmla="*/ 1411 w 77611"/>
              <a:gd name="connsiteY4" fmla="*/ 130404 h 311794"/>
              <a:gd name="connsiteX5" fmla="*/ 4586 w 77611"/>
              <a:gd name="connsiteY5" fmla="*/ 152629 h 311794"/>
              <a:gd name="connsiteX6" fmla="*/ 20461 w 77611"/>
              <a:gd name="connsiteY6" fmla="*/ 105004 h 311794"/>
              <a:gd name="connsiteX7" fmla="*/ 77611 w 77611"/>
              <a:gd name="connsiteY7" fmla="*/ 229 h 31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1" h="311794">
                <a:moveTo>
                  <a:pt x="77611" y="229"/>
                </a:moveTo>
                <a:cubicBezTo>
                  <a:pt x="77611" y="5521"/>
                  <a:pt x="33161" y="85425"/>
                  <a:pt x="20461" y="136754"/>
                </a:cubicBezTo>
                <a:cubicBezTo>
                  <a:pt x="7761" y="188083"/>
                  <a:pt x="4586" y="288096"/>
                  <a:pt x="1411" y="308204"/>
                </a:cubicBezTo>
                <a:cubicBezTo>
                  <a:pt x="-1764" y="328312"/>
                  <a:pt x="1411" y="257404"/>
                  <a:pt x="1411" y="257404"/>
                </a:cubicBezTo>
                <a:cubicBezTo>
                  <a:pt x="1411" y="227771"/>
                  <a:pt x="882" y="147866"/>
                  <a:pt x="1411" y="130404"/>
                </a:cubicBezTo>
                <a:cubicBezTo>
                  <a:pt x="1940" y="112942"/>
                  <a:pt x="1411" y="156862"/>
                  <a:pt x="4586" y="152629"/>
                </a:cubicBezTo>
                <a:cubicBezTo>
                  <a:pt x="7761" y="148396"/>
                  <a:pt x="7761" y="127229"/>
                  <a:pt x="20461" y="105004"/>
                </a:cubicBezTo>
                <a:cubicBezTo>
                  <a:pt x="33161" y="82779"/>
                  <a:pt x="77611" y="-5063"/>
                  <a:pt x="77611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 2056">
            <a:extLst>
              <a:ext uri="{FF2B5EF4-FFF2-40B4-BE49-F238E27FC236}">
                <a16:creationId xmlns:a16="http://schemas.microsoft.com/office/drawing/2014/main" id="{B0E58052-DF72-FBFD-AA10-1BB7BF42500C}"/>
              </a:ext>
            </a:extLst>
          </p:cNvPr>
          <p:cNvSpPr/>
          <p:nvPr/>
        </p:nvSpPr>
        <p:spPr>
          <a:xfrm>
            <a:off x="6095027" y="2693589"/>
            <a:ext cx="97195" cy="126561"/>
          </a:xfrm>
          <a:custGeom>
            <a:avLst/>
            <a:gdLst>
              <a:gd name="connsiteX0" fmla="*/ 973 w 97195"/>
              <a:gd name="connsiteY0" fmla="*/ 125811 h 126561"/>
              <a:gd name="connsiteX1" fmla="*/ 96223 w 97195"/>
              <a:gd name="connsiteY1" fmla="*/ 1986 h 126561"/>
              <a:gd name="connsiteX2" fmla="*/ 48598 w 97195"/>
              <a:gd name="connsiteY2" fmla="*/ 52786 h 126561"/>
              <a:gd name="connsiteX3" fmla="*/ 973 w 97195"/>
              <a:gd name="connsiteY3" fmla="*/ 125811 h 12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95" h="126561">
                <a:moveTo>
                  <a:pt x="973" y="125811"/>
                </a:moveTo>
                <a:cubicBezTo>
                  <a:pt x="8911" y="117344"/>
                  <a:pt x="88286" y="14157"/>
                  <a:pt x="96223" y="1986"/>
                </a:cubicBezTo>
                <a:cubicBezTo>
                  <a:pt x="104160" y="-10185"/>
                  <a:pt x="61298" y="36911"/>
                  <a:pt x="48598" y="52786"/>
                </a:cubicBezTo>
                <a:cubicBezTo>
                  <a:pt x="35898" y="68661"/>
                  <a:pt x="-6965" y="134278"/>
                  <a:pt x="973" y="12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 2057">
            <a:extLst>
              <a:ext uri="{FF2B5EF4-FFF2-40B4-BE49-F238E27FC236}">
                <a16:creationId xmlns:a16="http://schemas.microsoft.com/office/drawing/2014/main" id="{08D035C9-9886-7C3E-19C3-6CB7BC00B9F9}"/>
              </a:ext>
            </a:extLst>
          </p:cNvPr>
          <p:cNvSpPr/>
          <p:nvPr/>
        </p:nvSpPr>
        <p:spPr>
          <a:xfrm>
            <a:off x="6867283" y="3103121"/>
            <a:ext cx="297486" cy="212696"/>
          </a:xfrm>
          <a:custGeom>
            <a:avLst/>
            <a:gdLst>
              <a:gd name="connsiteX0" fmla="*/ 127242 w 297486"/>
              <a:gd name="connsiteY0" fmla="*/ 2029 h 212696"/>
              <a:gd name="connsiteX1" fmla="*/ 292342 w 297486"/>
              <a:gd name="connsiteY1" fmla="*/ 205229 h 212696"/>
              <a:gd name="connsiteX2" fmla="*/ 247892 w 297486"/>
              <a:gd name="connsiteY2" fmla="*/ 160779 h 212696"/>
              <a:gd name="connsiteX3" fmla="*/ 168517 w 297486"/>
              <a:gd name="connsiteY3" fmla="*/ 84579 h 212696"/>
              <a:gd name="connsiteX4" fmla="*/ 181217 w 297486"/>
              <a:gd name="connsiteY4" fmla="*/ 100454 h 212696"/>
              <a:gd name="connsiteX5" fmla="*/ 92317 w 297486"/>
              <a:gd name="connsiteY5" fmla="*/ 52829 h 212696"/>
              <a:gd name="connsiteX6" fmla="*/ 242 w 297486"/>
              <a:gd name="connsiteY6" fmla="*/ 49654 h 212696"/>
              <a:gd name="connsiteX7" fmla="*/ 120892 w 297486"/>
              <a:gd name="connsiteY7" fmla="*/ 56004 h 212696"/>
              <a:gd name="connsiteX8" fmla="*/ 197092 w 297486"/>
              <a:gd name="connsiteY8" fmla="*/ 97279 h 212696"/>
              <a:gd name="connsiteX9" fmla="*/ 127242 w 297486"/>
              <a:gd name="connsiteY9" fmla="*/ 2029 h 21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486" h="212696">
                <a:moveTo>
                  <a:pt x="127242" y="2029"/>
                </a:moveTo>
                <a:cubicBezTo>
                  <a:pt x="143117" y="20021"/>
                  <a:pt x="272234" y="178771"/>
                  <a:pt x="292342" y="205229"/>
                </a:cubicBezTo>
                <a:cubicBezTo>
                  <a:pt x="312450" y="231687"/>
                  <a:pt x="268529" y="180887"/>
                  <a:pt x="247892" y="160779"/>
                </a:cubicBezTo>
                <a:cubicBezTo>
                  <a:pt x="227255" y="140671"/>
                  <a:pt x="168517" y="84579"/>
                  <a:pt x="168517" y="84579"/>
                </a:cubicBezTo>
                <a:cubicBezTo>
                  <a:pt x="157405" y="74525"/>
                  <a:pt x="193917" y="105746"/>
                  <a:pt x="181217" y="100454"/>
                </a:cubicBezTo>
                <a:cubicBezTo>
                  <a:pt x="168517" y="95162"/>
                  <a:pt x="122479" y="61296"/>
                  <a:pt x="92317" y="52829"/>
                </a:cubicBezTo>
                <a:cubicBezTo>
                  <a:pt x="62154" y="44362"/>
                  <a:pt x="-4521" y="49125"/>
                  <a:pt x="242" y="49654"/>
                </a:cubicBezTo>
                <a:cubicBezTo>
                  <a:pt x="5004" y="50183"/>
                  <a:pt x="88084" y="48067"/>
                  <a:pt x="120892" y="56004"/>
                </a:cubicBezTo>
                <a:cubicBezTo>
                  <a:pt x="153700" y="63941"/>
                  <a:pt x="191800" y="103100"/>
                  <a:pt x="197092" y="97279"/>
                </a:cubicBezTo>
                <a:cubicBezTo>
                  <a:pt x="202384" y="91458"/>
                  <a:pt x="111367" y="-15963"/>
                  <a:pt x="127242" y="2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 2058">
            <a:extLst>
              <a:ext uri="{FF2B5EF4-FFF2-40B4-BE49-F238E27FC236}">
                <a16:creationId xmlns:a16="http://schemas.microsoft.com/office/drawing/2014/main" id="{14CA8D77-06AE-B9EB-0B27-09589650FF3E}"/>
              </a:ext>
            </a:extLst>
          </p:cNvPr>
          <p:cNvSpPr/>
          <p:nvPr/>
        </p:nvSpPr>
        <p:spPr>
          <a:xfrm>
            <a:off x="6930692" y="3257342"/>
            <a:ext cx="350212" cy="225817"/>
          </a:xfrm>
          <a:custGeom>
            <a:avLst/>
            <a:gdLst>
              <a:gd name="connsiteX0" fmla="*/ 333 w 350212"/>
              <a:gd name="connsiteY0" fmla="*/ 208 h 225817"/>
              <a:gd name="connsiteX1" fmla="*/ 187658 w 350212"/>
              <a:gd name="connsiteY1" fmla="*/ 101808 h 225817"/>
              <a:gd name="connsiteX2" fmla="*/ 349583 w 350212"/>
              <a:gd name="connsiteY2" fmla="*/ 225633 h 225817"/>
              <a:gd name="connsiteX3" fmla="*/ 244808 w 350212"/>
              <a:gd name="connsiteY3" fmla="*/ 130383 h 225817"/>
              <a:gd name="connsiteX4" fmla="*/ 273383 w 350212"/>
              <a:gd name="connsiteY4" fmla="*/ 158958 h 225817"/>
              <a:gd name="connsiteX5" fmla="*/ 178133 w 350212"/>
              <a:gd name="connsiteY5" fmla="*/ 85933 h 225817"/>
              <a:gd name="connsiteX6" fmla="*/ 222583 w 350212"/>
              <a:gd name="connsiteY6" fmla="*/ 117683 h 225817"/>
              <a:gd name="connsiteX7" fmla="*/ 143208 w 350212"/>
              <a:gd name="connsiteY7" fmla="*/ 76408 h 225817"/>
              <a:gd name="connsiteX8" fmla="*/ 333 w 350212"/>
              <a:gd name="connsiteY8" fmla="*/ 208 h 22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212" h="225817">
                <a:moveTo>
                  <a:pt x="333" y="208"/>
                </a:moveTo>
                <a:cubicBezTo>
                  <a:pt x="7741" y="4441"/>
                  <a:pt x="129450" y="64237"/>
                  <a:pt x="187658" y="101808"/>
                </a:cubicBezTo>
                <a:cubicBezTo>
                  <a:pt x="245866" y="139379"/>
                  <a:pt x="340058" y="220870"/>
                  <a:pt x="349583" y="225633"/>
                </a:cubicBezTo>
                <a:cubicBezTo>
                  <a:pt x="359108" y="230396"/>
                  <a:pt x="257508" y="141495"/>
                  <a:pt x="244808" y="130383"/>
                </a:cubicBezTo>
                <a:cubicBezTo>
                  <a:pt x="232108" y="119271"/>
                  <a:pt x="284496" y="166366"/>
                  <a:pt x="273383" y="158958"/>
                </a:cubicBezTo>
                <a:cubicBezTo>
                  <a:pt x="262271" y="151550"/>
                  <a:pt x="186600" y="92812"/>
                  <a:pt x="178133" y="85933"/>
                </a:cubicBezTo>
                <a:cubicBezTo>
                  <a:pt x="169666" y="79054"/>
                  <a:pt x="228404" y="119271"/>
                  <a:pt x="222583" y="117683"/>
                </a:cubicBezTo>
                <a:cubicBezTo>
                  <a:pt x="216762" y="116096"/>
                  <a:pt x="175487" y="95458"/>
                  <a:pt x="143208" y="76408"/>
                </a:cubicBezTo>
                <a:cubicBezTo>
                  <a:pt x="110929" y="57358"/>
                  <a:pt x="-7075" y="-4025"/>
                  <a:pt x="333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 2059">
            <a:extLst>
              <a:ext uri="{FF2B5EF4-FFF2-40B4-BE49-F238E27FC236}">
                <a16:creationId xmlns:a16="http://schemas.microsoft.com/office/drawing/2014/main" id="{7A2DC125-76C7-D203-A928-D9234BA678EC}"/>
              </a:ext>
            </a:extLst>
          </p:cNvPr>
          <p:cNvSpPr/>
          <p:nvPr/>
        </p:nvSpPr>
        <p:spPr>
          <a:xfrm>
            <a:off x="6543675" y="3629002"/>
            <a:ext cx="606268" cy="112547"/>
          </a:xfrm>
          <a:custGeom>
            <a:avLst/>
            <a:gdLst>
              <a:gd name="connsiteX0" fmla="*/ 0 w 606268"/>
              <a:gd name="connsiteY0" fmla="*/ 53998 h 112547"/>
              <a:gd name="connsiteX1" fmla="*/ 527050 w 606268"/>
              <a:gd name="connsiteY1" fmla="*/ 107973 h 112547"/>
              <a:gd name="connsiteX2" fmla="*/ 431800 w 606268"/>
              <a:gd name="connsiteY2" fmla="*/ 98448 h 112547"/>
              <a:gd name="connsiteX3" fmla="*/ 603250 w 606268"/>
              <a:gd name="connsiteY3" fmla="*/ 9548 h 112547"/>
              <a:gd name="connsiteX4" fmla="*/ 542925 w 606268"/>
              <a:gd name="connsiteY4" fmla="*/ 3198 h 112547"/>
              <a:gd name="connsiteX5" fmla="*/ 565150 w 606268"/>
              <a:gd name="connsiteY5" fmla="*/ 15898 h 112547"/>
              <a:gd name="connsiteX6" fmla="*/ 450850 w 606268"/>
              <a:gd name="connsiteY6" fmla="*/ 73048 h 112547"/>
              <a:gd name="connsiteX7" fmla="*/ 508000 w 606268"/>
              <a:gd name="connsiteY7" fmla="*/ 104798 h 112547"/>
              <a:gd name="connsiteX8" fmla="*/ 346075 w 606268"/>
              <a:gd name="connsiteY8" fmla="*/ 73048 h 112547"/>
              <a:gd name="connsiteX9" fmla="*/ 396875 w 606268"/>
              <a:gd name="connsiteY9" fmla="*/ 92098 h 112547"/>
              <a:gd name="connsiteX10" fmla="*/ 193675 w 606268"/>
              <a:gd name="connsiteY10" fmla="*/ 66698 h 112547"/>
              <a:gd name="connsiteX11" fmla="*/ 320675 w 606268"/>
              <a:gd name="connsiteY11" fmla="*/ 69873 h 112547"/>
              <a:gd name="connsiteX12" fmla="*/ 0 w 606268"/>
              <a:gd name="connsiteY12" fmla="*/ 53998 h 11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6268" h="112547">
                <a:moveTo>
                  <a:pt x="0" y="53998"/>
                </a:moveTo>
                <a:lnTo>
                  <a:pt x="527050" y="107973"/>
                </a:lnTo>
                <a:cubicBezTo>
                  <a:pt x="599017" y="115381"/>
                  <a:pt x="419100" y="114852"/>
                  <a:pt x="431800" y="98448"/>
                </a:cubicBezTo>
                <a:cubicBezTo>
                  <a:pt x="444500" y="82044"/>
                  <a:pt x="584729" y="25423"/>
                  <a:pt x="603250" y="9548"/>
                </a:cubicBezTo>
                <a:cubicBezTo>
                  <a:pt x="621771" y="-6327"/>
                  <a:pt x="549275" y="2140"/>
                  <a:pt x="542925" y="3198"/>
                </a:cubicBezTo>
                <a:cubicBezTo>
                  <a:pt x="536575" y="4256"/>
                  <a:pt x="580496" y="4256"/>
                  <a:pt x="565150" y="15898"/>
                </a:cubicBezTo>
                <a:cubicBezTo>
                  <a:pt x="549804" y="27540"/>
                  <a:pt x="460375" y="58231"/>
                  <a:pt x="450850" y="73048"/>
                </a:cubicBezTo>
                <a:cubicBezTo>
                  <a:pt x="441325" y="87865"/>
                  <a:pt x="525462" y="104798"/>
                  <a:pt x="508000" y="104798"/>
                </a:cubicBezTo>
                <a:cubicBezTo>
                  <a:pt x="490538" y="104798"/>
                  <a:pt x="364596" y="75165"/>
                  <a:pt x="346075" y="73048"/>
                </a:cubicBezTo>
                <a:cubicBezTo>
                  <a:pt x="327554" y="70931"/>
                  <a:pt x="422275" y="93156"/>
                  <a:pt x="396875" y="92098"/>
                </a:cubicBezTo>
                <a:cubicBezTo>
                  <a:pt x="371475" y="91040"/>
                  <a:pt x="206375" y="70402"/>
                  <a:pt x="193675" y="66698"/>
                </a:cubicBezTo>
                <a:cubicBezTo>
                  <a:pt x="180975" y="62994"/>
                  <a:pt x="320675" y="69873"/>
                  <a:pt x="320675" y="69873"/>
                </a:cubicBezTo>
                <a:lnTo>
                  <a:pt x="0" y="539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 2060">
            <a:extLst>
              <a:ext uri="{FF2B5EF4-FFF2-40B4-BE49-F238E27FC236}">
                <a16:creationId xmlns:a16="http://schemas.microsoft.com/office/drawing/2014/main" id="{F65D3457-D6E5-4A0D-AD94-4E4BC3E8D87D}"/>
              </a:ext>
            </a:extLst>
          </p:cNvPr>
          <p:cNvSpPr/>
          <p:nvPr/>
        </p:nvSpPr>
        <p:spPr>
          <a:xfrm>
            <a:off x="6139371" y="3333719"/>
            <a:ext cx="119361" cy="204577"/>
          </a:xfrm>
          <a:custGeom>
            <a:avLst/>
            <a:gdLst>
              <a:gd name="connsiteX0" fmla="*/ 4254 w 119361"/>
              <a:gd name="connsiteY0" fmla="*/ 31 h 204577"/>
              <a:gd name="connsiteX1" fmla="*/ 48704 w 119361"/>
              <a:gd name="connsiteY1" fmla="*/ 79406 h 204577"/>
              <a:gd name="connsiteX2" fmla="*/ 1079 w 119361"/>
              <a:gd name="connsiteY2" fmla="*/ 130206 h 204577"/>
              <a:gd name="connsiteX3" fmla="*/ 105854 w 119361"/>
              <a:gd name="connsiteY3" fmla="*/ 187356 h 204577"/>
              <a:gd name="connsiteX4" fmla="*/ 109029 w 119361"/>
              <a:gd name="connsiteY4" fmla="*/ 203231 h 204577"/>
              <a:gd name="connsiteX5" fmla="*/ 23304 w 119361"/>
              <a:gd name="connsiteY5" fmla="*/ 196881 h 204577"/>
              <a:gd name="connsiteX6" fmla="*/ 29654 w 119361"/>
              <a:gd name="connsiteY6" fmla="*/ 142906 h 204577"/>
              <a:gd name="connsiteX7" fmla="*/ 36004 w 119361"/>
              <a:gd name="connsiteY7" fmla="*/ 88931 h 204577"/>
              <a:gd name="connsiteX8" fmla="*/ 4254 w 119361"/>
              <a:gd name="connsiteY8" fmla="*/ 31 h 20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61" h="204577">
                <a:moveTo>
                  <a:pt x="4254" y="31"/>
                </a:moveTo>
                <a:cubicBezTo>
                  <a:pt x="6371" y="-1557"/>
                  <a:pt x="49233" y="57710"/>
                  <a:pt x="48704" y="79406"/>
                </a:cubicBezTo>
                <a:cubicBezTo>
                  <a:pt x="48175" y="101102"/>
                  <a:pt x="-8446" y="112214"/>
                  <a:pt x="1079" y="130206"/>
                </a:cubicBezTo>
                <a:cubicBezTo>
                  <a:pt x="10604" y="148198"/>
                  <a:pt x="105854" y="187356"/>
                  <a:pt x="105854" y="187356"/>
                </a:cubicBezTo>
                <a:cubicBezTo>
                  <a:pt x="123846" y="199527"/>
                  <a:pt x="122787" y="201644"/>
                  <a:pt x="109029" y="203231"/>
                </a:cubicBezTo>
                <a:cubicBezTo>
                  <a:pt x="95271" y="204818"/>
                  <a:pt x="36533" y="206935"/>
                  <a:pt x="23304" y="196881"/>
                </a:cubicBezTo>
                <a:cubicBezTo>
                  <a:pt x="10075" y="186827"/>
                  <a:pt x="29654" y="142906"/>
                  <a:pt x="29654" y="142906"/>
                </a:cubicBezTo>
                <a:cubicBezTo>
                  <a:pt x="31771" y="124914"/>
                  <a:pt x="37062" y="109039"/>
                  <a:pt x="36004" y="88931"/>
                </a:cubicBezTo>
                <a:cubicBezTo>
                  <a:pt x="34946" y="68823"/>
                  <a:pt x="2137" y="1619"/>
                  <a:pt x="425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 2061">
            <a:extLst>
              <a:ext uri="{FF2B5EF4-FFF2-40B4-BE49-F238E27FC236}">
                <a16:creationId xmlns:a16="http://schemas.microsoft.com/office/drawing/2014/main" id="{73B5B557-4944-7590-1F6F-8C718817F0F1}"/>
              </a:ext>
            </a:extLst>
          </p:cNvPr>
          <p:cNvSpPr/>
          <p:nvPr/>
        </p:nvSpPr>
        <p:spPr>
          <a:xfrm>
            <a:off x="5835639" y="3298700"/>
            <a:ext cx="152411" cy="467181"/>
          </a:xfrm>
          <a:custGeom>
            <a:avLst/>
            <a:gdLst>
              <a:gd name="connsiteX0" fmla="*/ 15886 w 152411"/>
              <a:gd name="connsiteY0" fmla="*/ 125 h 467181"/>
              <a:gd name="connsiteX1" fmla="*/ 25411 w 152411"/>
              <a:gd name="connsiteY1" fmla="*/ 187450 h 467181"/>
              <a:gd name="connsiteX2" fmla="*/ 152411 w 152411"/>
              <a:gd name="connsiteY2" fmla="*/ 466850 h 467181"/>
              <a:gd name="connsiteX3" fmla="*/ 25411 w 152411"/>
              <a:gd name="connsiteY3" fmla="*/ 244600 h 467181"/>
              <a:gd name="connsiteX4" fmla="*/ 47636 w 152411"/>
              <a:gd name="connsiteY4" fmla="*/ 266825 h 467181"/>
              <a:gd name="connsiteX5" fmla="*/ 6361 w 152411"/>
              <a:gd name="connsiteY5" fmla="*/ 190625 h 467181"/>
              <a:gd name="connsiteX6" fmla="*/ 19061 w 152411"/>
              <a:gd name="connsiteY6" fmla="*/ 209675 h 467181"/>
              <a:gd name="connsiteX7" fmla="*/ 11 w 152411"/>
              <a:gd name="connsiteY7" fmla="*/ 158875 h 467181"/>
              <a:gd name="connsiteX8" fmla="*/ 15886 w 152411"/>
              <a:gd name="connsiteY8" fmla="*/ 125 h 46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11" h="467181">
                <a:moveTo>
                  <a:pt x="15886" y="125"/>
                </a:moveTo>
                <a:cubicBezTo>
                  <a:pt x="20119" y="4887"/>
                  <a:pt x="2657" y="109663"/>
                  <a:pt x="25411" y="187450"/>
                </a:cubicBezTo>
                <a:cubicBezTo>
                  <a:pt x="48165" y="265237"/>
                  <a:pt x="152411" y="457325"/>
                  <a:pt x="152411" y="466850"/>
                </a:cubicBezTo>
                <a:cubicBezTo>
                  <a:pt x="152411" y="476375"/>
                  <a:pt x="42873" y="277937"/>
                  <a:pt x="25411" y="244600"/>
                </a:cubicBezTo>
                <a:cubicBezTo>
                  <a:pt x="7949" y="211263"/>
                  <a:pt x="50811" y="275821"/>
                  <a:pt x="47636" y="266825"/>
                </a:cubicBezTo>
                <a:cubicBezTo>
                  <a:pt x="44461" y="257829"/>
                  <a:pt x="6361" y="190625"/>
                  <a:pt x="6361" y="190625"/>
                </a:cubicBezTo>
                <a:cubicBezTo>
                  <a:pt x="1598" y="181100"/>
                  <a:pt x="20119" y="214966"/>
                  <a:pt x="19061" y="209675"/>
                </a:cubicBezTo>
                <a:cubicBezTo>
                  <a:pt x="18003" y="204384"/>
                  <a:pt x="-518" y="190625"/>
                  <a:pt x="11" y="158875"/>
                </a:cubicBezTo>
                <a:cubicBezTo>
                  <a:pt x="540" y="127125"/>
                  <a:pt x="11653" y="-4637"/>
                  <a:pt x="15886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 2062">
            <a:extLst>
              <a:ext uri="{FF2B5EF4-FFF2-40B4-BE49-F238E27FC236}">
                <a16:creationId xmlns:a16="http://schemas.microsoft.com/office/drawing/2014/main" id="{76584E12-2F20-CB17-F14E-7316B7EEA987}"/>
              </a:ext>
            </a:extLst>
          </p:cNvPr>
          <p:cNvSpPr/>
          <p:nvPr/>
        </p:nvSpPr>
        <p:spPr>
          <a:xfrm>
            <a:off x="6099056" y="3902055"/>
            <a:ext cx="172060" cy="216549"/>
          </a:xfrm>
          <a:custGeom>
            <a:avLst/>
            <a:gdLst>
              <a:gd name="connsiteX0" fmla="*/ 119 w 172060"/>
              <a:gd name="connsiteY0" fmla="*/ 20 h 216549"/>
              <a:gd name="connsiteX1" fmla="*/ 108069 w 172060"/>
              <a:gd name="connsiteY1" fmla="*/ 123845 h 216549"/>
              <a:gd name="connsiteX2" fmla="*/ 171569 w 172060"/>
              <a:gd name="connsiteY2" fmla="*/ 215920 h 216549"/>
              <a:gd name="connsiteX3" fmla="*/ 136644 w 172060"/>
              <a:gd name="connsiteY3" fmla="*/ 161945 h 216549"/>
              <a:gd name="connsiteX4" fmla="*/ 120769 w 172060"/>
              <a:gd name="connsiteY4" fmla="*/ 114320 h 216549"/>
              <a:gd name="connsiteX5" fmla="*/ 130294 w 172060"/>
              <a:gd name="connsiteY5" fmla="*/ 133370 h 216549"/>
              <a:gd name="connsiteX6" fmla="*/ 119 w 172060"/>
              <a:gd name="connsiteY6" fmla="*/ 20 h 2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60" h="216549">
                <a:moveTo>
                  <a:pt x="119" y="20"/>
                </a:moveTo>
                <a:cubicBezTo>
                  <a:pt x="-3585" y="-1567"/>
                  <a:pt x="79494" y="87862"/>
                  <a:pt x="108069" y="123845"/>
                </a:cubicBezTo>
                <a:cubicBezTo>
                  <a:pt x="136644" y="159828"/>
                  <a:pt x="166807" y="209570"/>
                  <a:pt x="171569" y="215920"/>
                </a:cubicBezTo>
                <a:cubicBezTo>
                  <a:pt x="176331" y="222270"/>
                  <a:pt x="145111" y="178878"/>
                  <a:pt x="136644" y="161945"/>
                </a:cubicBezTo>
                <a:cubicBezTo>
                  <a:pt x="128177" y="145012"/>
                  <a:pt x="120769" y="114320"/>
                  <a:pt x="120769" y="114320"/>
                </a:cubicBezTo>
                <a:cubicBezTo>
                  <a:pt x="119711" y="109558"/>
                  <a:pt x="147227" y="148187"/>
                  <a:pt x="130294" y="133370"/>
                </a:cubicBezTo>
                <a:cubicBezTo>
                  <a:pt x="113361" y="118553"/>
                  <a:pt x="3823" y="1607"/>
                  <a:pt x="11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 2063">
            <a:extLst>
              <a:ext uri="{FF2B5EF4-FFF2-40B4-BE49-F238E27FC236}">
                <a16:creationId xmlns:a16="http://schemas.microsoft.com/office/drawing/2014/main" id="{C4E600A7-2009-CBE6-6F7B-7FD188A142E9}"/>
              </a:ext>
            </a:extLst>
          </p:cNvPr>
          <p:cNvSpPr/>
          <p:nvPr/>
        </p:nvSpPr>
        <p:spPr>
          <a:xfrm>
            <a:off x="6242031" y="4114788"/>
            <a:ext cx="48146" cy="168341"/>
          </a:xfrm>
          <a:custGeom>
            <a:avLst/>
            <a:gdLst>
              <a:gd name="connsiteX0" fmla="*/ 25419 w 48146"/>
              <a:gd name="connsiteY0" fmla="*/ 12 h 168341"/>
              <a:gd name="connsiteX1" fmla="*/ 47644 w 48146"/>
              <a:gd name="connsiteY1" fmla="*/ 82562 h 168341"/>
              <a:gd name="connsiteX2" fmla="*/ 19 w 48146"/>
              <a:gd name="connsiteY2" fmla="*/ 168287 h 168341"/>
              <a:gd name="connsiteX3" fmla="*/ 41294 w 48146"/>
              <a:gd name="connsiteY3" fmla="*/ 69862 h 168341"/>
              <a:gd name="connsiteX4" fmla="*/ 31769 w 48146"/>
              <a:gd name="connsiteY4" fmla="*/ 76212 h 168341"/>
              <a:gd name="connsiteX5" fmla="*/ 25419 w 48146"/>
              <a:gd name="connsiteY5" fmla="*/ 12 h 16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46" h="168341">
                <a:moveTo>
                  <a:pt x="25419" y="12"/>
                </a:moveTo>
                <a:cubicBezTo>
                  <a:pt x="28065" y="1070"/>
                  <a:pt x="51877" y="54516"/>
                  <a:pt x="47644" y="82562"/>
                </a:cubicBezTo>
                <a:cubicBezTo>
                  <a:pt x="43411" y="110608"/>
                  <a:pt x="1077" y="170404"/>
                  <a:pt x="19" y="168287"/>
                </a:cubicBezTo>
                <a:cubicBezTo>
                  <a:pt x="-1039" y="166170"/>
                  <a:pt x="41294" y="69862"/>
                  <a:pt x="41294" y="69862"/>
                </a:cubicBezTo>
                <a:cubicBezTo>
                  <a:pt x="46586" y="54516"/>
                  <a:pt x="36531" y="87324"/>
                  <a:pt x="31769" y="76212"/>
                </a:cubicBezTo>
                <a:cubicBezTo>
                  <a:pt x="27007" y="65100"/>
                  <a:pt x="22773" y="-1046"/>
                  <a:pt x="2541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 2064">
            <a:extLst>
              <a:ext uri="{FF2B5EF4-FFF2-40B4-BE49-F238E27FC236}">
                <a16:creationId xmlns:a16="http://schemas.microsoft.com/office/drawing/2014/main" id="{6736CB21-F209-4E2B-AB88-9BCDB8492BC4}"/>
              </a:ext>
            </a:extLst>
          </p:cNvPr>
          <p:cNvSpPr/>
          <p:nvPr/>
        </p:nvSpPr>
        <p:spPr>
          <a:xfrm>
            <a:off x="5615102" y="3449524"/>
            <a:ext cx="93788" cy="452564"/>
          </a:xfrm>
          <a:custGeom>
            <a:avLst/>
            <a:gdLst>
              <a:gd name="connsiteX0" fmla="*/ 1473 w 93788"/>
              <a:gd name="connsiteY0" fmla="*/ 1701 h 452564"/>
              <a:gd name="connsiteX1" fmla="*/ 17348 w 93788"/>
              <a:gd name="connsiteY1" fmla="*/ 100126 h 452564"/>
              <a:gd name="connsiteX2" fmla="*/ 93548 w 93788"/>
              <a:gd name="connsiteY2" fmla="*/ 236651 h 452564"/>
              <a:gd name="connsiteX3" fmla="*/ 42748 w 93788"/>
              <a:gd name="connsiteY3" fmla="*/ 201726 h 452564"/>
              <a:gd name="connsiteX4" fmla="*/ 80848 w 93788"/>
              <a:gd name="connsiteY4" fmla="*/ 452551 h 452564"/>
              <a:gd name="connsiteX5" fmla="*/ 49098 w 93788"/>
              <a:gd name="connsiteY5" fmla="*/ 214426 h 452564"/>
              <a:gd name="connsiteX6" fmla="*/ 61798 w 93788"/>
              <a:gd name="connsiteY6" fmla="*/ 230301 h 452564"/>
              <a:gd name="connsiteX7" fmla="*/ 42748 w 93788"/>
              <a:gd name="connsiteY7" fmla="*/ 182676 h 452564"/>
              <a:gd name="connsiteX8" fmla="*/ 1473 w 93788"/>
              <a:gd name="connsiteY8" fmla="*/ 1701 h 4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88" h="452564">
                <a:moveTo>
                  <a:pt x="1473" y="1701"/>
                </a:moveTo>
                <a:cubicBezTo>
                  <a:pt x="-2760" y="-12057"/>
                  <a:pt x="2002" y="60968"/>
                  <a:pt x="17348" y="100126"/>
                </a:cubicBezTo>
                <a:cubicBezTo>
                  <a:pt x="32694" y="139284"/>
                  <a:pt x="89315" y="219718"/>
                  <a:pt x="93548" y="236651"/>
                </a:cubicBezTo>
                <a:cubicBezTo>
                  <a:pt x="97781" y="253584"/>
                  <a:pt x="44865" y="165743"/>
                  <a:pt x="42748" y="201726"/>
                </a:cubicBezTo>
                <a:cubicBezTo>
                  <a:pt x="40631" y="237709"/>
                  <a:pt x="79790" y="450434"/>
                  <a:pt x="80848" y="452551"/>
                </a:cubicBezTo>
                <a:cubicBezTo>
                  <a:pt x="81906" y="454668"/>
                  <a:pt x="49098" y="214426"/>
                  <a:pt x="49098" y="214426"/>
                </a:cubicBezTo>
                <a:cubicBezTo>
                  <a:pt x="45923" y="177384"/>
                  <a:pt x="62856" y="235592"/>
                  <a:pt x="61798" y="230301"/>
                </a:cubicBezTo>
                <a:cubicBezTo>
                  <a:pt x="60740" y="225010"/>
                  <a:pt x="53331" y="218659"/>
                  <a:pt x="42748" y="182676"/>
                </a:cubicBezTo>
                <a:cubicBezTo>
                  <a:pt x="32165" y="146693"/>
                  <a:pt x="5706" y="15459"/>
                  <a:pt x="1473" y="1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 2065">
            <a:extLst>
              <a:ext uri="{FF2B5EF4-FFF2-40B4-BE49-F238E27FC236}">
                <a16:creationId xmlns:a16="http://schemas.microsoft.com/office/drawing/2014/main" id="{37E810A4-7486-80A0-215D-629880DD00BD}"/>
              </a:ext>
            </a:extLst>
          </p:cNvPr>
          <p:cNvSpPr/>
          <p:nvPr/>
        </p:nvSpPr>
        <p:spPr>
          <a:xfrm>
            <a:off x="5757991" y="3965530"/>
            <a:ext cx="160319" cy="192810"/>
          </a:xfrm>
          <a:custGeom>
            <a:avLst/>
            <a:gdLst>
              <a:gd name="connsiteX0" fmla="*/ 45909 w 160319"/>
              <a:gd name="connsiteY0" fmla="*/ 45 h 192810"/>
              <a:gd name="connsiteX1" fmla="*/ 30034 w 160319"/>
              <a:gd name="connsiteY1" fmla="*/ 101645 h 192810"/>
              <a:gd name="connsiteX2" fmla="*/ 157034 w 160319"/>
              <a:gd name="connsiteY2" fmla="*/ 190545 h 192810"/>
              <a:gd name="connsiteX3" fmla="*/ 112584 w 160319"/>
              <a:gd name="connsiteY3" fmla="*/ 161970 h 192810"/>
              <a:gd name="connsiteX4" fmla="*/ 1459 w 160319"/>
              <a:gd name="connsiteY4" fmla="*/ 114345 h 192810"/>
              <a:gd name="connsiteX5" fmla="*/ 45909 w 160319"/>
              <a:gd name="connsiteY5" fmla="*/ 45 h 19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19" h="192810">
                <a:moveTo>
                  <a:pt x="45909" y="45"/>
                </a:moveTo>
                <a:cubicBezTo>
                  <a:pt x="50671" y="-2072"/>
                  <a:pt x="11513" y="69895"/>
                  <a:pt x="30034" y="101645"/>
                </a:cubicBezTo>
                <a:cubicBezTo>
                  <a:pt x="48555" y="133395"/>
                  <a:pt x="143276" y="180491"/>
                  <a:pt x="157034" y="190545"/>
                </a:cubicBezTo>
                <a:cubicBezTo>
                  <a:pt x="170792" y="200599"/>
                  <a:pt x="138513" y="174670"/>
                  <a:pt x="112584" y="161970"/>
                </a:cubicBezTo>
                <a:cubicBezTo>
                  <a:pt x="86655" y="149270"/>
                  <a:pt x="12042" y="142391"/>
                  <a:pt x="1459" y="114345"/>
                </a:cubicBezTo>
                <a:cubicBezTo>
                  <a:pt x="-9124" y="86299"/>
                  <a:pt x="41147" y="2162"/>
                  <a:pt x="4590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 2066">
            <a:extLst>
              <a:ext uri="{FF2B5EF4-FFF2-40B4-BE49-F238E27FC236}">
                <a16:creationId xmlns:a16="http://schemas.microsoft.com/office/drawing/2014/main" id="{1B243514-E8C1-D9FA-8329-78D758B2B1C4}"/>
              </a:ext>
            </a:extLst>
          </p:cNvPr>
          <p:cNvSpPr/>
          <p:nvPr/>
        </p:nvSpPr>
        <p:spPr>
          <a:xfrm>
            <a:off x="6137125" y="4092553"/>
            <a:ext cx="70095" cy="196911"/>
          </a:xfrm>
          <a:custGeom>
            <a:avLst/>
            <a:gdLst>
              <a:gd name="connsiteX0" fmla="*/ 16025 w 70095"/>
              <a:gd name="connsiteY0" fmla="*/ 22 h 196911"/>
              <a:gd name="connsiteX1" fmla="*/ 70000 w 70095"/>
              <a:gd name="connsiteY1" fmla="*/ 114322 h 196911"/>
              <a:gd name="connsiteX2" fmla="*/ 150 w 70095"/>
              <a:gd name="connsiteY2" fmla="*/ 196872 h 196911"/>
              <a:gd name="connsiteX3" fmla="*/ 50950 w 70095"/>
              <a:gd name="connsiteY3" fmla="*/ 123847 h 196911"/>
              <a:gd name="connsiteX4" fmla="*/ 16025 w 70095"/>
              <a:gd name="connsiteY4" fmla="*/ 22 h 19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95" h="196911">
                <a:moveTo>
                  <a:pt x="16025" y="22"/>
                </a:moveTo>
                <a:cubicBezTo>
                  <a:pt x="19200" y="-1565"/>
                  <a:pt x="72646" y="81514"/>
                  <a:pt x="70000" y="114322"/>
                </a:cubicBezTo>
                <a:cubicBezTo>
                  <a:pt x="67354" y="147130"/>
                  <a:pt x="3325" y="195285"/>
                  <a:pt x="150" y="196872"/>
                </a:cubicBezTo>
                <a:cubicBezTo>
                  <a:pt x="-3025" y="198459"/>
                  <a:pt x="45129" y="152422"/>
                  <a:pt x="50950" y="123847"/>
                </a:cubicBezTo>
                <a:cubicBezTo>
                  <a:pt x="56771" y="95272"/>
                  <a:pt x="12850" y="1609"/>
                  <a:pt x="1602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 2067">
            <a:extLst>
              <a:ext uri="{FF2B5EF4-FFF2-40B4-BE49-F238E27FC236}">
                <a16:creationId xmlns:a16="http://schemas.microsoft.com/office/drawing/2014/main" id="{0E37FE11-7E2C-5C33-DC8A-1F5B9B55A17F}"/>
              </a:ext>
            </a:extLst>
          </p:cNvPr>
          <p:cNvSpPr/>
          <p:nvPr/>
        </p:nvSpPr>
        <p:spPr>
          <a:xfrm>
            <a:off x="5535462" y="4165566"/>
            <a:ext cx="157526" cy="118260"/>
          </a:xfrm>
          <a:custGeom>
            <a:avLst/>
            <a:gdLst>
              <a:gd name="connsiteX0" fmla="*/ 157313 w 157526"/>
              <a:gd name="connsiteY0" fmla="*/ 34 h 118260"/>
              <a:gd name="connsiteX1" fmla="*/ 1738 w 157526"/>
              <a:gd name="connsiteY1" fmla="*/ 104809 h 118260"/>
              <a:gd name="connsiteX2" fmla="*/ 71588 w 157526"/>
              <a:gd name="connsiteY2" fmla="*/ 73059 h 118260"/>
              <a:gd name="connsiteX3" fmla="*/ 36663 w 157526"/>
              <a:gd name="connsiteY3" fmla="*/ 117509 h 118260"/>
              <a:gd name="connsiteX4" fmla="*/ 157313 w 157526"/>
              <a:gd name="connsiteY4" fmla="*/ 34 h 11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26" h="118260">
                <a:moveTo>
                  <a:pt x="157313" y="34"/>
                </a:moveTo>
                <a:cubicBezTo>
                  <a:pt x="151492" y="-2083"/>
                  <a:pt x="16025" y="92638"/>
                  <a:pt x="1738" y="104809"/>
                </a:cubicBezTo>
                <a:cubicBezTo>
                  <a:pt x="-12549" y="116980"/>
                  <a:pt x="65767" y="70942"/>
                  <a:pt x="71588" y="73059"/>
                </a:cubicBezTo>
                <a:cubicBezTo>
                  <a:pt x="77409" y="75176"/>
                  <a:pt x="25021" y="124917"/>
                  <a:pt x="36663" y="117509"/>
                </a:cubicBezTo>
                <a:cubicBezTo>
                  <a:pt x="48305" y="110101"/>
                  <a:pt x="163134" y="2151"/>
                  <a:pt x="157313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 2068">
            <a:extLst>
              <a:ext uri="{FF2B5EF4-FFF2-40B4-BE49-F238E27FC236}">
                <a16:creationId xmlns:a16="http://schemas.microsoft.com/office/drawing/2014/main" id="{347A9FB1-0FF6-9061-E657-D4A8EAC5268C}"/>
              </a:ext>
            </a:extLst>
          </p:cNvPr>
          <p:cNvSpPr/>
          <p:nvPr/>
        </p:nvSpPr>
        <p:spPr>
          <a:xfrm>
            <a:off x="5771845" y="4221839"/>
            <a:ext cx="20438" cy="113485"/>
          </a:xfrm>
          <a:custGeom>
            <a:avLst/>
            <a:gdLst>
              <a:gd name="connsiteX0" fmla="*/ 19355 w 20438"/>
              <a:gd name="connsiteY0" fmla="*/ 911 h 113485"/>
              <a:gd name="connsiteX1" fmla="*/ 16180 w 20438"/>
              <a:gd name="connsiteY1" fmla="*/ 112036 h 113485"/>
              <a:gd name="connsiteX2" fmla="*/ 305 w 20438"/>
              <a:gd name="connsiteY2" fmla="*/ 61236 h 113485"/>
              <a:gd name="connsiteX3" fmla="*/ 19355 w 20438"/>
              <a:gd name="connsiteY3" fmla="*/ 911 h 11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38" h="113485">
                <a:moveTo>
                  <a:pt x="19355" y="911"/>
                </a:moveTo>
                <a:cubicBezTo>
                  <a:pt x="22001" y="9378"/>
                  <a:pt x="19355" y="101982"/>
                  <a:pt x="16180" y="112036"/>
                </a:cubicBezTo>
                <a:cubicBezTo>
                  <a:pt x="13005" y="122090"/>
                  <a:pt x="-2341" y="77111"/>
                  <a:pt x="305" y="61236"/>
                </a:cubicBezTo>
                <a:cubicBezTo>
                  <a:pt x="2951" y="45361"/>
                  <a:pt x="16709" y="-7556"/>
                  <a:pt x="19355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 2069">
            <a:extLst>
              <a:ext uri="{FF2B5EF4-FFF2-40B4-BE49-F238E27FC236}">
                <a16:creationId xmlns:a16="http://schemas.microsoft.com/office/drawing/2014/main" id="{465EECBB-553A-8EAA-A8CE-16169E47358B}"/>
              </a:ext>
            </a:extLst>
          </p:cNvPr>
          <p:cNvSpPr/>
          <p:nvPr/>
        </p:nvSpPr>
        <p:spPr>
          <a:xfrm>
            <a:off x="5267132" y="4190919"/>
            <a:ext cx="165295" cy="482551"/>
          </a:xfrm>
          <a:custGeom>
            <a:avLst/>
            <a:gdLst>
              <a:gd name="connsiteX0" fmla="*/ 165293 w 165295"/>
              <a:gd name="connsiteY0" fmla="*/ 81 h 482551"/>
              <a:gd name="connsiteX1" fmla="*/ 41468 w 165295"/>
              <a:gd name="connsiteY1" fmla="*/ 120731 h 482551"/>
              <a:gd name="connsiteX2" fmla="*/ 9718 w 165295"/>
              <a:gd name="connsiteY2" fmla="*/ 196931 h 482551"/>
              <a:gd name="connsiteX3" fmla="*/ 12893 w 165295"/>
              <a:gd name="connsiteY3" fmla="*/ 266781 h 482551"/>
              <a:gd name="connsiteX4" fmla="*/ 12893 w 165295"/>
              <a:gd name="connsiteY4" fmla="*/ 225506 h 482551"/>
              <a:gd name="connsiteX5" fmla="*/ 16068 w 165295"/>
              <a:gd name="connsiteY5" fmla="*/ 330281 h 482551"/>
              <a:gd name="connsiteX6" fmla="*/ 193 w 165295"/>
              <a:gd name="connsiteY6" fmla="*/ 250906 h 482551"/>
              <a:gd name="connsiteX7" fmla="*/ 28768 w 165295"/>
              <a:gd name="connsiteY7" fmla="*/ 473156 h 482551"/>
              <a:gd name="connsiteX8" fmla="*/ 19243 w 165295"/>
              <a:gd name="connsiteY8" fmla="*/ 419181 h 482551"/>
              <a:gd name="connsiteX9" fmla="*/ 9718 w 165295"/>
              <a:gd name="connsiteY9" fmla="*/ 219156 h 482551"/>
              <a:gd name="connsiteX10" fmla="*/ 38293 w 165295"/>
              <a:gd name="connsiteY10" fmla="*/ 139781 h 482551"/>
              <a:gd name="connsiteX11" fmla="*/ 165293 w 165295"/>
              <a:gd name="connsiteY11" fmla="*/ 81 h 48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295" h="482551">
                <a:moveTo>
                  <a:pt x="165293" y="81"/>
                </a:moveTo>
                <a:cubicBezTo>
                  <a:pt x="165822" y="-3094"/>
                  <a:pt x="67397" y="87923"/>
                  <a:pt x="41468" y="120731"/>
                </a:cubicBezTo>
                <a:cubicBezTo>
                  <a:pt x="15539" y="153539"/>
                  <a:pt x="14480" y="172589"/>
                  <a:pt x="9718" y="196931"/>
                </a:cubicBezTo>
                <a:cubicBezTo>
                  <a:pt x="4956" y="221273"/>
                  <a:pt x="12364" y="262019"/>
                  <a:pt x="12893" y="266781"/>
                </a:cubicBezTo>
                <a:cubicBezTo>
                  <a:pt x="13422" y="271544"/>
                  <a:pt x="12364" y="214923"/>
                  <a:pt x="12893" y="225506"/>
                </a:cubicBezTo>
                <a:cubicBezTo>
                  <a:pt x="13422" y="236089"/>
                  <a:pt x="18185" y="326048"/>
                  <a:pt x="16068" y="330281"/>
                </a:cubicBezTo>
                <a:cubicBezTo>
                  <a:pt x="13951" y="334514"/>
                  <a:pt x="-1924" y="227093"/>
                  <a:pt x="193" y="250906"/>
                </a:cubicBezTo>
                <a:cubicBezTo>
                  <a:pt x="2310" y="274719"/>
                  <a:pt x="25593" y="445110"/>
                  <a:pt x="28768" y="473156"/>
                </a:cubicBezTo>
                <a:cubicBezTo>
                  <a:pt x="31943" y="501202"/>
                  <a:pt x="22418" y="461514"/>
                  <a:pt x="19243" y="419181"/>
                </a:cubicBezTo>
                <a:cubicBezTo>
                  <a:pt x="16068" y="376848"/>
                  <a:pt x="6543" y="265723"/>
                  <a:pt x="9718" y="219156"/>
                </a:cubicBezTo>
                <a:cubicBezTo>
                  <a:pt x="12893" y="172589"/>
                  <a:pt x="9718" y="171002"/>
                  <a:pt x="38293" y="139781"/>
                </a:cubicBezTo>
                <a:cubicBezTo>
                  <a:pt x="66868" y="108560"/>
                  <a:pt x="164764" y="3256"/>
                  <a:pt x="16529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 2070">
            <a:extLst>
              <a:ext uri="{FF2B5EF4-FFF2-40B4-BE49-F238E27FC236}">
                <a16:creationId xmlns:a16="http://schemas.microsoft.com/office/drawing/2014/main" id="{6A38DA26-6EF0-7550-49A6-C64950854311}"/>
              </a:ext>
            </a:extLst>
          </p:cNvPr>
          <p:cNvSpPr/>
          <p:nvPr/>
        </p:nvSpPr>
        <p:spPr>
          <a:xfrm>
            <a:off x="6349963" y="4270169"/>
            <a:ext cx="119884" cy="438537"/>
          </a:xfrm>
          <a:custGeom>
            <a:avLst/>
            <a:gdLst>
              <a:gd name="connsiteX0" fmla="*/ 28612 w 119884"/>
              <a:gd name="connsiteY0" fmla="*/ 206 h 438537"/>
              <a:gd name="connsiteX1" fmla="*/ 88937 w 119884"/>
              <a:gd name="connsiteY1" fmla="*/ 181181 h 438537"/>
              <a:gd name="connsiteX2" fmla="*/ 101637 w 119884"/>
              <a:gd name="connsiteY2" fmla="*/ 273256 h 438537"/>
              <a:gd name="connsiteX3" fmla="*/ 37 w 119884"/>
              <a:gd name="connsiteY3" fmla="*/ 438356 h 438537"/>
              <a:gd name="connsiteX4" fmla="*/ 114337 w 119884"/>
              <a:gd name="connsiteY4" fmla="*/ 308181 h 438537"/>
              <a:gd name="connsiteX5" fmla="*/ 101637 w 119884"/>
              <a:gd name="connsiteY5" fmla="*/ 317706 h 438537"/>
              <a:gd name="connsiteX6" fmla="*/ 98462 w 119884"/>
              <a:gd name="connsiteY6" fmla="*/ 219281 h 438537"/>
              <a:gd name="connsiteX7" fmla="*/ 28612 w 119884"/>
              <a:gd name="connsiteY7" fmla="*/ 206 h 43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884" h="438537">
                <a:moveTo>
                  <a:pt x="28612" y="206"/>
                </a:moveTo>
                <a:cubicBezTo>
                  <a:pt x="27024" y="-6144"/>
                  <a:pt x="76766" y="135673"/>
                  <a:pt x="88937" y="181181"/>
                </a:cubicBezTo>
                <a:cubicBezTo>
                  <a:pt x="101108" y="226689"/>
                  <a:pt x="116454" y="230394"/>
                  <a:pt x="101637" y="273256"/>
                </a:cubicBezTo>
                <a:cubicBezTo>
                  <a:pt x="86820" y="316118"/>
                  <a:pt x="-2080" y="432535"/>
                  <a:pt x="37" y="438356"/>
                </a:cubicBezTo>
                <a:cubicBezTo>
                  <a:pt x="2154" y="444177"/>
                  <a:pt x="114337" y="308181"/>
                  <a:pt x="114337" y="308181"/>
                </a:cubicBezTo>
                <a:cubicBezTo>
                  <a:pt x="131270" y="288073"/>
                  <a:pt x="104283" y="332523"/>
                  <a:pt x="101637" y="317706"/>
                </a:cubicBezTo>
                <a:cubicBezTo>
                  <a:pt x="98991" y="302889"/>
                  <a:pt x="107987" y="267435"/>
                  <a:pt x="98462" y="219281"/>
                </a:cubicBezTo>
                <a:cubicBezTo>
                  <a:pt x="88937" y="171127"/>
                  <a:pt x="30200" y="6556"/>
                  <a:pt x="28612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 2071">
            <a:extLst>
              <a:ext uri="{FF2B5EF4-FFF2-40B4-BE49-F238E27FC236}">
                <a16:creationId xmlns:a16="http://schemas.microsoft.com/office/drawing/2014/main" id="{0CF53D8D-C8D9-8BE7-300D-5C5845DD9111}"/>
              </a:ext>
            </a:extLst>
          </p:cNvPr>
          <p:cNvSpPr/>
          <p:nvPr/>
        </p:nvSpPr>
        <p:spPr>
          <a:xfrm>
            <a:off x="5358796" y="4304054"/>
            <a:ext cx="156348" cy="223508"/>
          </a:xfrm>
          <a:custGeom>
            <a:avLst/>
            <a:gdLst>
              <a:gd name="connsiteX0" fmla="*/ 156179 w 156348"/>
              <a:gd name="connsiteY0" fmla="*/ 1246 h 223508"/>
              <a:gd name="connsiteX1" fmla="*/ 16479 w 156348"/>
              <a:gd name="connsiteY1" fmla="*/ 125071 h 223508"/>
              <a:gd name="connsiteX2" fmla="*/ 3779 w 156348"/>
              <a:gd name="connsiteY2" fmla="*/ 223496 h 223508"/>
              <a:gd name="connsiteX3" fmla="*/ 26004 w 156348"/>
              <a:gd name="connsiteY3" fmla="*/ 131421 h 223508"/>
              <a:gd name="connsiteX4" fmla="*/ 45054 w 156348"/>
              <a:gd name="connsiteY4" fmla="*/ 64746 h 223508"/>
              <a:gd name="connsiteX5" fmla="*/ 156179 w 156348"/>
              <a:gd name="connsiteY5" fmla="*/ 1246 h 22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348" h="223508">
                <a:moveTo>
                  <a:pt x="156179" y="1246"/>
                </a:moveTo>
                <a:cubicBezTo>
                  <a:pt x="151416" y="11300"/>
                  <a:pt x="41879" y="88029"/>
                  <a:pt x="16479" y="125071"/>
                </a:cubicBezTo>
                <a:cubicBezTo>
                  <a:pt x="-8921" y="162113"/>
                  <a:pt x="2191" y="222438"/>
                  <a:pt x="3779" y="223496"/>
                </a:cubicBezTo>
                <a:cubicBezTo>
                  <a:pt x="5367" y="224554"/>
                  <a:pt x="19125" y="157879"/>
                  <a:pt x="26004" y="131421"/>
                </a:cubicBezTo>
                <a:cubicBezTo>
                  <a:pt x="32883" y="104963"/>
                  <a:pt x="26004" y="84854"/>
                  <a:pt x="45054" y="64746"/>
                </a:cubicBezTo>
                <a:cubicBezTo>
                  <a:pt x="64104" y="44638"/>
                  <a:pt x="160942" y="-8808"/>
                  <a:pt x="156179" y="1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 2072">
            <a:extLst>
              <a:ext uri="{FF2B5EF4-FFF2-40B4-BE49-F238E27FC236}">
                <a16:creationId xmlns:a16="http://schemas.microsoft.com/office/drawing/2014/main" id="{9193780A-AEDA-D1F0-59DC-956F5EB702EB}"/>
              </a:ext>
            </a:extLst>
          </p:cNvPr>
          <p:cNvSpPr/>
          <p:nvPr/>
        </p:nvSpPr>
        <p:spPr>
          <a:xfrm>
            <a:off x="5313953" y="4689400"/>
            <a:ext cx="157468" cy="37977"/>
          </a:xfrm>
          <a:custGeom>
            <a:avLst/>
            <a:gdLst>
              <a:gd name="connsiteX0" fmla="*/ 997 w 157468"/>
              <a:gd name="connsiteY0" fmla="*/ 75 h 37977"/>
              <a:gd name="connsiteX1" fmla="*/ 54972 w 157468"/>
              <a:gd name="connsiteY1" fmla="*/ 35000 h 37977"/>
              <a:gd name="connsiteX2" fmla="*/ 156572 w 157468"/>
              <a:gd name="connsiteY2" fmla="*/ 35000 h 37977"/>
              <a:gd name="connsiteX3" fmla="*/ 99422 w 157468"/>
              <a:gd name="connsiteY3" fmla="*/ 25475 h 37977"/>
              <a:gd name="connsiteX4" fmla="*/ 997 w 157468"/>
              <a:gd name="connsiteY4" fmla="*/ 75 h 3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68" h="37977">
                <a:moveTo>
                  <a:pt x="997" y="75"/>
                </a:moveTo>
                <a:cubicBezTo>
                  <a:pt x="-6411" y="1662"/>
                  <a:pt x="29043" y="29179"/>
                  <a:pt x="54972" y="35000"/>
                </a:cubicBezTo>
                <a:cubicBezTo>
                  <a:pt x="80901" y="40821"/>
                  <a:pt x="149164" y="36587"/>
                  <a:pt x="156572" y="35000"/>
                </a:cubicBezTo>
                <a:cubicBezTo>
                  <a:pt x="163980" y="33413"/>
                  <a:pt x="123764" y="28650"/>
                  <a:pt x="99422" y="25475"/>
                </a:cubicBezTo>
                <a:cubicBezTo>
                  <a:pt x="75080" y="22300"/>
                  <a:pt x="8405" y="-1512"/>
                  <a:pt x="99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 2073">
            <a:extLst>
              <a:ext uri="{FF2B5EF4-FFF2-40B4-BE49-F238E27FC236}">
                <a16:creationId xmlns:a16="http://schemas.microsoft.com/office/drawing/2014/main" id="{853D52B3-346D-8083-D638-57216DB4516A}"/>
              </a:ext>
            </a:extLst>
          </p:cNvPr>
          <p:cNvSpPr/>
          <p:nvPr/>
        </p:nvSpPr>
        <p:spPr>
          <a:xfrm>
            <a:off x="5524509" y="4389774"/>
            <a:ext cx="249714" cy="151706"/>
          </a:xfrm>
          <a:custGeom>
            <a:avLst/>
            <a:gdLst>
              <a:gd name="connsiteX0" fmla="*/ 3166 w 249714"/>
              <a:gd name="connsiteY0" fmla="*/ 150476 h 151706"/>
              <a:gd name="connsiteX1" fmla="*/ 88891 w 249714"/>
              <a:gd name="connsiteY1" fmla="*/ 71101 h 151706"/>
              <a:gd name="connsiteX2" fmla="*/ 225416 w 249714"/>
              <a:gd name="connsiteY2" fmla="*/ 10776 h 151706"/>
              <a:gd name="connsiteX3" fmla="*/ 247641 w 249714"/>
              <a:gd name="connsiteY3" fmla="*/ 23476 h 151706"/>
              <a:gd name="connsiteX4" fmla="*/ 200016 w 249714"/>
              <a:gd name="connsiteY4" fmla="*/ 4426 h 151706"/>
              <a:gd name="connsiteX5" fmla="*/ 3166 w 249714"/>
              <a:gd name="connsiteY5" fmla="*/ 150476 h 15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714" h="151706">
                <a:moveTo>
                  <a:pt x="3166" y="150476"/>
                </a:moveTo>
                <a:cubicBezTo>
                  <a:pt x="-15355" y="161589"/>
                  <a:pt x="51849" y="94384"/>
                  <a:pt x="88891" y="71101"/>
                </a:cubicBezTo>
                <a:cubicBezTo>
                  <a:pt x="125933" y="47818"/>
                  <a:pt x="198958" y="18714"/>
                  <a:pt x="225416" y="10776"/>
                </a:cubicBezTo>
                <a:cubicBezTo>
                  <a:pt x="251874" y="2838"/>
                  <a:pt x="251874" y="24534"/>
                  <a:pt x="247641" y="23476"/>
                </a:cubicBezTo>
                <a:cubicBezTo>
                  <a:pt x="243408" y="22418"/>
                  <a:pt x="238645" y="-11978"/>
                  <a:pt x="200016" y="4426"/>
                </a:cubicBezTo>
                <a:cubicBezTo>
                  <a:pt x="161387" y="20830"/>
                  <a:pt x="21687" y="139363"/>
                  <a:pt x="3166" y="150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 2074">
            <a:extLst>
              <a:ext uri="{FF2B5EF4-FFF2-40B4-BE49-F238E27FC236}">
                <a16:creationId xmlns:a16="http://schemas.microsoft.com/office/drawing/2014/main" id="{BE0247F0-CE2B-D039-ACFC-D661A0228C43}"/>
              </a:ext>
            </a:extLst>
          </p:cNvPr>
          <p:cNvSpPr/>
          <p:nvPr/>
        </p:nvSpPr>
        <p:spPr>
          <a:xfrm>
            <a:off x="6076934" y="4384278"/>
            <a:ext cx="188739" cy="79823"/>
          </a:xfrm>
          <a:custGeom>
            <a:avLst/>
            <a:gdLst>
              <a:gd name="connsiteX0" fmla="*/ 16 w 188739"/>
              <a:gd name="connsiteY0" fmla="*/ 48022 h 79823"/>
              <a:gd name="connsiteX1" fmla="*/ 79391 w 188739"/>
              <a:gd name="connsiteY1" fmla="*/ 397 h 79823"/>
              <a:gd name="connsiteX2" fmla="*/ 187341 w 188739"/>
              <a:gd name="connsiteY2" fmla="*/ 79772 h 79823"/>
              <a:gd name="connsiteX3" fmla="*/ 139716 w 188739"/>
              <a:gd name="connsiteY3" fmla="*/ 13097 h 79823"/>
              <a:gd name="connsiteX4" fmla="*/ 123841 w 188739"/>
              <a:gd name="connsiteY4" fmla="*/ 51197 h 79823"/>
              <a:gd name="connsiteX5" fmla="*/ 85741 w 188739"/>
              <a:gd name="connsiteY5" fmla="*/ 22622 h 79823"/>
              <a:gd name="connsiteX6" fmla="*/ 16 w 188739"/>
              <a:gd name="connsiteY6" fmla="*/ 48022 h 7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739" h="79823">
                <a:moveTo>
                  <a:pt x="16" y="48022"/>
                </a:moveTo>
                <a:cubicBezTo>
                  <a:pt x="-1042" y="44318"/>
                  <a:pt x="48170" y="-4895"/>
                  <a:pt x="79391" y="397"/>
                </a:cubicBezTo>
                <a:cubicBezTo>
                  <a:pt x="110612" y="5689"/>
                  <a:pt x="177287" y="77655"/>
                  <a:pt x="187341" y="79772"/>
                </a:cubicBezTo>
                <a:cubicBezTo>
                  <a:pt x="197395" y="81889"/>
                  <a:pt x="150299" y="17859"/>
                  <a:pt x="139716" y="13097"/>
                </a:cubicBezTo>
                <a:cubicBezTo>
                  <a:pt x="129133" y="8334"/>
                  <a:pt x="132837" y="49610"/>
                  <a:pt x="123841" y="51197"/>
                </a:cubicBezTo>
                <a:cubicBezTo>
                  <a:pt x="114845" y="52784"/>
                  <a:pt x="103733" y="26855"/>
                  <a:pt x="85741" y="22622"/>
                </a:cubicBezTo>
                <a:cubicBezTo>
                  <a:pt x="67749" y="18389"/>
                  <a:pt x="1074" y="51726"/>
                  <a:pt x="16" y="48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 2075">
            <a:extLst>
              <a:ext uri="{FF2B5EF4-FFF2-40B4-BE49-F238E27FC236}">
                <a16:creationId xmlns:a16="http://schemas.microsoft.com/office/drawing/2014/main" id="{9D2B647D-1EAC-E864-8C45-F4E1C3FFDAAF}"/>
              </a:ext>
            </a:extLst>
          </p:cNvPr>
          <p:cNvSpPr/>
          <p:nvPr/>
        </p:nvSpPr>
        <p:spPr>
          <a:xfrm>
            <a:off x="6264155" y="4454453"/>
            <a:ext cx="38976" cy="123991"/>
          </a:xfrm>
          <a:custGeom>
            <a:avLst/>
            <a:gdLst>
              <a:gd name="connsiteX0" fmla="*/ 120 w 38976"/>
              <a:gd name="connsiteY0" fmla="*/ 72 h 123991"/>
              <a:gd name="connsiteX1" fmla="*/ 38220 w 38976"/>
              <a:gd name="connsiteY1" fmla="*/ 63572 h 123991"/>
              <a:gd name="connsiteX2" fmla="*/ 25520 w 38976"/>
              <a:gd name="connsiteY2" fmla="*/ 123897 h 123991"/>
              <a:gd name="connsiteX3" fmla="*/ 25520 w 38976"/>
              <a:gd name="connsiteY3" fmla="*/ 76272 h 123991"/>
              <a:gd name="connsiteX4" fmla="*/ 120 w 38976"/>
              <a:gd name="connsiteY4" fmla="*/ 72 h 12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76" h="123991">
                <a:moveTo>
                  <a:pt x="120" y="72"/>
                </a:moveTo>
                <a:cubicBezTo>
                  <a:pt x="2237" y="-2045"/>
                  <a:pt x="33987" y="42935"/>
                  <a:pt x="38220" y="63572"/>
                </a:cubicBezTo>
                <a:cubicBezTo>
                  <a:pt x="42453" y="84209"/>
                  <a:pt x="27637" y="121780"/>
                  <a:pt x="25520" y="123897"/>
                </a:cubicBezTo>
                <a:cubicBezTo>
                  <a:pt x="23403" y="126014"/>
                  <a:pt x="26578" y="92147"/>
                  <a:pt x="25520" y="76272"/>
                </a:cubicBezTo>
                <a:cubicBezTo>
                  <a:pt x="24462" y="60397"/>
                  <a:pt x="-1997" y="2189"/>
                  <a:pt x="12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 2076">
            <a:extLst>
              <a:ext uri="{FF2B5EF4-FFF2-40B4-BE49-F238E27FC236}">
                <a16:creationId xmlns:a16="http://schemas.microsoft.com/office/drawing/2014/main" id="{DA6E627C-F8EA-577B-BDE6-7EEB9E87ACC6}"/>
              </a:ext>
            </a:extLst>
          </p:cNvPr>
          <p:cNvSpPr/>
          <p:nvPr/>
        </p:nvSpPr>
        <p:spPr>
          <a:xfrm>
            <a:off x="5759450" y="4413034"/>
            <a:ext cx="67689" cy="82969"/>
          </a:xfrm>
          <a:custGeom>
            <a:avLst/>
            <a:gdLst>
              <a:gd name="connsiteX0" fmla="*/ 0 w 67689"/>
              <a:gd name="connsiteY0" fmla="*/ 216 h 82969"/>
              <a:gd name="connsiteX1" fmla="*/ 60325 w 67689"/>
              <a:gd name="connsiteY1" fmla="*/ 47841 h 82969"/>
              <a:gd name="connsiteX2" fmla="*/ 66675 w 67689"/>
              <a:gd name="connsiteY2" fmla="*/ 82766 h 82969"/>
              <a:gd name="connsiteX3" fmla="*/ 60325 w 67689"/>
              <a:gd name="connsiteY3" fmla="*/ 31966 h 82969"/>
              <a:gd name="connsiteX4" fmla="*/ 0 w 67689"/>
              <a:gd name="connsiteY4" fmla="*/ 216 h 8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89" h="82969">
                <a:moveTo>
                  <a:pt x="0" y="216"/>
                </a:moveTo>
                <a:cubicBezTo>
                  <a:pt x="0" y="2862"/>
                  <a:pt x="49212" y="34083"/>
                  <a:pt x="60325" y="47841"/>
                </a:cubicBezTo>
                <a:cubicBezTo>
                  <a:pt x="71438" y="61599"/>
                  <a:pt x="66675" y="85412"/>
                  <a:pt x="66675" y="82766"/>
                </a:cubicBezTo>
                <a:cubicBezTo>
                  <a:pt x="66675" y="80120"/>
                  <a:pt x="67204" y="44137"/>
                  <a:pt x="60325" y="31966"/>
                </a:cubicBezTo>
                <a:cubicBezTo>
                  <a:pt x="53446" y="19795"/>
                  <a:pt x="0" y="-2430"/>
                  <a:pt x="0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 2077">
            <a:extLst>
              <a:ext uri="{FF2B5EF4-FFF2-40B4-BE49-F238E27FC236}">
                <a16:creationId xmlns:a16="http://schemas.microsoft.com/office/drawing/2014/main" id="{7EDEA51E-298C-97E3-C5C6-54EFFDD6D142}"/>
              </a:ext>
            </a:extLst>
          </p:cNvPr>
          <p:cNvSpPr/>
          <p:nvPr/>
        </p:nvSpPr>
        <p:spPr>
          <a:xfrm>
            <a:off x="5497688" y="4492390"/>
            <a:ext cx="71277" cy="108151"/>
          </a:xfrm>
          <a:custGeom>
            <a:avLst/>
            <a:gdLst>
              <a:gd name="connsiteX0" fmla="*/ 71262 w 71277"/>
              <a:gd name="connsiteY0" fmla="*/ 235 h 108151"/>
              <a:gd name="connsiteX1" fmla="*/ 4587 w 71277"/>
              <a:gd name="connsiteY1" fmla="*/ 105010 h 108151"/>
              <a:gd name="connsiteX2" fmla="*/ 10937 w 71277"/>
              <a:gd name="connsiteY2" fmla="*/ 76435 h 108151"/>
              <a:gd name="connsiteX3" fmla="*/ 71262 w 71277"/>
              <a:gd name="connsiteY3" fmla="*/ 235 h 1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77" h="108151">
                <a:moveTo>
                  <a:pt x="71262" y="235"/>
                </a:moveTo>
                <a:cubicBezTo>
                  <a:pt x="70204" y="4997"/>
                  <a:pt x="14641" y="92310"/>
                  <a:pt x="4587" y="105010"/>
                </a:cubicBezTo>
                <a:cubicBezTo>
                  <a:pt x="-5467" y="117710"/>
                  <a:pt x="3000" y="88606"/>
                  <a:pt x="10937" y="76435"/>
                </a:cubicBezTo>
                <a:cubicBezTo>
                  <a:pt x="18874" y="64264"/>
                  <a:pt x="72320" y="-4527"/>
                  <a:pt x="7126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 2078">
            <a:extLst>
              <a:ext uri="{FF2B5EF4-FFF2-40B4-BE49-F238E27FC236}">
                <a16:creationId xmlns:a16="http://schemas.microsoft.com/office/drawing/2014/main" id="{88E00CA7-162C-2157-10D1-E7B96A66A108}"/>
              </a:ext>
            </a:extLst>
          </p:cNvPr>
          <p:cNvSpPr/>
          <p:nvPr/>
        </p:nvSpPr>
        <p:spPr>
          <a:xfrm>
            <a:off x="5883275" y="4213214"/>
            <a:ext cx="35058" cy="184177"/>
          </a:xfrm>
          <a:custGeom>
            <a:avLst/>
            <a:gdLst>
              <a:gd name="connsiteX0" fmla="*/ 34925 w 35058"/>
              <a:gd name="connsiteY0" fmla="*/ 11 h 184177"/>
              <a:gd name="connsiteX1" fmla="*/ 12700 w 35058"/>
              <a:gd name="connsiteY1" fmla="*/ 104786 h 184177"/>
              <a:gd name="connsiteX2" fmla="*/ 31750 w 35058"/>
              <a:gd name="connsiteY2" fmla="*/ 184161 h 184177"/>
              <a:gd name="connsiteX3" fmla="*/ 0 w 35058"/>
              <a:gd name="connsiteY3" fmla="*/ 98436 h 184177"/>
              <a:gd name="connsiteX4" fmla="*/ 34925 w 35058"/>
              <a:gd name="connsiteY4" fmla="*/ 11 h 1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58" h="184177">
                <a:moveTo>
                  <a:pt x="34925" y="11"/>
                </a:moveTo>
                <a:cubicBezTo>
                  <a:pt x="37042" y="1069"/>
                  <a:pt x="13229" y="74094"/>
                  <a:pt x="12700" y="104786"/>
                </a:cubicBezTo>
                <a:cubicBezTo>
                  <a:pt x="12171" y="135478"/>
                  <a:pt x="33867" y="185219"/>
                  <a:pt x="31750" y="184161"/>
                </a:cubicBezTo>
                <a:cubicBezTo>
                  <a:pt x="29633" y="183103"/>
                  <a:pt x="0" y="126482"/>
                  <a:pt x="0" y="98436"/>
                </a:cubicBezTo>
                <a:cubicBezTo>
                  <a:pt x="0" y="70390"/>
                  <a:pt x="32808" y="-1047"/>
                  <a:pt x="3492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 2079">
            <a:extLst>
              <a:ext uri="{FF2B5EF4-FFF2-40B4-BE49-F238E27FC236}">
                <a16:creationId xmlns:a16="http://schemas.microsoft.com/office/drawing/2014/main" id="{A95FB606-BB33-DD0B-3937-E7EBF063C115}"/>
              </a:ext>
            </a:extLst>
          </p:cNvPr>
          <p:cNvSpPr/>
          <p:nvPr/>
        </p:nvSpPr>
        <p:spPr>
          <a:xfrm>
            <a:off x="6057591" y="4177861"/>
            <a:ext cx="51937" cy="172089"/>
          </a:xfrm>
          <a:custGeom>
            <a:avLst/>
            <a:gdLst>
              <a:gd name="connsiteX0" fmla="*/ 9834 w 51937"/>
              <a:gd name="connsiteY0" fmla="*/ 439 h 172089"/>
              <a:gd name="connsiteX1" fmla="*/ 28884 w 51937"/>
              <a:gd name="connsiteY1" fmla="*/ 76639 h 172089"/>
              <a:gd name="connsiteX2" fmla="*/ 309 w 51937"/>
              <a:gd name="connsiteY2" fmla="*/ 171889 h 172089"/>
              <a:gd name="connsiteX3" fmla="*/ 51109 w 51937"/>
              <a:gd name="connsiteY3" fmla="*/ 102039 h 172089"/>
              <a:gd name="connsiteX4" fmla="*/ 32059 w 51937"/>
              <a:gd name="connsiteY4" fmla="*/ 111564 h 172089"/>
              <a:gd name="connsiteX5" fmla="*/ 9834 w 51937"/>
              <a:gd name="connsiteY5" fmla="*/ 439 h 17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7" h="172089">
                <a:moveTo>
                  <a:pt x="9834" y="439"/>
                </a:moveTo>
                <a:cubicBezTo>
                  <a:pt x="9305" y="-5382"/>
                  <a:pt x="30472" y="48064"/>
                  <a:pt x="28884" y="76639"/>
                </a:cubicBezTo>
                <a:cubicBezTo>
                  <a:pt x="27297" y="105214"/>
                  <a:pt x="-3395" y="167656"/>
                  <a:pt x="309" y="171889"/>
                </a:cubicBezTo>
                <a:cubicBezTo>
                  <a:pt x="4013" y="176122"/>
                  <a:pt x="45817" y="112093"/>
                  <a:pt x="51109" y="102039"/>
                </a:cubicBezTo>
                <a:cubicBezTo>
                  <a:pt x="56401" y="91985"/>
                  <a:pt x="34705" y="123735"/>
                  <a:pt x="32059" y="111564"/>
                </a:cubicBezTo>
                <a:cubicBezTo>
                  <a:pt x="29413" y="99393"/>
                  <a:pt x="10363" y="6260"/>
                  <a:pt x="9834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 2080">
            <a:extLst>
              <a:ext uri="{FF2B5EF4-FFF2-40B4-BE49-F238E27FC236}">
                <a16:creationId xmlns:a16="http://schemas.microsoft.com/office/drawing/2014/main" id="{DD443F89-8E99-7D5A-E489-97380843B5B9}"/>
              </a:ext>
            </a:extLst>
          </p:cNvPr>
          <p:cNvSpPr/>
          <p:nvPr/>
        </p:nvSpPr>
        <p:spPr>
          <a:xfrm>
            <a:off x="6000660" y="3901972"/>
            <a:ext cx="105199" cy="206778"/>
          </a:xfrm>
          <a:custGeom>
            <a:avLst/>
            <a:gdLst>
              <a:gd name="connsiteX0" fmla="*/ 90 w 105199"/>
              <a:gd name="connsiteY0" fmla="*/ 103 h 206778"/>
              <a:gd name="connsiteX1" fmla="*/ 85815 w 105199"/>
              <a:gd name="connsiteY1" fmla="*/ 127103 h 206778"/>
              <a:gd name="connsiteX2" fmla="*/ 47715 w 105199"/>
              <a:gd name="connsiteY2" fmla="*/ 206478 h 206778"/>
              <a:gd name="connsiteX3" fmla="*/ 104865 w 105199"/>
              <a:gd name="connsiteY3" fmla="*/ 149328 h 206778"/>
              <a:gd name="connsiteX4" fmla="*/ 90 w 105199"/>
              <a:gd name="connsiteY4" fmla="*/ 103 h 20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99" h="206778">
                <a:moveTo>
                  <a:pt x="90" y="103"/>
                </a:moveTo>
                <a:cubicBezTo>
                  <a:pt x="-3085" y="-3601"/>
                  <a:pt x="77878" y="92707"/>
                  <a:pt x="85815" y="127103"/>
                </a:cubicBezTo>
                <a:cubicBezTo>
                  <a:pt x="93752" y="161499"/>
                  <a:pt x="44540" y="202774"/>
                  <a:pt x="47715" y="206478"/>
                </a:cubicBezTo>
                <a:cubicBezTo>
                  <a:pt x="50890" y="210182"/>
                  <a:pt x="110157" y="178961"/>
                  <a:pt x="104865" y="149328"/>
                </a:cubicBezTo>
                <a:cubicBezTo>
                  <a:pt x="99573" y="119695"/>
                  <a:pt x="3265" y="3807"/>
                  <a:pt x="9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 2081">
            <a:extLst>
              <a:ext uri="{FF2B5EF4-FFF2-40B4-BE49-F238E27FC236}">
                <a16:creationId xmlns:a16="http://schemas.microsoft.com/office/drawing/2014/main" id="{752B67B2-EDDA-FD76-FFC5-617C01E6468A}"/>
              </a:ext>
            </a:extLst>
          </p:cNvPr>
          <p:cNvSpPr/>
          <p:nvPr/>
        </p:nvSpPr>
        <p:spPr>
          <a:xfrm>
            <a:off x="5596335" y="3668614"/>
            <a:ext cx="10801" cy="240156"/>
          </a:xfrm>
          <a:custGeom>
            <a:avLst/>
            <a:gdLst>
              <a:gd name="connsiteX0" fmla="*/ 1190 w 10801"/>
              <a:gd name="connsiteY0" fmla="*/ 1686 h 240156"/>
              <a:gd name="connsiteX1" fmla="*/ 1190 w 10801"/>
              <a:gd name="connsiteY1" fmla="*/ 236636 h 240156"/>
              <a:gd name="connsiteX2" fmla="*/ 10715 w 10801"/>
              <a:gd name="connsiteY2" fmla="*/ 135036 h 240156"/>
              <a:gd name="connsiteX3" fmla="*/ 1190 w 10801"/>
              <a:gd name="connsiteY3" fmla="*/ 1686 h 24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1" h="240156">
                <a:moveTo>
                  <a:pt x="1190" y="1686"/>
                </a:moveTo>
                <a:cubicBezTo>
                  <a:pt x="-398" y="18619"/>
                  <a:pt x="-397" y="214411"/>
                  <a:pt x="1190" y="236636"/>
                </a:cubicBezTo>
                <a:cubicBezTo>
                  <a:pt x="2777" y="258861"/>
                  <a:pt x="11773" y="169961"/>
                  <a:pt x="10715" y="135036"/>
                </a:cubicBezTo>
                <a:cubicBezTo>
                  <a:pt x="9657" y="100111"/>
                  <a:pt x="2778" y="-15247"/>
                  <a:pt x="1190" y="1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 2082">
            <a:extLst>
              <a:ext uri="{FF2B5EF4-FFF2-40B4-BE49-F238E27FC236}">
                <a16:creationId xmlns:a16="http://schemas.microsoft.com/office/drawing/2014/main" id="{0B5CD4EA-5C91-5874-7601-8D07F07CE822}"/>
              </a:ext>
            </a:extLst>
          </p:cNvPr>
          <p:cNvSpPr/>
          <p:nvPr/>
        </p:nvSpPr>
        <p:spPr>
          <a:xfrm>
            <a:off x="5995650" y="3629713"/>
            <a:ext cx="85685" cy="176808"/>
          </a:xfrm>
          <a:custGeom>
            <a:avLst/>
            <a:gdLst>
              <a:gd name="connsiteX0" fmla="*/ 1925 w 85685"/>
              <a:gd name="connsiteY0" fmla="*/ 2487 h 176808"/>
              <a:gd name="connsiteX1" fmla="*/ 84475 w 85685"/>
              <a:gd name="connsiteY1" fmla="*/ 173937 h 176808"/>
              <a:gd name="connsiteX2" fmla="*/ 49550 w 85685"/>
              <a:gd name="connsiteY2" fmla="*/ 107262 h 176808"/>
              <a:gd name="connsiteX3" fmla="*/ 27325 w 85685"/>
              <a:gd name="connsiteY3" fmla="*/ 72337 h 176808"/>
              <a:gd name="connsiteX4" fmla="*/ 1925 w 85685"/>
              <a:gd name="connsiteY4" fmla="*/ 2487 h 17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85" h="176808">
                <a:moveTo>
                  <a:pt x="1925" y="2487"/>
                </a:moveTo>
                <a:cubicBezTo>
                  <a:pt x="11450" y="19420"/>
                  <a:pt x="76538" y="156475"/>
                  <a:pt x="84475" y="173937"/>
                </a:cubicBezTo>
                <a:cubicBezTo>
                  <a:pt x="92412" y="191399"/>
                  <a:pt x="59075" y="124195"/>
                  <a:pt x="49550" y="107262"/>
                </a:cubicBezTo>
                <a:cubicBezTo>
                  <a:pt x="40025" y="90329"/>
                  <a:pt x="33675" y="84508"/>
                  <a:pt x="27325" y="72337"/>
                </a:cubicBezTo>
                <a:cubicBezTo>
                  <a:pt x="20975" y="60166"/>
                  <a:pt x="-7600" y="-14446"/>
                  <a:pt x="1925" y="2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 2083">
            <a:extLst>
              <a:ext uri="{FF2B5EF4-FFF2-40B4-BE49-F238E27FC236}">
                <a16:creationId xmlns:a16="http://schemas.microsoft.com/office/drawing/2014/main" id="{6E49BCA7-4D57-1509-F43D-47EC53E7E729}"/>
              </a:ext>
            </a:extLst>
          </p:cNvPr>
          <p:cNvSpPr/>
          <p:nvPr/>
        </p:nvSpPr>
        <p:spPr>
          <a:xfrm>
            <a:off x="5556838" y="3987587"/>
            <a:ext cx="31162" cy="162480"/>
          </a:xfrm>
          <a:custGeom>
            <a:avLst/>
            <a:gdLst>
              <a:gd name="connsiteX0" fmla="*/ 2587 w 31162"/>
              <a:gd name="connsiteY0" fmla="*/ 213 h 162480"/>
              <a:gd name="connsiteX1" fmla="*/ 2587 w 31162"/>
              <a:gd name="connsiteY1" fmla="*/ 82763 h 162480"/>
              <a:gd name="connsiteX2" fmla="*/ 31162 w 31162"/>
              <a:gd name="connsiteY2" fmla="*/ 162138 h 162480"/>
              <a:gd name="connsiteX3" fmla="*/ 2587 w 31162"/>
              <a:gd name="connsiteY3" fmla="*/ 108163 h 162480"/>
              <a:gd name="connsiteX4" fmla="*/ 2587 w 31162"/>
              <a:gd name="connsiteY4" fmla="*/ 213 h 16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62" h="162480">
                <a:moveTo>
                  <a:pt x="2587" y="213"/>
                </a:moveTo>
                <a:cubicBezTo>
                  <a:pt x="2587" y="-4020"/>
                  <a:pt x="-2175" y="55776"/>
                  <a:pt x="2587" y="82763"/>
                </a:cubicBezTo>
                <a:cubicBezTo>
                  <a:pt x="7349" y="109750"/>
                  <a:pt x="31162" y="157905"/>
                  <a:pt x="31162" y="162138"/>
                </a:cubicBezTo>
                <a:cubicBezTo>
                  <a:pt x="31162" y="166371"/>
                  <a:pt x="8408" y="130388"/>
                  <a:pt x="2587" y="108163"/>
                </a:cubicBezTo>
                <a:cubicBezTo>
                  <a:pt x="-3234" y="85938"/>
                  <a:pt x="2587" y="4446"/>
                  <a:pt x="2587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 2084">
            <a:extLst>
              <a:ext uri="{FF2B5EF4-FFF2-40B4-BE49-F238E27FC236}">
                <a16:creationId xmlns:a16="http://schemas.microsoft.com/office/drawing/2014/main" id="{030D8BE6-0EC9-7634-0C22-5219B8F2F01A}"/>
              </a:ext>
            </a:extLst>
          </p:cNvPr>
          <p:cNvSpPr/>
          <p:nvPr/>
        </p:nvSpPr>
        <p:spPr>
          <a:xfrm>
            <a:off x="5703705" y="3952757"/>
            <a:ext cx="33528" cy="124087"/>
          </a:xfrm>
          <a:custGeom>
            <a:avLst/>
            <a:gdLst>
              <a:gd name="connsiteX0" fmla="*/ 1770 w 33528"/>
              <a:gd name="connsiteY0" fmla="*/ 118 h 124087"/>
              <a:gd name="connsiteX1" fmla="*/ 4945 w 33528"/>
              <a:gd name="connsiteY1" fmla="*/ 60443 h 124087"/>
              <a:gd name="connsiteX2" fmla="*/ 33520 w 33528"/>
              <a:gd name="connsiteY2" fmla="*/ 123943 h 124087"/>
              <a:gd name="connsiteX3" fmla="*/ 1770 w 33528"/>
              <a:gd name="connsiteY3" fmla="*/ 76318 h 124087"/>
              <a:gd name="connsiteX4" fmla="*/ 1770 w 33528"/>
              <a:gd name="connsiteY4" fmla="*/ 118 h 12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" h="124087">
                <a:moveTo>
                  <a:pt x="1770" y="118"/>
                </a:moveTo>
                <a:cubicBezTo>
                  <a:pt x="2299" y="-2528"/>
                  <a:pt x="-347" y="39806"/>
                  <a:pt x="4945" y="60443"/>
                </a:cubicBezTo>
                <a:cubicBezTo>
                  <a:pt x="10237" y="81080"/>
                  <a:pt x="34049" y="121297"/>
                  <a:pt x="33520" y="123943"/>
                </a:cubicBezTo>
                <a:cubicBezTo>
                  <a:pt x="32991" y="126589"/>
                  <a:pt x="5474" y="92193"/>
                  <a:pt x="1770" y="76318"/>
                </a:cubicBezTo>
                <a:cubicBezTo>
                  <a:pt x="-1934" y="60443"/>
                  <a:pt x="1241" y="2764"/>
                  <a:pt x="1770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 2085">
            <a:extLst>
              <a:ext uri="{FF2B5EF4-FFF2-40B4-BE49-F238E27FC236}">
                <a16:creationId xmlns:a16="http://schemas.microsoft.com/office/drawing/2014/main" id="{8A96A5B8-362B-A32F-69A1-302ED311594C}"/>
              </a:ext>
            </a:extLst>
          </p:cNvPr>
          <p:cNvSpPr/>
          <p:nvPr/>
        </p:nvSpPr>
        <p:spPr>
          <a:xfrm>
            <a:off x="5832362" y="4533900"/>
            <a:ext cx="200138" cy="54062"/>
          </a:xfrm>
          <a:custGeom>
            <a:avLst/>
            <a:gdLst>
              <a:gd name="connsiteX0" fmla="*/ 113 w 200138"/>
              <a:gd name="connsiteY0" fmla="*/ 44450 h 54062"/>
              <a:gd name="connsiteX1" fmla="*/ 89013 w 200138"/>
              <a:gd name="connsiteY1" fmla="*/ 0 h 54062"/>
              <a:gd name="connsiteX2" fmla="*/ 165213 w 200138"/>
              <a:gd name="connsiteY2" fmla="*/ 44450 h 54062"/>
              <a:gd name="connsiteX3" fmla="*/ 200138 w 200138"/>
              <a:gd name="connsiteY3" fmla="*/ 3175 h 54062"/>
              <a:gd name="connsiteX4" fmla="*/ 165213 w 200138"/>
              <a:gd name="connsiteY4" fmla="*/ 53975 h 54062"/>
              <a:gd name="connsiteX5" fmla="*/ 108063 w 200138"/>
              <a:gd name="connsiteY5" fmla="*/ 15875 h 54062"/>
              <a:gd name="connsiteX6" fmla="*/ 113 w 200138"/>
              <a:gd name="connsiteY6" fmla="*/ 44450 h 5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38" h="54062">
                <a:moveTo>
                  <a:pt x="113" y="44450"/>
                </a:moveTo>
                <a:cubicBezTo>
                  <a:pt x="-3062" y="41804"/>
                  <a:pt x="61496" y="0"/>
                  <a:pt x="89013" y="0"/>
                </a:cubicBezTo>
                <a:cubicBezTo>
                  <a:pt x="116530" y="0"/>
                  <a:pt x="146692" y="43921"/>
                  <a:pt x="165213" y="44450"/>
                </a:cubicBezTo>
                <a:cubicBezTo>
                  <a:pt x="183734" y="44979"/>
                  <a:pt x="200138" y="1588"/>
                  <a:pt x="200138" y="3175"/>
                </a:cubicBezTo>
                <a:cubicBezTo>
                  <a:pt x="200138" y="4762"/>
                  <a:pt x="180559" y="51858"/>
                  <a:pt x="165213" y="53975"/>
                </a:cubicBezTo>
                <a:cubicBezTo>
                  <a:pt x="149867" y="56092"/>
                  <a:pt x="131346" y="19050"/>
                  <a:pt x="108063" y="15875"/>
                </a:cubicBezTo>
                <a:cubicBezTo>
                  <a:pt x="84780" y="12700"/>
                  <a:pt x="3288" y="47096"/>
                  <a:pt x="113" y="44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 2086">
            <a:extLst>
              <a:ext uri="{FF2B5EF4-FFF2-40B4-BE49-F238E27FC236}">
                <a16:creationId xmlns:a16="http://schemas.microsoft.com/office/drawing/2014/main" id="{D9E8F313-CBAC-F65A-1400-9697CFFD86E4}"/>
              </a:ext>
            </a:extLst>
          </p:cNvPr>
          <p:cNvSpPr/>
          <p:nvPr/>
        </p:nvSpPr>
        <p:spPr>
          <a:xfrm>
            <a:off x="6054669" y="4774983"/>
            <a:ext cx="41408" cy="219800"/>
          </a:xfrm>
          <a:custGeom>
            <a:avLst/>
            <a:gdLst>
              <a:gd name="connsiteX0" fmla="*/ 56 w 41408"/>
              <a:gd name="connsiteY0" fmla="*/ 217 h 219800"/>
              <a:gd name="connsiteX1" fmla="*/ 31806 w 41408"/>
              <a:gd name="connsiteY1" fmla="*/ 124042 h 219800"/>
              <a:gd name="connsiteX2" fmla="*/ 6406 w 41408"/>
              <a:gd name="connsiteY2" fmla="*/ 219292 h 219800"/>
              <a:gd name="connsiteX3" fmla="*/ 41331 w 41408"/>
              <a:gd name="connsiteY3" fmla="*/ 155792 h 219800"/>
              <a:gd name="connsiteX4" fmla="*/ 56 w 41408"/>
              <a:gd name="connsiteY4" fmla="*/ 217 h 21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08" h="219800">
                <a:moveTo>
                  <a:pt x="56" y="217"/>
                </a:moveTo>
                <a:cubicBezTo>
                  <a:pt x="-1531" y="-5075"/>
                  <a:pt x="30748" y="87530"/>
                  <a:pt x="31806" y="124042"/>
                </a:cubicBezTo>
                <a:cubicBezTo>
                  <a:pt x="32864" y="160554"/>
                  <a:pt x="4819" y="214000"/>
                  <a:pt x="6406" y="219292"/>
                </a:cubicBezTo>
                <a:cubicBezTo>
                  <a:pt x="7993" y="224584"/>
                  <a:pt x="39214" y="187542"/>
                  <a:pt x="41331" y="155792"/>
                </a:cubicBezTo>
                <a:cubicBezTo>
                  <a:pt x="43448" y="124042"/>
                  <a:pt x="1643" y="5509"/>
                  <a:pt x="56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 2087">
            <a:extLst>
              <a:ext uri="{FF2B5EF4-FFF2-40B4-BE49-F238E27FC236}">
                <a16:creationId xmlns:a16="http://schemas.microsoft.com/office/drawing/2014/main" id="{F385C20D-B021-B16C-43B3-744A18A79DBA}"/>
              </a:ext>
            </a:extLst>
          </p:cNvPr>
          <p:cNvSpPr/>
          <p:nvPr/>
        </p:nvSpPr>
        <p:spPr>
          <a:xfrm>
            <a:off x="5874113" y="4727569"/>
            <a:ext cx="63183" cy="244505"/>
          </a:xfrm>
          <a:custGeom>
            <a:avLst/>
            <a:gdLst>
              <a:gd name="connsiteX0" fmla="*/ 2812 w 63183"/>
              <a:gd name="connsiteY0" fmla="*/ 6 h 244505"/>
              <a:gd name="connsiteX1" fmla="*/ 5987 w 63183"/>
              <a:gd name="connsiteY1" fmla="*/ 171456 h 244505"/>
              <a:gd name="connsiteX2" fmla="*/ 63137 w 63183"/>
              <a:gd name="connsiteY2" fmla="*/ 244481 h 244505"/>
              <a:gd name="connsiteX3" fmla="*/ 15512 w 63183"/>
              <a:gd name="connsiteY3" fmla="*/ 165106 h 244505"/>
              <a:gd name="connsiteX4" fmla="*/ 2812 w 63183"/>
              <a:gd name="connsiteY4" fmla="*/ 6 h 24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3" h="244505">
                <a:moveTo>
                  <a:pt x="2812" y="6"/>
                </a:moveTo>
                <a:cubicBezTo>
                  <a:pt x="1224" y="1064"/>
                  <a:pt x="-4067" y="130710"/>
                  <a:pt x="5987" y="171456"/>
                </a:cubicBezTo>
                <a:cubicBezTo>
                  <a:pt x="16041" y="212202"/>
                  <a:pt x="61549" y="245539"/>
                  <a:pt x="63137" y="244481"/>
                </a:cubicBezTo>
                <a:cubicBezTo>
                  <a:pt x="64725" y="243423"/>
                  <a:pt x="25037" y="200560"/>
                  <a:pt x="15512" y="165106"/>
                </a:cubicBezTo>
                <a:cubicBezTo>
                  <a:pt x="5987" y="129652"/>
                  <a:pt x="4400" y="-1052"/>
                  <a:pt x="281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 2088">
            <a:extLst>
              <a:ext uri="{FF2B5EF4-FFF2-40B4-BE49-F238E27FC236}">
                <a16:creationId xmlns:a16="http://schemas.microsoft.com/office/drawing/2014/main" id="{E19C2521-09E8-F4B6-81F5-D7C637622A7F}"/>
              </a:ext>
            </a:extLst>
          </p:cNvPr>
          <p:cNvSpPr/>
          <p:nvPr/>
        </p:nvSpPr>
        <p:spPr>
          <a:xfrm>
            <a:off x="5118089" y="5250065"/>
            <a:ext cx="416893" cy="495661"/>
          </a:xfrm>
          <a:custGeom>
            <a:avLst/>
            <a:gdLst>
              <a:gd name="connsiteX0" fmla="*/ 3186 w 416893"/>
              <a:gd name="connsiteY0" fmla="*/ 493510 h 495661"/>
              <a:gd name="connsiteX1" fmla="*/ 314336 w 416893"/>
              <a:gd name="connsiteY1" fmla="*/ 112510 h 495661"/>
              <a:gd name="connsiteX2" fmla="*/ 311161 w 416893"/>
              <a:gd name="connsiteY2" fmla="*/ 137910 h 495661"/>
              <a:gd name="connsiteX3" fmla="*/ 415936 w 416893"/>
              <a:gd name="connsiteY3" fmla="*/ 1385 h 495661"/>
              <a:gd name="connsiteX4" fmla="*/ 358786 w 416893"/>
              <a:gd name="connsiteY4" fmla="*/ 71235 h 495661"/>
              <a:gd name="connsiteX5" fmla="*/ 285761 w 416893"/>
              <a:gd name="connsiteY5" fmla="*/ 134735 h 495661"/>
              <a:gd name="connsiteX6" fmla="*/ 222261 w 416893"/>
              <a:gd name="connsiteY6" fmla="*/ 195060 h 495661"/>
              <a:gd name="connsiteX7" fmla="*/ 155586 w 416893"/>
              <a:gd name="connsiteY7" fmla="*/ 264910 h 495661"/>
              <a:gd name="connsiteX8" fmla="*/ 3186 w 416893"/>
              <a:gd name="connsiteY8" fmla="*/ 493510 h 49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93" h="495661">
                <a:moveTo>
                  <a:pt x="3186" y="493510"/>
                </a:moveTo>
                <a:cubicBezTo>
                  <a:pt x="29644" y="468110"/>
                  <a:pt x="263007" y="171777"/>
                  <a:pt x="314336" y="112510"/>
                </a:cubicBezTo>
                <a:cubicBezTo>
                  <a:pt x="365665" y="53243"/>
                  <a:pt x="294228" y="156431"/>
                  <a:pt x="311161" y="137910"/>
                </a:cubicBezTo>
                <a:cubicBezTo>
                  <a:pt x="328094" y="119389"/>
                  <a:pt x="407999" y="12497"/>
                  <a:pt x="415936" y="1385"/>
                </a:cubicBezTo>
                <a:cubicBezTo>
                  <a:pt x="423874" y="-9728"/>
                  <a:pt x="380482" y="49010"/>
                  <a:pt x="358786" y="71235"/>
                </a:cubicBezTo>
                <a:cubicBezTo>
                  <a:pt x="337090" y="93460"/>
                  <a:pt x="308515" y="114098"/>
                  <a:pt x="285761" y="134735"/>
                </a:cubicBezTo>
                <a:cubicBezTo>
                  <a:pt x="263007" y="155372"/>
                  <a:pt x="243957" y="173364"/>
                  <a:pt x="222261" y="195060"/>
                </a:cubicBezTo>
                <a:cubicBezTo>
                  <a:pt x="200565" y="216756"/>
                  <a:pt x="188394" y="217814"/>
                  <a:pt x="155586" y="264910"/>
                </a:cubicBezTo>
                <a:cubicBezTo>
                  <a:pt x="122778" y="312006"/>
                  <a:pt x="-23272" y="518910"/>
                  <a:pt x="3186" y="493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 2089">
            <a:extLst>
              <a:ext uri="{FF2B5EF4-FFF2-40B4-BE49-F238E27FC236}">
                <a16:creationId xmlns:a16="http://schemas.microsoft.com/office/drawing/2014/main" id="{2FEDA5BC-A9F9-1FCA-A970-DE27EC5CDB66}"/>
              </a:ext>
            </a:extLst>
          </p:cNvPr>
          <p:cNvSpPr/>
          <p:nvPr/>
        </p:nvSpPr>
        <p:spPr>
          <a:xfrm>
            <a:off x="5555195" y="5038473"/>
            <a:ext cx="477305" cy="188175"/>
          </a:xfrm>
          <a:custGeom>
            <a:avLst/>
            <a:gdLst>
              <a:gd name="connsiteX0" fmla="*/ 477305 w 477305"/>
              <a:gd name="connsiteY0" fmla="*/ 79627 h 188175"/>
              <a:gd name="connsiteX1" fmla="*/ 321730 w 477305"/>
              <a:gd name="connsiteY1" fmla="*/ 252 h 188175"/>
              <a:gd name="connsiteX2" fmla="*/ 156630 w 477305"/>
              <a:gd name="connsiteY2" fmla="*/ 54227 h 188175"/>
              <a:gd name="connsiteX3" fmla="*/ 194730 w 477305"/>
              <a:gd name="connsiteY3" fmla="*/ 47877 h 188175"/>
              <a:gd name="connsiteX4" fmla="*/ 64555 w 477305"/>
              <a:gd name="connsiteY4" fmla="*/ 143127 h 188175"/>
              <a:gd name="connsiteX5" fmla="*/ 96305 w 477305"/>
              <a:gd name="connsiteY5" fmla="*/ 114552 h 188175"/>
              <a:gd name="connsiteX6" fmla="*/ 1055 w 477305"/>
              <a:gd name="connsiteY6" fmla="*/ 187577 h 188175"/>
              <a:gd name="connsiteX7" fmla="*/ 169330 w 477305"/>
              <a:gd name="connsiteY7" fmla="*/ 66927 h 188175"/>
              <a:gd name="connsiteX8" fmla="*/ 261405 w 477305"/>
              <a:gd name="connsiteY8" fmla="*/ 22477 h 188175"/>
              <a:gd name="connsiteX9" fmla="*/ 321730 w 477305"/>
              <a:gd name="connsiteY9" fmla="*/ 25652 h 188175"/>
              <a:gd name="connsiteX10" fmla="*/ 477305 w 477305"/>
              <a:gd name="connsiteY10" fmla="*/ 79627 h 18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7305" h="188175">
                <a:moveTo>
                  <a:pt x="477305" y="79627"/>
                </a:moveTo>
                <a:cubicBezTo>
                  <a:pt x="477305" y="75394"/>
                  <a:pt x="375176" y="4485"/>
                  <a:pt x="321730" y="252"/>
                </a:cubicBezTo>
                <a:cubicBezTo>
                  <a:pt x="268284" y="-3981"/>
                  <a:pt x="177797" y="46289"/>
                  <a:pt x="156630" y="54227"/>
                </a:cubicBezTo>
                <a:cubicBezTo>
                  <a:pt x="135463" y="62164"/>
                  <a:pt x="210076" y="33060"/>
                  <a:pt x="194730" y="47877"/>
                </a:cubicBezTo>
                <a:cubicBezTo>
                  <a:pt x="179384" y="62694"/>
                  <a:pt x="80959" y="132015"/>
                  <a:pt x="64555" y="143127"/>
                </a:cubicBezTo>
                <a:cubicBezTo>
                  <a:pt x="48151" y="154239"/>
                  <a:pt x="106888" y="107144"/>
                  <a:pt x="96305" y="114552"/>
                </a:cubicBezTo>
                <a:cubicBezTo>
                  <a:pt x="85722" y="121960"/>
                  <a:pt x="-11116" y="195514"/>
                  <a:pt x="1055" y="187577"/>
                </a:cubicBezTo>
                <a:cubicBezTo>
                  <a:pt x="13226" y="179640"/>
                  <a:pt x="125938" y="94444"/>
                  <a:pt x="169330" y="66927"/>
                </a:cubicBezTo>
                <a:cubicBezTo>
                  <a:pt x="212722" y="39410"/>
                  <a:pt x="236005" y="29356"/>
                  <a:pt x="261405" y="22477"/>
                </a:cubicBezTo>
                <a:cubicBezTo>
                  <a:pt x="286805" y="15598"/>
                  <a:pt x="290509" y="18244"/>
                  <a:pt x="321730" y="25652"/>
                </a:cubicBezTo>
                <a:cubicBezTo>
                  <a:pt x="352951" y="33060"/>
                  <a:pt x="477305" y="83860"/>
                  <a:pt x="477305" y="79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 2090">
            <a:extLst>
              <a:ext uri="{FF2B5EF4-FFF2-40B4-BE49-F238E27FC236}">
                <a16:creationId xmlns:a16="http://schemas.microsoft.com/office/drawing/2014/main" id="{084F6B44-699C-877C-C932-2F9A8BEF7162}"/>
              </a:ext>
            </a:extLst>
          </p:cNvPr>
          <p:cNvSpPr/>
          <p:nvPr/>
        </p:nvSpPr>
        <p:spPr>
          <a:xfrm>
            <a:off x="6041891" y="5026205"/>
            <a:ext cx="339861" cy="82387"/>
          </a:xfrm>
          <a:custGeom>
            <a:avLst/>
            <a:gdLst>
              <a:gd name="connsiteX0" fmla="*/ 134 w 339861"/>
              <a:gd name="connsiteY0" fmla="*/ 82370 h 82387"/>
              <a:gd name="connsiteX1" fmla="*/ 152534 w 339861"/>
              <a:gd name="connsiteY1" fmla="*/ 25220 h 82387"/>
              <a:gd name="connsiteX2" fmla="*/ 225559 w 339861"/>
              <a:gd name="connsiteY2" fmla="*/ 15695 h 82387"/>
              <a:gd name="connsiteX3" fmla="*/ 339859 w 339861"/>
              <a:gd name="connsiteY3" fmla="*/ 63320 h 82387"/>
              <a:gd name="connsiteX4" fmla="*/ 228734 w 339861"/>
              <a:gd name="connsiteY4" fmla="*/ 6170 h 82387"/>
              <a:gd name="connsiteX5" fmla="*/ 196984 w 339861"/>
              <a:gd name="connsiteY5" fmla="*/ 2995 h 82387"/>
              <a:gd name="connsiteX6" fmla="*/ 127134 w 339861"/>
              <a:gd name="connsiteY6" fmla="*/ 18870 h 82387"/>
              <a:gd name="connsiteX7" fmla="*/ 134 w 339861"/>
              <a:gd name="connsiteY7" fmla="*/ 82370 h 8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861" h="82387">
                <a:moveTo>
                  <a:pt x="134" y="82370"/>
                </a:moveTo>
                <a:cubicBezTo>
                  <a:pt x="4367" y="83428"/>
                  <a:pt x="114963" y="36332"/>
                  <a:pt x="152534" y="25220"/>
                </a:cubicBezTo>
                <a:cubicBezTo>
                  <a:pt x="190105" y="14107"/>
                  <a:pt x="194338" y="9345"/>
                  <a:pt x="225559" y="15695"/>
                </a:cubicBezTo>
                <a:cubicBezTo>
                  <a:pt x="256780" y="22045"/>
                  <a:pt x="339330" y="64907"/>
                  <a:pt x="339859" y="63320"/>
                </a:cubicBezTo>
                <a:cubicBezTo>
                  <a:pt x="340388" y="61733"/>
                  <a:pt x="252546" y="16224"/>
                  <a:pt x="228734" y="6170"/>
                </a:cubicBezTo>
                <a:cubicBezTo>
                  <a:pt x="204922" y="-3884"/>
                  <a:pt x="213917" y="878"/>
                  <a:pt x="196984" y="2995"/>
                </a:cubicBezTo>
                <a:cubicBezTo>
                  <a:pt x="180051" y="5112"/>
                  <a:pt x="161530" y="5641"/>
                  <a:pt x="127134" y="18870"/>
                </a:cubicBezTo>
                <a:cubicBezTo>
                  <a:pt x="92738" y="32099"/>
                  <a:pt x="-4099" y="81312"/>
                  <a:pt x="134" y="82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 2091">
            <a:extLst>
              <a:ext uri="{FF2B5EF4-FFF2-40B4-BE49-F238E27FC236}">
                <a16:creationId xmlns:a16="http://schemas.microsoft.com/office/drawing/2014/main" id="{A55423E0-F192-986B-F89B-03319659EEDC}"/>
              </a:ext>
            </a:extLst>
          </p:cNvPr>
          <p:cNvSpPr/>
          <p:nvPr/>
        </p:nvSpPr>
        <p:spPr>
          <a:xfrm>
            <a:off x="6454167" y="5155865"/>
            <a:ext cx="289894" cy="444987"/>
          </a:xfrm>
          <a:custGeom>
            <a:avLst/>
            <a:gdLst>
              <a:gd name="connsiteX0" fmla="*/ 608 w 289894"/>
              <a:gd name="connsiteY0" fmla="*/ 335 h 444987"/>
              <a:gd name="connsiteX1" fmla="*/ 133958 w 289894"/>
              <a:gd name="connsiteY1" fmla="*/ 146385 h 444987"/>
              <a:gd name="connsiteX2" fmla="*/ 241908 w 289894"/>
              <a:gd name="connsiteY2" fmla="*/ 314660 h 444987"/>
              <a:gd name="connsiteX3" fmla="*/ 289533 w 289894"/>
              <a:gd name="connsiteY3" fmla="*/ 444835 h 444987"/>
              <a:gd name="connsiteX4" fmla="*/ 219683 w 289894"/>
              <a:gd name="connsiteY4" fmla="*/ 289260 h 444987"/>
              <a:gd name="connsiteX5" fmla="*/ 226033 w 289894"/>
              <a:gd name="connsiteY5" fmla="*/ 308310 h 444987"/>
              <a:gd name="connsiteX6" fmla="*/ 156183 w 289894"/>
              <a:gd name="connsiteY6" fmla="*/ 187660 h 444987"/>
              <a:gd name="connsiteX7" fmla="*/ 168883 w 289894"/>
              <a:gd name="connsiteY7" fmla="*/ 203535 h 444987"/>
              <a:gd name="connsiteX8" fmla="*/ 79983 w 289894"/>
              <a:gd name="connsiteY8" fmla="*/ 89235 h 444987"/>
              <a:gd name="connsiteX9" fmla="*/ 83158 w 289894"/>
              <a:gd name="connsiteY9" fmla="*/ 105110 h 444987"/>
              <a:gd name="connsiteX10" fmla="*/ 608 w 289894"/>
              <a:gd name="connsiteY10" fmla="*/ 335 h 44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894" h="444987">
                <a:moveTo>
                  <a:pt x="608" y="335"/>
                </a:moveTo>
                <a:cubicBezTo>
                  <a:pt x="9075" y="7214"/>
                  <a:pt x="93741" y="93998"/>
                  <a:pt x="133958" y="146385"/>
                </a:cubicBezTo>
                <a:cubicBezTo>
                  <a:pt x="174175" y="198773"/>
                  <a:pt x="215979" y="264918"/>
                  <a:pt x="241908" y="314660"/>
                </a:cubicBezTo>
                <a:cubicBezTo>
                  <a:pt x="267837" y="364402"/>
                  <a:pt x="293237" y="449068"/>
                  <a:pt x="289533" y="444835"/>
                </a:cubicBezTo>
                <a:cubicBezTo>
                  <a:pt x="285829" y="440602"/>
                  <a:pt x="230266" y="312014"/>
                  <a:pt x="219683" y="289260"/>
                </a:cubicBezTo>
                <a:cubicBezTo>
                  <a:pt x="209100" y="266506"/>
                  <a:pt x="236616" y="325243"/>
                  <a:pt x="226033" y="308310"/>
                </a:cubicBezTo>
                <a:cubicBezTo>
                  <a:pt x="215450" y="291377"/>
                  <a:pt x="156183" y="187660"/>
                  <a:pt x="156183" y="187660"/>
                </a:cubicBezTo>
                <a:cubicBezTo>
                  <a:pt x="146658" y="170198"/>
                  <a:pt x="168883" y="203535"/>
                  <a:pt x="168883" y="203535"/>
                </a:cubicBezTo>
                <a:lnTo>
                  <a:pt x="79983" y="89235"/>
                </a:lnTo>
                <a:cubicBezTo>
                  <a:pt x="65695" y="72831"/>
                  <a:pt x="91625" y="115693"/>
                  <a:pt x="83158" y="105110"/>
                </a:cubicBezTo>
                <a:cubicBezTo>
                  <a:pt x="74691" y="94527"/>
                  <a:pt x="-7859" y="-6544"/>
                  <a:pt x="608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 2092">
            <a:extLst>
              <a:ext uri="{FF2B5EF4-FFF2-40B4-BE49-F238E27FC236}">
                <a16:creationId xmlns:a16="http://schemas.microsoft.com/office/drawing/2014/main" id="{B98D291D-3BE0-5912-F895-8013C9F13137}"/>
              </a:ext>
            </a:extLst>
          </p:cNvPr>
          <p:cNvSpPr/>
          <p:nvPr/>
        </p:nvSpPr>
        <p:spPr>
          <a:xfrm>
            <a:off x="5196821" y="5495249"/>
            <a:ext cx="315352" cy="334063"/>
          </a:xfrm>
          <a:custGeom>
            <a:avLst/>
            <a:gdLst>
              <a:gd name="connsiteX0" fmla="*/ 314979 w 315352"/>
              <a:gd name="connsiteY0" fmla="*/ 676 h 334063"/>
              <a:gd name="connsiteX1" fmla="*/ 156229 w 315352"/>
              <a:gd name="connsiteY1" fmla="*/ 127676 h 334063"/>
              <a:gd name="connsiteX2" fmla="*/ 191154 w 315352"/>
              <a:gd name="connsiteY2" fmla="*/ 86401 h 334063"/>
              <a:gd name="connsiteX3" fmla="*/ 64154 w 315352"/>
              <a:gd name="connsiteY3" fmla="*/ 207051 h 334063"/>
              <a:gd name="connsiteX4" fmla="*/ 7004 w 315352"/>
              <a:gd name="connsiteY4" fmla="*/ 261026 h 334063"/>
              <a:gd name="connsiteX5" fmla="*/ 48279 w 315352"/>
              <a:gd name="connsiteY5" fmla="*/ 334051 h 334063"/>
              <a:gd name="connsiteX6" fmla="*/ 654 w 315352"/>
              <a:gd name="connsiteY6" fmla="*/ 267376 h 334063"/>
              <a:gd name="connsiteX7" fmla="*/ 19704 w 315352"/>
              <a:gd name="connsiteY7" fmla="*/ 315001 h 334063"/>
              <a:gd name="connsiteX8" fmla="*/ 7004 w 315352"/>
              <a:gd name="connsiteY8" fmla="*/ 261026 h 334063"/>
              <a:gd name="connsiteX9" fmla="*/ 114954 w 315352"/>
              <a:gd name="connsiteY9" fmla="*/ 153076 h 334063"/>
              <a:gd name="connsiteX10" fmla="*/ 86379 w 315352"/>
              <a:gd name="connsiteY10" fmla="*/ 168951 h 334063"/>
              <a:gd name="connsiteX11" fmla="*/ 197504 w 315352"/>
              <a:gd name="connsiteY11" fmla="*/ 80051 h 334063"/>
              <a:gd name="connsiteX12" fmla="*/ 314979 w 315352"/>
              <a:gd name="connsiteY12" fmla="*/ 676 h 33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352" h="334063">
                <a:moveTo>
                  <a:pt x="314979" y="676"/>
                </a:moveTo>
                <a:cubicBezTo>
                  <a:pt x="308100" y="8614"/>
                  <a:pt x="176866" y="113389"/>
                  <a:pt x="156229" y="127676"/>
                </a:cubicBezTo>
                <a:cubicBezTo>
                  <a:pt x="135592" y="141963"/>
                  <a:pt x="206500" y="73172"/>
                  <a:pt x="191154" y="86401"/>
                </a:cubicBezTo>
                <a:cubicBezTo>
                  <a:pt x="175808" y="99630"/>
                  <a:pt x="64154" y="207051"/>
                  <a:pt x="64154" y="207051"/>
                </a:cubicBezTo>
                <a:cubicBezTo>
                  <a:pt x="33462" y="236155"/>
                  <a:pt x="9650" y="239859"/>
                  <a:pt x="7004" y="261026"/>
                </a:cubicBezTo>
                <a:cubicBezTo>
                  <a:pt x="4358" y="282193"/>
                  <a:pt x="49337" y="332993"/>
                  <a:pt x="48279" y="334051"/>
                </a:cubicBezTo>
                <a:cubicBezTo>
                  <a:pt x="47221" y="335109"/>
                  <a:pt x="5416" y="270551"/>
                  <a:pt x="654" y="267376"/>
                </a:cubicBezTo>
                <a:cubicBezTo>
                  <a:pt x="-4108" y="264201"/>
                  <a:pt x="18646" y="316059"/>
                  <a:pt x="19704" y="315001"/>
                </a:cubicBezTo>
                <a:cubicBezTo>
                  <a:pt x="20762" y="313943"/>
                  <a:pt x="-8871" y="288014"/>
                  <a:pt x="7004" y="261026"/>
                </a:cubicBezTo>
                <a:cubicBezTo>
                  <a:pt x="22879" y="234039"/>
                  <a:pt x="101725" y="168422"/>
                  <a:pt x="114954" y="153076"/>
                </a:cubicBezTo>
                <a:cubicBezTo>
                  <a:pt x="128183" y="137730"/>
                  <a:pt x="72621" y="181122"/>
                  <a:pt x="86379" y="168951"/>
                </a:cubicBezTo>
                <a:cubicBezTo>
                  <a:pt x="100137" y="156780"/>
                  <a:pt x="163108" y="103334"/>
                  <a:pt x="197504" y="80051"/>
                </a:cubicBezTo>
                <a:cubicBezTo>
                  <a:pt x="231900" y="56768"/>
                  <a:pt x="321858" y="-7262"/>
                  <a:pt x="314979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 2093">
            <a:extLst>
              <a:ext uri="{FF2B5EF4-FFF2-40B4-BE49-F238E27FC236}">
                <a16:creationId xmlns:a16="http://schemas.microsoft.com/office/drawing/2014/main" id="{B2DC6E79-2189-3129-EEDC-CB178710C380}"/>
              </a:ext>
            </a:extLst>
          </p:cNvPr>
          <p:cNvSpPr/>
          <p:nvPr/>
        </p:nvSpPr>
        <p:spPr>
          <a:xfrm>
            <a:off x="5520612" y="5301988"/>
            <a:ext cx="440548" cy="194280"/>
          </a:xfrm>
          <a:custGeom>
            <a:avLst/>
            <a:gdLst>
              <a:gd name="connsiteX0" fmla="*/ 435688 w 440548"/>
              <a:gd name="connsiteY0" fmla="*/ 6612 h 194280"/>
              <a:gd name="connsiteX1" fmla="*/ 134063 w 440548"/>
              <a:gd name="connsiteY1" fmla="*/ 114562 h 194280"/>
              <a:gd name="connsiteX2" fmla="*/ 213438 w 440548"/>
              <a:gd name="connsiteY2" fmla="*/ 73287 h 194280"/>
              <a:gd name="connsiteX3" fmla="*/ 713 w 440548"/>
              <a:gd name="connsiteY3" fmla="*/ 193937 h 194280"/>
              <a:gd name="connsiteX4" fmla="*/ 299163 w 440548"/>
              <a:gd name="connsiteY4" fmla="*/ 28837 h 194280"/>
              <a:gd name="connsiteX5" fmla="*/ 435688 w 440548"/>
              <a:gd name="connsiteY5" fmla="*/ 6612 h 19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548" h="194280">
                <a:moveTo>
                  <a:pt x="435688" y="6612"/>
                </a:moveTo>
                <a:cubicBezTo>
                  <a:pt x="408171" y="20900"/>
                  <a:pt x="171105" y="103450"/>
                  <a:pt x="134063" y="114562"/>
                </a:cubicBezTo>
                <a:cubicBezTo>
                  <a:pt x="97021" y="125674"/>
                  <a:pt x="235663" y="60058"/>
                  <a:pt x="213438" y="73287"/>
                </a:cubicBezTo>
                <a:cubicBezTo>
                  <a:pt x="191213" y="86516"/>
                  <a:pt x="-13574" y="201345"/>
                  <a:pt x="713" y="193937"/>
                </a:cubicBezTo>
                <a:cubicBezTo>
                  <a:pt x="15000" y="186529"/>
                  <a:pt x="230371" y="55825"/>
                  <a:pt x="299163" y="28837"/>
                </a:cubicBezTo>
                <a:cubicBezTo>
                  <a:pt x="367955" y="1849"/>
                  <a:pt x="463205" y="-7676"/>
                  <a:pt x="435688" y="6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 2094">
            <a:extLst>
              <a:ext uri="{FF2B5EF4-FFF2-40B4-BE49-F238E27FC236}">
                <a16:creationId xmlns:a16="http://schemas.microsoft.com/office/drawing/2014/main" id="{7951EFFE-97F4-3E0E-D448-A2BC880A206A}"/>
              </a:ext>
            </a:extLst>
          </p:cNvPr>
          <p:cNvSpPr/>
          <p:nvPr/>
        </p:nvSpPr>
        <p:spPr>
          <a:xfrm>
            <a:off x="5994228" y="5278047"/>
            <a:ext cx="572943" cy="313332"/>
          </a:xfrm>
          <a:custGeom>
            <a:avLst/>
            <a:gdLst>
              <a:gd name="connsiteX0" fmla="*/ 172 w 572943"/>
              <a:gd name="connsiteY0" fmla="*/ 68653 h 313332"/>
              <a:gd name="connsiteX1" fmla="*/ 193847 w 572943"/>
              <a:gd name="connsiteY1" fmla="*/ 21028 h 313332"/>
              <a:gd name="connsiteX2" fmla="*/ 336722 w 572943"/>
              <a:gd name="connsiteY2" fmla="*/ 94053 h 313332"/>
              <a:gd name="connsiteX3" fmla="*/ 336722 w 572943"/>
              <a:gd name="connsiteY3" fmla="*/ 68653 h 313332"/>
              <a:gd name="connsiteX4" fmla="*/ 536747 w 572943"/>
              <a:gd name="connsiteY4" fmla="*/ 233753 h 313332"/>
              <a:gd name="connsiteX5" fmla="*/ 552622 w 572943"/>
              <a:gd name="connsiteY5" fmla="*/ 255978 h 313332"/>
              <a:gd name="connsiteX6" fmla="*/ 565322 w 572943"/>
              <a:gd name="connsiteY6" fmla="*/ 313128 h 313332"/>
              <a:gd name="connsiteX7" fmla="*/ 558972 w 572943"/>
              <a:gd name="connsiteY7" fmla="*/ 233753 h 313332"/>
              <a:gd name="connsiteX8" fmla="*/ 406572 w 572943"/>
              <a:gd name="connsiteY8" fmla="*/ 103578 h 313332"/>
              <a:gd name="connsiteX9" fmla="*/ 470072 w 572943"/>
              <a:gd name="connsiteY9" fmla="*/ 163903 h 313332"/>
              <a:gd name="connsiteX10" fmla="*/ 228772 w 572943"/>
              <a:gd name="connsiteY10" fmla="*/ 1978 h 313332"/>
              <a:gd name="connsiteX11" fmla="*/ 172 w 572943"/>
              <a:gd name="connsiteY11" fmla="*/ 68653 h 31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2943" h="313332">
                <a:moveTo>
                  <a:pt x="172" y="68653"/>
                </a:moveTo>
                <a:cubicBezTo>
                  <a:pt x="-5649" y="71828"/>
                  <a:pt x="137755" y="16795"/>
                  <a:pt x="193847" y="21028"/>
                </a:cubicBezTo>
                <a:cubicBezTo>
                  <a:pt x="249939" y="25261"/>
                  <a:pt x="312910" y="86116"/>
                  <a:pt x="336722" y="94053"/>
                </a:cubicBezTo>
                <a:cubicBezTo>
                  <a:pt x="360535" y="101991"/>
                  <a:pt x="303385" y="45370"/>
                  <a:pt x="336722" y="68653"/>
                </a:cubicBezTo>
                <a:cubicBezTo>
                  <a:pt x="370059" y="91936"/>
                  <a:pt x="536747" y="233753"/>
                  <a:pt x="536747" y="233753"/>
                </a:cubicBezTo>
                <a:cubicBezTo>
                  <a:pt x="572730" y="264974"/>
                  <a:pt x="547860" y="242749"/>
                  <a:pt x="552622" y="255978"/>
                </a:cubicBezTo>
                <a:cubicBezTo>
                  <a:pt x="557384" y="269207"/>
                  <a:pt x="564264" y="316832"/>
                  <a:pt x="565322" y="313128"/>
                </a:cubicBezTo>
                <a:cubicBezTo>
                  <a:pt x="566380" y="309424"/>
                  <a:pt x="585430" y="268678"/>
                  <a:pt x="558972" y="233753"/>
                </a:cubicBezTo>
                <a:cubicBezTo>
                  <a:pt x="532514" y="198828"/>
                  <a:pt x="421388" y="115220"/>
                  <a:pt x="406572" y="103578"/>
                </a:cubicBezTo>
                <a:cubicBezTo>
                  <a:pt x="391756" y="91936"/>
                  <a:pt x="499705" y="180836"/>
                  <a:pt x="470072" y="163903"/>
                </a:cubicBezTo>
                <a:cubicBezTo>
                  <a:pt x="440439" y="146970"/>
                  <a:pt x="310264" y="17324"/>
                  <a:pt x="228772" y="1978"/>
                </a:cubicBezTo>
                <a:cubicBezTo>
                  <a:pt x="147280" y="-13368"/>
                  <a:pt x="5993" y="65478"/>
                  <a:pt x="172" y="68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 2095">
            <a:extLst>
              <a:ext uri="{FF2B5EF4-FFF2-40B4-BE49-F238E27FC236}">
                <a16:creationId xmlns:a16="http://schemas.microsoft.com/office/drawing/2014/main" id="{8D16B526-4BA1-F9DF-EDA1-E611ADE0144F}"/>
              </a:ext>
            </a:extLst>
          </p:cNvPr>
          <p:cNvSpPr/>
          <p:nvPr/>
        </p:nvSpPr>
        <p:spPr>
          <a:xfrm>
            <a:off x="6572136" y="5616511"/>
            <a:ext cx="133590" cy="66742"/>
          </a:xfrm>
          <a:custGeom>
            <a:avLst/>
            <a:gdLst>
              <a:gd name="connsiteX0" fmla="*/ 114 w 133590"/>
              <a:gd name="connsiteY0" fmla="*/ 3239 h 66742"/>
              <a:gd name="connsiteX1" fmla="*/ 63614 w 133590"/>
              <a:gd name="connsiteY1" fmla="*/ 66739 h 66742"/>
              <a:gd name="connsiteX2" fmla="*/ 133464 w 133590"/>
              <a:gd name="connsiteY2" fmla="*/ 64 h 66742"/>
              <a:gd name="connsiteX3" fmla="*/ 79489 w 133590"/>
              <a:gd name="connsiteY3" fmla="*/ 54039 h 66742"/>
              <a:gd name="connsiteX4" fmla="*/ 114 w 133590"/>
              <a:gd name="connsiteY4" fmla="*/ 3239 h 6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90" h="66742">
                <a:moveTo>
                  <a:pt x="114" y="3239"/>
                </a:moveTo>
                <a:cubicBezTo>
                  <a:pt x="-2532" y="5356"/>
                  <a:pt x="41389" y="67268"/>
                  <a:pt x="63614" y="66739"/>
                </a:cubicBezTo>
                <a:cubicBezTo>
                  <a:pt x="85839" y="66210"/>
                  <a:pt x="130818" y="2181"/>
                  <a:pt x="133464" y="64"/>
                </a:cubicBezTo>
                <a:cubicBezTo>
                  <a:pt x="136110" y="-2053"/>
                  <a:pt x="96422" y="48218"/>
                  <a:pt x="79489" y="54039"/>
                </a:cubicBezTo>
                <a:cubicBezTo>
                  <a:pt x="62556" y="59860"/>
                  <a:pt x="2760" y="1122"/>
                  <a:pt x="114" y="3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 2096">
            <a:extLst>
              <a:ext uri="{FF2B5EF4-FFF2-40B4-BE49-F238E27FC236}">
                <a16:creationId xmlns:a16="http://schemas.microsoft.com/office/drawing/2014/main" id="{02ACBFE5-0E7F-DC9A-74B2-416384A3C2D2}"/>
              </a:ext>
            </a:extLst>
          </p:cNvPr>
          <p:cNvSpPr/>
          <p:nvPr/>
        </p:nvSpPr>
        <p:spPr>
          <a:xfrm>
            <a:off x="6660242" y="5591171"/>
            <a:ext cx="102317" cy="152534"/>
          </a:xfrm>
          <a:custGeom>
            <a:avLst/>
            <a:gdLst>
              <a:gd name="connsiteX0" fmla="*/ 77108 w 102317"/>
              <a:gd name="connsiteY0" fmla="*/ 4 h 152534"/>
              <a:gd name="connsiteX1" fmla="*/ 99333 w 102317"/>
              <a:gd name="connsiteY1" fmla="*/ 73029 h 152534"/>
              <a:gd name="connsiteX2" fmla="*/ 908 w 102317"/>
              <a:gd name="connsiteY2" fmla="*/ 152404 h 152534"/>
              <a:gd name="connsiteX3" fmla="*/ 48533 w 102317"/>
              <a:gd name="connsiteY3" fmla="*/ 92079 h 152534"/>
              <a:gd name="connsiteX4" fmla="*/ 16783 w 102317"/>
              <a:gd name="connsiteY4" fmla="*/ 104779 h 152534"/>
              <a:gd name="connsiteX5" fmla="*/ 80283 w 102317"/>
              <a:gd name="connsiteY5" fmla="*/ 76204 h 152534"/>
              <a:gd name="connsiteX6" fmla="*/ 77108 w 102317"/>
              <a:gd name="connsiteY6" fmla="*/ 4 h 15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317" h="152534">
                <a:moveTo>
                  <a:pt x="77108" y="4"/>
                </a:moveTo>
                <a:cubicBezTo>
                  <a:pt x="80283" y="-525"/>
                  <a:pt x="112033" y="47629"/>
                  <a:pt x="99333" y="73029"/>
                </a:cubicBezTo>
                <a:cubicBezTo>
                  <a:pt x="86633" y="98429"/>
                  <a:pt x="9375" y="149229"/>
                  <a:pt x="908" y="152404"/>
                </a:cubicBezTo>
                <a:cubicBezTo>
                  <a:pt x="-7559" y="155579"/>
                  <a:pt x="45887" y="100016"/>
                  <a:pt x="48533" y="92079"/>
                </a:cubicBezTo>
                <a:cubicBezTo>
                  <a:pt x="51179" y="84142"/>
                  <a:pt x="11491" y="107425"/>
                  <a:pt x="16783" y="104779"/>
                </a:cubicBezTo>
                <a:cubicBezTo>
                  <a:pt x="22075" y="102133"/>
                  <a:pt x="70758" y="88375"/>
                  <a:pt x="80283" y="76204"/>
                </a:cubicBezTo>
                <a:cubicBezTo>
                  <a:pt x="89808" y="64033"/>
                  <a:pt x="73933" y="533"/>
                  <a:pt x="7710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 2097">
            <a:extLst>
              <a:ext uri="{FF2B5EF4-FFF2-40B4-BE49-F238E27FC236}">
                <a16:creationId xmlns:a16="http://schemas.microsoft.com/office/drawing/2014/main" id="{0ED58F1D-4D1A-4E1A-4DA7-5756D57F0730}"/>
              </a:ext>
            </a:extLst>
          </p:cNvPr>
          <p:cNvSpPr/>
          <p:nvPr/>
        </p:nvSpPr>
        <p:spPr>
          <a:xfrm>
            <a:off x="5075243" y="5723781"/>
            <a:ext cx="195637" cy="143346"/>
          </a:xfrm>
          <a:custGeom>
            <a:avLst/>
            <a:gdLst>
              <a:gd name="connsiteX0" fmla="*/ 1582 w 195637"/>
              <a:gd name="connsiteY0" fmla="*/ 744 h 143346"/>
              <a:gd name="connsiteX1" fmla="*/ 42857 w 195637"/>
              <a:gd name="connsiteY1" fmla="*/ 73769 h 143346"/>
              <a:gd name="connsiteX2" fmla="*/ 195257 w 195637"/>
              <a:gd name="connsiteY2" fmla="*/ 140444 h 143346"/>
              <a:gd name="connsiteX3" fmla="*/ 84132 w 195637"/>
              <a:gd name="connsiteY3" fmla="*/ 121394 h 143346"/>
              <a:gd name="connsiteX4" fmla="*/ 1582 w 195637"/>
              <a:gd name="connsiteY4" fmla="*/ 744 h 1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637" h="143346">
                <a:moveTo>
                  <a:pt x="1582" y="744"/>
                </a:moveTo>
                <a:cubicBezTo>
                  <a:pt x="-5297" y="-7194"/>
                  <a:pt x="10578" y="50486"/>
                  <a:pt x="42857" y="73769"/>
                </a:cubicBezTo>
                <a:cubicBezTo>
                  <a:pt x="75136" y="97052"/>
                  <a:pt x="188378" y="132506"/>
                  <a:pt x="195257" y="140444"/>
                </a:cubicBezTo>
                <a:cubicBezTo>
                  <a:pt x="202136" y="148382"/>
                  <a:pt x="113765" y="139386"/>
                  <a:pt x="84132" y="121394"/>
                </a:cubicBezTo>
                <a:cubicBezTo>
                  <a:pt x="54499" y="103402"/>
                  <a:pt x="8461" y="8682"/>
                  <a:pt x="1582" y="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 2098">
            <a:extLst>
              <a:ext uri="{FF2B5EF4-FFF2-40B4-BE49-F238E27FC236}">
                <a16:creationId xmlns:a16="http://schemas.microsoft.com/office/drawing/2014/main" id="{E49A3612-7729-6E48-1B05-B350F145B118}"/>
              </a:ext>
            </a:extLst>
          </p:cNvPr>
          <p:cNvSpPr/>
          <p:nvPr/>
        </p:nvSpPr>
        <p:spPr>
          <a:xfrm>
            <a:off x="5202784" y="5717566"/>
            <a:ext cx="832593" cy="86334"/>
          </a:xfrm>
          <a:custGeom>
            <a:avLst/>
            <a:gdLst>
              <a:gd name="connsiteX0" fmla="*/ 1041 w 832593"/>
              <a:gd name="connsiteY0" fmla="*/ 86334 h 86334"/>
              <a:gd name="connsiteX1" fmla="*/ 455066 w 832593"/>
              <a:gd name="connsiteY1" fmla="*/ 29184 h 86334"/>
              <a:gd name="connsiteX2" fmla="*/ 826541 w 832593"/>
              <a:gd name="connsiteY2" fmla="*/ 6959 h 86334"/>
              <a:gd name="connsiteX3" fmla="*/ 667791 w 832593"/>
              <a:gd name="connsiteY3" fmla="*/ 609 h 86334"/>
              <a:gd name="connsiteX4" fmla="*/ 436016 w 832593"/>
              <a:gd name="connsiteY4" fmla="*/ 19659 h 86334"/>
              <a:gd name="connsiteX5" fmla="*/ 505866 w 832593"/>
              <a:gd name="connsiteY5" fmla="*/ 10134 h 86334"/>
              <a:gd name="connsiteX6" fmla="*/ 334416 w 832593"/>
              <a:gd name="connsiteY6" fmla="*/ 29184 h 86334"/>
              <a:gd name="connsiteX7" fmla="*/ 1041 w 832593"/>
              <a:gd name="connsiteY7" fmla="*/ 86334 h 8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93" h="86334">
                <a:moveTo>
                  <a:pt x="1041" y="86334"/>
                </a:moveTo>
                <a:cubicBezTo>
                  <a:pt x="21149" y="86334"/>
                  <a:pt x="317483" y="42413"/>
                  <a:pt x="455066" y="29184"/>
                </a:cubicBezTo>
                <a:cubicBezTo>
                  <a:pt x="592649" y="15955"/>
                  <a:pt x="791087" y="11721"/>
                  <a:pt x="826541" y="6959"/>
                </a:cubicBezTo>
                <a:cubicBezTo>
                  <a:pt x="861995" y="2197"/>
                  <a:pt x="732878" y="-1508"/>
                  <a:pt x="667791" y="609"/>
                </a:cubicBezTo>
                <a:cubicBezTo>
                  <a:pt x="602704" y="2726"/>
                  <a:pt x="463003" y="18072"/>
                  <a:pt x="436016" y="19659"/>
                </a:cubicBezTo>
                <a:cubicBezTo>
                  <a:pt x="409029" y="21246"/>
                  <a:pt x="522799" y="8546"/>
                  <a:pt x="505866" y="10134"/>
                </a:cubicBezTo>
                <a:cubicBezTo>
                  <a:pt x="488933" y="11721"/>
                  <a:pt x="411145" y="18601"/>
                  <a:pt x="334416" y="29184"/>
                </a:cubicBezTo>
                <a:cubicBezTo>
                  <a:pt x="257687" y="39767"/>
                  <a:pt x="-19067" y="86334"/>
                  <a:pt x="1041" y="86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 2099">
            <a:extLst>
              <a:ext uri="{FF2B5EF4-FFF2-40B4-BE49-F238E27FC236}">
                <a16:creationId xmlns:a16="http://schemas.microsoft.com/office/drawing/2014/main" id="{4365EAB8-E1B7-238A-0EBB-4B7F53D23BF3}"/>
              </a:ext>
            </a:extLst>
          </p:cNvPr>
          <p:cNvSpPr/>
          <p:nvPr/>
        </p:nvSpPr>
        <p:spPr>
          <a:xfrm>
            <a:off x="6065378" y="5701904"/>
            <a:ext cx="593089" cy="29213"/>
          </a:xfrm>
          <a:custGeom>
            <a:avLst/>
            <a:gdLst>
              <a:gd name="connsiteX0" fmla="*/ 2047 w 593089"/>
              <a:gd name="connsiteY0" fmla="*/ 6746 h 29213"/>
              <a:gd name="connsiteX1" fmla="*/ 322722 w 593089"/>
              <a:gd name="connsiteY1" fmla="*/ 13096 h 29213"/>
              <a:gd name="connsiteX2" fmla="*/ 259222 w 593089"/>
              <a:gd name="connsiteY2" fmla="*/ 9921 h 29213"/>
              <a:gd name="connsiteX3" fmla="*/ 468772 w 593089"/>
              <a:gd name="connsiteY3" fmla="*/ 396 h 29213"/>
              <a:gd name="connsiteX4" fmla="*/ 589422 w 593089"/>
              <a:gd name="connsiteY4" fmla="*/ 3571 h 29213"/>
              <a:gd name="connsiteX5" fmla="*/ 332247 w 593089"/>
              <a:gd name="connsiteY5" fmla="*/ 19446 h 29213"/>
              <a:gd name="connsiteX6" fmla="*/ 360822 w 593089"/>
              <a:gd name="connsiteY6" fmla="*/ 25796 h 29213"/>
              <a:gd name="connsiteX7" fmla="*/ 192547 w 593089"/>
              <a:gd name="connsiteY7" fmla="*/ 28971 h 29213"/>
              <a:gd name="connsiteX8" fmla="*/ 2047 w 593089"/>
              <a:gd name="connsiteY8" fmla="*/ 6746 h 2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089" h="29213">
                <a:moveTo>
                  <a:pt x="2047" y="6746"/>
                </a:moveTo>
                <a:cubicBezTo>
                  <a:pt x="23743" y="4100"/>
                  <a:pt x="279860" y="12567"/>
                  <a:pt x="322722" y="13096"/>
                </a:cubicBezTo>
                <a:cubicBezTo>
                  <a:pt x="365584" y="13625"/>
                  <a:pt x="234880" y="12038"/>
                  <a:pt x="259222" y="9921"/>
                </a:cubicBezTo>
                <a:cubicBezTo>
                  <a:pt x="283564" y="7804"/>
                  <a:pt x="413739" y="1454"/>
                  <a:pt x="468772" y="396"/>
                </a:cubicBezTo>
                <a:cubicBezTo>
                  <a:pt x="523805" y="-662"/>
                  <a:pt x="612176" y="396"/>
                  <a:pt x="589422" y="3571"/>
                </a:cubicBezTo>
                <a:cubicBezTo>
                  <a:pt x="566668" y="6746"/>
                  <a:pt x="370347" y="15742"/>
                  <a:pt x="332247" y="19446"/>
                </a:cubicBezTo>
                <a:cubicBezTo>
                  <a:pt x="294147" y="23150"/>
                  <a:pt x="384105" y="24209"/>
                  <a:pt x="360822" y="25796"/>
                </a:cubicBezTo>
                <a:cubicBezTo>
                  <a:pt x="337539" y="27384"/>
                  <a:pt x="248109" y="30029"/>
                  <a:pt x="192547" y="28971"/>
                </a:cubicBezTo>
                <a:cubicBezTo>
                  <a:pt x="136985" y="27913"/>
                  <a:pt x="-19649" y="9392"/>
                  <a:pt x="2047" y="6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 2100">
            <a:extLst>
              <a:ext uri="{FF2B5EF4-FFF2-40B4-BE49-F238E27FC236}">
                <a16:creationId xmlns:a16="http://schemas.microsoft.com/office/drawing/2014/main" id="{6DA797D4-5A71-328B-B484-2C72AB0C78A6}"/>
              </a:ext>
            </a:extLst>
          </p:cNvPr>
          <p:cNvSpPr/>
          <p:nvPr/>
        </p:nvSpPr>
        <p:spPr>
          <a:xfrm>
            <a:off x="6117949" y="5734050"/>
            <a:ext cx="546758" cy="155664"/>
          </a:xfrm>
          <a:custGeom>
            <a:avLst/>
            <a:gdLst>
              <a:gd name="connsiteX0" fmla="*/ 546376 w 546758"/>
              <a:gd name="connsiteY0" fmla="*/ 0 h 155664"/>
              <a:gd name="connsiteX1" fmla="*/ 333651 w 546758"/>
              <a:gd name="connsiteY1" fmla="*/ 127000 h 155664"/>
              <a:gd name="connsiteX2" fmla="*/ 127276 w 546758"/>
              <a:gd name="connsiteY2" fmla="*/ 155575 h 155664"/>
              <a:gd name="connsiteX3" fmla="*/ 225701 w 546758"/>
              <a:gd name="connsiteY3" fmla="*/ 136525 h 155664"/>
              <a:gd name="connsiteX4" fmla="*/ 276 w 546758"/>
              <a:gd name="connsiteY4" fmla="*/ 152400 h 155664"/>
              <a:gd name="connsiteX5" fmla="*/ 279676 w 546758"/>
              <a:gd name="connsiteY5" fmla="*/ 127000 h 155664"/>
              <a:gd name="connsiteX6" fmla="*/ 546376 w 546758"/>
              <a:gd name="connsiteY6" fmla="*/ 0 h 15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758" h="155664">
                <a:moveTo>
                  <a:pt x="546376" y="0"/>
                </a:moveTo>
                <a:cubicBezTo>
                  <a:pt x="555372" y="0"/>
                  <a:pt x="403501" y="101071"/>
                  <a:pt x="333651" y="127000"/>
                </a:cubicBezTo>
                <a:cubicBezTo>
                  <a:pt x="263801" y="152929"/>
                  <a:pt x="145268" y="153988"/>
                  <a:pt x="127276" y="155575"/>
                </a:cubicBezTo>
                <a:cubicBezTo>
                  <a:pt x="109284" y="157163"/>
                  <a:pt x="246868" y="137054"/>
                  <a:pt x="225701" y="136525"/>
                </a:cubicBezTo>
                <a:cubicBezTo>
                  <a:pt x="204534" y="135996"/>
                  <a:pt x="-8720" y="153987"/>
                  <a:pt x="276" y="152400"/>
                </a:cubicBezTo>
                <a:cubicBezTo>
                  <a:pt x="9272" y="150813"/>
                  <a:pt x="192893" y="150812"/>
                  <a:pt x="279676" y="127000"/>
                </a:cubicBezTo>
                <a:cubicBezTo>
                  <a:pt x="366459" y="103188"/>
                  <a:pt x="537380" y="0"/>
                  <a:pt x="5463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 2101">
            <a:extLst>
              <a:ext uri="{FF2B5EF4-FFF2-40B4-BE49-F238E27FC236}">
                <a16:creationId xmlns:a16="http://schemas.microsoft.com/office/drawing/2014/main" id="{E1D4B380-A2F1-1058-684F-417BA7B31CE7}"/>
              </a:ext>
            </a:extLst>
          </p:cNvPr>
          <p:cNvSpPr/>
          <p:nvPr/>
        </p:nvSpPr>
        <p:spPr>
          <a:xfrm>
            <a:off x="5286288" y="5835359"/>
            <a:ext cx="743051" cy="56379"/>
          </a:xfrm>
          <a:custGeom>
            <a:avLst/>
            <a:gdLst>
              <a:gd name="connsiteX0" fmla="*/ 87 w 743051"/>
              <a:gd name="connsiteY0" fmla="*/ 6641 h 56379"/>
              <a:gd name="connsiteX1" fmla="*/ 206462 w 743051"/>
              <a:gd name="connsiteY1" fmla="*/ 16166 h 56379"/>
              <a:gd name="connsiteX2" fmla="*/ 469987 w 743051"/>
              <a:gd name="connsiteY2" fmla="*/ 54266 h 56379"/>
              <a:gd name="connsiteX3" fmla="*/ 412837 w 743051"/>
              <a:gd name="connsiteY3" fmla="*/ 51091 h 56379"/>
              <a:gd name="connsiteX4" fmla="*/ 743037 w 743051"/>
              <a:gd name="connsiteY4" fmla="*/ 47916 h 56379"/>
              <a:gd name="connsiteX5" fmla="*/ 425537 w 743051"/>
              <a:gd name="connsiteY5" fmla="*/ 38391 h 56379"/>
              <a:gd name="connsiteX6" fmla="*/ 184237 w 743051"/>
              <a:gd name="connsiteY6" fmla="*/ 291 h 56379"/>
              <a:gd name="connsiteX7" fmla="*/ 87 w 743051"/>
              <a:gd name="connsiteY7" fmla="*/ 6641 h 5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051" h="56379">
                <a:moveTo>
                  <a:pt x="87" y="6641"/>
                </a:moveTo>
                <a:cubicBezTo>
                  <a:pt x="3791" y="9287"/>
                  <a:pt x="128145" y="8229"/>
                  <a:pt x="206462" y="16166"/>
                </a:cubicBezTo>
                <a:cubicBezTo>
                  <a:pt x="284779" y="24103"/>
                  <a:pt x="435591" y="48445"/>
                  <a:pt x="469987" y="54266"/>
                </a:cubicBezTo>
                <a:cubicBezTo>
                  <a:pt x="504383" y="60087"/>
                  <a:pt x="367329" y="52149"/>
                  <a:pt x="412837" y="51091"/>
                </a:cubicBezTo>
                <a:cubicBezTo>
                  <a:pt x="458345" y="50033"/>
                  <a:pt x="740920" y="50033"/>
                  <a:pt x="743037" y="47916"/>
                </a:cubicBezTo>
                <a:cubicBezTo>
                  <a:pt x="745154" y="45799"/>
                  <a:pt x="518670" y="46328"/>
                  <a:pt x="425537" y="38391"/>
                </a:cubicBezTo>
                <a:cubicBezTo>
                  <a:pt x="332404" y="30454"/>
                  <a:pt x="257791" y="1878"/>
                  <a:pt x="184237" y="291"/>
                </a:cubicBezTo>
                <a:cubicBezTo>
                  <a:pt x="110683" y="-1297"/>
                  <a:pt x="-3617" y="3995"/>
                  <a:pt x="87" y="6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 2103">
            <a:extLst>
              <a:ext uri="{FF2B5EF4-FFF2-40B4-BE49-F238E27FC236}">
                <a16:creationId xmlns:a16="http://schemas.microsoft.com/office/drawing/2014/main" id="{CA6A3248-3CC2-DA79-BD9D-FBB316EA2678}"/>
              </a:ext>
            </a:extLst>
          </p:cNvPr>
          <p:cNvSpPr/>
          <p:nvPr/>
        </p:nvSpPr>
        <p:spPr>
          <a:xfrm>
            <a:off x="5672905" y="5464123"/>
            <a:ext cx="305891" cy="90010"/>
          </a:xfrm>
          <a:custGeom>
            <a:avLst/>
            <a:gdLst>
              <a:gd name="connsiteX0" fmla="*/ 820 w 305891"/>
              <a:gd name="connsiteY0" fmla="*/ 52 h 90010"/>
              <a:gd name="connsiteX1" fmla="*/ 38920 w 305891"/>
              <a:gd name="connsiteY1" fmla="*/ 73077 h 90010"/>
              <a:gd name="connsiteX2" fmla="*/ 105595 w 305891"/>
              <a:gd name="connsiteY2" fmla="*/ 73077 h 90010"/>
              <a:gd name="connsiteX3" fmla="*/ 305620 w 305891"/>
              <a:gd name="connsiteY3" fmla="*/ 63552 h 90010"/>
              <a:gd name="connsiteX4" fmla="*/ 146870 w 305891"/>
              <a:gd name="connsiteY4" fmla="*/ 85777 h 90010"/>
              <a:gd name="connsiteX5" fmla="*/ 67495 w 305891"/>
              <a:gd name="connsiteY5" fmla="*/ 85777 h 90010"/>
              <a:gd name="connsiteX6" fmla="*/ 73845 w 305891"/>
              <a:gd name="connsiteY6" fmla="*/ 85777 h 90010"/>
              <a:gd name="connsiteX7" fmla="*/ 820 w 305891"/>
              <a:gd name="connsiteY7" fmla="*/ 52 h 9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91" h="90010">
                <a:moveTo>
                  <a:pt x="820" y="52"/>
                </a:moveTo>
                <a:cubicBezTo>
                  <a:pt x="-5001" y="-2065"/>
                  <a:pt x="21458" y="60906"/>
                  <a:pt x="38920" y="73077"/>
                </a:cubicBezTo>
                <a:cubicBezTo>
                  <a:pt x="56382" y="85248"/>
                  <a:pt x="61145" y="74665"/>
                  <a:pt x="105595" y="73077"/>
                </a:cubicBezTo>
                <a:cubicBezTo>
                  <a:pt x="150045" y="71490"/>
                  <a:pt x="298741" y="61435"/>
                  <a:pt x="305620" y="63552"/>
                </a:cubicBezTo>
                <a:cubicBezTo>
                  <a:pt x="312499" y="65669"/>
                  <a:pt x="186557" y="82073"/>
                  <a:pt x="146870" y="85777"/>
                </a:cubicBezTo>
                <a:cubicBezTo>
                  <a:pt x="107183" y="89481"/>
                  <a:pt x="67495" y="85777"/>
                  <a:pt x="67495" y="85777"/>
                </a:cubicBezTo>
                <a:cubicBezTo>
                  <a:pt x="55324" y="85777"/>
                  <a:pt x="81253" y="95302"/>
                  <a:pt x="73845" y="85777"/>
                </a:cubicBezTo>
                <a:cubicBezTo>
                  <a:pt x="66437" y="76252"/>
                  <a:pt x="6641" y="2169"/>
                  <a:pt x="82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 2105">
            <a:extLst>
              <a:ext uri="{FF2B5EF4-FFF2-40B4-BE49-F238E27FC236}">
                <a16:creationId xmlns:a16="http://schemas.microsoft.com/office/drawing/2014/main" id="{83B4D611-CC2B-7CC1-0A6A-CA5E97BE0B40}"/>
              </a:ext>
            </a:extLst>
          </p:cNvPr>
          <p:cNvSpPr/>
          <p:nvPr/>
        </p:nvSpPr>
        <p:spPr>
          <a:xfrm>
            <a:off x="5480042" y="5476862"/>
            <a:ext cx="197718" cy="117499"/>
          </a:xfrm>
          <a:custGeom>
            <a:avLst/>
            <a:gdLst>
              <a:gd name="connsiteX0" fmla="*/ 187333 w 197718"/>
              <a:gd name="connsiteY0" fmla="*/ 13 h 117499"/>
              <a:gd name="connsiteX1" fmla="*/ 190508 w 197718"/>
              <a:gd name="connsiteY1" fmla="*/ 76213 h 117499"/>
              <a:gd name="connsiteX2" fmla="*/ 165108 w 197718"/>
              <a:gd name="connsiteY2" fmla="*/ 85738 h 117499"/>
              <a:gd name="connsiteX3" fmla="*/ 101608 w 197718"/>
              <a:gd name="connsiteY3" fmla="*/ 111138 h 117499"/>
              <a:gd name="connsiteX4" fmla="*/ 57158 w 197718"/>
              <a:gd name="connsiteY4" fmla="*/ 111138 h 117499"/>
              <a:gd name="connsiteX5" fmla="*/ 8 w 197718"/>
              <a:gd name="connsiteY5" fmla="*/ 98438 h 117499"/>
              <a:gd name="connsiteX6" fmla="*/ 53983 w 197718"/>
              <a:gd name="connsiteY6" fmla="*/ 117488 h 117499"/>
              <a:gd name="connsiteX7" fmla="*/ 174633 w 197718"/>
              <a:gd name="connsiteY7" fmla="*/ 95263 h 117499"/>
              <a:gd name="connsiteX8" fmla="*/ 196858 w 197718"/>
              <a:gd name="connsiteY8" fmla="*/ 82563 h 117499"/>
              <a:gd name="connsiteX9" fmla="*/ 187333 w 197718"/>
              <a:gd name="connsiteY9" fmla="*/ 13 h 11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718" h="117499">
                <a:moveTo>
                  <a:pt x="187333" y="13"/>
                </a:moveTo>
                <a:cubicBezTo>
                  <a:pt x="186275" y="-1045"/>
                  <a:pt x="194212" y="61926"/>
                  <a:pt x="190508" y="76213"/>
                </a:cubicBezTo>
                <a:cubicBezTo>
                  <a:pt x="186804" y="90500"/>
                  <a:pt x="165108" y="85738"/>
                  <a:pt x="165108" y="85738"/>
                </a:cubicBezTo>
                <a:cubicBezTo>
                  <a:pt x="150291" y="91559"/>
                  <a:pt x="119600" y="106905"/>
                  <a:pt x="101608" y="111138"/>
                </a:cubicBezTo>
                <a:cubicBezTo>
                  <a:pt x="83616" y="115371"/>
                  <a:pt x="74091" y="113255"/>
                  <a:pt x="57158" y="111138"/>
                </a:cubicBezTo>
                <a:cubicBezTo>
                  <a:pt x="40225" y="109021"/>
                  <a:pt x="537" y="97380"/>
                  <a:pt x="8" y="98438"/>
                </a:cubicBezTo>
                <a:cubicBezTo>
                  <a:pt x="-521" y="99496"/>
                  <a:pt x="24879" y="118017"/>
                  <a:pt x="53983" y="117488"/>
                </a:cubicBezTo>
                <a:cubicBezTo>
                  <a:pt x="83087" y="116959"/>
                  <a:pt x="150820" y="101084"/>
                  <a:pt x="174633" y="95263"/>
                </a:cubicBezTo>
                <a:cubicBezTo>
                  <a:pt x="198446" y="89442"/>
                  <a:pt x="192625" y="92617"/>
                  <a:pt x="196858" y="82563"/>
                </a:cubicBezTo>
                <a:cubicBezTo>
                  <a:pt x="201091" y="72509"/>
                  <a:pt x="188391" y="1071"/>
                  <a:pt x="18733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 2106">
            <a:extLst>
              <a:ext uri="{FF2B5EF4-FFF2-40B4-BE49-F238E27FC236}">
                <a16:creationId xmlns:a16="http://schemas.microsoft.com/office/drawing/2014/main" id="{B80042A9-E01C-3306-3C2A-DD2AB614D46C}"/>
              </a:ext>
            </a:extLst>
          </p:cNvPr>
          <p:cNvSpPr/>
          <p:nvPr/>
        </p:nvSpPr>
        <p:spPr>
          <a:xfrm>
            <a:off x="6245170" y="5489341"/>
            <a:ext cx="184391" cy="44738"/>
          </a:xfrm>
          <a:custGeom>
            <a:avLst/>
            <a:gdLst>
              <a:gd name="connsiteX0" fmla="*/ 55 w 184391"/>
              <a:gd name="connsiteY0" fmla="*/ 234 h 44738"/>
              <a:gd name="connsiteX1" fmla="*/ 120705 w 184391"/>
              <a:gd name="connsiteY1" fmla="*/ 44684 h 44738"/>
              <a:gd name="connsiteX2" fmla="*/ 184205 w 184391"/>
              <a:gd name="connsiteY2" fmla="*/ 9759 h 44738"/>
              <a:gd name="connsiteX3" fmla="*/ 136580 w 184391"/>
              <a:gd name="connsiteY3" fmla="*/ 25634 h 44738"/>
              <a:gd name="connsiteX4" fmla="*/ 55 w 184391"/>
              <a:gd name="connsiteY4" fmla="*/ 234 h 4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91" h="44738">
                <a:moveTo>
                  <a:pt x="55" y="234"/>
                </a:moveTo>
                <a:cubicBezTo>
                  <a:pt x="-2591" y="3409"/>
                  <a:pt x="90013" y="43097"/>
                  <a:pt x="120705" y="44684"/>
                </a:cubicBezTo>
                <a:cubicBezTo>
                  <a:pt x="151397" y="46272"/>
                  <a:pt x="181559" y="12934"/>
                  <a:pt x="184205" y="9759"/>
                </a:cubicBezTo>
                <a:cubicBezTo>
                  <a:pt x="186851" y="6584"/>
                  <a:pt x="160922" y="24047"/>
                  <a:pt x="136580" y="25634"/>
                </a:cubicBezTo>
                <a:cubicBezTo>
                  <a:pt x="112238" y="27222"/>
                  <a:pt x="2701" y="-2941"/>
                  <a:pt x="55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 2107">
            <a:extLst>
              <a:ext uri="{FF2B5EF4-FFF2-40B4-BE49-F238E27FC236}">
                <a16:creationId xmlns:a16="http://schemas.microsoft.com/office/drawing/2014/main" id="{91420588-2959-F90C-8813-E25F898BFF83}"/>
              </a:ext>
            </a:extLst>
          </p:cNvPr>
          <p:cNvSpPr/>
          <p:nvPr/>
        </p:nvSpPr>
        <p:spPr>
          <a:xfrm>
            <a:off x="6235050" y="5378447"/>
            <a:ext cx="79861" cy="111291"/>
          </a:xfrm>
          <a:custGeom>
            <a:avLst/>
            <a:gdLst>
              <a:gd name="connsiteX0" fmla="*/ 73675 w 79861"/>
              <a:gd name="connsiteY0" fmla="*/ 3 h 111291"/>
              <a:gd name="connsiteX1" fmla="*/ 73675 w 79861"/>
              <a:gd name="connsiteY1" fmla="*/ 76203 h 111291"/>
              <a:gd name="connsiteX2" fmla="*/ 650 w 79861"/>
              <a:gd name="connsiteY2" fmla="*/ 111128 h 111291"/>
              <a:gd name="connsiteX3" fmla="*/ 38750 w 79861"/>
              <a:gd name="connsiteY3" fmla="*/ 88903 h 111291"/>
              <a:gd name="connsiteX4" fmla="*/ 54625 w 79861"/>
              <a:gd name="connsiteY4" fmla="*/ 79378 h 111291"/>
              <a:gd name="connsiteX5" fmla="*/ 73675 w 79861"/>
              <a:gd name="connsiteY5" fmla="*/ 3 h 11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61" h="111291">
                <a:moveTo>
                  <a:pt x="73675" y="3"/>
                </a:moveTo>
                <a:cubicBezTo>
                  <a:pt x="76850" y="-526"/>
                  <a:pt x="85846" y="57682"/>
                  <a:pt x="73675" y="76203"/>
                </a:cubicBezTo>
                <a:cubicBezTo>
                  <a:pt x="61504" y="94724"/>
                  <a:pt x="6471" y="109011"/>
                  <a:pt x="650" y="111128"/>
                </a:cubicBezTo>
                <a:cubicBezTo>
                  <a:pt x="-5171" y="113245"/>
                  <a:pt x="29754" y="94195"/>
                  <a:pt x="38750" y="88903"/>
                </a:cubicBezTo>
                <a:cubicBezTo>
                  <a:pt x="47746" y="83611"/>
                  <a:pt x="49863" y="91020"/>
                  <a:pt x="54625" y="79378"/>
                </a:cubicBezTo>
                <a:cubicBezTo>
                  <a:pt x="59387" y="67736"/>
                  <a:pt x="70500" y="532"/>
                  <a:pt x="7367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 2108">
            <a:extLst>
              <a:ext uri="{FF2B5EF4-FFF2-40B4-BE49-F238E27FC236}">
                <a16:creationId xmlns:a16="http://schemas.microsoft.com/office/drawing/2014/main" id="{2F7B1453-A863-BD82-B5E2-37FC7E4D37BB}"/>
              </a:ext>
            </a:extLst>
          </p:cNvPr>
          <p:cNvSpPr/>
          <p:nvPr/>
        </p:nvSpPr>
        <p:spPr>
          <a:xfrm>
            <a:off x="5919716" y="5370354"/>
            <a:ext cx="95123" cy="163975"/>
          </a:xfrm>
          <a:custGeom>
            <a:avLst/>
            <a:gdLst>
              <a:gd name="connsiteX0" fmla="*/ 71651 w 95123"/>
              <a:gd name="connsiteY0" fmla="*/ 40 h 163975"/>
              <a:gd name="connsiteX1" fmla="*/ 92123 w 95123"/>
              <a:gd name="connsiteY1" fmla="*/ 116046 h 163975"/>
              <a:gd name="connsiteX2" fmla="*/ 92123 w 95123"/>
              <a:gd name="connsiteY2" fmla="*/ 146753 h 163975"/>
              <a:gd name="connsiteX3" fmla="*/ 64827 w 95123"/>
              <a:gd name="connsiteY3" fmla="*/ 156989 h 163975"/>
              <a:gd name="connsiteX4" fmla="*/ 0 w 95123"/>
              <a:gd name="connsiteY4" fmla="*/ 163813 h 163975"/>
              <a:gd name="connsiteX5" fmla="*/ 64827 w 95123"/>
              <a:gd name="connsiteY5" fmla="*/ 150165 h 163975"/>
              <a:gd name="connsiteX6" fmla="*/ 71651 w 95123"/>
              <a:gd name="connsiteY6" fmla="*/ 129694 h 163975"/>
              <a:gd name="connsiteX7" fmla="*/ 71651 w 95123"/>
              <a:gd name="connsiteY7" fmla="*/ 40 h 16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23" h="163975">
                <a:moveTo>
                  <a:pt x="71651" y="40"/>
                </a:moveTo>
                <a:cubicBezTo>
                  <a:pt x="75063" y="-2235"/>
                  <a:pt x="88711" y="91594"/>
                  <a:pt x="92123" y="116046"/>
                </a:cubicBezTo>
                <a:cubicBezTo>
                  <a:pt x="95535" y="140498"/>
                  <a:pt x="96672" y="139929"/>
                  <a:pt x="92123" y="146753"/>
                </a:cubicBezTo>
                <a:cubicBezTo>
                  <a:pt x="87574" y="153577"/>
                  <a:pt x="80181" y="154146"/>
                  <a:pt x="64827" y="156989"/>
                </a:cubicBezTo>
                <a:cubicBezTo>
                  <a:pt x="49473" y="159832"/>
                  <a:pt x="0" y="164950"/>
                  <a:pt x="0" y="163813"/>
                </a:cubicBezTo>
                <a:cubicBezTo>
                  <a:pt x="0" y="162676"/>
                  <a:pt x="64827" y="150165"/>
                  <a:pt x="64827" y="150165"/>
                </a:cubicBezTo>
                <a:cubicBezTo>
                  <a:pt x="76769" y="144479"/>
                  <a:pt x="69376" y="150165"/>
                  <a:pt x="71651" y="129694"/>
                </a:cubicBezTo>
                <a:cubicBezTo>
                  <a:pt x="73926" y="109223"/>
                  <a:pt x="68239" y="2315"/>
                  <a:pt x="71651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 2109">
            <a:extLst>
              <a:ext uri="{FF2B5EF4-FFF2-40B4-BE49-F238E27FC236}">
                <a16:creationId xmlns:a16="http://schemas.microsoft.com/office/drawing/2014/main" id="{834C01E3-366F-692C-E547-A326EF2D7BCC}"/>
              </a:ext>
            </a:extLst>
          </p:cNvPr>
          <p:cNvSpPr/>
          <p:nvPr/>
        </p:nvSpPr>
        <p:spPr>
          <a:xfrm>
            <a:off x="6022075" y="5475280"/>
            <a:ext cx="243890" cy="47164"/>
          </a:xfrm>
          <a:custGeom>
            <a:avLst/>
            <a:gdLst>
              <a:gd name="connsiteX0" fmla="*/ 0 w 243890"/>
              <a:gd name="connsiteY0" fmla="*/ 35004 h 47164"/>
              <a:gd name="connsiteX1" fmla="*/ 78474 w 243890"/>
              <a:gd name="connsiteY1" fmla="*/ 45239 h 47164"/>
              <a:gd name="connsiteX2" fmla="*/ 242247 w 243890"/>
              <a:gd name="connsiteY2" fmla="*/ 884 h 47164"/>
              <a:gd name="connsiteX3" fmla="*/ 167185 w 243890"/>
              <a:gd name="connsiteY3" fmla="*/ 14532 h 47164"/>
              <a:gd name="connsiteX4" fmla="*/ 0 w 243890"/>
              <a:gd name="connsiteY4" fmla="*/ 35004 h 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90" h="47164">
                <a:moveTo>
                  <a:pt x="0" y="35004"/>
                </a:moveTo>
                <a:cubicBezTo>
                  <a:pt x="19050" y="42965"/>
                  <a:pt x="38100" y="50926"/>
                  <a:pt x="78474" y="45239"/>
                </a:cubicBezTo>
                <a:cubicBezTo>
                  <a:pt x="118848" y="39552"/>
                  <a:pt x="227462" y="6002"/>
                  <a:pt x="242247" y="884"/>
                </a:cubicBezTo>
                <a:cubicBezTo>
                  <a:pt x="257032" y="-4234"/>
                  <a:pt x="167185" y="14532"/>
                  <a:pt x="167185" y="14532"/>
                </a:cubicBezTo>
                <a:lnTo>
                  <a:pt x="0" y="35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 2110">
            <a:extLst>
              <a:ext uri="{FF2B5EF4-FFF2-40B4-BE49-F238E27FC236}">
                <a16:creationId xmlns:a16="http://schemas.microsoft.com/office/drawing/2014/main" id="{32787D20-1B97-FF5C-867E-5C43ECDE203C}"/>
              </a:ext>
            </a:extLst>
          </p:cNvPr>
          <p:cNvSpPr/>
          <p:nvPr/>
        </p:nvSpPr>
        <p:spPr>
          <a:xfrm>
            <a:off x="5146553" y="3170962"/>
            <a:ext cx="75895" cy="310578"/>
          </a:xfrm>
          <a:custGeom>
            <a:avLst/>
            <a:gdLst>
              <a:gd name="connsiteX0" fmla="*/ 4287 w 75895"/>
              <a:gd name="connsiteY0" fmla="*/ 77 h 310578"/>
              <a:gd name="connsiteX1" fmla="*/ 58816 w 75895"/>
              <a:gd name="connsiteY1" fmla="*/ 163662 h 310578"/>
              <a:gd name="connsiteX2" fmla="*/ 93 w 75895"/>
              <a:gd name="connsiteY2" fmla="*/ 310469 h 310578"/>
              <a:gd name="connsiteX3" fmla="*/ 75594 w 75895"/>
              <a:gd name="connsiteY3" fmla="*/ 184634 h 310578"/>
              <a:gd name="connsiteX4" fmla="*/ 4287 w 75895"/>
              <a:gd name="connsiteY4" fmla="*/ 77 h 31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95" h="310578">
                <a:moveTo>
                  <a:pt x="4287" y="77"/>
                </a:moveTo>
                <a:cubicBezTo>
                  <a:pt x="1491" y="-3418"/>
                  <a:pt x="59515" y="111930"/>
                  <a:pt x="58816" y="163662"/>
                </a:cubicBezTo>
                <a:cubicBezTo>
                  <a:pt x="58117" y="215394"/>
                  <a:pt x="-2703" y="306974"/>
                  <a:pt x="93" y="310469"/>
                </a:cubicBezTo>
                <a:cubicBezTo>
                  <a:pt x="2889" y="313964"/>
                  <a:pt x="70001" y="232871"/>
                  <a:pt x="75594" y="184634"/>
                </a:cubicBezTo>
                <a:cubicBezTo>
                  <a:pt x="81187" y="136397"/>
                  <a:pt x="7083" y="3572"/>
                  <a:pt x="4287" y="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 2111">
            <a:extLst>
              <a:ext uri="{FF2B5EF4-FFF2-40B4-BE49-F238E27FC236}">
                <a16:creationId xmlns:a16="http://schemas.microsoft.com/office/drawing/2014/main" id="{83EA58AF-175B-5DA0-719B-D91DB354A9D6}"/>
              </a:ext>
            </a:extLst>
          </p:cNvPr>
          <p:cNvSpPr/>
          <p:nvPr/>
        </p:nvSpPr>
        <p:spPr>
          <a:xfrm>
            <a:off x="5802996" y="2908948"/>
            <a:ext cx="95293" cy="369407"/>
          </a:xfrm>
          <a:custGeom>
            <a:avLst/>
            <a:gdLst>
              <a:gd name="connsiteX0" fmla="*/ 94465 w 95293"/>
              <a:gd name="connsiteY0" fmla="*/ 2032 h 369407"/>
              <a:gd name="connsiteX1" fmla="*/ 48325 w 95293"/>
              <a:gd name="connsiteY1" fmla="*/ 144645 h 369407"/>
              <a:gd name="connsiteX2" fmla="*/ 10575 w 95293"/>
              <a:gd name="connsiteY2" fmla="*/ 366953 h 369407"/>
              <a:gd name="connsiteX3" fmla="*/ 6380 w 95293"/>
              <a:gd name="connsiteY3" fmla="*/ 249507 h 369407"/>
              <a:gd name="connsiteX4" fmla="*/ 94465 w 95293"/>
              <a:gd name="connsiteY4" fmla="*/ 2032 h 369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93" h="369407">
                <a:moveTo>
                  <a:pt x="94465" y="2032"/>
                </a:moveTo>
                <a:cubicBezTo>
                  <a:pt x="101456" y="-15445"/>
                  <a:pt x="62307" y="83825"/>
                  <a:pt x="48325" y="144645"/>
                </a:cubicBezTo>
                <a:cubicBezTo>
                  <a:pt x="34343" y="205465"/>
                  <a:pt x="17566" y="349476"/>
                  <a:pt x="10575" y="366953"/>
                </a:cubicBezTo>
                <a:cubicBezTo>
                  <a:pt x="3584" y="384430"/>
                  <a:pt x="-6902" y="304734"/>
                  <a:pt x="6380" y="249507"/>
                </a:cubicBezTo>
                <a:cubicBezTo>
                  <a:pt x="19662" y="194280"/>
                  <a:pt x="87474" y="19509"/>
                  <a:pt x="94465" y="2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 2112">
            <a:extLst>
              <a:ext uri="{FF2B5EF4-FFF2-40B4-BE49-F238E27FC236}">
                <a16:creationId xmlns:a16="http://schemas.microsoft.com/office/drawing/2014/main" id="{4FC92745-8827-06B4-9BEC-91B9F956A6D0}"/>
              </a:ext>
            </a:extLst>
          </p:cNvPr>
          <p:cNvSpPr/>
          <p:nvPr/>
        </p:nvSpPr>
        <p:spPr>
          <a:xfrm>
            <a:off x="4928497" y="2935954"/>
            <a:ext cx="197259" cy="176503"/>
          </a:xfrm>
          <a:custGeom>
            <a:avLst/>
            <a:gdLst>
              <a:gd name="connsiteX0" fmla="*/ 35 w 197259"/>
              <a:gd name="connsiteY0" fmla="*/ 193 h 176503"/>
              <a:gd name="connsiteX1" fmla="*/ 121675 w 197259"/>
              <a:gd name="connsiteY1" fmla="*/ 88277 h 176503"/>
              <a:gd name="connsiteX2" fmla="*/ 197176 w 197259"/>
              <a:gd name="connsiteY2" fmla="*/ 176362 h 176503"/>
              <a:gd name="connsiteX3" fmla="*/ 134259 w 197259"/>
              <a:gd name="connsiteY3" fmla="*/ 67305 h 176503"/>
              <a:gd name="connsiteX4" fmla="*/ 35 w 197259"/>
              <a:gd name="connsiteY4" fmla="*/ 193 h 1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59" h="176503">
                <a:moveTo>
                  <a:pt x="35" y="193"/>
                </a:moveTo>
                <a:cubicBezTo>
                  <a:pt x="-2062" y="3688"/>
                  <a:pt x="88818" y="58916"/>
                  <a:pt x="121675" y="88277"/>
                </a:cubicBezTo>
                <a:cubicBezTo>
                  <a:pt x="154532" y="117639"/>
                  <a:pt x="195079" y="179857"/>
                  <a:pt x="197176" y="176362"/>
                </a:cubicBezTo>
                <a:cubicBezTo>
                  <a:pt x="199273" y="172867"/>
                  <a:pt x="161523" y="93171"/>
                  <a:pt x="134259" y="67305"/>
                </a:cubicBezTo>
                <a:cubicBezTo>
                  <a:pt x="106995" y="41439"/>
                  <a:pt x="2132" y="-3302"/>
                  <a:pt x="35" y="1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 2113">
            <a:extLst>
              <a:ext uri="{FF2B5EF4-FFF2-40B4-BE49-F238E27FC236}">
                <a16:creationId xmlns:a16="http://schemas.microsoft.com/office/drawing/2014/main" id="{3CEF595A-DF68-B601-C60E-C5A51821F38A}"/>
              </a:ext>
            </a:extLst>
          </p:cNvPr>
          <p:cNvSpPr/>
          <p:nvPr/>
        </p:nvSpPr>
        <p:spPr>
          <a:xfrm>
            <a:off x="3846280" y="3033552"/>
            <a:ext cx="784710" cy="196250"/>
          </a:xfrm>
          <a:custGeom>
            <a:avLst/>
            <a:gdLst>
              <a:gd name="connsiteX0" fmla="*/ 72 w 784710"/>
              <a:gd name="connsiteY0" fmla="*/ 196209 h 196250"/>
              <a:gd name="connsiteX1" fmla="*/ 402744 w 784710"/>
              <a:gd name="connsiteY1" fmla="*/ 28430 h 196250"/>
              <a:gd name="connsiteX2" fmla="*/ 784443 w 784710"/>
              <a:gd name="connsiteY2" fmla="*/ 15846 h 196250"/>
              <a:gd name="connsiteX3" fmla="*/ 344021 w 784710"/>
              <a:gd name="connsiteY3" fmla="*/ 11652 h 196250"/>
              <a:gd name="connsiteX4" fmla="*/ 369188 w 784710"/>
              <a:gd name="connsiteY4" fmla="*/ 11652 h 196250"/>
              <a:gd name="connsiteX5" fmla="*/ 72 w 784710"/>
              <a:gd name="connsiteY5" fmla="*/ 196209 h 19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710" h="196250">
                <a:moveTo>
                  <a:pt x="72" y="196209"/>
                </a:moveTo>
                <a:cubicBezTo>
                  <a:pt x="5665" y="199005"/>
                  <a:pt x="272016" y="58490"/>
                  <a:pt x="402744" y="28430"/>
                </a:cubicBezTo>
                <a:cubicBezTo>
                  <a:pt x="533472" y="-1630"/>
                  <a:pt x="794230" y="18642"/>
                  <a:pt x="784443" y="15846"/>
                </a:cubicBezTo>
                <a:cubicBezTo>
                  <a:pt x="774656" y="13050"/>
                  <a:pt x="344021" y="11652"/>
                  <a:pt x="344021" y="11652"/>
                </a:cubicBezTo>
                <a:cubicBezTo>
                  <a:pt x="274812" y="10953"/>
                  <a:pt x="422318" y="-14214"/>
                  <a:pt x="369188" y="11652"/>
                </a:cubicBezTo>
                <a:cubicBezTo>
                  <a:pt x="316058" y="37518"/>
                  <a:pt x="-5521" y="193413"/>
                  <a:pt x="72" y="19620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 2114">
            <a:extLst>
              <a:ext uri="{FF2B5EF4-FFF2-40B4-BE49-F238E27FC236}">
                <a16:creationId xmlns:a16="http://schemas.microsoft.com/office/drawing/2014/main" id="{984AF9E8-6CB6-5FAF-7DDC-12E87CFC0C9B}"/>
              </a:ext>
            </a:extLst>
          </p:cNvPr>
          <p:cNvSpPr/>
          <p:nvPr/>
        </p:nvSpPr>
        <p:spPr>
          <a:xfrm>
            <a:off x="4634072" y="3111249"/>
            <a:ext cx="293347" cy="172304"/>
          </a:xfrm>
          <a:custGeom>
            <a:avLst/>
            <a:gdLst>
              <a:gd name="connsiteX0" fmla="*/ 845 w 293347"/>
              <a:gd name="connsiteY0" fmla="*/ 1067 h 172304"/>
              <a:gd name="connsiteX1" fmla="*/ 286071 w 293347"/>
              <a:gd name="connsiteY1" fmla="*/ 168846 h 172304"/>
              <a:gd name="connsiteX2" fmla="*/ 214765 w 293347"/>
              <a:gd name="connsiteY2" fmla="*/ 118512 h 172304"/>
              <a:gd name="connsiteX3" fmla="*/ 197987 w 293347"/>
              <a:gd name="connsiteY3" fmla="*/ 97540 h 172304"/>
              <a:gd name="connsiteX4" fmla="*/ 845 w 293347"/>
              <a:gd name="connsiteY4" fmla="*/ 1067 h 17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347" h="172304">
                <a:moveTo>
                  <a:pt x="845" y="1067"/>
                </a:moveTo>
                <a:cubicBezTo>
                  <a:pt x="15526" y="12951"/>
                  <a:pt x="250418" y="149272"/>
                  <a:pt x="286071" y="168846"/>
                </a:cubicBezTo>
                <a:cubicBezTo>
                  <a:pt x="321724" y="188420"/>
                  <a:pt x="214765" y="118512"/>
                  <a:pt x="214765" y="118512"/>
                </a:cubicBezTo>
                <a:cubicBezTo>
                  <a:pt x="200084" y="106628"/>
                  <a:pt x="228747" y="115017"/>
                  <a:pt x="197987" y="97540"/>
                </a:cubicBezTo>
                <a:cubicBezTo>
                  <a:pt x="167227" y="80063"/>
                  <a:pt x="-13836" y="-10817"/>
                  <a:pt x="845" y="10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 2115">
            <a:extLst>
              <a:ext uri="{FF2B5EF4-FFF2-40B4-BE49-F238E27FC236}">
                <a16:creationId xmlns:a16="http://schemas.microsoft.com/office/drawing/2014/main" id="{D9D033CC-3C6F-5FFA-A2B2-985343E2488A}"/>
              </a:ext>
            </a:extLst>
          </p:cNvPr>
          <p:cNvSpPr/>
          <p:nvPr/>
        </p:nvSpPr>
        <p:spPr>
          <a:xfrm>
            <a:off x="5946476" y="2917081"/>
            <a:ext cx="216184" cy="476596"/>
          </a:xfrm>
          <a:custGeom>
            <a:avLst/>
            <a:gdLst>
              <a:gd name="connsiteX0" fmla="*/ 215238 w 216184"/>
              <a:gd name="connsiteY0" fmla="*/ 2288 h 476596"/>
              <a:gd name="connsiteX1" fmla="*/ 22291 w 216184"/>
              <a:gd name="connsiteY1" fmla="*/ 287513 h 476596"/>
              <a:gd name="connsiteX2" fmla="*/ 13902 w 216184"/>
              <a:gd name="connsiteY2" fmla="*/ 325264 h 476596"/>
              <a:gd name="connsiteX3" fmla="*/ 110375 w 216184"/>
              <a:gd name="connsiteY3" fmla="*/ 476266 h 476596"/>
              <a:gd name="connsiteX4" fmla="*/ 9707 w 216184"/>
              <a:gd name="connsiteY4" fmla="*/ 363014 h 476596"/>
              <a:gd name="connsiteX5" fmla="*/ 64236 w 216184"/>
              <a:gd name="connsiteY5" fmla="*/ 270736 h 476596"/>
              <a:gd name="connsiteX6" fmla="*/ 26485 w 216184"/>
              <a:gd name="connsiteY6" fmla="*/ 279125 h 476596"/>
              <a:gd name="connsiteX7" fmla="*/ 118764 w 216184"/>
              <a:gd name="connsiteY7" fmla="*/ 98761 h 476596"/>
              <a:gd name="connsiteX8" fmla="*/ 97792 w 216184"/>
              <a:gd name="connsiteY8" fmla="*/ 149095 h 476596"/>
              <a:gd name="connsiteX9" fmla="*/ 215238 w 216184"/>
              <a:gd name="connsiteY9" fmla="*/ 2288 h 47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184" h="476596">
                <a:moveTo>
                  <a:pt x="215238" y="2288"/>
                </a:moveTo>
                <a:cubicBezTo>
                  <a:pt x="202655" y="25358"/>
                  <a:pt x="55847" y="233684"/>
                  <a:pt x="22291" y="287513"/>
                </a:cubicBezTo>
                <a:cubicBezTo>
                  <a:pt x="-11265" y="341342"/>
                  <a:pt x="-779" y="293805"/>
                  <a:pt x="13902" y="325264"/>
                </a:cubicBezTo>
                <a:cubicBezTo>
                  <a:pt x="28583" y="356723"/>
                  <a:pt x="111074" y="469974"/>
                  <a:pt x="110375" y="476266"/>
                </a:cubicBezTo>
                <a:cubicBezTo>
                  <a:pt x="109676" y="482558"/>
                  <a:pt x="17397" y="397269"/>
                  <a:pt x="9707" y="363014"/>
                </a:cubicBezTo>
                <a:cubicBezTo>
                  <a:pt x="2017" y="328759"/>
                  <a:pt x="61440" y="284718"/>
                  <a:pt x="64236" y="270736"/>
                </a:cubicBezTo>
                <a:cubicBezTo>
                  <a:pt x="67032" y="256755"/>
                  <a:pt x="17397" y="307788"/>
                  <a:pt x="26485" y="279125"/>
                </a:cubicBezTo>
                <a:cubicBezTo>
                  <a:pt x="35573" y="250462"/>
                  <a:pt x="106879" y="120433"/>
                  <a:pt x="118764" y="98761"/>
                </a:cubicBezTo>
                <a:cubicBezTo>
                  <a:pt x="130649" y="77089"/>
                  <a:pt x="84509" y="160280"/>
                  <a:pt x="97792" y="149095"/>
                </a:cubicBezTo>
                <a:cubicBezTo>
                  <a:pt x="111075" y="137910"/>
                  <a:pt x="227821" y="-20782"/>
                  <a:pt x="215238" y="22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 2116">
            <a:extLst>
              <a:ext uri="{FF2B5EF4-FFF2-40B4-BE49-F238E27FC236}">
                <a16:creationId xmlns:a16="http://schemas.microsoft.com/office/drawing/2014/main" id="{44D74ACE-9443-597D-69FF-F1475E1B0582}"/>
              </a:ext>
            </a:extLst>
          </p:cNvPr>
          <p:cNvSpPr/>
          <p:nvPr/>
        </p:nvSpPr>
        <p:spPr>
          <a:xfrm>
            <a:off x="6257723" y="2963982"/>
            <a:ext cx="747087" cy="106426"/>
          </a:xfrm>
          <a:custGeom>
            <a:avLst/>
            <a:gdLst>
              <a:gd name="connsiteX0" fmla="*/ 464 w 747087"/>
              <a:gd name="connsiteY0" fmla="*/ 106389 h 106426"/>
              <a:gd name="connsiteX1" fmla="*/ 457664 w 747087"/>
              <a:gd name="connsiteY1" fmla="*/ 14110 h 106426"/>
              <a:gd name="connsiteX2" fmla="*/ 717723 w 747087"/>
              <a:gd name="connsiteY2" fmla="*/ 56055 h 106426"/>
              <a:gd name="connsiteX3" fmla="*/ 738695 w 747087"/>
              <a:gd name="connsiteY3" fmla="*/ 98000 h 106426"/>
              <a:gd name="connsiteX4" fmla="*/ 696750 w 747087"/>
              <a:gd name="connsiteY4" fmla="*/ 47666 h 106426"/>
              <a:gd name="connsiteX5" fmla="*/ 377969 w 747087"/>
              <a:gd name="connsiteY5" fmla="*/ 1526 h 106426"/>
              <a:gd name="connsiteX6" fmla="*/ 464 w 747087"/>
              <a:gd name="connsiteY6" fmla="*/ 106389 h 10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087" h="106426">
                <a:moveTo>
                  <a:pt x="464" y="106389"/>
                </a:moveTo>
                <a:cubicBezTo>
                  <a:pt x="13746" y="108486"/>
                  <a:pt x="338121" y="22499"/>
                  <a:pt x="457664" y="14110"/>
                </a:cubicBezTo>
                <a:cubicBezTo>
                  <a:pt x="577207" y="5721"/>
                  <a:pt x="670885" y="42073"/>
                  <a:pt x="717723" y="56055"/>
                </a:cubicBezTo>
                <a:cubicBezTo>
                  <a:pt x="764561" y="70037"/>
                  <a:pt x="742191" y="99398"/>
                  <a:pt x="738695" y="98000"/>
                </a:cubicBezTo>
                <a:cubicBezTo>
                  <a:pt x="735200" y="96602"/>
                  <a:pt x="756871" y="63745"/>
                  <a:pt x="696750" y="47666"/>
                </a:cubicBezTo>
                <a:cubicBezTo>
                  <a:pt x="636629" y="31587"/>
                  <a:pt x="494017" y="-8261"/>
                  <a:pt x="377969" y="1526"/>
                </a:cubicBezTo>
                <a:cubicBezTo>
                  <a:pt x="261921" y="11313"/>
                  <a:pt x="-12818" y="104292"/>
                  <a:pt x="464" y="10638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 2117">
            <a:extLst>
              <a:ext uri="{FF2B5EF4-FFF2-40B4-BE49-F238E27FC236}">
                <a16:creationId xmlns:a16="http://schemas.microsoft.com/office/drawing/2014/main" id="{1EBC0019-5A0A-A5EF-D90E-DE206AEFA663}"/>
              </a:ext>
            </a:extLst>
          </p:cNvPr>
          <p:cNvSpPr/>
          <p:nvPr/>
        </p:nvSpPr>
        <p:spPr>
          <a:xfrm>
            <a:off x="5136094" y="4164582"/>
            <a:ext cx="166016" cy="378217"/>
          </a:xfrm>
          <a:custGeom>
            <a:avLst/>
            <a:gdLst>
              <a:gd name="connsiteX0" fmla="*/ 165748 w 166016"/>
              <a:gd name="connsiteY0" fmla="*/ 552 h 378217"/>
              <a:gd name="connsiteX1" fmla="*/ 60886 w 166016"/>
              <a:gd name="connsiteY1" fmla="*/ 105414 h 378217"/>
              <a:gd name="connsiteX2" fmla="*/ 2163 w 166016"/>
              <a:gd name="connsiteY2" fmla="*/ 378057 h 378217"/>
              <a:gd name="connsiteX3" fmla="*/ 27330 w 166016"/>
              <a:gd name="connsiteY3" fmla="*/ 143165 h 378217"/>
              <a:gd name="connsiteX4" fmla="*/ 165748 w 166016"/>
              <a:gd name="connsiteY4" fmla="*/ 552 h 37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016" h="378217">
                <a:moveTo>
                  <a:pt x="165748" y="552"/>
                </a:moveTo>
                <a:cubicBezTo>
                  <a:pt x="171341" y="-5740"/>
                  <a:pt x="88150" y="42497"/>
                  <a:pt x="60886" y="105414"/>
                </a:cubicBezTo>
                <a:cubicBezTo>
                  <a:pt x="33622" y="168331"/>
                  <a:pt x="7756" y="371765"/>
                  <a:pt x="2163" y="378057"/>
                </a:cubicBezTo>
                <a:cubicBezTo>
                  <a:pt x="-3430" y="384349"/>
                  <a:pt x="765" y="203985"/>
                  <a:pt x="27330" y="143165"/>
                </a:cubicBezTo>
                <a:cubicBezTo>
                  <a:pt x="53895" y="82345"/>
                  <a:pt x="160155" y="6844"/>
                  <a:pt x="165748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 2118">
            <a:extLst>
              <a:ext uri="{FF2B5EF4-FFF2-40B4-BE49-F238E27FC236}">
                <a16:creationId xmlns:a16="http://schemas.microsoft.com/office/drawing/2014/main" id="{15B57A5C-A167-EB21-F7F8-3635FCFF96A4}"/>
              </a:ext>
            </a:extLst>
          </p:cNvPr>
          <p:cNvSpPr/>
          <p:nvPr/>
        </p:nvSpPr>
        <p:spPr>
          <a:xfrm>
            <a:off x="6480328" y="4278314"/>
            <a:ext cx="78068" cy="239241"/>
          </a:xfrm>
          <a:custGeom>
            <a:avLst/>
            <a:gdLst>
              <a:gd name="connsiteX0" fmla="*/ 167 w 78068"/>
              <a:gd name="connsiteY0" fmla="*/ 71 h 239241"/>
              <a:gd name="connsiteX1" fmla="*/ 75668 w 78068"/>
              <a:gd name="connsiteY1" fmla="*/ 117517 h 239241"/>
              <a:gd name="connsiteX2" fmla="*/ 58890 w 78068"/>
              <a:gd name="connsiteY2" fmla="*/ 239158 h 239241"/>
              <a:gd name="connsiteX3" fmla="*/ 54696 w 78068"/>
              <a:gd name="connsiteY3" fmla="*/ 134295 h 239241"/>
              <a:gd name="connsiteX4" fmla="*/ 167 w 78068"/>
              <a:gd name="connsiteY4" fmla="*/ 71 h 23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68" h="239241">
                <a:moveTo>
                  <a:pt x="167" y="71"/>
                </a:moveTo>
                <a:cubicBezTo>
                  <a:pt x="3662" y="-2725"/>
                  <a:pt x="65881" y="77669"/>
                  <a:pt x="75668" y="117517"/>
                </a:cubicBezTo>
                <a:cubicBezTo>
                  <a:pt x="85455" y="157365"/>
                  <a:pt x="62385" y="236362"/>
                  <a:pt x="58890" y="239158"/>
                </a:cubicBezTo>
                <a:cubicBezTo>
                  <a:pt x="55395" y="241954"/>
                  <a:pt x="60289" y="173444"/>
                  <a:pt x="54696" y="134295"/>
                </a:cubicBezTo>
                <a:cubicBezTo>
                  <a:pt x="49103" y="95146"/>
                  <a:pt x="-3328" y="2867"/>
                  <a:pt x="167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 2119">
            <a:extLst>
              <a:ext uri="{FF2B5EF4-FFF2-40B4-BE49-F238E27FC236}">
                <a16:creationId xmlns:a16="http://schemas.microsoft.com/office/drawing/2014/main" id="{7611E8B6-8683-2976-7D7D-E1A6D467851C}"/>
              </a:ext>
            </a:extLst>
          </p:cNvPr>
          <p:cNvSpPr/>
          <p:nvPr/>
        </p:nvSpPr>
        <p:spPr>
          <a:xfrm>
            <a:off x="6756014" y="4903301"/>
            <a:ext cx="154794" cy="195143"/>
          </a:xfrm>
          <a:custGeom>
            <a:avLst/>
            <a:gdLst>
              <a:gd name="connsiteX0" fmla="*/ 1744 w 154794"/>
              <a:gd name="connsiteY0" fmla="*/ 1208 h 195143"/>
              <a:gd name="connsiteX1" fmla="*/ 153329 w 154794"/>
              <a:gd name="connsiteY1" fmla="*/ 191912 h 195143"/>
              <a:gd name="connsiteX2" fmla="*/ 75092 w 154794"/>
              <a:gd name="connsiteY2" fmla="*/ 113674 h 195143"/>
              <a:gd name="connsiteX3" fmla="*/ 1744 w 154794"/>
              <a:gd name="connsiteY3" fmla="*/ 1208 h 19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94" h="195143">
                <a:moveTo>
                  <a:pt x="1744" y="1208"/>
                </a:moveTo>
                <a:cubicBezTo>
                  <a:pt x="14783" y="14248"/>
                  <a:pt x="141104" y="173168"/>
                  <a:pt x="153329" y="191912"/>
                </a:cubicBezTo>
                <a:cubicBezTo>
                  <a:pt x="165554" y="210656"/>
                  <a:pt x="97911" y="143013"/>
                  <a:pt x="75092" y="113674"/>
                </a:cubicBezTo>
                <a:cubicBezTo>
                  <a:pt x="52273" y="84335"/>
                  <a:pt x="-11295" y="-11832"/>
                  <a:pt x="1744" y="12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 2120">
            <a:extLst>
              <a:ext uri="{FF2B5EF4-FFF2-40B4-BE49-F238E27FC236}">
                <a16:creationId xmlns:a16="http://schemas.microsoft.com/office/drawing/2014/main" id="{150BF3DF-35CE-A388-672F-E6D127015D14}"/>
              </a:ext>
            </a:extLst>
          </p:cNvPr>
          <p:cNvSpPr/>
          <p:nvPr/>
        </p:nvSpPr>
        <p:spPr>
          <a:xfrm>
            <a:off x="4844652" y="5088975"/>
            <a:ext cx="124791" cy="348516"/>
          </a:xfrm>
          <a:custGeom>
            <a:avLst/>
            <a:gdLst>
              <a:gd name="connsiteX0" fmla="*/ 124677 w 124791"/>
              <a:gd name="connsiteY0" fmla="*/ 96 h 348516"/>
              <a:gd name="connsiteX1" fmla="*/ 26705 w 124791"/>
              <a:gd name="connsiteY1" fmla="*/ 168825 h 348516"/>
              <a:gd name="connsiteX2" fmla="*/ 15819 w 124791"/>
              <a:gd name="connsiteY2" fmla="*/ 348439 h 348516"/>
              <a:gd name="connsiteX3" fmla="*/ 4934 w 124791"/>
              <a:gd name="connsiteY3" fmla="*/ 147054 h 348516"/>
              <a:gd name="connsiteX4" fmla="*/ 124677 w 124791"/>
              <a:gd name="connsiteY4" fmla="*/ 96 h 34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91" h="348516">
                <a:moveTo>
                  <a:pt x="124677" y="96"/>
                </a:moveTo>
                <a:cubicBezTo>
                  <a:pt x="128305" y="3724"/>
                  <a:pt x="44848" y="110768"/>
                  <a:pt x="26705" y="168825"/>
                </a:cubicBezTo>
                <a:cubicBezTo>
                  <a:pt x="8562" y="226882"/>
                  <a:pt x="19447" y="352067"/>
                  <a:pt x="15819" y="348439"/>
                </a:cubicBezTo>
                <a:cubicBezTo>
                  <a:pt x="12191" y="344811"/>
                  <a:pt x="-9580" y="197854"/>
                  <a:pt x="4934" y="147054"/>
                </a:cubicBezTo>
                <a:cubicBezTo>
                  <a:pt x="19448" y="96254"/>
                  <a:pt x="121049" y="-3532"/>
                  <a:pt x="124677" y="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 2121">
            <a:extLst>
              <a:ext uri="{FF2B5EF4-FFF2-40B4-BE49-F238E27FC236}">
                <a16:creationId xmlns:a16="http://schemas.microsoft.com/office/drawing/2014/main" id="{9D4B94E0-7171-B9AE-39D6-FA74CA95591A}"/>
              </a:ext>
            </a:extLst>
          </p:cNvPr>
          <p:cNvSpPr/>
          <p:nvPr/>
        </p:nvSpPr>
        <p:spPr>
          <a:xfrm>
            <a:off x="5436220" y="3009734"/>
            <a:ext cx="72685" cy="381426"/>
          </a:xfrm>
          <a:custGeom>
            <a:avLst/>
            <a:gdLst>
              <a:gd name="connsiteX0" fmla="*/ 72482 w 72685"/>
              <a:gd name="connsiteY0" fmla="*/ 1095 h 381426"/>
              <a:gd name="connsiteX1" fmla="*/ 22302 w 72685"/>
              <a:gd name="connsiteY1" fmla="*/ 157212 h 381426"/>
              <a:gd name="connsiteX2" fmla="*/ 39029 w 72685"/>
              <a:gd name="connsiteY2" fmla="*/ 380237 h 381426"/>
              <a:gd name="connsiteX3" fmla="*/ 0 w 72685"/>
              <a:gd name="connsiteY3" fmla="*/ 235271 h 381426"/>
              <a:gd name="connsiteX4" fmla="*/ 72482 w 72685"/>
              <a:gd name="connsiteY4" fmla="*/ 1095 h 38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85" h="381426">
                <a:moveTo>
                  <a:pt x="72482" y="1095"/>
                </a:moveTo>
                <a:cubicBezTo>
                  <a:pt x="76199" y="-11915"/>
                  <a:pt x="27878" y="94022"/>
                  <a:pt x="22302" y="157212"/>
                </a:cubicBezTo>
                <a:cubicBezTo>
                  <a:pt x="16726" y="220402"/>
                  <a:pt x="42746" y="367227"/>
                  <a:pt x="39029" y="380237"/>
                </a:cubicBezTo>
                <a:cubicBezTo>
                  <a:pt x="35312" y="393247"/>
                  <a:pt x="0" y="296603"/>
                  <a:pt x="0" y="235271"/>
                </a:cubicBezTo>
                <a:cubicBezTo>
                  <a:pt x="0" y="173939"/>
                  <a:pt x="68765" y="14105"/>
                  <a:pt x="72482" y="10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 2122">
            <a:extLst>
              <a:ext uri="{FF2B5EF4-FFF2-40B4-BE49-F238E27FC236}">
                <a16:creationId xmlns:a16="http://schemas.microsoft.com/office/drawing/2014/main" id="{BB1BACF7-8B21-9C72-D11A-3307D09C728A}"/>
              </a:ext>
            </a:extLst>
          </p:cNvPr>
          <p:cNvSpPr/>
          <p:nvPr/>
        </p:nvSpPr>
        <p:spPr>
          <a:xfrm>
            <a:off x="5145952" y="2246962"/>
            <a:ext cx="123246" cy="223040"/>
          </a:xfrm>
          <a:custGeom>
            <a:avLst/>
            <a:gdLst>
              <a:gd name="connsiteX0" fmla="*/ 122999 w 123246"/>
              <a:gd name="connsiteY0" fmla="*/ 9 h 223040"/>
              <a:gd name="connsiteX1" fmla="*/ 44941 w 123246"/>
              <a:gd name="connsiteY1" fmla="*/ 105945 h 223040"/>
              <a:gd name="connsiteX2" fmla="*/ 336 w 123246"/>
              <a:gd name="connsiteY2" fmla="*/ 223033 h 223040"/>
              <a:gd name="connsiteX3" fmla="*/ 67243 w 123246"/>
              <a:gd name="connsiteY3" fmla="*/ 100370 h 223040"/>
              <a:gd name="connsiteX4" fmla="*/ 122999 w 123246"/>
              <a:gd name="connsiteY4" fmla="*/ 9 h 2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246" h="223040">
                <a:moveTo>
                  <a:pt x="122999" y="9"/>
                </a:moveTo>
                <a:cubicBezTo>
                  <a:pt x="119282" y="938"/>
                  <a:pt x="65385" y="68774"/>
                  <a:pt x="44941" y="105945"/>
                </a:cubicBezTo>
                <a:cubicBezTo>
                  <a:pt x="24497" y="143116"/>
                  <a:pt x="-3381" y="223962"/>
                  <a:pt x="336" y="223033"/>
                </a:cubicBezTo>
                <a:cubicBezTo>
                  <a:pt x="4053" y="222104"/>
                  <a:pt x="46799" y="135682"/>
                  <a:pt x="67243" y="100370"/>
                </a:cubicBezTo>
                <a:cubicBezTo>
                  <a:pt x="87687" y="65058"/>
                  <a:pt x="126716" y="-920"/>
                  <a:pt x="122999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 2123">
            <a:extLst>
              <a:ext uri="{FF2B5EF4-FFF2-40B4-BE49-F238E27FC236}">
                <a16:creationId xmlns:a16="http://schemas.microsoft.com/office/drawing/2014/main" id="{8FFB11B5-AA55-B436-F688-8389DC88328A}"/>
              </a:ext>
            </a:extLst>
          </p:cNvPr>
          <p:cNvSpPr/>
          <p:nvPr/>
        </p:nvSpPr>
        <p:spPr>
          <a:xfrm>
            <a:off x="5703574" y="2101701"/>
            <a:ext cx="169550" cy="419476"/>
          </a:xfrm>
          <a:custGeom>
            <a:avLst/>
            <a:gdLst>
              <a:gd name="connsiteX0" fmla="*/ 275 w 169550"/>
              <a:gd name="connsiteY0" fmla="*/ 304 h 419476"/>
              <a:gd name="connsiteX1" fmla="*/ 128514 w 169550"/>
              <a:gd name="connsiteY1" fmla="*/ 212177 h 419476"/>
              <a:gd name="connsiteX2" fmla="*/ 145241 w 169550"/>
              <a:gd name="connsiteY2" fmla="*/ 323689 h 419476"/>
              <a:gd name="connsiteX3" fmla="*/ 106211 w 169550"/>
              <a:gd name="connsiteY3" fmla="*/ 418475 h 419476"/>
              <a:gd name="connsiteX4" fmla="*/ 167543 w 169550"/>
              <a:gd name="connsiteY4" fmla="*/ 262358 h 419476"/>
              <a:gd name="connsiteX5" fmla="*/ 275 w 169550"/>
              <a:gd name="connsiteY5" fmla="*/ 304 h 41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50" h="419476">
                <a:moveTo>
                  <a:pt x="275" y="304"/>
                </a:moveTo>
                <a:cubicBezTo>
                  <a:pt x="-6230" y="-8059"/>
                  <a:pt x="104353" y="158279"/>
                  <a:pt x="128514" y="212177"/>
                </a:cubicBezTo>
                <a:cubicBezTo>
                  <a:pt x="152675" y="266075"/>
                  <a:pt x="148958" y="289306"/>
                  <a:pt x="145241" y="323689"/>
                </a:cubicBezTo>
                <a:cubicBezTo>
                  <a:pt x="141524" y="358072"/>
                  <a:pt x="102494" y="428697"/>
                  <a:pt x="106211" y="418475"/>
                </a:cubicBezTo>
                <a:cubicBezTo>
                  <a:pt x="109928" y="408253"/>
                  <a:pt x="182411" y="332053"/>
                  <a:pt x="167543" y="262358"/>
                </a:cubicBezTo>
                <a:cubicBezTo>
                  <a:pt x="152675" y="192663"/>
                  <a:pt x="6780" y="8667"/>
                  <a:pt x="275" y="304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 2124">
            <a:extLst>
              <a:ext uri="{FF2B5EF4-FFF2-40B4-BE49-F238E27FC236}">
                <a16:creationId xmlns:a16="http://schemas.microsoft.com/office/drawing/2014/main" id="{3CA6B45B-070D-3559-A307-9900444CC179}"/>
              </a:ext>
            </a:extLst>
          </p:cNvPr>
          <p:cNvSpPr/>
          <p:nvPr/>
        </p:nvSpPr>
        <p:spPr>
          <a:xfrm>
            <a:off x="5240934" y="2587083"/>
            <a:ext cx="244925" cy="245327"/>
          </a:xfrm>
          <a:custGeom>
            <a:avLst/>
            <a:gdLst>
              <a:gd name="connsiteX0" fmla="*/ 139 w 244925"/>
              <a:gd name="connsiteY0" fmla="*/ 0 h 245327"/>
              <a:gd name="connsiteX1" fmla="*/ 195286 w 244925"/>
              <a:gd name="connsiteY1" fmla="*/ 144966 h 245327"/>
              <a:gd name="connsiteX2" fmla="*/ 228739 w 244925"/>
              <a:gd name="connsiteY2" fmla="*/ 245327 h 245327"/>
              <a:gd name="connsiteX3" fmla="*/ 228739 w 244925"/>
              <a:gd name="connsiteY3" fmla="*/ 144966 h 245327"/>
              <a:gd name="connsiteX4" fmla="*/ 139 w 244925"/>
              <a:gd name="connsiteY4" fmla="*/ 0 h 2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925" h="245327">
                <a:moveTo>
                  <a:pt x="139" y="0"/>
                </a:moveTo>
                <a:cubicBezTo>
                  <a:pt x="-5436" y="0"/>
                  <a:pt x="157186" y="104078"/>
                  <a:pt x="195286" y="144966"/>
                </a:cubicBezTo>
                <a:cubicBezTo>
                  <a:pt x="233386" y="185854"/>
                  <a:pt x="223164" y="245327"/>
                  <a:pt x="228739" y="245327"/>
                </a:cubicBezTo>
                <a:cubicBezTo>
                  <a:pt x="234314" y="245327"/>
                  <a:pt x="262193" y="184924"/>
                  <a:pt x="228739" y="144966"/>
                </a:cubicBezTo>
                <a:cubicBezTo>
                  <a:pt x="195285" y="105008"/>
                  <a:pt x="5714" y="0"/>
                  <a:pt x="139" y="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 2125">
            <a:extLst>
              <a:ext uri="{FF2B5EF4-FFF2-40B4-BE49-F238E27FC236}">
                <a16:creationId xmlns:a16="http://schemas.microsoft.com/office/drawing/2014/main" id="{C02B652B-5B96-8338-5192-8692B9B9FD49}"/>
              </a:ext>
            </a:extLst>
          </p:cNvPr>
          <p:cNvSpPr/>
          <p:nvPr/>
        </p:nvSpPr>
        <p:spPr>
          <a:xfrm>
            <a:off x="5573334" y="2587074"/>
            <a:ext cx="175611" cy="223040"/>
          </a:xfrm>
          <a:custGeom>
            <a:avLst/>
            <a:gdLst>
              <a:gd name="connsiteX0" fmla="*/ 175120 w 175611"/>
              <a:gd name="connsiteY0" fmla="*/ 9 h 223040"/>
              <a:gd name="connsiteX1" fmla="*/ 74759 w 175611"/>
              <a:gd name="connsiteY1" fmla="*/ 105946 h 223040"/>
              <a:gd name="connsiteX2" fmla="*/ 2276 w 175611"/>
              <a:gd name="connsiteY2" fmla="*/ 223033 h 223040"/>
              <a:gd name="connsiteX3" fmla="*/ 30154 w 175611"/>
              <a:gd name="connsiteY3" fmla="*/ 111521 h 223040"/>
              <a:gd name="connsiteX4" fmla="*/ 175120 w 175611"/>
              <a:gd name="connsiteY4" fmla="*/ 9 h 2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11" h="223040">
                <a:moveTo>
                  <a:pt x="175120" y="9"/>
                </a:moveTo>
                <a:cubicBezTo>
                  <a:pt x="182554" y="-920"/>
                  <a:pt x="103566" y="68775"/>
                  <a:pt x="74759" y="105946"/>
                </a:cubicBezTo>
                <a:cubicBezTo>
                  <a:pt x="45952" y="143117"/>
                  <a:pt x="9710" y="222104"/>
                  <a:pt x="2276" y="223033"/>
                </a:cubicBezTo>
                <a:cubicBezTo>
                  <a:pt x="-5158" y="223962"/>
                  <a:pt x="5993" y="142187"/>
                  <a:pt x="30154" y="111521"/>
                </a:cubicBezTo>
                <a:cubicBezTo>
                  <a:pt x="54315" y="80855"/>
                  <a:pt x="167686" y="938"/>
                  <a:pt x="175120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 2126">
            <a:extLst>
              <a:ext uri="{FF2B5EF4-FFF2-40B4-BE49-F238E27FC236}">
                <a16:creationId xmlns:a16="http://schemas.microsoft.com/office/drawing/2014/main" id="{AB1401F9-490B-3F3D-AA94-635BBECB2298}"/>
              </a:ext>
            </a:extLst>
          </p:cNvPr>
          <p:cNvSpPr/>
          <p:nvPr/>
        </p:nvSpPr>
        <p:spPr>
          <a:xfrm>
            <a:off x="3576776" y="1764833"/>
            <a:ext cx="853407" cy="759863"/>
          </a:xfrm>
          <a:custGeom>
            <a:avLst/>
            <a:gdLst>
              <a:gd name="connsiteX0" fmla="*/ 311 w 853407"/>
              <a:gd name="connsiteY0" fmla="*/ 759831 h 759863"/>
              <a:gd name="connsiteX1" fmla="*/ 391375 w 853407"/>
              <a:gd name="connsiteY1" fmla="*/ 305507 h 759863"/>
              <a:gd name="connsiteX2" fmla="*/ 851450 w 853407"/>
              <a:gd name="connsiteY2" fmla="*/ 707 h 759863"/>
              <a:gd name="connsiteX3" fmla="*/ 552401 w 853407"/>
              <a:gd name="connsiteY3" fmla="*/ 224993 h 759863"/>
              <a:gd name="connsiteX4" fmla="*/ 437382 w 853407"/>
              <a:gd name="connsiteY4" fmla="*/ 340012 h 759863"/>
              <a:gd name="connsiteX5" fmla="*/ 454635 w 853407"/>
              <a:gd name="connsiteY5" fmla="*/ 282503 h 759863"/>
              <a:gd name="connsiteX6" fmla="*/ 311 w 853407"/>
              <a:gd name="connsiteY6" fmla="*/ 759831 h 75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07" h="759863">
                <a:moveTo>
                  <a:pt x="311" y="759831"/>
                </a:moveTo>
                <a:cubicBezTo>
                  <a:pt x="-10232" y="763665"/>
                  <a:pt x="249518" y="432028"/>
                  <a:pt x="391375" y="305507"/>
                </a:cubicBezTo>
                <a:cubicBezTo>
                  <a:pt x="533232" y="178986"/>
                  <a:pt x="824612" y="14126"/>
                  <a:pt x="851450" y="707"/>
                </a:cubicBezTo>
                <a:cubicBezTo>
                  <a:pt x="878288" y="-12712"/>
                  <a:pt x="621412" y="168442"/>
                  <a:pt x="552401" y="224993"/>
                </a:cubicBezTo>
                <a:cubicBezTo>
                  <a:pt x="483390" y="281544"/>
                  <a:pt x="453676" y="330427"/>
                  <a:pt x="437382" y="340012"/>
                </a:cubicBezTo>
                <a:cubicBezTo>
                  <a:pt x="421088" y="349597"/>
                  <a:pt x="522687" y="216367"/>
                  <a:pt x="454635" y="282503"/>
                </a:cubicBezTo>
                <a:cubicBezTo>
                  <a:pt x="386583" y="348639"/>
                  <a:pt x="10854" y="755997"/>
                  <a:pt x="311" y="7598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 2127">
            <a:extLst>
              <a:ext uri="{FF2B5EF4-FFF2-40B4-BE49-F238E27FC236}">
                <a16:creationId xmlns:a16="http://schemas.microsoft.com/office/drawing/2014/main" id="{FCF41B9C-3CDE-1340-2B32-4252A23DFED6}"/>
              </a:ext>
            </a:extLst>
          </p:cNvPr>
          <p:cNvSpPr/>
          <p:nvPr/>
        </p:nvSpPr>
        <p:spPr>
          <a:xfrm>
            <a:off x="4591109" y="1582673"/>
            <a:ext cx="1359300" cy="95012"/>
          </a:xfrm>
          <a:custGeom>
            <a:avLst/>
            <a:gdLst>
              <a:gd name="connsiteX0" fmla="*/ 2662 w 1359300"/>
              <a:gd name="connsiteY0" fmla="*/ 39298 h 95012"/>
              <a:gd name="connsiteX1" fmla="*/ 666691 w 1359300"/>
              <a:gd name="connsiteY1" fmla="*/ 1198 h 95012"/>
              <a:gd name="connsiteX2" fmla="*/ 1352491 w 1359300"/>
              <a:gd name="connsiteY2" fmla="*/ 93727 h 95012"/>
              <a:gd name="connsiteX3" fmla="*/ 1020477 w 1359300"/>
              <a:gd name="connsiteY3" fmla="*/ 55627 h 95012"/>
              <a:gd name="connsiteX4" fmla="*/ 1058577 w 1359300"/>
              <a:gd name="connsiteY4" fmla="*/ 61070 h 95012"/>
              <a:gd name="connsiteX5" fmla="*/ 677577 w 1359300"/>
              <a:gd name="connsiteY5" fmla="*/ 12084 h 95012"/>
              <a:gd name="connsiteX6" fmla="*/ 737448 w 1359300"/>
              <a:gd name="connsiteY6" fmla="*/ 33856 h 95012"/>
              <a:gd name="connsiteX7" fmla="*/ 443534 w 1359300"/>
              <a:gd name="connsiteY7" fmla="*/ 12084 h 95012"/>
              <a:gd name="connsiteX8" fmla="*/ 2662 w 1359300"/>
              <a:gd name="connsiteY8" fmla="*/ 39298 h 9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300" h="95012">
                <a:moveTo>
                  <a:pt x="2662" y="39298"/>
                </a:moveTo>
                <a:cubicBezTo>
                  <a:pt x="39855" y="37484"/>
                  <a:pt x="441720" y="-7873"/>
                  <a:pt x="666691" y="1198"/>
                </a:cubicBezTo>
                <a:cubicBezTo>
                  <a:pt x="891662" y="10269"/>
                  <a:pt x="1293527" y="84656"/>
                  <a:pt x="1352491" y="93727"/>
                </a:cubicBezTo>
                <a:cubicBezTo>
                  <a:pt x="1411455" y="102798"/>
                  <a:pt x="1069463" y="61070"/>
                  <a:pt x="1020477" y="55627"/>
                </a:cubicBezTo>
                <a:cubicBezTo>
                  <a:pt x="971491" y="50184"/>
                  <a:pt x="1058577" y="61070"/>
                  <a:pt x="1058577" y="61070"/>
                </a:cubicBezTo>
                <a:lnTo>
                  <a:pt x="677577" y="12084"/>
                </a:lnTo>
                <a:cubicBezTo>
                  <a:pt x="624056" y="7548"/>
                  <a:pt x="776455" y="33856"/>
                  <a:pt x="737448" y="33856"/>
                </a:cubicBezTo>
                <a:cubicBezTo>
                  <a:pt x="698441" y="33856"/>
                  <a:pt x="558741" y="12991"/>
                  <a:pt x="443534" y="12084"/>
                </a:cubicBezTo>
                <a:cubicBezTo>
                  <a:pt x="328327" y="11177"/>
                  <a:pt x="-34531" y="41112"/>
                  <a:pt x="2662" y="392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 2128">
            <a:extLst>
              <a:ext uri="{FF2B5EF4-FFF2-40B4-BE49-F238E27FC236}">
                <a16:creationId xmlns:a16="http://schemas.microsoft.com/office/drawing/2014/main" id="{523C4E69-F6D1-498A-551A-A0CC751C36AD}"/>
              </a:ext>
            </a:extLst>
          </p:cNvPr>
          <p:cNvSpPr/>
          <p:nvPr/>
        </p:nvSpPr>
        <p:spPr>
          <a:xfrm>
            <a:off x="6159293" y="1717782"/>
            <a:ext cx="715161" cy="559962"/>
          </a:xfrm>
          <a:custGeom>
            <a:avLst/>
            <a:gdLst>
              <a:gd name="connsiteX0" fmla="*/ 347 w 715161"/>
              <a:gd name="connsiteY0" fmla="*/ 486 h 559962"/>
              <a:gd name="connsiteX1" fmla="*/ 402281 w 715161"/>
              <a:gd name="connsiteY1" fmla="*/ 266767 h 559962"/>
              <a:gd name="connsiteX2" fmla="*/ 362087 w 715161"/>
              <a:gd name="connsiteY2" fmla="*/ 226574 h 559962"/>
              <a:gd name="connsiteX3" fmla="*/ 713780 w 715161"/>
              <a:gd name="connsiteY3" fmla="*/ 558170 h 559962"/>
              <a:gd name="connsiteX4" fmla="*/ 492716 w 715161"/>
              <a:gd name="connsiteY4" fmla="*/ 367251 h 559962"/>
              <a:gd name="connsiteX5" fmla="*/ 497740 w 715161"/>
              <a:gd name="connsiteY5" fmla="*/ 382323 h 559962"/>
              <a:gd name="connsiteX6" fmla="*/ 367111 w 715161"/>
              <a:gd name="connsiteY6" fmla="*/ 241647 h 559962"/>
              <a:gd name="connsiteX7" fmla="*/ 331942 w 715161"/>
              <a:gd name="connsiteY7" fmla="*/ 201453 h 559962"/>
              <a:gd name="connsiteX8" fmla="*/ 347 w 715161"/>
              <a:gd name="connsiteY8" fmla="*/ 486 h 55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161" h="559962">
                <a:moveTo>
                  <a:pt x="347" y="486"/>
                </a:moveTo>
                <a:cubicBezTo>
                  <a:pt x="12070" y="11372"/>
                  <a:pt x="341991" y="229086"/>
                  <a:pt x="402281" y="266767"/>
                </a:cubicBezTo>
                <a:cubicBezTo>
                  <a:pt x="462571" y="304448"/>
                  <a:pt x="362087" y="226574"/>
                  <a:pt x="362087" y="226574"/>
                </a:cubicBezTo>
                <a:lnTo>
                  <a:pt x="713780" y="558170"/>
                </a:lnTo>
                <a:cubicBezTo>
                  <a:pt x="735551" y="581616"/>
                  <a:pt x="492716" y="367251"/>
                  <a:pt x="492716" y="367251"/>
                </a:cubicBezTo>
                <a:cubicBezTo>
                  <a:pt x="456709" y="337943"/>
                  <a:pt x="518674" y="403257"/>
                  <a:pt x="497740" y="382323"/>
                </a:cubicBezTo>
                <a:cubicBezTo>
                  <a:pt x="476806" y="361389"/>
                  <a:pt x="394744" y="271792"/>
                  <a:pt x="367111" y="241647"/>
                </a:cubicBezTo>
                <a:cubicBezTo>
                  <a:pt x="339478" y="211502"/>
                  <a:pt x="387208" y="238297"/>
                  <a:pt x="331942" y="201453"/>
                </a:cubicBezTo>
                <a:cubicBezTo>
                  <a:pt x="276676" y="164609"/>
                  <a:pt x="-11376" y="-10400"/>
                  <a:pt x="347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 2129">
            <a:extLst>
              <a:ext uri="{FF2B5EF4-FFF2-40B4-BE49-F238E27FC236}">
                <a16:creationId xmlns:a16="http://schemas.microsoft.com/office/drawing/2014/main" id="{4898B7CC-1221-D228-311E-37879E18FE57}"/>
              </a:ext>
            </a:extLst>
          </p:cNvPr>
          <p:cNvSpPr/>
          <p:nvPr/>
        </p:nvSpPr>
        <p:spPr>
          <a:xfrm>
            <a:off x="3205632" y="2555020"/>
            <a:ext cx="327749" cy="650316"/>
          </a:xfrm>
          <a:custGeom>
            <a:avLst/>
            <a:gdLst>
              <a:gd name="connsiteX0" fmla="*/ 323952 w 327749"/>
              <a:gd name="connsiteY0" fmla="*/ 9872 h 650316"/>
              <a:gd name="connsiteX1" fmla="*/ 3912 w 327749"/>
              <a:gd name="connsiteY1" fmla="*/ 645380 h 650316"/>
              <a:gd name="connsiteX2" fmla="*/ 145644 w 327749"/>
              <a:gd name="connsiteY2" fmla="*/ 307052 h 650316"/>
              <a:gd name="connsiteX3" fmla="*/ 141072 w 327749"/>
              <a:gd name="connsiteY3" fmla="*/ 348200 h 650316"/>
              <a:gd name="connsiteX4" fmla="*/ 205080 w 327749"/>
              <a:gd name="connsiteY4" fmla="*/ 201896 h 650316"/>
              <a:gd name="connsiteX5" fmla="*/ 182220 w 327749"/>
              <a:gd name="connsiteY5" fmla="*/ 252188 h 650316"/>
              <a:gd name="connsiteX6" fmla="*/ 323952 w 327749"/>
              <a:gd name="connsiteY6" fmla="*/ 9872 h 65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749" h="650316">
                <a:moveTo>
                  <a:pt x="323952" y="9872"/>
                </a:moveTo>
                <a:cubicBezTo>
                  <a:pt x="294234" y="75404"/>
                  <a:pt x="33630" y="595850"/>
                  <a:pt x="3912" y="645380"/>
                </a:cubicBezTo>
                <a:cubicBezTo>
                  <a:pt x="-25806" y="694910"/>
                  <a:pt x="122784" y="356582"/>
                  <a:pt x="145644" y="307052"/>
                </a:cubicBezTo>
                <a:cubicBezTo>
                  <a:pt x="168504" y="257522"/>
                  <a:pt x="131166" y="365726"/>
                  <a:pt x="141072" y="348200"/>
                </a:cubicBezTo>
                <a:cubicBezTo>
                  <a:pt x="150978" y="330674"/>
                  <a:pt x="198222" y="217898"/>
                  <a:pt x="205080" y="201896"/>
                </a:cubicBezTo>
                <a:cubicBezTo>
                  <a:pt x="211938" y="185894"/>
                  <a:pt x="164694" y="278858"/>
                  <a:pt x="182220" y="252188"/>
                </a:cubicBezTo>
                <a:cubicBezTo>
                  <a:pt x="199746" y="225518"/>
                  <a:pt x="353670" y="-55660"/>
                  <a:pt x="323952" y="9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 2130">
            <a:extLst>
              <a:ext uri="{FF2B5EF4-FFF2-40B4-BE49-F238E27FC236}">
                <a16:creationId xmlns:a16="http://schemas.microsoft.com/office/drawing/2014/main" id="{4AF8CE5B-00A9-821A-040F-97B48B5616BF}"/>
              </a:ext>
            </a:extLst>
          </p:cNvPr>
          <p:cNvSpPr/>
          <p:nvPr/>
        </p:nvSpPr>
        <p:spPr>
          <a:xfrm>
            <a:off x="3035645" y="3423410"/>
            <a:ext cx="266417" cy="1107566"/>
          </a:xfrm>
          <a:custGeom>
            <a:avLst/>
            <a:gdLst>
              <a:gd name="connsiteX0" fmla="*/ 265339 w 266417"/>
              <a:gd name="connsiteY0" fmla="*/ 5590 h 1107566"/>
              <a:gd name="connsiteX1" fmla="*/ 50455 w 266417"/>
              <a:gd name="connsiteY1" fmla="*/ 558802 h 1107566"/>
              <a:gd name="connsiteX2" fmla="*/ 68743 w 266417"/>
              <a:gd name="connsiteY2" fmla="*/ 476506 h 1107566"/>
              <a:gd name="connsiteX3" fmla="*/ 163 w 266417"/>
              <a:gd name="connsiteY3" fmla="*/ 1107442 h 1107566"/>
              <a:gd name="connsiteX4" fmla="*/ 91603 w 266417"/>
              <a:gd name="connsiteY4" fmla="*/ 531370 h 1107566"/>
              <a:gd name="connsiteX5" fmla="*/ 73315 w 266417"/>
              <a:gd name="connsiteY5" fmla="*/ 581662 h 1107566"/>
              <a:gd name="connsiteX6" fmla="*/ 146467 w 266417"/>
              <a:gd name="connsiteY6" fmla="*/ 394210 h 1107566"/>
              <a:gd name="connsiteX7" fmla="*/ 119035 w 266417"/>
              <a:gd name="connsiteY7" fmla="*/ 417070 h 1107566"/>
              <a:gd name="connsiteX8" fmla="*/ 132751 w 266417"/>
              <a:gd name="connsiteY8" fmla="*/ 279910 h 1107566"/>
              <a:gd name="connsiteX9" fmla="*/ 265339 w 266417"/>
              <a:gd name="connsiteY9" fmla="*/ 5590 h 110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6417" h="1107566">
                <a:moveTo>
                  <a:pt x="265339" y="5590"/>
                </a:moveTo>
                <a:cubicBezTo>
                  <a:pt x="251623" y="52072"/>
                  <a:pt x="83221" y="480316"/>
                  <a:pt x="50455" y="558802"/>
                </a:cubicBezTo>
                <a:cubicBezTo>
                  <a:pt x="17689" y="637288"/>
                  <a:pt x="77125" y="385066"/>
                  <a:pt x="68743" y="476506"/>
                </a:cubicBezTo>
                <a:cubicBezTo>
                  <a:pt x="60361" y="567946"/>
                  <a:pt x="-3647" y="1098298"/>
                  <a:pt x="163" y="1107442"/>
                </a:cubicBezTo>
                <a:cubicBezTo>
                  <a:pt x="3973" y="1116586"/>
                  <a:pt x="79411" y="619000"/>
                  <a:pt x="91603" y="531370"/>
                </a:cubicBezTo>
                <a:cubicBezTo>
                  <a:pt x="103795" y="443740"/>
                  <a:pt x="64171" y="604522"/>
                  <a:pt x="73315" y="581662"/>
                </a:cubicBezTo>
                <a:cubicBezTo>
                  <a:pt x="82459" y="558802"/>
                  <a:pt x="146467" y="394210"/>
                  <a:pt x="146467" y="394210"/>
                </a:cubicBezTo>
                <a:cubicBezTo>
                  <a:pt x="154087" y="366778"/>
                  <a:pt x="121321" y="436120"/>
                  <a:pt x="119035" y="417070"/>
                </a:cubicBezTo>
                <a:cubicBezTo>
                  <a:pt x="116749" y="398020"/>
                  <a:pt x="107605" y="343918"/>
                  <a:pt x="132751" y="279910"/>
                </a:cubicBezTo>
                <a:cubicBezTo>
                  <a:pt x="157897" y="215902"/>
                  <a:pt x="279055" y="-40892"/>
                  <a:pt x="265339" y="5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 2133">
            <a:extLst>
              <a:ext uri="{FF2B5EF4-FFF2-40B4-BE49-F238E27FC236}">
                <a16:creationId xmlns:a16="http://schemas.microsoft.com/office/drawing/2014/main" id="{FD303983-7FA8-03C9-275A-6EA59DA3EE53}"/>
              </a:ext>
            </a:extLst>
          </p:cNvPr>
          <p:cNvSpPr/>
          <p:nvPr/>
        </p:nvSpPr>
        <p:spPr>
          <a:xfrm>
            <a:off x="4452623" y="6960112"/>
            <a:ext cx="1021038" cy="273410"/>
          </a:xfrm>
          <a:custGeom>
            <a:avLst/>
            <a:gdLst>
              <a:gd name="connsiteX0" fmla="*/ 14221 w 1021038"/>
              <a:gd name="connsiteY0" fmla="*/ 3044 h 273410"/>
              <a:gd name="connsiteX1" fmla="*/ 718309 w 1021038"/>
              <a:gd name="connsiteY1" fmla="*/ 236216 h 273410"/>
              <a:gd name="connsiteX2" fmla="*/ 1020061 w 1021038"/>
              <a:gd name="connsiteY2" fmla="*/ 272792 h 273410"/>
              <a:gd name="connsiteX3" fmla="*/ 631441 w 1021038"/>
              <a:gd name="connsiteY3" fmla="*/ 236216 h 273410"/>
              <a:gd name="connsiteX4" fmla="*/ 658873 w 1021038"/>
              <a:gd name="connsiteY4" fmla="*/ 245360 h 273410"/>
              <a:gd name="connsiteX5" fmla="*/ 521713 w 1021038"/>
              <a:gd name="connsiteY5" fmla="*/ 181352 h 273410"/>
              <a:gd name="connsiteX6" fmla="*/ 265681 w 1021038"/>
              <a:gd name="connsiteY6" fmla="*/ 108200 h 273410"/>
              <a:gd name="connsiteX7" fmla="*/ 14221 w 1021038"/>
              <a:gd name="connsiteY7" fmla="*/ 3044 h 27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038" h="273410">
                <a:moveTo>
                  <a:pt x="14221" y="3044"/>
                </a:moveTo>
                <a:cubicBezTo>
                  <a:pt x="89659" y="24380"/>
                  <a:pt x="550669" y="191258"/>
                  <a:pt x="718309" y="236216"/>
                </a:cubicBezTo>
                <a:cubicBezTo>
                  <a:pt x="885949" y="281174"/>
                  <a:pt x="1034539" y="272792"/>
                  <a:pt x="1020061" y="272792"/>
                </a:cubicBezTo>
                <a:cubicBezTo>
                  <a:pt x="1005583" y="272792"/>
                  <a:pt x="631441" y="236216"/>
                  <a:pt x="631441" y="236216"/>
                </a:cubicBezTo>
                <a:cubicBezTo>
                  <a:pt x="571243" y="231644"/>
                  <a:pt x="677161" y="254504"/>
                  <a:pt x="658873" y="245360"/>
                </a:cubicBezTo>
                <a:cubicBezTo>
                  <a:pt x="640585" y="236216"/>
                  <a:pt x="587245" y="204212"/>
                  <a:pt x="521713" y="181352"/>
                </a:cubicBezTo>
                <a:cubicBezTo>
                  <a:pt x="456181" y="158492"/>
                  <a:pt x="347215" y="137918"/>
                  <a:pt x="265681" y="108200"/>
                </a:cubicBezTo>
                <a:cubicBezTo>
                  <a:pt x="184147" y="78482"/>
                  <a:pt x="-61217" y="-18292"/>
                  <a:pt x="14221" y="3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 2134">
            <a:extLst>
              <a:ext uri="{FF2B5EF4-FFF2-40B4-BE49-F238E27FC236}">
                <a16:creationId xmlns:a16="http://schemas.microsoft.com/office/drawing/2014/main" id="{2585B94E-356B-3846-754F-72D8E3B9C4ED}"/>
              </a:ext>
            </a:extLst>
          </p:cNvPr>
          <p:cNvSpPr/>
          <p:nvPr/>
        </p:nvSpPr>
        <p:spPr>
          <a:xfrm>
            <a:off x="4831519" y="6752190"/>
            <a:ext cx="1323260" cy="500761"/>
          </a:xfrm>
          <a:custGeom>
            <a:avLst/>
            <a:gdLst>
              <a:gd name="connsiteX0" fmla="*/ 1085 w 1323260"/>
              <a:gd name="connsiteY0" fmla="*/ 654 h 500761"/>
              <a:gd name="connsiteX1" fmla="*/ 709745 w 1323260"/>
              <a:gd name="connsiteY1" fmla="*/ 439566 h 500761"/>
              <a:gd name="connsiteX2" fmla="*/ 1322393 w 1323260"/>
              <a:gd name="connsiteY2" fmla="*/ 499002 h 500761"/>
              <a:gd name="connsiteX3" fmla="*/ 837761 w 1323260"/>
              <a:gd name="connsiteY3" fmla="*/ 457854 h 500761"/>
              <a:gd name="connsiteX4" fmla="*/ 554297 w 1323260"/>
              <a:gd name="connsiteY4" fmla="*/ 343554 h 500761"/>
              <a:gd name="connsiteX5" fmla="*/ 1085 w 1323260"/>
              <a:gd name="connsiteY5" fmla="*/ 654 h 50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260" h="500761">
                <a:moveTo>
                  <a:pt x="1085" y="654"/>
                </a:moveTo>
                <a:cubicBezTo>
                  <a:pt x="26993" y="16656"/>
                  <a:pt x="489527" y="356508"/>
                  <a:pt x="709745" y="439566"/>
                </a:cubicBezTo>
                <a:cubicBezTo>
                  <a:pt x="929963" y="522624"/>
                  <a:pt x="1301057" y="495954"/>
                  <a:pt x="1322393" y="499002"/>
                </a:cubicBezTo>
                <a:cubicBezTo>
                  <a:pt x="1343729" y="502050"/>
                  <a:pt x="965777" y="483762"/>
                  <a:pt x="837761" y="457854"/>
                </a:cubicBezTo>
                <a:cubicBezTo>
                  <a:pt x="709745" y="431946"/>
                  <a:pt x="688409" y="420516"/>
                  <a:pt x="554297" y="343554"/>
                </a:cubicBezTo>
                <a:cubicBezTo>
                  <a:pt x="420185" y="266592"/>
                  <a:pt x="-24823" y="-15348"/>
                  <a:pt x="1085" y="65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 2135">
            <a:extLst>
              <a:ext uri="{FF2B5EF4-FFF2-40B4-BE49-F238E27FC236}">
                <a16:creationId xmlns:a16="http://schemas.microsoft.com/office/drawing/2014/main" id="{E6C9BFE9-B099-F646-A987-574E30C0FD59}"/>
              </a:ext>
            </a:extLst>
          </p:cNvPr>
          <p:cNvSpPr/>
          <p:nvPr/>
        </p:nvSpPr>
        <p:spPr>
          <a:xfrm>
            <a:off x="5149945" y="6455112"/>
            <a:ext cx="886640" cy="501458"/>
          </a:xfrm>
          <a:custGeom>
            <a:avLst/>
            <a:gdLst>
              <a:gd name="connsiteX0" fmla="*/ 2699 w 886640"/>
              <a:gd name="connsiteY0" fmla="*/ 552 h 501458"/>
              <a:gd name="connsiteX1" fmla="*/ 400463 w 886640"/>
              <a:gd name="connsiteY1" fmla="*/ 348024 h 501458"/>
              <a:gd name="connsiteX2" fmla="*/ 885095 w 886640"/>
              <a:gd name="connsiteY2" fmla="*/ 498900 h 501458"/>
              <a:gd name="connsiteX3" fmla="*/ 555911 w 886640"/>
              <a:gd name="connsiteY3" fmla="*/ 444036 h 501458"/>
              <a:gd name="connsiteX4" fmla="*/ 601631 w 886640"/>
              <a:gd name="connsiteY4" fmla="*/ 457752 h 501458"/>
              <a:gd name="connsiteX5" fmla="*/ 368459 w 886640"/>
              <a:gd name="connsiteY5" fmla="*/ 361740 h 501458"/>
              <a:gd name="connsiteX6" fmla="*/ 469043 w 886640"/>
              <a:gd name="connsiteY6" fmla="*/ 412032 h 501458"/>
              <a:gd name="connsiteX7" fmla="*/ 235871 w 886640"/>
              <a:gd name="connsiteY7" fmla="*/ 270300 h 501458"/>
              <a:gd name="connsiteX8" fmla="*/ 2699 w 886640"/>
              <a:gd name="connsiteY8" fmla="*/ 552 h 50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6640" h="501458">
                <a:moveTo>
                  <a:pt x="2699" y="552"/>
                </a:moveTo>
                <a:cubicBezTo>
                  <a:pt x="30131" y="13506"/>
                  <a:pt x="253397" y="264966"/>
                  <a:pt x="400463" y="348024"/>
                </a:cubicBezTo>
                <a:cubicBezTo>
                  <a:pt x="547529" y="431082"/>
                  <a:pt x="859187" y="482898"/>
                  <a:pt x="885095" y="498900"/>
                </a:cubicBezTo>
                <a:cubicBezTo>
                  <a:pt x="911003" y="514902"/>
                  <a:pt x="603155" y="450894"/>
                  <a:pt x="555911" y="444036"/>
                </a:cubicBezTo>
                <a:cubicBezTo>
                  <a:pt x="508667" y="437178"/>
                  <a:pt x="632873" y="471468"/>
                  <a:pt x="601631" y="457752"/>
                </a:cubicBezTo>
                <a:cubicBezTo>
                  <a:pt x="570389" y="444036"/>
                  <a:pt x="390557" y="369360"/>
                  <a:pt x="368459" y="361740"/>
                </a:cubicBezTo>
                <a:cubicBezTo>
                  <a:pt x="346361" y="354120"/>
                  <a:pt x="491141" y="427272"/>
                  <a:pt x="469043" y="412032"/>
                </a:cubicBezTo>
                <a:cubicBezTo>
                  <a:pt x="446945" y="396792"/>
                  <a:pt x="307499" y="334308"/>
                  <a:pt x="235871" y="270300"/>
                </a:cubicBezTo>
                <a:cubicBezTo>
                  <a:pt x="164243" y="206292"/>
                  <a:pt x="-24733" y="-12402"/>
                  <a:pt x="2699" y="5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 2136">
            <a:extLst>
              <a:ext uri="{FF2B5EF4-FFF2-40B4-BE49-F238E27FC236}">
                <a16:creationId xmlns:a16="http://schemas.microsoft.com/office/drawing/2014/main" id="{35E33350-87F5-2C79-73D3-38FF23985467}"/>
              </a:ext>
            </a:extLst>
          </p:cNvPr>
          <p:cNvSpPr/>
          <p:nvPr/>
        </p:nvSpPr>
        <p:spPr>
          <a:xfrm>
            <a:off x="6825994" y="6432638"/>
            <a:ext cx="306337" cy="388884"/>
          </a:xfrm>
          <a:custGeom>
            <a:avLst/>
            <a:gdLst>
              <a:gd name="connsiteX0" fmla="*/ 306326 w 306337"/>
              <a:gd name="connsiteY0" fmla="*/ 166 h 388884"/>
              <a:gd name="connsiteX1" fmla="*/ 214886 w 306337"/>
              <a:gd name="connsiteY1" fmla="*/ 151042 h 388884"/>
              <a:gd name="connsiteX2" fmla="*/ 2 w 306337"/>
              <a:gd name="connsiteY2" fmla="*/ 388786 h 388884"/>
              <a:gd name="connsiteX3" fmla="*/ 219458 w 306337"/>
              <a:gd name="connsiteY3" fmla="*/ 178474 h 388884"/>
              <a:gd name="connsiteX4" fmla="*/ 306326 w 306337"/>
              <a:gd name="connsiteY4" fmla="*/ 166 h 38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37" h="388884">
                <a:moveTo>
                  <a:pt x="306326" y="166"/>
                </a:moveTo>
                <a:cubicBezTo>
                  <a:pt x="305564" y="-4406"/>
                  <a:pt x="265940" y="86272"/>
                  <a:pt x="214886" y="151042"/>
                </a:cubicBezTo>
                <a:cubicBezTo>
                  <a:pt x="163832" y="215812"/>
                  <a:pt x="-760" y="384214"/>
                  <a:pt x="2" y="388786"/>
                </a:cubicBezTo>
                <a:cubicBezTo>
                  <a:pt x="764" y="393358"/>
                  <a:pt x="169166" y="237910"/>
                  <a:pt x="219458" y="178474"/>
                </a:cubicBezTo>
                <a:cubicBezTo>
                  <a:pt x="269750" y="119038"/>
                  <a:pt x="307088" y="4738"/>
                  <a:pt x="306326" y="1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 2137">
            <a:extLst>
              <a:ext uri="{FF2B5EF4-FFF2-40B4-BE49-F238E27FC236}">
                <a16:creationId xmlns:a16="http://schemas.microsoft.com/office/drawing/2014/main" id="{C3C718A5-622E-A625-9FA5-A5A47D49C61A}"/>
              </a:ext>
            </a:extLst>
          </p:cNvPr>
          <p:cNvSpPr/>
          <p:nvPr/>
        </p:nvSpPr>
        <p:spPr>
          <a:xfrm>
            <a:off x="6551578" y="6437320"/>
            <a:ext cx="86971" cy="242415"/>
          </a:xfrm>
          <a:custGeom>
            <a:avLst/>
            <a:gdLst>
              <a:gd name="connsiteX0" fmla="*/ 98 w 86971"/>
              <a:gd name="connsiteY0" fmla="*/ 56 h 242415"/>
              <a:gd name="connsiteX1" fmla="*/ 68678 w 86971"/>
              <a:gd name="connsiteY1" fmla="*/ 105212 h 242415"/>
              <a:gd name="connsiteX2" fmla="*/ 18386 w 86971"/>
              <a:gd name="connsiteY2" fmla="*/ 242372 h 242415"/>
              <a:gd name="connsiteX3" fmla="*/ 86966 w 86971"/>
              <a:gd name="connsiteY3" fmla="*/ 118928 h 242415"/>
              <a:gd name="connsiteX4" fmla="*/ 98 w 86971"/>
              <a:gd name="connsiteY4" fmla="*/ 56 h 24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71" h="242415">
                <a:moveTo>
                  <a:pt x="98" y="56"/>
                </a:moveTo>
                <a:cubicBezTo>
                  <a:pt x="-2950" y="-2230"/>
                  <a:pt x="65630" y="64826"/>
                  <a:pt x="68678" y="105212"/>
                </a:cubicBezTo>
                <a:cubicBezTo>
                  <a:pt x="71726" y="145598"/>
                  <a:pt x="15338" y="240086"/>
                  <a:pt x="18386" y="242372"/>
                </a:cubicBezTo>
                <a:cubicBezTo>
                  <a:pt x="21434" y="244658"/>
                  <a:pt x="86204" y="157028"/>
                  <a:pt x="86966" y="118928"/>
                </a:cubicBezTo>
                <a:cubicBezTo>
                  <a:pt x="87728" y="80828"/>
                  <a:pt x="3146" y="2342"/>
                  <a:pt x="98" y="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 2138">
            <a:extLst>
              <a:ext uri="{FF2B5EF4-FFF2-40B4-BE49-F238E27FC236}">
                <a16:creationId xmlns:a16="http://schemas.microsoft.com/office/drawing/2014/main" id="{26E3CF58-51FF-16B1-D878-5B700FFA83F8}"/>
              </a:ext>
            </a:extLst>
          </p:cNvPr>
          <p:cNvSpPr/>
          <p:nvPr/>
        </p:nvSpPr>
        <p:spPr>
          <a:xfrm>
            <a:off x="7328356" y="5385389"/>
            <a:ext cx="134515" cy="650304"/>
          </a:xfrm>
          <a:custGeom>
            <a:avLst/>
            <a:gdLst>
              <a:gd name="connsiteX0" fmla="*/ 105716 w 134515"/>
              <a:gd name="connsiteY0" fmla="*/ 427 h 650304"/>
              <a:gd name="connsiteX1" fmla="*/ 114860 w 134515"/>
              <a:gd name="connsiteY1" fmla="*/ 238171 h 650304"/>
              <a:gd name="connsiteX2" fmla="*/ 560 w 134515"/>
              <a:gd name="connsiteY2" fmla="*/ 645079 h 650304"/>
              <a:gd name="connsiteX3" fmla="*/ 73712 w 134515"/>
              <a:gd name="connsiteY3" fmla="*/ 457627 h 650304"/>
              <a:gd name="connsiteX4" fmla="*/ 133148 w 134515"/>
              <a:gd name="connsiteY4" fmla="*/ 293035 h 650304"/>
              <a:gd name="connsiteX5" fmla="*/ 105716 w 134515"/>
              <a:gd name="connsiteY5" fmla="*/ 427 h 6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515" h="650304">
                <a:moveTo>
                  <a:pt x="105716" y="427"/>
                </a:moveTo>
                <a:cubicBezTo>
                  <a:pt x="102668" y="-8717"/>
                  <a:pt x="132386" y="130729"/>
                  <a:pt x="114860" y="238171"/>
                </a:cubicBezTo>
                <a:cubicBezTo>
                  <a:pt x="97334" y="345613"/>
                  <a:pt x="7418" y="608503"/>
                  <a:pt x="560" y="645079"/>
                </a:cubicBezTo>
                <a:cubicBezTo>
                  <a:pt x="-6298" y="681655"/>
                  <a:pt x="51614" y="516301"/>
                  <a:pt x="73712" y="457627"/>
                </a:cubicBezTo>
                <a:cubicBezTo>
                  <a:pt x="95810" y="398953"/>
                  <a:pt x="124766" y="366187"/>
                  <a:pt x="133148" y="293035"/>
                </a:cubicBezTo>
                <a:cubicBezTo>
                  <a:pt x="141530" y="219883"/>
                  <a:pt x="108764" y="9571"/>
                  <a:pt x="105716" y="42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 2139">
            <a:extLst>
              <a:ext uri="{FF2B5EF4-FFF2-40B4-BE49-F238E27FC236}">
                <a16:creationId xmlns:a16="http://schemas.microsoft.com/office/drawing/2014/main" id="{27AD32D3-D6C6-3CAC-77A4-BD58F0501503}"/>
              </a:ext>
            </a:extLst>
          </p:cNvPr>
          <p:cNvSpPr/>
          <p:nvPr/>
        </p:nvSpPr>
        <p:spPr>
          <a:xfrm>
            <a:off x="7520718" y="3947512"/>
            <a:ext cx="184044" cy="679801"/>
          </a:xfrm>
          <a:custGeom>
            <a:avLst/>
            <a:gdLst>
              <a:gd name="connsiteX0" fmla="*/ 222 w 184044"/>
              <a:gd name="connsiteY0" fmla="*/ 2696 h 679801"/>
              <a:gd name="connsiteX1" fmla="*/ 114522 w 184044"/>
              <a:gd name="connsiteY1" fmla="*/ 304448 h 679801"/>
              <a:gd name="connsiteX2" fmla="*/ 183102 w 184044"/>
              <a:gd name="connsiteY2" fmla="*/ 679352 h 679801"/>
              <a:gd name="connsiteX3" fmla="*/ 155670 w 184044"/>
              <a:gd name="connsiteY3" fmla="*/ 382172 h 679801"/>
              <a:gd name="connsiteX4" fmla="*/ 173958 w 184044"/>
              <a:gd name="connsiteY4" fmla="*/ 446180 h 679801"/>
              <a:gd name="connsiteX5" fmla="*/ 87090 w 184044"/>
              <a:gd name="connsiteY5" fmla="*/ 171860 h 679801"/>
              <a:gd name="connsiteX6" fmla="*/ 222 w 184044"/>
              <a:gd name="connsiteY6" fmla="*/ 2696 h 67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044" h="679801">
                <a:moveTo>
                  <a:pt x="222" y="2696"/>
                </a:moveTo>
                <a:cubicBezTo>
                  <a:pt x="4794" y="24794"/>
                  <a:pt x="84042" y="191672"/>
                  <a:pt x="114522" y="304448"/>
                </a:cubicBezTo>
                <a:cubicBezTo>
                  <a:pt x="145002" y="417224"/>
                  <a:pt x="176244" y="666398"/>
                  <a:pt x="183102" y="679352"/>
                </a:cubicBezTo>
                <a:cubicBezTo>
                  <a:pt x="189960" y="692306"/>
                  <a:pt x="157194" y="421034"/>
                  <a:pt x="155670" y="382172"/>
                </a:cubicBezTo>
                <a:cubicBezTo>
                  <a:pt x="154146" y="343310"/>
                  <a:pt x="185388" y="481232"/>
                  <a:pt x="173958" y="446180"/>
                </a:cubicBezTo>
                <a:cubicBezTo>
                  <a:pt x="162528" y="411128"/>
                  <a:pt x="111474" y="244250"/>
                  <a:pt x="87090" y="171860"/>
                </a:cubicBezTo>
                <a:cubicBezTo>
                  <a:pt x="62706" y="99470"/>
                  <a:pt x="-4350" y="-19402"/>
                  <a:pt x="222" y="2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 2140">
            <a:extLst>
              <a:ext uri="{FF2B5EF4-FFF2-40B4-BE49-F238E27FC236}">
                <a16:creationId xmlns:a16="http://schemas.microsoft.com/office/drawing/2014/main" id="{5BCDE60F-13AD-E025-C615-C632447C172B}"/>
              </a:ext>
            </a:extLst>
          </p:cNvPr>
          <p:cNvSpPr/>
          <p:nvPr/>
        </p:nvSpPr>
        <p:spPr>
          <a:xfrm>
            <a:off x="7339040" y="3248286"/>
            <a:ext cx="223813" cy="571309"/>
          </a:xfrm>
          <a:custGeom>
            <a:avLst/>
            <a:gdLst>
              <a:gd name="connsiteX0" fmla="*/ 1560 w 223813"/>
              <a:gd name="connsiteY0" fmla="*/ 2914 h 571309"/>
              <a:gd name="connsiteX1" fmla="*/ 119035 w 223813"/>
              <a:gd name="connsiteY1" fmla="*/ 329939 h 571309"/>
              <a:gd name="connsiteX2" fmla="*/ 223810 w 223813"/>
              <a:gd name="connsiteY2" fmla="*/ 571239 h 571309"/>
              <a:gd name="connsiteX3" fmla="*/ 115860 w 223813"/>
              <a:gd name="connsiteY3" fmla="*/ 355339 h 571309"/>
              <a:gd name="connsiteX4" fmla="*/ 115860 w 223813"/>
              <a:gd name="connsiteY4" fmla="*/ 374389 h 571309"/>
              <a:gd name="connsiteX5" fmla="*/ 55535 w 223813"/>
              <a:gd name="connsiteY5" fmla="*/ 180714 h 571309"/>
              <a:gd name="connsiteX6" fmla="*/ 1560 w 223813"/>
              <a:gd name="connsiteY6" fmla="*/ 2914 h 57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13" h="571309">
                <a:moveTo>
                  <a:pt x="1560" y="2914"/>
                </a:moveTo>
                <a:cubicBezTo>
                  <a:pt x="12143" y="27785"/>
                  <a:pt x="81993" y="235218"/>
                  <a:pt x="119035" y="329939"/>
                </a:cubicBezTo>
                <a:cubicBezTo>
                  <a:pt x="156077" y="424660"/>
                  <a:pt x="224339" y="567006"/>
                  <a:pt x="223810" y="571239"/>
                </a:cubicBezTo>
                <a:cubicBezTo>
                  <a:pt x="223281" y="575472"/>
                  <a:pt x="133852" y="388147"/>
                  <a:pt x="115860" y="355339"/>
                </a:cubicBezTo>
                <a:cubicBezTo>
                  <a:pt x="97868" y="322531"/>
                  <a:pt x="125914" y="403493"/>
                  <a:pt x="115860" y="374389"/>
                </a:cubicBezTo>
                <a:cubicBezTo>
                  <a:pt x="105806" y="345285"/>
                  <a:pt x="74056" y="242626"/>
                  <a:pt x="55535" y="180714"/>
                </a:cubicBezTo>
                <a:cubicBezTo>
                  <a:pt x="37014" y="118802"/>
                  <a:pt x="-9023" y="-21957"/>
                  <a:pt x="1560" y="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 2141">
            <a:extLst>
              <a:ext uri="{FF2B5EF4-FFF2-40B4-BE49-F238E27FC236}">
                <a16:creationId xmlns:a16="http://schemas.microsoft.com/office/drawing/2014/main" id="{F70CAEA1-9EB9-F0C2-759E-D5013912B421}"/>
              </a:ext>
            </a:extLst>
          </p:cNvPr>
          <p:cNvSpPr/>
          <p:nvPr/>
        </p:nvSpPr>
        <p:spPr>
          <a:xfrm>
            <a:off x="7067135" y="2787344"/>
            <a:ext cx="236169" cy="337383"/>
          </a:xfrm>
          <a:custGeom>
            <a:avLst/>
            <a:gdLst>
              <a:gd name="connsiteX0" fmla="*/ 415 w 236169"/>
              <a:gd name="connsiteY0" fmla="*/ 306 h 337383"/>
              <a:gd name="connsiteX1" fmla="*/ 146465 w 236169"/>
              <a:gd name="connsiteY1" fmla="*/ 108256 h 337383"/>
              <a:gd name="connsiteX2" fmla="*/ 235365 w 236169"/>
              <a:gd name="connsiteY2" fmla="*/ 336856 h 337383"/>
              <a:gd name="connsiteX3" fmla="*/ 190915 w 236169"/>
              <a:gd name="connsiteY3" fmla="*/ 171756 h 337383"/>
              <a:gd name="connsiteX4" fmla="*/ 200440 w 236169"/>
              <a:gd name="connsiteY4" fmla="*/ 193981 h 337383"/>
              <a:gd name="connsiteX5" fmla="*/ 105190 w 236169"/>
              <a:gd name="connsiteY5" fmla="*/ 79681 h 337383"/>
              <a:gd name="connsiteX6" fmla="*/ 415 w 236169"/>
              <a:gd name="connsiteY6" fmla="*/ 306 h 33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169" h="337383">
                <a:moveTo>
                  <a:pt x="415" y="306"/>
                </a:moveTo>
                <a:cubicBezTo>
                  <a:pt x="7294" y="5068"/>
                  <a:pt x="107307" y="52164"/>
                  <a:pt x="146465" y="108256"/>
                </a:cubicBezTo>
                <a:cubicBezTo>
                  <a:pt x="185623" y="164348"/>
                  <a:pt x="227957" y="326273"/>
                  <a:pt x="235365" y="336856"/>
                </a:cubicBezTo>
                <a:cubicBezTo>
                  <a:pt x="242773" y="347439"/>
                  <a:pt x="196736" y="195569"/>
                  <a:pt x="190915" y="171756"/>
                </a:cubicBezTo>
                <a:cubicBezTo>
                  <a:pt x="185094" y="147943"/>
                  <a:pt x="214728" y="209327"/>
                  <a:pt x="200440" y="193981"/>
                </a:cubicBezTo>
                <a:cubicBezTo>
                  <a:pt x="186153" y="178635"/>
                  <a:pt x="136411" y="111960"/>
                  <a:pt x="105190" y="79681"/>
                </a:cubicBezTo>
                <a:cubicBezTo>
                  <a:pt x="73969" y="47402"/>
                  <a:pt x="-6464" y="-4456"/>
                  <a:pt x="415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 2142">
            <a:extLst>
              <a:ext uri="{FF2B5EF4-FFF2-40B4-BE49-F238E27FC236}">
                <a16:creationId xmlns:a16="http://schemas.microsoft.com/office/drawing/2014/main" id="{4C9878AD-6688-8381-974A-3F6A9AD965BD}"/>
              </a:ext>
            </a:extLst>
          </p:cNvPr>
          <p:cNvSpPr/>
          <p:nvPr/>
        </p:nvSpPr>
        <p:spPr>
          <a:xfrm>
            <a:off x="3559629" y="4071254"/>
            <a:ext cx="261620" cy="1123094"/>
          </a:xfrm>
          <a:custGeom>
            <a:avLst/>
            <a:gdLst>
              <a:gd name="connsiteX0" fmla="*/ 70757 w 261620"/>
              <a:gd name="connsiteY0" fmla="*/ 3 h 1123094"/>
              <a:gd name="connsiteX1" fmla="*/ 0 w 261620"/>
              <a:gd name="connsiteY1" fmla="*/ 266703 h 1123094"/>
              <a:gd name="connsiteX2" fmla="*/ 70757 w 261620"/>
              <a:gd name="connsiteY2" fmla="*/ 620489 h 1123094"/>
              <a:gd name="connsiteX3" fmla="*/ 32657 w 261620"/>
              <a:gd name="connsiteY3" fmla="*/ 538846 h 1123094"/>
              <a:gd name="connsiteX4" fmla="*/ 206828 w 261620"/>
              <a:gd name="connsiteY4" fmla="*/ 870860 h 1123094"/>
              <a:gd name="connsiteX5" fmla="*/ 179614 w 261620"/>
              <a:gd name="connsiteY5" fmla="*/ 827317 h 1123094"/>
              <a:gd name="connsiteX6" fmla="*/ 261257 w 261620"/>
              <a:gd name="connsiteY6" fmla="*/ 1121232 h 1123094"/>
              <a:gd name="connsiteX7" fmla="*/ 141514 w 261620"/>
              <a:gd name="connsiteY7" fmla="*/ 664032 h 1123094"/>
              <a:gd name="connsiteX8" fmla="*/ 157842 w 261620"/>
              <a:gd name="connsiteY8" fmla="*/ 702132 h 1123094"/>
              <a:gd name="connsiteX9" fmla="*/ 21771 w 261620"/>
              <a:gd name="connsiteY9" fmla="*/ 451760 h 1123094"/>
              <a:gd name="connsiteX10" fmla="*/ 21771 w 261620"/>
              <a:gd name="connsiteY10" fmla="*/ 261260 h 1123094"/>
              <a:gd name="connsiteX11" fmla="*/ 70757 w 261620"/>
              <a:gd name="connsiteY11" fmla="*/ 3 h 112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620" h="1123094">
                <a:moveTo>
                  <a:pt x="70757" y="3"/>
                </a:moveTo>
                <a:cubicBezTo>
                  <a:pt x="67128" y="910"/>
                  <a:pt x="0" y="163289"/>
                  <a:pt x="0" y="266703"/>
                </a:cubicBezTo>
                <a:cubicBezTo>
                  <a:pt x="0" y="370117"/>
                  <a:pt x="65314" y="575132"/>
                  <a:pt x="70757" y="620489"/>
                </a:cubicBezTo>
                <a:cubicBezTo>
                  <a:pt x="76200" y="665846"/>
                  <a:pt x="9978" y="497117"/>
                  <a:pt x="32657" y="538846"/>
                </a:cubicBezTo>
                <a:cubicBezTo>
                  <a:pt x="55336" y="580575"/>
                  <a:pt x="182335" y="822782"/>
                  <a:pt x="206828" y="870860"/>
                </a:cubicBezTo>
                <a:cubicBezTo>
                  <a:pt x="231321" y="918938"/>
                  <a:pt x="170543" y="785588"/>
                  <a:pt x="179614" y="827317"/>
                </a:cubicBezTo>
                <a:cubicBezTo>
                  <a:pt x="188685" y="869046"/>
                  <a:pt x="267607" y="1148446"/>
                  <a:pt x="261257" y="1121232"/>
                </a:cubicBezTo>
                <a:cubicBezTo>
                  <a:pt x="254907" y="1094018"/>
                  <a:pt x="158750" y="733882"/>
                  <a:pt x="141514" y="664032"/>
                </a:cubicBezTo>
                <a:cubicBezTo>
                  <a:pt x="124278" y="594182"/>
                  <a:pt x="177799" y="737511"/>
                  <a:pt x="157842" y="702132"/>
                </a:cubicBezTo>
                <a:cubicBezTo>
                  <a:pt x="137885" y="666753"/>
                  <a:pt x="44450" y="525239"/>
                  <a:pt x="21771" y="451760"/>
                </a:cubicBezTo>
                <a:cubicBezTo>
                  <a:pt x="-908" y="378281"/>
                  <a:pt x="12700" y="333831"/>
                  <a:pt x="21771" y="261260"/>
                </a:cubicBezTo>
                <a:cubicBezTo>
                  <a:pt x="30842" y="188689"/>
                  <a:pt x="74386" y="-904"/>
                  <a:pt x="70757" y="3"/>
                </a:cubicBezTo>
                <a:close/>
              </a:path>
            </a:pathLst>
          </a:custGeom>
          <a:solidFill>
            <a:srgbClr val="FF8AD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 2143">
            <a:extLst>
              <a:ext uri="{FF2B5EF4-FFF2-40B4-BE49-F238E27FC236}">
                <a16:creationId xmlns:a16="http://schemas.microsoft.com/office/drawing/2014/main" id="{7C734E1F-5653-7CE0-B29F-3BD497C3E328}"/>
              </a:ext>
            </a:extLst>
          </p:cNvPr>
          <p:cNvSpPr/>
          <p:nvPr/>
        </p:nvSpPr>
        <p:spPr>
          <a:xfrm>
            <a:off x="3771712" y="5497028"/>
            <a:ext cx="459484" cy="779367"/>
          </a:xfrm>
          <a:custGeom>
            <a:avLst/>
            <a:gdLst>
              <a:gd name="connsiteX0" fmla="*/ 188 w 459484"/>
              <a:gd name="connsiteY0" fmla="*/ 258 h 779367"/>
              <a:gd name="connsiteX1" fmla="*/ 70945 w 459484"/>
              <a:gd name="connsiteY1" fmla="*/ 234301 h 779367"/>
              <a:gd name="connsiteX2" fmla="*/ 457388 w 459484"/>
              <a:gd name="connsiteY2" fmla="*/ 773143 h 779367"/>
              <a:gd name="connsiteX3" fmla="*/ 217902 w 459484"/>
              <a:gd name="connsiteY3" fmla="*/ 511886 h 779367"/>
              <a:gd name="connsiteX4" fmla="*/ 54617 w 459484"/>
              <a:gd name="connsiteY4" fmla="*/ 272401 h 779367"/>
              <a:gd name="connsiteX5" fmla="*/ 188 w 459484"/>
              <a:gd name="connsiteY5" fmla="*/ 258 h 77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484" h="779367">
                <a:moveTo>
                  <a:pt x="188" y="258"/>
                </a:moveTo>
                <a:cubicBezTo>
                  <a:pt x="2909" y="-6092"/>
                  <a:pt x="-5255" y="105487"/>
                  <a:pt x="70945" y="234301"/>
                </a:cubicBezTo>
                <a:cubicBezTo>
                  <a:pt x="147145" y="363115"/>
                  <a:pt x="432895" y="726879"/>
                  <a:pt x="457388" y="773143"/>
                </a:cubicBezTo>
                <a:cubicBezTo>
                  <a:pt x="481881" y="819407"/>
                  <a:pt x="285031" y="595343"/>
                  <a:pt x="217902" y="511886"/>
                </a:cubicBezTo>
                <a:cubicBezTo>
                  <a:pt x="150773" y="428429"/>
                  <a:pt x="84553" y="358579"/>
                  <a:pt x="54617" y="272401"/>
                </a:cubicBezTo>
                <a:cubicBezTo>
                  <a:pt x="24681" y="186223"/>
                  <a:pt x="-2533" y="6608"/>
                  <a:pt x="188" y="2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 2144">
            <a:extLst>
              <a:ext uri="{FF2B5EF4-FFF2-40B4-BE49-F238E27FC236}">
                <a16:creationId xmlns:a16="http://schemas.microsoft.com/office/drawing/2014/main" id="{C0F38A72-1472-28A0-E0E4-04A35E5BADBE}"/>
              </a:ext>
            </a:extLst>
          </p:cNvPr>
          <p:cNvSpPr/>
          <p:nvPr/>
        </p:nvSpPr>
        <p:spPr>
          <a:xfrm>
            <a:off x="3257168" y="4695413"/>
            <a:ext cx="107986" cy="960364"/>
          </a:xfrm>
          <a:custGeom>
            <a:avLst/>
            <a:gdLst>
              <a:gd name="connsiteX0" fmla="*/ 105157 w 107986"/>
              <a:gd name="connsiteY0" fmla="*/ 412 h 960364"/>
              <a:gd name="connsiteX1" fmla="*/ 38482 w 107986"/>
              <a:gd name="connsiteY1" fmla="*/ 362362 h 960364"/>
              <a:gd name="connsiteX2" fmla="*/ 105157 w 107986"/>
              <a:gd name="connsiteY2" fmla="*/ 943387 h 960364"/>
              <a:gd name="connsiteX3" fmla="*/ 86107 w 107986"/>
              <a:gd name="connsiteY3" fmla="*/ 771937 h 960364"/>
              <a:gd name="connsiteX4" fmla="*/ 382 w 107986"/>
              <a:gd name="connsiteY4" fmla="*/ 429037 h 960364"/>
              <a:gd name="connsiteX5" fmla="*/ 105157 w 107986"/>
              <a:gd name="connsiteY5" fmla="*/ 412 h 9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86" h="960364">
                <a:moveTo>
                  <a:pt x="105157" y="412"/>
                </a:moveTo>
                <a:cubicBezTo>
                  <a:pt x="111507" y="-10700"/>
                  <a:pt x="38482" y="205200"/>
                  <a:pt x="38482" y="362362"/>
                </a:cubicBezTo>
                <a:cubicBezTo>
                  <a:pt x="38482" y="519524"/>
                  <a:pt x="97219" y="875125"/>
                  <a:pt x="105157" y="943387"/>
                </a:cubicBezTo>
                <a:cubicBezTo>
                  <a:pt x="113095" y="1011650"/>
                  <a:pt x="103569" y="857662"/>
                  <a:pt x="86107" y="771937"/>
                </a:cubicBezTo>
                <a:cubicBezTo>
                  <a:pt x="68645" y="686212"/>
                  <a:pt x="-5968" y="560799"/>
                  <a:pt x="382" y="429037"/>
                </a:cubicBezTo>
                <a:cubicBezTo>
                  <a:pt x="6732" y="297275"/>
                  <a:pt x="98807" y="11524"/>
                  <a:pt x="105157" y="4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 2146">
            <a:extLst>
              <a:ext uri="{FF2B5EF4-FFF2-40B4-BE49-F238E27FC236}">
                <a16:creationId xmlns:a16="http://schemas.microsoft.com/office/drawing/2014/main" id="{B49763FA-B200-5130-30F9-9983B6BF2530}"/>
              </a:ext>
            </a:extLst>
          </p:cNvPr>
          <p:cNvSpPr/>
          <p:nvPr/>
        </p:nvSpPr>
        <p:spPr>
          <a:xfrm>
            <a:off x="6695338" y="5941057"/>
            <a:ext cx="246648" cy="338379"/>
          </a:xfrm>
          <a:custGeom>
            <a:avLst/>
            <a:gdLst>
              <a:gd name="connsiteX0" fmla="*/ 238862 w 246648"/>
              <a:gd name="connsiteY0" fmla="*/ 2543 h 338379"/>
              <a:gd name="connsiteX1" fmla="*/ 219812 w 246648"/>
              <a:gd name="connsiteY1" fmla="*/ 116843 h 338379"/>
              <a:gd name="connsiteX2" fmla="*/ 737 w 246648"/>
              <a:gd name="connsiteY2" fmla="*/ 335918 h 338379"/>
              <a:gd name="connsiteX3" fmla="*/ 143612 w 246648"/>
              <a:gd name="connsiteY3" fmla="*/ 240668 h 338379"/>
              <a:gd name="connsiteX4" fmla="*/ 181712 w 246648"/>
              <a:gd name="connsiteY4" fmla="*/ 221618 h 338379"/>
              <a:gd name="connsiteX5" fmla="*/ 238862 w 246648"/>
              <a:gd name="connsiteY5" fmla="*/ 2543 h 33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48" h="338379">
                <a:moveTo>
                  <a:pt x="238862" y="2543"/>
                </a:moveTo>
                <a:cubicBezTo>
                  <a:pt x="245212" y="-14919"/>
                  <a:pt x="259499" y="61281"/>
                  <a:pt x="219812" y="116843"/>
                </a:cubicBezTo>
                <a:cubicBezTo>
                  <a:pt x="180125" y="172405"/>
                  <a:pt x="13437" y="315281"/>
                  <a:pt x="737" y="335918"/>
                </a:cubicBezTo>
                <a:cubicBezTo>
                  <a:pt x="-11963" y="356555"/>
                  <a:pt x="143612" y="240668"/>
                  <a:pt x="143612" y="240668"/>
                </a:cubicBezTo>
                <a:cubicBezTo>
                  <a:pt x="173774" y="221618"/>
                  <a:pt x="159487" y="258130"/>
                  <a:pt x="181712" y="221618"/>
                </a:cubicBezTo>
                <a:cubicBezTo>
                  <a:pt x="203937" y="185106"/>
                  <a:pt x="232512" y="20005"/>
                  <a:pt x="238862" y="25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 2147">
            <a:extLst>
              <a:ext uri="{FF2B5EF4-FFF2-40B4-BE49-F238E27FC236}">
                <a16:creationId xmlns:a16="http://schemas.microsoft.com/office/drawing/2014/main" id="{42895797-7CD1-5F34-8811-99117A3192E5}"/>
              </a:ext>
            </a:extLst>
          </p:cNvPr>
          <p:cNvSpPr/>
          <p:nvPr/>
        </p:nvSpPr>
        <p:spPr>
          <a:xfrm>
            <a:off x="4533752" y="5953125"/>
            <a:ext cx="328979" cy="438150"/>
          </a:xfrm>
          <a:custGeom>
            <a:avLst/>
            <a:gdLst>
              <a:gd name="connsiteX0" fmla="*/ 323998 w 328979"/>
              <a:gd name="connsiteY0" fmla="*/ 0 h 438150"/>
              <a:gd name="connsiteX1" fmla="*/ 285898 w 328979"/>
              <a:gd name="connsiteY1" fmla="*/ 257175 h 438150"/>
              <a:gd name="connsiteX2" fmla="*/ 148 w 328979"/>
              <a:gd name="connsiteY2" fmla="*/ 438150 h 438150"/>
              <a:gd name="connsiteX3" fmla="*/ 247798 w 328979"/>
              <a:gd name="connsiteY3" fmla="*/ 257175 h 438150"/>
              <a:gd name="connsiteX4" fmla="*/ 323998 w 328979"/>
              <a:gd name="connsiteY4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979" h="438150">
                <a:moveTo>
                  <a:pt x="323998" y="0"/>
                </a:moveTo>
                <a:cubicBezTo>
                  <a:pt x="330348" y="0"/>
                  <a:pt x="339873" y="184150"/>
                  <a:pt x="285898" y="257175"/>
                </a:cubicBezTo>
                <a:cubicBezTo>
                  <a:pt x="231923" y="330200"/>
                  <a:pt x="6498" y="438150"/>
                  <a:pt x="148" y="438150"/>
                </a:cubicBezTo>
                <a:cubicBezTo>
                  <a:pt x="-6202" y="438150"/>
                  <a:pt x="192236" y="327025"/>
                  <a:pt x="247798" y="257175"/>
                </a:cubicBezTo>
                <a:cubicBezTo>
                  <a:pt x="303360" y="187325"/>
                  <a:pt x="317648" y="0"/>
                  <a:pt x="323998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 2149">
            <a:extLst>
              <a:ext uri="{FF2B5EF4-FFF2-40B4-BE49-F238E27FC236}">
                <a16:creationId xmlns:a16="http://schemas.microsoft.com/office/drawing/2014/main" id="{E20BB353-5E4E-5617-CFD2-18A776E332AB}"/>
              </a:ext>
            </a:extLst>
          </p:cNvPr>
          <p:cNvSpPr/>
          <p:nvPr/>
        </p:nvSpPr>
        <p:spPr>
          <a:xfrm>
            <a:off x="5409817" y="3481889"/>
            <a:ext cx="57994" cy="401475"/>
          </a:xfrm>
          <a:custGeom>
            <a:avLst/>
            <a:gdLst>
              <a:gd name="connsiteX0" fmla="*/ 57794 w 57994"/>
              <a:gd name="connsiteY0" fmla="*/ 347 h 401475"/>
              <a:gd name="connsiteX1" fmla="*/ 20216 w 57994"/>
              <a:gd name="connsiteY1" fmla="*/ 169448 h 401475"/>
              <a:gd name="connsiteX2" fmla="*/ 20216 w 57994"/>
              <a:gd name="connsiteY2" fmla="*/ 401179 h 401475"/>
              <a:gd name="connsiteX3" fmla="*/ 1427 w 57994"/>
              <a:gd name="connsiteY3" fmla="*/ 213289 h 401475"/>
              <a:gd name="connsiteX4" fmla="*/ 57794 w 57994"/>
              <a:gd name="connsiteY4" fmla="*/ 347 h 4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94" h="401475">
                <a:moveTo>
                  <a:pt x="57794" y="347"/>
                </a:moveTo>
                <a:cubicBezTo>
                  <a:pt x="60925" y="-6960"/>
                  <a:pt x="26479" y="102643"/>
                  <a:pt x="20216" y="169448"/>
                </a:cubicBezTo>
                <a:cubicBezTo>
                  <a:pt x="13953" y="236253"/>
                  <a:pt x="23347" y="393872"/>
                  <a:pt x="20216" y="401179"/>
                </a:cubicBezTo>
                <a:cubicBezTo>
                  <a:pt x="17085" y="408486"/>
                  <a:pt x="-5880" y="279050"/>
                  <a:pt x="1427" y="213289"/>
                </a:cubicBezTo>
                <a:cubicBezTo>
                  <a:pt x="8734" y="147528"/>
                  <a:pt x="54663" y="7654"/>
                  <a:pt x="57794" y="3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 2150">
            <a:extLst>
              <a:ext uri="{FF2B5EF4-FFF2-40B4-BE49-F238E27FC236}">
                <a16:creationId xmlns:a16="http://schemas.microsoft.com/office/drawing/2014/main" id="{23A279CD-E93D-4247-A149-C369ACA7B9D5}"/>
              </a:ext>
            </a:extLst>
          </p:cNvPr>
          <p:cNvSpPr/>
          <p:nvPr/>
        </p:nvSpPr>
        <p:spPr>
          <a:xfrm>
            <a:off x="6030715" y="3287823"/>
            <a:ext cx="63528" cy="288814"/>
          </a:xfrm>
          <a:custGeom>
            <a:avLst/>
            <a:gdLst>
              <a:gd name="connsiteX0" fmla="*/ 63197 w 63528"/>
              <a:gd name="connsiteY0" fmla="*/ 259 h 288814"/>
              <a:gd name="connsiteX1" fmla="*/ 25619 w 63528"/>
              <a:gd name="connsiteY1" fmla="*/ 150572 h 288814"/>
              <a:gd name="connsiteX2" fmla="*/ 31882 w 63528"/>
              <a:gd name="connsiteY2" fmla="*/ 288358 h 288814"/>
              <a:gd name="connsiteX3" fmla="*/ 567 w 63528"/>
              <a:gd name="connsiteY3" fmla="*/ 188150 h 288814"/>
              <a:gd name="connsiteX4" fmla="*/ 63197 w 63528"/>
              <a:gd name="connsiteY4" fmla="*/ 259 h 28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28" h="288814">
                <a:moveTo>
                  <a:pt x="63197" y="259"/>
                </a:moveTo>
                <a:cubicBezTo>
                  <a:pt x="67372" y="-6004"/>
                  <a:pt x="30838" y="102556"/>
                  <a:pt x="25619" y="150572"/>
                </a:cubicBezTo>
                <a:cubicBezTo>
                  <a:pt x="20400" y="198589"/>
                  <a:pt x="36057" y="282095"/>
                  <a:pt x="31882" y="288358"/>
                </a:cubicBezTo>
                <a:cubicBezTo>
                  <a:pt x="27707" y="294621"/>
                  <a:pt x="-4652" y="235123"/>
                  <a:pt x="567" y="188150"/>
                </a:cubicBezTo>
                <a:cubicBezTo>
                  <a:pt x="5786" y="141177"/>
                  <a:pt x="59022" y="6522"/>
                  <a:pt x="63197" y="2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 2151">
            <a:extLst>
              <a:ext uri="{FF2B5EF4-FFF2-40B4-BE49-F238E27FC236}">
                <a16:creationId xmlns:a16="http://schemas.microsoft.com/office/drawing/2014/main" id="{B101E56B-94D4-83AB-B90B-A888D115AA2C}"/>
              </a:ext>
            </a:extLst>
          </p:cNvPr>
          <p:cNvSpPr/>
          <p:nvPr/>
        </p:nvSpPr>
        <p:spPr>
          <a:xfrm>
            <a:off x="4327317" y="4070932"/>
            <a:ext cx="633229" cy="533056"/>
          </a:xfrm>
          <a:custGeom>
            <a:avLst/>
            <a:gdLst>
              <a:gd name="connsiteX0" fmla="*/ 632990 w 633229"/>
              <a:gd name="connsiteY0" fmla="*/ 27 h 533056"/>
              <a:gd name="connsiteX1" fmla="*/ 163264 w 633229"/>
              <a:gd name="connsiteY1" fmla="*/ 169128 h 533056"/>
              <a:gd name="connsiteX2" fmla="*/ 425 w 633229"/>
              <a:gd name="connsiteY2" fmla="*/ 532383 h 533056"/>
              <a:gd name="connsiteX3" fmla="*/ 119423 w 633229"/>
              <a:gd name="connsiteY3" fmla="*/ 256810 h 533056"/>
              <a:gd name="connsiteX4" fmla="*/ 225894 w 633229"/>
              <a:gd name="connsiteY4" fmla="*/ 156602 h 533056"/>
              <a:gd name="connsiteX5" fmla="*/ 632990 w 633229"/>
              <a:gd name="connsiteY5" fmla="*/ 27 h 53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229" h="533056">
                <a:moveTo>
                  <a:pt x="632990" y="27"/>
                </a:moveTo>
                <a:cubicBezTo>
                  <a:pt x="622552" y="2115"/>
                  <a:pt x="268691" y="80402"/>
                  <a:pt x="163264" y="169128"/>
                </a:cubicBezTo>
                <a:cubicBezTo>
                  <a:pt x="57836" y="257854"/>
                  <a:pt x="7732" y="517769"/>
                  <a:pt x="425" y="532383"/>
                </a:cubicBezTo>
                <a:cubicBezTo>
                  <a:pt x="-6882" y="546997"/>
                  <a:pt x="81845" y="319440"/>
                  <a:pt x="119423" y="256810"/>
                </a:cubicBezTo>
                <a:cubicBezTo>
                  <a:pt x="157001" y="194180"/>
                  <a:pt x="142387" y="196268"/>
                  <a:pt x="225894" y="156602"/>
                </a:cubicBezTo>
                <a:cubicBezTo>
                  <a:pt x="309401" y="116936"/>
                  <a:pt x="643428" y="-2061"/>
                  <a:pt x="632990" y="2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 2153">
            <a:extLst>
              <a:ext uri="{FF2B5EF4-FFF2-40B4-BE49-F238E27FC236}">
                <a16:creationId xmlns:a16="http://schemas.microsoft.com/office/drawing/2014/main" id="{C405F77F-7A6D-5580-24F4-636498CC079A}"/>
              </a:ext>
            </a:extLst>
          </p:cNvPr>
          <p:cNvSpPr/>
          <p:nvPr/>
        </p:nvSpPr>
        <p:spPr>
          <a:xfrm>
            <a:off x="5811741" y="5924783"/>
            <a:ext cx="977453" cy="234358"/>
          </a:xfrm>
          <a:custGeom>
            <a:avLst/>
            <a:gdLst>
              <a:gd name="connsiteX0" fmla="*/ 977366 w 977453"/>
              <a:gd name="connsiteY0" fmla="*/ 28 h 234358"/>
              <a:gd name="connsiteX1" fmla="*/ 695530 w 977453"/>
              <a:gd name="connsiteY1" fmla="*/ 144077 h 234358"/>
              <a:gd name="connsiteX2" fmla="*/ 344801 w 977453"/>
              <a:gd name="connsiteY2" fmla="*/ 200444 h 234358"/>
              <a:gd name="connsiteX3" fmla="*/ 445010 w 977453"/>
              <a:gd name="connsiteY3" fmla="*/ 200444 h 234358"/>
              <a:gd name="connsiteX4" fmla="*/ 336 w 977453"/>
              <a:gd name="connsiteY4" fmla="*/ 231759 h 234358"/>
              <a:gd name="connsiteX5" fmla="*/ 526429 w 977453"/>
              <a:gd name="connsiteY5" fmla="*/ 212970 h 234358"/>
              <a:gd name="connsiteX6" fmla="*/ 407432 w 977453"/>
              <a:gd name="connsiteY6" fmla="*/ 231759 h 234358"/>
              <a:gd name="connsiteX7" fmla="*/ 814527 w 977453"/>
              <a:gd name="connsiteY7" fmla="*/ 144077 h 234358"/>
              <a:gd name="connsiteX8" fmla="*/ 726845 w 977453"/>
              <a:gd name="connsiteY8" fmla="*/ 131551 h 234358"/>
              <a:gd name="connsiteX9" fmla="*/ 977366 w 977453"/>
              <a:gd name="connsiteY9" fmla="*/ 28 h 23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453" h="234358">
                <a:moveTo>
                  <a:pt x="977366" y="28"/>
                </a:moveTo>
                <a:cubicBezTo>
                  <a:pt x="972147" y="2116"/>
                  <a:pt x="800957" y="110674"/>
                  <a:pt x="695530" y="144077"/>
                </a:cubicBezTo>
                <a:cubicBezTo>
                  <a:pt x="590103" y="177480"/>
                  <a:pt x="386554" y="191050"/>
                  <a:pt x="344801" y="200444"/>
                </a:cubicBezTo>
                <a:cubicBezTo>
                  <a:pt x="303048" y="209838"/>
                  <a:pt x="502421" y="195225"/>
                  <a:pt x="445010" y="200444"/>
                </a:cubicBezTo>
                <a:cubicBezTo>
                  <a:pt x="387599" y="205663"/>
                  <a:pt x="-13234" y="229671"/>
                  <a:pt x="336" y="231759"/>
                </a:cubicBezTo>
                <a:cubicBezTo>
                  <a:pt x="13906" y="233847"/>
                  <a:pt x="458580" y="212970"/>
                  <a:pt x="526429" y="212970"/>
                </a:cubicBezTo>
                <a:cubicBezTo>
                  <a:pt x="594278" y="212970"/>
                  <a:pt x="359416" y="243241"/>
                  <a:pt x="407432" y="231759"/>
                </a:cubicBezTo>
                <a:cubicBezTo>
                  <a:pt x="455448" y="220277"/>
                  <a:pt x="761292" y="160778"/>
                  <a:pt x="814527" y="144077"/>
                </a:cubicBezTo>
                <a:cubicBezTo>
                  <a:pt x="867762" y="127376"/>
                  <a:pt x="701793" y="150340"/>
                  <a:pt x="726845" y="131551"/>
                </a:cubicBezTo>
                <a:cubicBezTo>
                  <a:pt x="751897" y="112762"/>
                  <a:pt x="982585" y="-2060"/>
                  <a:pt x="97736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 2154">
            <a:extLst>
              <a:ext uri="{FF2B5EF4-FFF2-40B4-BE49-F238E27FC236}">
                <a16:creationId xmlns:a16="http://schemas.microsoft.com/office/drawing/2014/main" id="{E29BE354-94D1-F7FF-F67F-93AE78049F8F}"/>
              </a:ext>
            </a:extLst>
          </p:cNvPr>
          <p:cNvSpPr/>
          <p:nvPr/>
        </p:nvSpPr>
        <p:spPr>
          <a:xfrm>
            <a:off x="4971912" y="5905276"/>
            <a:ext cx="558034" cy="311123"/>
          </a:xfrm>
          <a:custGeom>
            <a:avLst/>
            <a:gdLst>
              <a:gd name="connsiteX0" fmla="*/ 921 w 558034"/>
              <a:gd name="connsiteY0" fmla="*/ 746 h 311123"/>
              <a:gd name="connsiteX1" fmla="*/ 545803 w 558034"/>
              <a:gd name="connsiteY1" fmla="*/ 307634 h 311123"/>
              <a:gd name="connsiteX2" fmla="*/ 382965 w 558034"/>
              <a:gd name="connsiteY2" fmla="*/ 169847 h 311123"/>
              <a:gd name="connsiteX3" fmla="*/ 414280 w 558034"/>
              <a:gd name="connsiteY3" fmla="*/ 219951 h 311123"/>
              <a:gd name="connsiteX4" fmla="*/ 921 w 558034"/>
              <a:gd name="connsiteY4" fmla="*/ 746 h 31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034" h="311123">
                <a:moveTo>
                  <a:pt x="921" y="746"/>
                </a:moveTo>
                <a:cubicBezTo>
                  <a:pt x="22842" y="15360"/>
                  <a:pt x="482129" y="279451"/>
                  <a:pt x="545803" y="307634"/>
                </a:cubicBezTo>
                <a:cubicBezTo>
                  <a:pt x="609477" y="335817"/>
                  <a:pt x="404886" y="184461"/>
                  <a:pt x="382965" y="169847"/>
                </a:cubicBezTo>
                <a:cubicBezTo>
                  <a:pt x="361044" y="155233"/>
                  <a:pt x="473779" y="249178"/>
                  <a:pt x="414280" y="219951"/>
                </a:cubicBezTo>
                <a:cubicBezTo>
                  <a:pt x="354781" y="190724"/>
                  <a:pt x="-21000" y="-13868"/>
                  <a:pt x="921" y="7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 2155">
            <a:extLst>
              <a:ext uri="{FF2B5EF4-FFF2-40B4-BE49-F238E27FC236}">
                <a16:creationId xmlns:a16="http://schemas.microsoft.com/office/drawing/2014/main" id="{5EBE6BE4-2E26-3693-06D2-A4074DBB4C2D}"/>
              </a:ext>
            </a:extLst>
          </p:cNvPr>
          <p:cNvSpPr/>
          <p:nvPr/>
        </p:nvSpPr>
        <p:spPr>
          <a:xfrm>
            <a:off x="5761931" y="6372369"/>
            <a:ext cx="703199" cy="103629"/>
          </a:xfrm>
          <a:custGeom>
            <a:avLst/>
            <a:gdLst>
              <a:gd name="connsiteX0" fmla="*/ 42 w 703199"/>
              <a:gd name="connsiteY0" fmla="*/ 103587 h 103629"/>
              <a:gd name="connsiteX1" fmla="*/ 413401 w 703199"/>
              <a:gd name="connsiteY1" fmla="*/ 22168 h 103629"/>
              <a:gd name="connsiteX2" fmla="*/ 701499 w 703199"/>
              <a:gd name="connsiteY2" fmla="*/ 59746 h 103629"/>
              <a:gd name="connsiteX3" fmla="*/ 526135 w 703199"/>
              <a:gd name="connsiteY3" fmla="*/ 9642 h 103629"/>
              <a:gd name="connsiteX4" fmla="*/ 388348 w 703199"/>
              <a:gd name="connsiteY4" fmla="*/ 9642 h 103629"/>
              <a:gd name="connsiteX5" fmla="*/ 42 w 703199"/>
              <a:gd name="connsiteY5" fmla="*/ 103587 h 10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199" h="103629">
                <a:moveTo>
                  <a:pt x="42" y="103587"/>
                </a:moveTo>
                <a:cubicBezTo>
                  <a:pt x="4217" y="105675"/>
                  <a:pt x="296492" y="29475"/>
                  <a:pt x="413401" y="22168"/>
                </a:cubicBezTo>
                <a:cubicBezTo>
                  <a:pt x="530311" y="14861"/>
                  <a:pt x="682710" y="61834"/>
                  <a:pt x="701499" y="59746"/>
                </a:cubicBezTo>
                <a:cubicBezTo>
                  <a:pt x="720288" y="57658"/>
                  <a:pt x="578327" y="17993"/>
                  <a:pt x="526135" y="9642"/>
                </a:cubicBezTo>
                <a:cubicBezTo>
                  <a:pt x="473943" y="1291"/>
                  <a:pt x="479162" y="-7059"/>
                  <a:pt x="388348" y="9642"/>
                </a:cubicBezTo>
                <a:cubicBezTo>
                  <a:pt x="297534" y="26343"/>
                  <a:pt x="-4133" y="101499"/>
                  <a:pt x="42" y="1035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 2156">
            <a:extLst>
              <a:ext uri="{FF2B5EF4-FFF2-40B4-BE49-F238E27FC236}">
                <a16:creationId xmlns:a16="http://schemas.microsoft.com/office/drawing/2014/main" id="{307C4AC7-7535-E7E5-AED1-D5A2477119EA}"/>
              </a:ext>
            </a:extLst>
          </p:cNvPr>
          <p:cNvSpPr/>
          <p:nvPr/>
        </p:nvSpPr>
        <p:spPr>
          <a:xfrm>
            <a:off x="5711385" y="6651027"/>
            <a:ext cx="664411" cy="117338"/>
          </a:xfrm>
          <a:custGeom>
            <a:avLst/>
            <a:gdLst>
              <a:gd name="connsiteX0" fmla="*/ 483 w 664411"/>
              <a:gd name="connsiteY0" fmla="*/ 294 h 117338"/>
              <a:gd name="connsiteX1" fmla="*/ 332423 w 664411"/>
              <a:gd name="connsiteY1" fmla="*/ 75450 h 117338"/>
              <a:gd name="connsiteX2" fmla="*/ 664363 w 664411"/>
              <a:gd name="connsiteY2" fmla="*/ 87976 h 117338"/>
              <a:gd name="connsiteX3" fmla="*/ 357475 w 664411"/>
              <a:gd name="connsiteY3" fmla="*/ 113028 h 117338"/>
              <a:gd name="connsiteX4" fmla="*/ 407579 w 664411"/>
              <a:gd name="connsiteY4" fmla="*/ 106765 h 117338"/>
              <a:gd name="connsiteX5" fmla="*/ 483 w 664411"/>
              <a:gd name="connsiteY5" fmla="*/ 294 h 11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411" h="117338">
                <a:moveTo>
                  <a:pt x="483" y="294"/>
                </a:moveTo>
                <a:cubicBezTo>
                  <a:pt x="-12043" y="-4925"/>
                  <a:pt x="221776" y="60836"/>
                  <a:pt x="332423" y="75450"/>
                </a:cubicBezTo>
                <a:cubicBezTo>
                  <a:pt x="443070" y="90064"/>
                  <a:pt x="660188" y="81713"/>
                  <a:pt x="664363" y="87976"/>
                </a:cubicBezTo>
                <a:cubicBezTo>
                  <a:pt x="668538" y="94239"/>
                  <a:pt x="400272" y="109897"/>
                  <a:pt x="357475" y="113028"/>
                </a:cubicBezTo>
                <a:cubicBezTo>
                  <a:pt x="314678" y="116159"/>
                  <a:pt x="466034" y="123466"/>
                  <a:pt x="407579" y="106765"/>
                </a:cubicBezTo>
                <a:cubicBezTo>
                  <a:pt x="349124" y="90064"/>
                  <a:pt x="13009" y="5513"/>
                  <a:pt x="483" y="2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 2157">
            <a:extLst>
              <a:ext uri="{FF2B5EF4-FFF2-40B4-BE49-F238E27FC236}">
                <a16:creationId xmlns:a16="http://schemas.microsoft.com/office/drawing/2014/main" id="{55AAA4A9-0AF0-83D7-0F86-9DC1892E9C44}"/>
              </a:ext>
            </a:extLst>
          </p:cNvPr>
          <p:cNvSpPr/>
          <p:nvPr/>
        </p:nvSpPr>
        <p:spPr>
          <a:xfrm>
            <a:off x="2422848" y="1413561"/>
            <a:ext cx="2232737" cy="1032196"/>
          </a:xfrm>
          <a:custGeom>
            <a:avLst/>
            <a:gdLst>
              <a:gd name="connsiteX0" fmla="*/ 2229665 w 2232737"/>
              <a:gd name="connsiteY0" fmla="*/ 1171 h 1032196"/>
              <a:gd name="connsiteX1" fmla="*/ 1050722 w 2232737"/>
              <a:gd name="connsiteY1" fmla="*/ 121941 h 1032196"/>
              <a:gd name="connsiteX2" fmla="*/ 1407280 w 2232737"/>
              <a:gd name="connsiteY2" fmla="*/ 116190 h 1032196"/>
              <a:gd name="connsiteX3" fmla="*/ 814933 w 2232737"/>
              <a:gd name="connsiteY3" fmla="*/ 311722 h 1032196"/>
              <a:gd name="connsiteX4" fmla="*/ 538888 w 2232737"/>
              <a:gd name="connsiteY4" fmla="*/ 536009 h 1032196"/>
              <a:gd name="connsiteX5" fmla="*/ 711416 w 2232737"/>
              <a:gd name="connsiteY5" fmla="*/ 357730 h 1032196"/>
              <a:gd name="connsiteX6" fmla="*/ 15552 w 2232737"/>
              <a:gd name="connsiteY6" fmla="*/ 1019088 h 1032196"/>
              <a:gd name="connsiteX7" fmla="*/ 291597 w 2232737"/>
              <a:gd name="connsiteY7" fmla="*/ 748794 h 1032196"/>
              <a:gd name="connsiteX8" fmla="*/ 1016216 w 2232737"/>
              <a:gd name="connsiteY8" fmla="*/ 156447 h 1032196"/>
              <a:gd name="connsiteX9" fmla="*/ 975960 w 2232737"/>
              <a:gd name="connsiteY9" fmla="*/ 202454 h 1032196"/>
              <a:gd name="connsiteX10" fmla="*/ 1298012 w 2232737"/>
              <a:gd name="connsiteY10" fmla="*/ 139194 h 1032196"/>
              <a:gd name="connsiteX11" fmla="*/ 1390027 w 2232737"/>
              <a:gd name="connsiteY11" fmla="*/ 64431 h 1032196"/>
              <a:gd name="connsiteX12" fmla="*/ 2229665 w 2232737"/>
              <a:gd name="connsiteY12" fmla="*/ 1171 h 103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32737" h="1032196">
                <a:moveTo>
                  <a:pt x="2229665" y="1171"/>
                </a:moveTo>
                <a:cubicBezTo>
                  <a:pt x="2173114" y="10756"/>
                  <a:pt x="1187786" y="102771"/>
                  <a:pt x="1050722" y="121941"/>
                </a:cubicBezTo>
                <a:cubicBezTo>
                  <a:pt x="913658" y="141111"/>
                  <a:pt x="1446578" y="84560"/>
                  <a:pt x="1407280" y="116190"/>
                </a:cubicBezTo>
                <a:cubicBezTo>
                  <a:pt x="1367982" y="147820"/>
                  <a:pt x="959665" y="241752"/>
                  <a:pt x="814933" y="311722"/>
                </a:cubicBezTo>
                <a:cubicBezTo>
                  <a:pt x="670201" y="381692"/>
                  <a:pt x="556141" y="528341"/>
                  <a:pt x="538888" y="536009"/>
                </a:cubicBezTo>
                <a:cubicBezTo>
                  <a:pt x="521635" y="543677"/>
                  <a:pt x="798639" y="277217"/>
                  <a:pt x="711416" y="357730"/>
                </a:cubicBezTo>
                <a:cubicBezTo>
                  <a:pt x="624193" y="438243"/>
                  <a:pt x="85522" y="953911"/>
                  <a:pt x="15552" y="1019088"/>
                </a:cubicBezTo>
                <a:cubicBezTo>
                  <a:pt x="-54418" y="1084265"/>
                  <a:pt x="124820" y="892568"/>
                  <a:pt x="291597" y="748794"/>
                </a:cubicBezTo>
                <a:cubicBezTo>
                  <a:pt x="458374" y="605021"/>
                  <a:pt x="902156" y="247504"/>
                  <a:pt x="1016216" y="156447"/>
                </a:cubicBezTo>
                <a:cubicBezTo>
                  <a:pt x="1130276" y="65390"/>
                  <a:pt x="928994" y="205329"/>
                  <a:pt x="975960" y="202454"/>
                </a:cubicBezTo>
                <a:cubicBezTo>
                  <a:pt x="1022926" y="199579"/>
                  <a:pt x="1229001" y="162198"/>
                  <a:pt x="1298012" y="139194"/>
                </a:cubicBezTo>
                <a:cubicBezTo>
                  <a:pt x="1367023" y="116190"/>
                  <a:pt x="1234752" y="85518"/>
                  <a:pt x="1390027" y="64431"/>
                </a:cubicBezTo>
                <a:cubicBezTo>
                  <a:pt x="1545302" y="43344"/>
                  <a:pt x="2286216" y="-8414"/>
                  <a:pt x="2229665" y="1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 2158">
            <a:extLst>
              <a:ext uri="{FF2B5EF4-FFF2-40B4-BE49-F238E27FC236}">
                <a16:creationId xmlns:a16="http://schemas.microsoft.com/office/drawing/2014/main" id="{099418F7-4AC5-8589-B0F4-CEB27A11A556}"/>
              </a:ext>
            </a:extLst>
          </p:cNvPr>
          <p:cNvSpPr/>
          <p:nvPr/>
        </p:nvSpPr>
        <p:spPr>
          <a:xfrm>
            <a:off x="2743346" y="1190450"/>
            <a:ext cx="1962860" cy="813026"/>
          </a:xfrm>
          <a:custGeom>
            <a:avLst/>
            <a:gdLst>
              <a:gd name="connsiteX0" fmla="*/ 1960926 w 1962860"/>
              <a:gd name="connsiteY0" fmla="*/ 149520 h 813026"/>
              <a:gd name="connsiteX1" fmla="*/ 770480 w 1962860"/>
              <a:gd name="connsiteY1" fmla="*/ 97761 h 813026"/>
              <a:gd name="connsiteX2" fmla="*/ 1012020 w 1962860"/>
              <a:gd name="connsiteY2" fmla="*/ 97761 h 813026"/>
              <a:gd name="connsiteX3" fmla="*/ 643960 w 1962860"/>
              <a:gd name="connsiteY3" fmla="*/ 155271 h 813026"/>
              <a:gd name="connsiteX4" fmla="*/ 68865 w 1962860"/>
              <a:gd name="connsiteY4" fmla="*/ 695859 h 813026"/>
              <a:gd name="connsiteX5" fmla="*/ 431175 w 1962860"/>
              <a:gd name="connsiteY5" fmla="*/ 293293 h 813026"/>
              <a:gd name="connsiteX6" fmla="*/ 5605 w 1962860"/>
              <a:gd name="connsiteY6" fmla="*/ 810878 h 813026"/>
              <a:gd name="connsiteX7" fmla="*/ 804986 w 1962860"/>
              <a:gd name="connsiteY7" fmla="*/ 51754 h 813026"/>
              <a:gd name="connsiteX8" fmla="*/ 1155794 w 1962860"/>
              <a:gd name="connsiteY8" fmla="*/ 69007 h 813026"/>
              <a:gd name="connsiteX9" fmla="*/ 1052277 w 1962860"/>
              <a:gd name="connsiteY9" fmla="*/ 80508 h 813026"/>
              <a:gd name="connsiteX10" fmla="*/ 1960926 w 1962860"/>
              <a:gd name="connsiteY10" fmla="*/ 149520 h 81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2860" h="813026">
                <a:moveTo>
                  <a:pt x="1960926" y="149520"/>
                </a:moveTo>
                <a:cubicBezTo>
                  <a:pt x="1913960" y="152395"/>
                  <a:pt x="928631" y="106387"/>
                  <a:pt x="770480" y="97761"/>
                </a:cubicBezTo>
                <a:cubicBezTo>
                  <a:pt x="612329" y="89135"/>
                  <a:pt x="1033107" y="88176"/>
                  <a:pt x="1012020" y="97761"/>
                </a:cubicBezTo>
                <a:cubicBezTo>
                  <a:pt x="990933" y="107346"/>
                  <a:pt x="801152" y="55588"/>
                  <a:pt x="643960" y="155271"/>
                </a:cubicBezTo>
                <a:cubicBezTo>
                  <a:pt x="486768" y="254954"/>
                  <a:pt x="104329" y="672855"/>
                  <a:pt x="68865" y="695859"/>
                </a:cubicBezTo>
                <a:cubicBezTo>
                  <a:pt x="33401" y="718863"/>
                  <a:pt x="441718" y="274123"/>
                  <a:pt x="431175" y="293293"/>
                </a:cubicBezTo>
                <a:cubicBezTo>
                  <a:pt x="420632" y="312463"/>
                  <a:pt x="-56697" y="851134"/>
                  <a:pt x="5605" y="810878"/>
                </a:cubicBezTo>
                <a:cubicBezTo>
                  <a:pt x="67907" y="770622"/>
                  <a:pt x="613288" y="175399"/>
                  <a:pt x="804986" y="51754"/>
                </a:cubicBezTo>
                <a:cubicBezTo>
                  <a:pt x="996684" y="-71891"/>
                  <a:pt x="1114579" y="64215"/>
                  <a:pt x="1155794" y="69007"/>
                </a:cubicBezTo>
                <a:cubicBezTo>
                  <a:pt x="1197009" y="73799"/>
                  <a:pt x="919047" y="68048"/>
                  <a:pt x="1052277" y="80508"/>
                </a:cubicBezTo>
                <a:cubicBezTo>
                  <a:pt x="1185507" y="92968"/>
                  <a:pt x="2007892" y="146645"/>
                  <a:pt x="1960926" y="149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 2159">
            <a:extLst>
              <a:ext uri="{FF2B5EF4-FFF2-40B4-BE49-F238E27FC236}">
                <a16:creationId xmlns:a16="http://schemas.microsoft.com/office/drawing/2014/main" id="{81BC5F13-A8FA-257D-852C-B5D46F818FF7}"/>
              </a:ext>
            </a:extLst>
          </p:cNvPr>
          <p:cNvSpPr/>
          <p:nvPr/>
        </p:nvSpPr>
        <p:spPr>
          <a:xfrm>
            <a:off x="3748813" y="844283"/>
            <a:ext cx="989992" cy="409426"/>
          </a:xfrm>
          <a:custGeom>
            <a:avLst/>
            <a:gdLst>
              <a:gd name="connsiteX0" fmla="*/ 989964 w 989992"/>
              <a:gd name="connsiteY0" fmla="*/ 409423 h 409426"/>
              <a:gd name="connsiteX1" fmla="*/ 466629 w 989992"/>
              <a:gd name="connsiteY1" fmla="*/ 179385 h 409426"/>
              <a:gd name="connsiteX2" fmla="*/ 409119 w 989992"/>
              <a:gd name="connsiteY2" fmla="*/ 202389 h 409426"/>
              <a:gd name="connsiteX3" fmla="*/ 236591 w 989992"/>
              <a:gd name="connsiteY3" fmla="*/ 219642 h 409426"/>
              <a:gd name="connsiteX4" fmla="*/ 6553 w 989992"/>
              <a:gd name="connsiteY4" fmla="*/ 305906 h 409426"/>
              <a:gd name="connsiteX5" fmla="*/ 512636 w 989992"/>
              <a:gd name="connsiteY5" fmla="*/ 1106 h 409426"/>
              <a:gd name="connsiteX6" fmla="*/ 236591 w 989992"/>
              <a:gd name="connsiteY6" fmla="*/ 202389 h 409426"/>
              <a:gd name="connsiteX7" fmla="*/ 489632 w 989992"/>
              <a:gd name="connsiteY7" fmla="*/ 173634 h 409426"/>
              <a:gd name="connsiteX8" fmla="*/ 989964 w 989992"/>
              <a:gd name="connsiteY8" fmla="*/ 409423 h 40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2" h="409426">
                <a:moveTo>
                  <a:pt x="989964" y="409423"/>
                </a:moveTo>
                <a:cubicBezTo>
                  <a:pt x="986130" y="410381"/>
                  <a:pt x="563436" y="213891"/>
                  <a:pt x="466629" y="179385"/>
                </a:cubicBezTo>
                <a:cubicBezTo>
                  <a:pt x="369822" y="144879"/>
                  <a:pt x="447459" y="195680"/>
                  <a:pt x="409119" y="202389"/>
                </a:cubicBezTo>
                <a:cubicBezTo>
                  <a:pt x="370779" y="209098"/>
                  <a:pt x="303685" y="202389"/>
                  <a:pt x="236591" y="219642"/>
                </a:cubicBezTo>
                <a:cubicBezTo>
                  <a:pt x="169497" y="236895"/>
                  <a:pt x="-39454" y="342329"/>
                  <a:pt x="6553" y="305906"/>
                </a:cubicBezTo>
                <a:cubicBezTo>
                  <a:pt x="52560" y="269483"/>
                  <a:pt x="474296" y="18359"/>
                  <a:pt x="512636" y="1106"/>
                </a:cubicBezTo>
                <a:cubicBezTo>
                  <a:pt x="550976" y="-16147"/>
                  <a:pt x="240425" y="173634"/>
                  <a:pt x="236591" y="202389"/>
                </a:cubicBezTo>
                <a:cubicBezTo>
                  <a:pt x="232757" y="231144"/>
                  <a:pt x="368862" y="142004"/>
                  <a:pt x="489632" y="173634"/>
                </a:cubicBezTo>
                <a:cubicBezTo>
                  <a:pt x="610402" y="205264"/>
                  <a:pt x="993798" y="408465"/>
                  <a:pt x="989964" y="409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 2160">
            <a:extLst>
              <a:ext uri="{FF2B5EF4-FFF2-40B4-BE49-F238E27FC236}">
                <a16:creationId xmlns:a16="http://schemas.microsoft.com/office/drawing/2014/main" id="{812934EC-9C4F-ADE6-8800-E1BE1B0B241A}"/>
              </a:ext>
            </a:extLst>
          </p:cNvPr>
          <p:cNvSpPr/>
          <p:nvPr/>
        </p:nvSpPr>
        <p:spPr>
          <a:xfrm>
            <a:off x="4376125" y="551675"/>
            <a:ext cx="1169919" cy="846001"/>
          </a:xfrm>
          <a:custGeom>
            <a:avLst/>
            <a:gdLst>
              <a:gd name="connsiteX0" fmla="*/ 402909 w 1169919"/>
              <a:gd name="connsiteY0" fmla="*/ 845804 h 846001"/>
              <a:gd name="connsiteX1" fmla="*/ 40600 w 1169919"/>
              <a:gd name="connsiteY1" fmla="*/ 627268 h 846001"/>
              <a:gd name="connsiteX2" fmla="*/ 69354 w 1169919"/>
              <a:gd name="connsiteY2" fmla="*/ 489246 h 846001"/>
              <a:gd name="connsiteX3" fmla="*/ 581188 w 1169919"/>
              <a:gd name="connsiteY3" fmla="*/ 23419 h 846001"/>
              <a:gd name="connsiteX4" fmla="*/ 460418 w 1169919"/>
              <a:gd name="connsiteY4" fmla="*/ 92431 h 846001"/>
              <a:gd name="connsiteX5" fmla="*/ 707709 w 1169919"/>
              <a:gd name="connsiteY5" fmla="*/ 416 h 846001"/>
              <a:gd name="connsiteX6" fmla="*/ 1156283 w 1169919"/>
              <a:gd name="connsiteY6" fmla="*/ 57925 h 846001"/>
              <a:gd name="connsiteX7" fmla="*/ 1018260 w 1169919"/>
              <a:gd name="connsiteY7" fmla="*/ 46423 h 846001"/>
              <a:gd name="connsiteX8" fmla="*/ 655950 w 1169919"/>
              <a:gd name="connsiteY8" fmla="*/ 46423 h 846001"/>
              <a:gd name="connsiteX9" fmla="*/ 408660 w 1169919"/>
              <a:gd name="connsiteY9" fmla="*/ 149940 h 846001"/>
              <a:gd name="connsiteX10" fmla="*/ 207377 w 1169919"/>
              <a:gd name="connsiteY10" fmla="*/ 270710 h 846001"/>
              <a:gd name="connsiteX11" fmla="*/ 282139 w 1169919"/>
              <a:gd name="connsiteY11" fmla="*/ 247706 h 846001"/>
              <a:gd name="connsiteX12" fmla="*/ 57852 w 1169919"/>
              <a:gd name="connsiteY12" fmla="*/ 535253 h 846001"/>
              <a:gd name="connsiteX13" fmla="*/ 69354 w 1169919"/>
              <a:gd name="connsiteY13" fmla="*/ 587012 h 846001"/>
              <a:gd name="connsiteX14" fmla="*/ 402909 w 1169919"/>
              <a:gd name="connsiteY14" fmla="*/ 845804 h 84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9919" h="846001">
                <a:moveTo>
                  <a:pt x="402909" y="845804"/>
                </a:moveTo>
                <a:cubicBezTo>
                  <a:pt x="398117" y="852513"/>
                  <a:pt x="96192" y="686694"/>
                  <a:pt x="40600" y="627268"/>
                </a:cubicBezTo>
                <a:cubicBezTo>
                  <a:pt x="-14992" y="567842"/>
                  <a:pt x="-20744" y="589887"/>
                  <a:pt x="69354" y="489246"/>
                </a:cubicBezTo>
                <a:cubicBezTo>
                  <a:pt x="159452" y="388605"/>
                  <a:pt x="516011" y="89555"/>
                  <a:pt x="581188" y="23419"/>
                </a:cubicBezTo>
                <a:cubicBezTo>
                  <a:pt x="646365" y="-42717"/>
                  <a:pt x="439331" y="96265"/>
                  <a:pt x="460418" y="92431"/>
                </a:cubicBezTo>
                <a:cubicBezTo>
                  <a:pt x="481505" y="88597"/>
                  <a:pt x="591732" y="6167"/>
                  <a:pt x="707709" y="416"/>
                </a:cubicBezTo>
                <a:cubicBezTo>
                  <a:pt x="823686" y="-5335"/>
                  <a:pt x="1104525" y="50257"/>
                  <a:pt x="1156283" y="57925"/>
                </a:cubicBezTo>
                <a:cubicBezTo>
                  <a:pt x="1208041" y="65593"/>
                  <a:pt x="1101649" y="48340"/>
                  <a:pt x="1018260" y="46423"/>
                </a:cubicBezTo>
                <a:cubicBezTo>
                  <a:pt x="934871" y="44506"/>
                  <a:pt x="757550" y="29170"/>
                  <a:pt x="655950" y="46423"/>
                </a:cubicBezTo>
                <a:cubicBezTo>
                  <a:pt x="554350" y="63676"/>
                  <a:pt x="483422" y="112559"/>
                  <a:pt x="408660" y="149940"/>
                </a:cubicBezTo>
                <a:cubicBezTo>
                  <a:pt x="333898" y="187321"/>
                  <a:pt x="228464" y="254416"/>
                  <a:pt x="207377" y="270710"/>
                </a:cubicBezTo>
                <a:cubicBezTo>
                  <a:pt x="186290" y="287004"/>
                  <a:pt x="307060" y="203616"/>
                  <a:pt x="282139" y="247706"/>
                </a:cubicBezTo>
                <a:cubicBezTo>
                  <a:pt x="257218" y="291796"/>
                  <a:pt x="93316" y="478702"/>
                  <a:pt x="57852" y="535253"/>
                </a:cubicBezTo>
                <a:cubicBezTo>
                  <a:pt x="22388" y="591804"/>
                  <a:pt x="13762" y="535254"/>
                  <a:pt x="69354" y="587012"/>
                </a:cubicBezTo>
                <a:cubicBezTo>
                  <a:pt x="124946" y="638770"/>
                  <a:pt x="407701" y="839095"/>
                  <a:pt x="402909" y="845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 2161">
            <a:extLst>
              <a:ext uri="{FF2B5EF4-FFF2-40B4-BE49-F238E27FC236}">
                <a16:creationId xmlns:a16="http://schemas.microsoft.com/office/drawing/2014/main" id="{03E5D2C6-3C41-7F09-F314-2CAA34814A34}"/>
              </a:ext>
            </a:extLst>
          </p:cNvPr>
          <p:cNvSpPr/>
          <p:nvPr/>
        </p:nvSpPr>
        <p:spPr>
          <a:xfrm>
            <a:off x="3102996" y="1498303"/>
            <a:ext cx="1229512" cy="1253472"/>
          </a:xfrm>
          <a:custGeom>
            <a:avLst/>
            <a:gdLst>
              <a:gd name="connsiteX0" fmla="*/ 1227464 w 1229512"/>
              <a:gd name="connsiteY0" fmla="*/ 2693 h 1253472"/>
              <a:gd name="connsiteX1" fmla="*/ 376325 w 1229512"/>
              <a:gd name="connsiteY1" fmla="*/ 526029 h 1253472"/>
              <a:gd name="connsiteX2" fmla="*/ 543102 w 1229512"/>
              <a:gd name="connsiteY2" fmla="*/ 405259 h 1253472"/>
              <a:gd name="connsiteX3" fmla="*/ 71525 w 1229512"/>
              <a:gd name="connsiteY3" fmla="*/ 980354 h 1253472"/>
              <a:gd name="connsiteX4" fmla="*/ 410830 w 1229512"/>
              <a:gd name="connsiteY4" fmla="*/ 652550 h 1253472"/>
              <a:gd name="connsiteX5" fmla="*/ 2513 w 1229512"/>
              <a:gd name="connsiteY5" fmla="*/ 1250648 h 1253472"/>
              <a:gd name="connsiteX6" fmla="*/ 255555 w 1229512"/>
              <a:gd name="connsiteY6" fmla="*/ 859584 h 1253472"/>
              <a:gd name="connsiteX7" fmla="*/ 594861 w 1229512"/>
              <a:gd name="connsiteY7" fmla="*/ 439765 h 1253472"/>
              <a:gd name="connsiteX8" fmla="*/ 410830 w 1229512"/>
              <a:gd name="connsiteY8" fmla="*/ 560535 h 1253472"/>
              <a:gd name="connsiteX9" fmla="*/ 738634 w 1229512"/>
              <a:gd name="connsiteY9" fmla="*/ 272988 h 1253472"/>
              <a:gd name="connsiteX10" fmla="*/ 617864 w 1229512"/>
              <a:gd name="connsiteY10" fmla="*/ 318995 h 1253472"/>
              <a:gd name="connsiteX11" fmla="*/ 1227464 w 1229512"/>
              <a:gd name="connsiteY11" fmla="*/ 2693 h 125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512" h="1253472">
                <a:moveTo>
                  <a:pt x="1227464" y="2693"/>
                </a:moveTo>
                <a:cubicBezTo>
                  <a:pt x="1187208" y="37199"/>
                  <a:pt x="490385" y="458935"/>
                  <a:pt x="376325" y="526029"/>
                </a:cubicBezTo>
                <a:cubicBezTo>
                  <a:pt x="262265" y="593123"/>
                  <a:pt x="593902" y="329538"/>
                  <a:pt x="543102" y="405259"/>
                </a:cubicBezTo>
                <a:cubicBezTo>
                  <a:pt x="492302" y="480980"/>
                  <a:pt x="93570" y="939139"/>
                  <a:pt x="71525" y="980354"/>
                </a:cubicBezTo>
                <a:cubicBezTo>
                  <a:pt x="49480" y="1021569"/>
                  <a:pt x="422332" y="607501"/>
                  <a:pt x="410830" y="652550"/>
                </a:cubicBezTo>
                <a:cubicBezTo>
                  <a:pt x="399328" y="697599"/>
                  <a:pt x="28392" y="1216142"/>
                  <a:pt x="2513" y="1250648"/>
                </a:cubicBezTo>
                <a:cubicBezTo>
                  <a:pt x="-23366" y="1285154"/>
                  <a:pt x="156830" y="994731"/>
                  <a:pt x="255555" y="859584"/>
                </a:cubicBezTo>
                <a:cubicBezTo>
                  <a:pt x="354280" y="724437"/>
                  <a:pt x="568982" y="489606"/>
                  <a:pt x="594861" y="439765"/>
                </a:cubicBezTo>
                <a:cubicBezTo>
                  <a:pt x="620740" y="389924"/>
                  <a:pt x="386868" y="588331"/>
                  <a:pt x="410830" y="560535"/>
                </a:cubicBezTo>
                <a:cubicBezTo>
                  <a:pt x="434792" y="532739"/>
                  <a:pt x="704128" y="313245"/>
                  <a:pt x="738634" y="272988"/>
                </a:cubicBezTo>
                <a:cubicBezTo>
                  <a:pt x="773140" y="232731"/>
                  <a:pt x="533517" y="362127"/>
                  <a:pt x="617864" y="318995"/>
                </a:cubicBezTo>
                <a:cubicBezTo>
                  <a:pt x="702211" y="275863"/>
                  <a:pt x="1267720" y="-31813"/>
                  <a:pt x="1227464" y="2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 2162">
            <a:extLst>
              <a:ext uri="{FF2B5EF4-FFF2-40B4-BE49-F238E27FC236}">
                <a16:creationId xmlns:a16="http://schemas.microsoft.com/office/drawing/2014/main" id="{460C0C01-1126-6DBB-2D65-03E905626F93}"/>
              </a:ext>
            </a:extLst>
          </p:cNvPr>
          <p:cNvSpPr/>
          <p:nvPr/>
        </p:nvSpPr>
        <p:spPr>
          <a:xfrm>
            <a:off x="2714654" y="2529518"/>
            <a:ext cx="788717" cy="1651694"/>
          </a:xfrm>
          <a:custGeom>
            <a:avLst/>
            <a:gdLst>
              <a:gd name="connsiteX0" fmla="*/ 787671 w 788717"/>
              <a:gd name="connsiteY0" fmla="*/ 897 h 1651694"/>
              <a:gd name="connsiteX1" fmla="*/ 459867 w 788717"/>
              <a:gd name="connsiteY1" fmla="*/ 437969 h 1651694"/>
              <a:gd name="connsiteX2" fmla="*/ 546131 w 788717"/>
              <a:gd name="connsiteY2" fmla="*/ 311448 h 1651694"/>
              <a:gd name="connsiteX3" fmla="*/ 396606 w 788717"/>
              <a:gd name="connsiteY3" fmla="*/ 673757 h 1651694"/>
              <a:gd name="connsiteX4" fmla="*/ 448365 w 788717"/>
              <a:gd name="connsiteY4" fmla="*/ 518482 h 1651694"/>
              <a:gd name="connsiteX5" fmla="*/ 310342 w 788717"/>
              <a:gd name="connsiteY5" fmla="*/ 1007312 h 1651694"/>
              <a:gd name="connsiteX6" fmla="*/ 362101 w 788717"/>
              <a:gd name="connsiteY6" fmla="*/ 932550 h 1651694"/>
              <a:gd name="connsiteX7" fmla="*/ 22795 w 788717"/>
              <a:gd name="connsiteY7" fmla="*/ 1576656 h 1651694"/>
              <a:gd name="connsiteX8" fmla="*/ 74554 w 788717"/>
              <a:gd name="connsiteY8" fmla="*/ 1542150 h 1651694"/>
              <a:gd name="connsiteX9" fmla="*/ 425361 w 788717"/>
              <a:gd name="connsiteY9" fmla="*/ 714014 h 1651694"/>
              <a:gd name="connsiteX10" fmla="*/ 362101 w 788717"/>
              <a:gd name="connsiteY10" fmla="*/ 714014 h 1651694"/>
              <a:gd name="connsiteX11" fmla="*/ 557633 w 788717"/>
              <a:gd name="connsiteY11" fmla="*/ 334452 h 1651694"/>
              <a:gd name="connsiteX12" fmla="*/ 787671 w 788717"/>
              <a:gd name="connsiteY12" fmla="*/ 897 h 165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8717" h="1651694">
                <a:moveTo>
                  <a:pt x="787671" y="897"/>
                </a:moveTo>
                <a:cubicBezTo>
                  <a:pt x="771377" y="18150"/>
                  <a:pt x="500124" y="386211"/>
                  <a:pt x="459867" y="437969"/>
                </a:cubicBezTo>
                <a:cubicBezTo>
                  <a:pt x="419610" y="489728"/>
                  <a:pt x="556674" y="272150"/>
                  <a:pt x="546131" y="311448"/>
                </a:cubicBezTo>
                <a:cubicBezTo>
                  <a:pt x="535588" y="350746"/>
                  <a:pt x="412900" y="639251"/>
                  <a:pt x="396606" y="673757"/>
                </a:cubicBezTo>
                <a:cubicBezTo>
                  <a:pt x="380312" y="708263"/>
                  <a:pt x="462742" y="462889"/>
                  <a:pt x="448365" y="518482"/>
                </a:cubicBezTo>
                <a:cubicBezTo>
                  <a:pt x="433988" y="574075"/>
                  <a:pt x="324719" y="938301"/>
                  <a:pt x="310342" y="1007312"/>
                </a:cubicBezTo>
                <a:cubicBezTo>
                  <a:pt x="295965" y="1076323"/>
                  <a:pt x="410025" y="837659"/>
                  <a:pt x="362101" y="932550"/>
                </a:cubicBezTo>
                <a:cubicBezTo>
                  <a:pt x="314177" y="1027441"/>
                  <a:pt x="70719" y="1475056"/>
                  <a:pt x="22795" y="1576656"/>
                </a:cubicBezTo>
                <a:cubicBezTo>
                  <a:pt x="-25129" y="1678256"/>
                  <a:pt x="7460" y="1685924"/>
                  <a:pt x="74554" y="1542150"/>
                </a:cubicBezTo>
                <a:cubicBezTo>
                  <a:pt x="141648" y="1398376"/>
                  <a:pt x="377437" y="852037"/>
                  <a:pt x="425361" y="714014"/>
                </a:cubicBezTo>
                <a:cubicBezTo>
                  <a:pt x="473285" y="575991"/>
                  <a:pt x="340056" y="777274"/>
                  <a:pt x="362101" y="714014"/>
                </a:cubicBezTo>
                <a:cubicBezTo>
                  <a:pt x="384146" y="650754"/>
                  <a:pt x="489580" y="449471"/>
                  <a:pt x="557633" y="334452"/>
                </a:cubicBezTo>
                <a:cubicBezTo>
                  <a:pt x="625686" y="219433"/>
                  <a:pt x="803965" y="-16356"/>
                  <a:pt x="787671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4" name="フリーフォーム 2163">
            <a:extLst>
              <a:ext uri="{FF2B5EF4-FFF2-40B4-BE49-F238E27FC236}">
                <a16:creationId xmlns:a16="http://schemas.microsoft.com/office/drawing/2014/main" id="{62BAE169-8054-C485-01D3-6BA2DFF99984}"/>
              </a:ext>
            </a:extLst>
          </p:cNvPr>
          <p:cNvSpPr/>
          <p:nvPr/>
        </p:nvSpPr>
        <p:spPr>
          <a:xfrm>
            <a:off x="4094043" y="391030"/>
            <a:ext cx="1162506" cy="679551"/>
          </a:xfrm>
          <a:custGeom>
            <a:avLst/>
            <a:gdLst>
              <a:gd name="connsiteX0" fmla="*/ 6380 w 1162506"/>
              <a:gd name="connsiteY0" fmla="*/ 678645 h 679551"/>
              <a:gd name="connsiteX1" fmla="*/ 311180 w 1162506"/>
              <a:gd name="connsiteY1" fmla="*/ 333589 h 679551"/>
              <a:gd name="connsiteX2" fmla="*/ 955285 w 1162506"/>
              <a:gd name="connsiteY2" fmla="*/ 63295 h 679551"/>
              <a:gd name="connsiteX3" fmla="*/ 742500 w 1162506"/>
              <a:gd name="connsiteY3" fmla="*/ 109302 h 679551"/>
              <a:gd name="connsiteX4" fmla="*/ 1162319 w 1162506"/>
              <a:gd name="connsiteY4" fmla="*/ 34 h 679551"/>
              <a:gd name="connsiteX5" fmla="*/ 794259 w 1162506"/>
              <a:gd name="connsiteY5" fmla="*/ 97800 h 679551"/>
              <a:gd name="connsiteX6" fmla="*/ 650485 w 1162506"/>
              <a:gd name="connsiteY6" fmla="*/ 120804 h 679551"/>
              <a:gd name="connsiteX7" fmla="*/ 754002 w 1162506"/>
              <a:gd name="connsiteY7" fmla="*/ 57544 h 679551"/>
              <a:gd name="connsiteX8" fmla="*/ 633232 w 1162506"/>
              <a:gd name="connsiteY8" fmla="*/ 155310 h 679551"/>
              <a:gd name="connsiteX9" fmla="*/ 144402 w 1162506"/>
              <a:gd name="connsiteY9" fmla="*/ 425604 h 679551"/>
              <a:gd name="connsiteX10" fmla="*/ 6380 w 1162506"/>
              <a:gd name="connsiteY10" fmla="*/ 678645 h 67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2506" h="679551">
                <a:moveTo>
                  <a:pt x="6380" y="678645"/>
                </a:moveTo>
                <a:cubicBezTo>
                  <a:pt x="34176" y="663309"/>
                  <a:pt x="153029" y="436147"/>
                  <a:pt x="311180" y="333589"/>
                </a:cubicBezTo>
                <a:cubicBezTo>
                  <a:pt x="469331" y="231031"/>
                  <a:pt x="883398" y="100676"/>
                  <a:pt x="955285" y="63295"/>
                </a:cubicBezTo>
                <a:cubicBezTo>
                  <a:pt x="1027172" y="25914"/>
                  <a:pt x="707994" y="119845"/>
                  <a:pt x="742500" y="109302"/>
                </a:cubicBezTo>
                <a:cubicBezTo>
                  <a:pt x="777006" y="98759"/>
                  <a:pt x="1153693" y="1951"/>
                  <a:pt x="1162319" y="34"/>
                </a:cubicBezTo>
                <a:cubicBezTo>
                  <a:pt x="1170945" y="-1883"/>
                  <a:pt x="879565" y="77672"/>
                  <a:pt x="794259" y="97800"/>
                </a:cubicBezTo>
                <a:cubicBezTo>
                  <a:pt x="708953" y="117928"/>
                  <a:pt x="657194" y="127513"/>
                  <a:pt x="650485" y="120804"/>
                </a:cubicBezTo>
                <a:cubicBezTo>
                  <a:pt x="643776" y="114095"/>
                  <a:pt x="756877" y="51793"/>
                  <a:pt x="754002" y="57544"/>
                </a:cubicBezTo>
                <a:cubicBezTo>
                  <a:pt x="751127" y="63295"/>
                  <a:pt x="734832" y="93967"/>
                  <a:pt x="633232" y="155310"/>
                </a:cubicBezTo>
                <a:cubicBezTo>
                  <a:pt x="531632" y="216653"/>
                  <a:pt x="244085" y="340298"/>
                  <a:pt x="144402" y="425604"/>
                </a:cubicBezTo>
                <a:cubicBezTo>
                  <a:pt x="44719" y="510910"/>
                  <a:pt x="-21416" y="693981"/>
                  <a:pt x="6380" y="67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 2164">
            <a:extLst>
              <a:ext uri="{FF2B5EF4-FFF2-40B4-BE49-F238E27FC236}">
                <a16:creationId xmlns:a16="http://schemas.microsoft.com/office/drawing/2014/main" id="{EBCD2984-09CD-E82F-A06C-1075AFCAF3FD}"/>
              </a:ext>
            </a:extLst>
          </p:cNvPr>
          <p:cNvSpPr/>
          <p:nvPr/>
        </p:nvSpPr>
        <p:spPr>
          <a:xfrm>
            <a:off x="2656684" y="1650411"/>
            <a:ext cx="1244337" cy="1137003"/>
          </a:xfrm>
          <a:custGeom>
            <a:avLst/>
            <a:gdLst>
              <a:gd name="connsiteX0" fmla="*/ 1236705 w 1244337"/>
              <a:gd name="connsiteY0" fmla="*/ 5861 h 1137003"/>
              <a:gd name="connsiteX1" fmla="*/ 443074 w 1244337"/>
              <a:gd name="connsiteY1" fmla="*/ 488940 h 1137003"/>
              <a:gd name="connsiteX2" fmla="*/ 615603 w 1244337"/>
              <a:gd name="connsiteY2" fmla="*/ 396925 h 1137003"/>
              <a:gd name="connsiteX3" fmla="*/ 23256 w 1244337"/>
              <a:gd name="connsiteY3" fmla="*/ 1110042 h 1137003"/>
              <a:gd name="connsiteX4" fmla="*/ 178531 w 1244337"/>
              <a:gd name="connsiteY4" fmla="*/ 926012 h 1137003"/>
              <a:gd name="connsiteX5" fmla="*/ 724871 w 1244337"/>
              <a:gd name="connsiteY5" fmla="*/ 350917 h 1137003"/>
              <a:gd name="connsiteX6" fmla="*/ 661610 w 1244337"/>
              <a:gd name="connsiteY6" fmla="*/ 385423 h 1137003"/>
              <a:gd name="connsiteX7" fmla="*/ 834139 w 1244337"/>
              <a:gd name="connsiteY7" fmla="*/ 230147 h 1137003"/>
              <a:gd name="connsiteX8" fmla="*/ 1236705 w 1244337"/>
              <a:gd name="connsiteY8" fmla="*/ 5861 h 113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4337" h="1137003">
                <a:moveTo>
                  <a:pt x="1236705" y="5861"/>
                </a:moveTo>
                <a:cubicBezTo>
                  <a:pt x="1171527" y="48993"/>
                  <a:pt x="546591" y="423763"/>
                  <a:pt x="443074" y="488940"/>
                </a:cubicBezTo>
                <a:cubicBezTo>
                  <a:pt x="339557" y="554117"/>
                  <a:pt x="685573" y="293408"/>
                  <a:pt x="615603" y="396925"/>
                </a:cubicBezTo>
                <a:cubicBezTo>
                  <a:pt x="545633" y="500442"/>
                  <a:pt x="96101" y="1021861"/>
                  <a:pt x="23256" y="1110042"/>
                </a:cubicBezTo>
                <a:cubicBezTo>
                  <a:pt x="-49589" y="1198223"/>
                  <a:pt x="61595" y="1052533"/>
                  <a:pt x="178531" y="926012"/>
                </a:cubicBezTo>
                <a:cubicBezTo>
                  <a:pt x="295467" y="799491"/>
                  <a:pt x="644358" y="441015"/>
                  <a:pt x="724871" y="350917"/>
                </a:cubicBezTo>
                <a:cubicBezTo>
                  <a:pt x="805384" y="260819"/>
                  <a:pt x="643399" y="405551"/>
                  <a:pt x="661610" y="385423"/>
                </a:cubicBezTo>
                <a:cubicBezTo>
                  <a:pt x="679821" y="365295"/>
                  <a:pt x="737331" y="290532"/>
                  <a:pt x="834139" y="230147"/>
                </a:cubicBezTo>
                <a:cubicBezTo>
                  <a:pt x="930947" y="169762"/>
                  <a:pt x="1301883" y="-37271"/>
                  <a:pt x="1236705" y="5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 2165">
            <a:extLst>
              <a:ext uri="{FF2B5EF4-FFF2-40B4-BE49-F238E27FC236}">
                <a16:creationId xmlns:a16="http://schemas.microsoft.com/office/drawing/2014/main" id="{BC347A0E-C89E-9882-25B5-0621EA1CF58B}"/>
              </a:ext>
            </a:extLst>
          </p:cNvPr>
          <p:cNvSpPr/>
          <p:nvPr/>
        </p:nvSpPr>
        <p:spPr>
          <a:xfrm>
            <a:off x="2353149" y="3879703"/>
            <a:ext cx="656753" cy="622518"/>
          </a:xfrm>
          <a:custGeom>
            <a:avLst/>
            <a:gdLst>
              <a:gd name="connsiteX0" fmla="*/ 656751 w 656753"/>
              <a:gd name="connsiteY0" fmla="*/ 147 h 622518"/>
              <a:gd name="connsiteX1" fmla="*/ 529751 w 656753"/>
              <a:gd name="connsiteY1" fmla="*/ 165247 h 622518"/>
              <a:gd name="connsiteX2" fmla="*/ 5876 w 656753"/>
              <a:gd name="connsiteY2" fmla="*/ 616097 h 622518"/>
              <a:gd name="connsiteX3" fmla="*/ 244001 w 656753"/>
              <a:gd name="connsiteY3" fmla="*/ 435122 h 622518"/>
              <a:gd name="connsiteX4" fmla="*/ 180501 w 656753"/>
              <a:gd name="connsiteY4" fmla="*/ 492272 h 622518"/>
              <a:gd name="connsiteX5" fmla="*/ 415451 w 656753"/>
              <a:gd name="connsiteY5" fmla="*/ 282722 h 622518"/>
              <a:gd name="connsiteX6" fmla="*/ 348776 w 656753"/>
              <a:gd name="connsiteY6" fmla="*/ 346222 h 622518"/>
              <a:gd name="connsiteX7" fmla="*/ 532926 w 656753"/>
              <a:gd name="connsiteY7" fmla="*/ 187472 h 622518"/>
              <a:gd name="connsiteX8" fmla="*/ 656751 w 656753"/>
              <a:gd name="connsiteY8" fmla="*/ 147 h 62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6753" h="622518">
                <a:moveTo>
                  <a:pt x="656751" y="147"/>
                </a:moveTo>
                <a:cubicBezTo>
                  <a:pt x="656222" y="-3557"/>
                  <a:pt x="638230" y="62589"/>
                  <a:pt x="529751" y="165247"/>
                </a:cubicBezTo>
                <a:cubicBezTo>
                  <a:pt x="421272" y="267905"/>
                  <a:pt x="53501" y="571118"/>
                  <a:pt x="5876" y="616097"/>
                </a:cubicBezTo>
                <a:cubicBezTo>
                  <a:pt x="-41749" y="661076"/>
                  <a:pt x="214897" y="455760"/>
                  <a:pt x="244001" y="435122"/>
                </a:cubicBezTo>
                <a:cubicBezTo>
                  <a:pt x="273105" y="414485"/>
                  <a:pt x="180501" y="492272"/>
                  <a:pt x="180501" y="492272"/>
                </a:cubicBezTo>
                <a:lnTo>
                  <a:pt x="415451" y="282722"/>
                </a:lnTo>
                <a:cubicBezTo>
                  <a:pt x="443497" y="258380"/>
                  <a:pt x="329197" y="362097"/>
                  <a:pt x="348776" y="346222"/>
                </a:cubicBezTo>
                <a:cubicBezTo>
                  <a:pt x="368355" y="330347"/>
                  <a:pt x="482655" y="242505"/>
                  <a:pt x="532926" y="187472"/>
                </a:cubicBezTo>
                <a:cubicBezTo>
                  <a:pt x="583197" y="132439"/>
                  <a:pt x="657280" y="3851"/>
                  <a:pt x="65675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7" name="フリーフォーム 2166">
            <a:extLst>
              <a:ext uri="{FF2B5EF4-FFF2-40B4-BE49-F238E27FC236}">
                <a16:creationId xmlns:a16="http://schemas.microsoft.com/office/drawing/2014/main" id="{863E83BD-2C83-C7B5-2E4F-13339E99FD4E}"/>
              </a:ext>
            </a:extLst>
          </p:cNvPr>
          <p:cNvSpPr/>
          <p:nvPr/>
        </p:nvSpPr>
        <p:spPr>
          <a:xfrm>
            <a:off x="2936721" y="4697015"/>
            <a:ext cx="188116" cy="955991"/>
          </a:xfrm>
          <a:custGeom>
            <a:avLst/>
            <a:gdLst>
              <a:gd name="connsiteX0" fmla="*/ 70004 w 188116"/>
              <a:gd name="connsiteY0" fmla="*/ 5160 h 955991"/>
              <a:gd name="connsiteX1" fmla="*/ 19204 w 188116"/>
              <a:gd name="connsiteY1" fmla="*/ 113110 h 955991"/>
              <a:gd name="connsiteX2" fmla="*/ 54129 w 188116"/>
              <a:gd name="connsiteY2" fmla="*/ 506810 h 955991"/>
              <a:gd name="connsiteX3" fmla="*/ 44604 w 188116"/>
              <a:gd name="connsiteY3" fmla="*/ 427435 h 955991"/>
              <a:gd name="connsiteX4" fmla="*/ 174779 w 188116"/>
              <a:gd name="connsiteY4" fmla="*/ 938610 h 955991"/>
              <a:gd name="connsiteX5" fmla="*/ 168429 w 188116"/>
              <a:gd name="connsiteY5" fmla="*/ 798910 h 955991"/>
              <a:gd name="connsiteX6" fmla="*/ 38254 w 188116"/>
              <a:gd name="connsiteY6" fmla="*/ 430610 h 955991"/>
              <a:gd name="connsiteX7" fmla="*/ 35079 w 188116"/>
              <a:gd name="connsiteY7" fmla="*/ 716360 h 955991"/>
              <a:gd name="connsiteX8" fmla="*/ 12854 w 188116"/>
              <a:gd name="connsiteY8" fmla="*/ 598885 h 955991"/>
              <a:gd name="connsiteX9" fmla="*/ 31904 w 188116"/>
              <a:gd name="connsiteY9" fmla="*/ 376635 h 955991"/>
              <a:gd name="connsiteX10" fmla="*/ 154 w 188116"/>
              <a:gd name="connsiteY10" fmla="*/ 240110 h 955991"/>
              <a:gd name="connsiteX11" fmla="*/ 70004 w 188116"/>
              <a:gd name="connsiteY11" fmla="*/ 5160 h 95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116" h="955991">
                <a:moveTo>
                  <a:pt x="70004" y="5160"/>
                </a:moveTo>
                <a:cubicBezTo>
                  <a:pt x="73179" y="-16007"/>
                  <a:pt x="21850" y="29502"/>
                  <a:pt x="19204" y="113110"/>
                </a:cubicBezTo>
                <a:cubicBezTo>
                  <a:pt x="16558" y="196718"/>
                  <a:pt x="49896" y="454423"/>
                  <a:pt x="54129" y="506810"/>
                </a:cubicBezTo>
                <a:cubicBezTo>
                  <a:pt x="58362" y="559197"/>
                  <a:pt x="24496" y="355468"/>
                  <a:pt x="44604" y="427435"/>
                </a:cubicBezTo>
                <a:cubicBezTo>
                  <a:pt x="64712" y="499402"/>
                  <a:pt x="154142" y="876698"/>
                  <a:pt x="174779" y="938610"/>
                </a:cubicBezTo>
                <a:cubicBezTo>
                  <a:pt x="195416" y="1000522"/>
                  <a:pt x="191183" y="883577"/>
                  <a:pt x="168429" y="798910"/>
                </a:cubicBezTo>
                <a:cubicBezTo>
                  <a:pt x="145675" y="714243"/>
                  <a:pt x="60479" y="444368"/>
                  <a:pt x="38254" y="430610"/>
                </a:cubicBezTo>
                <a:cubicBezTo>
                  <a:pt x="16029" y="416852"/>
                  <a:pt x="39312" y="688314"/>
                  <a:pt x="35079" y="716360"/>
                </a:cubicBezTo>
                <a:cubicBezTo>
                  <a:pt x="30846" y="744406"/>
                  <a:pt x="13383" y="655506"/>
                  <a:pt x="12854" y="598885"/>
                </a:cubicBezTo>
                <a:cubicBezTo>
                  <a:pt x="12325" y="542264"/>
                  <a:pt x="34021" y="436431"/>
                  <a:pt x="31904" y="376635"/>
                </a:cubicBezTo>
                <a:cubicBezTo>
                  <a:pt x="29787" y="316839"/>
                  <a:pt x="-2492" y="300435"/>
                  <a:pt x="154" y="240110"/>
                </a:cubicBezTo>
                <a:cubicBezTo>
                  <a:pt x="2800" y="179785"/>
                  <a:pt x="66829" y="26327"/>
                  <a:pt x="70004" y="5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 2167">
            <a:extLst>
              <a:ext uri="{FF2B5EF4-FFF2-40B4-BE49-F238E27FC236}">
                <a16:creationId xmlns:a16="http://schemas.microsoft.com/office/drawing/2014/main" id="{A9A62F65-8644-71E9-7A6F-2C7E8663BD73}"/>
              </a:ext>
            </a:extLst>
          </p:cNvPr>
          <p:cNvSpPr/>
          <p:nvPr/>
        </p:nvSpPr>
        <p:spPr>
          <a:xfrm>
            <a:off x="2162165" y="4602163"/>
            <a:ext cx="263549" cy="106362"/>
          </a:xfrm>
          <a:custGeom>
            <a:avLst/>
            <a:gdLst>
              <a:gd name="connsiteX0" fmla="*/ 263535 w 263549"/>
              <a:gd name="connsiteY0" fmla="*/ 36512 h 106362"/>
              <a:gd name="connsiteX1" fmla="*/ 177810 w 263549"/>
              <a:gd name="connsiteY1" fmla="*/ 4762 h 106362"/>
              <a:gd name="connsiteX2" fmla="*/ 114310 w 263549"/>
              <a:gd name="connsiteY2" fmla="*/ 11112 h 106362"/>
              <a:gd name="connsiteX3" fmla="*/ 10 w 263549"/>
              <a:gd name="connsiteY3" fmla="*/ 106362 h 106362"/>
              <a:gd name="connsiteX4" fmla="*/ 107960 w 263549"/>
              <a:gd name="connsiteY4" fmla="*/ 11112 h 106362"/>
              <a:gd name="connsiteX5" fmla="*/ 184160 w 263549"/>
              <a:gd name="connsiteY5" fmla="*/ 26987 h 106362"/>
              <a:gd name="connsiteX6" fmla="*/ 263535 w 263549"/>
              <a:gd name="connsiteY6" fmla="*/ 36512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549" h="106362">
                <a:moveTo>
                  <a:pt x="263535" y="36512"/>
                </a:moveTo>
                <a:cubicBezTo>
                  <a:pt x="262477" y="32808"/>
                  <a:pt x="202681" y="8995"/>
                  <a:pt x="177810" y="4762"/>
                </a:cubicBezTo>
                <a:cubicBezTo>
                  <a:pt x="152939" y="529"/>
                  <a:pt x="143943" y="-5821"/>
                  <a:pt x="114310" y="11112"/>
                </a:cubicBezTo>
                <a:cubicBezTo>
                  <a:pt x="84677" y="28045"/>
                  <a:pt x="1068" y="106362"/>
                  <a:pt x="10" y="106362"/>
                </a:cubicBezTo>
                <a:cubicBezTo>
                  <a:pt x="-1048" y="106362"/>
                  <a:pt x="77268" y="24341"/>
                  <a:pt x="107960" y="11112"/>
                </a:cubicBezTo>
                <a:cubicBezTo>
                  <a:pt x="138652" y="-2117"/>
                  <a:pt x="160877" y="21695"/>
                  <a:pt x="184160" y="26987"/>
                </a:cubicBezTo>
                <a:cubicBezTo>
                  <a:pt x="207443" y="32279"/>
                  <a:pt x="264593" y="40216"/>
                  <a:pt x="263535" y="36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 2169">
            <a:extLst>
              <a:ext uri="{FF2B5EF4-FFF2-40B4-BE49-F238E27FC236}">
                <a16:creationId xmlns:a16="http://schemas.microsoft.com/office/drawing/2014/main" id="{5B1911E8-4F8F-E5FC-5D76-AEBA737D3055}"/>
              </a:ext>
            </a:extLst>
          </p:cNvPr>
          <p:cNvSpPr/>
          <p:nvPr/>
        </p:nvSpPr>
        <p:spPr>
          <a:xfrm>
            <a:off x="2155687" y="4733760"/>
            <a:ext cx="35777" cy="562824"/>
          </a:xfrm>
          <a:custGeom>
            <a:avLst/>
            <a:gdLst>
              <a:gd name="connsiteX0" fmla="*/ 6488 w 35777"/>
              <a:gd name="connsiteY0" fmla="*/ 165 h 562824"/>
              <a:gd name="connsiteX1" fmla="*/ 138 w 35777"/>
              <a:gd name="connsiteY1" fmla="*/ 266865 h 562824"/>
              <a:gd name="connsiteX2" fmla="*/ 12838 w 35777"/>
              <a:gd name="connsiteY2" fmla="*/ 244640 h 562824"/>
              <a:gd name="connsiteX3" fmla="*/ 22363 w 35777"/>
              <a:gd name="connsiteY3" fmla="*/ 460540 h 562824"/>
              <a:gd name="connsiteX4" fmla="*/ 22363 w 35777"/>
              <a:gd name="connsiteY4" fmla="*/ 428790 h 562824"/>
              <a:gd name="connsiteX5" fmla="*/ 35063 w 35777"/>
              <a:gd name="connsiteY5" fmla="*/ 562140 h 562824"/>
              <a:gd name="connsiteX6" fmla="*/ 31888 w 35777"/>
              <a:gd name="connsiteY6" fmla="*/ 362115 h 562824"/>
              <a:gd name="connsiteX7" fmla="*/ 12838 w 35777"/>
              <a:gd name="connsiteY7" fmla="*/ 228765 h 562824"/>
              <a:gd name="connsiteX8" fmla="*/ 6488 w 35777"/>
              <a:gd name="connsiteY8" fmla="*/ 165 h 56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77" h="562824">
                <a:moveTo>
                  <a:pt x="6488" y="165"/>
                </a:moveTo>
                <a:cubicBezTo>
                  <a:pt x="4371" y="6515"/>
                  <a:pt x="-920" y="226119"/>
                  <a:pt x="138" y="266865"/>
                </a:cubicBezTo>
                <a:cubicBezTo>
                  <a:pt x="1196" y="307611"/>
                  <a:pt x="9134" y="212361"/>
                  <a:pt x="12838" y="244640"/>
                </a:cubicBezTo>
                <a:cubicBezTo>
                  <a:pt x="16542" y="276919"/>
                  <a:pt x="20776" y="429848"/>
                  <a:pt x="22363" y="460540"/>
                </a:cubicBezTo>
                <a:cubicBezTo>
                  <a:pt x="23951" y="491232"/>
                  <a:pt x="20246" y="411857"/>
                  <a:pt x="22363" y="428790"/>
                </a:cubicBezTo>
                <a:cubicBezTo>
                  <a:pt x="24480" y="445723"/>
                  <a:pt x="33476" y="573252"/>
                  <a:pt x="35063" y="562140"/>
                </a:cubicBezTo>
                <a:cubicBezTo>
                  <a:pt x="36650" y="551028"/>
                  <a:pt x="35592" y="417677"/>
                  <a:pt x="31888" y="362115"/>
                </a:cubicBezTo>
                <a:cubicBezTo>
                  <a:pt x="28184" y="306553"/>
                  <a:pt x="16542" y="285386"/>
                  <a:pt x="12838" y="228765"/>
                </a:cubicBezTo>
                <a:cubicBezTo>
                  <a:pt x="9134" y="172144"/>
                  <a:pt x="8605" y="-6185"/>
                  <a:pt x="6488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 2170">
            <a:extLst>
              <a:ext uri="{FF2B5EF4-FFF2-40B4-BE49-F238E27FC236}">
                <a16:creationId xmlns:a16="http://schemas.microsoft.com/office/drawing/2014/main" id="{DD4A79FD-0742-BA3D-9E78-E206AE363C1A}"/>
              </a:ext>
            </a:extLst>
          </p:cNvPr>
          <p:cNvSpPr/>
          <p:nvPr/>
        </p:nvSpPr>
        <p:spPr>
          <a:xfrm>
            <a:off x="2198729" y="5387127"/>
            <a:ext cx="240645" cy="628259"/>
          </a:xfrm>
          <a:custGeom>
            <a:avLst/>
            <a:gdLst>
              <a:gd name="connsiteX0" fmla="*/ 1546 w 240645"/>
              <a:gd name="connsiteY0" fmla="*/ 7198 h 628259"/>
              <a:gd name="connsiteX1" fmla="*/ 119021 w 240645"/>
              <a:gd name="connsiteY1" fmla="*/ 315173 h 628259"/>
              <a:gd name="connsiteX2" fmla="*/ 115846 w 240645"/>
              <a:gd name="connsiteY2" fmla="*/ 296123 h 628259"/>
              <a:gd name="connsiteX3" fmla="*/ 157121 w 240645"/>
              <a:gd name="connsiteY3" fmla="*/ 448523 h 628259"/>
              <a:gd name="connsiteX4" fmla="*/ 239671 w 240645"/>
              <a:gd name="connsiteY4" fmla="*/ 623148 h 628259"/>
              <a:gd name="connsiteX5" fmla="*/ 198396 w 240645"/>
              <a:gd name="connsiteY5" fmla="*/ 556473 h 628259"/>
              <a:gd name="connsiteX6" fmla="*/ 138071 w 240645"/>
              <a:gd name="connsiteY6" fmla="*/ 302473 h 628259"/>
              <a:gd name="connsiteX7" fmla="*/ 55521 w 240645"/>
              <a:gd name="connsiteY7" fmla="*/ 111973 h 628259"/>
              <a:gd name="connsiteX8" fmla="*/ 1546 w 240645"/>
              <a:gd name="connsiteY8" fmla="*/ 7198 h 62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645" h="628259">
                <a:moveTo>
                  <a:pt x="1546" y="7198"/>
                </a:moveTo>
                <a:cubicBezTo>
                  <a:pt x="12129" y="41065"/>
                  <a:pt x="99971" y="267019"/>
                  <a:pt x="119021" y="315173"/>
                </a:cubicBezTo>
                <a:cubicBezTo>
                  <a:pt x="138071" y="363327"/>
                  <a:pt x="109496" y="273898"/>
                  <a:pt x="115846" y="296123"/>
                </a:cubicBezTo>
                <a:cubicBezTo>
                  <a:pt x="122196" y="318348"/>
                  <a:pt x="136484" y="394019"/>
                  <a:pt x="157121" y="448523"/>
                </a:cubicBezTo>
                <a:cubicBezTo>
                  <a:pt x="177759" y="503027"/>
                  <a:pt x="232792" y="605156"/>
                  <a:pt x="239671" y="623148"/>
                </a:cubicBezTo>
                <a:cubicBezTo>
                  <a:pt x="246550" y="641140"/>
                  <a:pt x="215329" y="609919"/>
                  <a:pt x="198396" y="556473"/>
                </a:cubicBezTo>
                <a:cubicBezTo>
                  <a:pt x="181463" y="503027"/>
                  <a:pt x="161884" y="376556"/>
                  <a:pt x="138071" y="302473"/>
                </a:cubicBezTo>
                <a:cubicBezTo>
                  <a:pt x="114259" y="228390"/>
                  <a:pt x="73513" y="156423"/>
                  <a:pt x="55521" y="111973"/>
                </a:cubicBezTo>
                <a:cubicBezTo>
                  <a:pt x="37529" y="67523"/>
                  <a:pt x="-9037" y="-26669"/>
                  <a:pt x="1546" y="7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 2171">
            <a:extLst>
              <a:ext uri="{FF2B5EF4-FFF2-40B4-BE49-F238E27FC236}">
                <a16:creationId xmlns:a16="http://schemas.microsoft.com/office/drawing/2014/main" id="{A43DE1F2-BE35-E0AD-1118-E7CFCA93B43D}"/>
              </a:ext>
            </a:extLst>
          </p:cNvPr>
          <p:cNvSpPr/>
          <p:nvPr/>
        </p:nvSpPr>
        <p:spPr>
          <a:xfrm>
            <a:off x="2463330" y="6018954"/>
            <a:ext cx="741634" cy="280328"/>
          </a:xfrm>
          <a:custGeom>
            <a:avLst/>
            <a:gdLst>
              <a:gd name="connsiteX0" fmla="*/ 470 w 741634"/>
              <a:gd name="connsiteY0" fmla="*/ 846 h 280328"/>
              <a:gd name="connsiteX1" fmla="*/ 159220 w 741634"/>
              <a:gd name="connsiteY1" fmla="*/ 137371 h 280328"/>
              <a:gd name="connsiteX2" fmla="*/ 263995 w 741634"/>
              <a:gd name="connsiteY2" fmla="*/ 213571 h 280328"/>
              <a:gd name="connsiteX3" fmla="*/ 238595 w 741634"/>
              <a:gd name="connsiteY3" fmla="*/ 184996 h 280328"/>
              <a:gd name="connsiteX4" fmla="*/ 365595 w 741634"/>
              <a:gd name="connsiteY4" fmla="*/ 258021 h 280328"/>
              <a:gd name="connsiteX5" fmla="*/ 495770 w 741634"/>
              <a:gd name="connsiteY5" fmla="*/ 270721 h 280328"/>
              <a:gd name="connsiteX6" fmla="*/ 622770 w 741634"/>
              <a:gd name="connsiteY6" fmla="*/ 264371 h 280328"/>
              <a:gd name="connsiteX7" fmla="*/ 740245 w 741634"/>
              <a:gd name="connsiteY7" fmla="*/ 159596 h 280328"/>
              <a:gd name="connsiteX8" fmla="*/ 673570 w 741634"/>
              <a:gd name="connsiteY8" fmla="*/ 238971 h 280328"/>
              <a:gd name="connsiteX9" fmla="*/ 476720 w 741634"/>
              <a:gd name="connsiteY9" fmla="*/ 280246 h 280328"/>
              <a:gd name="connsiteX10" fmla="*/ 368770 w 741634"/>
              <a:gd name="connsiteY10" fmla="*/ 245321 h 280328"/>
              <a:gd name="connsiteX11" fmla="*/ 156045 w 741634"/>
              <a:gd name="connsiteY11" fmla="*/ 118321 h 280328"/>
              <a:gd name="connsiteX12" fmla="*/ 184620 w 741634"/>
              <a:gd name="connsiteY12" fmla="*/ 169121 h 280328"/>
              <a:gd name="connsiteX13" fmla="*/ 111595 w 741634"/>
              <a:gd name="connsiteY13" fmla="*/ 83396 h 280328"/>
              <a:gd name="connsiteX14" fmla="*/ 470 w 741634"/>
              <a:gd name="connsiteY14" fmla="*/ 846 h 280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1634" h="280328">
                <a:moveTo>
                  <a:pt x="470" y="846"/>
                </a:moveTo>
                <a:cubicBezTo>
                  <a:pt x="8408" y="9842"/>
                  <a:pt x="115299" y="101917"/>
                  <a:pt x="159220" y="137371"/>
                </a:cubicBezTo>
                <a:cubicBezTo>
                  <a:pt x="203141" y="172825"/>
                  <a:pt x="250766" y="205634"/>
                  <a:pt x="263995" y="213571"/>
                </a:cubicBezTo>
                <a:cubicBezTo>
                  <a:pt x="277224" y="221508"/>
                  <a:pt x="221662" y="177588"/>
                  <a:pt x="238595" y="184996"/>
                </a:cubicBezTo>
                <a:cubicBezTo>
                  <a:pt x="255528" y="192404"/>
                  <a:pt x="322733" y="243734"/>
                  <a:pt x="365595" y="258021"/>
                </a:cubicBezTo>
                <a:cubicBezTo>
                  <a:pt x="408457" y="272308"/>
                  <a:pt x="452908" y="269663"/>
                  <a:pt x="495770" y="270721"/>
                </a:cubicBezTo>
                <a:cubicBezTo>
                  <a:pt x="538632" y="271779"/>
                  <a:pt x="582024" y="282892"/>
                  <a:pt x="622770" y="264371"/>
                </a:cubicBezTo>
                <a:cubicBezTo>
                  <a:pt x="663516" y="245850"/>
                  <a:pt x="731778" y="163829"/>
                  <a:pt x="740245" y="159596"/>
                </a:cubicBezTo>
                <a:cubicBezTo>
                  <a:pt x="748712" y="155363"/>
                  <a:pt x="717491" y="218863"/>
                  <a:pt x="673570" y="238971"/>
                </a:cubicBezTo>
                <a:cubicBezTo>
                  <a:pt x="629649" y="259079"/>
                  <a:pt x="527520" y="279188"/>
                  <a:pt x="476720" y="280246"/>
                </a:cubicBezTo>
                <a:cubicBezTo>
                  <a:pt x="425920" y="281304"/>
                  <a:pt x="422216" y="272308"/>
                  <a:pt x="368770" y="245321"/>
                </a:cubicBezTo>
                <a:cubicBezTo>
                  <a:pt x="315324" y="218334"/>
                  <a:pt x="186737" y="131021"/>
                  <a:pt x="156045" y="118321"/>
                </a:cubicBezTo>
                <a:cubicBezTo>
                  <a:pt x="125353" y="105621"/>
                  <a:pt x="192028" y="174942"/>
                  <a:pt x="184620" y="169121"/>
                </a:cubicBezTo>
                <a:cubicBezTo>
                  <a:pt x="177212" y="163300"/>
                  <a:pt x="135937" y="109854"/>
                  <a:pt x="111595" y="83396"/>
                </a:cubicBezTo>
                <a:cubicBezTo>
                  <a:pt x="87253" y="56938"/>
                  <a:pt x="-7468" y="-8150"/>
                  <a:pt x="470" y="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 2172">
            <a:extLst>
              <a:ext uri="{FF2B5EF4-FFF2-40B4-BE49-F238E27FC236}">
                <a16:creationId xmlns:a16="http://schemas.microsoft.com/office/drawing/2014/main" id="{C8E5745B-6CDB-F8CB-6301-B1D635959105}"/>
              </a:ext>
            </a:extLst>
          </p:cNvPr>
          <p:cNvSpPr/>
          <p:nvPr/>
        </p:nvSpPr>
        <p:spPr>
          <a:xfrm>
            <a:off x="2273584" y="4783966"/>
            <a:ext cx="69801" cy="715063"/>
          </a:xfrm>
          <a:custGeom>
            <a:avLst/>
            <a:gdLst>
              <a:gd name="connsiteX0" fmla="*/ 63216 w 69801"/>
              <a:gd name="connsiteY0" fmla="*/ 759 h 715063"/>
              <a:gd name="connsiteX1" fmla="*/ 63216 w 69801"/>
              <a:gd name="connsiteY1" fmla="*/ 83309 h 715063"/>
              <a:gd name="connsiteX2" fmla="*/ 2891 w 69801"/>
              <a:gd name="connsiteY2" fmla="*/ 159509 h 715063"/>
              <a:gd name="connsiteX3" fmla="*/ 9241 w 69801"/>
              <a:gd name="connsiteY3" fmla="*/ 121409 h 715063"/>
              <a:gd name="connsiteX4" fmla="*/ 6066 w 69801"/>
              <a:gd name="connsiteY4" fmla="*/ 340484 h 715063"/>
              <a:gd name="connsiteX5" fmla="*/ 25116 w 69801"/>
              <a:gd name="connsiteY5" fmla="*/ 299209 h 715063"/>
              <a:gd name="connsiteX6" fmla="*/ 21941 w 69801"/>
              <a:gd name="connsiteY6" fmla="*/ 556384 h 715063"/>
              <a:gd name="connsiteX7" fmla="*/ 12416 w 69801"/>
              <a:gd name="connsiteY7" fmla="*/ 708784 h 715063"/>
              <a:gd name="connsiteX8" fmla="*/ 18766 w 69801"/>
              <a:gd name="connsiteY8" fmla="*/ 346834 h 715063"/>
              <a:gd name="connsiteX9" fmla="*/ 15591 w 69801"/>
              <a:gd name="connsiteY9" fmla="*/ 194434 h 715063"/>
              <a:gd name="connsiteX10" fmla="*/ 18766 w 69801"/>
              <a:gd name="connsiteY10" fmla="*/ 134109 h 715063"/>
              <a:gd name="connsiteX11" fmla="*/ 63216 w 69801"/>
              <a:gd name="connsiteY11" fmla="*/ 759 h 71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801" h="715063">
                <a:moveTo>
                  <a:pt x="63216" y="759"/>
                </a:moveTo>
                <a:cubicBezTo>
                  <a:pt x="70624" y="-7708"/>
                  <a:pt x="73270" y="56851"/>
                  <a:pt x="63216" y="83309"/>
                </a:cubicBezTo>
                <a:cubicBezTo>
                  <a:pt x="53162" y="109767"/>
                  <a:pt x="11887" y="153159"/>
                  <a:pt x="2891" y="159509"/>
                </a:cubicBezTo>
                <a:cubicBezTo>
                  <a:pt x="-6105" y="165859"/>
                  <a:pt x="8712" y="91247"/>
                  <a:pt x="9241" y="121409"/>
                </a:cubicBezTo>
                <a:cubicBezTo>
                  <a:pt x="9770" y="151572"/>
                  <a:pt x="3420" y="310851"/>
                  <a:pt x="6066" y="340484"/>
                </a:cubicBezTo>
                <a:cubicBezTo>
                  <a:pt x="8712" y="370117"/>
                  <a:pt x="22470" y="263226"/>
                  <a:pt x="25116" y="299209"/>
                </a:cubicBezTo>
                <a:cubicBezTo>
                  <a:pt x="27762" y="335192"/>
                  <a:pt x="24058" y="488122"/>
                  <a:pt x="21941" y="556384"/>
                </a:cubicBezTo>
                <a:cubicBezTo>
                  <a:pt x="19824" y="624646"/>
                  <a:pt x="12945" y="743709"/>
                  <a:pt x="12416" y="708784"/>
                </a:cubicBezTo>
                <a:cubicBezTo>
                  <a:pt x="11887" y="673859"/>
                  <a:pt x="18237" y="432559"/>
                  <a:pt x="18766" y="346834"/>
                </a:cubicBezTo>
                <a:cubicBezTo>
                  <a:pt x="19295" y="261109"/>
                  <a:pt x="15591" y="229888"/>
                  <a:pt x="15591" y="194434"/>
                </a:cubicBezTo>
                <a:cubicBezTo>
                  <a:pt x="15591" y="158980"/>
                  <a:pt x="11358" y="164801"/>
                  <a:pt x="18766" y="134109"/>
                </a:cubicBezTo>
                <a:cubicBezTo>
                  <a:pt x="26174" y="103417"/>
                  <a:pt x="55808" y="9226"/>
                  <a:pt x="63216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 2173">
            <a:extLst>
              <a:ext uri="{FF2B5EF4-FFF2-40B4-BE49-F238E27FC236}">
                <a16:creationId xmlns:a16="http://schemas.microsoft.com/office/drawing/2014/main" id="{D15B2A74-63C0-0B5E-9CF9-1DC0EE957692}"/>
              </a:ext>
            </a:extLst>
          </p:cNvPr>
          <p:cNvSpPr/>
          <p:nvPr/>
        </p:nvSpPr>
        <p:spPr>
          <a:xfrm>
            <a:off x="2186266" y="4663788"/>
            <a:ext cx="169770" cy="149581"/>
          </a:xfrm>
          <a:custGeom>
            <a:avLst/>
            <a:gdLst>
              <a:gd name="connsiteX0" fmla="*/ 169584 w 169770"/>
              <a:gd name="connsiteY0" fmla="*/ 287 h 149581"/>
              <a:gd name="connsiteX1" fmla="*/ 58459 w 169770"/>
              <a:gd name="connsiteY1" fmla="*/ 38387 h 149581"/>
              <a:gd name="connsiteX2" fmla="*/ 1309 w 169770"/>
              <a:gd name="connsiteY2" fmla="*/ 149512 h 149581"/>
              <a:gd name="connsiteX3" fmla="*/ 29884 w 169770"/>
              <a:gd name="connsiteY3" fmla="*/ 54262 h 149581"/>
              <a:gd name="connsiteX4" fmla="*/ 169584 w 169770"/>
              <a:gd name="connsiteY4" fmla="*/ 287 h 14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770" h="149581">
                <a:moveTo>
                  <a:pt x="169584" y="287"/>
                </a:moveTo>
                <a:cubicBezTo>
                  <a:pt x="174346" y="-2359"/>
                  <a:pt x="86505" y="13516"/>
                  <a:pt x="58459" y="38387"/>
                </a:cubicBezTo>
                <a:cubicBezTo>
                  <a:pt x="30413" y="63258"/>
                  <a:pt x="6071" y="146866"/>
                  <a:pt x="1309" y="149512"/>
                </a:cubicBezTo>
                <a:cubicBezTo>
                  <a:pt x="-3453" y="152158"/>
                  <a:pt x="4484" y="78604"/>
                  <a:pt x="29884" y="54262"/>
                </a:cubicBezTo>
                <a:cubicBezTo>
                  <a:pt x="55284" y="29920"/>
                  <a:pt x="164822" y="2933"/>
                  <a:pt x="169584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 2174">
            <a:extLst>
              <a:ext uri="{FF2B5EF4-FFF2-40B4-BE49-F238E27FC236}">
                <a16:creationId xmlns:a16="http://schemas.microsoft.com/office/drawing/2014/main" id="{B5C6D580-B9E6-6A4A-DDAE-8D596FFC9E72}"/>
              </a:ext>
            </a:extLst>
          </p:cNvPr>
          <p:cNvSpPr/>
          <p:nvPr/>
        </p:nvSpPr>
        <p:spPr>
          <a:xfrm>
            <a:off x="2333205" y="5281333"/>
            <a:ext cx="219741" cy="612503"/>
          </a:xfrm>
          <a:custGeom>
            <a:avLst/>
            <a:gdLst>
              <a:gd name="connsiteX0" fmla="*/ 3595 w 219741"/>
              <a:gd name="connsiteY0" fmla="*/ 1867 h 612503"/>
              <a:gd name="connsiteX1" fmla="*/ 3595 w 219741"/>
              <a:gd name="connsiteY1" fmla="*/ 160617 h 612503"/>
              <a:gd name="connsiteX2" fmla="*/ 48045 w 219741"/>
              <a:gd name="connsiteY2" fmla="*/ 405092 h 612503"/>
              <a:gd name="connsiteX3" fmla="*/ 44870 w 219741"/>
              <a:gd name="connsiteY3" fmla="*/ 366992 h 612503"/>
              <a:gd name="connsiteX4" fmla="*/ 143295 w 219741"/>
              <a:gd name="connsiteY4" fmla="*/ 544792 h 612503"/>
              <a:gd name="connsiteX5" fmla="*/ 219495 w 219741"/>
              <a:gd name="connsiteY5" fmla="*/ 611467 h 612503"/>
              <a:gd name="connsiteX6" fmla="*/ 117895 w 219741"/>
              <a:gd name="connsiteY6" fmla="*/ 500342 h 612503"/>
              <a:gd name="connsiteX7" fmla="*/ 9945 w 219741"/>
              <a:gd name="connsiteY7" fmla="*/ 265392 h 612503"/>
              <a:gd name="connsiteX8" fmla="*/ 3595 w 219741"/>
              <a:gd name="connsiteY8" fmla="*/ 1867 h 61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41" h="612503">
                <a:moveTo>
                  <a:pt x="3595" y="1867"/>
                </a:moveTo>
                <a:cubicBezTo>
                  <a:pt x="2537" y="-15595"/>
                  <a:pt x="-3813" y="93413"/>
                  <a:pt x="3595" y="160617"/>
                </a:cubicBezTo>
                <a:cubicBezTo>
                  <a:pt x="11003" y="227821"/>
                  <a:pt x="41166" y="370696"/>
                  <a:pt x="48045" y="405092"/>
                </a:cubicBezTo>
                <a:cubicBezTo>
                  <a:pt x="54924" y="439488"/>
                  <a:pt x="28995" y="343709"/>
                  <a:pt x="44870" y="366992"/>
                </a:cubicBezTo>
                <a:cubicBezTo>
                  <a:pt x="60745" y="390275"/>
                  <a:pt x="114191" y="504046"/>
                  <a:pt x="143295" y="544792"/>
                </a:cubicBezTo>
                <a:cubicBezTo>
                  <a:pt x="172399" y="585538"/>
                  <a:pt x="223728" y="618875"/>
                  <a:pt x="219495" y="611467"/>
                </a:cubicBezTo>
                <a:cubicBezTo>
                  <a:pt x="215262" y="604059"/>
                  <a:pt x="152820" y="558021"/>
                  <a:pt x="117895" y="500342"/>
                </a:cubicBezTo>
                <a:cubicBezTo>
                  <a:pt x="82970" y="442663"/>
                  <a:pt x="28466" y="345296"/>
                  <a:pt x="9945" y="265392"/>
                </a:cubicBezTo>
                <a:cubicBezTo>
                  <a:pt x="-8576" y="185488"/>
                  <a:pt x="4653" y="19329"/>
                  <a:pt x="3595" y="1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 2175">
            <a:extLst>
              <a:ext uri="{FF2B5EF4-FFF2-40B4-BE49-F238E27FC236}">
                <a16:creationId xmlns:a16="http://schemas.microsoft.com/office/drawing/2014/main" id="{7A367A1D-7AFF-78D7-5283-4B3B81D20F66}"/>
              </a:ext>
            </a:extLst>
          </p:cNvPr>
          <p:cNvSpPr/>
          <p:nvPr/>
        </p:nvSpPr>
        <p:spPr>
          <a:xfrm>
            <a:off x="2511283" y="5962647"/>
            <a:ext cx="328033" cy="207253"/>
          </a:xfrm>
          <a:custGeom>
            <a:avLst/>
            <a:gdLst>
              <a:gd name="connsiteX0" fmla="*/ 142 w 328033"/>
              <a:gd name="connsiteY0" fmla="*/ 3 h 207253"/>
              <a:gd name="connsiteX1" fmla="*/ 146192 w 328033"/>
              <a:gd name="connsiteY1" fmla="*/ 76203 h 207253"/>
              <a:gd name="connsiteX2" fmla="*/ 327167 w 328033"/>
              <a:gd name="connsiteY2" fmla="*/ 206378 h 207253"/>
              <a:gd name="connsiteX3" fmla="*/ 219217 w 328033"/>
              <a:gd name="connsiteY3" fmla="*/ 136528 h 207253"/>
              <a:gd name="connsiteX4" fmla="*/ 120792 w 328033"/>
              <a:gd name="connsiteY4" fmla="*/ 73028 h 207253"/>
              <a:gd name="connsiteX5" fmla="*/ 142 w 328033"/>
              <a:gd name="connsiteY5" fmla="*/ 3 h 20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033" h="207253">
                <a:moveTo>
                  <a:pt x="142" y="3"/>
                </a:moveTo>
                <a:cubicBezTo>
                  <a:pt x="4375" y="532"/>
                  <a:pt x="91688" y="41807"/>
                  <a:pt x="146192" y="76203"/>
                </a:cubicBezTo>
                <a:cubicBezTo>
                  <a:pt x="200696" y="110599"/>
                  <a:pt x="314996" y="196324"/>
                  <a:pt x="327167" y="206378"/>
                </a:cubicBezTo>
                <a:cubicBezTo>
                  <a:pt x="339338" y="216432"/>
                  <a:pt x="219217" y="136528"/>
                  <a:pt x="219217" y="136528"/>
                </a:cubicBezTo>
                <a:cubicBezTo>
                  <a:pt x="184821" y="114303"/>
                  <a:pt x="154130" y="93666"/>
                  <a:pt x="120792" y="73028"/>
                </a:cubicBezTo>
                <a:cubicBezTo>
                  <a:pt x="87455" y="52391"/>
                  <a:pt x="-4091" y="-526"/>
                  <a:pt x="14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 2176">
            <a:extLst>
              <a:ext uri="{FF2B5EF4-FFF2-40B4-BE49-F238E27FC236}">
                <a16:creationId xmlns:a16="http://schemas.microsoft.com/office/drawing/2014/main" id="{3C5ED7F6-D46C-090D-BFE6-960E17C2CB6A}"/>
              </a:ext>
            </a:extLst>
          </p:cNvPr>
          <p:cNvSpPr/>
          <p:nvPr/>
        </p:nvSpPr>
        <p:spPr>
          <a:xfrm>
            <a:off x="2463547" y="5718139"/>
            <a:ext cx="540042" cy="63573"/>
          </a:xfrm>
          <a:custGeom>
            <a:avLst/>
            <a:gdLst>
              <a:gd name="connsiteX0" fmla="*/ 253 w 540042"/>
              <a:gd name="connsiteY0" fmla="*/ 36 h 63573"/>
              <a:gd name="connsiteX1" fmla="*/ 193928 w 540042"/>
              <a:gd name="connsiteY1" fmla="*/ 63536 h 63573"/>
              <a:gd name="connsiteX2" fmla="*/ 241553 w 540042"/>
              <a:gd name="connsiteY2" fmla="*/ 9561 h 63573"/>
              <a:gd name="connsiteX3" fmla="*/ 428878 w 540042"/>
              <a:gd name="connsiteY3" fmla="*/ 25436 h 63573"/>
              <a:gd name="connsiteX4" fmla="*/ 536828 w 540042"/>
              <a:gd name="connsiteY4" fmla="*/ 41311 h 63573"/>
              <a:gd name="connsiteX5" fmla="*/ 308228 w 540042"/>
              <a:gd name="connsiteY5" fmla="*/ 38136 h 63573"/>
              <a:gd name="connsiteX6" fmla="*/ 155828 w 540042"/>
              <a:gd name="connsiteY6" fmla="*/ 54011 h 63573"/>
              <a:gd name="connsiteX7" fmla="*/ 253 w 540042"/>
              <a:gd name="connsiteY7" fmla="*/ 36 h 6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42" h="63573">
                <a:moveTo>
                  <a:pt x="253" y="36"/>
                </a:moveTo>
                <a:cubicBezTo>
                  <a:pt x="6603" y="1624"/>
                  <a:pt x="153711" y="61948"/>
                  <a:pt x="193928" y="63536"/>
                </a:cubicBezTo>
                <a:cubicBezTo>
                  <a:pt x="234145" y="65124"/>
                  <a:pt x="202395" y="15911"/>
                  <a:pt x="241553" y="9561"/>
                </a:cubicBezTo>
                <a:cubicBezTo>
                  <a:pt x="280711" y="3211"/>
                  <a:pt x="379666" y="20144"/>
                  <a:pt x="428878" y="25436"/>
                </a:cubicBezTo>
                <a:cubicBezTo>
                  <a:pt x="478090" y="30728"/>
                  <a:pt x="556936" y="39194"/>
                  <a:pt x="536828" y="41311"/>
                </a:cubicBezTo>
                <a:cubicBezTo>
                  <a:pt x="516720" y="43428"/>
                  <a:pt x="371728" y="36019"/>
                  <a:pt x="308228" y="38136"/>
                </a:cubicBezTo>
                <a:cubicBezTo>
                  <a:pt x="244728" y="40253"/>
                  <a:pt x="202924" y="58773"/>
                  <a:pt x="155828" y="54011"/>
                </a:cubicBezTo>
                <a:cubicBezTo>
                  <a:pt x="108732" y="49249"/>
                  <a:pt x="-6097" y="-1552"/>
                  <a:pt x="25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 2177">
            <a:extLst>
              <a:ext uri="{FF2B5EF4-FFF2-40B4-BE49-F238E27FC236}">
                <a16:creationId xmlns:a16="http://schemas.microsoft.com/office/drawing/2014/main" id="{6A144D6C-9F71-CDA7-492C-64E15B8BA87C}"/>
              </a:ext>
            </a:extLst>
          </p:cNvPr>
          <p:cNvSpPr/>
          <p:nvPr/>
        </p:nvSpPr>
        <p:spPr>
          <a:xfrm>
            <a:off x="2860555" y="5803890"/>
            <a:ext cx="158079" cy="171482"/>
          </a:xfrm>
          <a:custGeom>
            <a:avLst/>
            <a:gdLst>
              <a:gd name="connsiteX0" fmla="*/ 120 w 158079"/>
              <a:gd name="connsiteY0" fmla="*/ 10 h 171482"/>
              <a:gd name="connsiteX1" fmla="*/ 127120 w 158079"/>
              <a:gd name="connsiteY1" fmla="*/ 104785 h 171482"/>
              <a:gd name="connsiteX2" fmla="*/ 133470 w 158079"/>
              <a:gd name="connsiteY2" fmla="*/ 171460 h 171482"/>
              <a:gd name="connsiteX3" fmla="*/ 152520 w 158079"/>
              <a:gd name="connsiteY3" fmla="*/ 111135 h 171482"/>
              <a:gd name="connsiteX4" fmla="*/ 120 w 158079"/>
              <a:gd name="connsiteY4" fmla="*/ 10 h 1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079" h="171482">
                <a:moveTo>
                  <a:pt x="120" y="10"/>
                </a:moveTo>
                <a:cubicBezTo>
                  <a:pt x="-4113" y="-1048"/>
                  <a:pt x="104895" y="76210"/>
                  <a:pt x="127120" y="104785"/>
                </a:cubicBezTo>
                <a:cubicBezTo>
                  <a:pt x="149345" y="133360"/>
                  <a:pt x="129237" y="170402"/>
                  <a:pt x="133470" y="171460"/>
                </a:cubicBezTo>
                <a:cubicBezTo>
                  <a:pt x="137703" y="172518"/>
                  <a:pt x="171041" y="136006"/>
                  <a:pt x="152520" y="111135"/>
                </a:cubicBezTo>
                <a:cubicBezTo>
                  <a:pt x="133999" y="86264"/>
                  <a:pt x="4353" y="1068"/>
                  <a:pt x="12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 2178">
            <a:extLst>
              <a:ext uri="{FF2B5EF4-FFF2-40B4-BE49-F238E27FC236}">
                <a16:creationId xmlns:a16="http://schemas.microsoft.com/office/drawing/2014/main" id="{22AB76D3-1D34-659A-CADB-939F07E79705}"/>
              </a:ext>
            </a:extLst>
          </p:cNvPr>
          <p:cNvSpPr/>
          <p:nvPr/>
        </p:nvSpPr>
        <p:spPr>
          <a:xfrm>
            <a:off x="3098872" y="5873650"/>
            <a:ext cx="79503" cy="289092"/>
          </a:xfrm>
          <a:custGeom>
            <a:avLst/>
            <a:gdLst>
              <a:gd name="connsiteX0" fmla="*/ 15803 w 79503"/>
              <a:gd name="connsiteY0" fmla="*/ 100 h 289092"/>
              <a:gd name="connsiteX1" fmla="*/ 3103 w 79503"/>
              <a:gd name="connsiteY1" fmla="*/ 117575 h 289092"/>
              <a:gd name="connsiteX2" fmla="*/ 79303 w 79503"/>
              <a:gd name="connsiteY2" fmla="*/ 289025 h 289092"/>
              <a:gd name="connsiteX3" fmla="*/ 25328 w 79503"/>
              <a:gd name="connsiteY3" fmla="*/ 136625 h 289092"/>
              <a:gd name="connsiteX4" fmla="*/ 15803 w 79503"/>
              <a:gd name="connsiteY4" fmla="*/ 100 h 28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03" h="289092">
                <a:moveTo>
                  <a:pt x="15803" y="100"/>
                </a:moveTo>
                <a:cubicBezTo>
                  <a:pt x="12099" y="-3075"/>
                  <a:pt x="-7480" y="69421"/>
                  <a:pt x="3103" y="117575"/>
                </a:cubicBezTo>
                <a:cubicBezTo>
                  <a:pt x="13686" y="165729"/>
                  <a:pt x="75599" y="285850"/>
                  <a:pt x="79303" y="289025"/>
                </a:cubicBezTo>
                <a:cubicBezTo>
                  <a:pt x="83007" y="292200"/>
                  <a:pt x="34324" y="182662"/>
                  <a:pt x="25328" y="136625"/>
                </a:cubicBezTo>
                <a:cubicBezTo>
                  <a:pt x="16332" y="90588"/>
                  <a:pt x="19507" y="3275"/>
                  <a:pt x="15803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 2179">
            <a:extLst>
              <a:ext uri="{FF2B5EF4-FFF2-40B4-BE49-F238E27FC236}">
                <a16:creationId xmlns:a16="http://schemas.microsoft.com/office/drawing/2014/main" id="{AE36EF6F-2853-322F-CA17-211F3C0C4361}"/>
              </a:ext>
            </a:extLst>
          </p:cNvPr>
          <p:cNvSpPr/>
          <p:nvPr/>
        </p:nvSpPr>
        <p:spPr>
          <a:xfrm>
            <a:off x="2371605" y="4762496"/>
            <a:ext cx="406685" cy="596914"/>
          </a:xfrm>
          <a:custGeom>
            <a:avLst/>
            <a:gdLst>
              <a:gd name="connsiteX0" fmla="*/ 120 w 406685"/>
              <a:gd name="connsiteY0" fmla="*/ 4 h 596914"/>
              <a:gd name="connsiteX1" fmla="*/ 266820 w 406685"/>
              <a:gd name="connsiteY1" fmla="*/ 238129 h 596914"/>
              <a:gd name="connsiteX2" fmla="*/ 393820 w 406685"/>
              <a:gd name="connsiteY2" fmla="*/ 361954 h 596914"/>
              <a:gd name="connsiteX3" fmla="*/ 396995 w 406685"/>
              <a:gd name="connsiteY3" fmla="*/ 596904 h 596914"/>
              <a:gd name="connsiteX4" fmla="*/ 400170 w 406685"/>
              <a:gd name="connsiteY4" fmla="*/ 352429 h 596914"/>
              <a:gd name="connsiteX5" fmla="*/ 301745 w 406685"/>
              <a:gd name="connsiteY5" fmla="*/ 244479 h 596914"/>
              <a:gd name="connsiteX6" fmla="*/ 120 w 406685"/>
              <a:gd name="connsiteY6" fmla="*/ 4 h 59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685" h="596914">
                <a:moveTo>
                  <a:pt x="120" y="4"/>
                </a:moveTo>
                <a:cubicBezTo>
                  <a:pt x="-5701" y="-1054"/>
                  <a:pt x="201203" y="177804"/>
                  <a:pt x="266820" y="238129"/>
                </a:cubicBezTo>
                <a:cubicBezTo>
                  <a:pt x="332437" y="298454"/>
                  <a:pt x="372124" y="302158"/>
                  <a:pt x="393820" y="361954"/>
                </a:cubicBezTo>
                <a:cubicBezTo>
                  <a:pt x="415516" y="421750"/>
                  <a:pt x="395937" y="598492"/>
                  <a:pt x="396995" y="596904"/>
                </a:cubicBezTo>
                <a:cubicBezTo>
                  <a:pt x="398053" y="595316"/>
                  <a:pt x="416045" y="411166"/>
                  <a:pt x="400170" y="352429"/>
                </a:cubicBezTo>
                <a:cubicBezTo>
                  <a:pt x="384295" y="293692"/>
                  <a:pt x="366303" y="301629"/>
                  <a:pt x="301745" y="244479"/>
                </a:cubicBezTo>
                <a:cubicBezTo>
                  <a:pt x="237187" y="187329"/>
                  <a:pt x="5941" y="1062"/>
                  <a:pt x="1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フリーフォーム 2180">
            <a:extLst>
              <a:ext uri="{FF2B5EF4-FFF2-40B4-BE49-F238E27FC236}">
                <a16:creationId xmlns:a16="http://schemas.microsoft.com/office/drawing/2014/main" id="{7610F2F4-D1DD-FADD-8B6F-50FB9A83CDCE}"/>
              </a:ext>
            </a:extLst>
          </p:cNvPr>
          <p:cNvSpPr/>
          <p:nvPr/>
        </p:nvSpPr>
        <p:spPr>
          <a:xfrm>
            <a:off x="2807990" y="4872480"/>
            <a:ext cx="114233" cy="597264"/>
          </a:xfrm>
          <a:custGeom>
            <a:avLst/>
            <a:gdLst>
              <a:gd name="connsiteX0" fmla="*/ 113010 w 114233"/>
              <a:gd name="connsiteY0" fmla="*/ 115445 h 597264"/>
              <a:gd name="connsiteX1" fmla="*/ 90785 w 114233"/>
              <a:gd name="connsiteY1" fmla="*/ 305945 h 597264"/>
              <a:gd name="connsiteX2" fmla="*/ 24110 w 114233"/>
              <a:gd name="connsiteY2" fmla="*/ 563120 h 597264"/>
              <a:gd name="connsiteX3" fmla="*/ 78085 w 114233"/>
              <a:gd name="connsiteY3" fmla="*/ 264670 h 597264"/>
              <a:gd name="connsiteX4" fmla="*/ 30460 w 114233"/>
              <a:gd name="connsiteY4" fmla="*/ 417070 h 597264"/>
              <a:gd name="connsiteX5" fmla="*/ 1885 w 114233"/>
              <a:gd name="connsiteY5" fmla="*/ 594870 h 597264"/>
              <a:gd name="connsiteX6" fmla="*/ 5060 w 114233"/>
              <a:gd name="connsiteY6" fmla="*/ 280545 h 597264"/>
              <a:gd name="connsiteX7" fmla="*/ 24110 w 114233"/>
              <a:gd name="connsiteY7" fmla="*/ 1145 h 597264"/>
              <a:gd name="connsiteX8" fmla="*/ 14585 w 114233"/>
              <a:gd name="connsiteY8" fmla="*/ 388495 h 597264"/>
              <a:gd name="connsiteX9" fmla="*/ 49510 w 114233"/>
              <a:gd name="connsiteY9" fmla="*/ 293245 h 597264"/>
              <a:gd name="connsiteX10" fmla="*/ 59035 w 114233"/>
              <a:gd name="connsiteY10" fmla="*/ 305945 h 597264"/>
              <a:gd name="connsiteX11" fmla="*/ 113010 w 114233"/>
              <a:gd name="connsiteY11" fmla="*/ 115445 h 59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233" h="597264">
                <a:moveTo>
                  <a:pt x="113010" y="115445"/>
                </a:moveTo>
                <a:cubicBezTo>
                  <a:pt x="118302" y="115445"/>
                  <a:pt x="105602" y="231333"/>
                  <a:pt x="90785" y="305945"/>
                </a:cubicBezTo>
                <a:cubicBezTo>
                  <a:pt x="75968" y="380558"/>
                  <a:pt x="26227" y="569999"/>
                  <a:pt x="24110" y="563120"/>
                </a:cubicBezTo>
                <a:cubicBezTo>
                  <a:pt x="21993" y="556241"/>
                  <a:pt x="77027" y="289012"/>
                  <a:pt x="78085" y="264670"/>
                </a:cubicBezTo>
                <a:cubicBezTo>
                  <a:pt x="79143" y="240328"/>
                  <a:pt x="43160" y="362037"/>
                  <a:pt x="30460" y="417070"/>
                </a:cubicBezTo>
                <a:cubicBezTo>
                  <a:pt x="17760" y="472103"/>
                  <a:pt x="6118" y="617624"/>
                  <a:pt x="1885" y="594870"/>
                </a:cubicBezTo>
                <a:cubicBezTo>
                  <a:pt x="-2348" y="572116"/>
                  <a:pt x="1356" y="379499"/>
                  <a:pt x="5060" y="280545"/>
                </a:cubicBezTo>
                <a:cubicBezTo>
                  <a:pt x="8764" y="181591"/>
                  <a:pt x="22522" y="-16847"/>
                  <a:pt x="24110" y="1145"/>
                </a:cubicBezTo>
                <a:cubicBezTo>
                  <a:pt x="25697" y="19137"/>
                  <a:pt x="10352" y="339812"/>
                  <a:pt x="14585" y="388495"/>
                </a:cubicBezTo>
                <a:cubicBezTo>
                  <a:pt x="18818" y="437178"/>
                  <a:pt x="42102" y="307003"/>
                  <a:pt x="49510" y="293245"/>
                </a:cubicBezTo>
                <a:cubicBezTo>
                  <a:pt x="56918" y="279487"/>
                  <a:pt x="46335" y="338224"/>
                  <a:pt x="59035" y="305945"/>
                </a:cubicBezTo>
                <a:cubicBezTo>
                  <a:pt x="71735" y="273666"/>
                  <a:pt x="107718" y="115445"/>
                  <a:pt x="113010" y="115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 2181">
            <a:extLst>
              <a:ext uri="{FF2B5EF4-FFF2-40B4-BE49-F238E27FC236}">
                <a16:creationId xmlns:a16="http://schemas.microsoft.com/office/drawing/2014/main" id="{746A6D52-E2A9-E63E-F701-E5163EF5DAE3}"/>
              </a:ext>
            </a:extLst>
          </p:cNvPr>
          <p:cNvSpPr/>
          <p:nvPr/>
        </p:nvSpPr>
        <p:spPr>
          <a:xfrm>
            <a:off x="2765317" y="5425085"/>
            <a:ext cx="184687" cy="285720"/>
          </a:xfrm>
          <a:custGeom>
            <a:avLst/>
            <a:gdLst>
              <a:gd name="connsiteX0" fmla="*/ 108 w 184687"/>
              <a:gd name="connsiteY0" fmla="*/ 990 h 285720"/>
              <a:gd name="connsiteX1" fmla="*/ 136633 w 184687"/>
              <a:gd name="connsiteY1" fmla="*/ 207365 h 285720"/>
              <a:gd name="connsiteX2" fmla="*/ 184258 w 184687"/>
              <a:gd name="connsiteY2" fmla="*/ 283565 h 285720"/>
              <a:gd name="connsiteX3" fmla="*/ 114408 w 184687"/>
              <a:gd name="connsiteY3" fmla="*/ 134340 h 285720"/>
              <a:gd name="connsiteX4" fmla="*/ 108 w 184687"/>
              <a:gd name="connsiteY4" fmla="*/ 990 h 28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687" h="285720">
                <a:moveTo>
                  <a:pt x="108" y="990"/>
                </a:moveTo>
                <a:cubicBezTo>
                  <a:pt x="3812" y="13161"/>
                  <a:pt x="105941" y="160269"/>
                  <a:pt x="136633" y="207365"/>
                </a:cubicBezTo>
                <a:cubicBezTo>
                  <a:pt x="167325" y="254461"/>
                  <a:pt x="187962" y="295736"/>
                  <a:pt x="184258" y="283565"/>
                </a:cubicBezTo>
                <a:cubicBezTo>
                  <a:pt x="180554" y="271394"/>
                  <a:pt x="140337" y="176673"/>
                  <a:pt x="114408" y="134340"/>
                </a:cubicBezTo>
                <a:cubicBezTo>
                  <a:pt x="88479" y="92007"/>
                  <a:pt x="-3596" y="-11181"/>
                  <a:pt x="108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 2182">
            <a:extLst>
              <a:ext uri="{FF2B5EF4-FFF2-40B4-BE49-F238E27FC236}">
                <a16:creationId xmlns:a16="http://schemas.microsoft.com/office/drawing/2014/main" id="{97483779-73F7-24F0-B593-DA26DF5D0D08}"/>
              </a:ext>
            </a:extLst>
          </p:cNvPr>
          <p:cNvSpPr/>
          <p:nvPr/>
        </p:nvSpPr>
        <p:spPr>
          <a:xfrm>
            <a:off x="2300879" y="2854794"/>
            <a:ext cx="828286" cy="1251540"/>
          </a:xfrm>
          <a:custGeom>
            <a:avLst/>
            <a:gdLst>
              <a:gd name="connsiteX0" fmla="*/ 826496 w 828286"/>
              <a:gd name="connsiteY0" fmla="*/ 2706 h 1251540"/>
              <a:gd name="connsiteX1" fmla="*/ 505821 w 828286"/>
              <a:gd name="connsiteY1" fmla="*/ 437681 h 1251540"/>
              <a:gd name="connsiteX2" fmla="*/ 537571 w 828286"/>
              <a:gd name="connsiteY2" fmla="*/ 367831 h 1251540"/>
              <a:gd name="connsiteX3" fmla="*/ 153396 w 828286"/>
              <a:gd name="connsiteY3" fmla="*/ 780581 h 1251540"/>
              <a:gd name="connsiteX4" fmla="*/ 172446 w 828286"/>
              <a:gd name="connsiteY4" fmla="*/ 720256 h 1251540"/>
              <a:gd name="connsiteX5" fmla="*/ 20046 w 828286"/>
              <a:gd name="connsiteY5" fmla="*/ 1212381 h 1251540"/>
              <a:gd name="connsiteX6" fmla="*/ 23221 w 828286"/>
              <a:gd name="connsiteY6" fmla="*/ 1158406 h 1251540"/>
              <a:gd name="connsiteX7" fmla="*/ 216896 w 828286"/>
              <a:gd name="connsiteY7" fmla="*/ 663106 h 1251540"/>
              <a:gd name="connsiteX8" fmla="*/ 248646 w 828286"/>
              <a:gd name="connsiteY8" fmla="*/ 659931 h 1251540"/>
              <a:gd name="connsiteX9" fmla="*/ 566146 w 828286"/>
              <a:gd name="connsiteY9" fmla="*/ 320206 h 1251540"/>
              <a:gd name="connsiteX10" fmla="*/ 502646 w 828286"/>
              <a:gd name="connsiteY10" fmla="*/ 367831 h 1251540"/>
              <a:gd name="connsiteX11" fmla="*/ 629646 w 828286"/>
              <a:gd name="connsiteY11" fmla="*/ 256706 h 1251540"/>
              <a:gd name="connsiteX12" fmla="*/ 826496 w 828286"/>
              <a:gd name="connsiteY12" fmla="*/ 2706 h 125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8286" h="1251540">
                <a:moveTo>
                  <a:pt x="826496" y="2706"/>
                </a:moveTo>
                <a:cubicBezTo>
                  <a:pt x="805859" y="32868"/>
                  <a:pt x="553975" y="376827"/>
                  <a:pt x="505821" y="437681"/>
                </a:cubicBezTo>
                <a:cubicBezTo>
                  <a:pt x="457667" y="498535"/>
                  <a:pt x="596308" y="310681"/>
                  <a:pt x="537571" y="367831"/>
                </a:cubicBezTo>
                <a:cubicBezTo>
                  <a:pt x="478834" y="424981"/>
                  <a:pt x="214250" y="721844"/>
                  <a:pt x="153396" y="780581"/>
                </a:cubicBezTo>
                <a:cubicBezTo>
                  <a:pt x="92542" y="839318"/>
                  <a:pt x="172446" y="720256"/>
                  <a:pt x="172446" y="720256"/>
                </a:cubicBezTo>
                <a:cubicBezTo>
                  <a:pt x="150221" y="792223"/>
                  <a:pt x="44917" y="1139356"/>
                  <a:pt x="20046" y="1212381"/>
                </a:cubicBezTo>
                <a:cubicBezTo>
                  <a:pt x="-4825" y="1285406"/>
                  <a:pt x="-9587" y="1249952"/>
                  <a:pt x="23221" y="1158406"/>
                </a:cubicBezTo>
                <a:cubicBezTo>
                  <a:pt x="56029" y="1066860"/>
                  <a:pt x="179325" y="746185"/>
                  <a:pt x="216896" y="663106"/>
                </a:cubicBezTo>
                <a:cubicBezTo>
                  <a:pt x="254467" y="580027"/>
                  <a:pt x="190438" y="717081"/>
                  <a:pt x="248646" y="659931"/>
                </a:cubicBezTo>
                <a:cubicBezTo>
                  <a:pt x="306854" y="602781"/>
                  <a:pt x="523813" y="368889"/>
                  <a:pt x="566146" y="320206"/>
                </a:cubicBezTo>
                <a:cubicBezTo>
                  <a:pt x="608479" y="271523"/>
                  <a:pt x="492063" y="378414"/>
                  <a:pt x="502646" y="367831"/>
                </a:cubicBezTo>
                <a:cubicBezTo>
                  <a:pt x="513229" y="357248"/>
                  <a:pt x="575671" y="310152"/>
                  <a:pt x="629646" y="256706"/>
                </a:cubicBezTo>
                <a:cubicBezTo>
                  <a:pt x="683621" y="203260"/>
                  <a:pt x="847133" y="-27456"/>
                  <a:pt x="826496" y="2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 2183">
            <a:extLst>
              <a:ext uri="{FF2B5EF4-FFF2-40B4-BE49-F238E27FC236}">
                <a16:creationId xmlns:a16="http://schemas.microsoft.com/office/drawing/2014/main" id="{7C8EE951-2AB8-607F-4D9D-D01E42C4D571}"/>
              </a:ext>
            </a:extLst>
          </p:cNvPr>
          <p:cNvSpPr/>
          <p:nvPr/>
        </p:nvSpPr>
        <p:spPr>
          <a:xfrm>
            <a:off x="2088749" y="2406580"/>
            <a:ext cx="454826" cy="1162677"/>
          </a:xfrm>
          <a:custGeom>
            <a:avLst/>
            <a:gdLst>
              <a:gd name="connsiteX0" fmla="*/ 454426 w 454826"/>
              <a:gd name="connsiteY0" fmla="*/ 70 h 1162677"/>
              <a:gd name="connsiteX1" fmla="*/ 209951 w 454826"/>
              <a:gd name="connsiteY1" fmla="*/ 368370 h 1162677"/>
              <a:gd name="connsiteX2" fmla="*/ 225826 w 454826"/>
              <a:gd name="connsiteY2" fmla="*/ 330270 h 1162677"/>
              <a:gd name="connsiteX3" fmla="*/ 162326 w 454826"/>
              <a:gd name="connsiteY3" fmla="*/ 641420 h 1162677"/>
              <a:gd name="connsiteX4" fmla="*/ 190901 w 454826"/>
              <a:gd name="connsiteY4" fmla="*/ 508070 h 1162677"/>
              <a:gd name="connsiteX5" fmla="*/ 401 w 454826"/>
              <a:gd name="connsiteY5" fmla="*/ 1162120 h 1162677"/>
              <a:gd name="connsiteX6" fmla="*/ 140101 w 454826"/>
              <a:gd name="connsiteY6" fmla="*/ 622370 h 1162677"/>
              <a:gd name="connsiteX7" fmla="*/ 121051 w 454826"/>
              <a:gd name="connsiteY7" fmla="*/ 657295 h 1162677"/>
              <a:gd name="connsiteX8" fmla="*/ 263926 w 454826"/>
              <a:gd name="connsiteY8" fmla="*/ 339795 h 1162677"/>
              <a:gd name="connsiteX9" fmla="*/ 454426 w 454826"/>
              <a:gd name="connsiteY9" fmla="*/ 70 h 116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826" h="1162677">
                <a:moveTo>
                  <a:pt x="454426" y="70"/>
                </a:moveTo>
                <a:cubicBezTo>
                  <a:pt x="445430" y="4832"/>
                  <a:pt x="248051" y="313337"/>
                  <a:pt x="209951" y="368370"/>
                </a:cubicBezTo>
                <a:cubicBezTo>
                  <a:pt x="171851" y="423403"/>
                  <a:pt x="233763" y="284762"/>
                  <a:pt x="225826" y="330270"/>
                </a:cubicBezTo>
                <a:cubicBezTo>
                  <a:pt x="217889" y="375778"/>
                  <a:pt x="168147" y="611787"/>
                  <a:pt x="162326" y="641420"/>
                </a:cubicBezTo>
                <a:cubicBezTo>
                  <a:pt x="156505" y="671053"/>
                  <a:pt x="217888" y="421287"/>
                  <a:pt x="190901" y="508070"/>
                </a:cubicBezTo>
                <a:cubicBezTo>
                  <a:pt x="163914" y="594853"/>
                  <a:pt x="8868" y="1143070"/>
                  <a:pt x="401" y="1162120"/>
                </a:cubicBezTo>
                <a:cubicBezTo>
                  <a:pt x="-8066" y="1181170"/>
                  <a:pt x="119993" y="706507"/>
                  <a:pt x="140101" y="622370"/>
                </a:cubicBezTo>
                <a:cubicBezTo>
                  <a:pt x="160209" y="538233"/>
                  <a:pt x="100414" y="704391"/>
                  <a:pt x="121051" y="657295"/>
                </a:cubicBezTo>
                <a:cubicBezTo>
                  <a:pt x="141688" y="610199"/>
                  <a:pt x="209422" y="445099"/>
                  <a:pt x="263926" y="339795"/>
                </a:cubicBezTo>
                <a:cubicBezTo>
                  <a:pt x="318430" y="234491"/>
                  <a:pt x="463422" y="-4692"/>
                  <a:pt x="45442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 2184">
            <a:extLst>
              <a:ext uri="{FF2B5EF4-FFF2-40B4-BE49-F238E27FC236}">
                <a16:creationId xmlns:a16="http://schemas.microsoft.com/office/drawing/2014/main" id="{ABFE923C-9A7D-A2F8-E59A-ED0A83B191A9}"/>
              </a:ext>
            </a:extLst>
          </p:cNvPr>
          <p:cNvSpPr/>
          <p:nvPr/>
        </p:nvSpPr>
        <p:spPr>
          <a:xfrm>
            <a:off x="2341920" y="2139110"/>
            <a:ext cx="719406" cy="1231150"/>
          </a:xfrm>
          <a:custGeom>
            <a:avLst/>
            <a:gdLst>
              <a:gd name="connsiteX0" fmla="*/ 718780 w 719406"/>
              <a:gd name="connsiteY0" fmla="*/ 840 h 1231150"/>
              <a:gd name="connsiteX1" fmla="*/ 325080 w 719406"/>
              <a:gd name="connsiteY1" fmla="*/ 340565 h 1231150"/>
              <a:gd name="connsiteX2" fmla="*/ 350480 w 719406"/>
              <a:gd name="connsiteY2" fmla="*/ 283415 h 1231150"/>
              <a:gd name="connsiteX3" fmla="*/ 302855 w 719406"/>
              <a:gd name="connsiteY3" fmla="*/ 375490 h 1231150"/>
              <a:gd name="connsiteX4" fmla="*/ 90130 w 719406"/>
              <a:gd name="connsiteY4" fmla="*/ 864440 h 1231150"/>
              <a:gd name="connsiteX5" fmla="*/ 153630 w 719406"/>
              <a:gd name="connsiteY5" fmla="*/ 721565 h 1231150"/>
              <a:gd name="connsiteX6" fmla="*/ 1230 w 719406"/>
              <a:gd name="connsiteY6" fmla="*/ 1223215 h 1231150"/>
              <a:gd name="connsiteX7" fmla="*/ 93305 w 719406"/>
              <a:gd name="connsiteY7" fmla="*/ 985090 h 1231150"/>
              <a:gd name="connsiteX8" fmla="*/ 293330 w 719406"/>
              <a:gd name="connsiteY8" fmla="*/ 410415 h 1231150"/>
              <a:gd name="connsiteX9" fmla="*/ 413980 w 719406"/>
              <a:gd name="connsiteY9" fmla="*/ 248490 h 1231150"/>
              <a:gd name="connsiteX10" fmla="*/ 718780 w 719406"/>
              <a:gd name="connsiteY10" fmla="*/ 840 h 12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06" h="1231150">
                <a:moveTo>
                  <a:pt x="718780" y="840"/>
                </a:moveTo>
                <a:cubicBezTo>
                  <a:pt x="703963" y="16186"/>
                  <a:pt x="386463" y="293469"/>
                  <a:pt x="325080" y="340565"/>
                </a:cubicBezTo>
                <a:cubicBezTo>
                  <a:pt x="263697" y="387661"/>
                  <a:pt x="354184" y="277594"/>
                  <a:pt x="350480" y="283415"/>
                </a:cubicBezTo>
                <a:cubicBezTo>
                  <a:pt x="346776" y="289236"/>
                  <a:pt x="346247" y="278653"/>
                  <a:pt x="302855" y="375490"/>
                </a:cubicBezTo>
                <a:cubicBezTo>
                  <a:pt x="259463" y="472327"/>
                  <a:pt x="115001" y="806761"/>
                  <a:pt x="90130" y="864440"/>
                </a:cubicBezTo>
                <a:cubicBezTo>
                  <a:pt x="65259" y="922119"/>
                  <a:pt x="168447" y="661769"/>
                  <a:pt x="153630" y="721565"/>
                </a:cubicBezTo>
                <a:cubicBezTo>
                  <a:pt x="138813" y="781361"/>
                  <a:pt x="11284" y="1179294"/>
                  <a:pt x="1230" y="1223215"/>
                </a:cubicBezTo>
                <a:cubicBezTo>
                  <a:pt x="-8824" y="1267136"/>
                  <a:pt x="44622" y="1120557"/>
                  <a:pt x="93305" y="985090"/>
                </a:cubicBezTo>
                <a:cubicBezTo>
                  <a:pt x="141988" y="849623"/>
                  <a:pt x="239884" y="533182"/>
                  <a:pt x="293330" y="410415"/>
                </a:cubicBezTo>
                <a:cubicBezTo>
                  <a:pt x="346776" y="287648"/>
                  <a:pt x="346776" y="312519"/>
                  <a:pt x="413980" y="248490"/>
                </a:cubicBezTo>
                <a:cubicBezTo>
                  <a:pt x="481184" y="184461"/>
                  <a:pt x="733597" y="-14506"/>
                  <a:pt x="718780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 2185">
            <a:extLst>
              <a:ext uri="{FF2B5EF4-FFF2-40B4-BE49-F238E27FC236}">
                <a16:creationId xmlns:a16="http://schemas.microsoft.com/office/drawing/2014/main" id="{78F63A82-78F1-0BE9-F5E0-871DEA338D6F}"/>
              </a:ext>
            </a:extLst>
          </p:cNvPr>
          <p:cNvSpPr/>
          <p:nvPr/>
        </p:nvSpPr>
        <p:spPr>
          <a:xfrm>
            <a:off x="1958974" y="3144092"/>
            <a:ext cx="386216" cy="1429423"/>
          </a:xfrm>
          <a:custGeom>
            <a:avLst/>
            <a:gdLst>
              <a:gd name="connsiteX0" fmla="*/ 384176 w 386216"/>
              <a:gd name="connsiteY0" fmla="*/ 8683 h 1429423"/>
              <a:gd name="connsiteX1" fmla="*/ 130176 w 386216"/>
              <a:gd name="connsiteY1" fmla="*/ 713533 h 1429423"/>
              <a:gd name="connsiteX2" fmla="*/ 161926 w 386216"/>
              <a:gd name="connsiteY2" fmla="*/ 577008 h 1429423"/>
              <a:gd name="connsiteX3" fmla="*/ 19051 w 386216"/>
              <a:gd name="connsiteY3" fmla="*/ 1383458 h 1429423"/>
              <a:gd name="connsiteX4" fmla="*/ 25401 w 386216"/>
              <a:gd name="connsiteY4" fmla="*/ 1227883 h 1429423"/>
              <a:gd name="connsiteX5" fmla="*/ 238126 w 386216"/>
              <a:gd name="connsiteY5" fmla="*/ 376983 h 1429423"/>
              <a:gd name="connsiteX6" fmla="*/ 384176 w 386216"/>
              <a:gd name="connsiteY6" fmla="*/ 8683 h 142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6" h="1429423">
                <a:moveTo>
                  <a:pt x="384176" y="8683"/>
                </a:moveTo>
                <a:cubicBezTo>
                  <a:pt x="366184" y="64775"/>
                  <a:pt x="167218" y="618812"/>
                  <a:pt x="130176" y="713533"/>
                </a:cubicBezTo>
                <a:cubicBezTo>
                  <a:pt x="93134" y="808254"/>
                  <a:pt x="180447" y="465354"/>
                  <a:pt x="161926" y="577008"/>
                </a:cubicBezTo>
                <a:cubicBezTo>
                  <a:pt x="143405" y="688662"/>
                  <a:pt x="41805" y="1274979"/>
                  <a:pt x="19051" y="1383458"/>
                </a:cubicBezTo>
                <a:cubicBezTo>
                  <a:pt x="-3703" y="1491937"/>
                  <a:pt x="-11112" y="1395629"/>
                  <a:pt x="25401" y="1227883"/>
                </a:cubicBezTo>
                <a:cubicBezTo>
                  <a:pt x="61914" y="1060137"/>
                  <a:pt x="179388" y="574891"/>
                  <a:pt x="238126" y="376983"/>
                </a:cubicBezTo>
                <a:cubicBezTo>
                  <a:pt x="296863" y="179075"/>
                  <a:pt x="402168" y="-47409"/>
                  <a:pt x="384176" y="8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フリーフォーム 2186">
            <a:extLst>
              <a:ext uri="{FF2B5EF4-FFF2-40B4-BE49-F238E27FC236}">
                <a16:creationId xmlns:a16="http://schemas.microsoft.com/office/drawing/2014/main" id="{3C7F1AE2-36A8-4A91-3114-561843221DB4}"/>
              </a:ext>
            </a:extLst>
          </p:cNvPr>
          <p:cNvSpPr/>
          <p:nvPr/>
        </p:nvSpPr>
        <p:spPr>
          <a:xfrm>
            <a:off x="1784346" y="4612056"/>
            <a:ext cx="175035" cy="1306467"/>
          </a:xfrm>
          <a:custGeom>
            <a:avLst/>
            <a:gdLst>
              <a:gd name="connsiteX0" fmla="*/ 174629 w 175035"/>
              <a:gd name="connsiteY0" fmla="*/ 4394 h 1306467"/>
              <a:gd name="connsiteX1" fmla="*/ 53979 w 175035"/>
              <a:gd name="connsiteY1" fmla="*/ 890219 h 1306467"/>
              <a:gd name="connsiteX2" fmla="*/ 50804 w 175035"/>
              <a:gd name="connsiteY2" fmla="*/ 848944 h 1306467"/>
              <a:gd name="connsiteX3" fmla="*/ 4 w 175035"/>
              <a:gd name="connsiteY3" fmla="*/ 1306144 h 1306467"/>
              <a:gd name="connsiteX4" fmla="*/ 53979 w 175035"/>
              <a:gd name="connsiteY4" fmla="*/ 915619 h 1306467"/>
              <a:gd name="connsiteX5" fmla="*/ 92079 w 175035"/>
              <a:gd name="connsiteY5" fmla="*/ 563194 h 1306467"/>
              <a:gd name="connsiteX6" fmla="*/ 174629 w 175035"/>
              <a:gd name="connsiteY6" fmla="*/ 4394 h 13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035" h="1306467">
                <a:moveTo>
                  <a:pt x="174629" y="4394"/>
                </a:moveTo>
                <a:cubicBezTo>
                  <a:pt x="168279" y="58898"/>
                  <a:pt x="74617" y="749461"/>
                  <a:pt x="53979" y="890219"/>
                </a:cubicBezTo>
                <a:cubicBezTo>
                  <a:pt x="33341" y="1030977"/>
                  <a:pt x="59800" y="779623"/>
                  <a:pt x="50804" y="848944"/>
                </a:cubicBezTo>
                <a:cubicBezTo>
                  <a:pt x="41808" y="918265"/>
                  <a:pt x="-525" y="1295032"/>
                  <a:pt x="4" y="1306144"/>
                </a:cubicBezTo>
                <a:cubicBezTo>
                  <a:pt x="533" y="1317256"/>
                  <a:pt x="38633" y="1039444"/>
                  <a:pt x="53979" y="915619"/>
                </a:cubicBezTo>
                <a:cubicBezTo>
                  <a:pt x="69325" y="791794"/>
                  <a:pt x="73029" y="708715"/>
                  <a:pt x="92079" y="563194"/>
                </a:cubicBezTo>
                <a:cubicBezTo>
                  <a:pt x="111129" y="417673"/>
                  <a:pt x="180979" y="-50110"/>
                  <a:pt x="174629" y="4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 2187">
            <a:extLst>
              <a:ext uri="{FF2B5EF4-FFF2-40B4-BE49-F238E27FC236}">
                <a16:creationId xmlns:a16="http://schemas.microsoft.com/office/drawing/2014/main" id="{E05C9A7F-AE7A-D89D-09D6-1900A9B26C5D}"/>
              </a:ext>
            </a:extLst>
          </p:cNvPr>
          <p:cNvSpPr/>
          <p:nvPr/>
        </p:nvSpPr>
        <p:spPr>
          <a:xfrm>
            <a:off x="1684069" y="5877921"/>
            <a:ext cx="96812" cy="1108956"/>
          </a:xfrm>
          <a:custGeom>
            <a:avLst/>
            <a:gdLst>
              <a:gd name="connsiteX0" fmla="*/ 84406 w 96812"/>
              <a:gd name="connsiteY0" fmla="*/ 11704 h 1108956"/>
              <a:gd name="connsiteX1" fmla="*/ 39956 w 96812"/>
              <a:gd name="connsiteY1" fmla="*/ 681629 h 1108956"/>
              <a:gd name="connsiteX2" fmla="*/ 30431 w 96812"/>
              <a:gd name="connsiteY2" fmla="*/ 618129 h 1108956"/>
              <a:gd name="connsiteX3" fmla="*/ 5031 w 96812"/>
              <a:gd name="connsiteY3" fmla="*/ 1103904 h 1108956"/>
              <a:gd name="connsiteX4" fmla="*/ 8206 w 96812"/>
              <a:gd name="connsiteY4" fmla="*/ 837204 h 1108956"/>
              <a:gd name="connsiteX5" fmla="*/ 87581 w 96812"/>
              <a:gd name="connsiteY5" fmla="*/ 297454 h 1108956"/>
              <a:gd name="connsiteX6" fmla="*/ 84406 w 96812"/>
              <a:gd name="connsiteY6" fmla="*/ 11704 h 110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12" h="1108956">
                <a:moveTo>
                  <a:pt x="84406" y="11704"/>
                </a:moveTo>
                <a:cubicBezTo>
                  <a:pt x="76469" y="75733"/>
                  <a:pt x="48952" y="580558"/>
                  <a:pt x="39956" y="681629"/>
                </a:cubicBezTo>
                <a:cubicBezTo>
                  <a:pt x="30960" y="782700"/>
                  <a:pt x="36252" y="547750"/>
                  <a:pt x="30431" y="618129"/>
                </a:cubicBezTo>
                <a:cubicBezTo>
                  <a:pt x="24610" y="688508"/>
                  <a:pt x="8735" y="1067392"/>
                  <a:pt x="5031" y="1103904"/>
                </a:cubicBezTo>
                <a:cubicBezTo>
                  <a:pt x="1327" y="1140416"/>
                  <a:pt x="-5552" y="971612"/>
                  <a:pt x="8206" y="837204"/>
                </a:cubicBezTo>
                <a:cubicBezTo>
                  <a:pt x="21964" y="702796"/>
                  <a:pt x="69060" y="433979"/>
                  <a:pt x="87581" y="297454"/>
                </a:cubicBezTo>
                <a:cubicBezTo>
                  <a:pt x="106102" y="160929"/>
                  <a:pt x="92343" y="-52325"/>
                  <a:pt x="84406" y="11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 2188">
            <a:extLst>
              <a:ext uri="{FF2B5EF4-FFF2-40B4-BE49-F238E27FC236}">
                <a16:creationId xmlns:a16="http://schemas.microsoft.com/office/drawing/2014/main" id="{C5D842A5-0E0E-E32D-FD3D-CACC85B06222}"/>
              </a:ext>
            </a:extLst>
          </p:cNvPr>
          <p:cNvSpPr/>
          <p:nvPr/>
        </p:nvSpPr>
        <p:spPr>
          <a:xfrm>
            <a:off x="1952365" y="4060698"/>
            <a:ext cx="162349" cy="1001514"/>
          </a:xfrm>
          <a:custGeom>
            <a:avLst/>
            <a:gdLst>
              <a:gd name="connsiteX0" fmla="*/ 162185 w 162349"/>
              <a:gd name="connsiteY0" fmla="*/ 3302 h 1001514"/>
              <a:gd name="connsiteX1" fmla="*/ 57410 w 162349"/>
              <a:gd name="connsiteY1" fmla="*/ 597027 h 1001514"/>
              <a:gd name="connsiteX2" fmla="*/ 54235 w 162349"/>
              <a:gd name="connsiteY2" fmla="*/ 546227 h 1001514"/>
              <a:gd name="connsiteX3" fmla="*/ 260 w 162349"/>
              <a:gd name="connsiteY3" fmla="*/ 1000252 h 1001514"/>
              <a:gd name="connsiteX4" fmla="*/ 79635 w 162349"/>
              <a:gd name="connsiteY4" fmla="*/ 384302 h 1001514"/>
              <a:gd name="connsiteX5" fmla="*/ 162185 w 162349"/>
              <a:gd name="connsiteY5" fmla="*/ 3302 h 100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49" h="1001514">
                <a:moveTo>
                  <a:pt x="162185" y="3302"/>
                </a:moveTo>
                <a:cubicBezTo>
                  <a:pt x="158481" y="38756"/>
                  <a:pt x="75402" y="506539"/>
                  <a:pt x="57410" y="597027"/>
                </a:cubicBezTo>
                <a:cubicBezTo>
                  <a:pt x="39418" y="687515"/>
                  <a:pt x="63760" y="479023"/>
                  <a:pt x="54235" y="546227"/>
                </a:cubicBezTo>
                <a:cubicBezTo>
                  <a:pt x="44710" y="613431"/>
                  <a:pt x="-3973" y="1027240"/>
                  <a:pt x="260" y="1000252"/>
                </a:cubicBezTo>
                <a:cubicBezTo>
                  <a:pt x="4493" y="973265"/>
                  <a:pt x="53177" y="542523"/>
                  <a:pt x="79635" y="384302"/>
                </a:cubicBezTo>
                <a:cubicBezTo>
                  <a:pt x="106093" y="226081"/>
                  <a:pt x="165889" y="-32152"/>
                  <a:pt x="162185" y="3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 2189">
            <a:extLst>
              <a:ext uri="{FF2B5EF4-FFF2-40B4-BE49-F238E27FC236}">
                <a16:creationId xmlns:a16="http://schemas.microsoft.com/office/drawing/2014/main" id="{EF2725F6-CE9D-BD7E-02D2-2409C357B61D}"/>
              </a:ext>
            </a:extLst>
          </p:cNvPr>
          <p:cNvSpPr/>
          <p:nvPr/>
        </p:nvSpPr>
        <p:spPr>
          <a:xfrm>
            <a:off x="1879440" y="4821463"/>
            <a:ext cx="108697" cy="1311348"/>
          </a:xfrm>
          <a:custGeom>
            <a:avLst/>
            <a:gdLst>
              <a:gd name="connsiteX0" fmla="*/ 108110 w 108697"/>
              <a:gd name="connsiteY0" fmla="*/ 4537 h 1311348"/>
              <a:gd name="connsiteX1" fmla="*/ 31910 w 108697"/>
              <a:gd name="connsiteY1" fmla="*/ 610962 h 1311348"/>
              <a:gd name="connsiteX2" fmla="*/ 38260 w 108697"/>
              <a:gd name="connsiteY2" fmla="*/ 572862 h 1311348"/>
              <a:gd name="connsiteX3" fmla="*/ 19210 w 108697"/>
              <a:gd name="connsiteY3" fmla="*/ 934812 h 1311348"/>
              <a:gd name="connsiteX4" fmla="*/ 25560 w 108697"/>
              <a:gd name="connsiteY4" fmla="*/ 1293587 h 1311348"/>
              <a:gd name="connsiteX5" fmla="*/ 9685 w 108697"/>
              <a:gd name="connsiteY5" fmla="*/ 1198337 h 1311348"/>
              <a:gd name="connsiteX6" fmla="*/ 3335 w 108697"/>
              <a:gd name="connsiteY6" fmla="*/ 696687 h 1311348"/>
              <a:gd name="connsiteX7" fmla="*/ 63660 w 108697"/>
              <a:gd name="connsiteY7" fmla="*/ 350612 h 1311348"/>
              <a:gd name="connsiteX8" fmla="*/ 108110 w 108697"/>
              <a:gd name="connsiteY8" fmla="*/ 4537 h 13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697" h="1311348">
                <a:moveTo>
                  <a:pt x="108110" y="4537"/>
                </a:moveTo>
                <a:cubicBezTo>
                  <a:pt x="102818" y="47929"/>
                  <a:pt x="43552" y="516241"/>
                  <a:pt x="31910" y="610962"/>
                </a:cubicBezTo>
                <a:cubicBezTo>
                  <a:pt x="20268" y="705683"/>
                  <a:pt x="40377" y="518887"/>
                  <a:pt x="38260" y="572862"/>
                </a:cubicBezTo>
                <a:cubicBezTo>
                  <a:pt x="36143" y="626837"/>
                  <a:pt x="21327" y="814691"/>
                  <a:pt x="19210" y="934812"/>
                </a:cubicBezTo>
                <a:cubicBezTo>
                  <a:pt x="17093" y="1054933"/>
                  <a:pt x="27147" y="1249666"/>
                  <a:pt x="25560" y="1293587"/>
                </a:cubicBezTo>
                <a:cubicBezTo>
                  <a:pt x="23973" y="1337508"/>
                  <a:pt x="13389" y="1297820"/>
                  <a:pt x="9685" y="1198337"/>
                </a:cubicBezTo>
                <a:cubicBezTo>
                  <a:pt x="5981" y="1098854"/>
                  <a:pt x="-5661" y="837975"/>
                  <a:pt x="3335" y="696687"/>
                </a:cubicBezTo>
                <a:cubicBezTo>
                  <a:pt x="12331" y="555400"/>
                  <a:pt x="45668" y="460678"/>
                  <a:pt x="63660" y="350612"/>
                </a:cubicBezTo>
                <a:cubicBezTo>
                  <a:pt x="81652" y="240546"/>
                  <a:pt x="113402" y="-38855"/>
                  <a:pt x="108110" y="4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 2190">
            <a:extLst>
              <a:ext uri="{FF2B5EF4-FFF2-40B4-BE49-F238E27FC236}">
                <a16:creationId xmlns:a16="http://schemas.microsoft.com/office/drawing/2014/main" id="{50C955AE-9FF4-234E-DD1C-8F338712F8CD}"/>
              </a:ext>
            </a:extLst>
          </p:cNvPr>
          <p:cNvSpPr/>
          <p:nvPr/>
        </p:nvSpPr>
        <p:spPr>
          <a:xfrm>
            <a:off x="1879500" y="6126458"/>
            <a:ext cx="108236" cy="1162455"/>
          </a:xfrm>
          <a:custGeom>
            <a:avLst/>
            <a:gdLst>
              <a:gd name="connsiteX0" fmla="*/ 100 w 108236"/>
              <a:gd name="connsiteY0" fmla="*/ 4467 h 1162455"/>
              <a:gd name="connsiteX1" fmla="*/ 57250 w 108236"/>
              <a:gd name="connsiteY1" fmla="*/ 712492 h 1162455"/>
              <a:gd name="connsiteX2" fmla="*/ 22325 w 108236"/>
              <a:gd name="connsiteY2" fmla="*/ 674392 h 1162455"/>
              <a:gd name="connsiteX3" fmla="*/ 108050 w 108236"/>
              <a:gd name="connsiteY3" fmla="*/ 1160167 h 1162455"/>
              <a:gd name="connsiteX4" fmla="*/ 44550 w 108236"/>
              <a:gd name="connsiteY4" fmla="*/ 445792 h 1162455"/>
              <a:gd name="connsiteX5" fmla="*/ 100 w 108236"/>
              <a:gd name="connsiteY5" fmla="*/ 4467 h 116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36" h="1162455">
                <a:moveTo>
                  <a:pt x="100" y="4467"/>
                </a:moveTo>
                <a:cubicBezTo>
                  <a:pt x="2217" y="48917"/>
                  <a:pt x="53546" y="600838"/>
                  <a:pt x="57250" y="712492"/>
                </a:cubicBezTo>
                <a:cubicBezTo>
                  <a:pt x="60954" y="824146"/>
                  <a:pt x="13858" y="599779"/>
                  <a:pt x="22325" y="674392"/>
                </a:cubicBezTo>
                <a:cubicBezTo>
                  <a:pt x="30792" y="749005"/>
                  <a:pt x="104346" y="1198267"/>
                  <a:pt x="108050" y="1160167"/>
                </a:cubicBezTo>
                <a:cubicBezTo>
                  <a:pt x="111754" y="1122067"/>
                  <a:pt x="59367" y="634175"/>
                  <a:pt x="44550" y="445792"/>
                </a:cubicBezTo>
                <a:cubicBezTo>
                  <a:pt x="29733" y="257409"/>
                  <a:pt x="-2017" y="-39983"/>
                  <a:pt x="100" y="4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 2191">
            <a:extLst>
              <a:ext uri="{FF2B5EF4-FFF2-40B4-BE49-F238E27FC236}">
                <a16:creationId xmlns:a16="http://schemas.microsoft.com/office/drawing/2014/main" id="{14EAB9F2-24B3-30ED-265A-B079E42BC5D9}"/>
              </a:ext>
            </a:extLst>
          </p:cNvPr>
          <p:cNvSpPr/>
          <p:nvPr/>
        </p:nvSpPr>
        <p:spPr>
          <a:xfrm>
            <a:off x="1831617" y="5875554"/>
            <a:ext cx="63864" cy="1162448"/>
          </a:xfrm>
          <a:custGeom>
            <a:avLst/>
            <a:gdLst>
              <a:gd name="connsiteX0" fmla="*/ 6708 w 63864"/>
              <a:gd name="connsiteY0" fmla="*/ 17246 h 1162448"/>
              <a:gd name="connsiteX1" fmla="*/ 47983 w 63864"/>
              <a:gd name="connsiteY1" fmla="*/ 709396 h 1162448"/>
              <a:gd name="connsiteX2" fmla="*/ 32108 w 63864"/>
              <a:gd name="connsiteY2" fmla="*/ 668121 h 1162448"/>
              <a:gd name="connsiteX3" fmla="*/ 63858 w 63864"/>
              <a:gd name="connsiteY3" fmla="*/ 1160246 h 1162448"/>
              <a:gd name="connsiteX4" fmla="*/ 28933 w 63864"/>
              <a:gd name="connsiteY4" fmla="*/ 442696 h 1162448"/>
              <a:gd name="connsiteX5" fmla="*/ 3533 w 63864"/>
              <a:gd name="connsiteY5" fmla="*/ 226796 h 1162448"/>
              <a:gd name="connsiteX6" fmla="*/ 6708 w 63864"/>
              <a:gd name="connsiteY6" fmla="*/ 17246 h 116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64" h="1162448">
                <a:moveTo>
                  <a:pt x="6708" y="17246"/>
                </a:moveTo>
                <a:cubicBezTo>
                  <a:pt x="14116" y="97679"/>
                  <a:pt x="43750" y="600917"/>
                  <a:pt x="47983" y="709396"/>
                </a:cubicBezTo>
                <a:cubicBezTo>
                  <a:pt x="52216" y="817875"/>
                  <a:pt x="29462" y="592979"/>
                  <a:pt x="32108" y="668121"/>
                </a:cubicBezTo>
                <a:cubicBezTo>
                  <a:pt x="34754" y="743263"/>
                  <a:pt x="64387" y="1197817"/>
                  <a:pt x="63858" y="1160246"/>
                </a:cubicBezTo>
                <a:cubicBezTo>
                  <a:pt x="63329" y="1122675"/>
                  <a:pt x="38987" y="598271"/>
                  <a:pt x="28933" y="442696"/>
                </a:cubicBezTo>
                <a:cubicBezTo>
                  <a:pt x="18879" y="287121"/>
                  <a:pt x="9354" y="293471"/>
                  <a:pt x="3533" y="226796"/>
                </a:cubicBezTo>
                <a:cubicBezTo>
                  <a:pt x="-2288" y="160121"/>
                  <a:pt x="-700" y="-63187"/>
                  <a:pt x="6708" y="17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 2192">
            <a:extLst>
              <a:ext uri="{FF2B5EF4-FFF2-40B4-BE49-F238E27FC236}">
                <a16:creationId xmlns:a16="http://schemas.microsoft.com/office/drawing/2014/main" id="{D067A651-005F-2418-8C32-A22AA338AC1B}"/>
              </a:ext>
            </a:extLst>
          </p:cNvPr>
          <p:cNvSpPr/>
          <p:nvPr/>
        </p:nvSpPr>
        <p:spPr>
          <a:xfrm>
            <a:off x="1660290" y="7023006"/>
            <a:ext cx="237274" cy="1025093"/>
          </a:xfrm>
          <a:custGeom>
            <a:avLst/>
            <a:gdLst>
              <a:gd name="connsiteX0" fmla="*/ 16110 w 237274"/>
              <a:gd name="connsiteY0" fmla="*/ 94 h 1025093"/>
              <a:gd name="connsiteX1" fmla="*/ 35160 w 237274"/>
              <a:gd name="connsiteY1" fmla="*/ 536669 h 1025093"/>
              <a:gd name="connsiteX2" fmla="*/ 79610 w 237274"/>
              <a:gd name="connsiteY2" fmla="*/ 689069 h 1025093"/>
              <a:gd name="connsiteX3" fmla="*/ 232010 w 237274"/>
              <a:gd name="connsiteY3" fmla="*/ 1009744 h 1025093"/>
              <a:gd name="connsiteX4" fmla="*/ 184385 w 237274"/>
              <a:gd name="connsiteY4" fmla="*/ 933544 h 1025093"/>
              <a:gd name="connsiteX5" fmla="*/ 12935 w 237274"/>
              <a:gd name="connsiteY5" fmla="*/ 581119 h 1025093"/>
              <a:gd name="connsiteX6" fmla="*/ 16110 w 237274"/>
              <a:gd name="connsiteY6" fmla="*/ 94 h 102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74" h="1025093">
                <a:moveTo>
                  <a:pt x="16110" y="94"/>
                </a:moveTo>
                <a:cubicBezTo>
                  <a:pt x="19814" y="-7314"/>
                  <a:pt x="24577" y="421840"/>
                  <a:pt x="35160" y="536669"/>
                </a:cubicBezTo>
                <a:cubicBezTo>
                  <a:pt x="45743" y="651498"/>
                  <a:pt x="46802" y="610223"/>
                  <a:pt x="79610" y="689069"/>
                </a:cubicBezTo>
                <a:cubicBezTo>
                  <a:pt x="112418" y="767915"/>
                  <a:pt x="214548" y="968998"/>
                  <a:pt x="232010" y="1009744"/>
                </a:cubicBezTo>
                <a:cubicBezTo>
                  <a:pt x="249473" y="1050490"/>
                  <a:pt x="220898" y="1004982"/>
                  <a:pt x="184385" y="933544"/>
                </a:cubicBezTo>
                <a:cubicBezTo>
                  <a:pt x="147872" y="862106"/>
                  <a:pt x="42039" y="730344"/>
                  <a:pt x="12935" y="581119"/>
                </a:cubicBezTo>
                <a:cubicBezTo>
                  <a:pt x="-16169" y="431894"/>
                  <a:pt x="12406" y="7502"/>
                  <a:pt x="1611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 2193">
            <a:extLst>
              <a:ext uri="{FF2B5EF4-FFF2-40B4-BE49-F238E27FC236}">
                <a16:creationId xmlns:a16="http://schemas.microsoft.com/office/drawing/2014/main" id="{95F59993-573C-DE44-3449-E8D5D91AB6DF}"/>
              </a:ext>
            </a:extLst>
          </p:cNvPr>
          <p:cNvSpPr/>
          <p:nvPr/>
        </p:nvSpPr>
        <p:spPr>
          <a:xfrm>
            <a:off x="1943093" y="7244993"/>
            <a:ext cx="286871" cy="747216"/>
          </a:xfrm>
          <a:custGeom>
            <a:avLst/>
            <a:gdLst>
              <a:gd name="connsiteX0" fmla="*/ 7 w 286871"/>
              <a:gd name="connsiteY0" fmla="*/ 357 h 747216"/>
              <a:gd name="connsiteX1" fmla="*/ 53982 w 286871"/>
              <a:gd name="connsiteY1" fmla="*/ 282932 h 747216"/>
              <a:gd name="connsiteX2" fmla="*/ 161932 w 286871"/>
              <a:gd name="connsiteY2" fmla="*/ 524232 h 747216"/>
              <a:gd name="connsiteX3" fmla="*/ 285757 w 286871"/>
              <a:gd name="connsiteY3" fmla="*/ 746482 h 747216"/>
              <a:gd name="connsiteX4" fmla="*/ 212732 w 286871"/>
              <a:gd name="connsiteY4" fmla="*/ 581382 h 747216"/>
              <a:gd name="connsiteX5" fmla="*/ 44457 w 286871"/>
              <a:gd name="connsiteY5" fmla="*/ 206732 h 747216"/>
              <a:gd name="connsiteX6" fmla="*/ 57157 w 286871"/>
              <a:gd name="connsiteY6" fmla="*/ 222607 h 747216"/>
              <a:gd name="connsiteX7" fmla="*/ 7 w 286871"/>
              <a:gd name="connsiteY7" fmla="*/ 357 h 74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871" h="747216">
                <a:moveTo>
                  <a:pt x="7" y="357"/>
                </a:moveTo>
                <a:cubicBezTo>
                  <a:pt x="-522" y="10411"/>
                  <a:pt x="26995" y="195620"/>
                  <a:pt x="53982" y="282932"/>
                </a:cubicBezTo>
                <a:cubicBezTo>
                  <a:pt x="80970" y="370245"/>
                  <a:pt x="123303" y="446974"/>
                  <a:pt x="161932" y="524232"/>
                </a:cubicBezTo>
                <a:cubicBezTo>
                  <a:pt x="200561" y="601490"/>
                  <a:pt x="277290" y="736957"/>
                  <a:pt x="285757" y="746482"/>
                </a:cubicBezTo>
                <a:cubicBezTo>
                  <a:pt x="294224" y="756007"/>
                  <a:pt x="252949" y="671340"/>
                  <a:pt x="212732" y="581382"/>
                </a:cubicBezTo>
                <a:cubicBezTo>
                  <a:pt x="172515" y="491424"/>
                  <a:pt x="70386" y="266528"/>
                  <a:pt x="44457" y="206732"/>
                </a:cubicBezTo>
                <a:cubicBezTo>
                  <a:pt x="18528" y="146936"/>
                  <a:pt x="61919" y="249594"/>
                  <a:pt x="57157" y="222607"/>
                </a:cubicBezTo>
                <a:cubicBezTo>
                  <a:pt x="52395" y="195620"/>
                  <a:pt x="536" y="-9697"/>
                  <a:pt x="7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 2194">
            <a:extLst>
              <a:ext uri="{FF2B5EF4-FFF2-40B4-BE49-F238E27FC236}">
                <a16:creationId xmlns:a16="http://schemas.microsoft.com/office/drawing/2014/main" id="{156D884D-CA39-2261-C7AC-4E53B5BB7DE4}"/>
              </a:ext>
            </a:extLst>
          </p:cNvPr>
          <p:cNvSpPr/>
          <p:nvPr/>
        </p:nvSpPr>
        <p:spPr>
          <a:xfrm>
            <a:off x="1843493" y="8044703"/>
            <a:ext cx="988483" cy="391306"/>
          </a:xfrm>
          <a:custGeom>
            <a:avLst/>
            <a:gdLst>
              <a:gd name="connsiteX0" fmla="*/ 1182 w 988483"/>
              <a:gd name="connsiteY0" fmla="*/ 747 h 391306"/>
              <a:gd name="connsiteX1" fmla="*/ 258357 w 988483"/>
              <a:gd name="connsiteY1" fmla="*/ 226172 h 391306"/>
              <a:gd name="connsiteX2" fmla="*/ 499657 w 988483"/>
              <a:gd name="connsiteY2" fmla="*/ 356347 h 391306"/>
              <a:gd name="connsiteX3" fmla="*/ 985432 w 988483"/>
              <a:gd name="connsiteY3" fmla="*/ 356347 h 391306"/>
              <a:gd name="connsiteX4" fmla="*/ 709207 w 988483"/>
              <a:gd name="connsiteY4" fmla="*/ 391272 h 391306"/>
              <a:gd name="connsiteX5" fmla="*/ 772707 w 988483"/>
              <a:gd name="connsiteY5" fmla="*/ 362697 h 391306"/>
              <a:gd name="connsiteX6" fmla="*/ 499657 w 988483"/>
              <a:gd name="connsiteY6" fmla="*/ 356347 h 391306"/>
              <a:gd name="connsiteX7" fmla="*/ 366307 w 988483"/>
              <a:gd name="connsiteY7" fmla="*/ 308722 h 391306"/>
              <a:gd name="connsiteX8" fmla="*/ 1182 w 988483"/>
              <a:gd name="connsiteY8" fmla="*/ 747 h 39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483" h="391306">
                <a:moveTo>
                  <a:pt x="1182" y="747"/>
                </a:moveTo>
                <a:cubicBezTo>
                  <a:pt x="-16810" y="-13011"/>
                  <a:pt x="175278" y="166905"/>
                  <a:pt x="258357" y="226172"/>
                </a:cubicBezTo>
                <a:cubicBezTo>
                  <a:pt x="341436" y="285439"/>
                  <a:pt x="378478" y="334651"/>
                  <a:pt x="499657" y="356347"/>
                </a:cubicBezTo>
                <a:cubicBezTo>
                  <a:pt x="620836" y="378043"/>
                  <a:pt x="950507" y="350526"/>
                  <a:pt x="985432" y="356347"/>
                </a:cubicBezTo>
                <a:cubicBezTo>
                  <a:pt x="1020357" y="362168"/>
                  <a:pt x="744661" y="390214"/>
                  <a:pt x="709207" y="391272"/>
                </a:cubicBezTo>
                <a:cubicBezTo>
                  <a:pt x="673753" y="392330"/>
                  <a:pt x="807632" y="368518"/>
                  <a:pt x="772707" y="362697"/>
                </a:cubicBezTo>
                <a:cubicBezTo>
                  <a:pt x="737782" y="356876"/>
                  <a:pt x="567390" y="365343"/>
                  <a:pt x="499657" y="356347"/>
                </a:cubicBezTo>
                <a:cubicBezTo>
                  <a:pt x="431924" y="347351"/>
                  <a:pt x="443565" y="364285"/>
                  <a:pt x="366307" y="308722"/>
                </a:cubicBezTo>
                <a:cubicBezTo>
                  <a:pt x="289049" y="253160"/>
                  <a:pt x="19174" y="14505"/>
                  <a:pt x="1182" y="7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 2195">
            <a:extLst>
              <a:ext uri="{FF2B5EF4-FFF2-40B4-BE49-F238E27FC236}">
                <a16:creationId xmlns:a16="http://schemas.microsoft.com/office/drawing/2014/main" id="{A95F36E0-4E95-FE47-C221-CB322C872BD7}"/>
              </a:ext>
            </a:extLst>
          </p:cNvPr>
          <p:cNvSpPr/>
          <p:nvPr/>
        </p:nvSpPr>
        <p:spPr>
          <a:xfrm>
            <a:off x="2235292" y="7965395"/>
            <a:ext cx="837291" cy="503509"/>
          </a:xfrm>
          <a:custGeom>
            <a:avLst/>
            <a:gdLst>
              <a:gd name="connsiteX0" fmla="*/ 3083 w 837291"/>
              <a:gd name="connsiteY0" fmla="*/ 680 h 503509"/>
              <a:gd name="connsiteX1" fmla="*/ 282483 w 837291"/>
              <a:gd name="connsiteY1" fmla="*/ 261030 h 503509"/>
              <a:gd name="connsiteX2" fmla="*/ 800008 w 837291"/>
              <a:gd name="connsiteY2" fmla="*/ 489630 h 503509"/>
              <a:gd name="connsiteX3" fmla="*/ 755558 w 837291"/>
              <a:gd name="connsiteY3" fmla="*/ 467405 h 503509"/>
              <a:gd name="connsiteX4" fmla="*/ 428533 w 837291"/>
              <a:gd name="connsiteY4" fmla="*/ 378505 h 503509"/>
              <a:gd name="connsiteX5" fmla="*/ 476158 w 837291"/>
              <a:gd name="connsiteY5" fmla="*/ 384855 h 503509"/>
              <a:gd name="connsiteX6" fmla="*/ 152308 w 837291"/>
              <a:gd name="connsiteY6" fmla="*/ 191180 h 503509"/>
              <a:gd name="connsiteX7" fmla="*/ 3083 w 837291"/>
              <a:gd name="connsiteY7" fmla="*/ 680 h 50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7291" h="503509">
                <a:moveTo>
                  <a:pt x="3083" y="680"/>
                </a:moveTo>
                <a:cubicBezTo>
                  <a:pt x="24779" y="12322"/>
                  <a:pt x="149662" y="179538"/>
                  <a:pt x="282483" y="261030"/>
                </a:cubicBezTo>
                <a:cubicBezTo>
                  <a:pt x="415304" y="342522"/>
                  <a:pt x="721162" y="455234"/>
                  <a:pt x="800008" y="489630"/>
                </a:cubicBezTo>
                <a:cubicBezTo>
                  <a:pt x="878854" y="524026"/>
                  <a:pt x="817470" y="485926"/>
                  <a:pt x="755558" y="467405"/>
                </a:cubicBezTo>
                <a:cubicBezTo>
                  <a:pt x="693646" y="448884"/>
                  <a:pt x="475100" y="392263"/>
                  <a:pt x="428533" y="378505"/>
                </a:cubicBezTo>
                <a:cubicBezTo>
                  <a:pt x="381966" y="364747"/>
                  <a:pt x="522195" y="416076"/>
                  <a:pt x="476158" y="384855"/>
                </a:cubicBezTo>
                <a:cubicBezTo>
                  <a:pt x="430121" y="353634"/>
                  <a:pt x="225862" y="252563"/>
                  <a:pt x="152308" y="191180"/>
                </a:cubicBezTo>
                <a:cubicBezTo>
                  <a:pt x="78754" y="129797"/>
                  <a:pt x="-18613" y="-10962"/>
                  <a:pt x="3083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 2196">
            <a:extLst>
              <a:ext uri="{FF2B5EF4-FFF2-40B4-BE49-F238E27FC236}">
                <a16:creationId xmlns:a16="http://schemas.microsoft.com/office/drawing/2014/main" id="{BBD6EAF4-47D2-53F0-FD43-0D5F85D721AE}"/>
              </a:ext>
            </a:extLst>
          </p:cNvPr>
          <p:cNvSpPr/>
          <p:nvPr/>
        </p:nvSpPr>
        <p:spPr>
          <a:xfrm>
            <a:off x="2304862" y="2409206"/>
            <a:ext cx="845684" cy="1311965"/>
          </a:xfrm>
          <a:custGeom>
            <a:avLst/>
            <a:gdLst>
              <a:gd name="connsiteX0" fmla="*/ 844738 w 845684"/>
              <a:gd name="connsiteY0" fmla="*/ 619 h 1311965"/>
              <a:gd name="connsiteX1" fmla="*/ 336738 w 845684"/>
              <a:gd name="connsiteY1" fmla="*/ 629269 h 1311965"/>
              <a:gd name="connsiteX2" fmla="*/ 400238 w 845684"/>
              <a:gd name="connsiteY2" fmla="*/ 549894 h 1311965"/>
              <a:gd name="connsiteX3" fmla="*/ 188 w 845684"/>
              <a:gd name="connsiteY3" fmla="*/ 1311894 h 1311965"/>
              <a:gd name="connsiteX4" fmla="*/ 457388 w 845684"/>
              <a:gd name="connsiteY4" fmla="*/ 502269 h 1311965"/>
              <a:gd name="connsiteX5" fmla="*/ 463738 w 845684"/>
              <a:gd name="connsiteY5" fmla="*/ 511794 h 1311965"/>
              <a:gd name="connsiteX6" fmla="*/ 844738 w 845684"/>
              <a:gd name="connsiteY6" fmla="*/ 619 h 131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684" h="1311965">
                <a:moveTo>
                  <a:pt x="844738" y="619"/>
                </a:moveTo>
                <a:cubicBezTo>
                  <a:pt x="823571" y="20198"/>
                  <a:pt x="410821" y="537723"/>
                  <a:pt x="336738" y="629269"/>
                </a:cubicBezTo>
                <a:cubicBezTo>
                  <a:pt x="262655" y="720815"/>
                  <a:pt x="456330" y="436123"/>
                  <a:pt x="400238" y="549894"/>
                </a:cubicBezTo>
                <a:cubicBezTo>
                  <a:pt x="344146" y="663665"/>
                  <a:pt x="-9337" y="1319831"/>
                  <a:pt x="188" y="1311894"/>
                </a:cubicBezTo>
                <a:cubicBezTo>
                  <a:pt x="9713" y="1303957"/>
                  <a:pt x="380130" y="635619"/>
                  <a:pt x="457388" y="502269"/>
                </a:cubicBezTo>
                <a:cubicBezTo>
                  <a:pt x="534646" y="368919"/>
                  <a:pt x="401826" y="592227"/>
                  <a:pt x="463738" y="511794"/>
                </a:cubicBezTo>
                <a:cubicBezTo>
                  <a:pt x="525650" y="431361"/>
                  <a:pt x="865905" y="-18960"/>
                  <a:pt x="844738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 2197">
            <a:extLst>
              <a:ext uri="{FF2B5EF4-FFF2-40B4-BE49-F238E27FC236}">
                <a16:creationId xmlns:a16="http://schemas.microsoft.com/office/drawing/2014/main" id="{5317F8C0-94E6-F9AE-391A-01F1E0A7A67F}"/>
              </a:ext>
            </a:extLst>
          </p:cNvPr>
          <p:cNvSpPr/>
          <p:nvPr/>
        </p:nvSpPr>
        <p:spPr>
          <a:xfrm>
            <a:off x="2170710" y="3456743"/>
            <a:ext cx="197863" cy="1182632"/>
          </a:xfrm>
          <a:custGeom>
            <a:avLst/>
            <a:gdLst>
              <a:gd name="connsiteX0" fmla="*/ 197840 w 197863"/>
              <a:gd name="connsiteY0" fmla="*/ 832 h 1182632"/>
              <a:gd name="connsiteX1" fmla="*/ 20040 w 197863"/>
              <a:gd name="connsiteY1" fmla="*/ 600907 h 1182632"/>
              <a:gd name="connsiteX2" fmla="*/ 80365 w 197863"/>
              <a:gd name="connsiteY2" fmla="*/ 496132 h 1182632"/>
              <a:gd name="connsiteX3" fmla="*/ 48615 w 197863"/>
              <a:gd name="connsiteY3" fmla="*/ 664407 h 1182632"/>
              <a:gd name="connsiteX4" fmla="*/ 990 w 197863"/>
              <a:gd name="connsiteY4" fmla="*/ 1172407 h 1182632"/>
              <a:gd name="connsiteX5" fmla="*/ 16865 w 197863"/>
              <a:gd name="connsiteY5" fmla="*/ 975557 h 1182632"/>
              <a:gd name="connsiteX6" fmla="*/ 23215 w 197863"/>
              <a:gd name="connsiteY6" fmla="*/ 626307 h 1182632"/>
              <a:gd name="connsiteX7" fmla="*/ 29565 w 197863"/>
              <a:gd name="connsiteY7" fmla="*/ 667582 h 1182632"/>
              <a:gd name="connsiteX8" fmla="*/ 32740 w 197863"/>
              <a:gd name="connsiteY8" fmla="*/ 473907 h 1182632"/>
              <a:gd name="connsiteX9" fmla="*/ 197840 w 197863"/>
              <a:gd name="connsiteY9" fmla="*/ 832 h 118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863" h="1182632">
                <a:moveTo>
                  <a:pt x="197840" y="832"/>
                </a:moveTo>
                <a:cubicBezTo>
                  <a:pt x="195723" y="21999"/>
                  <a:pt x="39619" y="518357"/>
                  <a:pt x="20040" y="600907"/>
                </a:cubicBezTo>
                <a:cubicBezTo>
                  <a:pt x="461" y="683457"/>
                  <a:pt x="75602" y="485549"/>
                  <a:pt x="80365" y="496132"/>
                </a:cubicBezTo>
                <a:cubicBezTo>
                  <a:pt x="85127" y="506715"/>
                  <a:pt x="61844" y="551695"/>
                  <a:pt x="48615" y="664407"/>
                </a:cubicBezTo>
                <a:cubicBezTo>
                  <a:pt x="35386" y="777120"/>
                  <a:pt x="6282" y="1120549"/>
                  <a:pt x="990" y="1172407"/>
                </a:cubicBezTo>
                <a:cubicBezTo>
                  <a:pt x="-4302" y="1224265"/>
                  <a:pt x="13161" y="1066574"/>
                  <a:pt x="16865" y="975557"/>
                </a:cubicBezTo>
                <a:cubicBezTo>
                  <a:pt x="20569" y="884540"/>
                  <a:pt x="21098" y="677636"/>
                  <a:pt x="23215" y="626307"/>
                </a:cubicBezTo>
                <a:cubicBezTo>
                  <a:pt x="25332" y="574978"/>
                  <a:pt x="27977" y="692982"/>
                  <a:pt x="29565" y="667582"/>
                </a:cubicBezTo>
                <a:cubicBezTo>
                  <a:pt x="31152" y="642182"/>
                  <a:pt x="6811" y="579740"/>
                  <a:pt x="32740" y="473907"/>
                </a:cubicBezTo>
                <a:cubicBezTo>
                  <a:pt x="58669" y="368074"/>
                  <a:pt x="199957" y="-20335"/>
                  <a:pt x="197840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 2198">
            <a:extLst>
              <a:ext uri="{FF2B5EF4-FFF2-40B4-BE49-F238E27FC236}">
                <a16:creationId xmlns:a16="http://schemas.microsoft.com/office/drawing/2014/main" id="{EB0DB8A6-F573-2C7D-E76C-957142971F81}"/>
              </a:ext>
            </a:extLst>
          </p:cNvPr>
          <p:cNvSpPr/>
          <p:nvPr/>
        </p:nvSpPr>
        <p:spPr>
          <a:xfrm>
            <a:off x="2337833" y="3392994"/>
            <a:ext cx="669278" cy="1138586"/>
          </a:xfrm>
          <a:custGeom>
            <a:avLst/>
            <a:gdLst>
              <a:gd name="connsiteX0" fmla="*/ 665717 w 669278"/>
              <a:gd name="connsiteY0" fmla="*/ 4256 h 1138586"/>
              <a:gd name="connsiteX1" fmla="*/ 154542 w 669278"/>
              <a:gd name="connsiteY1" fmla="*/ 413831 h 1138586"/>
              <a:gd name="connsiteX2" fmla="*/ 284717 w 669278"/>
              <a:gd name="connsiteY2" fmla="*/ 290006 h 1138586"/>
              <a:gd name="connsiteX3" fmla="*/ 129142 w 669278"/>
              <a:gd name="connsiteY3" fmla="*/ 496381 h 1138586"/>
              <a:gd name="connsiteX4" fmla="*/ 40242 w 669278"/>
              <a:gd name="connsiteY4" fmla="*/ 709106 h 1138586"/>
              <a:gd name="connsiteX5" fmla="*/ 40242 w 669278"/>
              <a:gd name="connsiteY5" fmla="*/ 1137731 h 1138586"/>
              <a:gd name="connsiteX6" fmla="*/ 2142 w 669278"/>
              <a:gd name="connsiteY6" fmla="*/ 820231 h 1138586"/>
              <a:gd name="connsiteX7" fmla="*/ 11667 w 669278"/>
              <a:gd name="connsiteY7" fmla="*/ 848806 h 1138586"/>
              <a:gd name="connsiteX8" fmla="*/ 68817 w 669278"/>
              <a:gd name="connsiteY8" fmla="*/ 515431 h 1138586"/>
              <a:gd name="connsiteX9" fmla="*/ 367267 w 669278"/>
              <a:gd name="connsiteY9" fmla="*/ 216981 h 1138586"/>
              <a:gd name="connsiteX10" fmla="*/ 665717 w 669278"/>
              <a:gd name="connsiteY10" fmla="*/ 4256 h 113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9278" h="1138586">
                <a:moveTo>
                  <a:pt x="665717" y="4256"/>
                </a:moveTo>
                <a:cubicBezTo>
                  <a:pt x="630263" y="37064"/>
                  <a:pt x="218042" y="366206"/>
                  <a:pt x="154542" y="413831"/>
                </a:cubicBezTo>
                <a:cubicBezTo>
                  <a:pt x="91042" y="461456"/>
                  <a:pt x="288950" y="276248"/>
                  <a:pt x="284717" y="290006"/>
                </a:cubicBezTo>
                <a:cubicBezTo>
                  <a:pt x="280484" y="303764"/>
                  <a:pt x="169888" y="426531"/>
                  <a:pt x="129142" y="496381"/>
                </a:cubicBezTo>
                <a:cubicBezTo>
                  <a:pt x="88396" y="566231"/>
                  <a:pt x="55059" y="602214"/>
                  <a:pt x="40242" y="709106"/>
                </a:cubicBezTo>
                <a:cubicBezTo>
                  <a:pt x="25425" y="815998"/>
                  <a:pt x="46592" y="1119210"/>
                  <a:pt x="40242" y="1137731"/>
                </a:cubicBezTo>
                <a:cubicBezTo>
                  <a:pt x="33892" y="1156252"/>
                  <a:pt x="6904" y="868385"/>
                  <a:pt x="2142" y="820231"/>
                </a:cubicBezTo>
                <a:cubicBezTo>
                  <a:pt x="-2620" y="772077"/>
                  <a:pt x="554" y="899606"/>
                  <a:pt x="11667" y="848806"/>
                </a:cubicBezTo>
                <a:cubicBezTo>
                  <a:pt x="22779" y="798006"/>
                  <a:pt x="9550" y="620735"/>
                  <a:pt x="68817" y="515431"/>
                </a:cubicBezTo>
                <a:cubicBezTo>
                  <a:pt x="128084" y="410127"/>
                  <a:pt x="272017" y="297414"/>
                  <a:pt x="367267" y="216981"/>
                </a:cubicBezTo>
                <a:cubicBezTo>
                  <a:pt x="462517" y="136548"/>
                  <a:pt x="701171" y="-28552"/>
                  <a:pt x="665717" y="4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0" name="フリーフォーム 2199">
            <a:extLst>
              <a:ext uri="{FF2B5EF4-FFF2-40B4-BE49-F238E27FC236}">
                <a16:creationId xmlns:a16="http://schemas.microsoft.com/office/drawing/2014/main" id="{D8BC461E-0284-3C1D-B95B-27077859B746}"/>
              </a:ext>
            </a:extLst>
          </p:cNvPr>
          <p:cNvSpPr/>
          <p:nvPr/>
        </p:nvSpPr>
        <p:spPr>
          <a:xfrm>
            <a:off x="2393821" y="3559735"/>
            <a:ext cx="583749" cy="863454"/>
          </a:xfrm>
          <a:custGeom>
            <a:avLst/>
            <a:gdLst>
              <a:gd name="connsiteX0" fmla="*/ 581154 w 583749"/>
              <a:gd name="connsiteY0" fmla="*/ 2615 h 863454"/>
              <a:gd name="connsiteX1" fmla="*/ 95379 w 583749"/>
              <a:gd name="connsiteY1" fmla="*/ 628090 h 863454"/>
              <a:gd name="connsiteX2" fmla="*/ 238254 w 583749"/>
              <a:gd name="connsiteY2" fmla="*/ 504265 h 863454"/>
              <a:gd name="connsiteX3" fmla="*/ 129 w 583749"/>
              <a:gd name="connsiteY3" fmla="*/ 863040 h 863454"/>
              <a:gd name="connsiteX4" fmla="*/ 276354 w 583749"/>
              <a:gd name="connsiteY4" fmla="*/ 421715 h 863454"/>
              <a:gd name="connsiteX5" fmla="*/ 581154 w 583749"/>
              <a:gd name="connsiteY5" fmla="*/ 2615 h 86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749" h="863454">
                <a:moveTo>
                  <a:pt x="581154" y="2615"/>
                </a:moveTo>
                <a:cubicBezTo>
                  <a:pt x="550991" y="37011"/>
                  <a:pt x="152529" y="544482"/>
                  <a:pt x="95379" y="628090"/>
                </a:cubicBezTo>
                <a:cubicBezTo>
                  <a:pt x="38229" y="711698"/>
                  <a:pt x="254129" y="465107"/>
                  <a:pt x="238254" y="504265"/>
                </a:cubicBezTo>
                <a:cubicBezTo>
                  <a:pt x="222379" y="543423"/>
                  <a:pt x="-6221" y="876798"/>
                  <a:pt x="129" y="863040"/>
                </a:cubicBezTo>
                <a:cubicBezTo>
                  <a:pt x="6479" y="849282"/>
                  <a:pt x="182162" y="561415"/>
                  <a:pt x="276354" y="421715"/>
                </a:cubicBezTo>
                <a:cubicBezTo>
                  <a:pt x="370546" y="282015"/>
                  <a:pt x="611317" y="-31781"/>
                  <a:pt x="581154" y="2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 2200">
            <a:extLst>
              <a:ext uri="{FF2B5EF4-FFF2-40B4-BE49-F238E27FC236}">
                <a16:creationId xmlns:a16="http://schemas.microsoft.com/office/drawing/2014/main" id="{DBF7DBC9-F794-CFE9-AD23-9D158D5A6A37}"/>
              </a:ext>
            </a:extLst>
          </p:cNvPr>
          <p:cNvSpPr/>
          <p:nvPr/>
        </p:nvSpPr>
        <p:spPr>
          <a:xfrm>
            <a:off x="2397125" y="4073150"/>
            <a:ext cx="606526" cy="578393"/>
          </a:xfrm>
          <a:custGeom>
            <a:avLst/>
            <a:gdLst>
              <a:gd name="connsiteX0" fmla="*/ 606425 w 606526"/>
              <a:gd name="connsiteY0" fmla="*/ 375 h 578393"/>
              <a:gd name="connsiteX1" fmla="*/ 346075 w 606526"/>
              <a:gd name="connsiteY1" fmla="*/ 302000 h 578393"/>
              <a:gd name="connsiteX2" fmla="*/ 0 w 606526"/>
              <a:gd name="connsiteY2" fmla="*/ 578225 h 578393"/>
              <a:gd name="connsiteX3" fmla="*/ 349250 w 606526"/>
              <a:gd name="connsiteY3" fmla="*/ 343275 h 578393"/>
              <a:gd name="connsiteX4" fmla="*/ 317500 w 606526"/>
              <a:gd name="connsiteY4" fmla="*/ 365500 h 578393"/>
              <a:gd name="connsiteX5" fmla="*/ 606425 w 606526"/>
              <a:gd name="connsiteY5" fmla="*/ 375 h 57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526" h="578393">
                <a:moveTo>
                  <a:pt x="606425" y="375"/>
                </a:moveTo>
                <a:cubicBezTo>
                  <a:pt x="611188" y="-10208"/>
                  <a:pt x="447146" y="205692"/>
                  <a:pt x="346075" y="302000"/>
                </a:cubicBezTo>
                <a:cubicBezTo>
                  <a:pt x="245004" y="398308"/>
                  <a:pt x="-529" y="571346"/>
                  <a:pt x="0" y="578225"/>
                </a:cubicBezTo>
                <a:cubicBezTo>
                  <a:pt x="529" y="585104"/>
                  <a:pt x="296333" y="378729"/>
                  <a:pt x="349250" y="343275"/>
                </a:cubicBezTo>
                <a:cubicBezTo>
                  <a:pt x="402167" y="307821"/>
                  <a:pt x="278871" y="417358"/>
                  <a:pt x="317500" y="365500"/>
                </a:cubicBezTo>
                <a:cubicBezTo>
                  <a:pt x="356129" y="313642"/>
                  <a:pt x="601662" y="10958"/>
                  <a:pt x="606425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 2201">
            <a:extLst>
              <a:ext uri="{FF2B5EF4-FFF2-40B4-BE49-F238E27FC236}">
                <a16:creationId xmlns:a16="http://schemas.microsoft.com/office/drawing/2014/main" id="{6C460D18-E686-DAEB-0B28-FA83419B39A7}"/>
              </a:ext>
            </a:extLst>
          </p:cNvPr>
          <p:cNvSpPr/>
          <p:nvPr/>
        </p:nvSpPr>
        <p:spPr>
          <a:xfrm>
            <a:off x="2412782" y="4403496"/>
            <a:ext cx="552790" cy="298819"/>
          </a:xfrm>
          <a:custGeom>
            <a:avLst/>
            <a:gdLst>
              <a:gd name="connsiteX0" fmla="*/ 549493 w 552790"/>
              <a:gd name="connsiteY0" fmla="*/ 229 h 298819"/>
              <a:gd name="connsiteX1" fmla="*/ 317718 w 552790"/>
              <a:gd name="connsiteY1" fmla="*/ 228829 h 298819"/>
              <a:gd name="connsiteX2" fmla="*/ 218 w 552790"/>
              <a:gd name="connsiteY2" fmla="*/ 295504 h 298819"/>
              <a:gd name="connsiteX3" fmla="*/ 266918 w 552790"/>
              <a:gd name="connsiteY3" fmla="*/ 273279 h 298819"/>
              <a:gd name="connsiteX4" fmla="*/ 212943 w 552790"/>
              <a:gd name="connsiteY4" fmla="*/ 295504 h 298819"/>
              <a:gd name="connsiteX5" fmla="*/ 438368 w 552790"/>
              <a:gd name="connsiteY5" fmla="*/ 187554 h 298819"/>
              <a:gd name="connsiteX6" fmla="*/ 549493 w 552790"/>
              <a:gd name="connsiteY6" fmla="*/ 229 h 29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790" h="298819">
                <a:moveTo>
                  <a:pt x="549493" y="229"/>
                </a:moveTo>
                <a:cubicBezTo>
                  <a:pt x="529385" y="7108"/>
                  <a:pt x="409264" y="179616"/>
                  <a:pt x="317718" y="228829"/>
                </a:cubicBezTo>
                <a:cubicBezTo>
                  <a:pt x="226172" y="278042"/>
                  <a:pt x="8685" y="288096"/>
                  <a:pt x="218" y="295504"/>
                </a:cubicBezTo>
                <a:cubicBezTo>
                  <a:pt x="-8249" y="302912"/>
                  <a:pt x="231464" y="273279"/>
                  <a:pt x="266918" y="273279"/>
                </a:cubicBezTo>
                <a:cubicBezTo>
                  <a:pt x="302372" y="273279"/>
                  <a:pt x="184368" y="309791"/>
                  <a:pt x="212943" y="295504"/>
                </a:cubicBezTo>
                <a:cubicBezTo>
                  <a:pt x="241518" y="281217"/>
                  <a:pt x="383335" y="232004"/>
                  <a:pt x="438368" y="187554"/>
                </a:cubicBezTo>
                <a:cubicBezTo>
                  <a:pt x="493401" y="143104"/>
                  <a:pt x="569601" y="-6650"/>
                  <a:pt x="549493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 2202">
            <a:extLst>
              <a:ext uri="{FF2B5EF4-FFF2-40B4-BE49-F238E27FC236}">
                <a16:creationId xmlns:a16="http://schemas.microsoft.com/office/drawing/2014/main" id="{96EFFCC3-BA0B-F1FB-7FE4-3F7F7F2620B1}"/>
              </a:ext>
            </a:extLst>
          </p:cNvPr>
          <p:cNvSpPr/>
          <p:nvPr/>
        </p:nvSpPr>
        <p:spPr>
          <a:xfrm>
            <a:off x="2362108" y="4682946"/>
            <a:ext cx="559499" cy="162221"/>
          </a:xfrm>
          <a:custGeom>
            <a:avLst/>
            <a:gdLst>
              <a:gd name="connsiteX0" fmla="*/ 558892 w 559499"/>
              <a:gd name="connsiteY0" fmla="*/ 179 h 162221"/>
              <a:gd name="connsiteX1" fmla="*/ 342992 w 559499"/>
              <a:gd name="connsiteY1" fmla="*/ 136704 h 162221"/>
              <a:gd name="connsiteX2" fmla="*/ 92 w 559499"/>
              <a:gd name="connsiteY2" fmla="*/ 111304 h 162221"/>
              <a:gd name="connsiteX3" fmla="*/ 308067 w 559499"/>
              <a:gd name="connsiteY3" fmla="*/ 158929 h 162221"/>
              <a:gd name="connsiteX4" fmla="*/ 260442 w 559499"/>
              <a:gd name="connsiteY4" fmla="*/ 152579 h 162221"/>
              <a:gd name="connsiteX5" fmla="*/ 403317 w 559499"/>
              <a:gd name="connsiteY5" fmla="*/ 108129 h 162221"/>
              <a:gd name="connsiteX6" fmla="*/ 558892 w 559499"/>
              <a:gd name="connsiteY6" fmla="*/ 179 h 16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9499" h="162221">
                <a:moveTo>
                  <a:pt x="558892" y="179"/>
                </a:moveTo>
                <a:cubicBezTo>
                  <a:pt x="548838" y="4942"/>
                  <a:pt x="436125" y="118183"/>
                  <a:pt x="342992" y="136704"/>
                </a:cubicBezTo>
                <a:cubicBezTo>
                  <a:pt x="249859" y="155225"/>
                  <a:pt x="5913" y="107600"/>
                  <a:pt x="92" y="111304"/>
                </a:cubicBezTo>
                <a:cubicBezTo>
                  <a:pt x="-5729" y="115008"/>
                  <a:pt x="264675" y="152050"/>
                  <a:pt x="308067" y="158929"/>
                </a:cubicBezTo>
                <a:cubicBezTo>
                  <a:pt x="351459" y="165808"/>
                  <a:pt x="244567" y="161046"/>
                  <a:pt x="260442" y="152579"/>
                </a:cubicBezTo>
                <a:cubicBezTo>
                  <a:pt x="276317" y="144112"/>
                  <a:pt x="355163" y="129296"/>
                  <a:pt x="403317" y="108129"/>
                </a:cubicBezTo>
                <a:cubicBezTo>
                  <a:pt x="451471" y="86962"/>
                  <a:pt x="568946" y="-4584"/>
                  <a:pt x="558892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 2203">
            <a:extLst>
              <a:ext uri="{FF2B5EF4-FFF2-40B4-BE49-F238E27FC236}">
                <a16:creationId xmlns:a16="http://schemas.microsoft.com/office/drawing/2014/main" id="{589044DF-2E33-0F26-E2B8-826A5E4C5BE4}"/>
              </a:ext>
            </a:extLst>
          </p:cNvPr>
          <p:cNvSpPr/>
          <p:nvPr/>
        </p:nvSpPr>
        <p:spPr>
          <a:xfrm>
            <a:off x="2365316" y="4791075"/>
            <a:ext cx="539809" cy="234960"/>
          </a:xfrm>
          <a:custGeom>
            <a:avLst/>
            <a:gdLst>
              <a:gd name="connsiteX0" fmla="*/ 539809 w 539809"/>
              <a:gd name="connsiteY0" fmla="*/ 0 h 234960"/>
              <a:gd name="connsiteX1" fmla="*/ 308034 w 539809"/>
              <a:gd name="connsiteY1" fmla="*/ 136525 h 234960"/>
              <a:gd name="connsiteX2" fmla="*/ 59 w 539809"/>
              <a:gd name="connsiteY2" fmla="*/ 234950 h 234960"/>
              <a:gd name="connsiteX3" fmla="*/ 333434 w 539809"/>
              <a:gd name="connsiteY3" fmla="*/ 142875 h 234960"/>
              <a:gd name="connsiteX4" fmla="*/ 298509 w 539809"/>
              <a:gd name="connsiteY4" fmla="*/ 165100 h 234960"/>
              <a:gd name="connsiteX5" fmla="*/ 539809 w 539809"/>
              <a:gd name="connsiteY5" fmla="*/ 0 h 23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09" h="234960">
                <a:moveTo>
                  <a:pt x="539809" y="0"/>
                </a:moveTo>
                <a:cubicBezTo>
                  <a:pt x="468900" y="48683"/>
                  <a:pt x="397992" y="97367"/>
                  <a:pt x="308034" y="136525"/>
                </a:cubicBezTo>
                <a:cubicBezTo>
                  <a:pt x="218076" y="175683"/>
                  <a:pt x="-4174" y="233892"/>
                  <a:pt x="59" y="234950"/>
                </a:cubicBezTo>
                <a:cubicBezTo>
                  <a:pt x="4292" y="236008"/>
                  <a:pt x="283692" y="154517"/>
                  <a:pt x="333434" y="142875"/>
                </a:cubicBezTo>
                <a:cubicBezTo>
                  <a:pt x="383176" y="131233"/>
                  <a:pt x="298509" y="165100"/>
                  <a:pt x="298509" y="165100"/>
                </a:cubicBezTo>
                <a:lnTo>
                  <a:pt x="53980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 2204">
            <a:extLst>
              <a:ext uri="{FF2B5EF4-FFF2-40B4-BE49-F238E27FC236}">
                <a16:creationId xmlns:a16="http://schemas.microsoft.com/office/drawing/2014/main" id="{BBDEE541-995D-06DF-AC62-D628978FE009}"/>
              </a:ext>
            </a:extLst>
          </p:cNvPr>
          <p:cNvSpPr/>
          <p:nvPr/>
        </p:nvSpPr>
        <p:spPr>
          <a:xfrm>
            <a:off x="2453124" y="4822789"/>
            <a:ext cx="452002" cy="343353"/>
          </a:xfrm>
          <a:custGeom>
            <a:avLst/>
            <a:gdLst>
              <a:gd name="connsiteX0" fmla="*/ 452001 w 452002"/>
              <a:gd name="connsiteY0" fmla="*/ 36 h 343353"/>
              <a:gd name="connsiteX1" fmla="*/ 280551 w 452002"/>
              <a:gd name="connsiteY1" fmla="*/ 127036 h 343353"/>
              <a:gd name="connsiteX2" fmla="*/ 99576 w 452002"/>
              <a:gd name="connsiteY2" fmla="*/ 228636 h 343353"/>
              <a:gd name="connsiteX3" fmla="*/ 175776 w 452002"/>
              <a:gd name="connsiteY3" fmla="*/ 193711 h 343353"/>
              <a:gd name="connsiteX4" fmla="*/ 1151 w 452002"/>
              <a:gd name="connsiteY4" fmla="*/ 342936 h 343353"/>
              <a:gd name="connsiteX5" fmla="*/ 277376 w 452002"/>
              <a:gd name="connsiteY5" fmla="*/ 139736 h 343353"/>
              <a:gd name="connsiteX6" fmla="*/ 452001 w 452002"/>
              <a:gd name="connsiteY6" fmla="*/ 36 h 34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002" h="343353">
                <a:moveTo>
                  <a:pt x="452001" y="36"/>
                </a:moveTo>
                <a:cubicBezTo>
                  <a:pt x="452530" y="-2081"/>
                  <a:pt x="339289" y="88936"/>
                  <a:pt x="280551" y="127036"/>
                </a:cubicBezTo>
                <a:cubicBezTo>
                  <a:pt x="221813" y="165136"/>
                  <a:pt x="117038" y="217524"/>
                  <a:pt x="99576" y="228636"/>
                </a:cubicBezTo>
                <a:cubicBezTo>
                  <a:pt x="82114" y="239748"/>
                  <a:pt x="192180" y="174661"/>
                  <a:pt x="175776" y="193711"/>
                </a:cubicBezTo>
                <a:cubicBezTo>
                  <a:pt x="159372" y="212761"/>
                  <a:pt x="-15782" y="351932"/>
                  <a:pt x="1151" y="342936"/>
                </a:cubicBezTo>
                <a:cubicBezTo>
                  <a:pt x="18084" y="333940"/>
                  <a:pt x="206997" y="194240"/>
                  <a:pt x="277376" y="139736"/>
                </a:cubicBezTo>
                <a:cubicBezTo>
                  <a:pt x="347755" y="85232"/>
                  <a:pt x="451472" y="2153"/>
                  <a:pt x="45200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 2205">
            <a:extLst>
              <a:ext uri="{FF2B5EF4-FFF2-40B4-BE49-F238E27FC236}">
                <a16:creationId xmlns:a16="http://schemas.microsoft.com/office/drawing/2014/main" id="{AD01C522-FAB6-4874-2BBF-5AA7F316894D}"/>
              </a:ext>
            </a:extLst>
          </p:cNvPr>
          <p:cNvSpPr/>
          <p:nvPr/>
        </p:nvSpPr>
        <p:spPr>
          <a:xfrm>
            <a:off x="2381147" y="4200177"/>
            <a:ext cx="622613" cy="502459"/>
          </a:xfrm>
          <a:custGeom>
            <a:avLst/>
            <a:gdLst>
              <a:gd name="connsiteX0" fmla="*/ 622403 w 622613"/>
              <a:gd name="connsiteY0" fmla="*/ 348 h 502459"/>
              <a:gd name="connsiteX1" fmla="*/ 422378 w 622613"/>
              <a:gd name="connsiteY1" fmla="*/ 273398 h 502459"/>
              <a:gd name="connsiteX2" fmla="*/ 103 w 622613"/>
              <a:gd name="connsiteY2" fmla="*/ 501998 h 502459"/>
              <a:gd name="connsiteX3" fmla="*/ 381103 w 622613"/>
              <a:gd name="connsiteY3" fmla="*/ 333723 h 502459"/>
              <a:gd name="connsiteX4" fmla="*/ 292203 w 622613"/>
              <a:gd name="connsiteY4" fmla="*/ 374998 h 502459"/>
              <a:gd name="connsiteX5" fmla="*/ 457303 w 622613"/>
              <a:gd name="connsiteY5" fmla="*/ 219423 h 502459"/>
              <a:gd name="connsiteX6" fmla="*/ 622403 w 622613"/>
              <a:gd name="connsiteY6" fmla="*/ 348 h 50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613" h="502459">
                <a:moveTo>
                  <a:pt x="622403" y="348"/>
                </a:moveTo>
                <a:cubicBezTo>
                  <a:pt x="616582" y="9344"/>
                  <a:pt x="526095" y="189790"/>
                  <a:pt x="422378" y="273398"/>
                </a:cubicBezTo>
                <a:cubicBezTo>
                  <a:pt x="318661" y="357006"/>
                  <a:pt x="6982" y="491944"/>
                  <a:pt x="103" y="501998"/>
                </a:cubicBezTo>
                <a:cubicBezTo>
                  <a:pt x="-6776" y="512052"/>
                  <a:pt x="332420" y="354890"/>
                  <a:pt x="381103" y="333723"/>
                </a:cubicBezTo>
                <a:cubicBezTo>
                  <a:pt x="429786" y="312556"/>
                  <a:pt x="279503" y="394048"/>
                  <a:pt x="292203" y="374998"/>
                </a:cubicBezTo>
                <a:cubicBezTo>
                  <a:pt x="304903" y="355948"/>
                  <a:pt x="402799" y="279748"/>
                  <a:pt x="457303" y="219423"/>
                </a:cubicBezTo>
                <a:cubicBezTo>
                  <a:pt x="511807" y="159098"/>
                  <a:pt x="628224" y="-8648"/>
                  <a:pt x="622403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 2206">
            <a:extLst>
              <a:ext uri="{FF2B5EF4-FFF2-40B4-BE49-F238E27FC236}">
                <a16:creationId xmlns:a16="http://schemas.microsoft.com/office/drawing/2014/main" id="{8F7F19E9-431F-ED59-50A7-423950881350}"/>
              </a:ext>
            </a:extLst>
          </p:cNvPr>
          <p:cNvSpPr/>
          <p:nvPr/>
        </p:nvSpPr>
        <p:spPr>
          <a:xfrm>
            <a:off x="2756010" y="1295400"/>
            <a:ext cx="590440" cy="516819"/>
          </a:xfrm>
          <a:custGeom>
            <a:avLst/>
            <a:gdLst>
              <a:gd name="connsiteX0" fmla="*/ 590440 w 590440"/>
              <a:gd name="connsiteY0" fmla="*/ 0 h 516819"/>
              <a:gd name="connsiteX1" fmla="*/ 44340 w 590440"/>
              <a:gd name="connsiteY1" fmla="*/ 152400 h 516819"/>
              <a:gd name="connsiteX2" fmla="*/ 69740 w 590440"/>
              <a:gd name="connsiteY2" fmla="*/ 276225 h 516819"/>
              <a:gd name="connsiteX3" fmla="*/ 368190 w 590440"/>
              <a:gd name="connsiteY3" fmla="*/ 498475 h 516819"/>
              <a:gd name="connsiteX4" fmla="*/ 345965 w 590440"/>
              <a:gd name="connsiteY4" fmla="*/ 479425 h 516819"/>
              <a:gd name="connsiteX5" fmla="*/ 28465 w 590440"/>
              <a:gd name="connsiteY5" fmla="*/ 282575 h 516819"/>
              <a:gd name="connsiteX6" fmla="*/ 47515 w 590440"/>
              <a:gd name="connsiteY6" fmla="*/ 288925 h 516819"/>
              <a:gd name="connsiteX7" fmla="*/ 41165 w 590440"/>
              <a:gd name="connsiteY7" fmla="*/ 184150 h 516819"/>
              <a:gd name="connsiteX8" fmla="*/ 336440 w 590440"/>
              <a:gd name="connsiteY8" fmla="*/ 85725 h 516819"/>
              <a:gd name="connsiteX9" fmla="*/ 260240 w 590440"/>
              <a:gd name="connsiteY9" fmla="*/ 85725 h 516819"/>
              <a:gd name="connsiteX10" fmla="*/ 590440 w 590440"/>
              <a:gd name="connsiteY10" fmla="*/ 0 h 51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0440" h="516819">
                <a:moveTo>
                  <a:pt x="590440" y="0"/>
                </a:moveTo>
                <a:cubicBezTo>
                  <a:pt x="554457" y="11113"/>
                  <a:pt x="131123" y="106363"/>
                  <a:pt x="44340" y="152400"/>
                </a:cubicBezTo>
                <a:cubicBezTo>
                  <a:pt x="-42443" y="198437"/>
                  <a:pt x="15765" y="218546"/>
                  <a:pt x="69740" y="276225"/>
                </a:cubicBezTo>
                <a:cubicBezTo>
                  <a:pt x="123715" y="333904"/>
                  <a:pt x="322152" y="464608"/>
                  <a:pt x="368190" y="498475"/>
                </a:cubicBezTo>
                <a:cubicBezTo>
                  <a:pt x="414228" y="532342"/>
                  <a:pt x="402586" y="515408"/>
                  <a:pt x="345965" y="479425"/>
                </a:cubicBezTo>
                <a:cubicBezTo>
                  <a:pt x="289344" y="443442"/>
                  <a:pt x="28465" y="282575"/>
                  <a:pt x="28465" y="282575"/>
                </a:cubicBezTo>
                <a:cubicBezTo>
                  <a:pt x="-21277" y="250825"/>
                  <a:pt x="45398" y="305329"/>
                  <a:pt x="47515" y="288925"/>
                </a:cubicBezTo>
                <a:cubicBezTo>
                  <a:pt x="49632" y="272521"/>
                  <a:pt x="-6989" y="218017"/>
                  <a:pt x="41165" y="184150"/>
                </a:cubicBezTo>
                <a:cubicBezTo>
                  <a:pt x="89319" y="150283"/>
                  <a:pt x="299928" y="102129"/>
                  <a:pt x="336440" y="85725"/>
                </a:cubicBezTo>
                <a:cubicBezTo>
                  <a:pt x="372952" y="69321"/>
                  <a:pt x="215261" y="97367"/>
                  <a:pt x="260240" y="85725"/>
                </a:cubicBezTo>
                <a:lnTo>
                  <a:pt x="5904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 2207">
            <a:extLst>
              <a:ext uri="{FF2B5EF4-FFF2-40B4-BE49-F238E27FC236}">
                <a16:creationId xmlns:a16="http://schemas.microsoft.com/office/drawing/2014/main" id="{4EE06F31-1F3D-66E0-0C18-8FD9FD8A8810}"/>
              </a:ext>
            </a:extLst>
          </p:cNvPr>
          <p:cNvSpPr/>
          <p:nvPr/>
        </p:nvSpPr>
        <p:spPr>
          <a:xfrm>
            <a:off x="4824801" y="784431"/>
            <a:ext cx="1402773" cy="529979"/>
          </a:xfrm>
          <a:custGeom>
            <a:avLst/>
            <a:gdLst>
              <a:gd name="connsiteX0" fmla="*/ 346131 w 1402773"/>
              <a:gd name="connsiteY0" fmla="*/ 527733 h 529979"/>
              <a:gd name="connsiteX1" fmla="*/ 3231 w 1402773"/>
              <a:gd name="connsiteY1" fmla="*/ 235125 h 529979"/>
              <a:gd name="connsiteX2" fmla="*/ 593019 w 1402773"/>
              <a:gd name="connsiteY2" fmla="*/ 56817 h 529979"/>
              <a:gd name="connsiteX3" fmla="*/ 647883 w 1402773"/>
              <a:gd name="connsiteY3" fmla="*/ 75105 h 529979"/>
              <a:gd name="connsiteX4" fmla="*/ 1402263 w 1402773"/>
              <a:gd name="connsiteY4" fmla="*/ 312849 h 529979"/>
              <a:gd name="connsiteX5" fmla="*/ 766755 w 1402773"/>
              <a:gd name="connsiteY5" fmla="*/ 75105 h 529979"/>
              <a:gd name="connsiteX6" fmla="*/ 849051 w 1402773"/>
              <a:gd name="connsiteY6" fmla="*/ 111681 h 529979"/>
              <a:gd name="connsiteX7" fmla="*/ 492435 w 1402773"/>
              <a:gd name="connsiteY7" fmla="*/ 1953 h 529979"/>
              <a:gd name="connsiteX8" fmla="*/ 126675 w 1402773"/>
              <a:gd name="connsiteY8" fmla="*/ 221409 h 529979"/>
              <a:gd name="connsiteX9" fmla="*/ 71811 w 1402773"/>
              <a:gd name="connsiteY9" fmla="*/ 225981 h 529979"/>
              <a:gd name="connsiteX10" fmla="*/ 117531 w 1402773"/>
              <a:gd name="connsiteY10" fmla="*/ 363141 h 529979"/>
              <a:gd name="connsiteX11" fmla="*/ 346131 w 1402773"/>
              <a:gd name="connsiteY11" fmla="*/ 527733 h 52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2773" h="529979">
                <a:moveTo>
                  <a:pt x="346131" y="527733"/>
                </a:moveTo>
                <a:cubicBezTo>
                  <a:pt x="327081" y="506397"/>
                  <a:pt x="-37917" y="313611"/>
                  <a:pt x="3231" y="235125"/>
                </a:cubicBezTo>
                <a:cubicBezTo>
                  <a:pt x="44379" y="156639"/>
                  <a:pt x="485577" y="83487"/>
                  <a:pt x="593019" y="56817"/>
                </a:cubicBezTo>
                <a:cubicBezTo>
                  <a:pt x="700461" y="30147"/>
                  <a:pt x="647883" y="75105"/>
                  <a:pt x="647883" y="75105"/>
                </a:cubicBezTo>
                <a:lnTo>
                  <a:pt x="1402263" y="312849"/>
                </a:lnTo>
                <a:cubicBezTo>
                  <a:pt x="1422075" y="312849"/>
                  <a:pt x="858957" y="108633"/>
                  <a:pt x="766755" y="75105"/>
                </a:cubicBezTo>
                <a:cubicBezTo>
                  <a:pt x="674553" y="41577"/>
                  <a:pt x="894771" y="123873"/>
                  <a:pt x="849051" y="111681"/>
                </a:cubicBezTo>
                <a:cubicBezTo>
                  <a:pt x="803331" y="99489"/>
                  <a:pt x="612831" y="-16335"/>
                  <a:pt x="492435" y="1953"/>
                </a:cubicBezTo>
                <a:cubicBezTo>
                  <a:pt x="372039" y="20241"/>
                  <a:pt x="196779" y="184071"/>
                  <a:pt x="126675" y="221409"/>
                </a:cubicBezTo>
                <a:cubicBezTo>
                  <a:pt x="56571" y="258747"/>
                  <a:pt x="73335" y="202359"/>
                  <a:pt x="71811" y="225981"/>
                </a:cubicBezTo>
                <a:cubicBezTo>
                  <a:pt x="70287" y="249603"/>
                  <a:pt x="67239" y="313611"/>
                  <a:pt x="117531" y="363141"/>
                </a:cubicBezTo>
                <a:cubicBezTo>
                  <a:pt x="167823" y="412671"/>
                  <a:pt x="365181" y="549069"/>
                  <a:pt x="346131" y="527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 2208">
            <a:extLst>
              <a:ext uri="{FF2B5EF4-FFF2-40B4-BE49-F238E27FC236}">
                <a16:creationId xmlns:a16="http://schemas.microsoft.com/office/drawing/2014/main" id="{D8600D57-FC63-44C0-0D9A-2CBCA75FAAD4}"/>
              </a:ext>
            </a:extLst>
          </p:cNvPr>
          <p:cNvSpPr/>
          <p:nvPr/>
        </p:nvSpPr>
        <p:spPr>
          <a:xfrm>
            <a:off x="5240986" y="970284"/>
            <a:ext cx="1054809" cy="387718"/>
          </a:xfrm>
          <a:custGeom>
            <a:avLst/>
            <a:gdLst>
              <a:gd name="connsiteX0" fmla="*/ 528878 w 1054809"/>
              <a:gd name="connsiteY0" fmla="*/ 387600 h 387718"/>
              <a:gd name="connsiteX1" fmla="*/ 7670 w 1054809"/>
              <a:gd name="connsiteY1" fmla="*/ 67560 h 387718"/>
              <a:gd name="connsiteX2" fmla="*/ 483158 w 1054809"/>
              <a:gd name="connsiteY2" fmla="*/ 21840 h 387718"/>
              <a:gd name="connsiteX3" fmla="*/ 1054658 w 1054809"/>
              <a:gd name="connsiteY3" fmla="*/ 314448 h 387718"/>
              <a:gd name="connsiteX4" fmla="*/ 428294 w 1054809"/>
              <a:gd name="connsiteY4" fmla="*/ 26412 h 387718"/>
              <a:gd name="connsiteX5" fmla="*/ 25958 w 1054809"/>
              <a:gd name="connsiteY5" fmla="*/ 21840 h 387718"/>
              <a:gd name="connsiteX6" fmla="*/ 89966 w 1054809"/>
              <a:gd name="connsiteY6" fmla="*/ 104136 h 387718"/>
              <a:gd name="connsiteX7" fmla="*/ 528878 w 1054809"/>
              <a:gd name="connsiteY7" fmla="*/ 387600 h 38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4809" h="387718">
                <a:moveTo>
                  <a:pt x="528878" y="387600"/>
                </a:moveTo>
                <a:cubicBezTo>
                  <a:pt x="515162" y="381504"/>
                  <a:pt x="15290" y="128520"/>
                  <a:pt x="7670" y="67560"/>
                </a:cubicBezTo>
                <a:cubicBezTo>
                  <a:pt x="50" y="6600"/>
                  <a:pt x="308660" y="-19308"/>
                  <a:pt x="483158" y="21840"/>
                </a:cubicBezTo>
                <a:cubicBezTo>
                  <a:pt x="657656" y="62988"/>
                  <a:pt x="1063802" y="313686"/>
                  <a:pt x="1054658" y="314448"/>
                </a:cubicBezTo>
                <a:cubicBezTo>
                  <a:pt x="1045514" y="315210"/>
                  <a:pt x="599744" y="75180"/>
                  <a:pt x="428294" y="26412"/>
                </a:cubicBezTo>
                <a:cubicBezTo>
                  <a:pt x="256844" y="-22356"/>
                  <a:pt x="82346" y="8886"/>
                  <a:pt x="25958" y="21840"/>
                </a:cubicBezTo>
                <a:cubicBezTo>
                  <a:pt x="-30430" y="34794"/>
                  <a:pt x="11480" y="45462"/>
                  <a:pt x="89966" y="104136"/>
                </a:cubicBezTo>
                <a:cubicBezTo>
                  <a:pt x="168452" y="162810"/>
                  <a:pt x="542594" y="393696"/>
                  <a:pt x="528878" y="387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 2209">
            <a:extLst>
              <a:ext uri="{FF2B5EF4-FFF2-40B4-BE49-F238E27FC236}">
                <a16:creationId xmlns:a16="http://schemas.microsoft.com/office/drawing/2014/main" id="{01D4E656-5F1D-2AB7-244B-007539631BC3}"/>
              </a:ext>
            </a:extLst>
          </p:cNvPr>
          <p:cNvSpPr/>
          <p:nvPr/>
        </p:nvSpPr>
        <p:spPr>
          <a:xfrm>
            <a:off x="5815232" y="1135040"/>
            <a:ext cx="1262314" cy="387438"/>
          </a:xfrm>
          <a:custGeom>
            <a:avLst/>
            <a:gdLst>
              <a:gd name="connsiteX0" fmla="*/ 352 w 1262314"/>
              <a:gd name="connsiteY0" fmla="*/ 204556 h 387438"/>
              <a:gd name="connsiteX1" fmla="*/ 498700 w 1262314"/>
              <a:gd name="connsiteY1" fmla="*/ 44536 h 387438"/>
              <a:gd name="connsiteX2" fmla="*/ 1175356 w 1262314"/>
              <a:gd name="connsiteY2" fmla="*/ 167980 h 387438"/>
              <a:gd name="connsiteX3" fmla="*/ 1134208 w 1262314"/>
              <a:gd name="connsiteY3" fmla="*/ 158836 h 387438"/>
              <a:gd name="connsiteX4" fmla="*/ 1262224 w 1262314"/>
              <a:gd name="connsiteY4" fmla="*/ 387436 h 387438"/>
              <a:gd name="connsiteX5" fmla="*/ 1111348 w 1262314"/>
              <a:gd name="connsiteY5" fmla="*/ 163408 h 387438"/>
              <a:gd name="connsiteX6" fmla="*/ 818740 w 1262314"/>
              <a:gd name="connsiteY6" fmla="*/ 67396 h 387438"/>
              <a:gd name="connsiteX7" fmla="*/ 425548 w 1262314"/>
              <a:gd name="connsiteY7" fmla="*/ 3388 h 387438"/>
              <a:gd name="connsiteX8" fmla="*/ 352 w 1262314"/>
              <a:gd name="connsiteY8" fmla="*/ 204556 h 38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314" h="387438">
                <a:moveTo>
                  <a:pt x="352" y="204556"/>
                </a:moveTo>
                <a:cubicBezTo>
                  <a:pt x="12544" y="211414"/>
                  <a:pt x="302866" y="50632"/>
                  <a:pt x="498700" y="44536"/>
                </a:cubicBezTo>
                <a:cubicBezTo>
                  <a:pt x="694534" y="38440"/>
                  <a:pt x="1069438" y="148930"/>
                  <a:pt x="1175356" y="167980"/>
                </a:cubicBezTo>
                <a:cubicBezTo>
                  <a:pt x="1281274" y="187030"/>
                  <a:pt x="1119730" y="122260"/>
                  <a:pt x="1134208" y="158836"/>
                </a:cubicBezTo>
                <a:cubicBezTo>
                  <a:pt x="1148686" y="195412"/>
                  <a:pt x="1266034" y="386674"/>
                  <a:pt x="1262224" y="387436"/>
                </a:cubicBezTo>
                <a:cubicBezTo>
                  <a:pt x="1258414" y="388198"/>
                  <a:pt x="1185262" y="216748"/>
                  <a:pt x="1111348" y="163408"/>
                </a:cubicBezTo>
                <a:cubicBezTo>
                  <a:pt x="1037434" y="110068"/>
                  <a:pt x="933040" y="94066"/>
                  <a:pt x="818740" y="67396"/>
                </a:cubicBezTo>
                <a:cubicBezTo>
                  <a:pt x="704440" y="40726"/>
                  <a:pt x="555850" y="-14138"/>
                  <a:pt x="425548" y="3388"/>
                </a:cubicBezTo>
                <a:cubicBezTo>
                  <a:pt x="295246" y="20914"/>
                  <a:pt x="-11840" y="197698"/>
                  <a:pt x="352" y="204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 2210">
            <a:extLst>
              <a:ext uri="{FF2B5EF4-FFF2-40B4-BE49-F238E27FC236}">
                <a16:creationId xmlns:a16="http://schemas.microsoft.com/office/drawing/2014/main" id="{3D470F7C-AEE0-40B1-26A3-F39348B954B0}"/>
              </a:ext>
            </a:extLst>
          </p:cNvPr>
          <p:cNvSpPr/>
          <p:nvPr/>
        </p:nvSpPr>
        <p:spPr>
          <a:xfrm>
            <a:off x="5969448" y="1374609"/>
            <a:ext cx="1464664" cy="929697"/>
          </a:xfrm>
          <a:custGeom>
            <a:avLst/>
            <a:gdLst>
              <a:gd name="connsiteX0" fmla="*/ 1584 w 1464664"/>
              <a:gd name="connsiteY0" fmla="*/ 60999 h 929697"/>
              <a:gd name="connsiteX1" fmla="*/ 774252 w 1464664"/>
              <a:gd name="connsiteY1" fmla="*/ 51855 h 929697"/>
              <a:gd name="connsiteX2" fmla="*/ 1149156 w 1464664"/>
              <a:gd name="connsiteY2" fmla="*/ 417615 h 929697"/>
              <a:gd name="connsiteX3" fmla="*/ 1130868 w 1464664"/>
              <a:gd name="connsiteY3" fmla="*/ 253023 h 929697"/>
              <a:gd name="connsiteX4" fmla="*/ 1464624 w 1464664"/>
              <a:gd name="connsiteY4" fmla="*/ 929679 h 929697"/>
              <a:gd name="connsiteX5" fmla="*/ 1153728 w 1464664"/>
              <a:gd name="connsiteY5" fmla="*/ 230163 h 929697"/>
              <a:gd name="connsiteX6" fmla="*/ 1153728 w 1464664"/>
              <a:gd name="connsiteY6" fmla="*/ 317031 h 929697"/>
              <a:gd name="connsiteX7" fmla="*/ 833688 w 1464664"/>
              <a:gd name="connsiteY7" fmla="*/ 10707 h 929697"/>
              <a:gd name="connsiteX8" fmla="*/ 920556 w 1464664"/>
              <a:gd name="connsiteY8" fmla="*/ 65571 h 929697"/>
              <a:gd name="connsiteX9" fmla="*/ 582228 w 1464664"/>
              <a:gd name="connsiteY9" fmla="*/ 24423 h 929697"/>
              <a:gd name="connsiteX10" fmla="*/ 1584 w 1464664"/>
              <a:gd name="connsiteY10" fmla="*/ 60999 h 92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4664" h="929697">
                <a:moveTo>
                  <a:pt x="1584" y="60999"/>
                </a:moveTo>
                <a:cubicBezTo>
                  <a:pt x="33588" y="65571"/>
                  <a:pt x="582990" y="-7581"/>
                  <a:pt x="774252" y="51855"/>
                </a:cubicBezTo>
                <a:cubicBezTo>
                  <a:pt x="965514" y="111291"/>
                  <a:pt x="1089720" y="384087"/>
                  <a:pt x="1149156" y="417615"/>
                </a:cubicBezTo>
                <a:cubicBezTo>
                  <a:pt x="1208592" y="451143"/>
                  <a:pt x="1078290" y="167679"/>
                  <a:pt x="1130868" y="253023"/>
                </a:cubicBezTo>
                <a:cubicBezTo>
                  <a:pt x="1183446" y="338367"/>
                  <a:pt x="1460814" y="933489"/>
                  <a:pt x="1464624" y="929679"/>
                </a:cubicBezTo>
                <a:cubicBezTo>
                  <a:pt x="1468434" y="925869"/>
                  <a:pt x="1205544" y="332271"/>
                  <a:pt x="1153728" y="230163"/>
                </a:cubicBezTo>
                <a:cubicBezTo>
                  <a:pt x="1101912" y="128055"/>
                  <a:pt x="1207068" y="353607"/>
                  <a:pt x="1153728" y="317031"/>
                </a:cubicBezTo>
                <a:cubicBezTo>
                  <a:pt x="1100388" y="280455"/>
                  <a:pt x="872550" y="52617"/>
                  <a:pt x="833688" y="10707"/>
                </a:cubicBezTo>
                <a:cubicBezTo>
                  <a:pt x="794826" y="-31203"/>
                  <a:pt x="962466" y="63285"/>
                  <a:pt x="920556" y="65571"/>
                </a:cubicBezTo>
                <a:cubicBezTo>
                  <a:pt x="878646" y="67857"/>
                  <a:pt x="733104" y="22899"/>
                  <a:pt x="582228" y="24423"/>
                </a:cubicBezTo>
                <a:cubicBezTo>
                  <a:pt x="431352" y="25947"/>
                  <a:pt x="-30420" y="56427"/>
                  <a:pt x="1584" y="60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 2211">
            <a:extLst>
              <a:ext uri="{FF2B5EF4-FFF2-40B4-BE49-F238E27FC236}">
                <a16:creationId xmlns:a16="http://schemas.microsoft.com/office/drawing/2014/main" id="{605691C0-1D62-5003-C82E-09521741EDD5}"/>
              </a:ext>
            </a:extLst>
          </p:cNvPr>
          <p:cNvSpPr/>
          <p:nvPr/>
        </p:nvSpPr>
        <p:spPr>
          <a:xfrm>
            <a:off x="6057833" y="1505905"/>
            <a:ext cx="1467410" cy="1070157"/>
          </a:xfrm>
          <a:custGeom>
            <a:avLst/>
            <a:gdLst>
              <a:gd name="connsiteX0" fmla="*/ 67 w 1467410"/>
              <a:gd name="connsiteY0" fmla="*/ 2855 h 1070157"/>
              <a:gd name="connsiteX1" fmla="*/ 695011 w 1467410"/>
              <a:gd name="connsiteY1" fmla="*/ 71435 h 1070157"/>
              <a:gd name="connsiteX2" fmla="*/ 1115635 w 1467410"/>
              <a:gd name="connsiteY2" fmla="*/ 514919 h 1070157"/>
              <a:gd name="connsiteX3" fmla="*/ 1129351 w 1467410"/>
              <a:gd name="connsiteY3" fmla="*/ 418907 h 1070157"/>
              <a:gd name="connsiteX4" fmla="*/ 1463107 w 1467410"/>
              <a:gd name="connsiteY4" fmla="*/ 1068131 h 1070157"/>
              <a:gd name="connsiteX5" fmla="*/ 859603 w 1467410"/>
              <a:gd name="connsiteY5" fmla="*/ 172019 h 1070157"/>
              <a:gd name="connsiteX6" fmla="*/ 896179 w 1467410"/>
              <a:gd name="connsiteY6" fmla="*/ 213167 h 1070157"/>
              <a:gd name="connsiteX7" fmla="*/ 736159 w 1467410"/>
              <a:gd name="connsiteY7" fmla="*/ 34859 h 1070157"/>
              <a:gd name="connsiteX8" fmla="*/ 67 w 1467410"/>
              <a:gd name="connsiteY8" fmla="*/ 2855 h 107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7410" h="1070157">
                <a:moveTo>
                  <a:pt x="67" y="2855"/>
                </a:moveTo>
                <a:cubicBezTo>
                  <a:pt x="-6791" y="8951"/>
                  <a:pt x="509083" y="-13909"/>
                  <a:pt x="695011" y="71435"/>
                </a:cubicBezTo>
                <a:cubicBezTo>
                  <a:pt x="880939" y="156779"/>
                  <a:pt x="1043245" y="457007"/>
                  <a:pt x="1115635" y="514919"/>
                </a:cubicBezTo>
                <a:cubicBezTo>
                  <a:pt x="1188025" y="572831"/>
                  <a:pt x="1071439" y="326705"/>
                  <a:pt x="1129351" y="418907"/>
                </a:cubicBezTo>
                <a:cubicBezTo>
                  <a:pt x="1187263" y="511109"/>
                  <a:pt x="1508065" y="1109279"/>
                  <a:pt x="1463107" y="1068131"/>
                </a:cubicBezTo>
                <a:cubicBezTo>
                  <a:pt x="1418149" y="1026983"/>
                  <a:pt x="954091" y="314513"/>
                  <a:pt x="859603" y="172019"/>
                </a:cubicBezTo>
                <a:cubicBezTo>
                  <a:pt x="765115" y="29525"/>
                  <a:pt x="896179" y="213167"/>
                  <a:pt x="896179" y="213167"/>
                </a:cubicBezTo>
                <a:cubicBezTo>
                  <a:pt x="875605" y="190307"/>
                  <a:pt x="883987" y="72197"/>
                  <a:pt x="736159" y="34859"/>
                </a:cubicBezTo>
                <a:cubicBezTo>
                  <a:pt x="588331" y="-2479"/>
                  <a:pt x="6925" y="-3241"/>
                  <a:pt x="67" y="2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 2212">
            <a:extLst>
              <a:ext uri="{FF2B5EF4-FFF2-40B4-BE49-F238E27FC236}">
                <a16:creationId xmlns:a16="http://schemas.microsoft.com/office/drawing/2014/main" id="{4974C63D-35F6-4EBC-6522-CFB4E891A2B3}"/>
              </a:ext>
            </a:extLst>
          </p:cNvPr>
          <p:cNvSpPr/>
          <p:nvPr/>
        </p:nvSpPr>
        <p:spPr>
          <a:xfrm>
            <a:off x="6491171" y="1735637"/>
            <a:ext cx="838448" cy="1014512"/>
          </a:xfrm>
          <a:custGeom>
            <a:avLst/>
            <a:gdLst>
              <a:gd name="connsiteX0" fmla="*/ 23929 w 838448"/>
              <a:gd name="connsiteY0" fmla="*/ 24583 h 1014512"/>
              <a:gd name="connsiteX1" fmla="*/ 572569 w 838448"/>
              <a:gd name="connsiteY1" fmla="*/ 353767 h 1014512"/>
              <a:gd name="connsiteX2" fmla="*/ 549709 w 838448"/>
              <a:gd name="connsiteY2" fmla="*/ 340051 h 1014512"/>
              <a:gd name="connsiteX3" fmla="*/ 837745 w 838448"/>
              <a:gd name="connsiteY3" fmla="*/ 1012135 h 1014512"/>
              <a:gd name="connsiteX4" fmla="*/ 622861 w 838448"/>
              <a:gd name="connsiteY4" fmla="*/ 550363 h 1014512"/>
              <a:gd name="connsiteX5" fmla="*/ 371401 w 838448"/>
              <a:gd name="connsiteY5" fmla="*/ 202891 h 1014512"/>
              <a:gd name="connsiteX6" fmla="*/ 124513 w 838448"/>
              <a:gd name="connsiteY6" fmla="*/ 47443 h 1014512"/>
              <a:gd name="connsiteX7" fmla="*/ 23929 w 838448"/>
              <a:gd name="connsiteY7" fmla="*/ 24583 h 10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8448" h="1014512">
                <a:moveTo>
                  <a:pt x="23929" y="24583"/>
                </a:moveTo>
                <a:cubicBezTo>
                  <a:pt x="98605" y="75637"/>
                  <a:pt x="572569" y="353767"/>
                  <a:pt x="572569" y="353767"/>
                </a:cubicBezTo>
                <a:cubicBezTo>
                  <a:pt x="660199" y="406345"/>
                  <a:pt x="505513" y="230323"/>
                  <a:pt x="549709" y="340051"/>
                </a:cubicBezTo>
                <a:cubicBezTo>
                  <a:pt x="593905" y="449779"/>
                  <a:pt x="825553" y="977083"/>
                  <a:pt x="837745" y="1012135"/>
                </a:cubicBezTo>
                <a:cubicBezTo>
                  <a:pt x="849937" y="1047187"/>
                  <a:pt x="700585" y="685237"/>
                  <a:pt x="622861" y="550363"/>
                </a:cubicBezTo>
                <a:cubicBezTo>
                  <a:pt x="545137" y="415489"/>
                  <a:pt x="454459" y="286711"/>
                  <a:pt x="371401" y="202891"/>
                </a:cubicBezTo>
                <a:cubicBezTo>
                  <a:pt x="288343" y="119071"/>
                  <a:pt x="180901" y="82495"/>
                  <a:pt x="124513" y="47443"/>
                </a:cubicBezTo>
                <a:cubicBezTo>
                  <a:pt x="68125" y="12391"/>
                  <a:pt x="-50747" y="-26471"/>
                  <a:pt x="23929" y="24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 2213">
            <a:extLst>
              <a:ext uri="{FF2B5EF4-FFF2-40B4-BE49-F238E27FC236}">
                <a16:creationId xmlns:a16="http://schemas.microsoft.com/office/drawing/2014/main" id="{6BF64E0B-2979-8A33-933F-54B9C81AAEF7}"/>
              </a:ext>
            </a:extLst>
          </p:cNvPr>
          <p:cNvSpPr/>
          <p:nvPr/>
        </p:nvSpPr>
        <p:spPr>
          <a:xfrm>
            <a:off x="7299071" y="2582469"/>
            <a:ext cx="397155" cy="1354502"/>
          </a:xfrm>
          <a:custGeom>
            <a:avLst/>
            <a:gdLst>
              <a:gd name="connsiteX0" fmla="*/ 38989 w 397155"/>
              <a:gd name="connsiteY0" fmla="*/ 711 h 1354502"/>
              <a:gd name="connsiteX1" fmla="*/ 43561 w 397155"/>
              <a:gd name="connsiteY1" fmla="*/ 389331 h 1354502"/>
              <a:gd name="connsiteX2" fmla="*/ 6985 w 397155"/>
              <a:gd name="connsiteY2" fmla="*/ 288747 h 1354502"/>
              <a:gd name="connsiteX3" fmla="*/ 203581 w 397155"/>
              <a:gd name="connsiteY3" fmla="*/ 988263 h 1354502"/>
              <a:gd name="connsiteX4" fmla="*/ 189865 w 397155"/>
              <a:gd name="connsiteY4" fmla="*/ 919683 h 1354502"/>
              <a:gd name="connsiteX5" fmla="*/ 391033 w 397155"/>
              <a:gd name="connsiteY5" fmla="*/ 1335735 h 1354502"/>
              <a:gd name="connsiteX6" fmla="*/ 322453 w 397155"/>
              <a:gd name="connsiteY6" fmla="*/ 1203147 h 1354502"/>
              <a:gd name="connsiteX7" fmla="*/ 93853 w 397155"/>
              <a:gd name="connsiteY7" fmla="*/ 503631 h 1354502"/>
              <a:gd name="connsiteX8" fmla="*/ 52705 w 397155"/>
              <a:gd name="connsiteY8" fmla="*/ 297891 h 1354502"/>
              <a:gd name="connsiteX9" fmla="*/ 38989 w 397155"/>
              <a:gd name="connsiteY9" fmla="*/ 711 h 13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155" h="1354502">
                <a:moveTo>
                  <a:pt x="38989" y="711"/>
                </a:moveTo>
                <a:cubicBezTo>
                  <a:pt x="37465" y="15951"/>
                  <a:pt x="48895" y="341325"/>
                  <a:pt x="43561" y="389331"/>
                </a:cubicBezTo>
                <a:cubicBezTo>
                  <a:pt x="38227" y="437337"/>
                  <a:pt x="-19685" y="188925"/>
                  <a:pt x="6985" y="288747"/>
                </a:cubicBezTo>
                <a:cubicBezTo>
                  <a:pt x="33655" y="388569"/>
                  <a:pt x="173101" y="883107"/>
                  <a:pt x="203581" y="988263"/>
                </a:cubicBezTo>
                <a:cubicBezTo>
                  <a:pt x="234061" y="1093419"/>
                  <a:pt x="158623" y="861771"/>
                  <a:pt x="189865" y="919683"/>
                </a:cubicBezTo>
                <a:cubicBezTo>
                  <a:pt x="221107" y="977595"/>
                  <a:pt x="368935" y="1288491"/>
                  <a:pt x="391033" y="1335735"/>
                </a:cubicBezTo>
                <a:cubicBezTo>
                  <a:pt x="413131" y="1382979"/>
                  <a:pt x="371983" y="1341831"/>
                  <a:pt x="322453" y="1203147"/>
                </a:cubicBezTo>
                <a:cubicBezTo>
                  <a:pt x="272923" y="1064463"/>
                  <a:pt x="138811" y="654507"/>
                  <a:pt x="93853" y="503631"/>
                </a:cubicBezTo>
                <a:cubicBezTo>
                  <a:pt x="48895" y="352755"/>
                  <a:pt x="57277" y="376377"/>
                  <a:pt x="52705" y="297891"/>
                </a:cubicBezTo>
                <a:cubicBezTo>
                  <a:pt x="48133" y="219405"/>
                  <a:pt x="40513" y="-14529"/>
                  <a:pt x="38989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 2214">
            <a:extLst>
              <a:ext uri="{FF2B5EF4-FFF2-40B4-BE49-F238E27FC236}">
                <a16:creationId xmlns:a16="http://schemas.microsoft.com/office/drawing/2014/main" id="{35D3BBD4-D8E8-E829-97AE-1D841A905CD1}"/>
              </a:ext>
            </a:extLst>
          </p:cNvPr>
          <p:cNvSpPr/>
          <p:nvPr/>
        </p:nvSpPr>
        <p:spPr>
          <a:xfrm>
            <a:off x="7502012" y="2662464"/>
            <a:ext cx="710831" cy="1480709"/>
          </a:xfrm>
          <a:custGeom>
            <a:avLst/>
            <a:gdLst>
              <a:gd name="connsiteX0" fmla="*/ 640 w 710831"/>
              <a:gd name="connsiteY0" fmla="*/ 3012 h 1480709"/>
              <a:gd name="connsiteX1" fmla="*/ 380116 w 710831"/>
              <a:gd name="connsiteY1" fmla="*/ 597372 h 1480709"/>
              <a:gd name="connsiteX2" fmla="*/ 325252 w 710831"/>
              <a:gd name="connsiteY2" fmla="*/ 446496 h 1480709"/>
              <a:gd name="connsiteX3" fmla="*/ 617860 w 710831"/>
              <a:gd name="connsiteY3" fmla="*/ 1100292 h 1480709"/>
              <a:gd name="connsiteX4" fmla="*/ 581284 w 710831"/>
              <a:gd name="connsiteY4" fmla="*/ 995136 h 1480709"/>
              <a:gd name="connsiteX5" fmla="*/ 709300 w 710831"/>
              <a:gd name="connsiteY5" fmla="*/ 1470624 h 1480709"/>
              <a:gd name="connsiteX6" fmla="*/ 627004 w 710831"/>
              <a:gd name="connsiteY6" fmla="*/ 1237452 h 1480709"/>
              <a:gd name="connsiteX7" fmla="*/ 288676 w 710831"/>
              <a:gd name="connsiteY7" fmla="*/ 318480 h 1480709"/>
              <a:gd name="connsiteX8" fmla="*/ 288676 w 710831"/>
              <a:gd name="connsiteY8" fmla="*/ 364200 h 1480709"/>
              <a:gd name="connsiteX9" fmla="*/ 640 w 710831"/>
              <a:gd name="connsiteY9" fmla="*/ 3012 h 148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831" h="1480709">
                <a:moveTo>
                  <a:pt x="640" y="3012"/>
                </a:moveTo>
                <a:cubicBezTo>
                  <a:pt x="15880" y="41874"/>
                  <a:pt x="326014" y="523458"/>
                  <a:pt x="380116" y="597372"/>
                </a:cubicBezTo>
                <a:cubicBezTo>
                  <a:pt x="434218" y="671286"/>
                  <a:pt x="285628" y="362676"/>
                  <a:pt x="325252" y="446496"/>
                </a:cubicBezTo>
                <a:cubicBezTo>
                  <a:pt x="364876" y="530316"/>
                  <a:pt x="575188" y="1008852"/>
                  <a:pt x="617860" y="1100292"/>
                </a:cubicBezTo>
                <a:cubicBezTo>
                  <a:pt x="660532" y="1191732"/>
                  <a:pt x="566044" y="933414"/>
                  <a:pt x="581284" y="995136"/>
                </a:cubicBezTo>
                <a:cubicBezTo>
                  <a:pt x="596524" y="1056858"/>
                  <a:pt x="701680" y="1430238"/>
                  <a:pt x="709300" y="1470624"/>
                </a:cubicBezTo>
                <a:cubicBezTo>
                  <a:pt x="716920" y="1511010"/>
                  <a:pt x="697108" y="1429476"/>
                  <a:pt x="627004" y="1237452"/>
                </a:cubicBezTo>
                <a:cubicBezTo>
                  <a:pt x="556900" y="1045428"/>
                  <a:pt x="345064" y="464022"/>
                  <a:pt x="288676" y="318480"/>
                </a:cubicBezTo>
                <a:cubicBezTo>
                  <a:pt x="232288" y="172938"/>
                  <a:pt x="330586" y="415254"/>
                  <a:pt x="288676" y="364200"/>
                </a:cubicBezTo>
                <a:cubicBezTo>
                  <a:pt x="246766" y="313146"/>
                  <a:pt x="-14600" y="-35850"/>
                  <a:pt x="640" y="3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 2215">
            <a:extLst>
              <a:ext uri="{FF2B5EF4-FFF2-40B4-BE49-F238E27FC236}">
                <a16:creationId xmlns:a16="http://schemas.microsoft.com/office/drawing/2014/main" id="{65B34122-F278-DE70-5733-1AC8781FE210}"/>
              </a:ext>
            </a:extLst>
          </p:cNvPr>
          <p:cNvSpPr/>
          <p:nvPr/>
        </p:nvSpPr>
        <p:spPr>
          <a:xfrm>
            <a:off x="7434565" y="2611508"/>
            <a:ext cx="595644" cy="2374908"/>
          </a:xfrm>
          <a:custGeom>
            <a:avLst/>
            <a:gdLst>
              <a:gd name="connsiteX0" fmla="*/ 4079 w 595644"/>
              <a:gd name="connsiteY0" fmla="*/ 21964 h 2374908"/>
              <a:gd name="connsiteX1" fmla="*/ 63515 w 595644"/>
              <a:gd name="connsiteY1" fmla="*/ 154552 h 2374908"/>
              <a:gd name="connsiteX2" fmla="*/ 433847 w 595644"/>
              <a:gd name="connsiteY2" fmla="*/ 1146676 h 2374908"/>
              <a:gd name="connsiteX3" fmla="*/ 410987 w 595644"/>
              <a:gd name="connsiteY3" fmla="*/ 1036948 h 2374908"/>
              <a:gd name="connsiteX4" fmla="*/ 502427 w 595644"/>
              <a:gd name="connsiteY4" fmla="*/ 1571872 h 2374908"/>
              <a:gd name="connsiteX5" fmla="*/ 511571 w 595644"/>
              <a:gd name="connsiteY5" fmla="*/ 1549012 h 2374908"/>
              <a:gd name="connsiteX6" fmla="*/ 589295 w 595644"/>
              <a:gd name="connsiteY6" fmla="*/ 2303392 h 2374908"/>
              <a:gd name="connsiteX7" fmla="*/ 580151 w 595644"/>
              <a:gd name="connsiteY7" fmla="*/ 2225668 h 2374908"/>
              <a:gd name="connsiteX8" fmla="*/ 493283 w 595644"/>
              <a:gd name="connsiteY8" fmla="*/ 1260976 h 2374908"/>
              <a:gd name="connsiteX9" fmla="*/ 461279 w 595644"/>
              <a:gd name="connsiteY9" fmla="*/ 1292980 h 2374908"/>
              <a:gd name="connsiteX10" fmla="*/ 209819 w 595644"/>
              <a:gd name="connsiteY10" fmla="*/ 497452 h 2374908"/>
              <a:gd name="connsiteX11" fmla="*/ 264683 w 595644"/>
              <a:gd name="connsiteY11" fmla="*/ 598036 h 2374908"/>
              <a:gd name="connsiteX12" fmla="*/ 109235 w 595644"/>
              <a:gd name="connsiteY12" fmla="*/ 351148 h 2374908"/>
              <a:gd name="connsiteX13" fmla="*/ 4079 w 595644"/>
              <a:gd name="connsiteY13" fmla="*/ 21964 h 237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5644" h="2374908">
                <a:moveTo>
                  <a:pt x="4079" y="21964"/>
                </a:moveTo>
                <a:cubicBezTo>
                  <a:pt x="-3541" y="-10802"/>
                  <a:pt x="-8113" y="-32900"/>
                  <a:pt x="63515" y="154552"/>
                </a:cubicBezTo>
                <a:cubicBezTo>
                  <a:pt x="135143" y="342004"/>
                  <a:pt x="375935" y="999610"/>
                  <a:pt x="433847" y="1146676"/>
                </a:cubicBezTo>
                <a:cubicBezTo>
                  <a:pt x="491759" y="1293742"/>
                  <a:pt x="399557" y="966082"/>
                  <a:pt x="410987" y="1036948"/>
                </a:cubicBezTo>
                <a:cubicBezTo>
                  <a:pt x="422417" y="1107814"/>
                  <a:pt x="502427" y="1571872"/>
                  <a:pt x="502427" y="1571872"/>
                </a:cubicBezTo>
                <a:cubicBezTo>
                  <a:pt x="519191" y="1657216"/>
                  <a:pt x="497093" y="1427092"/>
                  <a:pt x="511571" y="1549012"/>
                </a:cubicBezTo>
                <a:cubicBezTo>
                  <a:pt x="526049" y="1670932"/>
                  <a:pt x="577865" y="2190616"/>
                  <a:pt x="589295" y="2303392"/>
                </a:cubicBezTo>
                <a:cubicBezTo>
                  <a:pt x="600725" y="2416168"/>
                  <a:pt x="596153" y="2399404"/>
                  <a:pt x="580151" y="2225668"/>
                </a:cubicBezTo>
                <a:cubicBezTo>
                  <a:pt x="564149" y="2051932"/>
                  <a:pt x="513095" y="1416424"/>
                  <a:pt x="493283" y="1260976"/>
                </a:cubicBezTo>
                <a:cubicBezTo>
                  <a:pt x="473471" y="1105528"/>
                  <a:pt x="508523" y="1420234"/>
                  <a:pt x="461279" y="1292980"/>
                </a:cubicBezTo>
                <a:cubicBezTo>
                  <a:pt x="414035" y="1165726"/>
                  <a:pt x="242585" y="613276"/>
                  <a:pt x="209819" y="497452"/>
                </a:cubicBezTo>
                <a:cubicBezTo>
                  <a:pt x="177053" y="381628"/>
                  <a:pt x="281447" y="622420"/>
                  <a:pt x="264683" y="598036"/>
                </a:cubicBezTo>
                <a:cubicBezTo>
                  <a:pt x="247919" y="573652"/>
                  <a:pt x="147335" y="441826"/>
                  <a:pt x="109235" y="351148"/>
                </a:cubicBezTo>
                <a:cubicBezTo>
                  <a:pt x="71135" y="260470"/>
                  <a:pt x="11699" y="54730"/>
                  <a:pt x="4079" y="2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 2216">
            <a:extLst>
              <a:ext uri="{FF2B5EF4-FFF2-40B4-BE49-F238E27FC236}">
                <a16:creationId xmlns:a16="http://schemas.microsoft.com/office/drawing/2014/main" id="{6B33343C-33E1-95B7-6366-F0DC735BEC3D}"/>
              </a:ext>
            </a:extLst>
          </p:cNvPr>
          <p:cNvSpPr/>
          <p:nvPr/>
        </p:nvSpPr>
        <p:spPr>
          <a:xfrm>
            <a:off x="7639477" y="3450256"/>
            <a:ext cx="316769" cy="1958421"/>
          </a:xfrm>
          <a:custGeom>
            <a:avLst/>
            <a:gdLst>
              <a:gd name="connsiteX0" fmla="*/ 14051 w 316769"/>
              <a:gd name="connsiteY0" fmla="*/ 56468 h 1958421"/>
              <a:gd name="connsiteX1" fmla="*/ 41483 w 316769"/>
              <a:gd name="connsiteY1" fmla="*/ 102188 h 1958421"/>
              <a:gd name="connsiteX2" fmla="*/ 302087 w 316769"/>
              <a:gd name="connsiteY2" fmla="*/ 865712 h 1958421"/>
              <a:gd name="connsiteX3" fmla="*/ 242651 w 316769"/>
              <a:gd name="connsiteY3" fmla="*/ 746840 h 1958421"/>
              <a:gd name="connsiteX4" fmla="*/ 256367 w 316769"/>
              <a:gd name="connsiteY4" fmla="*/ 1162892 h 1958421"/>
              <a:gd name="connsiteX5" fmla="*/ 270083 w 316769"/>
              <a:gd name="connsiteY5" fmla="*/ 1048592 h 1958421"/>
              <a:gd name="connsiteX6" fmla="*/ 260939 w 316769"/>
              <a:gd name="connsiteY6" fmla="*/ 1514936 h 1958421"/>
              <a:gd name="connsiteX7" fmla="*/ 23195 w 316769"/>
              <a:gd name="connsiteY7" fmla="*/ 1958420 h 1958421"/>
              <a:gd name="connsiteX8" fmla="*/ 302087 w 316769"/>
              <a:gd name="connsiteY8" fmla="*/ 1510364 h 1958421"/>
              <a:gd name="connsiteX9" fmla="*/ 274655 w 316769"/>
              <a:gd name="connsiteY9" fmla="*/ 1533224 h 1958421"/>
              <a:gd name="connsiteX10" fmla="*/ 247223 w 316769"/>
              <a:gd name="connsiteY10" fmla="*/ 783416 h 1958421"/>
              <a:gd name="connsiteX11" fmla="*/ 265511 w 316769"/>
              <a:gd name="connsiteY11" fmla="*/ 856568 h 1958421"/>
              <a:gd name="connsiteX12" fmla="*/ 178643 w 316769"/>
              <a:gd name="connsiteY12" fmla="*/ 554816 h 1958421"/>
              <a:gd name="connsiteX13" fmla="*/ 14051 w 316769"/>
              <a:gd name="connsiteY13" fmla="*/ 56468 h 195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6769" h="1958421">
                <a:moveTo>
                  <a:pt x="14051" y="56468"/>
                </a:moveTo>
                <a:cubicBezTo>
                  <a:pt x="-8809" y="-18970"/>
                  <a:pt x="-6523" y="-32686"/>
                  <a:pt x="41483" y="102188"/>
                </a:cubicBezTo>
                <a:cubicBezTo>
                  <a:pt x="89489" y="237062"/>
                  <a:pt x="268559" y="758270"/>
                  <a:pt x="302087" y="865712"/>
                </a:cubicBezTo>
                <a:cubicBezTo>
                  <a:pt x="335615" y="973154"/>
                  <a:pt x="250271" y="697310"/>
                  <a:pt x="242651" y="746840"/>
                </a:cubicBezTo>
                <a:cubicBezTo>
                  <a:pt x="235031" y="796370"/>
                  <a:pt x="251795" y="1112600"/>
                  <a:pt x="256367" y="1162892"/>
                </a:cubicBezTo>
                <a:cubicBezTo>
                  <a:pt x="260939" y="1213184"/>
                  <a:pt x="269321" y="989918"/>
                  <a:pt x="270083" y="1048592"/>
                </a:cubicBezTo>
                <a:cubicBezTo>
                  <a:pt x="270845" y="1107266"/>
                  <a:pt x="302087" y="1363298"/>
                  <a:pt x="260939" y="1514936"/>
                </a:cubicBezTo>
                <a:cubicBezTo>
                  <a:pt x="219791" y="1666574"/>
                  <a:pt x="16337" y="1959182"/>
                  <a:pt x="23195" y="1958420"/>
                </a:cubicBezTo>
                <a:cubicBezTo>
                  <a:pt x="30053" y="1957658"/>
                  <a:pt x="260177" y="1581230"/>
                  <a:pt x="302087" y="1510364"/>
                </a:cubicBezTo>
                <a:cubicBezTo>
                  <a:pt x="343997" y="1439498"/>
                  <a:pt x="283799" y="1654382"/>
                  <a:pt x="274655" y="1533224"/>
                </a:cubicBezTo>
                <a:cubicBezTo>
                  <a:pt x="265511" y="1412066"/>
                  <a:pt x="248747" y="896192"/>
                  <a:pt x="247223" y="783416"/>
                </a:cubicBezTo>
                <a:cubicBezTo>
                  <a:pt x="245699" y="670640"/>
                  <a:pt x="276941" y="894668"/>
                  <a:pt x="265511" y="856568"/>
                </a:cubicBezTo>
                <a:cubicBezTo>
                  <a:pt x="254081" y="818468"/>
                  <a:pt x="222077" y="688928"/>
                  <a:pt x="178643" y="554816"/>
                </a:cubicBezTo>
                <a:cubicBezTo>
                  <a:pt x="135209" y="420704"/>
                  <a:pt x="36911" y="131906"/>
                  <a:pt x="14051" y="56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 2217">
            <a:extLst>
              <a:ext uri="{FF2B5EF4-FFF2-40B4-BE49-F238E27FC236}">
                <a16:creationId xmlns:a16="http://schemas.microsoft.com/office/drawing/2014/main" id="{416C4924-2EE3-1F07-F2E3-F967EE1F81E7}"/>
              </a:ext>
            </a:extLst>
          </p:cNvPr>
          <p:cNvSpPr/>
          <p:nvPr/>
        </p:nvSpPr>
        <p:spPr>
          <a:xfrm>
            <a:off x="7817819" y="3230125"/>
            <a:ext cx="633503" cy="1372186"/>
          </a:xfrm>
          <a:custGeom>
            <a:avLst/>
            <a:gdLst>
              <a:gd name="connsiteX0" fmla="*/ 301 w 633503"/>
              <a:gd name="connsiteY0" fmla="*/ 2279 h 1372186"/>
              <a:gd name="connsiteX1" fmla="*/ 228901 w 633503"/>
              <a:gd name="connsiteY1" fmla="*/ 564635 h 1372186"/>
              <a:gd name="connsiteX2" fmla="*/ 521509 w 633503"/>
              <a:gd name="connsiteY2" fmla="*/ 976115 h 1372186"/>
              <a:gd name="connsiteX3" fmla="*/ 631237 w 633503"/>
              <a:gd name="connsiteY3" fmla="*/ 1364735 h 1372186"/>
              <a:gd name="connsiteX4" fmla="*/ 580945 w 633503"/>
              <a:gd name="connsiteY4" fmla="*/ 1200143 h 1372186"/>
              <a:gd name="connsiteX5" fmla="*/ 411781 w 633503"/>
              <a:gd name="connsiteY5" fmla="*/ 816095 h 1372186"/>
              <a:gd name="connsiteX6" fmla="*/ 128317 w 633503"/>
              <a:gd name="connsiteY6" fmla="*/ 299459 h 1372186"/>
              <a:gd name="connsiteX7" fmla="*/ 178609 w 633503"/>
              <a:gd name="connsiteY7" fmla="*/ 363467 h 1372186"/>
              <a:gd name="connsiteX8" fmla="*/ 301 w 633503"/>
              <a:gd name="connsiteY8" fmla="*/ 2279 h 137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503" h="1372186">
                <a:moveTo>
                  <a:pt x="301" y="2279"/>
                </a:moveTo>
                <a:cubicBezTo>
                  <a:pt x="8683" y="35807"/>
                  <a:pt x="142033" y="402329"/>
                  <a:pt x="228901" y="564635"/>
                </a:cubicBezTo>
                <a:cubicBezTo>
                  <a:pt x="315769" y="726941"/>
                  <a:pt x="454453" y="842765"/>
                  <a:pt x="521509" y="976115"/>
                </a:cubicBezTo>
                <a:cubicBezTo>
                  <a:pt x="588565" y="1109465"/>
                  <a:pt x="621331" y="1327397"/>
                  <a:pt x="631237" y="1364735"/>
                </a:cubicBezTo>
                <a:cubicBezTo>
                  <a:pt x="641143" y="1402073"/>
                  <a:pt x="617521" y="1291583"/>
                  <a:pt x="580945" y="1200143"/>
                </a:cubicBezTo>
                <a:cubicBezTo>
                  <a:pt x="544369" y="1108703"/>
                  <a:pt x="487219" y="966209"/>
                  <a:pt x="411781" y="816095"/>
                </a:cubicBezTo>
                <a:cubicBezTo>
                  <a:pt x="336343" y="665981"/>
                  <a:pt x="167179" y="374897"/>
                  <a:pt x="128317" y="299459"/>
                </a:cubicBezTo>
                <a:cubicBezTo>
                  <a:pt x="89455" y="224021"/>
                  <a:pt x="196135" y="411473"/>
                  <a:pt x="178609" y="363467"/>
                </a:cubicBezTo>
                <a:cubicBezTo>
                  <a:pt x="161083" y="315461"/>
                  <a:pt x="-8081" y="-31249"/>
                  <a:pt x="301" y="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 2218">
            <a:extLst>
              <a:ext uri="{FF2B5EF4-FFF2-40B4-BE49-F238E27FC236}">
                <a16:creationId xmlns:a16="http://schemas.microsoft.com/office/drawing/2014/main" id="{FD171AAE-2EEB-8843-EC72-CCC75466E356}"/>
              </a:ext>
            </a:extLst>
          </p:cNvPr>
          <p:cNvSpPr/>
          <p:nvPr/>
        </p:nvSpPr>
        <p:spPr>
          <a:xfrm>
            <a:off x="6602483" y="6427303"/>
            <a:ext cx="808854" cy="607263"/>
          </a:xfrm>
          <a:custGeom>
            <a:avLst/>
            <a:gdLst>
              <a:gd name="connsiteX0" fmla="*/ 808410 w 808854"/>
              <a:gd name="connsiteY0" fmla="*/ 78 h 607263"/>
              <a:gd name="connsiteX1" fmla="*/ 553229 w 808854"/>
              <a:gd name="connsiteY1" fmla="*/ 366902 h 607263"/>
              <a:gd name="connsiteX2" fmla="*/ 336 w 808854"/>
              <a:gd name="connsiteY2" fmla="*/ 606134 h 607263"/>
              <a:gd name="connsiteX3" fmla="*/ 473484 w 808854"/>
              <a:gd name="connsiteY3" fmla="*/ 451962 h 607263"/>
              <a:gd name="connsiteX4" fmla="*/ 611708 w 808854"/>
              <a:gd name="connsiteY4" fmla="*/ 335004 h 607263"/>
              <a:gd name="connsiteX5" fmla="*/ 808410 w 808854"/>
              <a:gd name="connsiteY5" fmla="*/ 78 h 60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854" h="607263">
                <a:moveTo>
                  <a:pt x="808410" y="78"/>
                </a:moveTo>
                <a:cubicBezTo>
                  <a:pt x="798664" y="5394"/>
                  <a:pt x="687908" y="265893"/>
                  <a:pt x="553229" y="366902"/>
                </a:cubicBezTo>
                <a:cubicBezTo>
                  <a:pt x="418550" y="467911"/>
                  <a:pt x="13627" y="591958"/>
                  <a:pt x="336" y="606134"/>
                </a:cubicBezTo>
                <a:cubicBezTo>
                  <a:pt x="-12955" y="620310"/>
                  <a:pt x="371589" y="497150"/>
                  <a:pt x="473484" y="451962"/>
                </a:cubicBezTo>
                <a:cubicBezTo>
                  <a:pt x="575379" y="406774"/>
                  <a:pt x="558545" y="408546"/>
                  <a:pt x="611708" y="335004"/>
                </a:cubicBezTo>
                <a:cubicBezTo>
                  <a:pt x="664871" y="261462"/>
                  <a:pt x="818156" y="-5238"/>
                  <a:pt x="808410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 2219">
            <a:extLst>
              <a:ext uri="{FF2B5EF4-FFF2-40B4-BE49-F238E27FC236}">
                <a16:creationId xmlns:a16="http://schemas.microsoft.com/office/drawing/2014/main" id="{3AB8F732-CB71-2127-57FC-6AFDFC13BBE0}"/>
              </a:ext>
            </a:extLst>
          </p:cNvPr>
          <p:cNvSpPr/>
          <p:nvPr/>
        </p:nvSpPr>
        <p:spPr>
          <a:xfrm>
            <a:off x="7409434" y="5437110"/>
            <a:ext cx="208818" cy="896705"/>
          </a:xfrm>
          <a:custGeom>
            <a:avLst/>
            <a:gdLst>
              <a:gd name="connsiteX0" fmla="*/ 208794 w 208818"/>
              <a:gd name="connsiteY0" fmla="*/ 1443 h 896705"/>
              <a:gd name="connsiteX1" fmla="*/ 166264 w 208818"/>
              <a:gd name="connsiteY1" fmla="*/ 341685 h 896705"/>
              <a:gd name="connsiteX2" fmla="*/ 86519 w 208818"/>
              <a:gd name="connsiteY2" fmla="*/ 628764 h 896705"/>
              <a:gd name="connsiteX3" fmla="*/ 1459 w 208818"/>
              <a:gd name="connsiteY3" fmla="*/ 894578 h 896705"/>
              <a:gd name="connsiteX4" fmla="*/ 160947 w 208818"/>
              <a:gd name="connsiteY4" fmla="*/ 479909 h 896705"/>
              <a:gd name="connsiteX5" fmla="*/ 208794 w 208818"/>
              <a:gd name="connsiteY5" fmla="*/ 1443 h 8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18" h="896705">
                <a:moveTo>
                  <a:pt x="208794" y="1443"/>
                </a:moveTo>
                <a:cubicBezTo>
                  <a:pt x="209680" y="-21594"/>
                  <a:pt x="186643" y="237132"/>
                  <a:pt x="166264" y="341685"/>
                </a:cubicBezTo>
                <a:cubicBezTo>
                  <a:pt x="145885" y="446239"/>
                  <a:pt x="113986" y="536615"/>
                  <a:pt x="86519" y="628764"/>
                </a:cubicBezTo>
                <a:cubicBezTo>
                  <a:pt x="59052" y="720913"/>
                  <a:pt x="-10946" y="919387"/>
                  <a:pt x="1459" y="894578"/>
                </a:cubicBezTo>
                <a:cubicBezTo>
                  <a:pt x="13864" y="869769"/>
                  <a:pt x="127277" y="621676"/>
                  <a:pt x="160947" y="479909"/>
                </a:cubicBezTo>
                <a:cubicBezTo>
                  <a:pt x="194617" y="338142"/>
                  <a:pt x="207908" y="24480"/>
                  <a:pt x="208794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 2220">
            <a:extLst>
              <a:ext uri="{FF2B5EF4-FFF2-40B4-BE49-F238E27FC236}">
                <a16:creationId xmlns:a16="http://schemas.microsoft.com/office/drawing/2014/main" id="{591A13D8-D7CF-1B46-8453-9CFF39B0607D}"/>
              </a:ext>
            </a:extLst>
          </p:cNvPr>
          <p:cNvSpPr/>
          <p:nvPr/>
        </p:nvSpPr>
        <p:spPr>
          <a:xfrm>
            <a:off x="5155210" y="4918821"/>
            <a:ext cx="262914" cy="299591"/>
          </a:xfrm>
          <a:custGeom>
            <a:avLst/>
            <a:gdLst>
              <a:gd name="connsiteX0" fmla="*/ 262873 w 262914"/>
              <a:gd name="connsiteY0" fmla="*/ 20 h 299591"/>
              <a:gd name="connsiteX1" fmla="*/ 84197 w 262914"/>
              <a:gd name="connsiteY1" fmla="*/ 157676 h 299591"/>
              <a:gd name="connsiteX2" fmla="*/ 114 w 262914"/>
              <a:gd name="connsiteY2" fmla="*/ 299565 h 299591"/>
              <a:gd name="connsiteX3" fmla="*/ 99962 w 262914"/>
              <a:gd name="connsiteY3" fmla="*/ 168186 h 299591"/>
              <a:gd name="connsiteX4" fmla="*/ 262873 w 262914"/>
              <a:gd name="connsiteY4" fmla="*/ 20 h 29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914" h="299591">
                <a:moveTo>
                  <a:pt x="262873" y="20"/>
                </a:moveTo>
                <a:cubicBezTo>
                  <a:pt x="260246" y="-1732"/>
                  <a:pt x="127990" y="107752"/>
                  <a:pt x="84197" y="157676"/>
                </a:cubicBezTo>
                <a:cubicBezTo>
                  <a:pt x="40404" y="207600"/>
                  <a:pt x="-2513" y="297813"/>
                  <a:pt x="114" y="299565"/>
                </a:cubicBezTo>
                <a:cubicBezTo>
                  <a:pt x="2741" y="301317"/>
                  <a:pt x="57921" y="215482"/>
                  <a:pt x="99962" y="168186"/>
                </a:cubicBezTo>
                <a:cubicBezTo>
                  <a:pt x="142003" y="120890"/>
                  <a:pt x="265500" y="1772"/>
                  <a:pt x="262873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 2221">
            <a:extLst>
              <a:ext uri="{FF2B5EF4-FFF2-40B4-BE49-F238E27FC236}">
                <a16:creationId xmlns:a16="http://schemas.microsoft.com/office/drawing/2014/main" id="{C0961088-6B98-6AD8-1CD8-D854966C40FE}"/>
              </a:ext>
            </a:extLst>
          </p:cNvPr>
          <p:cNvSpPr/>
          <p:nvPr/>
        </p:nvSpPr>
        <p:spPr>
          <a:xfrm>
            <a:off x="6395469" y="4807698"/>
            <a:ext cx="167371" cy="238124"/>
          </a:xfrm>
          <a:custGeom>
            <a:avLst/>
            <a:gdLst>
              <a:gd name="connsiteX0" fmla="*/ 76 w 167371"/>
              <a:gd name="connsiteY0" fmla="*/ 785 h 238124"/>
              <a:gd name="connsiteX1" fmla="*/ 157731 w 167371"/>
              <a:gd name="connsiteY1" fmla="*/ 232012 h 238124"/>
              <a:gd name="connsiteX2" fmla="*/ 136710 w 167371"/>
              <a:gd name="connsiteY2" fmla="*/ 158440 h 238124"/>
              <a:gd name="connsiteX3" fmla="*/ 76 w 167371"/>
              <a:gd name="connsiteY3" fmla="*/ 785 h 23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371" h="238124">
                <a:moveTo>
                  <a:pt x="76" y="785"/>
                </a:moveTo>
                <a:cubicBezTo>
                  <a:pt x="3579" y="13047"/>
                  <a:pt x="134959" y="205736"/>
                  <a:pt x="157731" y="232012"/>
                </a:cubicBezTo>
                <a:cubicBezTo>
                  <a:pt x="180503" y="258288"/>
                  <a:pt x="158606" y="193474"/>
                  <a:pt x="136710" y="158440"/>
                </a:cubicBezTo>
                <a:cubicBezTo>
                  <a:pt x="114814" y="123406"/>
                  <a:pt x="-3427" y="-11477"/>
                  <a:pt x="76" y="7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 2222">
            <a:extLst>
              <a:ext uri="{FF2B5EF4-FFF2-40B4-BE49-F238E27FC236}">
                <a16:creationId xmlns:a16="http://schemas.microsoft.com/office/drawing/2014/main" id="{4BBD8925-9610-DB6E-83DF-BE05AF3FD28D}"/>
              </a:ext>
            </a:extLst>
          </p:cNvPr>
          <p:cNvSpPr/>
          <p:nvPr/>
        </p:nvSpPr>
        <p:spPr>
          <a:xfrm>
            <a:off x="5593894" y="4881352"/>
            <a:ext cx="195481" cy="204223"/>
          </a:xfrm>
          <a:custGeom>
            <a:avLst/>
            <a:gdLst>
              <a:gd name="connsiteX0" fmla="*/ 192051 w 195481"/>
              <a:gd name="connsiteY0" fmla="*/ 703 h 204223"/>
              <a:gd name="connsiteX1" fmla="*/ 60672 w 195481"/>
              <a:gd name="connsiteY1" fmla="*/ 168869 h 204223"/>
              <a:gd name="connsiteX2" fmla="*/ 2865 w 195481"/>
              <a:gd name="connsiteY2" fmla="*/ 200400 h 204223"/>
              <a:gd name="connsiteX3" fmla="*/ 144754 w 195481"/>
              <a:gd name="connsiteY3" fmla="*/ 111062 h 204223"/>
              <a:gd name="connsiteX4" fmla="*/ 192051 w 195481"/>
              <a:gd name="connsiteY4" fmla="*/ 703 h 20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81" h="204223">
                <a:moveTo>
                  <a:pt x="192051" y="703"/>
                </a:moveTo>
                <a:cubicBezTo>
                  <a:pt x="178037" y="10337"/>
                  <a:pt x="92203" y="135586"/>
                  <a:pt x="60672" y="168869"/>
                </a:cubicBezTo>
                <a:cubicBezTo>
                  <a:pt x="29141" y="202152"/>
                  <a:pt x="-11149" y="210034"/>
                  <a:pt x="2865" y="200400"/>
                </a:cubicBezTo>
                <a:cubicBezTo>
                  <a:pt x="16879" y="190766"/>
                  <a:pt x="114975" y="139090"/>
                  <a:pt x="144754" y="111062"/>
                </a:cubicBezTo>
                <a:cubicBezTo>
                  <a:pt x="174533" y="83034"/>
                  <a:pt x="206065" y="-8931"/>
                  <a:pt x="192051" y="7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 2223">
            <a:extLst>
              <a:ext uri="{FF2B5EF4-FFF2-40B4-BE49-F238E27FC236}">
                <a16:creationId xmlns:a16="http://schemas.microsoft.com/office/drawing/2014/main" id="{7F19EA40-F644-43A3-B50C-5E05046C12FC}"/>
              </a:ext>
            </a:extLst>
          </p:cNvPr>
          <p:cNvSpPr/>
          <p:nvPr/>
        </p:nvSpPr>
        <p:spPr>
          <a:xfrm>
            <a:off x="6222107" y="4844864"/>
            <a:ext cx="170900" cy="146423"/>
          </a:xfrm>
          <a:custGeom>
            <a:avLst/>
            <a:gdLst>
              <a:gd name="connsiteX0" fmla="*/ 17 w 170900"/>
              <a:gd name="connsiteY0" fmla="*/ 405 h 146423"/>
              <a:gd name="connsiteX1" fmla="*/ 157672 w 170900"/>
              <a:gd name="connsiteY1" fmla="*/ 142295 h 146423"/>
              <a:gd name="connsiteX2" fmla="*/ 147162 w 170900"/>
              <a:gd name="connsiteY2" fmla="*/ 100253 h 146423"/>
              <a:gd name="connsiteX3" fmla="*/ 17 w 170900"/>
              <a:gd name="connsiteY3" fmla="*/ 405 h 14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00" h="146423">
                <a:moveTo>
                  <a:pt x="17" y="405"/>
                </a:moveTo>
                <a:cubicBezTo>
                  <a:pt x="1769" y="7412"/>
                  <a:pt x="133148" y="125654"/>
                  <a:pt x="157672" y="142295"/>
                </a:cubicBezTo>
                <a:cubicBezTo>
                  <a:pt x="182196" y="158936"/>
                  <a:pt x="169058" y="121274"/>
                  <a:pt x="147162" y="100253"/>
                </a:cubicBezTo>
                <a:cubicBezTo>
                  <a:pt x="125266" y="79232"/>
                  <a:pt x="-1735" y="-6602"/>
                  <a:pt x="17" y="4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 2224">
            <a:extLst>
              <a:ext uri="{FF2B5EF4-FFF2-40B4-BE49-F238E27FC236}">
                <a16:creationId xmlns:a16="http://schemas.microsoft.com/office/drawing/2014/main" id="{40309080-EF86-E298-1060-81E81D2210F3}"/>
              </a:ext>
            </a:extLst>
          </p:cNvPr>
          <p:cNvSpPr/>
          <p:nvPr/>
        </p:nvSpPr>
        <p:spPr>
          <a:xfrm>
            <a:off x="4899833" y="5439098"/>
            <a:ext cx="192525" cy="320576"/>
          </a:xfrm>
          <a:custGeom>
            <a:avLst/>
            <a:gdLst>
              <a:gd name="connsiteX0" fmla="*/ 192429 w 192525"/>
              <a:gd name="connsiteY0" fmla="*/ 5 h 320576"/>
              <a:gd name="connsiteX1" fmla="*/ 29519 w 192525"/>
              <a:gd name="connsiteY1" fmla="*/ 162916 h 320576"/>
              <a:gd name="connsiteX2" fmla="*/ 61050 w 192525"/>
              <a:gd name="connsiteY2" fmla="*/ 320571 h 320576"/>
              <a:gd name="connsiteX3" fmla="*/ 3243 w 192525"/>
              <a:gd name="connsiteY3" fmla="*/ 157661 h 320576"/>
              <a:gd name="connsiteX4" fmla="*/ 192429 w 192525"/>
              <a:gd name="connsiteY4" fmla="*/ 5 h 32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5" h="320576">
                <a:moveTo>
                  <a:pt x="192429" y="5"/>
                </a:moveTo>
                <a:cubicBezTo>
                  <a:pt x="196808" y="881"/>
                  <a:pt x="51416" y="109488"/>
                  <a:pt x="29519" y="162916"/>
                </a:cubicBezTo>
                <a:cubicBezTo>
                  <a:pt x="7622" y="216344"/>
                  <a:pt x="65429" y="321447"/>
                  <a:pt x="61050" y="320571"/>
                </a:cubicBezTo>
                <a:cubicBezTo>
                  <a:pt x="56671" y="319695"/>
                  <a:pt x="-16026" y="203206"/>
                  <a:pt x="3243" y="157661"/>
                </a:cubicBezTo>
                <a:cubicBezTo>
                  <a:pt x="22512" y="112116"/>
                  <a:pt x="188050" y="-871"/>
                  <a:pt x="192429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 2225">
            <a:extLst>
              <a:ext uri="{FF2B5EF4-FFF2-40B4-BE49-F238E27FC236}">
                <a16:creationId xmlns:a16="http://schemas.microsoft.com/office/drawing/2014/main" id="{599FBE21-CE06-4B81-D396-B40F82CA439E}"/>
              </a:ext>
            </a:extLst>
          </p:cNvPr>
          <p:cNvSpPr/>
          <p:nvPr/>
        </p:nvSpPr>
        <p:spPr>
          <a:xfrm>
            <a:off x="6920919" y="5444355"/>
            <a:ext cx="126374" cy="294303"/>
          </a:xfrm>
          <a:custGeom>
            <a:avLst/>
            <a:gdLst>
              <a:gd name="connsiteX0" fmla="*/ 143 w 126374"/>
              <a:gd name="connsiteY0" fmla="*/ 4 h 294303"/>
              <a:gd name="connsiteX1" fmla="*/ 99991 w 126374"/>
              <a:gd name="connsiteY1" fmla="*/ 189190 h 294303"/>
              <a:gd name="connsiteX2" fmla="*/ 42184 w 126374"/>
              <a:gd name="connsiteY2" fmla="*/ 294293 h 294303"/>
              <a:gd name="connsiteX3" fmla="*/ 126267 w 126374"/>
              <a:gd name="connsiteY3" fmla="*/ 194445 h 294303"/>
              <a:gd name="connsiteX4" fmla="*/ 143 w 126374"/>
              <a:gd name="connsiteY4" fmla="*/ 4 h 2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74" h="294303">
                <a:moveTo>
                  <a:pt x="143" y="4"/>
                </a:moveTo>
                <a:cubicBezTo>
                  <a:pt x="-4236" y="-872"/>
                  <a:pt x="92984" y="140142"/>
                  <a:pt x="99991" y="189190"/>
                </a:cubicBezTo>
                <a:cubicBezTo>
                  <a:pt x="106998" y="238238"/>
                  <a:pt x="37805" y="293417"/>
                  <a:pt x="42184" y="294293"/>
                </a:cubicBezTo>
                <a:cubicBezTo>
                  <a:pt x="46563" y="295169"/>
                  <a:pt x="129770" y="240866"/>
                  <a:pt x="126267" y="194445"/>
                </a:cubicBezTo>
                <a:cubicBezTo>
                  <a:pt x="122764" y="148024"/>
                  <a:pt x="4522" y="880"/>
                  <a:pt x="143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7" name="フリーフォーム 2226">
            <a:extLst>
              <a:ext uri="{FF2B5EF4-FFF2-40B4-BE49-F238E27FC236}">
                <a16:creationId xmlns:a16="http://schemas.microsoft.com/office/drawing/2014/main" id="{085B2FD2-D103-BFF8-F4FA-A1EBB7F09AE0}"/>
              </a:ext>
            </a:extLst>
          </p:cNvPr>
          <p:cNvSpPr/>
          <p:nvPr/>
        </p:nvSpPr>
        <p:spPr>
          <a:xfrm>
            <a:off x="6340636" y="3631015"/>
            <a:ext cx="748737" cy="155091"/>
          </a:xfrm>
          <a:custGeom>
            <a:avLst/>
            <a:gdLst>
              <a:gd name="connsiteX0" fmla="*/ 2357 w 748737"/>
              <a:gd name="connsiteY0" fmla="*/ 309 h 155091"/>
              <a:gd name="connsiteX1" fmla="*/ 333433 w 748737"/>
              <a:gd name="connsiteY1" fmla="*/ 142199 h 155091"/>
              <a:gd name="connsiteX2" fmla="*/ 265116 w 748737"/>
              <a:gd name="connsiteY2" fmla="*/ 115923 h 155091"/>
              <a:gd name="connsiteX3" fmla="*/ 748592 w 748737"/>
              <a:gd name="connsiteY3" fmla="*/ 142199 h 155091"/>
              <a:gd name="connsiteX4" fmla="*/ 317667 w 748737"/>
              <a:gd name="connsiteY4" fmla="*/ 147454 h 155091"/>
              <a:gd name="connsiteX5" fmla="*/ 438536 w 748737"/>
              <a:gd name="connsiteY5" fmla="*/ 152709 h 155091"/>
              <a:gd name="connsiteX6" fmla="*/ 196798 w 748737"/>
              <a:gd name="connsiteY6" fmla="*/ 105413 h 155091"/>
              <a:gd name="connsiteX7" fmla="*/ 2357 w 748737"/>
              <a:gd name="connsiteY7" fmla="*/ 309 h 15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737" h="155091">
                <a:moveTo>
                  <a:pt x="2357" y="309"/>
                </a:moveTo>
                <a:cubicBezTo>
                  <a:pt x="25130" y="6440"/>
                  <a:pt x="289640" y="122930"/>
                  <a:pt x="333433" y="142199"/>
                </a:cubicBezTo>
                <a:cubicBezTo>
                  <a:pt x="377226" y="161468"/>
                  <a:pt x="195923" y="115923"/>
                  <a:pt x="265116" y="115923"/>
                </a:cubicBezTo>
                <a:cubicBezTo>
                  <a:pt x="334309" y="115923"/>
                  <a:pt x="739834" y="136944"/>
                  <a:pt x="748592" y="142199"/>
                </a:cubicBezTo>
                <a:cubicBezTo>
                  <a:pt x="757350" y="147454"/>
                  <a:pt x="369343" y="145702"/>
                  <a:pt x="317667" y="147454"/>
                </a:cubicBezTo>
                <a:cubicBezTo>
                  <a:pt x="265991" y="149206"/>
                  <a:pt x="458681" y="159716"/>
                  <a:pt x="438536" y="152709"/>
                </a:cubicBezTo>
                <a:cubicBezTo>
                  <a:pt x="418391" y="145702"/>
                  <a:pt x="265991" y="129937"/>
                  <a:pt x="196798" y="105413"/>
                </a:cubicBezTo>
                <a:cubicBezTo>
                  <a:pt x="127605" y="80889"/>
                  <a:pt x="-20416" y="-5822"/>
                  <a:pt x="2357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 2227">
            <a:extLst>
              <a:ext uri="{FF2B5EF4-FFF2-40B4-BE49-F238E27FC236}">
                <a16:creationId xmlns:a16="http://schemas.microsoft.com/office/drawing/2014/main" id="{4DEEFE73-24AE-9AD6-60A2-805964CEF024}"/>
              </a:ext>
            </a:extLst>
          </p:cNvPr>
          <p:cNvSpPr/>
          <p:nvPr/>
        </p:nvSpPr>
        <p:spPr>
          <a:xfrm>
            <a:off x="7330112" y="3714589"/>
            <a:ext cx="160614" cy="185341"/>
          </a:xfrm>
          <a:custGeom>
            <a:avLst/>
            <a:gdLst>
              <a:gd name="connsiteX0" fmla="*/ 854 w 160614"/>
              <a:gd name="connsiteY0" fmla="*/ 818 h 185341"/>
              <a:gd name="connsiteX1" fmla="*/ 90191 w 160614"/>
              <a:gd name="connsiteY1" fmla="*/ 63880 h 185341"/>
              <a:gd name="connsiteX2" fmla="*/ 147998 w 160614"/>
              <a:gd name="connsiteY2" fmla="*/ 184749 h 185341"/>
              <a:gd name="connsiteX3" fmla="*/ 147998 w 160614"/>
              <a:gd name="connsiteY3" fmla="*/ 105921 h 185341"/>
              <a:gd name="connsiteX4" fmla="*/ 854 w 160614"/>
              <a:gd name="connsiteY4" fmla="*/ 818 h 18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614" h="185341">
                <a:moveTo>
                  <a:pt x="854" y="818"/>
                </a:moveTo>
                <a:cubicBezTo>
                  <a:pt x="-8780" y="-6189"/>
                  <a:pt x="65667" y="33225"/>
                  <a:pt x="90191" y="63880"/>
                </a:cubicBezTo>
                <a:cubicBezTo>
                  <a:pt x="114715" y="94535"/>
                  <a:pt x="138364" y="177742"/>
                  <a:pt x="147998" y="184749"/>
                </a:cubicBezTo>
                <a:cubicBezTo>
                  <a:pt x="157632" y="191756"/>
                  <a:pt x="170770" y="134824"/>
                  <a:pt x="147998" y="105921"/>
                </a:cubicBezTo>
                <a:cubicBezTo>
                  <a:pt x="125226" y="77018"/>
                  <a:pt x="10488" y="7825"/>
                  <a:pt x="854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9" name="フリーフォーム 2228">
            <a:extLst>
              <a:ext uri="{FF2B5EF4-FFF2-40B4-BE49-F238E27FC236}">
                <a16:creationId xmlns:a16="http://schemas.microsoft.com/office/drawing/2014/main" id="{BB540669-54DF-714F-B35C-0A0D925687CA}"/>
              </a:ext>
            </a:extLst>
          </p:cNvPr>
          <p:cNvSpPr/>
          <p:nvPr/>
        </p:nvSpPr>
        <p:spPr>
          <a:xfrm>
            <a:off x="4081701" y="2091333"/>
            <a:ext cx="469633" cy="368351"/>
          </a:xfrm>
          <a:custGeom>
            <a:avLst/>
            <a:gdLst>
              <a:gd name="connsiteX0" fmla="*/ 469278 w 469633"/>
              <a:gd name="connsiteY0" fmla="*/ 226 h 368351"/>
              <a:gd name="connsiteX1" fmla="*/ 111927 w 469633"/>
              <a:gd name="connsiteY1" fmla="*/ 210433 h 368351"/>
              <a:gd name="connsiteX2" fmla="*/ 1568 w 469633"/>
              <a:gd name="connsiteY2" fmla="*/ 368088 h 368351"/>
              <a:gd name="connsiteX3" fmla="*/ 174989 w 469633"/>
              <a:gd name="connsiteY3" fmla="*/ 173646 h 368351"/>
              <a:gd name="connsiteX4" fmla="*/ 469278 w 469633"/>
              <a:gd name="connsiteY4" fmla="*/ 226 h 36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633" h="368351">
                <a:moveTo>
                  <a:pt x="469278" y="226"/>
                </a:moveTo>
                <a:cubicBezTo>
                  <a:pt x="458768" y="6357"/>
                  <a:pt x="189879" y="149123"/>
                  <a:pt x="111927" y="210433"/>
                </a:cubicBezTo>
                <a:cubicBezTo>
                  <a:pt x="33975" y="271743"/>
                  <a:pt x="-8942" y="374219"/>
                  <a:pt x="1568" y="368088"/>
                </a:cubicBezTo>
                <a:cubicBezTo>
                  <a:pt x="12078" y="361957"/>
                  <a:pt x="95286" y="233205"/>
                  <a:pt x="174989" y="173646"/>
                </a:cubicBezTo>
                <a:cubicBezTo>
                  <a:pt x="254692" y="114087"/>
                  <a:pt x="479788" y="-5905"/>
                  <a:pt x="469278" y="2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 2229">
            <a:extLst>
              <a:ext uri="{FF2B5EF4-FFF2-40B4-BE49-F238E27FC236}">
                <a16:creationId xmlns:a16="http://schemas.microsoft.com/office/drawing/2014/main" id="{FF3A24BF-6FEF-53C3-0D24-9F35831C3406}"/>
              </a:ext>
            </a:extLst>
          </p:cNvPr>
          <p:cNvSpPr/>
          <p:nvPr/>
        </p:nvSpPr>
        <p:spPr>
          <a:xfrm>
            <a:off x="6206556" y="2119386"/>
            <a:ext cx="666066" cy="354249"/>
          </a:xfrm>
          <a:custGeom>
            <a:avLst/>
            <a:gdLst>
              <a:gd name="connsiteX0" fmla="*/ 5058 w 666066"/>
              <a:gd name="connsiteY0" fmla="*/ 3704 h 354249"/>
              <a:gd name="connsiteX1" fmla="*/ 656699 w 666066"/>
              <a:gd name="connsiteY1" fmla="*/ 350545 h 354249"/>
              <a:gd name="connsiteX2" fmla="*/ 367665 w 666066"/>
              <a:gd name="connsiteY2" fmla="*/ 177124 h 354249"/>
              <a:gd name="connsiteX3" fmla="*/ 5058 w 666066"/>
              <a:gd name="connsiteY3" fmla="*/ 3704 h 35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066" h="354249">
                <a:moveTo>
                  <a:pt x="5058" y="3704"/>
                </a:moveTo>
                <a:cubicBezTo>
                  <a:pt x="53230" y="32608"/>
                  <a:pt x="596264" y="321642"/>
                  <a:pt x="656699" y="350545"/>
                </a:cubicBezTo>
                <a:cubicBezTo>
                  <a:pt x="717134" y="379448"/>
                  <a:pt x="469265" y="231428"/>
                  <a:pt x="367665" y="177124"/>
                </a:cubicBezTo>
                <a:cubicBezTo>
                  <a:pt x="266065" y="122821"/>
                  <a:pt x="-43114" y="-25200"/>
                  <a:pt x="5058" y="370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 2230">
            <a:extLst>
              <a:ext uri="{FF2B5EF4-FFF2-40B4-BE49-F238E27FC236}">
                <a16:creationId xmlns:a16="http://schemas.microsoft.com/office/drawing/2014/main" id="{CD6AD729-458E-2149-1CEE-074D319262B0}"/>
              </a:ext>
            </a:extLst>
          </p:cNvPr>
          <p:cNvSpPr/>
          <p:nvPr/>
        </p:nvSpPr>
        <p:spPr>
          <a:xfrm>
            <a:off x="2216909" y="5444918"/>
            <a:ext cx="1339252" cy="3066441"/>
          </a:xfrm>
          <a:custGeom>
            <a:avLst/>
            <a:gdLst>
              <a:gd name="connsiteX0" fmla="*/ 2830 w 1339252"/>
              <a:gd name="connsiteY0" fmla="*/ 14978 h 3066441"/>
              <a:gd name="connsiteX1" fmla="*/ 214865 w 1339252"/>
              <a:gd name="connsiteY1" fmla="*/ 1432960 h 3066441"/>
              <a:gd name="connsiteX2" fmla="*/ 214865 w 1339252"/>
              <a:gd name="connsiteY2" fmla="*/ 1346821 h 3066441"/>
              <a:gd name="connsiteX3" fmla="*/ 320882 w 1339252"/>
              <a:gd name="connsiteY3" fmla="*/ 2267847 h 3066441"/>
              <a:gd name="connsiteX4" fmla="*/ 327508 w 1339252"/>
              <a:gd name="connsiteY4" fmla="*/ 2188334 h 3066441"/>
              <a:gd name="connsiteX5" fmla="*/ 486534 w 1339252"/>
              <a:gd name="connsiteY5" fmla="*/ 2744925 h 3066441"/>
              <a:gd name="connsiteX6" fmla="*/ 519665 w 1339252"/>
              <a:gd name="connsiteY6" fmla="*/ 2638908 h 3066441"/>
              <a:gd name="connsiteX7" fmla="*/ 811213 w 1339252"/>
              <a:gd name="connsiteY7" fmla="*/ 2937082 h 3066441"/>
              <a:gd name="connsiteX8" fmla="*/ 1334674 w 1339252"/>
              <a:gd name="connsiteY8" fmla="*/ 3062978 h 3066441"/>
              <a:gd name="connsiteX9" fmla="*/ 1056378 w 1339252"/>
              <a:gd name="connsiteY9" fmla="*/ 3029847 h 3066441"/>
              <a:gd name="connsiteX10" fmla="*/ 884100 w 1339252"/>
              <a:gd name="connsiteY10" fmla="*/ 3016595 h 3066441"/>
              <a:gd name="connsiteX11" fmla="*/ 943734 w 1339252"/>
              <a:gd name="connsiteY11" fmla="*/ 3023221 h 3066441"/>
              <a:gd name="connsiteX12" fmla="*/ 354013 w 1339252"/>
              <a:gd name="connsiteY12" fmla="*/ 2466630 h 3066441"/>
              <a:gd name="connsiteX13" fmla="*/ 433526 w 1339252"/>
              <a:gd name="connsiteY13" fmla="*/ 2546143 h 3066441"/>
              <a:gd name="connsiteX14" fmla="*/ 221491 w 1339252"/>
              <a:gd name="connsiteY14" fmla="*/ 1101656 h 3066441"/>
              <a:gd name="connsiteX15" fmla="*/ 168482 w 1339252"/>
              <a:gd name="connsiteY15" fmla="*/ 1187795 h 3066441"/>
              <a:gd name="connsiteX16" fmla="*/ 115474 w 1339252"/>
              <a:gd name="connsiteY16" fmla="*/ 538439 h 3066441"/>
              <a:gd name="connsiteX17" fmla="*/ 95595 w 1339252"/>
              <a:gd name="connsiteY17" fmla="*/ 677586 h 3066441"/>
              <a:gd name="connsiteX18" fmla="*/ 2830 w 1339252"/>
              <a:gd name="connsiteY18" fmla="*/ 14978 h 306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39252" h="3066441">
                <a:moveTo>
                  <a:pt x="2830" y="14978"/>
                </a:moveTo>
                <a:cubicBezTo>
                  <a:pt x="22708" y="140874"/>
                  <a:pt x="179526" y="1210986"/>
                  <a:pt x="214865" y="1432960"/>
                </a:cubicBezTo>
                <a:cubicBezTo>
                  <a:pt x="250204" y="1654934"/>
                  <a:pt x="197196" y="1207673"/>
                  <a:pt x="214865" y="1346821"/>
                </a:cubicBezTo>
                <a:cubicBezTo>
                  <a:pt x="232534" y="1485969"/>
                  <a:pt x="302108" y="2127595"/>
                  <a:pt x="320882" y="2267847"/>
                </a:cubicBezTo>
                <a:cubicBezTo>
                  <a:pt x="339656" y="2408099"/>
                  <a:pt x="299899" y="2108821"/>
                  <a:pt x="327508" y="2188334"/>
                </a:cubicBezTo>
                <a:cubicBezTo>
                  <a:pt x="355117" y="2267847"/>
                  <a:pt x="454508" y="2669829"/>
                  <a:pt x="486534" y="2744925"/>
                </a:cubicBezTo>
                <a:cubicBezTo>
                  <a:pt x="518560" y="2820021"/>
                  <a:pt x="465552" y="2606882"/>
                  <a:pt x="519665" y="2638908"/>
                </a:cubicBezTo>
                <a:cubicBezTo>
                  <a:pt x="573778" y="2670934"/>
                  <a:pt x="675378" y="2866404"/>
                  <a:pt x="811213" y="2937082"/>
                </a:cubicBezTo>
                <a:cubicBezTo>
                  <a:pt x="947048" y="3007760"/>
                  <a:pt x="1293813" y="3047517"/>
                  <a:pt x="1334674" y="3062978"/>
                </a:cubicBezTo>
                <a:cubicBezTo>
                  <a:pt x="1375535" y="3078439"/>
                  <a:pt x="1131474" y="3037578"/>
                  <a:pt x="1056378" y="3029847"/>
                </a:cubicBezTo>
                <a:cubicBezTo>
                  <a:pt x="981282" y="3022116"/>
                  <a:pt x="902874" y="3017699"/>
                  <a:pt x="884100" y="3016595"/>
                </a:cubicBezTo>
                <a:cubicBezTo>
                  <a:pt x="865326" y="3015491"/>
                  <a:pt x="1032082" y="3114882"/>
                  <a:pt x="943734" y="3023221"/>
                </a:cubicBezTo>
                <a:cubicBezTo>
                  <a:pt x="855386" y="2931560"/>
                  <a:pt x="439048" y="2546143"/>
                  <a:pt x="354013" y="2466630"/>
                </a:cubicBezTo>
                <a:cubicBezTo>
                  <a:pt x="268978" y="2387117"/>
                  <a:pt x="455613" y="2773639"/>
                  <a:pt x="433526" y="2546143"/>
                </a:cubicBezTo>
                <a:cubicBezTo>
                  <a:pt x="411439" y="2318647"/>
                  <a:pt x="265665" y="1328047"/>
                  <a:pt x="221491" y="1101656"/>
                </a:cubicBezTo>
                <a:cubicBezTo>
                  <a:pt x="177317" y="875265"/>
                  <a:pt x="186152" y="1281665"/>
                  <a:pt x="168482" y="1187795"/>
                </a:cubicBezTo>
                <a:cubicBezTo>
                  <a:pt x="150812" y="1093925"/>
                  <a:pt x="127622" y="623474"/>
                  <a:pt x="115474" y="538439"/>
                </a:cubicBezTo>
                <a:cubicBezTo>
                  <a:pt x="103326" y="453404"/>
                  <a:pt x="117682" y="759308"/>
                  <a:pt x="95595" y="677586"/>
                </a:cubicBezTo>
                <a:cubicBezTo>
                  <a:pt x="73508" y="595864"/>
                  <a:pt x="-17048" y="-110918"/>
                  <a:pt x="2830" y="14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 2232">
            <a:extLst>
              <a:ext uri="{FF2B5EF4-FFF2-40B4-BE49-F238E27FC236}">
                <a16:creationId xmlns:a16="http://schemas.microsoft.com/office/drawing/2014/main" id="{BF263271-8622-0F86-E9BF-372A87B07EFB}"/>
              </a:ext>
            </a:extLst>
          </p:cNvPr>
          <p:cNvSpPr/>
          <p:nvPr/>
        </p:nvSpPr>
        <p:spPr>
          <a:xfrm>
            <a:off x="2630336" y="6213227"/>
            <a:ext cx="1173754" cy="2098013"/>
          </a:xfrm>
          <a:custGeom>
            <a:avLst/>
            <a:gdLst>
              <a:gd name="connsiteX0" fmla="*/ 221 w 1173754"/>
              <a:gd name="connsiteY0" fmla="*/ 8669 h 2098013"/>
              <a:gd name="connsiteX1" fmla="*/ 73107 w 1173754"/>
              <a:gd name="connsiteY1" fmla="*/ 836930 h 2098013"/>
              <a:gd name="connsiteX2" fmla="*/ 86360 w 1173754"/>
              <a:gd name="connsiteY2" fmla="*/ 770669 h 2098013"/>
              <a:gd name="connsiteX3" fmla="*/ 112864 w 1173754"/>
              <a:gd name="connsiteY3" fmla="*/ 1353764 h 2098013"/>
              <a:gd name="connsiteX4" fmla="*/ 404412 w 1173754"/>
              <a:gd name="connsiteY4" fmla="*/ 1797712 h 2098013"/>
              <a:gd name="connsiteX5" fmla="*/ 305021 w 1173754"/>
              <a:gd name="connsiteY5" fmla="*/ 1685069 h 2098013"/>
              <a:gd name="connsiteX6" fmla="*/ 563438 w 1173754"/>
              <a:gd name="connsiteY6" fmla="*/ 1916982 h 2098013"/>
              <a:gd name="connsiteX7" fmla="*/ 1139907 w 1173754"/>
              <a:gd name="connsiteY7" fmla="*/ 2089260 h 2098013"/>
              <a:gd name="connsiteX8" fmla="*/ 1040516 w 1173754"/>
              <a:gd name="connsiteY8" fmla="*/ 2062756 h 2098013"/>
              <a:gd name="connsiteX9" fmla="*/ 497177 w 1173754"/>
              <a:gd name="connsiteY9" fmla="*/ 1976616 h 2098013"/>
              <a:gd name="connsiteX10" fmla="*/ 225507 w 1173754"/>
              <a:gd name="connsiteY10" fmla="*/ 1632060 h 2098013"/>
              <a:gd name="connsiteX11" fmla="*/ 145994 w 1173754"/>
              <a:gd name="connsiteY11" fmla="*/ 803799 h 2098013"/>
              <a:gd name="connsiteX12" fmla="*/ 119490 w 1173754"/>
              <a:gd name="connsiteY12" fmla="*/ 1009208 h 2098013"/>
              <a:gd name="connsiteX13" fmla="*/ 119490 w 1173754"/>
              <a:gd name="connsiteY13" fmla="*/ 253834 h 2098013"/>
              <a:gd name="connsiteX14" fmla="*/ 99612 w 1173754"/>
              <a:gd name="connsiteY14" fmla="*/ 392982 h 2098013"/>
              <a:gd name="connsiteX15" fmla="*/ 221 w 1173754"/>
              <a:gd name="connsiteY15" fmla="*/ 8669 h 209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3754" h="2098013">
                <a:moveTo>
                  <a:pt x="221" y="8669"/>
                </a:moveTo>
                <a:cubicBezTo>
                  <a:pt x="-4197" y="82660"/>
                  <a:pt x="58750" y="709930"/>
                  <a:pt x="73107" y="836930"/>
                </a:cubicBezTo>
                <a:cubicBezTo>
                  <a:pt x="87464" y="963930"/>
                  <a:pt x="79734" y="684530"/>
                  <a:pt x="86360" y="770669"/>
                </a:cubicBezTo>
                <a:cubicBezTo>
                  <a:pt x="92986" y="856808"/>
                  <a:pt x="59855" y="1182590"/>
                  <a:pt x="112864" y="1353764"/>
                </a:cubicBezTo>
                <a:cubicBezTo>
                  <a:pt x="165873" y="1524938"/>
                  <a:pt x="372386" y="1742495"/>
                  <a:pt x="404412" y="1797712"/>
                </a:cubicBezTo>
                <a:cubicBezTo>
                  <a:pt x="436438" y="1852929"/>
                  <a:pt x="278517" y="1665191"/>
                  <a:pt x="305021" y="1685069"/>
                </a:cubicBezTo>
                <a:cubicBezTo>
                  <a:pt x="331525" y="1704947"/>
                  <a:pt x="424290" y="1849617"/>
                  <a:pt x="563438" y="1916982"/>
                </a:cubicBezTo>
                <a:cubicBezTo>
                  <a:pt x="702586" y="1984347"/>
                  <a:pt x="1060394" y="2064964"/>
                  <a:pt x="1139907" y="2089260"/>
                </a:cubicBezTo>
                <a:cubicBezTo>
                  <a:pt x="1219420" y="2113556"/>
                  <a:pt x="1147638" y="2081530"/>
                  <a:pt x="1040516" y="2062756"/>
                </a:cubicBezTo>
                <a:cubicBezTo>
                  <a:pt x="933394" y="2043982"/>
                  <a:pt x="633012" y="2048399"/>
                  <a:pt x="497177" y="1976616"/>
                </a:cubicBezTo>
                <a:cubicBezTo>
                  <a:pt x="361342" y="1904833"/>
                  <a:pt x="284038" y="1827530"/>
                  <a:pt x="225507" y="1632060"/>
                </a:cubicBezTo>
                <a:cubicBezTo>
                  <a:pt x="166977" y="1436591"/>
                  <a:pt x="163664" y="907608"/>
                  <a:pt x="145994" y="803799"/>
                </a:cubicBezTo>
                <a:cubicBezTo>
                  <a:pt x="128324" y="699990"/>
                  <a:pt x="123907" y="1100869"/>
                  <a:pt x="119490" y="1009208"/>
                </a:cubicBezTo>
                <a:cubicBezTo>
                  <a:pt x="115073" y="917547"/>
                  <a:pt x="122803" y="356538"/>
                  <a:pt x="119490" y="253834"/>
                </a:cubicBezTo>
                <a:cubicBezTo>
                  <a:pt x="116177" y="151130"/>
                  <a:pt x="115073" y="428321"/>
                  <a:pt x="99612" y="392982"/>
                </a:cubicBezTo>
                <a:cubicBezTo>
                  <a:pt x="84151" y="357643"/>
                  <a:pt x="4639" y="-65322"/>
                  <a:pt x="221" y="8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 2233">
            <a:extLst>
              <a:ext uri="{FF2B5EF4-FFF2-40B4-BE49-F238E27FC236}">
                <a16:creationId xmlns:a16="http://schemas.microsoft.com/office/drawing/2014/main" id="{1697035E-5980-DE30-DBB5-F02AC357DBCE}"/>
              </a:ext>
            </a:extLst>
          </p:cNvPr>
          <p:cNvSpPr/>
          <p:nvPr/>
        </p:nvSpPr>
        <p:spPr>
          <a:xfrm>
            <a:off x="2609152" y="6260948"/>
            <a:ext cx="390092" cy="1731741"/>
          </a:xfrm>
          <a:custGeom>
            <a:avLst/>
            <a:gdLst>
              <a:gd name="connsiteX0" fmla="*/ 140674 w 390092"/>
              <a:gd name="connsiteY0" fmla="*/ 7330 h 1731741"/>
              <a:gd name="connsiteX1" fmla="*/ 299700 w 390092"/>
              <a:gd name="connsiteY1" fmla="*/ 756078 h 1731741"/>
              <a:gd name="connsiteX2" fmla="*/ 293074 w 390092"/>
              <a:gd name="connsiteY2" fmla="*/ 1292791 h 1731741"/>
              <a:gd name="connsiteX3" fmla="*/ 1526 w 390092"/>
              <a:gd name="connsiteY3" fmla="*/ 1723487 h 1731741"/>
              <a:gd name="connsiteX4" fmla="*/ 187057 w 390092"/>
              <a:gd name="connsiteY4" fmla="*/ 1544582 h 1731741"/>
              <a:gd name="connsiteX5" fmla="*/ 379213 w 390092"/>
              <a:gd name="connsiteY5" fmla="*/ 1160269 h 1731741"/>
              <a:gd name="connsiteX6" fmla="*/ 352709 w 390092"/>
              <a:gd name="connsiteY6" fmla="*/ 1200026 h 1731741"/>
              <a:gd name="connsiteX7" fmla="*/ 240065 w 390092"/>
              <a:gd name="connsiteY7" fmla="*/ 491035 h 1731741"/>
              <a:gd name="connsiteX8" fmla="*/ 173805 w 390092"/>
              <a:gd name="connsiteY8" fmla="*/ 378391 h 1731741"/>
              <a:gd name="connsiteX9" fmla="*/ 140674 w 390092"/>
              <a:gd name="connsiteY9" fmla="*/ 7330 h 173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092" h="1731741">
                <a:moveTo>
                  <a:pt x="140674" y="7330"/>
                </a:moveTo>
                <a:cubicBezTo>
                  <a:pt x="161657" y="70278"/>
                  <a:pt x="274300" y="541835"/>
                  <a:pt x="299700" y="756078"/>
                </a:cubicBezTo>
                <a:cubicBezTo>
                  <a:pt x="325100" y="970321"/>
                  <a:pt x="342770" y="1131556"/>
                  <a:pt x="293074" y="1292791"/>
                </a:cubicBezTo>
                <a:cubicBezTo>
                  <a:pt x="243378" y="1454026"/>
                  <a:pt x="19195" y="1681522"/>
                  <a:pt x="1526" y="1723487"/>
                </a:cubicBezTo>
                <a:cubicBezTo>
                  <a:pt x="-16143" y="1765452"/>
                  <a:pt x="124109" y="1638452"/>
                  <a:pt x="187057" y="1544582"/>
                </a:cubicBezTo>
                <a:cubicBezTo>
                  <a:pt x="250005" y="1450712"/>
                  <a:pt x="351604" y="1217695"/>
                  <a:pt x="379213" y="1160269"/>
                </a:cubicBezTo>
                <a:cubicBezTo>
                  <a:pt x="406822" y="1102843"/>
                  <a:pt x="375900" y="1311565"/>
                  <a:pt x="352709" y="1200026"/>
                </a:cubicBezTo>
                <a:cubicBezTo>
                  <a:pt x="329518" y="1088487"/>
                  <a:pt x="269882" y="627974"/>
                  <a:pt x="240065" y="491035"/>
                </a:cubicBezTo>
                <a:cubicBezTo>
                  <a:pt x="210248" y="354096"/>
                  <a:pt x="189266" y="451278"/>
                  <a:pt x="173805" y="378391"/>
                </a:cubicBezTo>
                <a:cubicBezTo>
                  <a:pt x="158344" y="305504"/>
                  <a:pt x="119691" y="-55618"/>
                  <a:pt x="140674" y="7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 2234">
            <a:extLst>
              <a:ext uri="{FF2B5EF4-FFF2-40B4-BE49-F238E27FC236}">
                <a16:creationId xmlns:a16="http://schemas.microsoft.com/office/drawing/2014/main" id="{B3963E4B-0887-0DEB-8C8C-94BE58FDB7EB}"/>
              </a:ext>
            </a:extLst>
          </p:cNvPr>
          <p:cNvSpPr/>
          <p:nvPr/>
        </p:nvSpPr>
        <p:spPr>
          <a:xfrm>
            <a:off x="2981725" y="6297949"/>
            <a:ext cx="351214" cy="1634397"/>
          </a:xfrm>
          <a:custGeom>
            <a:avLst/>
            <a:gdLst>
              <a:gd name="connsiteX0" fmla="*/ 14 w 351214"/>
              <a:gd name="connsiteY0" fmla="*/ 10086 h 1634397"/>
              <a:gd name="connsiteX1" fmla="*/ 86153 w 351214"/>
              <a:gd name="connsiteY1" fmla="*/ 884729 h 1634397"/>
              <a:gd name="connsiteX2" fmla="*/ 99405 w 351214"/>
              <a:gd name="connsiteY2" fmla="*/ 725703 h 1634397"/>
              <a:gd name="connsiteX3" fmla="*/ 351197 w 351214"/>
              <a:gd name="connsiteY3" fmla="*/ 1633477 h 1634397"/>
              <a:gd name="connsiteX4" fmla="*/ 86153 w 351214"/>
              <a:gd name="connsiteY4" fmla="*/ 897981 h 1634397"/>
              <a:gd name="connsiteX5" fmla="*/ 112658 w 351214"/>
              <a:gd name="connsiteY5" fmla="*/ 957616 h 1634397"/>
              <a:gd name="connsiteX6" fmla="*/ 79527 w 351214"/>
              <a:gd name="connsiteY6" fmla="*/ 440781 h 1634397"/>
              <a:gd name="connsiteX7" fmla="*/ 14 w 351214"/>
              <a:gd name="connsiteY7" fmla="*/ 10086 h 16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214" h="1634397">
                <a:moveTo>
                  <a:pt x="14" y="10086"/>
                </a:moveTo>
                <a:cubicBezTo>
                  <a:pt x="1118" y="84077"/>
                  <a:pt x="69588" y="765460"/>
                  <a:pt x="86153" y="884729"/>
                </a:cubicBezTo>
                <a:cubicBezTo>
                  <a:pt x="102718" y="1003999"/>
                  <a:pt x="55231" y="600912"/>
                  <a:pt x="99405" y="725703"/>
                </a:cubicBezTo>
                <a:cubicBezTo>
                  <a:pt x="143579" y="850494"/>
                  <a:pt x="353406" y="1604764"/>
                  <a:pt x="351197" y="1633477"/>
                </a:cubicBezTo>
                <a:cubicBezTo>
                  <a:pt x="348988" y="1662190"/>
                  <a:pt x="125909" y="1010624"/>
                  <a:pt x="86153" y="897981"/>
                </a:cubicBezTo>
                <a:cubicBezTo>
                  <a:pt x="46397" y="785338"/>
                  <a:pt x="113762" y="1033816"/>
                  <a:pt x="112658" y="957616"/>
                </a:cubicBezTo>
                <a:cubicBezTo>
                  <a:pt x="111554" y="881416"/>
                  <a:pt x="97197" y="593181"/>
                  <a:pt x="79527" y="440781"/>
                </a:cubicBezTo>
                <a:cubicBezTo>
                  <a:pt x="61857" y="288381"/>
                  <a:pt x="-1090" y="-63905"/>
                  <a:pt x="14" y="10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 2235">
            <a:extLst>
              <a:ext uri="{FF2B5EF4-FFF2-40B4-BE49-F238E27FC236}">
                <a16:creationId xmlns:a16="http://schemas.microsoft.com/office/drawing/2014/main" id="{277EE476-C690-5DBD-BBB2-6FFA85DF7C7F}"/>
              </a:ext>
            </a:extLst>
          </p:cNvPr>
          <p:cNvSpPr/>
          <p:nvPr/>
        </p:nvSpPr>
        <p:spPr>
          <a:xfrm>
            <a:off x="2000019" y="6886629"/>
            <a:ext cx="830752" cy="1205637"/>
          </a:xfrm>
          <a:custGeom>
            <a:avLst/>
            <a:gdLst>
              <a:gd name="connsiteX0" fmla="*/ 822694 w 830752"/>
              <a:gd name="connsiteY0" fmla="*/ 4501 h 1205637"/>
              <a:gd name="connsiteX1" fmla="*/ 498016 w 830752"/>
              <a:gd name="connsiteY1" fmla="*/ 680362 h 1205637"/>
              <a:gd name="connsiteX2" fmla="*/ 7685 w 830752"/>
              <a:gd name="connsiteY2" fmla="*/ 1190571 h 1205637"/>
              <a:gd name="connsiteX3" fmla="*/ 232972 w 830752"/>
              <a:gd name="connsiteY3" fmla="*/ 1011667 h 1205637"/>
              <a:gd name="connsiteX4" fmla="*/ 690172 w 830752"/>
              <a:gd name="connsiteY4" fmla="*/ 415319 h 1205637"/>
              <a:gd name="connsiteX5" fmla="*/ 822694 w 830752"/>
              <a:gd name="connsiteY5" fmla="*/ 4501 h 120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752" h="1205637">
                <a:moveTo>
                  <a:pt x="822694" y="4501"/>
                </a:moveTo>
                <a:cubicBezTo>
                  <a:pt x="790668" y="48675"/>
                  <a:pt x="633851" y="482684"/>
                  <a:pt x="498016" y="680362"/>
                </a:cubicBezTo>
                <a:cubicBezTo>
                  <a:pt x="362181" y="878040"/>
                  <a:pt x="51859" y="1135354"/>
                  <a:pt x="7685" y="1190571"/>
                </a:cubicBezTo>
                <a:cubicBezTo>
                  <a:pt x="-36489" y="1245788"/>
                  <a:pt x="119224" y="1140876"/>
                  <a:pt x="232972" y="1011667"/>
                </a:cubicBezTo>
                <a:cubicBezTo>
                  <a:pt x="346720" y="882458"/>
                  <a:pt x="592989" y="578762"/>
                  <a:pt x="690172" y="415319"/>
                </a:cubicBezTo>
                <a:cubicBezTo>
                  <a:pt x="787355" y="251876"/>
                  <a:pt x="854720" y="-39673"/>
                  <a:pt x="822694" y="4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 2236">
            <a:extLst>
              <a:ext uri="{FF2B5EF4-FFF2-40B4-BE49-F238E27FC236}">
                <a16:creationId xmlns:a16="http://schemas.microsoft.com/office/drawing/2014/main" id="{1D236432-1670-B132-CA7E-16FC9627DEFC}"/>
              </a:ext>
            </a:extLst>
          </p:cNvPr>
          <p:cNvSpPr/>
          <p:nvPr/>
        </p:nvSpPr>
        <p:spPr>
          <a:xfrm>
            <a:off x="7998244" y="3997658"/>
            <a:ext cx="272786" cy="1341192"/>
          </a:xfrm>
          <a:custGeom>
            <a:avLst/>
            <a:gdLst>
              <a:gd name="connsiteX0" fmla="*/ 27544 w 272786"/>
              <a:gd name="connsiteY0" fmla="*/ 1465 h 1341192"/>
              <a:gd name="connsiteX1" fmla="*/ 258898 w 272786"/>
              <a:gd name="connsiteY1" fmla="*/ 486207 h 1341192"/>
              <a:gd name="connsiteX2" fmla="*/ 2 w 272786"/>
              <a:gd name="connsiteY2" fmla="*/ 1340014 h 1341192"/>
              <a:gd name="connsiteX3" fmla="*/ 253390 w 272786"/>
              <a:gd name="connsiteY3" fmla="*/ 673494 h 1341192"/>
              <a:gd name="connsiteX4" fmla="*/ 253390 w 272786"/>
              <a:gd name="connsiteY4" fmla="*/ 745103 h 1341192"/>
              <a:gd name="connsiteX5" fmla="*/ 236864 w 272786"/>
              <a:gd name="connsiteY5" fmla="*/ 348496 h 1341192"/>
              <a:gd name="connsiteX6" fmla="*/ 27544 w 272786"/>
              <a:gd name="connsiteY6" fmla="*/ 1465 h 134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786" h="1341192">
                <a:moveTo>
                  <a:pt x="27544" y="1465"/>
                </a:moveTo>
                <a:cubicBezTo>
                  <a:pt x="31216" y="24417"/>
                  <a:pt x="263488" y="263116"/>
                  <a:pt x="258898" y="486207"/>
                </a:cubicBezTo>
                <a:cubicBezTo>
                  <a:pt x="254308" y="709298"/>
                  <a:pt x="920" y="1308800"/>
                  <a:pt x="2" y="1340014"/>
                </a:cubicBezTo>
                <a:cubicBezTo>
                  <a:pt x="-916" y="1371228"/>
                  <a:pt x="211159" y="772646"/>
                  <a:pt x="253390" y="673494"/>
                </a:cubicBezTo>
                <a:cubicBezTo>
                  <a:pt x="295621" y="574342"/>
                  <a:pt x="256144" y="799269"/>
                  <a:pt x="253390" y="745103"/>
                </a:cubicBezTo>
                <a:cubicBezTo>
                  <a:pt x="250636" y="690937"/>
                  <a:pt x="270833" y="466009"/>
                  <a:pt x="236864" y="348496"/>
                </a:cubicBezTo>
                <a:cubicBezTo>
                  <a:pt x="202895" y="230983"/>
                  <a:pt x="23872" y="-21487"/>
                  <a:pt x="27544" y="1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 2237">
            <a:extLst>
              <a:ext uri="{FF2B5EF4-FFF2-40B4-BE49-F238E27FC236}">
                <a16:creationId xmlns:a16="http://schemas.microsoft.com/office/drawing/2014/main" id="{451DB4E6-180A-E8BC-DDB3-B37C63FE2799}"/>
              </a:ext>
            </a:extLst>
          </p:cNvPr>
          <p:cNvSpPr/>
          <p:nvPr/>
        </p:nvSpPr>
        <p:spPr>
          <a:xfrm>
            <a:off x="7913158" y="5609262"/>
            <a:ext cx="399423" cy="2364689"/>
          </a:xfrm>
          <a:custGeom>
            <a:avLst/>
            <a:gdLst>
              <a:gd name="connsiteX0" fmla="*/ 2461 w 399423"/>
              <a:gd name="connsiteY0" fmla="*/ 9340 h 2364689"/>
              <a:gd name="connsiteX1" fmla="*/ 382543 w 399423"/>
              <a:gd name="connsiteY1" fmla="*/ 780521 h 2364689"/>
              <a:gd name="connsiteX2" fmla="*/ 272375 w 399423"/>
              <a:gd name="connsiteY2" fmla="*/ 1772039 h 2364689"/>
              <a:gd name="connsiteX3" fmla="*/ 321950 w 399423"/>
              <a:gd name="connsiteY3" fmla="*/ 1645345 h 2364689"/>
              <a:gd name="connsiteX4" fmla="*/ 24495 w 399423"/>
              <a:gd name="connsiteY4" fmla="*/ 2339408 h 2364689"/>
              <a:gd name="connsiteX5" fmla="*/ 151189 w 399423"/>
              <a:gd name="connsiteY5" fmla="*/ 2086020 h 2364689"/>
              <a:gd name="connsiteX6" fmla="*/ 399069 w 399423"/>
              <a:gd name="connsiteY6" fmla="*/ 901707 h 2364689"/>
              <a:gd name="connsiteX7" fmla="*/ 206273 w 399423"/>
              <a:gd name="connsiteY7" fmla="*/ 433490 h 2364689"/>
              <a:gd name="connsiteX8" fmla="*/ 217290 w 399423"/>
              <a:gd name="connsiteY8" fmla="*/ 356372 h 2364689"/>
              <a:gd name="connsiteX9" fmla="*/ 2461 w 399423"/>
              <a:gd name="connsiteY9" fmla="*/ 9340 h 236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423" h="2364689">
                <a:moveTo>
                  <a:pt x="2461" y="9340"/>
                </a:moveTo>
                <a:cubicBezTo>
                  <a:pt x="30003" y="80031"/>
                  <a:pt x="337557" y="486738"/>
                  <a:pt x="382543" y="780521"/>
                </a:cubicBezTo>
                <a:cubicBezTo>
                  <a:pt x="427529" y="1074304"/>
                  <a:pt x="282474" y="1627902"/>
                  <a:pt x="272375" y="1772039"/>
                </a:cubicBezTo>
                <a:cubicBezTo>
                  <a:pt x="262276" y="1916176"/>
                  <a:pt x="363263" y="1550784"/>
                  <a:pt x="321950" y="1645345"/>
                </a:cubicBezTo>
                <a:cubicBezTo>
                  <a:pt x="280637" y="1739906"/>
                  <a:pt x="52955" y="2265962"/>
                  <a:pt x="24495" y="2339408"/>
                </a:cubicBezTo>
                <a:cubicBezTo>
                  <a:pt x="-3965" y="2412854"/>
                  <a:pt x="88760" y="2325637"/>
                  <a:pt x="151189" y="2086020"/>
                </a:cubicBezTo>
                <a:cubicBezTo>
                  <a:pt x="213618" y="1846403"/>
                  <a:pt x="389888" y="1177129"/>
                  <a:pt x="399069" y="901707"/>
                </a:cubicBezTo>
                <a:cubicBezTo>
                  <a:pt x="408250" y="626285"/>
                  <a:pt x="236570" y="524379"/>
                  <a:pt x="206273" y="433490"/>
                </a:cubicBezTo>
                <a:cubicBezTo>
                  <a:pt x="175977" y="342601"/>
                  <a:pt x="247586" y="422473"/>
                  <a:pt x="217290" y="356372"/>
                </a:cubicBezTo>
                <a:cubicBezTo>
                  <a:pt x="186994" y="290271"/>
                  <a:pt x="-25081" y="-61351"/>
                  <a:pt x="2461" y="9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 2238">
            <a:extLst>
              <a:ext uri="{FF2B5EF4-FFF2-40B4-BE49-F238E27FC236}">
                <a16:creationId xmlns:a16="http://schemas.microsoft.com/office/drawing/2014/main" id="{E920D7F4-2AE0-6BF8-173A-C01FA41AD4A9}"/>
              </a:ext>
            </a:extLst>
          </p:cNvPr>
          <p:cNvSpPr/>
          <p:nvPr/>
        </p:nvSpPr>
        <p:spPr>
          <a:xfrm>
            <a:off x="7684213" y="5920246"/>
            <a:ext cx="211504" cy="1910612"/>
          </a:xfrm>
          <a:custGeom>
            <a:avLst/>
            <a:gdLst>
              <a:gd name="connsiteX0" fmla="*/ 52 w 211504"/>
              <a:gd name="connsiteY0" fmla="*/ 1320 h 1910612"/>
              <a:gd name="connsiteX1" fmla="*/ 121238 w 211504"/>
              <a:gd name="connsiteY1" fmla="*/ 998347 h 1910612"/>
              <a:gd name="connsiteX2" fmla="*/ 104712 w 211504"/>
              <a:gd name="connsiteY2" fmla="*/ 866144 h 1910612"/>
              <a:gd name="connsiteX3" fmla="*/ 137763 w 211504"/>
              <a:gd name="connsiteY3" fmla="*/ 1207667 h 1910612"/>
              <a:gd name="connsiteX4" fmla="*/ 159797 w 211504"/>
              <a:gd name="connsiteY4" fmla="*/ 1158091 h 1910612"/>
              <a:gd name="connsiteX5" fmla="*/ 187339 w 211504"/>
              <a:gd name="connsiteY5" fmla="*/ 1896221 h 1910612"/>
              <a:gd name="connsiteX6" fmla="*/ 209373 w 211504"/>
              <a:gd name="connsiteY6" fmla="*/ 1576732 h 1910612"/>
              <a:gd name="connsiteX7" fmla="*/ 132254 w 211504"/>
              <a:gd name="connsiteY7" fmla="*/ 739450 h 1910612"/>
              <a:gd name="connsiteX8" fmla="*/ 137763 w 211504"/>
              <a:gd name="connsiteY8" fmla="*/ 783518 h 1910612"/>
              <a:gd name="connsiteX9" fmla="*/ 52 w 211504"/>
              <a:gd name="connsiteY9" fmla="*/ 1320 h 19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504" h="1910612">
                <a:moveTo>
                  <a:pt x="52" y="1320"/>
                </a:moveTo>
                <a:cubicBezTo>
                  <a:pt x="-2702" y="37125"/>
                  <a:pt x="103795" y="854210"/>
                  <a:pt x="121238" y="998347"/>
                </a:cubicBezTo>
                <a:cubicBezTo>
                  <a:pt x="138681" y="1142484"/>
                  <a:pt x="101958" y="831257"/>
                  <a:pt x="104712" y="866144"/>
                </a:cubicBezTo>
                <a:cubicBezTo>
                  <a:pt x="107466" y="901031"/>
                  <a:pt x="128582" y="1159009"/>
                  <a:pt x="137763" y="1207667"/>
                </a:cubicBezTo>
                <a:cubicBezTo>
                  <a:pt x="146944" y="1256325"/>
                  <a:pt x="151534" y="1043332"/>
                  <a:pt x="159797" y="1158091"/>
                </a:cubicBezTo>
                <a:cubicBezTo>
                  <a:pt x="168060" y="1272850"/>
                  <a:pt x="179076" y="1826448"/>
                  <a:pt x="187339" y="1896221"/>
                </a:cubicBezTo>
                <a:cubicBezTo>
                  <a:pt x="195602" y="1965994"/>
                  <a:pt x="218554" y="1769527"/>
                  <a:pt x="209373" y="1576732"/>
                </a:cubicBezTo>
                <a:cubicBezTo>
                  <a:pt x="200192" y="1383937"/>
                  <a:pt x="144189" y="871652"/>
                  <a:pt x="132254" y="739450"/>
                </a:cubicBezTo>
                <a:cubicBezTo>
                  <a:pt x="120319" y="607248"/>
                  <a:pt x="159797" y="898277"/>
                  <a:pt x="137763" y="783518"/>
                </a:cubicBezTo>
                <a:cubicBezTo>
                  <a:pt x="115729" y="668759"/>
                  <a:pt x="2806" y="-34485"/>
                  <a:pt x="52" y="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0" name="フリーフォーム 2239">
            <a:extLst>
              <a:ext uri="{FF2B5EF4-FFF2-40B4-BE49-F238E27FC236}">
                <a16:creationId xmlns:a16="http://schemas.microsoft.com/office/drawing/2014/main" id="{B95F4561-A1C9-F3F7-7883-CB04D1A6B918}"/>
              </a:ext>
            </a:extLst>
          </p:cNvPr>
          <p:cNvSpPr/>
          <p:nvPr/>
        </p:nvSpPr>
        <p:spPr>
          <a:xfrm>
            <a:off x="7249120" y="6844158"/>
            <a:ext cx="994290" cy="2070753"/>
          </a:xfrm>
          <a:custGeom>
            <a:avLst/>
            <a:gdLst>
              <a:gd name="connsiteX0" fmla="*/ 38538 w 994290"/>
              <a:gd name="connsiteY0" fmla="*/ 2825 h 2070753"/>
              <a:gd name="connsiteX1" fmla="*/ 22013 w 994290"/>
              <a:gd name="connsiteY1" fmla="*/ 586719 h 2070753"/>
              <a:gd name="connsiteX2" fmla="*/ 291926 w 994290"/>
              <a:gd name="connsiteY2" fmla="*/ 1330358 h 2070753"/>
              <a:gd name="connsiteX3" fmla="*/ 302943 w 994290"/>
              <a:gd name="connsiteY3" fmla="*/ 1225697 h 2070753"/>
              <a:gd name="connsiteX4" fmla="*/ 952938 w 994290"/>
              <a:gd name="connsiteY4" fmla="*/ 1870184 h 2070753"/>
              <a:gd name="connsiteX5" fmla="*/ 694041 w 994290"/>
              <a:gd name="connsiteY5" fmla="*/ 2068488 h 2070753"/>
              <a:gd name="connsiteX6" fmla="*/ 963955 w 994290"/>
              <a:gd name="connsiteY6" fmla="*/ 1969336 h 2070753"/>
              <a:gd name="connsiteX7" fmla="*/ 925396 w 994290"/>
              <a:gd name="connsiteY7" fmla="*/ 1842642 h 2070753"/>
              <a:gd name="connsiteX8" fmla="*/ 407603 w 994290"/>
              <a:gd name="connsiteY8" fmla="*/ 1429509 h 2070753"/>
              <a:gd name="connsiteX9" fmla="*/ 512263 w 994290"/>
              <a:gd name="connsiteY9" fmla="*/ 1484594 h 2070753"/>
              <a:gd name="connsiteX10" fmla="*/ 38538 w 994290"/>
              <a:gd name="connsiteY10" fmla="*/ 845615 h 2070753"/>
              <a:gd name="connsiteX11" fmla="*/ 27521 w 994290"/>
              <a:gd name="connsiteY11" fmla="*/ 382907 h 2070753"/>
              <a:gd name="connsiteX12" fmla="*/ 38538 w 994290"/>
              <a:gd name="connsiteY12" fmla="*/ 2825 h 207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4290" h="2070753">
                <a:moveTo>
                  <a:pt x="38538" y="2825"/>
                </a:moveTo>
                <a:cubicBezTo>
                  <a:pt x="37620" y="36794"/>
                  <a:pt x="-20218" y="365464"/>
                  <a:pt x="22013" y="586719"/>
                </a:cubicBezTo>
                <a:cubicBezTo>
                  <a:pt x="64244" y="807974"/>
                  <a:pt x="245104" y="1223862"/>
                  <a:pt x="291926" y="1330358"/>
                </a:cubicBezTo>
                <a:cubicBezTo>
                  <a:pt x="338748" y="1436854"/>
                  <a:pt x="192774" y="1135726"/>
                  <a:pt x="302943" y="1225697"/>
                </a:cubicBezTo>
                <a:cubicBezTo>
                  <a:pt x="413112" y="1315668"/>
                  <a:pt x="887755" y="1729719"/>
                  <a:pt x="952938" y="1870184"/>
                </a:cubicBezTo>
                <a:cubicBezTo>
                  <a:pt x="1018121" y="2010649"/>
                  <a:pt x="692205" y="2051963"/>
                  <a:pt x="694041" y="2068488"/>
                </a:cubicBezTo>
                <a:cubicBezTo>
                  <a:pt x="695877" y="2085013"/>
                  <a:pt x="925396" y="2006977"/>
                  <a:pt x="963955" y="1969336"/>
                </a:cubicBezTo>
                <a:cubicBezTo>
                  <a:pt x="1002514" y="1931695"/>
                  <a:pt x="1018121" y="1932613"/>
                  <a:pt x="925396" y="1842642"/>
                </a:cubicBezTo>
                <a:cubicBezTo>
                  <a:pt x="832671" y="1752671"/>
                  <a:pt x="476459" y="1489184"/>
                  <a:pt x="407603" y="1429509"/>
                </a:cubicBezTo>
                <a:cubicBezTo>
                  <a:pt x="338747" y="1369834"/>
                  <a:pt x="573774" y="1581910"/>
                  <a:pt x="512263" y="1484594"/>
                </a:cubicBezTo>
                <a:cubicBezTo>
                  <a:pt x="450752" y="1387278"/>
                  <a:pt x="119328" y="1029229"/>
                  <a:pt x="38538" y="845615"/>
                </a:cubicBezTo>
                <a:cubicBezTo>
                  <a:pt x="-42252" y="662001"/>
                  <a:pt x="29357" y="516027"/>
                  <a:pt x="27521" y="382907"/>
                </a:cubicBezTo>
                <a:cubicBezTo>
                  <a:pt x="25685" y="249787"/>
                  <a:pt x="39456" y="-31144"/>
                  <a:pt x="38538" y="2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 2240">
            <a:extLst>
              <a:ext uri="{FF2B5EF4-FFF2-40B4-BE49-F238E27FC236}">
                <a16:creationId xmlns:a16="http://schemas.microsoft.com/office/drawing/2014/main" id="{E367847E-4C74-3553-19F6-E4878BC657CA}"/>
              </a:ext>
            </a:extLst>
          </p:cNvPr>
          <p:cNvSpPr/>
          <p:nvPr/>
        </p:nvSpPr>
        <p:spPr>
          <a:xfrm>
            <a:off x="6898737" y="6879704"/>
            <a:ext cx="342529" cy="932280"/>
          </a:xfrm>
          <a:custGeom>
            <a:avLst/>
            <a:gdLst>
              <a:gd name="connsiteX0" fmla="*/ 311803 w 342529"/>
              <a:gd name="connsiteY0" fmla="*/ 38889 h 932280"/>
              <a:gd name="connsiteX1" fmla="*/ 85957 w 342529"/>
              <a:gd name="connsiteY1" fmla="*/ 628291 h 932280"/>
              <a:gd name="connsiteX2" fmla="*/ 146550 w 342529"/>
              <a:gd name="connsiteY2" fmla="*/ 501597 h 932280"/>
              <a:gd name="connsiteX3" fmla="*/ 3330 w 342529"/>
              <a:gd name="connsiteY3" fmla="*/ 920238 h 932280"/>
              <a:gd name="connsiteX4" fmla="*/ 58415 w 342529"/>
              <a:gd name="connsiteY4" fmla="*/ 766002 h 932280"/>
              <a:gd name="connsiteX5" fmla="*/ 201634 w 342529"/>
              <a:gd name="connsiteY5" fmla="*/ 226176 h 932280"/>
              <a:gd name="connsiteX6" fmla="*/ 96974 w 342529"/>
              <a:gd name="connsiteY6" fmla="*/ 418971 h 932280"/>
              <a:gd name="connsiteX7" fmla="*/ 317311 w 342529"/>
              <a:gd name="connsiteY7" fmla="*/ 93973 h 932280"/>
              <a:gd name="connsiteX8" fmla="*/ 311803 w 342529"/>
              <a:gd name="connsiteY8" fmla="*/ 38889 h 93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529" h="932280">
                <a:moveTo>
                  <a:pt x="311803" y="38889"/>
                </a:moveTo>
                <a:cubicBezTo>
                  <a:pt x="273244" y="127942"/>
                  <a:pt x="113499" y="551173"/>
                  <a:pt x="85957" y="628291"/>
                </a:cubicBezTo>
                <a:cubicBezTo>
                  <a:pt x="58415" y="705409"/>
                  <a:pt x="160321" y="452939"/>
                  <a:pt x="146550" y="501597"/>
                </a:cubicBezTo>
                <a:cubicBezTo>
                  <a:pt x="132779" y="550255"/>
                  <a:pt x="18019" y="876171"/>
                  <a:pt x="3330" y="920238"/>
                </a:cubicBezTo>
                <a:cubicBezTo>
                  <a:pt x="-11359" y="964305"/>
                  <a:pt x="25364" y="881679"/>
                  <a:pt x="58415" y="766002"/>
                </a:cubicBezTo>
                <a:cubicBezTo>
                  <a:pt x="91466" y="650325"/>
                  <a:pt x="195208" y="284014"/>
                  <a:pt x="201634" y="226176"/>
                </a:cubicBezTo>
                <a:cubicBezTo>
                  <a:pt x="208060" y="168338"/>
                  <a:pt x="77695" y="441005"/>
                  <a:pt x="96974" y="418971"/>
                </a:cubicBezTo>
                <a:cubicBezTo>
                  <a:pt x="116253" y="396937"/>
                  <a:pt x="281506" y="154566"/>
                  <a:pt x="317311" y="93973"/>
                </a:cubicBezTo>
                <a:cubicBezTo>
                  <a:pt x="353116" y="33380"/>
                  <a:pt x="350362" y="-50164"/>
                  <a:pt x="311803" y="38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 2241">
            <a:extLst>
              <a:ext uri="{FF2B5EF4-FFF2-40B4-BE49-F238E27FC236}">
                <a16:creationId xmlns:a16="http://schemas.microsoft.com/office/drawing/2014/main" id="{F763ADBC-E0C4-D839-9572-0E301AFC45C8}"/>
              </a:ext>
            </a:extLst>
          </p:cNvPr>
          <p:cNvSpPr/>
          <p:nvPr/>
        </p:nvSpPr>
        <p:spPr>
          <a:xfrm>
            <a:off x="7003296" y="7143666"/>
            <a:ext cx="995409" cy="1637743"/>
          </a:xfrm>
          <a:custGeom>
            <a:avLst/>
            <a:gdLst>
              <a:gd name="connsiteX0" fmla="*/ 234786 w 995409"/>
              <a:gd name="connsiteY0" fmla="*/ 773 h 1637743"/>
              <a:gd name="connsiteX1" fmla="*/ 3432 w 995409"/>
              <a:gd name="connsiteY1" fmla="*/ 579158 h 1637743"/>
              <a:gd name="connsiteX2" fmla="*/ 91567 w 995409"/>
              <a:gd name="connsiteY2" fmla="*/ 507548 h 1637743"/>
              <a:gd name="connsiteX3" fmla="*/ 25465 w 995409"/>
              <a:gd name="connsiteY3" fmla="*/ 931698 h 1637743"/>
              <a:gd name="connsiteX4" fmla="*/ 91567 w 995409"/>
              <a:gd name="connsiteY4" fmla="*/ 1102459 h 1637743"/>
              <a:gd name="connsiteX5" fmla="*/ 97075 w 995409"/>
              <a:gd name="connsiteY5" fmla="*/ 1063900 h 1637743"/>
              <a:gd name="connsiteX6" fmla="*/ 273345 w 995409"/>
              <a:gd name="connsiteY6" fmla="*/ 1350339 h 1637743"/>
              <a:gd name="connsiteX7" fmla="*/ 994950 w 995409"/>
              <a:gd name="connsiteY7" fmla="*/ 1636777 h 1637743"/>
              <a:gd name="connsiteX8" fmla="*/ 383514 w 995409"/>
              <a:gd name="connsiteY8" fmla="*/ 1443982 h 1637743"/>
              <a:gd name="connsiteX9" fmla="*/ 444106 w 995409"/>
              <a:gd name="connsiteY9" fmla="*/ 1454999 h 1637743"/>
              <a:gd name="connsiteX10" fmla="*/ 212752 w 995409"/>
              <a:gd name="connsiteY10" fmla="*/ 1262204 h 1637743"/>
              <a:gd name="connsiteX11" fmla="*/ 69533 w 995409"/>
              <a:gd name="connsiteY11" fmla="*/ 931698 h 1637743"/>
              <a:gd name="connsiteX12" fmla="*/ 130126 w 995409"/>
              <a:gd name="connsiteY12" fmla="*/ 364329 h 1637743"/>
              <a:gd name="connsiteX13" fmla="*/ 80550 w 995409"/>
              <a:gd name="connsiteY13" fmla="*/ 452464 h 1637743"/>
              <a:gd name="connsiteX14" fmla="*/ 234786 w 995409"/>
              <a:gd name="connsiteY14" fmla="*/ 773 h 163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5409" h="1637743">
                <a:moveTo>
                  <a:pt x="234786" y="773"/>
                </a:moveTo>
                <a:cubicBezTo>
                  <a:pt x="221933" y="21889"/>
                  <a:pt x="27302" y="494696"/>
                  <a:pt x="3432" y="579158"/>
                </a:cubicBezTo>
                <a:cubicBezTo>
                  <a:pt x="-20438" y="663621"/>
                  <a:pt x="87895" y="448791"/>
                  <a:pt x="91567" y="507548"/>
                </a:cubicBezTo>
                <a:cubicBezTo>
                  <a:pt x="95239" y="566305"/>
                  <a:pt x="25465" y="832546"/>
                  <a:pt x="25465" y="931698"/>
                </a:cubicBezTo>
                <a:cubicBezTo>
                  <a:pt x="25465" y="1030850"/>
                  <a:pt x="79632" y="1080425"/>
                  <a:pt x="91567" y="1102459"/>
                </a:cubicBezTo>
                <a:cubicBezTo>
                  <a:pt x="103502" y="1124493"/>
                  <a:pt x="66779" y="1022587"/>
                  <a:pt x="97075" y="1063900"/>
                </a:cubicBezTo>
                <a:cubicBezTo>
                  <a:pt x="127371" y="1105213"/>
                  <a:pt x="123699" y="1254860"/>
                  <a:pt x="273345" y="1350339"/>
                </a:cubicBezTo>
                <a:cubicBezTo>
                  <a:pt x="422991" y="1445819"/>
                  <a:pt x="976589" y="1621170"/>
                  <a:pt x="994950" y="1636777"/>
                </a:cubicBezTo>
                <a:cubicBezTo>
                  <a:pt x="1013311" y="1652384"/>
                  <a:pt x="475321" y="1474278"/>
                  <a:pt x="383514" y="1443982"/>
                </a:cubicBezTo>
                <a:cubicBezTo>
                  <a:pt x="291707" y="1413686"/>
                  <a:pt x="472566" y="1485295"/>
                  <a:pt x="444106" y="1454999"/>
                </a:cubicBezTo>
                <a:cubicBezTo>
                  <a:pt x="415646" y="1424703"/>
                  <a:pt x="275181" y="1349421"/>
                  <a:pt x="212752" y="1262204"/>
                </a:cubicBezTo>
                <a:cubicBezTo>
                  <a:pt x="150323" y="1174987"/>
                  <a:pt x="83304" y="1081344"/>
                  <a:pt x="69533" y="931698"/>
                </a:cubicBezTo>
                <a:cubicBezTo>
                  <a:pt x="55762" y="782052"/>
                  <a:pt x="128290" y="444201"/>
                  <a:pt x="130126" y="364329"/>
                </a:cubicBezTo>
                <a:cubicBezTo>
                  <a:pt x="131962" y="284457"/>
                  <a:pt x="61271" y="507548"/>
                  <a:pt x="80550" y="452464"/>
                </a:cubicBezTo>
                <a:cubicBezTo>
                  <a:pt x="99829" y="397380"/>
                  <a:pt x="247639" y="-20343"/>
                  <a:pt x="234786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4" name="フリーフォーム 2243">
            <a:extLst>
              <a:ext uri="{FF2B5EF4-FFF2-40B4-BE49-F238E27FC236}">
                <a16:creationId xmlns:a16="http://schemas.microsoft.com/office/drawing/2014/main" id="{5E887995-97A2-1FB3-A932-292BBF07D6D1}"/>
              </a:ext>
            </a:extLst>
          </p:cNvPr>
          <p:cNvSpPr/>
          <p:nvPr/>
        </p:nvSpPr>
        <p:spPr>
          <a:xfrm>
            <a:off x="7573694" y="6346732"/>
            <a:ext cx="612100" cy="2014198"/>
          </a:xfrm>
          <a:custGeom>
            <a:avLst/>
            <a:gdLst>
              <a:gd name="connsiteX0" fmla="*/ 402 w 612100"/>
              <a:gd name="connsiteY0" fmla="*/ 10001 h 2014198"/>
              <a:gd name="connsiteX1" fmla="*/ 116079 w 612100"/>
              <a:gd name="connsiteY1" fmla="*/ 990502 h 2014198"/>
              <a:gd name="connsiteX2" fmla="*/ 149130 w 612100"/>
              <a:gd name="connsiteY2" fmla="*/ 869316 h 2014198"/>
              <a:gd name="connsiteX3" fmla="*/ 132605 w 612100"/>
              <a:gd name="connsiteY3" fmla="*/ 1293466 h 2014198"/>
              <a:gd name="connsiteX4" fmla="*/ 220740 w 612100"/>
              <a:gd name="connsiteY4" fmla="*/ 1546854 h 2014198"/>
              <a:gd name="connsiteX5" fmla="*/ 204214 w 612100"/>
              <a:gd name="connsiteY5" fmla="*/ 1475244 h 2014198"/>
              <a:gd name="connsiteX6" fmla="*/ 606330 w 612100"/>
              <a:gd name="connsiteY6" fmla="*/ 2009562 h 2014198"/>
              <a:gd name="connsiteX7" fmla="*/ 424552 w 612100"/>
              <a:gd name="connsiteY7" fmla="*/ 1717615 h 2014198"/>
              <a:gd name="connsiteX8" fmla="*/ 182181 w 612100"/>
              <a:gd name="connsiteY8" fmla="*/ 1420160 h 2014198"/>
              <a:gd name="connsiteX9" fmla="*/ 77520 w 612100"/>
              <a:gd name="connsiteY9" fmla="*/ 434150 h 2014198"/>
              <a:gd name="connsiteX10" fmla="*/ 77520 w 612100"/>
              <a:gd name="connsiteY10" fmla="*/ 478217 h 2014198"/>
              <a:gd name="connsiteX11" fmla="*/ 402 w 612100"/>
              <a:gd name="connsiteY11" fmla="*/ 10001 h 201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2100" h="2014198">
                <a:moveTo>
                  <a:pt x="402" y="10001"/>
                </a:moveTo>
                <a:cubicBezTo>
                  <a:pt x="6828" y="95382"/>
                  <a:pt x="91291" y="847283"/>
                  <a:pt x="116079" y="990502"/>
                </a:cubicBezTo>
                <a:cubicBezTo>
                  <a:pt x="140867" y="1133721"/>
                  <a:pt x="146376" y="818822"/>
                  <a:pt x="149130" y="869316"/>
                </a:cubicBezTo>
                <a:cubicBezTo>
                  <a:pt x="151884" y="919810"/>
                  <a:pt x="120670" y="1180543"/>
                  <a:pt x="132605" y="1293466"/>
                </a:cubicBezTo>
                <a:cubicBezTo>
                  <a:pt x="144540" y="1406389"/>
                  <a:pt x="208805" y="1516558"/>
                  <a:pt x="220740" y="1546854"/>
                </a:cubicBezTo>
                <a:cubicBezTo>
                  <a:pt x="232675" y="1577150"/>
                  <a:pt x="139949" y="1398126"/>
                  <a:pt x="204214" y="1475244"/>
                </a:cubicBezTo>
                <a:cubicBezTo>
                  <a:pt x="268479" y="1552362"/>
                  <a:pt x="569607" y="1969167"/>
                  <a:pt x="606330" y="2009562"/>
                </a:cubicBezTo>
                <a:cubicBezTo>
                  <a:pt x="643053" y="2049957"/>
                  <a:pt x="495243" y="1815849"/>
                  <a:pt x="424552" y="1717615"/>
                </a:cubicBezTo>
                <a:cubicBezTo>
                  <a:pt x="353861" y="1619381"/>
                  <a:pt x="240020" y="1634071"/>
                  <a:pt x="182181" y="1420160"/>
                </a:cubicBezTo>
                <a:cubicBezTo>
                  <a:pt x="124342" y="1206249"/>
                  <a:pt x="94964" y="591141"/>
                  <a:pt x="77520" y="434150"/>
                </a:cubicBezTo>
                <a:cubicBezTo>
                  <a:pt x="60076" y="277159"/>
                  <a:pt x="88537" y="544318"/>
                  <a:pt x="77520" y="478217"/>
                </a:cubicBezTo>
                <a:cubicBezTo>
                  <a:pt x="66503" y="412116"/>
                  <a:pt x="-6024" y="-75380"/>
                  <a:pt x="402" y="10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5" name="フリーフォーム 2244">
            <a:extLst>
              <a:ext uri="{FF2B5EF4-FFF2-40B4-BE49-F238E27FC236}">
                <a16:creationId xmlns:a16="http://schemas.microsoft.com/office/drawing/2014/main" id="{9813BAC6-8B9E-2FBF-30F7-EAA0CCD973DD}"/>
              </a:ext>
            </a:extLst>
          </p:cNvPr>
          <p:cNvSpPr/>
          <p:nvPr/>
        </p:nvSpPr>
        <p:spPr>
          <a:xfrm>
            <a:off x="6876905" y="6927494"/>
            <a:ext cx="307329" cy="850341"/>
          </a:xfrm>
          <a:custGeom>
            <a:avLst/>
            <a:gdLst>
              <a:gd name="connsiteX0" fmla="*/ 306093 w 307329"/>
              <a:gd name="connsiteY0" fmla="*/ 7624 h 850341"/>
              <a:gd name="connsiteX1" fmla="*/ 3129 w 307329"/>
              <a:gd name="connsiteY1" fmla="*/ 844906 h 850341"/>
              <a:gd name="connsiteX2" fmla="*/ 146348 w 307329"/>
              <a:gd name="connsiteY2" fmla="*/ 371181 h 850341"/>
              <a:gd name="connsiteX3" fmla="*/ 113297 w 307329"/>
              <a:gd name="connsiteY3" fmla="*/ 426265 h 850341"/>
              <a:gd name="connsiteX4" fmla="*/ 306093 w 307329"/>
              <a:gd name="connsiteY4" fmla="*/ 7624 h 85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29" h="850341">
                <a:moveTo>
                  <a:pt x="306093" y="7624"/>
                </a:moveTo>
                <a:cubicBezTo>
                  <a:pt x="287732" y="77397"/>
                  <a:pt x="29753" y="784313"/>
                  <a:pt x="3129" y="844906"/>
                </a:cubicBezTo>
                <a:cubicBezTo>
                  <a:pt x="-23495" y="905499"/>
                  <a:pt x="127987" y="440954"/>
                  <a:pt x="146348" y="371181"/>
                </a:cubicBezTo>
                <a:cubicBezTo>
                  <a:pt x="164709" y="301408"/>
                  <a:pt x="94017" y="484104"/>
                  <a:pt x="113297" y="426265"/>
                </a:cubicBezTo>
                <a:cubicBezTo>
                  <a:pt x="132577" y="368426"/>
                  <a:pt x="324454" y="-62149"/>
                  <a:pt x="306093" y="7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 2245">
            <a:extLst>
              <a:ext uri="{FF2B5EF4-FFF2-40B4-BE49-F238E27FC236}">
                <a16:creationId xmlns:a16="http://schemas.microsoft.com/office/drawing/2014/main" id="{A27A7CAD-D55A-556C-18E2-D04EB645CFEA}"/>
              </a:ext>
            </a:extLst>
          </p:cNvPr>
          <p:cNvSpPr/>
          <p:nvPr/>
        </p:nvSpPr>
        <p:spPr>
          <a:xfrm>
            <a:off x="6874299" y="7492840"/>
            <a:ext cx="1137598" cy="1254362"/>
          </a:xfrm>
          <a:custGeom>
            <a:avLst/>
            <a:gdLst>
              <a:gd name="connsiteX0" fmla="*/ 16752 w 1137598"/>
              <a:gd name="connsiteY0" fmla="*/ 48206 h 1254362"/>
              <a:gd name="connsiteX1" fmla="*/ 71836 w 1137598"/>
              <a:gd name="connsiteY1" fmla="*/ 70240 h 1254362"/>
              <a:gd name="connsiteX2" fmla="*/ 479460 w 1137598"/>
              <a:gd name="connsiteY2" fmla="*/ 643117 h 1254362"/>
              <a:gd name="connsiteX3" fmla="*/ 369291 w 1137598"/>
              <a:gd name="connsiteY3" fmla="*/ 532948 h 1254362"/>
              <a:gd name="connsiteX4" fmla="*/ 837508 w 1137598"/>
              <a:gd name="connsiteY4" fmla="*/ 935064 h 1254362"/>
              <a:gd name="connsiteX5" fmla="*/ 1123947 w 1137598"/>
              <a:gd name="connsiteY5" fmla="*/ 1249044 h 1254362"/>
              <a:gd name="connsiteX6" fmla="*/ 1013778 w 1137598"/>
              <a:gd name="connsiteY6" fmla="*/ 1089300 h 1254362"/>
              <a:gd name="connsiteX7" fmla="*/ 347258 w 1137598"/>
              <a:gd name="connsiteY7" fmla="*/ 554982 h 1254362"/>
              <a:gd name="connsiteX8" fmla="*/ 369291 w 1137598"/>
              <a:gd name="connsiteY8" fmla="*/ 560490 h 1254362"/>
              <a:gd name="connsiteX9" fmla="*/ 259123 w 1137598"/>
              <a:gd name="connsiteY9" fmla="*/ 422779 h 1254362"/>
              <a:gd name="connsiteX10" fmla="*/ 16752 w 1137598"/>
              <a:gd name="connsiteY10" fmla="*/ 48206 h 125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7598" h="1254362">
                <a:moveTo>
                  <a:pt x="16752" y="48206"/>
                </a:moveTo>
                <a:cubicBezTo>
                  <a:pt x="-14463" y="-10551"/>
                  <a:pt x="-5282" y="-28912"/>
                  <a:pt x="71836" y="70240"/>
                </a:cubicBezTo>
                <a:cubicBezTo>
                  <a:pt x="148954" y="169392"/>
                  <a:pt x="429884" y="565999"/>
                  <a:pt x="479460" y="643117"/>
                </a:cubicBezTo>
                <a:cubicBezTo>
                  <a:pt x="529036" y="720235"/>
                  <a:pt x="309616" y="484290"/>
                  <a:pt x="369291" y="532948"/>
                </a:cubicBezTo>
                <a:cubicBezTo>
                  <a:pt x="428966" y="581606"/>
                  <a:pt x="711732" y="815715"/>
                  <a:pt x="837508" y="935064"/>
                </a:cubicBezTo>
                <a:cubicBezTo>
                  <a:pt x="963284" y="1054413"/>
                  <a:pt x="1094569" y="1223338"/>
                  <a:pt x="1123947" y="1249044"/>
                </a:cubicBezTo>
                <a:cubicBezTo>
                  <a:pt x="1153325" y="1274750"/>
                  <a:pt x="1143226" y="1204977"/>
                  <a:pt x="1013778" y="1089300"/>
                </a:cubicBezTo>
                <a:cubicBezTo>
                  <a:pt x="884330" y="973623"/>
                  <a:pt x="454673" y="643117"/>
                  <a:pt x="347258" y="554982"/>
                </a:cubicBezTo>
                <a:cubicBezTo>
                  <a:pt x="239843" y="466847"/>
                  <a:pt x="383980" y="582524"/>
                  <a:pt x="369291" y="560490"/>
                </a:cubicBezTo>
                <a:cubicBezTo>
                  <a:pt x="354602" y="538456"/>
                  <a:pt x="314207" y="508160"/>
                  <a:pt x="259123" y="422779"/>
                </a:cubicBezTo>
                <a:cubicBezTo>
                  <a:pt x="204039" y="337398"/>
                  <a:pt x="47967" y="106963"/>
                  <a:pt x="16752" y="48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 2246">
            <a:extLst>
              <a:ext uri="{FF2B5EF4-FFF2-40B4-BE49-F238E27FC236}">
                <a16:creationId xmlns:a16="http://schemas.microsoft.com/office/drawing/2014/main" id="{B845CC8D-1FE4-B8FC-AAD7-273BAB41BB07}"/>
              </a:ext>
            </a:extLst>
          </p:cNvPr>
          <p:cNvSpPr/>
          <p:nvPr/>
        </p:nvSpPr>
        <p:spPr>
          <a:xfrm>
            <a:off x="7414086" y="6435545"/>
            <a:ext cx="408672" cy="1469218"/>
          </a:xfrm>
          <a:custGeom>
            <a:avLst/>
            <a:gdLst>
              <a:gd name="connsiteX0" fmla="*/ 88401 w 408672"/>
              <a:gd name="connsiteY0" fmla="*/ 3814 h 1469218"/>
              <a:gd name="connsiteX1" fmla="*/ 44333 w 408672"/>
              <a:gd name="connsiteY1" fmla="*/ 697877 h 1469218"/>
              <a:gd name="connsiteX2" fmla="*/ 55350 w 408672"/>
              <a:gd name="connsiteY2" fmla="*/ 604233 h 1469218"/>
              <a:gd name="connsiteX3" fmla="*/ 182044 w 408672"/>
              <a:gd name="connsiteY3" fmla="*/ 1072450 h 1469218"/>
              <a:gd name="connsiteX4" fmla="*/ 126960 w 408672"/>
              <a:gd name="connsiteY4" fmla="*/ 940248 h 1469218"/>
              <a:gd name="connsiteX5" fmla="*/ 407890 w 408672"/>
              <a:gd name="connsiteY5" fmla="*/ 1469057 h 1469218"/>
              <a:gd name="connsiteX6" fmla="*/ 204078 w 408672"/>
              <a:gd name="connsiteY6" fmla="*/ 1000841 h 1469218"/>
              <a:gd name="connsiteX7" fmla="*/ 266 w 408672"/>
              <a:gd name="connsiteY7" fmla="*/ 1397448 h 1469218"/>
              <a:gd name="connsiteX8" fmla="*/ 160010 w 408672"/>
              <a:gd name="connsiteY8" fmla="*/ 945756 h 1469218"/>
              <a:gd name="connsiteX9" fmla="*/ 121451 w 408672"/>
              <a:gd name="connsiteY9" fmla="*/ 907197 h 1469218"/>
              <a:gd name="connsiteX10" fmla="*/ 38825 w 408672"/>
              <a:gd name="connsiteY10" fmla="*/ 438980 h 1469218"/>
              <a:gd name="connsiteX11" fmla="*/ 88401 w 408672"/>
              <a:gd name="connsiteY11" fmla="*/ 3814 h 146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8672" h="1469218">
                <a:moveTo>
                  <a:pt x="88401" y="3814"/>
                </a:moveTo>
                <a:cubicBezTo>
                  <a:pt x="89319" y="46963"/>
                  <a:pt x="49841" y="597807"/>
                  <a:pt x="44333" y="697877"/>
                </a:cubicBezTo>
                <a:cubicBezTo>
                  <a:pt x="38825" y="797947"/>
                  <a:pt x="32398" y="541804"/>
                  <a:pt x="55350" y="604233"/>
                </a:cubicBezTo>
                <a:cubicBezTo>
                  <a:pt x="78302" y="666662"/>
                  <a:pt x="170109" y="1016448"/>
                  <a:pt x="182044" y="1072450"/>
                </a:cubicBezTo>
                <a:cubicBezTo>
                  <a:pt x="193979" y="1128452"/>
                  <a:pt x="89319" y="874147"/>
                  <a:pt x="126960" y="940248"/>
                </a:cubicBezTo>
                <a:cubicBezTo>
                  <a:pt x="164601" y="1006349"/>
                  <a:pt x="395037" y="1458958"/>
                  <a:pt x="407890" y="1469057"/>
                </a:cubicBezTo>
                <a:cubicBezTo>
                  <a:pt x="420743" y="1479156"/>
                  <a:pt x="272015" y="1012776"/>
                  <a:pt x="204078" y="1000841"/>
                </a:cubicBezTo>
                <a:cubicBezTo>
                  <a:pt x="136141" y="988906"/>
                  <a:pt x="7611" y="1406629"/>
                  <a:pt x="266" y="1397448"/>
                </a:cubicBezTo>
                <a:cubicBezTo>
                  <a:pt x="-7079" y="1388267"/>
                  <a:pt x="139812" y="1027465"/>
                  <a:pt x="160010" y="945756"/>
                </a:cubicBezTo>
                <a:cubicBezTo>
                  <a:pt x="180208" y="864047"/>
                  <a:pt x="141648" y="991660"/>
                  <a:pt x="121451" y="907197"/>
                </a:cubicBezTo>
                <a:cubicBezTo>
                  <a:pt x="101254" y="822734"/>
                  <a:pt x="45251" y="583117"/>
                  <a:pt x="38825" y="438980"/>
                </a:cubicBezTo>
                <a:cubicBezTo>
                  <a:pt x="32399" y="294843"/>
                  <a:pt x="87483" y="-39335"/>
                  <a:pt x="88401" y="3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 2247">
            <a:extLst>
              <a:ext uri="{FF2B5EF4-FFF2-40B4-BE49-F238E27FC236}">
                <a16:creationId xmlns:a16="http://schemas.microsoft.com/office/drawing/2014/main" id="{5A97E8B0-7E85-1557-DB21-6EEF9ED4E9F2}"/>
              </a:ext>
            </a:extLst>
          </p:cNvPr>
          <p:cNvSpPr/>
          <p:nvPr/>
        </p:nvSpPr>
        <p:spPr>
          <a:xfrm>
            <a:off x="7838577" y="7795007"/>
            <a:ext cx="504494" cy="438762"/>
          </a:xfrm>
          <a:custGeom>
            <a:avLst/>
            <a:gdLst>
              <a:gd name="connsiteX0" fmla="*/ 10941 w 504494"/>
              <a:gd name="connsiteY0" fmla="*/ 10444 h 438762"/>
              <a:gd name="connsiteX1" fmla="*/ 55009 w 504494"/>
              <a:gd name="connsiteY1" fmla="*/ 49003 h 438762"/>
              <a:gd name="connsiteX2" fmla="*/ 501192 w 504494"/>
              <a:gd name="connsiteY2" fmla="*/ 434593 h 438762"/>
              <a:gd name="connsiteX3" fmla="*/ 269837 w 504494"/>
              <a:gd name="connsiteY3" fmla="*/ 263832 h 438762"/>
              <a:gd name="connsiteX4" fmla="*/ 297380 w 504494"/>
              <a:gd name="connsiteY4" fmla="*/ 274848 h 438762"/>
              <a:gd name="connsiteX5" fmla="*/ 10941 w 504494"/>
              <a:gd name="connsiteY5" fmla="*/ 10444 h 43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494" h="438762">
                <a:moveTo>
                  <a:pt x="10941" y="10444"/>
                </a:moveTo>
                <a:cubicBezTo>
                  <a:pt x="-29454" y="-27197"/>
                  <a:pt x="55009" y="49003"/>
                  <a:pt x="55009" y="49003"/>
                </a:cubicBezTo>
                <a:cubicBezTo>
                  <a:pt x="136717" y="119694"/>
                  <a:pt x="465387" y="398788"/>
                  <a:pt x="501192" y="434593"/>
                </a:cubicBezTo>
                <a:cubicBezTo>
                  <a:pt x="536997" y="470398"/>
                  <a:pt x="269837" y="263832"/>
                  <a:pt x="269837" y="263832"/>
                </a:cubicBezTo>
                <a:cubicBezTo>
                  <a:pt x="235868" y="237208"/>
                  <a:pt x="338693" y="317079"/>
                  <a:pt x="297380" y="274848"/>
                </a:cubicBezTo>
                <a:cubicBezTo>
                  <a:pt x="256067" y="232617"/>
                  <a:pt x="51336" y="48085"/>
                  <a:pt x="10941" y="10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 2249">
            <a:extLst>
              <a:ext uri="{FF2B5EF4-FFF2-40B4-BE49-F238E27FC236}">
                <a16:creationId xmlns:a16="http://schemas.microsoft.com/office/drawing/2014/main" id="{836B3F73-E8B2-D1D8-FB8C-1D96587E8AA2}"/>
              </a:ext>
            </a:extLst>
          </p:cNvPr>
          <p:cNvSpPr/>
          <p:nvPr/>
        </p:nvSpPr>
        <p:spPr>
          <a:xfrm>
            <a:off x="6720032" y="7180082"/>
            <a:ext cx="410814" cy="2133107"/>
          </a:xfrm>
          <a:custGeom>
            <a:avLst/>
            <a:gdLst>
              <a:gd name="connsiteX0" fmla="*/ 77456 w 410814"/>
              <a:gd name="connsiteY0" fmla="*/ 14094 h 2133107"/>
              <a:gd name="connsiteX1" fmla="*/ 37115 w 410814"/>
              <a:gd name="connsiteY1" fmla="*/ 1426036 h 2133107"/>
              <a:gd name="connsiteX2" fmla="*/ 50562 w 410814"/>
              <a:gd name="connsiteY2" fmla="*/ 1392418 h 2133107"/>
              <a:gd name="connsiteX3" fmla="*/ 400186 w 410814"/>
              <a:gd name="connsiteY3" fmla="*/ 2118559 h 2133107"/>
              <a:gd name="connsiteX4" fmla="*/ 292609 w 410814"/>
              <a:gd name="connsiteY4" fmla="*/ 1842894 h 2133107"/>
              <a:gd name="connsiteX5" fmla="*/ 10221 w 410814"/>
              <a:gd name="connsiteY5" fmla="*/ 1419312 h 2133107"/>
              <a:gd name="connsiteX6" fmla="*/ 57286 w 410814"/>
              <a:gd name="connsiteY6" fmla="*/ 585594 h 2133107"/>
              <a:gd name="connsiteX7" fmla="*/ 10221 w 410814"/>
              <a:gd name="connsiteY7" fmla="*/ 693171 h 2133107"/>
              <a:gd name="connsiteX8" fmla="*/ 77456 w 410814"/>
              <a:gd name="connsiteY8" fmla="*/ 14094 h 213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814" h="2133107">
                <a:moveTo>
                  <a:pt x="77456" y="14094"/>
                </a:moveTo>
                <a:cubicBezTo>
                  <a:pt x="81938" y="136238"/>
                  <a:pt x="37115" y="1426036"/>
                  <a:pt x="37115" y="1426036"/>
                </a:cubicBezTo>
                <a:cubicBezTo>
                  <a:pt x="32633" y="1655757"/>
                  <a:pt x="-9950" y="1276998"/>
                  <a:pt x="50562" y="1392418"/>
                </a:cubicBezTo>
                <a:cubicBezTo>
                  <a:pt x="111074" y="1507839"/>
                  <a:pt x="359845" y="2043480"/>
                  <a:pt x="400186" y="2118559"/>
                </a:cubicBezTo>
                <a:cubicBezTo>
                  <a:pt x="440527" y="2193638"/>
                  <a:pt x="357603" y="1959435"/>
                  <a:pt x="292609" y="1842894"/>
                </a:cubicBezTo>
                <a:cubicBezTo>
                  <a:pt x="227615" y="1726353"/>
                  <a:pt x="49441" y="1628862"/>
                  <a:pt x="10221" y="1419312"/>
                </a:cubicBezTo>
                <a:cubicBezTo>
                  <a:pt x="-28999" y="1209762"/>
                  <a:pt x="57286" y="706617"/>
                  <a:pt x="57286" y="585594"/>
                </a:cubicBezTo>
                <a:cubicBezTo>
                  <a:pt x="57286" y="464571"/>
                  <a:pt x="10221" y="785059"/>
                  <a:pt x="10221" y="693171"/>
                </a:cubicBezTo>
                <a:cubicBezTo>
                  <a:pt x="10221" y="601283"/>
                  <a:pt x="72974" y="-108050"/>
                  <a:pt x="77456" y="14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1" name="フリーフォーム 2250">
            <a:extLst>
              <a:ext uri="{FF2B5EF4-FFF2-40B4-BE49-F238E27FC236}">
                <a16:creationId xmlns:a16="http://schemas.microsoft.com/office/drawing/2014/main" id="{6ABAD952-6CE0-217C-F4C0-E9CA2D865806}"/>
              </a:ext>
            </a:extLst>
          </p:cNvPr>
          <p:cNvSpPr/>
          <p:nvPr/>
        </p:nvSpPr>
        <p:spPr>
          <a:xfrm>
            <a:off x="3024295" y="1278274"/>
            <a:ext cx="2207103" cy="1824127"/>
          </a:xfrm>
          <a:custGeom>
            <a:avLst/>
            <a:gdLst>
              <a:gd name="connsiteX0" fmla="*/ 1764452 w 2207103"/>
              <a:gd name="connsiteY0" fmla="*/ 1886 h 1824127"/>
              <a:gd name="connsiteX1" fmla="*/ 558798 w 2207103"/>
              <a:gd name="connsiteY1" fmla="*/ 476019 h 1824127"/>
              <a:gd name="connsiteX2" fmla="*/ 795865 w 2207103"/>
              <a:gd name="connsiteY2" fmla="*/ 448926 h 1824127"/>
              <a:gd name="connsiteX3" fmla="*/ 16932 w 2207103"/>
              <a:gd name="connsiteY3" fmla="*/ 1349779 h 1824127"/>
              <a:gd name="connsiteX4" fmla="*/ 240452 w 2207103"/>
              <a:gd name="connsiteY4" fmla="*/ 1166899 h 1824127"/>
              <a:gd name="connsiteX5" fmla="*/ 10158 w 2207103"/>
              <a:gd name="connsiteY5" fmla="*/ 1823913 h 1824127"/>
              <a:gd name="connsiteX6" fmla="*/ 260772 w 2207103"/>
              <a:gd name="connsiteY6" fmla="*/ 1241406 h 1824127"/>
              <a:gd name="connsiteX7" fmla="*/ 247225 w 2207103"/>
              <a:gd name="connsiteY7" fmla="*/ 1431059 h 1824127"/>
              <a:gd name="connsiteX8" fmla="*/ 938105 w 2207103"/>
              <a:gd name="connsiteY8" fmla="*/ 611486 h 1824127"/>
              <a:gd name="connsiteX9" fmla="*/ 579118 w 2207103"/>
              <a:gd name="connsiteY9" fmla="*/ 1214313 h 1824127"/>
              <a:gd name="connsiteX10" fmla="*/ 1459652 w 2207103"/>
              <a:gd name="connsiteY10" fmla="*/ 347326 h 1824127"/>
              <a:gd name="connsiteX11" fmla="*/ 1330958 w 2207103"/>
              <a:gd name="connsiteY11" fmla="*/ 469246 h 1824127"/>
              <a:gd name="connsiteX12" fmla="*/ 2204718 w 2207103"/>
              <a:gd name="connsiteY12" fmla="*/ 62846 h 1824127"/>
              <a:gd name="connsiteX13" fmla="*/ 1595118 w 2207103"/>
              <a:gd name="connsiteY13" fmla="*/ 299913 h 1824127"/>
              <a:gd name="connsiteX14" fmla="*/ 1764452 w 2207103"/>
              <a:gd name="connsiteY14" fmla="*/ 1886 h 182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7103" h="1824127">
                <a:moveTo>
                  <a:pt x="1764452" y="1886"/>
                </a:moveTo>
                <a:cubicBezTo>
                  <a:pt x="1591732" y="31237"/>
                  <a:pt x="720229" y="401512"/>
                  <a:pt x="558798" y="476019"/>
                </a:cubicBezTo>
                <a:cubicBezTo>
                  <a:pt x="397367" y="550526"/>
                  <a:pt x="886176" y="303299"/>
                  <a:pt x="795865" y="448926"/>
                </a:cubicBezTo>
                <a:cubicBezTo>
                  <a:pt x="705554" y="594553"/>
                  <a:pt x="109501" y="1230117"/>
                  <a:pt x="16932" y="1349779"/>
                </a:cubicBezTo>
                <a:cubicBezTo>
                  <a:pt x="-75637" y="1469441"/>
                  <a:pt x="241581" y="1087877"/>
                  <a:pt x="240452" y="1166899"/>
                </a:cubicBezTo>
                <a:cubicBezTo>
                  <a:pt x="239323" y="1245921"/>
                  <a:pt x="6771" y="1811495"/>
                  <a:pt x="10158" y="1823913"/>
                </a:cubicBezTo>
                <a:cubicBezTo>
                  <a:pt x="13545" y="1836331"/>
                  <a:pt x="221261" y="1306882"/>
                  <a:pt x="260772" y="1241406"/>
                </a:cubicBezTo>
                <a:cubicBezTo>
                  <a:pt x="300283" y="1175930"/>
                  <a:pt x="134336" y="1536046"/>
                  <a:pt x="247225" y="1431059"/>
                </a:cubicBezTo>
                <a:cubicBezTo>
                  <a:pt x="360114" y="1326072"/>
                  <a:pt x="882790" y="647610"/>
                  <a:pt x="938105" y="611486"/>
                </a:cubicBezTo>
                <a:cubicBezTo>
                  <a:pt x="993420" y="575362"/>
                  <a:pt x="492194" y="1258340"/>
                  <a:pt x="579118" y="1214313"/>
                </a:cubicBezTo>
                <a:cubicBezTo>
                  <a:pt x="666042" y="1170286"/>
                  <a:pt x="1334345" y="471504"/>
                  <a:pt x="1459652" y="347326"/>
                </a:cubicBezTo>
                <a:cubicBezTo>
                  <a:pt x="1584959" y="223148"/>
                  <a:pt x="1206780" y="516659"/>
                  <a:pt x="1330958" y="469246"/>
                </a:cubicBezTo>
                <a:cubicBezTo>
                  <a:pt x="1455136" y="421833"/>
                  <a:pt x="2160691" y="91068"/>
                  <a:pt x="2204718" y="62846"/>
                </a:cubicBezTo>
                <a:cubicBezTo>
                  <a:pt x="2248745" y="34624"/>
                  <a:pt x="1669625" y="304428"/>
                  <a:pt x="1595118" y="299913"/>
                </a:cubicBezTo>
                <a:cubicBezTo>
                  <a:pt x="1520611" y="295398"/>
                  <a:pt x="1937172" y="-27465"/>
                  <a:pt x="1764452" y="18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2" name="フリーフォーム 2251">
            <a:extLst>
              <a:ext uri="{FF2B5EF4-FFF2-40B4-BE49-F238E27FC236}">
                <a16:creationId xmlns:a16="http://schemas.microsoft.com/office/drawing/2014/main" id="{489AC435-F244-37B2-2AF6-A67EB6208CE9}"/>
              </a:ext>
            </a:extLst>
          </p:cNvPr>
          <p:cNvSpPr/>
          <p:nvPr/>
        </p:nvSpPr>
        <p:spPr>
          <a:xfrm>
            <a:off x="4216139" y="1204817"/>
            <a:ext cx="2773682" cy="917452"/>
          </a:xfrm>
          <a:custGeom>
            <a:avLst/>
            <a:gdLst>
              <a:gd name="connsiteX0" fmla="*/ 525194 w 2773682"/>
              <a:gd name="connsiteY0" fmla="*/ 836 h 917452"/>
              <a:gd name="connsiteX1" fmla="*/ 1459914 w 2773682"/>
              <a:gd name="connsiteY1" fmla="*/ 82116 h 917452"/>
              <a:gd name="connsiteX2" fmla="*/ 2001781 w 2773682"/>
              <a:gd name="connsiteY2" fmla="*/ 271770 h 917452"/>
              <a:gd name="connsiteX3" fmla="*/ 1913728 w 2773682"/>
              <a:gd name="connsiteY3" fmla="*/ 190490 h 917452"/>
              <a:gd name="connsiteX4" fmla="*/ 2740074 w 2773682"/>
              <a:gd name="connsiteY4" fmla="*/ 888143 h 917452"/>
              <a:gd name="connsiteX5" fmla="*/ 2570741 w 2773682"/>
              <a:gd name="connsiteY5" fmla="*/ 766223 h 917452"/>
              <a:gd name="connsiteX6" fmla="*/ 2177888 w 2773682"/>
              <a:gd name="connsiteY6" fmla="*/ 576570 h 917452"/>
              <a:gd name="connsiteX7" fmla="*/ 2469141 w 2773682"/>
              <a:gd name="connsiteY7" fmla="*/ 861050 h 917452"/>
              <a:gd name="connsiteX8" fmla="*/ 1608928 w 2773682"/>
              <a:gd name="connsiteY8" fmla="*/ 339503 h 917452"/>
              <a:gd name="connsiteX9" fmla="*/ 1798581 w 2773682"/>
              <a:gd name="connsiteY9" fmla="*/ 468196 h 917452"/>
              <a:gd name="connsiteX10" fmla="*/ 687754 w 2773682"/>
              <a:gd name="connsiteY10" fmla="*/ 353050 h 917452"/>
              <a:gd name="connsiteX11" fmla="*/ 1480234 w 2773682"/>
              <a:gd name="connsiteY11" fmla="*/ 441103 h 917452"/>
              <a:gd name="connsiteX12" fmla="*/ 829994 w 2773682"/>
              <a:gd name="connsiteY12" fmla="*/ 204036 h 917452"/>
              <a:gd name="connsiteX13" fmla="*/ 1358314 w 2773682"/>
              <a:gd name="connsiteY13" fmla="*/ 278543 h 917452"/>
              <a:gd name="connsiteX14" fmla="*/ 775808 w 2773682"/>
              <a:gd name="connsiteY14" fmla="*/ 136303 h 917452"/>
              <a:gd name="connsiteX15" fmla="*/ 3648 w 2773682"/>
              <a:gd name="connsiteY15" fmla="*/ 508836 h 917452"/>
              <a:gd name="connsiteX16" fmla="*/ 477781 w 2773682"/>
              <a:gd name="connsiteY16" fmla="*/ 149850 h 917452"/>
              <a:gd name="connsiteX17" fmla="*/ 308448 w 2773682"/>
              <a:gd name="connsiteY17" fmla="*/ 183716 h 917452"/>
              <a:gd name="connsiteX18" fmla="*/ 735168 w 2773682"/>
              <a:gd name="connsiteY18" fmla="*/ 48250 h 917452"/>
              <a:gd name="connsiteX19" fmla="*/ 525194 w 2773682"/>
              <a:gd name="connsiteY19" fmla="*/ 836 h 91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73682" h="917452">
                <a:moveTo>
                  <a:pt x="525194" y="836"/>
                </a:moveTo>
                <a:cubicBezTo>
                  <a:pt x="645985" y="6480"/>
                  <a:pt x="1213816" y="36960"/>
                  <a:pt x="1459914" y="82116"/>
                </a:cubicBezTo>
                <a:cubicBezTo>
                  <a:pt x="1706012" y="127272"/>
                  <a:pt x="1926145" y="253708"/>
                  <a:pt x="2001781" y="271770"/>
                </a:cubicBezTo>
                <a:cubicBezTo>
                  <a:pt x="2077417" y="289832"/>
                  <a:pt x="1913728" y="190490"/>
                  <a:pt x="1913728" y="190490"/>
                </a:cubicBezTo>
                <a:lnTo>
                  <a:pt x="2740074" y="888143"/>
                </a:lnTo>
                <a:cubicBezTo>
                  <a:pt x="2849576" y="984098"/>
                  <a:pt x="2664439" y="818152"/>
                  <a:pt x="2570741" y="766223"/>
                </a:cubicBezTo>
                <a:cubicBezTo>
                  <a:pt x="2477043" y="714294"/>
                  <a:pt x="2194821" y="560766"/>
                  <a:pt x="2177888" y="576570"/>
                </a:cubicBezTo>
                <a:cubicBezTo>
                  <a:pt x="2160955" y="592375"/>
                  <a:pt x="2563968" y="900561"/>
                  <a:pt x="2469141" y="861050"/>
                </a:cubicBezTo>
                <a:cubicBezTo>
                  <a:pt x="2374314" y="821539"/>
                  <a:pt x="1720688" y="404979"/>
                  <a:pt x="1608928" y="339503"/>
                </a:cubicBezTo>
                <a:cubicBezTo>
                  <a:pt x="1497168" y="274027"/>
                  <a:pt x="1952110" y="465938"/>
                  <a:pt x="1798581" y="468196"/>
                </a:cubicBezTo>
                <a:cubicBezTo>
                  <a:pt x="1645052" y="470454"/>
                  <a:pt x="740812" y="357565"/>
                  <a:pt x="687754" y="353050"/>
                </a:cubicBezTo>
                <a:cubicBezTo>
                  <a:pt x="634696" y="348535"/>
                  <a:pt x="1456527" y="465939"/>
                  <a:pt x="1480234" y="441103"/>
                </a:cubicBezTo>
                <a:cubicBezTo>
                  <a:pt x="1503941" y="416267"/>
                  <a:pt x="850314" y="231129"/>
                  <a:pt x="829994" y="204036"/>
                </a:cubicBezTo>
                <a:cubicBezTo>
                  <a:pt x="809674" y="176943"/>
                  <a:pt x="1367345" y="289832"/>
                  <a:pt x="1358314" y="278543"/>
                </a:cubicBezTo>
                <a:cubicBezTo>
                  <a:pt x="1349283" y="267254"/>
                  <a:pt x="1001586" y="97921"/>
                  <a:pt x="775808" y="136303"/>
                </a:cubicBezTo>
                <a:cubicBezTo>
                  <a:pt x="550030" y="174685"/>
                  <a:pt x="53319" y="506578"/>
                  <a:pt x="3648" y="508836"/>
                </a:cubicBezTo>
                <a:cubicBezTo>
                  <a:pt x="-46023" y="511094"/>
                  <a:pt x="426981" y="204037"/>
                  <a:pt x="477781" y="149850"/>
                </a:cubicBezTo>
                <a:cubicBezTo>
                  <a:pt x="528581" y="95663"/>
                  <a:pt x="265550" y="200649"/>
                  <a:pt x="308448" y="183716"/>
                </a:cubicBezTo>
                <a:cubicBezTo>
                  <a:pt x="351346" y="166783"/>
                  <a:pt x="701301" y="77601"/>
                  <a:pt x="735168" y="48250"/>
                </a:cubicBezTo>
                <a:cubicBezTo>
                  <a:pt x="769035" y="18899"/>
                  <a:pt x="404403" y="-4808"/>
                  <a:pt x="525194" y="83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3" name="フリーフォーム 2252">
            <a:extLst>
              <a:ext uri="{FF2B5EF4-FFF2-40B4-BE49-F238E27FC236}">
                <a16:creationId xmlns:a16="http://schemas.microsoft.com/office/drawing/2014/main" id="{87BA5834-4336-6527-8FA8-3F8EFD36EB5C}"/>
              </a:ext>
            </a:extLst>
          </p:cNvPr>
          <p:cNvSpPr/>
          <p:nvPr/>
        </p:nvSpPr>
        <p:spPr>
          <a:xfrm>
            <a:off x="2867628" y="2327416"/>
            <a:ext cx="803834" cy="2600348"/>
          </a:xfrm>
          <a:custGeom>
            <a:avLst/>
            <a:gdLst>
              <a:gd name="connsiteX0" fmla="*/ 803519 w 803834"/>
              <a:gd name="connsiteY0" fmla="*/ 436104 h 2600348"/>
              <a:gd name="connsiteX1" fmla="*/ 390345 w 803834"/>
              <a:gd name="connsiteY1" fmla="*/ 1377597 h 2600348"/>
              <a:gd name="connsiteX2" fmla="*/ 397119 w 803834"/>
              <a:gd name="connsiteY2" fmla="*/ 1147304 h 2600348"/>
              <a:gd name="connsiteX3" fmla="*/ 207465 w 803834"/>
              <a:gd name="connsiteY3" fmla="*/ 2251357 h 2600348"/>
              <a:gd name="connsiteX4" fmla="*/ 261652 w 803834"/>
              <a:gd name="connsiteY4" fmla="*/ 2054931 h 2600348"/>
              <a:gd name="connsiteX5" fmla="*/ 24585 w 803834"/>
              <a:gd name="connsiteY5" fmla="*/ 2590024 h 2600348"/>
              <a:gd name="connsiteX6" fmla="*/ 65225 w 803834"/>
              <a:gd name="connsiteY6" fmla="*/ 2413917 h 2600348"/>
              <a:gd name="connsiteX7" fmla="*/ 38132 w 803834"/>
              <a:gd name="connsiteY7" fmla="*/ 2488424 h 2600348"/>
              <a:gd name="connsiteX8" fmla="*/ 31359 w 803834"/>
              <a:gd name="connsiteY8" fmla="*/ 856051 h 2600348"/>
              <a:gd name="connsiteX9" fmla="*/ 31359 w 803834"/>
              <a:gd name="connsiteY9" fmla="*/ 1005064 h 2600348"/>
              <a:gd name="connsiteX10" fmla="*/ 451305 w 803834"/>
              <a:gd name="connsiteY10" fmla="*/ 16157 h 2600348"/>
              <a:gd name="connsiteX11" fmla="*/ 349705 w 803834"/>
              <a:gd name="connsiteY11" fmla="*/ 402237 h 2600348"/>
              <a:gd name="connsiteX12" fmla="*/ 349705 w 803834"/>
              <a:gd name="connsiteY12" fmla="*/ 551251 h 2600348"/>
              <a:gd name="connsiteX13" fmla="*/ 729012 w 803834"/>
              <a:gd name="connsiteY13" fmla="*/ 178717 h 2600348"/>
              <a:gd name="connsiteX14" fmla="*/ 315839 w 803834"/>
              <a:gd name="connsiteY14" fmla="*/ 991517 h 2600348"/>
              <a:gd name="connsiteX15" fmla="*/ 803519 w 803834"/>
              <a:gd name="connsiteY15" fmla="*/ 436104 h 260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3834" h="2600348">
                <a:moveTo>
                  <a:pt x="803519" y="436104"/>
                </a:moveTo>
                <a:cubicBezTo>
                  <a:pt x="815937" y="500451"/>
                  <a:pt x="458078" y="1259064"/>
                  <a:pt x="390345" y="1377597"/>
                </a:cubicBezTo>
                <a:cubicBezTo>
                  <a:pt x="322612" y="1496130"/>
                  <a:pt x="427599" y="1001677"/>
                  <a:pt x="397119" y="1147304"/>
                </a:cubicBezTo>
                <a:cubicBezTo>
                  <a:pt x="366639" y="1292931"/>
                  <a:pt x="230043" y="2100086"/>
                  <a:pt x="207465" y="2251357"/>
                </a:cubicBezTo>
                <a:cubicBezTo>
                  <a:pt x="184887" y="2402628"/>
                  <a:pt x="292132" y="1998487"/>
                  <a:pt x="261652" y="2054931"/>
                </a:cubicBezTo>
                <a:cubicBezTo>
                  <a:pt x="231172" y="2111375"/>
                  <a:pt x="57323" y="2530193"/>
                  <a:pt x="24585" y="2590024"/>
                </a:cubicBezTo>
                <a:cubicBezTo>
                  <a:pt x="-8153" y="2649855"/>
                  <a:pt x="62967" y="2430850"/>
                  <a:pt x="65225" y="2413917"/>
                </a:cubicBezTo>
                <a:cubicBezTo>
                  <a:pt x="67483" y="2396984"/>
                  <a:pt x="43776" y="2748068"/>
                  <a:pt x="38132" y="2488424"/>
                </a:cubicBezTo>
                <a:cubicBezTo>
                  <a:pt x="32488" y="2228780"/>
                  <a:pt x="32488" y="1103278"/>
                  <a:pt x="31359" y="856051"/>
                </a:cubicBezTo>
                <a:cubicBezTo>
                  <a:pt x="30230" y="608824"/>
                  <a:pt x="-38632" y="1145046"/>
                  <a:pt x="31359" y="1005064"/>
                </a:cubicBezTo>
                <a:cubicBezTo>
                  <a:pt x="101350" y="865082"/>
                  <a:pt x="398247" y="116628"/>
                  <a:pt x="451305" y="16157"/>
                </a:cubicBezTo>
                <a:cubicBezTo>
                  <a:pt x="504363" y="-84314"/>
                  <a:pt x="366638" y="313055"/>
                  <a:pt x="349705" y="402237"/>
                </a:cubicBezTo>
                <a:cubicBezTo>
                  <a:pt x="332772" y="491419"/>
                  <a:pt x="286487" y="588504"/>
                  <a:pt x="349705" y="551251"/>
                </a:cubicBezTo>
                <a:cubicBezTo>
                  <a:pt x="412923" y="513998"/>
                  <a:pt x="734656" y="105339"/>
                  <a:pt x="729012" y="178717"/>
                </a:cubicBezTo>
                <a:cubicBezTo>
                  <a:pt x="723368" y="252095"/>
                  <a:pt x="307937" y="945233"/>
                  <a:pt x="315839" y="991517"/>
                </a:cubicBezTo>
                <a:cubicBezTo>
                  <a:pt x="323741" y="1037801"/>
                  <a:pt x="791101" y="371757"/>
                  <a:pt x="803519" y="4361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4" name="フリーフォーム 2253">
            <a:extLst>
              <a:ext uri="{FF2B5EF4-FFF2-40B4-BE49-F238E27FC236}">
                <a16:creationId xmlns:a16="http://schemas.microsoft.com/office/drawing/2014/main" id="{64897A94-7BDB-EBDC-D021-2A27FCBF851C}"/>
              </a:ext>
            </a:extLst>
          </p:cNvPr>
          <p:cNvSpPr/>
          <p:nvPr/>
        </p:nvSpPr>
        <p:spPr>
          <a:xfrm>
            <a:off x="2957710" y="4348745"/>
            <a:ext cx="926393" cy="2607422"/>
          </a:xfrm>
          <a:custGeom>
            <a:avLst/>
            <a:gdLst>
              <a:gd name="connsiteX0" fmla="*/ 42 w 926393"/>
              <a:gd name="connsiteY0" fmla="*/ 400121 h 2607422"/>
              <a:gd name="connsiteX1" fmla="*/ 94868 w 926393"/>
              <a:gd name="connsiteY1" fmla="*/ 1294201 h 2607422"/>
              <a:gd name="connsiteX2" fmla="*/ 54228 w 926393"/>
              <a:gd name="connsiteY2" fmla="*/ 1226468 h 2607422"/>
              <a:gd name="connsiteX3" fmla="*/ 474175 w 926393"/>
              <a:gd name="connsiteY3" fmla="*/ 2086681 h 2607422"/>
              <a:gd name="connsiteX4" fmla="*/ 548682 w 926393"/>
              <a:gd name="connsiteY4" fmla="*/ 2032494 h 2607422"/>
              <a:gd name="connsiteX5" fmla="*/ 894122 w 926393"/>
              <a:gd name="connsiteY5" fmla="*/ 2567588 h 2607422"/>
              <a:gd name="connsiteX6" fmla="*/ 867028 w 926393"/>
              <a:gd name="connsiteY6" fmla="*/ 2472761 h 2607422"/>
              <a:gd name="connsiteX7" fmla="*/ 501268 w 926393"/>
              <a:gd name="connsiteY7" fmla="*/ 1714148 h 2607422"/>
              <a:gd name="connsiteX8" fmla="*/ 582548 w 926393"/>
              <a:gd name="connsiteY8" fmla="*/ 1937668 h 2607422"/>
              <a:gd name="connsiteX9" fmla="*/ 257428 w 926393"/>
              <a:gd name="connsiteY9" fmla="*/ 975854 h 2607422"/>
              <a:gd name="connsiteX10" fmla="*/ 291295 w 926393"/>
              <a:gd name="connsiteY10" fmla="*/ 1206148 h 2607422"/>
              <a:gd name="connsiteX11" fmla="*/ 210015 w 926393"/>
              <a:gd name="connsiteY11" fmla="*/ 711694 h 2607422"/>
              <a:gd name="connsiteX12" fmla="*/ 121962 w 926393"/>
              <a:gd name="connsiteY12" fmla="*/ 494 h 2607422"/>
              <a:gd name="connsiteX13" fmla="*/ 108415 w 926393"/>
              <a:gd name="connsiteY13" fmla="*/ 596548 h 2607422"/>
              <a:gd name="connsiteX14" fmla="*/ 42 w 926393"/>
              <a:gd name="connsiteY14" fmla="*/ 400121 h 260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6393" h="2607422">
                <a:moveTo>
                  <a:pt x="42" y="400121"/>
                </a:moveTo>
                <a:cubicBezTo>
                  <a:pt x="-2216" y="516396"/>
                  <a:pt x="85837" y="1156476"/>
                  <a:pt x="94868" y="1294201"/>
                </a:cubicBezTo>
                <a:cubicBezTo>
                  <a:pt x="103899" y="1431926"/>
                  <a:pt x="-8990" y="1094388"/>
                  <a:pt x="54228" y="1226468"/>
                </a:cubicBezTo>
                <a:cubicBezTo>
                  <a:pt x="117446" y="1358548"/>
                  <a:pt x="391766" y="1952343"/>
                  <a:pt x="474175" y="2086681"/>
                </a:cubicBezTo>
                <a:cubicBezTo>
                  <a:pt x="556584" y="2221019"/>
                  <a:pt x="478691" y="1952343"/>
                  <a:pt x="548682" y="2032494"/>
                </a:cubicBezTo>
                <a:cubicBezTo>
                  <a:pt x="618673" y="2112645"/>
                  <a:pt x="841064" y="2494210"/>
                  <a:pt x="894122" y="2567588"/>
                </a:cubicBezTo>
                <a:cubicBezTo>
                  <a:pt x="947180" y="2640966"/>
                  <a:pt x="932504" y="2615001"/>
                  <a:pt x="867028" y="2472761"/>
                </a:cubicBezTo>
                <a:cubicBezTo>
                  <a:pt x="801552" y="2330521"/>
                  <a:pt x="548681" y="1803330"/>
                  <a:pt x="501268" y="1714148"/>
                </a:cubicBezTo>
                <a:cubicBezTo>
                  <a:pt x="453855" y="1624966"/>
                  <a:pt x="623188" y="2060717"/>
                  <a:pt x="582548" y="1937668"/>
                </a:cubicBezTo>
                <a:cubicBezTo>
                  <a:pt x="541908" y="1814619"/>
                  <a:pt x="305970" y="1097774"/>
                  <a:pt x="257428" y="975854"/>
                </a:cubicBezTo>
                <a:cubicBezTo>
                  <a:pt x="208886" y="853934"/>
                  <a:pt x="299197" y="1250175"/>
                  <a:pt x="291295" y="1206148"/>
                </a:cubicBezTo>
                <a:cubicBezTo>
                  <a:pt x="283393" y="1162121"/>
                  <a:pt x="238237" y="912636"/>
                  <a:pt x="210015" y="711694"/>
                </a:cubicBezTo>
                <a:cubicBezTo>
                  <a:pt x="181793" y="510752"/>
                  <a:pt x="138895" y="19685"/>
                  <a:pt x="121962" y="494"/>
                </a:cubicBezTo>
                <a:cubicBezTo>
                  <a:pt x="105029" y="-18697"/>
                  <a:pt x="125348" y="526557"/>
                  <a:pt x="108415" y="596548"/>
                </a:cubicBezTo>
                <a:cubicBezTo>
                  <a:pt x="91482" y="666539"/>
                  <a:pt x="2300" y="283846"/>
                  <a:pt x="42" y="400121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5" name="フリーフォーム 2254">
            <a:extLst>
              <a:ext uri="{FF2B5EF4-FFF2-40B4-BE49-F238E27FC236}">
                <a16:creationId xmlns:a16="http://schemas.microsoft.com/office/drawing/2014/main" id="{1797EBCB-1C6E-6F2D-E606-D4DB1C6FBF97}"/>
              </a:ext>
            </a:extLst>
          </p:cNvPr>
          <p:cNvSpPr/>
          <p:nvPr/>
        </p:nvSpPr>
        <p:spPr>
          <a:xfrm>
            <a:off x="3370613" y="6317163"/>
            <a:ext cx="2848481" cy="996556"/>
          </a:xfrm>
          <a:custGeom>
            <a:avLst/>
            <a:gdLst>
              <a:gd name="connsiteX0" fmla="*/ 219254 w 2848481"/>
              <a:gd name="connsiteY0" fmla="*/ 2357 h 996556"/>
              <a:gd name="connsiteX1" fmla="*/ 1038827 w 2848481"/>
              <a:gd name="connsiteY1" fmla="*/ 598410 h 996556"/>
              <a:gd name="connsiteX2" fmla="*/ 1072694 w 2848481"/>
              <a:gd name="connsiteY2" fmla="*/ 544224 h 996556"/>
              <a:gd name="connsiteX3" fmla="*/ 1865174 w 2848481"/>
              <a:gd name="connsiteY3" fmla="*/ 821930 h 996556"/>
              <a:gd name="connsiteX4" fmla="*/ 2840534 w 2848481"/>
              <a:gd name="connsiteY4" fmla="*/ 903210 h 996556"/>
              <a:gd name="connsiteX5" fmla="*/ 2352854 w 2848481"/>
              <a:gd name="connsiteY5" fmla="*/ 923530 h 996556"/>
              <a:gd name="connsiteX6" fmla="*/ 1384267 w 2848481"/>
              <a:gd name="connsiteY6" fmla="*/ 943850 h 996556"/>
              <a:gd name="connsiteX7" fmla="*/ 1560374 w 2848481"/>
              <a:gd name="connsiteY7" fmla="*/ 977717 h 996556"/>
              <a:gd name="connsiteX8" fmla="*/ 293760 w 2848481"/>
              <a:gd name="connsiteY8" fmla="*/ 618730 h 996556"/>
              <a:gd name="connsiteX9" fmla="*/ 808534 w 2848481"/>
              <a:gd name="connsiteY9" fmla="*/ 720330 h 996556"/>
              <a:gd name="connsiteX10" fmla="*/ 2507 w 2848481"/>
              <a:gd name="connsiteY10" fmla="*/ 178464 h 996556"/>
              <a:gd name="connsiteX11" fmla="*/ 544374 w 2848481"/>
              <a:gd name="connsiteY11" fmla="*/ 381664 h 996556"/>
              <a:gd name="connsiteX12" fmla="*/ 219254 w 2848481"/>
              <a:gd name="connsiteY12" fmla="*/ 2357 h 99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8481" h="996556">
                <a:moveTo>
                  <a:pt x="219254" y="2357"/>
                </a:moveTo>
                <a:cubicBezTo>
                  <a:pt x="301663" y="38481"/>
                  <a:pt x="896587" y="508099"/>
                  <a:pt x="1038827" y="598410"/>
                </a:cubicBezTo>
                <a:cubicBezTo>
                  <a:pt x="1181067" y="688721"/>
                  <a:pt x="934970" y="506971"/>
                  <a:pt x="1072694" y="544224"/>
                </a:cubicBezTo>
                <a:cubicBezTo>
                  <a:pt x="1210418" y="581477"/>
                  <a:pt x="1570534" y="762099"/>
                  <a:pt x="1865174" y="821930"/>
                </a:cubicBezTo>
                <a:cubicBezTo>
                  <a:pt x="2159814" y="881761"/>
                  <a:pt x="2759254" y="886277"/>
                  <a:pt x="2840534" y="903210"/>
                </a:cubicBezTo>
                <a:cubicBezTo>
                  <a:pt x="2921814" y="920143"/>
                  <a:pt x="2352854" y="923530"/>
                  <a:pt x="2352854" y="923530"/>
                </a:cubicBezTo>
                <a:lnTo>
                  <a:pt x="1384267" y="943850"/>
                </a:lnTo>
                <a:cubicBezTo>
                  <a:pt x="1252187" y="952881"/>
                  <a:pt x="1742125" y="1031904"/>
                  <a:pt x="1560374" y="977717"/>
                </a:cubicBezTo>
                <a:cubicBezTo>
                  <a:pt x="1378623" y="923530"/>
                  <a:pt x="419067" y="661628"/>
                  <a:pt x="293760" y="618730"/>
                </a:cubicBezTo>
                <a:cubicBezTo>
                  <a:pt x="168453" y="575832"/>
                  <a:pt x="857076" y="793708"/>
                  <a:pt x="808534" y="720330"/>
                </a:cubicBezTo>
                <a:cubicBezTo>
                  <a:pt x="759992" y="646952"/>
                  <a:pt x="46534" y="234908"/>
                  <a:pt x="2507" y="178464"/>
                </a:cubicBezTo>
                <a:cubicBezTo>
                  <a:pt x="-41520" y="122020"/>
                  <a:pt x="508250" y="406500"/>
                  <a:pt x="544374" y="381664"/>
                </a:cubicBezTo>
                <a:cubicBezTo>
                  <a:pt x="580498" y="356828"/>
                  <a:pt x="136845" y="-33767"/>
                  <a:pt x="219254" y="23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6" name="フリーフォーム 2255">
            <a:extLst>
              <a:ext uri="{FF2B5EF4-FFF2-40B4-BE49-F238E27FC236}">
                <a16:creationId xmlns:a16="http://schemas.microsoft.com/office/drawing/2014/main" id="{C07A5FDD-A2AF-49D0-77C1-544E794F2F4D}"/>
              </a:ext>
            </a:extLst>
          </p:cNvPr>
          <p:cNvSpPr/>
          <p:nvPr/>
        </p:nvSpPr>
        <p:spPr>
          <a:xfrm>
            <a:off x="5017277" y="6738152"/>
            <a:ext cx="2377076" cy="631971"/>
          </a:xfrm>
          <a:custGeom>
            <a:avLst/>
            <a:gdLst>
              <a:gd name="connsiteX0" fmla="*/ 320110 w 2377076"/>
              <a:gd name="connsiteY0" fmla="*/ 421261 h 631971"/>
              <a:gd name="connsiteX1" fmla="*/ 1607043 w 2377076"/>
              <a:gd name="connsiteY1" fmla="*/ 218061 h 631971"/>
              <a:gd name="connsiteX2" fmla="*/ 929710 w 2377076"/>
              <a:gd name="connsiteY2" fmla="*/ 272248 h 631971"/>
              <a:gd name="connsiteX3" fmla="*/ 2033763 w 2377076"/>
              <a:gd name="connsiteY3" fmla="*/ 1315 h 631971"/>
              <a:gd name="connsiteX4" fmla="*/ 1756056 w 2377076"/>
              <a:gd name="connsiteY4" fmla="*/ 163875 h 631971"/>
              <a:gd name="connsiteX5" fmla="*/ 2372430 w 2377076"/>
              <a:gd name="connsiteY5" fmla="*/ 41955 h 631971"/>
              <a:gd name="connsiteX6" fmla="*/ 1369976 w 2377076"/>
              <a:gd name="connsiteY6" fmla="*/ 516088 h 631971"/>
              <a:gd name="connsiteX7" fmla="*/ 1844110 w 2377076"/>
              <a:gd name="connsiteY7" fmla="*/ 380621 h 631971"/>
              <a:gd name="connsiteX8" fmla="*/ 299790 w 2377076"/>
              <a:gd name="connsiteY8" fmla="*/ 617688 h 631971"/>
              <a:gd name="connsiteX9" fmla="*/ 733283 w 2377076"/>
              <a:gd name="connsiteY9" fmla="*/ 590595 h 631971"/>
              <a:gd name="connsiteX10" fmla="*/ 1763 w 2377076"/>
              <a:gd name="connsiteY10" fmla="*/ 468675 h 631971"/>
              <a:gd name="connsiteX11" fmla="*/ 523310 w 2377076"/>
              <a:gd name="connsiteY11" fmla="*/ 475448 h 631971"/>
              <a:gd name="connsiteX12" fmla="*/ 320110 w 2377076"/>
              <a:gd name="connsiteY12" fmla="*/ 421261 h 63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7076" h="631971">
                <a:moveTo>
                  <a:pt x="320110" y="421261"/>
                </a:moveTo>
                <a:cubicBezTo>
                  <a:pt x="500732" y="378363"/>
                  <a:pt x="1505443" y="242896"/>
                  <a:pt x="1607043" y="218061"/>
                </a:cubicBezTo>
                <a:cubicBezTo>
                  <a:pt x="1708643" y="193225"/>
                  <a:pt x="858590" y="308372"/>
                  <a:pt x="929710" y="272248"/>
                </a:cubicBezTo>
                <a:cubicBezTo>
                  <a:pt x="1000830" y="236124"/>
                  <a:pt x="1896039" y="19377"/>
                  <a:pt x="2033763" y="1315"/>
                </a:cubicBezTo>
                <a:cubicBezTo>
                  <a:pt x="2171487" y="-16747"/>
                  <a:pt x="1699612" y="157102"/>
                  <a:pt x="1756056" y="163875"/>
                </a:cubicBezTo>
                <a:cubicBezTo>
                  <a:pt x="1812500" y="170648"/>
                  <a:pt x="2436777" y="-16747"/>
                  <a:pt x="2372430" y="41955"/>
                </a:cubicBezTo>
                <a:cubicBezTo>
                  <a:pt x="2308083" y="100657"/>
                  <a:pt x="1458029" y="459644"/>
                  <a:pt x="1369976" y="516088"/>
                </a:cubicBezTo>
                <a:cubicBezTo>
                  <a:pt x="1281923" y="572532"/>
                  <a:pt x="2022474" y="363688"/>
                  <a:pt x="1844110" y="380621"/>
                </a:cubicBezTo>
                <a:cubicBezTo>
                  <a:pt x="1665746" y="397554"/>
                  <a:pt x="484928" y="582692"/>
                  <a:pt x="299790" y="617688"/>
                </a:cubicBezTo>
                <a:cubicBezTo>
                  <a:pt x="114652" y="652684"/>
                  <a:pt x="782954" y="615430"/>
                  <a:pt x="733283" y="590595"/>
                </a:cubicBezTo>
                <a:cubicBezTo>
                  <a:pt x="683612" y="565760"/>
                  <a:pt x="36759" y="487866"/>
                  <a:pt x="1763" y="468675"/>
                </a:cubicBezTo>
                <a:cubicBezTo>
                  <a:pt x="-33233" y="449484"/>
                  <a:pt x="463479" y="485608"/>
                  <a:pt x="523310" y="475448"/>
                </a:cubicBezTo>
                <a:cubicBezTo>
                  <a:pt x="583141" y="465288"/>
                  <a:pt x="139488" y="464159"/>
                  <a:pt x="320110" y="4212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7" name="フリーフォーム 2256">
            <a:extLst>
              <a:ext uri="{FF2B5EF4-FFF2-40B4-BE49-F238E27FC236}">
                <a16:creationId xmlns:a16="http://schemas.microsoft.com/office/drawing/2014/main" id="{4C34B45B-6980-E16B-2ADD-31FDA09F9BE3}"/>
              </a:ext>
            </a:extLst>
          </p:cNvPr>
          <p:cNvSpPr/>
          <p:nvPr/>
        </p:nvSpPr>
        <p:spPr>
          <a:xfrm>
            <a:off x="6874887" y="5312898"/>
            <a:ext cx="813606" cy="1742566"/>
          </a:xfrm>
          <a:custGeom>
            <a:avLst/>
            <a:gdLst>
              <a:gd name="connsiteX0" fmla="*/ 812846 w 813606"/>
              <a:gd name="connsiteY0" fmla="*/ 4169 h 1742566"/>
              <a:gd name="connsiteX1" fmla="*/ 718020 w 813606"/>
              <a:gd name="connsiteY1" fmla="*/ 803422 h 1742566"/>
              <a:gd name="connsiteX2" fmla="*/ 751886 w 813606"/>
              <a:gd name="connsiteY2" fmla="*/ 661182 h 1742566"/>
              <a:gd name="connsiteX3" fmla="*/ 521593 w 813606"/>
              <a:gd name="connsiteY3" fmla="*/ 1297875 h 1742566"/>
              <a:gd name="connsiteX4" fmla="*/ 155833 w 813606"/>
              <a:gd name="connsiteY4" fmla="*/ 1738142 h 1742566"/>
              <a:gd name="connsiteX5" fmla="*/ 379353 w 813606"/>
              <a:gd name="connsiteY5" fmla="*/ 1487529 h 1742566"/>
              <a:gd name="connsiteX6" fmla="*/ 589326 w 813606"/>
              <a:gd name="connsiteY6" fmla="*/ 905022 h 1742566"/>
              <a:gd name="connsiteX7" fmla="*/ 46 w 813606"/>
              <a:gd name="connsiteY7" fmla="*/ 1629769 h 1742566"/>
              <a:gd name="connsiteX8" fmla="*/ 555460 w 813606"/>
              <a:gd name="connsiteY8" fmla="*/ 1040489 h 1742566"/>
              <a:gd name="connsiteX9" fmla="*/ 325166 w 813606"/>
              <a:gd name="connsiteY9" fmla="*/ 1324969 h 1742566"/>
              <a:gd name="connsiteX10" fmla="*/ 677380 w 813606"/>
              <a:gd name="connsiteY10" fmla="*/ 640862 h 1742566"/>
              <a:gd name="connsiteX11" fmla="*/ 589326 w 813606"/>
              <a:gd name="connsiteY11" fmla="*/ 708595 h 1742566"/>
              <a:gd name="connsiteX12" fmla="*/ 684153 w 813606"/>
              <a:gd name="connsiteY12" fmla="*/ 24489 h 1742566"/>
              <a:gd name="connsiteX13" fmla="*/ 636740 w 813606"/>
              <a:gd name="connsiteY13" fmla="*/ 424115 h 1742566"/>
              <a:gd name="connsiteX14" fmla="*/ 657060 w 813606"/>
              <a:gd name="connsiteY14" fmla="*/ 485075 h 1742566"/>
              <a:gd name="connsiteX15" fmla="*/ 812846 w 813606"/>
              <a:gd name="connsiteY15" fmla="*/ 4169 h 174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606" h="1742566">
                <a:moveTo>
                  <a:pt x="812846" y="4169"/>
                </a:moveTo>
                <a:cubicBezTo>
                  <a:pt x="823006" y="57227"/>
                  <a:pt x="728180" y="693920"/>
                  <a:pt x="718020" y="803422"/>
                </a:cubicBezTo>
                <a:cubicBezTo>
                  <a:pt x="707860" y="912924"/>
                  <a:pt x="784624" y="578773"/>
                  <a:pt x="751886" y="661182"/>
                </a:cubicBezTo>
                <a:cubicBezTo>
                  <a:pt x="719148" y="743591"/>
                  <a:pt x="620935" y="1118382"/>
                  <a:pt x="521593" y="1297875"/>
                </a:cubicBezTo>
                <a:cubicBezTo>
                  <a:pt x="422251" y="1477368"/>
                  <a:pt x="179540" y="1706533"/>
                  <a:pt x="155833" y="1738142"/>
                </a:cubicBezTo>
                <a:cubicBezTo>
                  <a:pt x="132126" y="1769751"/>
                  <a:pt x="307104" y="1626382"/>
                  <a:pt x="379353" y="1487529"/>
                </a:cubicBezTo>
                <a:cubicBezTo>
                  <a:pt x="451602" y="1348676"/>
                  <a:pt x="652544" y="881315"/>
                  <a:pt x="589326" y="905022"/>
                </a:cubicBezTo>
                <a:cubicBezTo>
                  <a:pt x="526108" y="928729"/>
                  <a:pt x="5690" y="1607191"/>
                  <a:pt x="46" y="1629769"/>
                </a:cubicBezTo>
                <a:cubicBezTo>
                  <a:pt x="-5598" y="1652347"/>
                  <a:pt x="501273" y="1091289"/>
                  <a:pt x="555460" y="1040489"/>
                </a:cubicBezTo>
                <a:cubicBezTo>
                  <a:pt x="609647" y="989689"/>
                  <a:pt x="304846" y="1391573"/>
                  <a:pt x="325166" y="1324969"/>
                </a:cubicBezTo>
                <a:cubicBezTo>
                  <a:pt x="345486" y="1258365"/>
                  <a:pt x="633353" y="743591"/>
                  <a:pt x="677380" y="640862"/>
                </a:cubicBezTo>
                <a:cubicBezTo>
                  <a:pt x="721407" y="538133"/>
                  <a:pt x="588197" y="811324"/>
                  <a:pt x="589326" y="708595"/>
                </a:cubicBezTo>
                <a:cubicBezTo>
                  <a:pt x="590455" y="605866"/>
                  <a:pt x="676251" y="71902"/>
                  <a:pt x="684153" y="24489"/>
                </a:cubicBezTo>
                <a:cubicBezTo>
                  <a:pt x="692055" y="-22924"/>
                  <a:pt x="641255" y="347351"/>
                  <a:pt x="636740" y="424115"/>
                </a:cubicBezTo>
                <a:cubicBezTo>
                  <a:pt x="632225" y="500879"/>
                  <a:pt x="631096" y="549422"/>
                  <a:pt x="657060" y="485075"/>
                </a:cubicBezTo>
                <a:cubicBezTo>
                  <a:pt x="683024" y="420728"/>
                  <a:pt x="802686" y="-48889"/>
                  <a:pt x="812846" y="41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フリーフォーム 2257">
            <a:extLst>
              <a:ext uri="{FF2B5EF4-FFF2-40B4-BE49-F238E27FC236}">
                <a16:creationId xmlns:a16="http://schemas.microsoft.com/office/drawing/2014/main" id="{DFEA111F-1202-AF77-2CC3-783E73566D46}"/>
              </a:ext>
            </a:extLst>
          </p:cNvPr>
          <p:cNvSpPr/>
          <p:nvPr/>
        </p:nvSpPr>
        <p:spPr>
          <a:xfrm>
            <a:off x="7430242" y="3809633"/>
            <a:ext cx="389643" cy="1851694"/>
          </a:xfrm>
          <a:custGeom>
            <a:avLst/>
            <a:gdLst>
              <a:gd name="connsiteX0" fmla="*/ 223625 w 389643"/>
              <a:gd name="connsiteY0" fmla="*/ 112127 h 1851694"/>
              <a:gd name="connsiteX1" fmla="*/ 365865 w 389643"/>
              <a:gd name="connsiteY1" fmla="*/ 918154 h 1851694"/>
              <a:gd name="connsiteX2" fmla="*/ 372638 w 389643"/>
              <a:gd name="connsiteY2" fmla="*/ 857194 h 1851694"/>
              <a:gd name="connsiteX3" fmla="*/ 196531 w 389643"/>
              <a:gd name="connsiteY3" fmla="*/ 1819007 h 1851694"/>
              <a:gd name="connsiteX4" fmla="*/ 210078 w 389643"/>
              <a:gd name="connsiteY4" fmla="*/ 1554847 h 1851694"/>
              <a:gd name="connsiteX5" fmla="*/ 203305 w 389643"/>
              <a:gd name="connsiteY5" fmla="*/ 850420 h 1851694"/>
              <a:gd name="connsiteX6" fmla="*/ 237171 w 389643"/>
              <a:gd name="connsiteY6" fmla="*/ 1006207 h 1851694"/>
              <a:gd name="connsiteX7" fmla="*/ 74611 w 389643"/>
              <a:gd name="connsiteY7" fmla="*/ 322100 h 1851694"/>
              <a:gd name="connsiteX8" fmla="*/ 189758 w 389643"/>
              <a:gd name="connsiteY8" fmla="*/ 565940 h 1851694"/>
              <a:gd name="connsiteX9" fmla="*/ 105 w 389643"/>
              <a:gd name="connsiteY9" fmla="*/ 3754 h 1851694"/>
              <a:gd name="connsiteX10" fmla="*/ 162665 w 389643"/>
              <a:gd name="connsiteY10" fmla="*/ 308554 h 1851694"/>
              <a:gd name="connsiteX11" fmla="*/ 149118 w 389643"/>
              <a:gd name="connsiteY11" fmla="*/ 57940 h 1851694"/>
              <a:gd name="connsiteX12" fmla="*/ 223625 w 389643"/>
              <a:gd name="connsiteY12" fmla="*/ 112127 h 185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643" h="1851694">
                <a:moveTo>
                  <a:pt x="223625" y="112127"/>
                </a:moveTo>
                <a:cubicBezTo>
                  <a:pt x="259750" y="255496"/>
                  <a:pt x="341030" y="793976"/>
                  <a:pt x="365865" y="918154"/>
                </a:cubicBezTo>
                <a:cubicBezTo>
                  <a:pt x="390700" y="1042332"/>
                  <a:pt x="400860" y="707052"/>
                  <a:pt x="372638" y="857194"/>
                </a:cubicBezTo>
                <a:cubicBezTo>
                  <a:pt x="344416" y="1007336"/>
                  <a:pt x="223624" y="1702732"/>
                  <a:pt x="196531" y="1819007"/>
                </a:cubicBezTo>
                <a:cubicBezTo>
                  <a:pt x="169438" y="1935282"/>
                  <a:pt x="208949" y="1716278"/>
                  <a:pt x="210078" y="1554847"/>
                </a:cubicBezTo>
                <a:cubicBezTo>
                  <a:pt x="211207" y="1393416"/>
                  <a:pt x="198790" y="941860"/>
                  <a:pt x="203305" y="850420"/>
                </a:cubicBezTo>
                <a:cubicBezTo>
                  <a:pt x="207820" y="758980"/>
                  <a:pt x="258620" y="1094260"/>
                  <a:pt x="237171" y="1006207"/>
                </a:cubicBezTo>
                <a:cubicBezTo>
                  <a:pt x="215722" y="918154"/>
                  <a:pt x="82513" y="395478"/>
                  <a:pt x="74611" y="322100"/>
                </a:cubicBezTo>
                <a:cubicBezTo>
                  <a:pt x="66709" y="248722"/>
                  <a:pt x="202176" y="618998"/>
                  <a:pt x="189758" y="565940"/>
                </a:cubicBezTo>
                <a:cubicBezTo>
                  <a:pt x="177340" y="512882"/>
                  <a:pt x="4620" y="46652"/>
                  <a:pt x="105" y="3754"/>
                </a:cubicBezTo>
                <a:cubicBezTo>
                  <a:pt x="-4411" y="-39144"/>
                  <a:pt x="137830" y="299523"/>
                  <a:pt x="162665" y="308554"/>
                </a:cubicBezTo>
                <a:cubicBezTo>
                  <a:pt x="187500" y="317585"/>
                  <a:pt x="142345" y="85033"/>
                  <a:pt x="149118" y="57940"/>
                </a:cubicBezTo>
                <a:cubicBezTo>
                  <a:pt x="155891" y="30847"/>
                  <a:pt x="187500" y="-31242"/>
                  <a:pt x="223625" y="1121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9" name="フリーフォーム 2258">
            <a:extLst>
              <a:ext uri="{FF2B5EF4-FFF2-40B4-BE49-F238E27FC236}">
                <a16:creationId xmlns:a16="http://schemas.microsoft.com/office/drawing/2014/main" id="{F66A4B1E-28A5-5199-2002-5EE52A9A2E10}"/>
              </a:ext>
            </a:extLst>
          </p:cNvPr>
          <p:cNvSpPr/>
          <p:nvPr/>
        </p:nvSpPr>
        <p:spPr>
          <a:xfrm>
            <a:off x="7153540" y="2722340"/>
            <a:ext cx="579279" cy="1678238"/>
          </a:xfrm>
          <a:custGeom>
            <a:avLst/>
            <a:gdLst>
              <a:gd name="connsiteX0" fmla="*/ 161660 w 579279"/>
              <a:gd name="connsiteY0" fmla="*/ 291793 h 1678238"/>
              <a:gd name="connsiteX1" fmla="*/ 554513 w 579279"/>
              <a:gd name="connsiteY1" fmla="*/ 1246833 h 1678238"/>
              <a:gd name="connsiteX2" fmla="*/ 540967 w 579279"/>
              <a:gd name="connsiteY2" fmla="*/ 1158780 h 1678238"/>
              <a:gd name="connsiteX3" fmla="*/ 561287 w 579279"/>
              <a:gd name="connsiteY3" fmla="*/ 1653233 h 1678238"/>
              <a:gd name="connsiteX4" fmla="*/ 500327 w 579279"/>
              <a:gd name="connsiteY4" fmla="*/ 1470353 h 1678238"/>
              <a:gd name="connsiteX5" fmla="*/ 5873 w 579279"/>
              <a:gd name="connsiteY5" fmla="*/ 332433 h 1678238"/>
              <a:gd name="connsiteX6" fmla="*/ 215847 w 579279"/>
              <a:gd name="connsiteY6" fmla="*/ 664327 h 1678238"/>
              <a:gd name="connsiteX7" fmla="*/ 19420 w 579279"/>
              <a:gd name="connsiteY7" fmla="*/ 14087 h 1678238"/>
              <a:gd name="connsiteX8" fmla="*/ 161660 w 579279"/>
              <a:gd name="connsiteY8" fmla="*/ 291793 h 167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279" h="1678238">
                <a:moveTo>
                  <a:pt x="161660" y="291793"/>
                </a:moveTo>
                <a:cubicBezTo>
                  <a:pt x="250842" y="497251"/>
                  <a:pt x="491295" y="1102335"/>
                  <a:pt x="554513" y="1246833"/>
                </a:cubicBezTo>
                <a:cubicBezTo>
                  <a:pt x="617731" y="1391331"/>
                  <a:pt x="539838" y="1091047"/>
                  <a:pt x="540967" y="1158780"/>
                </a:cubicBezTo>
                <a:cubicBezTo>
                  <a:pt x="542096" y="1226513"/>
                  <a:pt x="568060" y="1601304"/>
                  <a:pt x="561287" y="1653233"/>
                </a:cubicBezTo>
                <a:cubicBezTo>
                  <a:pt x="554514" y="1705162"/>
                  <a:pt x="592896" y="1690486"/>
                  <a:pt x="500327" y="1470353"/>
                </a:cubicBezTo>
                <a:cubicBezTo>
                  <a:pt x="407758" y="1250220"/>
                  <a:pt x="53286" y="466771"/>
                  <a:pt x="5873" y="332433"/>
                </a:cubicBezTo>
                <a:cubicBezTo>
                  <a:pt x="-41540" y="198095"/>
                  <a:pt x="213589" y="717385"/>
                  <a:pt x="215847" y="664327"/>
                </a:cubicBezTo>
                <a:cubicBezTo>
                  <a:pt x="218105" y="611269"/>
                  <a:pt x="30709" y="72789"/>
                  <a:pt x="19420" y="14087"/>
                </a:cubicBezTo>
                <a:cubicBezTo>
                  <a:pt x="8131" y="-44615"/>
                  <a:pt x="72478" y="86335"/>
                  <a:pt x="161660" y="2917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0" name="フリーフォーム 2259">
            <a:extLst>
              <a:ext uri="{FF2B5EF4-FFF2-40B4-BE49-F238E27FC236}">
                <a16:creationId xmlns:a16="http://schemas.microsoft.com/office/drawing/2014/main" id="{E312099B-3420-73C4-15FC-747491E08CB0}"/>
              </a:ext>
            </a:extLst>
          </p:cNvPr>
          <p:cNvSpPr/>
          <p:nvPr/>
        </p:nvSpPr>
        <p:spPr>
          <a:xfrm>
            <a:off x="5076493" y="5011088"/>
            <a:ext cx="1192551" cy="802502"/>
          </a:xfrm>
          <a:custGeom>
            <a:avLst/>
            <a:gdLst>
              <a:gd name="connsiteX0" fmla="*/ 687123 w 1192551"/>
              <a:gd name="connsiteY0" fmla="*/ 7768 h 802502"/>
              <a:gd name="connsiteX1" fmla="*/ 265093 w 1192551"/>
              <a:gd name="connsiteY1" fmla="*/ 342910 h 802502"/>
              <a:gd name="connsiteX2" fmla="*/ 335431 w 1192551"/>
              <a:gd name="connsiteY2" fmla="*/ 284984 h 802502"/>
              <a:gd name="connsiteX3" fmla="*/ 83040 w 1192551"/>
              <a:gd name="connsiteY3" fmla="*/ 549788 h 802502"/>
              <a:gd name="connsiteX4" fmla="*/ 107865 w 1192551"/>
              <a:gd name="connsiteY4" fmla="*/ 516688 h 802502"/>
              <a:gd name="connsiteX5" fmla="*/ 289 w 1192551"/>
              <a:gd name="connsiteY5" fmla="*/ 756666 h 802502"/>
              <a:gd name="connsiteX6" fmla="*/ 74765 w 1192551"/>
              <a:gd name="connsiteY6" fmla="*/ 673915 h 802502"/>
              <a:gd name="connsiteX7" fmla="*/ 29252 w 1192551"/>
              <a:gd name="connsiteY7" fmla="*/ 802179 h 802502"/>
              <a:gd name="connsiteX8" fmla="*/ 277505 w 1192551"/>
              <a:gd name="connsiteY8" fmla="*/ 628402 h 802502"/>
              <a:gd name="connsiteX9" fmla="*/ 161654 w 1192551"/>
              <a:gd name="connsiteY9" fmla="*/ 723565 h 802502"/>
              <a:gd name="connsiteX10" fmla="*/ 877451 w 1192551"/>
              <a:gd name="connsiteY10" fmla="*/ 305672 h 802502"/>
              <a:gd name="connsiteX11" fmla="*/ 819525 w 1192551"/>
              <a:gd name="connsiteY11" fmla="*/ 351185 h 802502"/>
              <a:gd name="connsiteX12" fmla="*/ 1191905 w 1192551"/>
              <a:gd name="connsiteY12" fmla="*/ 260159 h 802502"/>
              <a:gd name="connsiteX13" fmla="*/ 914689 w 1192551"/>
              <a:gd name="connsiteY13" fmla="*/ 297397 h 802502"/>
              <a:gd name="connsiteX14" fmla="*/ 1121567 w 1192551"/>
              <a:gd name="connsiteY14" fmla="*/ 189821 h 802502"/>
              <a:gd name="connsiteX15" fmla="*/ 910551 w 1192551"/>
              <a:gd name="connsiteY15" fmla="*/ 214646 h 802502"/>
              <a:gd name="connsiteX16" fmla="*/ 922964 w 1192551"/>
              <a:gd name="connsiteY16" fmla="*/ 131895 h 802502"/>
              <a:gd name="connsiteX17" fmla="*/ 927102 w 1192551"/>
              <a:gd name="connsiteY17" fmla="*/ 239471 h 802502"/>
              <a:gd name="connsiteX18" fmla="*/ 947789 w 1192551"/>
              <a:gd name="connsiteY18" fmla="*/ 73969 h 802502"/>
              <a:gd name="connsiteX19" fmla="*/ 798837 w 1192551"/>
              <a:gd name="connsiteY19" fmla="*/ 3631 h 802502"/>
              <a:gd name="connsiteX20" fmla="*/ 877451 w 1192551"/>
              <a:gd name="connsiteY20" fmla="*/ 28456 h 802502"/>
              <a:gd name="connsiteX21" fmla="*/ 778150 w 1192551"/>
              <a:gd name="connsiteY21" fmla="*/ 32593 h 802502"/>
              <a:gd name="connsiteX22" fmla="*/ 616785 w 1192551"/>
              <a:gd name="connsiteY22" fmla="*/ 98794 h 802502"/>
              <a:gd name="connsiteX23" fmla="*/ 687123 w 1192551"/>
              <a:gd name="connsiteY23" fmla="*/ 7768 h 80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92551" h="802502">
                <a:moveTo>
                  <a:pt x="687123" y="7768"/>
                </a:moveTo>
                <a:cubicBezTo>
                  <a:pt x="628508" y="48454"/>
                  <a:pt x="323708" y="296707"/>
                  <a:pt x="265093" y="342910"/>
                </a:cubicBezTo>
                <a:cubicBezTo>
                  <a:pt x="206478" y="389113"/>
                  <a:pt x="365773" y="250504"/>
                  <a:pt x="335431" y="284984"/>
                </a:cubicBezTo>
                <a:cubicBezTo>
                  <a:pt x="305089" y="319464"/>
                  <a:pt x="120968" y="511171"/>
                  <a:pt x="83040" y="549788"/>
                </a:cubicBezTo>
                <a:cubicBezTo>
                  <a:pt x="45112" y="588405"/>
                  <a:pt x="121657" y="482208"/>
                  <a:pt x="107865" y="516688"/>
                </a:cubicBezTo>
                <a:cubicBezTo>
                  <a:pt x="94073" y="551168"/>
                  <a:pt x="5806" y="730462"/>
                  <a:pt x="289" y="756666"/>
                </a:cubicBezTo>
                <a:cubicBezTo>
                  <a:pt x="-5228" y="782870"/>
                  <a:pt x="69938" y="666330"/>
                  <a:pt x="74765" y="673915"/>
                </a:cubicBezTo>
                <a:cubicBezTo>
                  <a:pt x="79592" y="681501"/>
                  <a:pt x="-4538" y="809765"/>
                  <a:pt x="29252" y="802179"/>
                </a:cubicBezTo>
                <a:cubicBezTo>
                  <a:pt x="63042" y="794593"/>
                  <a:pt x="255438" y="641504"/>
                  <a:pt x="277505" y="628402"/>
                </a:cubicBezTo>
                <a:cubicBezTo>
                  <a:pt x="299572" y="615300"/>
                  <a:pt x="61663" y="777353"/>
                  <a:pt x="161654" y="723565"/>
                </a:cubicBezTo>
                <a:cubicBezTo>
                  <a:pt x="261645" y="669777"/>
                  <a:pt x="767806" y="367735"/>
                  <a:pt x="877451" y="305672"/>
                </a:cubicBezTo>
                <a:cubicBezTo>
                  <a:pt x="987096" y="243609"/>
                  <a:pt x="767116" y="358770"/>
                  <a:pt x="819525" y="351185"/>
                </a:cubicBezTo>
                <a:cubicBezTo>
                  <a:pt x="871934" y="343600"/>
                  <a:pt x="1176044" y="269124"/>
                  <a:pt x="1191905" y="260159"/>
                </a:cubicBezTo>
                <a:cubicBezTo>
                  <a:pt x="1207766" y="251194"/>
                  <a:pt x="926412" y="309120"/>
                  <a:pt x="914689" y="297397"/>
                </a:cubicBezTo>
                <a:cubicBezTo>
                  <a:pt x="902966" y="285674"/>
                  <a:pt x="1122257" y="203613"/>
                  <a:pt x="1121567" y="189821"/>
                </a:cubicBezTo>
                <a:cubicBezTo>
                  <a:pt x="1120877" y="176029"/>
                  <a:pt x="943652" y="224300"/>
                  <a:pt x="910551" y="214646"/>
                </a:cubicBezTo>
                <a:cubicBezTo>
                  <a:pt x="877451" y="204992"/>
                  <a:pt x="920206" y="127758"/>
                  <a:pt x="922964" y="131895"/>
                </a:cubicBezTo>
                <a:cubicBezTo>
                  <a:pt x="925722" y="136032"/>
                  <a:pt x="922965" y="249125"/>
                  <a:pt x="927102" y="239471"/>
                </a:cubicBezTo>
                <a:cubicBezTo>
                  <a:pt x="931239" y="229817"/>
                  <a:pt x="969166" y="113276"/>
                  <a:pt x="947789" y="73969"/>
                </a:cubicBezTo>
                <a:cubicBezTo>
                  <a:pt x="926412" y="34662"/>
                  <a:pt x="810560" y="11217"/>
                  <a:pt x="798837" y="3631"/>
                </a:cubicBezTo>
                <a:cubicBezTo>
                  <a:pt x="787114" y="-3955"/>
                  <a:pt x="880899" y="23629"/>
                  <a:pt x="877451" y="28456"/>
                </a:cubicBezTo>
                <a:cubicBezTo>
                  <a:pt x="874003" y="33283"/>
                  <a:pt x="821594" y="20870"/>
                  <a:pt x="778150" y="32593"/>
                </a:cubicBezTo>
                <a:cubicBezTo>
                  <a:pt x="734706" y="44316"/>
                  <a:pt x="633335" y="98104"/>
                  <a:pt x="616785" y="98794"/>
                </a:cubicBezTo>
                <a:cubicBezTo>
                  <a:pt x="600235" y="99484"/>
                  <a:pt x="745738" y="-32918"/>
                  <a:pt x="687123" y="776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1" name="フリーフォーム 2260">
            <a:extLst>
              <a:ext uri="{FF2B5EF4-FFF2-40B4-BE49-F238E27FC236}">
                <a16:creationId xmlns:a16="http://schemas.microsoft.com/office/drawing/2014/main" id="{AF8D1839-9825-570F-321D-3BD548BF5D9D}"/>
              </a:ext>
            </a:extLst>
          </p:cNvPr>
          <p:cNvSpPr/>
          <p:nvPr/>
        </p:nvSpPr>
        <p:spPr>
          <a:xfrm>
            <a:off x="5833875" y="4992143"/>
            <a:ext cx="948697" cy="737055"/>
          </a:xfrm>
          <a:custGeom>
            <a:avLst/>
            <a:gdLst>
              <a:gd name="connsiteX0" fmla="*/ 78693 w 948697"/>
              <a:gd name="connsiteY0" fmla="*/ 109464 h 737055"/>
              <a:gd name="connsiteX1" fmla="*/ 364185 w 948697"/>
              <a:gd name="connsiteY1" fmla="*/ 6025 h 737055"/>
              <a:gd name="connsiteX2" fmla="*/ 289709 w 948697"/>
              <a:gd name="connsiteY2" fmla="*/ 14300 h 737055"/>
              <a:gd name="connsiteX3" fmla="*/ 422111 w 948697"/>
              <a:gd name="connsiteY3" fmla="*/ 30851 h 737055"/>
              <a:gd name="connsiteX4" fmla="*/ 624851 w 948697"/>
              <a:gd name="connsiteY4" fmla="*/ 101189 h 737055"/>
              <a:gd name="connsiteX5" fmla="*/ 612438 w 948697"/>
              <a:gd name="connsiteY5" fmla="*/ 72226 h 737055"/>
              <a:gd name="connsiteX6" fmla="*/ 840004 w 948697"/>
              <a:gd name="connsiteY6" fmla="*/ 374268 h 737055"/>
              <a:gd name="connsiteX7" fmla="*/ 835866 w 948697"/>
              <a:gd name="connsiteY7" fmla="*/ 345305 h 737055"/>
              <a:gd name="connsiteX8" fmla="*/ 947580 w 948697"/>
              <a:gd name="connsiteY8" fmla="*/ 651484 h 737055"/>
              <a:gd name="connsiteX9" fmla="*/ 893792 w 948697"/>
              <a:gd name="connsiteY9" fmla="*/ 639071 h 737055"/>
              <a:gd name="connsiteX10" fmla="*/ 902067 w 948697"/>
              <a:gd name="connsiteY10" fmla="*/ 730098 h 737055"/>
              <a:gd name="connsiteX11" fmla="*/ 475899 w 948697"/>
              <a:gd name="connsiteY11" fmla="*/ 423919 h 737055"/>
              <a:gd name="connsiteX12" fmla="*/ 604163 w 948697"/>
              <a:gd name="connsiteY12" fmla="*/ 490119 h 737055"/>
              <a:gd name="connsiteX13" fmla="*/ 389010 w 948697"/>
              <a:gd name="connsiteY13" fmla="*/ 349443 h 737055"/>
              <a:gd name="connsiteX14" fmla="*/ 95244 w 948697"/>
              <a:gd name="connsiteY14" fmla="*/ 390818 h 737055"/>
              <a:gd name="connsiteX15" fmla="*/ 206958 w 948697"/>
              <a:gd name="connsiteY15" fmla="*/ 341167 h 737055"/>
              <a:gd name="connsiteX16" fmla="*/ 74556 w 948697"/>
              <a:gd name="connsiteY16" fmla="*/ 332892 h 737055"/>
              <a:gd name="connsiteX17" fmla="*/ 194545 w 948697"/>
              <a:gd name="connsiteY17" fmla="*/ 262554 h 737055"/>
              <a:gd name="connsiteX18" fmla="*/ 80 w 948697"/>
              <a:gd name="connsiteY18" fmla="*/ 270829 h 737055"/>
              <a:gd name="connsiteX19" fmla="*/ 169720 w 948697"/>
              <a:gd name="connsiteY19" fmla="*/ 233591 h 737055"/>
              <a:gd name="connsiteX20" fmla="*/ 78693 w 948697"/>
              <a:gd name="connsiteY20" fmla="*/ 109464 h 73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8697" h="737055">
                <a:moveTo>
                  <a:pt x="78693" y="109464"/>
                </a:moveTo>
                <a:cubicBezTo>
                  <a:pt x="111104" y="71536"/>
                  <a:pt x="329016" y="21886"/>
                  <a:pt x="364185" y="6025"/>
                </a:cubicBezTo>
                <a:cubicBezTo>
                  <a:pt x="399354" y="-9836"/>
                  <a:pt x="280055" y="10162"/>
                  <a:pt x="289709" y="14300"/>
                </a:cubicBezTo>
                <a:cubicBezTo>
                  <a:pt x="299363" y="18438"/>
                  <a:pt x="366254" y="16370"/>
                  <a:pt x="422111" y="30851"/>
                </a:cubicBezTo>
                <a:cubicBezTo>
                  <a:pt x="477968" y="45332"/>
                  <a:pt x="593130" y="94293"/>
                  <a:pt x="624851" y="101189"/>
                </a:cubicBezTo>
                <a:cubicBezTo>
                  <a:pt x="656572" y="108085"/>
                  <a:pt x="576579" y="26713"/>
                  <a:pt x="612438" y="72226"/>
                </a:cubicBezTo>
                <a:cubicBezTo>
                  <a:pt x="648297" y="117739"/>
                  <a:pt x="802766" y="328755"/>
                  <a:pt x="840004" y="374268"/>
                </a:cubicBezTo>
                <a:cubicBezTo>
                  <a:pt x="877242" y="419781"/>
                  <a:pt x="817937" y="299102"/>
                  <a:pt x="835866" y="345305"/>
                </a:cubicBezTo>
                <a:cubicBezTo>
                  <a:pt x="853795" y="391508"/>
                  <a:pt x="937926" y="602523"/>
                  <a:pt x="947580" y="651484"/>
                </a:cubicBezTo>
                <a:cubicBezTo>
                  <a:pt x="957234" y="700445"/>
                  <a:pt x="901378" y="625969"/>
                  <a:pt x="893792" y="639071"/>
                </a:cubicBezTo>
                <a:cubicBezTo>
                  <a:pt x="886206" y="652173"/>
                  <a:pt x="971716" y="765957"/>
                  <a:pt x="902067" y="730098"/>
                </a:cubicBezTo>
                <a:cubicBezTo>
                  <a:pt x="832418" y="694239"/>
                  <a:pt x="525550" y="463915"/>
                  <a:pt x="475899" y="423919"/>
                </a:cubicBezTo>
                <a:cubicBezTo>
                  <a:pt x="426248" y="383923"/>
                  <a:pt x="618644" y="502532"/>
                  <a:pt x="604163" y="490119"/>
                </a:cubicBezTo>
                <a:cubicBezTo>
                  <a:pt x="589682" y="477706"/>
                  <a:pt x="473830" y="365993"/>
                  <a:pt x="389010" y="349443"/>
                </a:cubicBezTo>
                <a:cubicBezTo>
                  <a:pt x="304190" y="332893"/>
                  <a:pt x="125586" y="392197"/>
                  <a:pt x="95244" y="390818"/>
                </a:cubicBezTo>
                <a:cubicBezTo>
                  <a:pt x="64902" y="389439"/>
                  <a:pt x="210406" y="350821"/>
                  <a:pt x="206958" y="341167"/>
                </a:cubicBezTo>
                <a:cubicBezTo>
                  <a:pt x="203510" y="331513"/>
                  <a:pt x="76625" y="345994"/>
                  <a:pt x="74556" y="332892"/>
                </a:cubicBezTo>
                <a:cubicBezTo>
                  <a:pt x="72487" y="319790"/>
                  <a:pt x="206958" y="272898"/>
                  <a:pt x="194545" y="262554"/>
                </a:cubicBezTo>
                <a:cubicBezTo>
                  <a:pt x="182132" y="252210"/>
                  <a:pt x="4217" y="275656"/>
                  <a:pt x="80" y="270829"/>
                </a:cubicBezTo>
                <a:cubicBezTo>
                  <a:pt x="-4057" y="266002"/>
                  <a:pt x="151791" y="255658"/>
                  <a:pt x="169720" y="233591"/>
                </a:cubicBezTo>
                <a:cubicBezTo>
                  <a:pt x="187649" y="211524"/>
                  <a:pt x="46282" y="147392"/>
                  <a:pt x="78693" y="10946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2" name="フリーフォーム 2261">
            <a:extLst>
              <a:ext uri="{FF2B5EF4-FFF2-40B4-BE49-F238E27FC236}">
                <a16:creationId xmlns:a16="http://schemas.microsoft.com/office/drawing/2014/main" id="{6A06F94C-AD0B-F9EC-865B-1309C2EE285E}"/>
              </a:ext>
            </a:extLst>
          </p:cNvPr>
          <p:cNvSpPr/>
          <p:nvPr/>
        </p:nvSpPr>
        <p:spPr>
          <a:xfrm>
            <a:off x="5089186" y="5684581"/>
            <a:ext cx="1663965" cy="296537"/>
          </a:xfrm>
          <a:custGeom>
            <a:avLst/>
            <a:gdLst>
              <a:gd name="connsiteX0" fmla="*/ 70347 w 1663965"/>
              <a:gd name="connsiteY0" fmla="*/ 103861 h 296537"/>
              <a:gd name="connsiteX1" fmla="*/ 802695 w 1663965"/>
              <a:gd name="connsiteY1" fmla="*/ 8697 h 296537"/>
              <a:gd name="connsiteX2" fmla="*/ 703393 w 1663965"/>
              <a:gd name="connsiteY2" fmla="*/ 25247 h 296537"/>
              <a:gd name="connsiteX3" fmla="*/ 1079911 w 1663965"/>
              <a:gd name="connsiteY3" fmla="*/ 16972 h 296537"/>
              <a:gd name="connsiteX4" fmla="*/ 831657 w 1663965"/>
              <a:gd name="connsiteY4" fmla="*/ 422 h 296537"/>
              <a:gd name="connsiteX5" fmla="*/ 1307476 w 1663965"/>
              <a:gd name="connsiteY5" fmla="*/ 4559 h 296537"/>
              <a:gd name="connsiteX6" fmla="*/ 1650894 w 1663965"/>
              <a:gd name="connsiteY6" fmla="*/ 4559 h 296537"/>
              <a:gd name="connsiteX7" fmla="*/ 1568143 w 1663965"/>
              <a:gd name="connsiteY7" fmla="*/ 25247 h 296537"/>
              <a:gd name="connsiteX8" fmla="*/ 1340577 w 1663965"/>
              <a:gd name="connsiteY8" fmla="*/ 199024 h 296537"/>
              <a:gd name="connsiteX9" fmla="*/ 1646756 w 1663965"/>
              <a:gd name="connsiteY9" fmla="*/ 103861 h 296537"/>
              <a:gd name="connsiteX10" fmla="*/ 1361265 w 1663965"/>
              <a:gd name="connsiteY10" fmla="*/ 273500 h 296537"/>
              <a:gd name="connsiteX11" fmla="*/ 1328164 w 1663965"/>
              <a:gd name="connsiteY11" fmla="*/ 269363 h 296537"/>
              <a:gd name="connsiteX12" fmla="*/ 831657 w 1663965"/>
              <a:gd name="connsiteY12" fmla="*/ 285913 h 296537"/>
              <a:gd name="connsiteX13" fmla="*/ 1162662 w 1663965"/>
              <a:gd name="connsiteY13" fmla="*/ 290051 h 296537"/>
              <a:gd name="connsiteX14" fmla="*/ 331013 w 1663965"/>
              <a:gd name="connsiteY14" fmla="*/ 294188 h 296537"/>
              <a:gd name="connsiteX15" fmla="*/ 467552 w 1663965"/>
              <a:gd name="connsiteY15" fmla="*/ 285913 h 296537"/>
              <a:gd name="connsiteX16" fmla="*/ 140685 w 1663965"/>
              <a:gd name="connsiteY16" fmla="*/ 186612 h 296537"/>
              <a:gd name="connsiteX17" fmla="*/ 359976 w 1663965"/>
              <a:gd name="connsiteY17" fmla="*/ 236262 h 296537"/>
              <a:gd name="connsiteX18" fmla="*/ 9 w 1663965"/>
              <a:gd name="connsiteY18" fmla="*/ 132824 h 296537"/>
              <a:gd name="connsiteX19" fmla="*/ 372389 w 1663965"/>
              <a:gd name="connsiteY19" fmla="*/ 190749 h 296537"/>
              <a:gd name="connsiteX20" fmla="*/ 70347 w 1663965"/>
              <a:gd name="connsiteY20" fmla="*/ 103861 h 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63965" h="296537">
                <a:moveTo>
                  <a:pt x="70347" y="103861"/>
                </a:moveTo>
                <a:cubicBezTo>
                  <a:pt x="142065" y="73519"/>
                  <a:pt x="697187" y="21799"/>
                  <a:pt x="802695" y="8697"/>
                </a:cubicBezTo>
                <a:cubicBezTo>
                  <a:pt x="908203" y="-4405"/>
                  <a:pt x="703393" y="25247"/>
                  <a:pt x="703393" y="25247"/>
                </a:cubicBezTo>
                <a:cubicBezTo>
                  <a:pt x="749596" y="26626"/>
                  <a:pt x="1058534" y="21110"/>
                  <a:pt x="1079911" y="16972"/>
                </a:cubicBezTo>
                <a:cubicBezTo>
                  <a:pt x="1101288" y="12834"/>
                  <a:pt x="793730" y="2491"/>
                  <a:pt x="831657" y="422"/>
                </a:cubicBezTo>
                <a:cubicBezTo>
                  <a:pt x="869585" y="-1647"/>
                  <a:pt x="1307476" y="4559"/>
                  <a:pt x="1307476" y="4559"/>
                </a:cubicBezTo>
                <a:cubicBezTo>
                  <a:pt x="1444015" y="5248"/>
                  <a:pt x="1607450" y="1111"/>
                  <a:pt x="1650894" y="4559"/>
                </a:cubicBezTo>
                <a:cubicBezTo>
                  <a:pt x="1694338" y="8007"/>
                  <a:pt x="1619863" y="-7164"/>
                  <a:pt x="1568143" y="25247"/>
                </a:cubicBezTo>
                <a:cubicBezTo>
                  <a:pt x="1516423" y="57658"/>
                  <a:pt x="1327475" y="185922"/>
                  <a:pt x="1340577" y="199024"/>
                </a:cubicBezTo>
                <a:cubicBezTo>
                  <a:pt x="1353679" y="212126"/>
                  <a:pt x="1643308" y="91448"/>
                  <a:pt x="1646756" y="103861"/>
                </a:cubicBezTo>
                <a:cubicBezTo>
                  <a:pt x="1650204" y="116274"/>
                  <a:pt x="1414364" y="245916"/>
                  <a:pt x="1361265" y="273500"/>
                </a:cubicBezTo>
                <a:cubicBezTo>
                  <a:pt x="1308166" y="301084"/>
                  <a:pt x="1328164" y="269363"/>
                  <a:pt x="1328164" y="269363"/>
                </a:cubicBezTo>
                <a:lnTo>
                  <a:pt x="831657" y="285913"/>
                </a:lnTo>
                <a:cubicBezTo>
                  <a:pt x="804073" y="289361"/>
                  <a:pt x="1246103" y="288672"/>
                  <a:pt x="1162662" y="290051"/>
                </a:cubicBezTo>
                <a:cubicBezTo>
                  <a:pt x="1079221" y="291430"/>
                  <a:pt x="446865" y="294878"/>
                  <a:pt x="331013" y="294188"/>
                </a:cubicBezTo>
                <a:cubicBezTo>
                  <a:pt x="215161" y="293498"/>
                  <a:pt x="499273" y="303842"/>
                  <a:pt x="467552" y="285913"/>
                </a:cubicBezTo>
                <a:cubicBezTo>
                  <a:pt x="435831" y="267984"/>
                  <a:pt x="158614" y="194887"/>
                  <a:pt x="140685" y="186612"/>
                </a:cubicBezTo>
                <a:cubicBezTo>
                  <a:pt x="122756" y="178337"/>
                  <a:pt x="383422" y="245227"/>
                  <a:pt x="359976" y="236262"/>
                </a:cubicBezTo>
                <a:cubicBezTo>
                  <a:pt x="336530" y="227297"/>
                  <a:pt x="-2060" y="140410"/>
                  <a:pt x="9" y="132824"/>
                </a:cubicBezTo>
                <a:cubicBezTo>
                  <a:pt x="2078" y="125239"/>
                  <a:pt x="353770" y="196266"/>
                  <a:pt x="372389" y="190749"/>
                </a:cubicBezTo>
                <a:cubicBezTo>
                  <a:pt x="391008" y="185232"/>
                  <a:pt x="-1371" y="134203"/>
                  <a:pt x="70347" y="10386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3" name="フリーフォーム 2262">
            <a:extLst>
              <a:ext uri="{FF2B5EF4-FFF2-40B4-BE49-F238E27FC236}">
                <a16:creationId xmlns:a16="http://schemas.microsoft.com/office/drawing/2014/main" id="{ABE3461F-102B-735A-ED86-A273DE157738}"/>
              </a:ext>
            </a:extLst>
          </p:cNvPr>
          <p:cNvSpPr/>
          <p:nvPr/>
        </p:nvSpPr>
        <p:spPr>
          <a:xfrm>
            <a:off x="3282355" y="1375850"/>
            <a:ext cx="2589419" cy="1680952"/>
          </a:xfrm>
          <a:custGeom>
            <a:avLst/>
            <a:gdLst>
              <a:gd name="connsiteX0" fmla="*/ 619085 w 2589419"/>
              <a:gd name="connsiteY0" fmla="*/ 853544 h 1680952"/>
              <a:gd name="connsiteX1" fmla="*/ 1655405 w 2589419"/>
              <a:gd name="connsiteY1" fmla="*/ 278779 h 1680952"/>
              <a:gd name="connsiteX2" fmla="*/ 1350605 w 2589419"/>
              <a:gd name="connsiteY2" fmla="*/ 487784 h 1680952"/>
              <a:gd name="connsiteX3" fmla="*/ 2578514 w 2589419"/>
              <a:gd name="connsiteY3" fmla="*/ 148150 h 1680952"/>
              <a:gd name="connsiteX4" fmla="*/ 1951496 w 2589419"/>
              <a:gd name="connsiteY4" fmla="*/ 287487 h 1680952"/>
              <a:gd name="connsiteX5" fmla="*/ 1934079 w 2589419"/>
              <a:gd name="connsiteY5" fmla="*/ 104 h 1680952"/>
              <a:gd name="connsiteX6" fmla="*/ 993554 w 2589419"/>
              <a:gd name="connsiteY6" fmla="*/ 252653 h 1680952"/>
              <a:gd name="connsiteX7" fmla="*/ 1385439 w 2589419"/>
              <a:gd name="connsiteY7" fmla="*/ 122024 h 1680952"/>
              <a:gd name="connsiteX8" fmla="*/ 192365 w 2589419"/>
              <a:gd name="connsiteY8" fmla="*/ 905796 h 1680952"/>
              <a:gd name="connsiteX9" fmla="*/ 514582 w 2589419"/>
              <a:gd name="connsiteY9" fmla="*/ 783876 h 1680952"/>
              <a:gd name="connsiteX10" fmla="*/ 776 w 2589419"/>
              <a:gd name="connsiteY10" fmla="*/ 1680859 h 1680952"/>
              <a:gd name="connsiteX11" fmla="*/ 619085 w 2589419"/>
              <a:gd name="connsiteY11" fmla="*/ 853544 h 168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89419" h="1680952">
                <a:moveTo>
                  <a:pt x="619085" y="853544"/>
                </a:moveTo>
                <a:cubicBezTo>
                  <a:pt x="894856" y="619864"/>
                  <a:pt x="1533485" y="339739"/>
                  <a:pt x="1655405" y="278779"/>
                </a:cubicBezTo>
                <a:cubicBezTo>
                  <a:pt x="1777325" y="217819"/>
                  <a:pt x="1196753" y="509556"/>
                  <a:pt x="1350605" y="487784"/>
                </a:cubicBezTo>
                <a:cubicBezTo>
                  <a:pt x="1504457" y="466012"/>
                  <a:pt x="2478365" y="181533"/>
                  <a:pt x="2578514" y="148150"/>
                </a:cubicBezTo>
                <a:cubicBezTo>
                  <a:pt x="2678663" y="114767"/>
                  <a:pt x="2058902" y="312161"/>
                  <a:pt x="1951496" y="287487"/>
                </a:cubicBezTo>
                <a:cubicBezTo>
                  <a:pt x="1844090" y="262813"/>
                  <a:pt x="2093736" y="5910"/>
                  <a:pt x="1934079" y="104"/>
                </a:cubicBezTo>
                <a:cubicBezTo>
                  <a:pt x="1774422" y="-5702"/>
                  <a:pt x="1084994" y="232333"/>
                  <a:pt x="993554" y="252653"/>
                </a:cubicBezTo>
                <a:cubicBezTo>
                  <a:pt x="902114" y="272973"/>
                  <a:pt x="1518971" y="13167"/>
                  <a:pt x="1385439" y="122024"/>
                </a:cubicBezTo>
                <a:cubicBezTo>
                  <a:pt x="1251908" y="230881"/>
                  <a:pt x="337508" y="795487"/>
                  <a:pt x="192365" y="905796"/>
                </a:cubicBezTo>
                <a:cubicBezTo>
                  <a:pt x="47222" y="1016105"/>
                  <a:pt x="546513" y="654699"/>
                  <a:pt x="514582" y="783876"/>
                </a:cubicBezTo>
                <a:cubicBezTo>
                  <a:pt x="482651" y="913053"/>
                  <a:pt x="-22447" y="1672151"/>
                  <a:pt x="776" y="1680859"/>
                </a:cubicBezTo>
                <a:cubicBezTo>
                  <a:pt x="23999" y="1689567"/>
                  <a:pt x="343314" y="1087224"/>
                  <a:pt x="619085" y="85354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4" name="フリーフォーム 2263">
            <a:extLst>
              <a:ext uri="{FF2B5EF4-FFF2-40B4-BE49-F238E27FC236}">
                <a16:creationId xmlns:a16="http://schemas.microsoft.com/office/drawing/2014/main" id="{82470C5B-98C1-CC09-CDED-69591A6C927D}"/>
              </a:ext>
            </a:extLst>
          </p:cNvPr>
          <p:cNvSpPr/>
          <p:nvPr/>
        </p:nvSpPr>
        <p:spPr>
          <a:xfrm>
            <a:off x="6350242" y="1669173"/>
            <a:ext cx="1073587" cy="1502787"/>
          </a:xfrm>
          <a:custGeom>
            <a:avLst/>
            <a:gdLst>
              <a:gd name="connsiteX0" fmla="*/ 163769 w 1073587"/>
              <a:gd name="connsiteY0" fmla="*/ 46416 h 1502787"/>
              <a:gd name="connsiteX1" fmla="*/ 250855 w 1073587"/>
              <a:gd name="connsiteY1" fmla="*/ 72541 h 1502787"/>
              <a:gd name="connsiteX2" fmla="*/ 834329 w 1073587"/>
              <a:gd name="connsiteY2" fmla="*/ 629890 h 1502787"/>
              <a:gd name="connsiteX3" fmla="*/ 869164 w 1073587"/>
              <a:gd name="connsiteY3" fmla="*/ 542804 h 1502787"/>
              <a:gd name="connsiteX4" fmla="*/ 1060752 w 1073587"/>
              <a:gd name="connsiteY4" fmla="*/ 1448496 h 1502787"/>
              <a:gd name="connsiteX5" fmla="*/ 938832 w 1073587"/>
              <a:gd name="connsiteY5" fmla="*/ 1274324 h 1502787"/>
              <a:gd name="connsiteX6" fmla="*/ 7015 w 1073587"/>
              <a:gd name="connsiteY6" fmla="*/ 238004 h 1502787"/>
              <a:gd name="connsiteX7" fmla="*/ 494695 w 1073587"/>
              <a:gd name="connsiteY7" fmla="*/ 438301 h 1502787"/>
              <a:gd name="connsiteX8" fmla="*/ 163769 w 1073587"/>
              <a:gd name="connsiteY8" fmla="*/ 46416 h 150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587" h="1502787">
                <a:moveTo>
                  <a:pt x="163769" y="46416"/>
                </a:moveTo>
                <a:cubicBezTo>
                  <a:pt x="123129" y="-14544"/>
                  <a:pt x="139095" y="-24705"/>
                  <a:pt x="250855" y="72541"/>
                </a:cubicBezTo>
                <a:cubicBezTo>
                  <a:pt x="362615" y="169787"/>
                  <a:pt x="731278" y="551513"/>
                  <a:pt x="834329" y="629890"/>
                </a:cubicBezTo>
                <a:cubicBezTo>
                  <a:pt x="937381" y="708267"/>
                  <a:pt x="831427" y="406370"/>
                  <a:pt x="869164" y="542804"/>
                </a:cubicBezTo>
                <a:cubicBezTo>
                  <a:pt x="906901" y="679238"/>
                  <a:pt x="1049141" y="1326576"/>
                  <a:pt x="1060752" y="1448496"/>
                </a:cubicBezTo>
                <a:cubicBezTo>
                  <a:pt x="1072363" y="1570416"/>
                  <a:pt x="1114455" y="1476073"/>
                  <a:pt x="938832" y="1274324"/>
                </a:cubicBezTo>
                <a:cubicBezTo>
                  <a:pt x="763209" y="1072575"/>
                  <a:pt x="81038" y="377341"/>
                  <a:pt x="7015" y="238004"/>
                </a:cubicBezTo>
                <a:cubicBezTo>
                  <a:pt x="-67008" y="98667"/>
                  <a:pt x="468569" y="473135"/>
                  <a:pt x="494695" y="438301"/>
                </a:cubicBezTo>
                <a:cubicBezTo>
                  <a:pt x="520821" y="403467"/>
                  <a:pt x="204409" y="107376"/>
                  <a:pt x="163769" y="464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6" name="フリーフォーム 2265">
            <a:extLst>
              <a:ext uri="{FF2B5EF4-FFF2-40B4-BE49-F238E27FC236}">
                <a16:creationId xmlns:a16="http://schemas.microsoft.com/office/drawing/2014/main" id="{C91191A5-31A1-24B9-3F6B-0CC74FB81010}"/>
              </a:ext>
            </a:extLst>
          </p:cNvPr>
          <p:cNvSpPr/>
          <p:nvPr/>
        </p:nvSpPr>
        <p:spPr>
          <a:xfrm>
            <a:off x="3518195" y="3105697"/>
            <a:ext cx="1583706" cy="597062"/>
          </a:xfrm>
          <a:custGeom>
            <a:avLst/>
            <a:gdLst>
              <a:gd name="connsiteX0" fmla="*/ 166299 w 1583706"/>
              <a:gd name="connsiteY0" fmla="*/ 287444 h 597062"/>
              <a:gd name="connsiteX1" fmla="*/ 757970 w 1583706"/>
              <a:gd name="connsiteY1" fmla="*/ 22985 h 597062"/>
              <a:gd name="connsiteX2" fmla="*/ 627981 w 1583706"/>
              <a:gd name="connsiteY2" fmla="*/ 40915 h 597062"/>
              <a:gd name="connsiteX3" fmla="*/ 901405 w 1583706"/>
              <a:gd name="connsiteY3" fmla="*/ 574 h 597062"/>
              <a:gd name="connsiteX4" fmla="*/ 1219652 w 1583706"/>
              <a:gd name="connsiteY4" fmla="*/ 76774 h 597062"/>
              <a:gd name="connsiteX5" fmla="*/ 1188276 w 1583706"/>
              <a:gd name="connsiteY5" fmla="*/ 40915 h 597062"/>
              <a:gd name="connsiteX6" fmla="*/ 1573758 w 1583706"/>
              <a:gd name="connsiteY6" fmla="*/ 399503 h 597062"/>
              <a:gd name="connsiteX7" fmla="*/ 1475146 w 1583706"/>
              <a:gd name="connsiteY7" fmla="*/ 359162 h 597062"/>
              <a:gd name="connsiteX8" fmla="*/ 1533417 w 1583706"/>
              <a:gd name="connsiteY8" fmla="*/ 412950 h 597062"/>
              <a:gd name="connsiteX9" fmla="*/ 1201723 w 1583706"/>
              <a:gd name="connsiteY9" fmla="*/ 332268 h 597062"/>
              <a:gd name="connsiteX10" fmla="*/ 1255511 w 1583706"/>
              <a:gd name="connsiteY10" fmla="*/ 341232 h 597062"/>
              <a:gd name="connsiteX11" fmla="*/ 1004499 w 1583706"/>
              <a:gd name="connsiteY11" fmla="*/ 291927 h 597062"/>
              <a:gd name="connsiteX12" fmla="*/ 327664 w 1583706"/>
              <a:gd name="connsiteY12" fmla="*/ 565350 h 597062"/>
              <a:gd name="connsiteX13" fmla="*/ 632464 w 1583706"/>
              <a:gd name="connsiteY13" fmla="*/ 417432 h 597062"/>
              <a:gd name="connsiteX14" fmla="*/ 18381 w 1583706"/>
              <a:gd name="connsiteY14" fmla="*/ 592244 h 597062"/>
              <a:gd name="connsiteX15" fmla="*/ 188711 w 1583706"/>
              <a:gd name="connsiteY15" fmla="*/ 533974 h 597062"/>
              <a:gd name="connsiteX16" fmla="*/ 475581 w 1583706"/>
              <a:gd name="connsiteY16" fmla="*/ 386056 h 597062"/>
              <a:gd name="connsiteX17" fmla="*/ 90099 w 1583706"/>
              <a:gd name="connsiteY17" fmla="*/ 453291 h 597062"/>
              <a:gd name="connsiteX18" fmla="*/ 466617 w 1583706"/>
              <a:gd name="connsiteY18" fmla="*/ 269515 h 597062"/>
              <a:gd name="connsiteX19" fmla="*/ 260429 w 1583706"/>
              <a:gd name="connsiteY19" fmla="*/ 314338 h 597062"/>
              <a:gd name="connsiteX20" fmla="*/ 417311 w 1583706"/>
              <a:gd name="connsiteY20" fmla="*/ 238138 h 597062"/>
              <a:gd name="connsiteX21" fmla="*/ 166299 w 1583706"/>
              <a:gd name="connsiteY21" fmla="*/ 287444 h 59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83706" h="597062">
                <a:moveTo>
                  <a:pt x="166299" y="287444"/>
                </a:moveTo>
                <a:cubicBezTo>
                  <a:pt x="223075" y="251585"/>
                  <a:pt x="681023" y="64073"/>
                  <a:pt x="757970" y="22985"/>
                </a:cubicBezTo>
                <a:cubicBezTo>
                  <a:pt x="834917" y="-18103"/>
                  <a:pt x="627981" y="40915"/>
                  <a:pt x="627981" y="40915"/>
                </a:cubicBezTo>
                <a:cubicBezTo>
                  <a:pt x="651887" y="37180"/>
                  <a:pt x="802793" y="-5403"/>
                  <a:pt x="901405" y="574"/>
                </a:cubicBezTo>
                <a:cubicBezTo>
                  <a:pt x="1000017" y="6550"/>
                  <a:pt x="1171840" y="70050"/>
                  <a:pt x="1219652" y="76774"/>
                </a:cubicBezTo>
                <a:cubicBezTo>
                  <a:pt x="1267464" y="83497"/>
                  <a:pt x="1129258" y="-12873"/>
                  <a:pt x="1188276" y="40915"/>
                </a:cubicBezTo>
                <a:cubicBezTo>
                  <a:pt x="1247294" y="94703"/>
                  <a:pt x="1525946" y="346462"/>
                  <a:pt x="1573758" y="399503"/>
                </a:cubicBezTo>
                <a:cubicBezTo>
                  <a:pt x="1621570" y="452544"/>
                  <a:pt x="1481869" y="356921"/>
                  <a:pt x="1475146" y="359162"/>
                </a:cubicBezTo>
                <a:cubicBezTo>
                  <a:pt x="1468423" y="361403"/>
                  <a:pt x="1578988" y="417432"/>
                  <a:pt x="1533417" y="412950"/>
                </a:cubicBezTo>
                <a:cubicBezTo>
                  <a:pt x="1487847" y="408468"/>
                  <a:pt x="1248041" y="344221"/>
                  <a:pt x="1201723" y="332268"/>
                </a:cubicBezTo>
                <a:cubicBezTo>
                  <a:pt x="1155405" y="320315"/>
                  <a:pt x="1255511" y="341232"/>
                  <a:pt x="1255511" y="341232"/>
                </a:cubicBezTo>
                <a:cubicBezTo>
                  <a:pt x="1222640" y="334509"/>
                  <a:pt x="1159140" y="254574"/>
                  <a:pt x="1004499" y="291927"/>
                </a:cubicBezTo>
                <a:cubicBezTo>
                  <a:pt x="849858" y="329280"/>
                  <a:pt x="389670" y="544433"/>
                  <a:pt x="327664" y="565350"/>
                </a:cubicBezTo>
                <a:cubicBezTo>
                  <a:pt x="265658" y="586267"/>
                  <a:pt x="684011" y="412950"/>
                  <a:pt x="632464" y="417432"/>
                </a:cubicBezTo>
                <a:cubicBezTo>
                  <a:pt x="580917" y="421914"/>
                  <a:pt x="92340" y="572820"/>
                  <a:pt x="18381" y="592244"/>
                </a:cubicBezTo>
                <a:cubicBezTo>
                  <a:pt x="-55578" y="611668"/>
                  <a:pt x="112511" y="568339"/>
                  <a:pt x="188711" y="533974"/>
                </a:cubicBezTo>
                <a:cubicBezTo>
                  <a:pt x="264911" y="499609"/>
                  <a:pt x="492016" y="399503"/>
                  <a:pt x="475581" y="386056"/>
                </a:cubicBezTo>
                <a:cubicBezTo>
                  <a:pt x="459146" y="372609"/>
                  <a:pt x="91593" y="472714"/>
                  <a:pt x="90099" y="453291"/>
                </a:cubicBezTo>
                <a:cubicBezTo>
                  <a:pt x="88605" y="433868"/>
                  <a:pt x="438229" y="292674"/>
                  <a:pt x="466617" y="269515"/>
                </a:cubicBezTo>
                <a:cubicBezTo>
                  <a:pt x="495005" y="246356"/>
                  <a:pt x="268647" y="319567"/>
                  <a:pt x="260429" y="314338"/>
                </a:cubicBezTo>
                <a:cubicBezTo>
                  <a:pt x="252211" y="309109"/>
                  <a:pt x="428517" y="241873"/>
                  <a:pt x="417311" y="238138"/>
                </a:cubicBezTo>
                <a:cubicBezTo>
                  <a:pt x="406105" y="234403"/>
                  <a:pt x="109523" y="323303"/>
                  <a:pt x="166299" y="28744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7" name="フリーフォーム 2266">
            <a:extLst>
              <a:ext uri="{FF2B5EF4-FFF2-40B4-BE49-F238E27FC236}">
                <a16:creationId xmlns:a16="http://schemas.microsoft.com/office/drawing/2014/main" id="{AE5D9520-39ED-147B-96CC-E668B9946961}"/>
              </a:ext>
            </a:extLst>
          </p:cNvPr>
          <p:cNvSpPr/>
          <p:nvPr/>
        </p:nvSpPr>
        <p:spPr>
          <a:xfrm>
            <a:off x="3653040" y="3643914"/>
            <a:ext cx="1426631" cy="390773"/>
          </a:xfrm>
          <a:custGeom>
            <a:avLst/>
            <a:gdLst>
              <a:gd name="connsiteX0" fmla="*/ 103172 w 1426631"/>
              <a:gd name="connsiteY0" fmla="*/ 98851 h 390773"/>
              <a:gd name="connsiteX1" fmla="*/ 775525 w 1426631"/>
              <a:gd name="connsiteY1" fmla="*/ 157121 h 390773"/>
              <a:gd name="connsiteX2" fmla="*/ 632089 w 1426631"/>
              <a:gd name="connsiteY2" fmla="*/ 188498 h 390773"/>
              <a:gd name="connsiteX3" fmla="*/ 1241689 w 1426631"/>
              <a:gd name="connsiteY3" fmla="*/ 18168 h 390773"/>
              <a:gd name="connsiteX4" fmla="*/ 1161007 w 1426631"/>
              <a:gd name="connsiteY4" fmla="*/ 58510 h 390773"/>
              <a:gd name="connsiteX5" fmla="*/ 1425466 w 1426631"/>
              <a:gd name="connsiteY5" fmla="*/ 239 h 390773"/>
              <a:gd name="connsiteX6" fmla="*/ 1264101 w 1426631"/>
              <a:gd name="connsiteY6" fmla="*/ 85404 h 390773"/>
              <a:gd name="connsiteX7" fmla="*/ 672431 w 1426631"/>
              <a:gd name="connsiteY7" fmla="*/ 376757 h 390773"/>
              <a:gd name="connsiteX8" fmla="*/ 757595 w 1426631"/>
              <a:gd name="connsiteY8" fmla="*/ 331933 h 390773"/>
              <a:gd name="connsiteX9" fmla="*/ 269019 w 1426631"/>
              <a:gd name="connsiteY9" fmla="*/ 219874 h 390773"/>
              <a:gd name="connsiteX10" fmla="*/ 421419 w 1426631"/>
              <a:gd name="connsiteY10" fmla="*/ 273662 h 390773"/>
              <a:gd name="connsiteX11" fmla="*/ 233160 w 1426631"/>
              <a:gd name="connsiteY11" fmla="*/ 184015 h 390773"/>
              <a:gd name="connsiteX12" fmla="*/ 78 w 1426631"/>
              <a:gd name="connsiteY12" fmla="*/ 134710 h 390773"/>
              <a:gd name="connsiteX13" fmla="*/ 206266 w 1426631"/>
              <a:gd name="connsiteY13" fmla="*/ 143674 h 390773"/>
              <a:gd name="connsiteX14" fmla="*/ 103172 w 1426631"/>
              <a:gd name="connsiteY14" fmla="*/ 98851 h 39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26631" h="390773">
                <a:moveTo>
                  <a:pt x="103172" y="98851"/>
                </a:moveTo>
                <a:cubicBezTo>
                  <a:pt x="198049" y="101092"/>
                  <a:pt x="687372" y="142180"/>
                  <a:pt x="775525" y="157121"/>
                </a:cubicBezTo>
                <a:cubicBezTo>
                  <a:pt x="863678" y="172062"/>
                  <a:pt x="554395" y="211657"/>
                  <a:pt x="632089" y="188498"/>
                </a:cubicBezTo>
                <a:cubicBezTo>
                  <a:pt x="709783" y="165339"/>
                  <a:pt x="1153536" y="39833"/>
                  <a:pt x="1241689" y="18168"/>
                </a:cubicBezTo>
                <a:cubicBezTo>
                  <a:pt x="1329842" y="-3497"/>
                  <a:pt x="1130378" y="61498"/>
                  <a:pt x="1161007" y="58510"/>
                </a:cubicBezTo>
                <a:cubicBezTo>
                  <a:pt x="1191637" y="55522"/>
                  <a:pt x="1408284" y="-4243"/>
                  <a:pt x="1425466" y="239"/>
                </a:cubicBezTo>
                <a:cubicBezTo>
                  <a:pt x="1442648" y="4721"/>
                  <a:pt x="1264101" y="85404"/>
                  <a:pt x="1264101" y="85404"/>
                </a:cubicBezTo>
                <a:lnTo>
                  <a:pt x="672431" y="376757"/>
                </a:lnTo>
                <a:cubicBezTo>
                  <a:pt x="588013" y="417845"/>
                  <a:pt x="824830" y="358080"/>
                  <a:pt x="757595" y="331933"/>
                </a:cubicBezTo>
                <a:cubicBezTo>
                  <a:pt x="690360" y="305786"/>
                  <a:pt x="325048" y="229586"/>
                  <a:pt x="269019" y="219874"/>
                </a:cubicBezTo>
                <a:cubicBezTo>
                  <a:pt x="212990" y="210162"/>
                  <a:pt x="427395" y="279638"/>
                  <a:pt x="421419" y="273662"/>
                </a:cubicBezTo>
                <a:cubicBezTo>
                  <a:pt x="415443" y="267686"/>
                  <a:pt x="303384" y="207174"/>
                  <a:pt x="233160" y="184015"/>
                </a:cubicBezTo>
                <a:cubicBezTo>
                  <a:pt x="162937" y="160856"/>
                  <a:pt x="4560" y="141434"/>
                  <a:pt x="78" y="134710"/>
                </a:cubicBezTo>
                <a:cubicBezTo>
                  <a:pt x="-4404" y="127987"/>
                  <a:pt x="183854" y="148157"/>
                  <a:pt x="206266" y="143674"/>
                </a:cubicBezTo>
                <a:cubicBezTo>
                  <a:pt x="228678" y="139191"/>
                  <a:pt x="8295" y="96610"/>
                  <a:pt x="103172" y="9885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8" name="フリーフォーム 2267">
            <a:extLst>
              <a:ext uri="{FF2B5EF4-FFF2-40B4-BE49-F238E27FC236}">
                <a16:creationId xmlns:a16="http://schemas.microsoft.com/office/drawing/2014/main" id="{138A823A-7B76-5D96-1B37-70733F70A323}"/>
              </a:ext>
            </a:extLst>
          </p:cNvPr>
          <p:cNvSpPr/>
          <p:nvPr/>
        </p:nvSpPr>
        <p:spPr>
          <a:xfrm>
            <a:off x="6033443" y="3021157"/>
            <a:ext cx="1249496" cy="534215"/>
          </a:xfrm>
          <a:custGeom>
            <a:avLst/>
            <a:gdLst>
              <a:gd name="connsiteX0" fmla="*/ 204519 w 1249496"/>
              <a:gd name="connsiteY0" fmla="*/ 101999 h 534215"/>
              <a:gd name="connsiteX1" fmla="*/ 4102 w 1249496"/>
              <a:gd name="connsiteY1" fmla="*/ 390098 h 534215"/>
              <a:gd name="connsiteX2" fmla="*/ 66732 w 1249496"/>
              <a:gd name="connsiteY2" fmla="*/ 289890 h 534215"/>
              <a:gd name="connsiteX3" fmla="*/ 33330 w 1249496"/>
              <a:gd name="connsiteY3" fmla="*/ 532059 h 534215"/>
              <a:gd name="connsiteX4" fmla="*/ 129362 w 1249496"/>
              <a:gd name="connsiteY4" fmla="*/ 398448 h 534215"/>
              <a:gd name="connsiteX5" fmla="*/ 446689 w 1249496"/>
              <a:gd name="connsiteY5" fmla="*/ 223084 h 534215"/>
              <a:gd name="connsiteX6" fmla="*/ 221220 w 1249496"/>
              <a:gd name="connsiteY6" fmla="*/ 410975 h 534215"/>
              <a:gd name="connsiteX7" fmla="*/ 526020 w 1249496"/>
              <a:gd name="connsiteY7" fmla="*/ 260662 h 534215"/>
              <a:gd name="connsiteX8" fmla="*/ 793242 w 1249496"/>
              <a:gd name="connsiteY8" fmla="*/ 273188 h 534215"/>
              <a:gd name="connsiteX9" fmla="*/ 642930 w 1249496"/>
              <a:gd name="connsiteY9" fmla="*/ 252311 h 534215"/>
              <a:gd name="connsiteX10" fmla="*/ 939379 w 1249496"/>
              <a:gd name="connsiteY10" fmla="*/ 306591 h 534215"/>
              <a:gd name="connsiteX11" fmla="*/ 1160672 w 1249496"/>
              <a:gd name="connsiteY11" fmla="*/ 390098 h 534215"/>
              <a:gd name="connsiteX12" fmla="*/ 1240004 w 1249496"/>
              <a:gd name="connsiteY12" fmla="*/ 477780 h 534215"/>
              <a:gd name="connsiteX13" fmla="*/ 1223302 w 1249496"/>
              <a:gd name="connsiteY13" fmla="*/ 394273 h 534215"/>
              <a:gd name="connsiteX14" fmla="*/ 1018710 w 1249496"/>
              <a:gd name="connsiteY14" fmla="*/ 1791 h 534215"/>
              <a:gd name="connsiteX15" fmla="*/ 1052113 w 1249496"/>
              <a:gd name="connsiteY15" fmla="*/ 243961 h 534215"/>
              <a:gd name="connsiteX16" fmla="*/ 826645 w 1249496"/>
              <a:gd name="connsiteY16" fmla="*/ 131227 h 534215"/>
              <a:gd name="connsiteX17" fmla="*/ 843346 w 1249496"/>
              <a:gd name="connsiteY17" fmla="*/ 135402 h 534215"/>
              <a:gd name="connsiteX18" fmla="*/ 576124 w 1249496"/>
              <a:gd name="connsiteY18" fmla="*/ 139577 h 534215"/>
              <a:gd name="connsiteX19" fmla="*/ 375708 w 1249496"/>
              <a:gd name="connsiteY19" fmla="*/ 139577 h 534215"/>
              <a:gd name="connsiteX20" fmla="*/ 455039 w 1249496"/>
              <a:gd name="connsiteY20" fmla="*/ 164629 h 534215"/>
              <a:gd name="connsiteX21" fmla="*/ 325604 w 1249496"/>
              <a:gd name="connsiteY21" fmla="*/ 143753 h 534215"/>
              <a:gd name="connsiteX22" fmla="*/ 179467 w 1249496"/>
              <a:gd name="connsiteY22" fmla="*/ 206383 h 534215"/>
              <a:gd name="connsiteX23" fmla="*/ 204519 w 1249496"/>
              <a:gd name="connsiteY23" fmla="*/ 101999 h 53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49496" h="534215">
                <a:moveTo>
                  <a:pt x="204519" y="101999"/>
                </a:moveTo>
                <a:cubicBezTo>
                  <a:pt x="175292" y="132618"/>
                  <a:pt x="27066" y="358783"/>
                  <a:pt x="4102" y="390098"/>
                </a:cubicBezTo>
                <a:cubicBezTo>
                  <a:pt x="-18863" y="421413"/>
                  <a:pt x="61861" y="266230"/>
                  <a:pt x="66732" y="289890"/>
                </a:cubicBezTo>
                <a:cubicBezTo>
                  <a:pt x="71603" y="313550"/>
                  <a:pt x="22892" y="513966"/>
                  <a:pt x="33330" y="532059"/>
                </a:cubicBezTo>
                <a:cubicBezTo>
                  <a:pt x="43768" y="550152"/>
                  <a:pt x="60469" y="449944"/>
                  <a:pt x="129362" y="398448"/>
                </a:cubicBezTo>
                <a:cubicBezTo>
                  <a:pt x="198255" y="346952"/>
                  <a:pt x="431379" y="220996"/>
                  <a:pt x="446689" y="223084"/>
                </a:cubicBezTo>
                <a:cubicBezTo>
                  <a:pt x="461999" y="225172"/>
                  <a:pt x="207998" y="404712"/>
                  <a:pt x="221220" y="410975"/>
                </a:cubicBezTo>
                <a:cubicBezTo>
                  <a:pt x="234442" y="417238"/>
                  <a:pt x="430683" y="283626"/>
                  <a:pt x="526020" y="260662"/>
                </a:cubicBezTo>
                <a:cubicBezTo>
                  <a:pt x="621357" y="237698"/>
                  <a:pt x="773757" y="274580"/>
                  <a:pt x="793242" y="273188"/>
                </a:cubicBezTo>
                <a:cubicBezTo>
                  <a:pt x="812727" y="271796"/>
                  <a:pt x="618574" y="246744"/>
                  <a:pt x="642930" y="252311"/>
                </a:cubicBezTo>
                <a:cubicBezTo>
                  <a:pt x="667286" y="257878"/>
                  <a:pt x="853089" y="283627"/>
                  <a:pt x="939379" y="306591"/>
                </a:cubicBezTo>
                <a:cubicBezTo>
                  <a:pt x="1025669" y="329555"/>
                  <a:pt x="1110568" y="361567"/>
                  <a:pt x="1160672" y="390098"/>
                </a:cubicBezTo>
                <a:cubicBezTo>
                  <a:pt x="1210776" y="418629"/>
                  <a:pt x="1229566" y="477084"/>
                  <a:pt x="1240004" y="477780"/>
                </a:cubicBezTo>
                <a:cubicBezTo>
                  <a:pt x="1250442" y="478476"/>
                  <a:pt x="1260184" y="473604"/>
                  <a:pt x="1223302" y="394273"/>
                </a:cubicBezTo>
                <a:cubicBezTo>
                  <a:pt x="1186420" y="314942"/>
                  <a:pt x="1047242" y="26843"/>
                  <a:pt x="1018710" y="1791"/>
                </a:cubicBezTo>
                <a:cubicBezTo>
                  <a:pt x="990179" y="-23261"/>
                  <a:pt x="1084124" y="222388"/>
                  <a:pt x="1052113" y="243961"/>
                </a:cubicBezTo>
                <a:cubicBezTo>
                  <a:pt x="1020102" y="265534"/>
                  <a:pt x="826645" y="131227"/>
                  <a:pt x="826645" y="131227"/>
                </a:cubicBezTo>
                <a:cubicBezTo>
                  <a:pt x="791851" y="113134"/>
                  <a:pt x="885099" y="134010"/>
                  <a:pt x="843346" y="135402"/>
                </a:cubicBezTo>
                <a:cubicBezTo>
                  <a:pt x="801593" y="136794"/>
                  <a:pt x="576124" y="139577"/>
                  <a:pt x="576124" y="139577"/>
                </a:cubicBezTo>
                <a:cubicBezTo>
                  <a:pt x="498184" y="140273"/>
                  <a:pt x="395889" y="135402"/>
                  <a:pt x="375708" y="139577"/>
                </a:cubicBezTo>
                <a:cubicBezTo>
                  <a:pt x="355527" y="143752"/>
                  <a:pt x="463390" y="163933"/>
                  <a:pt x="455039" y="164629"/>
                </a:cubicBezTo>
                <a:cubicBezTo>
                  <a:pt x="446688" y="165325"/>
                  <a:pt x="371533" y="136794"/>
                  <a:pt x="325604" y="143753"/>
                </a:cubicBezTo>
                <a:cubicBezTo>
                  <a:pt x="279675" y="150712"/>
                  <a:pt x="200344" y="209863"/>
                  <a:pt x="179467" y="206383"/>
                </a:cubicBezTo>
                <a:cubicBezTo>
                  <a:pt x="158590" y="202903"/>
                  <a:pt x="233746" y="71380"/>
                  <a:pt x="204519" y="10199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9" name="フリーフォーム 2268">
            <a:extLst>
              <a:ext uri="{FF2B5EF4-FFF2-40B4-BE49-F238E27FC236}">
                <a16:creationId xmlns:a16="http://schemas.microsoft.com/office/drawing/2014/main" id="{B0BF0AA8-DF99-A5E5-04D3-795113A1118B}"/>
              </a:ext>
            </a:extLst>
          </p:cNvPr>
          <p:cNvSpPr/>
          <p:nvPr/>
        </p:nvSpPr>
        <p:spPr>
          <a:xfrm>
            <a:off x="6108171" y="3540301"/>
            <a:ext cx="1219192" cy="232973"/>
          </a:xfrm>
          <a:custGeom>
            <a:avLst/>
            <a:gdLst>
              <a:gd name="connsiteX0" fmla="*/ 154843 w 1219192"/>
              <a:gd name="connsiteY0" fmla="*/ 389 h 232973"/>
              <a:gd name="connsiteX1" fmla="*/ 672585 w 1219192"/>
              <a:gd name="connsiteY1" fmla="*/ 67195 h 232973"/>
              <a:gd name="connsiteX2" fmla="*/ 559851 w 1219192"/>
              <a:gd name="connsiteY2" fmla="*/ 67195 h 232973"/>
              <a:gd name="connsiteX3" fmla="*/ 1085944 w 1219192"/>
              <a:gd name="connsiteY3" fmla="*/ 54669 h 232973"/>
              <a:gd name="connsiteX4" fmla="*/ 998262 w 1219192"/>
              <a:gd name="connsiteY4" fmla="*/ 71370 h 232973"/>
              <a:gd name="connsiteX5" fmla="*/ 1215380 w 1219192"/>
              <a:gd name="connsiteY5" fmla="*/ 63020 h 232973"/>
              <a:gd name="connsiteX6" fmla="*/ 1119347 w 1219192"/>
              <a:gd name="connsiteY6" fmla="*/ 83896 h 232973"/>
              <a:gd name="connsiteX7" fmla="*/ 902229 w 1219192"/>
              <a:gd name="connsiteY7" fmla="*/ 213332 h 232973"/>
              <a:gd name="connsiteX8" fmla="*/ 989911 w 1219192"/>
              <a:gd name="connsiteY8" fmla="*/ 217507 h 232973"/>
              <a:gd name="connsiteX9" fmla="*/ 547325 w 1219192"/>
              <a:gd name="connsiteY9" fmla="*/ 221683 h 232973"/>
              <a:gd name="connsiteX10" fmla="*/ 609955 w 1219192"/>
              <a:gd name="connsiteY10" fmla="*/ 221683 h 232973"/>
              <a:gd name="connsiteX11" fmla="*/ 209122 w 1219192"/>
              <a:gd name="connsiteY11" fmla="*/ 71370 h 232973"/>
              <a:gd name="connsiteX12" fmla="*/ 342733 w 1219192"/>
              <a:gd name="connsiteY12" fmla="*/ 100598 h 232973"/>
              <a:gd name="connsiteX13" fmla="*/ 355 w 1219192"/>
              <a:gd name="connsiteY13" fmla="*/ 4565 h 232973"/>
              <a:gd name="connsiteX14" fmla="*/ 275928 w 1219192"/>
              <a:gd name="connsiteY14" fmla="*/ 37967 h 232973"/>
              <a:gd name="connsiteX15" fmla="*/ 154843 w 1219192"/>
              <a:gd name="connsiteY15" fmla="*/ 389 h 23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92" h="232973">
                <a:moveTo>
                  <a:pt x="154843" y="389"/>
                </a:moveTo>
                <a:cubicBezTo>
                  <a:pt x="220953" y="5260"/>
                  <a:pt x="605084" y="56061"/>
                  <a:pt x="672585" y="67195"/>
                </a:cubicBezTo>
                <a:cubicBezTo>
                  <a:pt x="740086" y="78329"/>
                  <a:pt x="559851" y="67195"/>
                  <a:pt x="559851" y="67195"/>
                </a:cubicBezTo>
                <a:lnTo>
                  <a:pt x="1085944" y="54669"/>
                </a:lnTo>
                <a:cubicBezTo>
                  <a:pt x="1159012" y="55365"/>
                  <a:pt x="976689" y="69978"/>
                  <a:pt x="998262" y="71370"/>
                </a:cubicBezTo>
                <a:cubicBezTo>
                  <a:pt x="1019835" y="72762"/>
                  <a:pt x="1195199" y="60932"/>
                  <a:pt x="1215380" y="63020"/>
                </a:cubicBezTo>
                <a:cubicBezTo>
                  <a:pt x="1235561" y="65108"/>
                  <a:pt x="1171539" y="58844"/>
                  <a:pt x="1119347" y="83896"/>
                </a:cubicBezTo>
                <a:cubicBezTo>
                  <a:pt x="1067155" y="108948"/>
                  <a:pt x="923802" y="191064"/>
                  <a:pt x="902229" y="213332"/>
                </a:cubicBezTo>
                <a:cubicBezTo>
                  <a:pt x="880656" y="235600"/>
                  <a:pt x="1049062" y="216115"/>
                  <a:pt x="989911" y="217507"/>
                </a:cubicBezTo>
                <a:cubicBezTo>
                  <a:pt x="930760" y="218899"/>
                  <a:pt x="610651" y="220987"/>
                  <a:pt x="547325" y="221683"/>
                </a:cubicBezTo>
                <a:cubicBezTo>
                  <a:pt x="483999" y="222379"/>
                  <a:pt x="666322" y="246735"/>
                  <a:pt x="609955" y="221683"/>
                </a:cubicBezTo>
                <a:cubicBezTo>
                  <a:pt x="553588" y="196631"/>
                  <a:pt x="253659" y="91551"/>
                  <a:pt x="209122" y="71370"/>
                </a:cubicBezTo>
                <a:cubicBezTo>
                  <a:pt x="164585" y="51189"/>
                  <a:pt x="377528" y="111732"/>
                  <a:pt x="342733" y="100598"/>
                </a:cubicBezTo>
                <a:cubicBezTo>
                  <a:pt x="307939" y="89464"/>
                  <a:pt x="11489" y="15004"/>
                  <a:pt x="355" y="4565"/>
                </a:cubicBezTo>
                <a:cubicBezTo>
                  <a:pt x="-10779" y="-5874"/>
                  <a:pt x="243221" y="37967"/>
                  <a:pt x="275928" y="37967"/>
                </a:cubicBezTo>
                <a:cubicBezTo>
                  <a:pt x="308635" y="37967"/>
                  <a:pt x="88733" y="-4482"/>
                  <a:pt x="154843" y="38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0" name="フリーフォーム 2269">
            <a:extLst>
              <a:ext uri="{FF2B5EF4-FFF2-40B4-BE49-F238E27FC236}">
                <a16:creationId xmlns:a16="http://schemas.microsoft.com/office/drawing/2014/main" id="{77BA0849-64B6-400B-9601-E44D8C1A0960}"/>
              </a:ext>
            </a:extLst>
          </p:cNvPr>
          <p:cNvSpPr/>
          <p:nvPr/>
        </p:nvSpPr>
        <p:spPr>
          <a:xfrm>
            <a:off x="5207226" y="5882481"/>
            <a:ext cx="1579305" cy="340995"/>
          </a:xfrm>
          <a:custGeom>
            <a:avLst/>
            <a:gdLst>
              <a:gd name="connsiteX0" fmla="*/ 7869 w 1579305"/>
              <a:gd name="connsiteY0" fmla="*/ 41022 h 340995"/>
              <a:gd name="connsiteX1" fmla="*/ 696181 w 1579305"/>
              <a:gd name="connsiteY1" fmla="*/ 116385 h 340995"/>
              <a:gd name="connsiteX2" fmla="*/ 1278985 w 1579305"/>
              <a:gd name="connsiteY2" fmla="*/ 81216 h 340995"/>
              <a:gd name="connsiteX3" fmla="*/ 997631 w 1579305"/>
              <a:gd name="connsiteY3" fmla="*/ 136482 h 340995"/>
              <a:gd name="connsiteX4" fmla="*/ 1490000 w 1579305"/>
              <a:gd name="connsiteY4" fmla="*/ 829 h 340995"/>
              <a:gd name="connsiteX5" fmla="*/ 1183526 w 1579305"/>
              <a:gd name="connsiteY5" fmla="*/ 86240 h 340995"/>
              <a:gd name="connsiteX6" fmla="*/ 932317 w 1579305"/>
              <a:gd name="connsiteY6" fmla="*/ 221893 h 340995"/>
              <a:gd name="connsiteX7" fmla="*/ 1565363 w 1579305"/>
              <a:gd name="connsiteY7" fmla="*/ 181699 h 340995"/>
              <a:gd name="connsiteX8" fmla="*/ 213860 w 1579305"/>
              <a:gd name="connsiteY8" fmla="*/ 337449 h 340995"/>
              <a:gd name="connsiteX9" fmla="*/ 640915 w 1579305"/>
              <a:gd name="connsiteY9" fmla="*/ 287207 h 340995"/>
              <a:gd name="connsiteX10" fmla="*/ 344488 w 1579305"/>
              <a:gd name="connsiteY10" fmla="*/ 247014 h 340995"/>
              <a:gd name="connsiteX11" fmla="*/ 635890 w 1579305"/>
              <a:gd name="connsiteY11" fmla="*/ 191748 h 340995"/>
              <a:gd name="connsiteX12" fmla="*/ 269126 w 1579305"/>
              <a:gd name="connsiteY12" fmla="*/ 141506 h 340995"/>
              <a:gd name="connsiteX13" fmla="*/ 319367 w 1579305"/>
              <a:gd name="connsiteY13" fmla="*/ 136482 h 340995"/>
              <a:gd name="connsiteX14" fmla="*/ 7869 w 1579305"/>
              <a:gd name="connsiteY14" fmla="*/ 41022 h 34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79305" h="340995">
                <a:moveTo>
                  <a:pt x="7869" y="41022"/>
                </a:moveTo>
                <a:cubicBezTo>
                  <a:pt x="70671" y="37673"/>
                  <a:pt x="484328" y="109686"/>
                  <a:pt x="696181" y="116385"/>
                </a:cubicBezTo>
                <a:cubicBezTo>
                  <a:pt x="908034" y="123084"/>
                  <a:pt x="1228743" y="77867"/>
                  <a:pt x="1278985" y="81216"/>
                </a:cubicBezTo>
                <a:cubicBezTo>
                  <a:pt x="1329227" y="84565"/>
                  <a:pt x="962462" y="149880"/>
                  <a:pt x="997631" y="136482"/>
                </a:cubicBezTo>
                <a:cubicBezTo>
                  <a:pt x="1032800" y="123084"/>
                  <a:pt x="1490000" y="829"/>
                  <a:pt x="1490000" y="829"/>
                </a:cubicBezTo>
                <a:cubicBezTo>
                  <a:pt x="1520983" y="-7545"/>
                  <a:pt x="1276473" y="49396"/>
                  <a:pt x="1183526" y="86240"/>
                </a:cubicBezTo>
                <a:cubicBezTo>
                  <a:pt x="1090579" y="123084"/>
                  <a:pt x="868677" y="205983"/>
                  <a:pt x="932317" y="221893"/>
                </a:cubicBezTo>
                <a:cubicBezTo>
                  <a:pt x="995957" y="237803"/>
                  <a:pt x="1685106" y="162440"/>
                  <a:pt x="1565363" y="181699"/>
                </a:cubicBezTo>
                <a:cubicBezTo>
                  <a:pt x="1445620" y="200958"/>
                  <a:pt x="213860" y="337449"/>
                  <a:pt x="213860" y="337449"/>
                </a:cubicBezTo>
                <a:cubicBezTo>
                  <a:pt x="59785" y="355034"/>
                  <a:pt x="619144" y="302280"/>
                  <a:pt x="640915" y="287207"/>
                </a:cubicBezTo>
                <a:cubicBezTo>
                  <a:pt x="662686" y="272134"/>
                  <a:pt x="345325" y="262924"/>
                  <a:pt x="344488" y="247014"/>
                </a:cubicBezTo>
                <a:cubicBezTo>
                  <a:pt x="343651" y="231104"/>
                  <a:pt x="648450" y="209333"/>
                  <a:pt x="635890" y="191748"/>
                </a:cubicBezTo>
                <a:cubicBezTo>
                  <a:pt x="623330" y="174163"/>
                  <a:pt x="321880" y="150717"/>
                  <a:pt x="269126" y="141506"/>
                </a:cubicBezTo>
                <a:cubicBezTo>
                  <a:pt x="216372" y="132295"/>
                  <a:pt x="361235" y="149043"/>
                  <a:pt x="319367" y="136482"/>
                </a:cubicBezTo>
                <a:cubicBezTo>
                  <a:pt x="277499" y="123921"/>
                  <a:pt x="-54933" y="44371"/>
                  <a:pt x="7869" y="4102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1" name="フリーフォーム 2270">
            <a:extLst>
              <a:ext uri="{FF2B5EF4-FFF2-40B4-BE49-F238E27FC236}">
                <a16:creationId xmlns:a16="http://schemas.microsoft.com/office/drawing/2014/main" id="{B18FFD81-39E1-345F-9390-A591758B4E00}"/>
              </a:ext>
            </a:extLst>
          </p:cNvPr>
          <p:cNvSpPr/>
          <p:nvPr/>
        </p:nvSpPr>
        <p:spPr>
          <a:xfrm>
            <a:off x="5791875" y="5858158"/>
            <a:ext cx="925700" cy="306915"/>
          </a:xfrm>
          <a:custGeom>
            <a:avLst/>
            <a:gdLst>
              <a:gd name="connsiteX0" fmla="*/ 227088 w 925700"/>
              <a:gd name="connsiteY0" fmla="*/ 180901 h 306915"/>
              <a:gd name="connsiteX1" fmla="*/ 598877 w 925700"/>
              <a:gd name="connsiteY1" fmla="*/ 100515 h 306915"/>
              <a:gd name="connsiteX2" fmla="*/ 809892 w 925700"/>
              <a:gd name="connsiteY2" fmla="*/ 31 h 306915"/>
              <a:gd name="connsiteX3" fmla="*/ 729505 w 925700"/>
              <a:gd name="connsiteY3" fmla="*/ 90466 h 306915"/>
              <a:gd name="connsiteX4" fmla="*/ 603901 w 925700"/>
              <a:gd name="connsiteY4" fmla="*/ 160805 h 306915"/>
              <a:gd name="connsiteX5" fmla="*/ 920424 w 925700"/>
              <a:gd name="connsiteY5" fmla="*/ 115587 h 306915"/>
              <a:gd name="connsiteX6" fmla="*/ 297426 w 925700"/>
              <a:gd name="connsiteY6" fmla="*/ 261288 h 306915"/>
              <a:gd name="connsiteX7" fmla="*/ 875206 w 925700"/>
              <a:gd name="connsiteY7" fmla="*/ 261288 h 306915"/>
              <a:gd name="connsiteX8" fmla="*/ 186894 w 925700"/>
              <a:gd name="connsiteY8" fmla="*/ 306506 h 306915"/>
              <a:gd name="connsiteX9" fmla="*/ 297426 w 925700"/>
              <a:gd name="connsiteY9" fmla="*/ 231143 h 306915"/>
              <a:gd name="connsiteX10" fmla="*/ 1000 w 925700"/>
              <a:gd name="connsiteY10" fmla="*/ 221095 h 306915"/>
              <a:gd name="connsiteX11" fmla="*/ 227088 w 925700"/>
              <a:gd name="connsiteY11" fmla="*/ 180901 h 30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5700" h="306915">
                <a:moveTo>
                  <a:pt x="227088" y="180901"/>
                </a:moveTo>
                <a:cubicBezTo>
                  <a:pt x="326734" y="160804"/>
                  <a:pt x="501743" y="130660"/>
                  <a:pt x="598877" y="100515"/>
                </a:cubicBezTo>
                <a:cubicBezTo>
                  <a:pt x="696011" y="70370"/>
                  <a:pt x="788121" y="1706"/>
                  <a:pt x="809892" y="31"/>
                </a:cubicBezTo>
                <a:cubicBezTo>
                  <a:pt x="831663" y="-1644"/>
                  <a:pt x="763837" y="63670"/>
                  <a:pt x="729505" y="90466"/>
                </a:cubicBezTo>
                <a:cubicBezTo>
                  <a:pt x="695173" y="117262"/>
                  <a:pt x="572081" y="156618"/>
                  <a:pt x="603901" y="160805"/>
                </a:cubicBezTo>
                <a:cubicBezTo>
                  <a:pt x="635721" y="164992"/>
                  <a:pt x="971503" y="98840"/>
                  <a:pt x="920424" y="115587"/>
                </a:cubicBezTo>
                <a:cubicBezTo>
                  <a:pt x="869345" y="132334"/>
                  <a:pt x="304962" y="237005"/>
                  <a:pt x="297426" y="261288"/>
                </a:cubicBezTo>
                <a:cubicBezTo>
                  <a:pt x="289890" y="285572"/>
                  <a:pt x="893628" y="253752"/>
                  <a:pt x="875206" y="261288"/>
                </a:cubicBezTo>
                <a:cubicBezTo>
                  <a:pt x="856784" y="268824"/>
                  <a:pt x="283191" y="311530"/>
                  <a:pt x="186894" y="306506"/>
                </a:cubicBezTo>
                <a:cubicBezTo>
                  <a:pt x="90597" y="301482"/>
                  <a:pt x="328408" y="245378"/>
                  <a:pt x="297426" y="231143"/>
                </a:cubicBezTo>
                <a:cubicBezTo>
                  <a:pt x="266444" y="216908"/>
                  <a:pt x="15235" y="225282"/>
                  <a:pt x="1000" y="221095"/>
                </a:cubicBezTo>
                <a:cubicBezTo>
                  <a:pt x="-13235" y="216908"/>
                  <a:pt x="127442" y="200998"/>
                  <a:pt x="227088" y="1809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2" name="フリーフォーム 2271">
            <a:extLst>
              <a:ext uri="{FF2B5EF4-FFF2-40B4-BE49-F238E27FC236}">
                <a16:creationId xmlns:a16="http://schemas.microsoft.com/office/drawing/2014/main" id="{3F44779F-9217-310D-7B30-20E304C304FC}"/>
              </a:ext>
            </a:extLst>
          </p:cNvPr>
          <p:cNvSpPr/>
          <p:nvPr/>
        </p:nvSpPr>
        <p:spPr>
          <a:xfrm>
            <a:off x="5150059" y="4188396"/>
            <a:ext cx="674150" cy="638074"/>
          </a:xfrm>
          <a:custGeom>
            <a:avLst/>
            <a:gdLst>
              <a:gd name="connsiteX0" fmla="*/ 225809 w 674150"/>
              <a:gd name="connsiteY0" fmla="*/ 1767 h 638074"/>
              <a:gd name="connsiteX1" fmla="*/ 105229 w 674150"/>
              <a:gd name="connsiteY1" fmla="*/ 268048 h 638074"/>
              <a:gd name="connsiteX2" fmla="*/ 120301 w 674150"/>
              <a:gd name="connsiteY2" fmla="*/ 242927 h 638074"/>
              <a:gd name="connsiteX3" fmla="*/ 135374 w 674150"/>
              <a:gd name="connsiteY3" fmla="*/ 469015 h 638074"/>
              <a:gd name="connsiteX4" fmla="*/ 271027 w 674150"/>
              <a:gd name="connsiteY4" fmla="*/ 539353 h 638074"/>
              <a:gd name="connsiteX5" fmla="*/ 577501 w 674150"/>
              <a:gd name="connsiteY5" fmla="*/ 489112 h 638074"/>
              <a:gd name="connsiteX6" fmla="*/ 396631 w 674150"/>
              <a:gd name="connsiteY6" fmla="*/ 574523 h 638074"/>
              <a:gd name="connsiteX7" fmla="*/ 296148 w 674150"/>
              <a:gd name="connsiteY7" fmla="*/ 614716 h 638074"/>
              <a:gd name="connsiteX8" fmla="*/ 672961 w 674150"/>
              <a:gd name="connsiteY8" fmla="*/ 529305 h 638074"/>
              <a:gd name="connsiteX9" fmla="*/ 150446 w 674150"/>
              <a:gd name="connsiteY9" fmla="*/ 634813 h 638074"/>
              <a:gd name="connsiteX10" fmla="*/ 160495 w 674150"/>
              <a:gd name="connsiteY10" fmla="*/ 599644 h 638074"/>
              <a:gd name="connsiteX11" fmla="*/ 44939 w 674150"/>
              <a:gd name="connsiteY11" fmla="*/ 484088 h 638074"/>
              <a:gd name="connsiteX12" fmla="*/ 65036 w 674150"/>
              <a:gd name="connsiteY12" fmla="*/ 534329 h 638074"/>
              <a:gd name="connsiteX13" fmla="*/ 9770 w 674150"/>
              <a:gd name="connsiteY13" fmla="*/ 348435 h 638074"/>
              <a:gd name="connsiteX14" fmla="*/ 4745 w 674150"/>
              <a:gd name="connsiteY14" fmla="*/ 413749 h 638074"/>
              <a:gd name="connsiteX15" fmla="*/ 60011 w 674150"/>
              <a:gd name="connsiteY15" fmla="*/ 152492 h 638074"/>
              <a:gd name="connsiteX16" fmla="*/ 49963 w 674150"/>
              <a:gd name="connsiteY16" fmla="*/ 288145 h 638074"/>
              <a:gd name="connsiteX17" fmla="*/ 85132 w 674150"/>
              <a:gd name="connsiteY17" fmla="*/ 157516 h 638074"/>
              <a:gd name="connsiteX18" fmla="*/ 225809 w 674150"/>
              <a:gd name="connsiteY18" fmla="*/ 1767 h 63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4150" h="638074">
                <a:moveTo>
                  <a:pt x="225809" y="1767"/>
                </a:moveTo>
                <a:cubicBezTo>
                  <a:pt x="229158" y="20189"/>
                  <a:pt x="105229" y="268048"/>
                  <a:pt x="105229" y="268048"/>
                </a:cubicBezTo>
                <a:cubicBezTo>
                  <a:pt x="87644" y="308241"/>
                  <a:pt x="115277" y="209433"/>
                  <a:pt x="120301" y="242927"/>
                </a:cubicBezTo>
                <a:cubicBezTo>
                  <a:pt x="125325" y="276421"/>
                  <a:pt x="110253" y="419611"/>
                  <a:pt x="135374" y="469015"/>
                </a:cubicBezTo>
                <a:cubicBezTo>
                  <a:pt x="160495" y="518419"/>
                  <a:pt x="197339" y="536004"/>
                  <a:pt x="271027" y="539353"/>
                </a:cubicBezTo>
                <a:cubicBezTo>
                  <a:pt x="344715" y="542702"/>
                  <a:pt x="556567" y="483250"/>
                  <a:pt x="577501" y="489112"/>
                </a:cubicBezTo>
                <a:cubicBezTo>
                  <a:pt x="598435" y="494974"/>
                  <a:pt x="443523" y="553589"/>
                  <a:pt x="396631" y="574523"/>
                </a:cubicBezTo>
                <a:cubicBezTo>
                  <a:pt x="349739" y="595457"/>
                  <a:pt x="250093" y="622252"/>
                  <a:pt x="296148" y="614716"/>
                </a:cubicBezTo>
                <a:cubicBezTo>
                  <a:pt x="342203" y="607180"/>
                  <a:pt x="697245" y="525956"/>
                  <a:pt x="672961" y="529305"/>
                </a:cubicBezTo>
                <a:cubicBezTo>
                  <a:pt x="648677" y="532654"/>
                  <a:pt x="235857" y="623090"/>
                  <a:pt x="150446" y="634813"/>
                </a:cubicBezTo>
                <a:cubicBezTo>
                  <a:pt x="65035" y="646536"/>
                  <a:pt x="178079" y="624765"/>
                  <a:pt x="160495" y="599644"/>
                </a:cubicBezTo>
                <a:cubicBezTo>
                  <a:pt x="142911" y="574523"/>
                  <a:pt x="60849" y="494974"/>
                  <a:pt x="44939" y="484088"/>
                </a:cubicBezTo>
                <a:cubicBezTo>
                  <a:pt x="29029" y="473202"/>
                  <a:pt x="70897" y="556938"/>
                  <a:pt x="65036" y="534329"/>
                </a:cubicBezTo>
                <a:cubicBezTo>
                  <a:pt x="59175" y="511720"/>
                  <a:pt x="19818" y="368532"/>
                  <a:pt x="9770" y="348435"/>
                </a:cubicBezTo>
                <a:cubicBezTo>
                  <a:pt x="-278" y="328338"/>
                  <a:pt x="-3628" y="446406"/>
                  <a:pt x="4745" y="413749"/>
                </a:cubicBezTo>
                <a:cubicBezTo>
                  <a:pt x="13118" y="381092"/>
                  <a:pt x="52475" y="173426"/>
                  <a:pt x="60011" y="152492"/>
                </a:cubicBezTo>
                <a:cubicBezTo>
                  <a:pt x="67547" y="131558"/>
                  <a:pt x="45776" y="287308"/>
                  <a:pt x="49963" y="288145"/>
                </a:cubicBezTo>
                <a:cubicBezTo>
                  <a:pt x="54150" y="288982"/>
                  <a:pt x="54987" y="201059"/>
                  <a:pt x="85132" y="157516"/>
                </a:cubicBezTo>
                <a:cubicBezTo>
                  <a:pt x="115277" y="113973"/>
                  <a:pt x="222460" y="-16655"/>
                  <a:pt x="225809" y="1767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3" name="フリーフォーム 2272">
            <a:extLst>
              <a:ext uri="{FF2B5EF4-FFF2-40B4-BE49-F238E27FC236}">
                <a16:creationId xmlns:a16="http://schemas.microsoft.com/office/drawing/2014/main" id="{3047442A-7C08-4217-413B-46235EFF5393}"/>
              </a:ext>
            </a:extLst>
          </p:cNvPr>
          <p:cNvSpPr/>
          <p:nvPr/>
        </p:nvSpPr>
        <p:spPr>
          <a:xfrm>
            <a:off x="6079110" y="4541547"/>
            <a:ext cx="427208" cy="273050"/>
          </a:xfrm>
          <a:custGeom>
            <a:avLst/>
            <a:gdLst>
              <a:gd name="connsiteX0" fmla="*/ 143 w 427208"/>
              <a:gd name="connsiteY0" fmla="*/ 70646 h 273050"/>
              <a:gd name="connsiteX1" fmla="*/ 160916 w 427208"/>
              <a:gd name="connsiteY1" fmla="*/ 246493 h 273050"/>
              <a:gd name="connsiteX2" fmla="*/ 226231 w 427208"/>
              <a:gd name="connsiteY2" fmla="*/ 246493 h 273050"/>
              <a:gd name="connsiteX3" fmla="*/ 427198 w 427208"/>
              <a:gd name="connsiteY3" fmla="*/ 308 h 273050"/>
              <a:gd name="connsiteX4" fmla="*/ 236279 w 427208"/>
              <a:gd name="connsiteY4" fmla="*/ 191227 h 273050"/>
              <a:gd name="connsiteX5" fmla="*/ 211158 w 427208"/>
              <a:gd name="connsiteY5" fmla="*/ 206299 h 273050"/>
              <a:gd name="connsiteX6" fmla="*/ 120723 w 427208"/>
              <a:gd name="connsiteY6" fmla="*/ 151033 h 273050"/>
              <a:gd name="connsiteX7" fmla="*/ 191061 w 427208"/>
              <a:gd name="connsiteY7" fmla="*/ 211323 h 273050"/>
              <a:gd name="connsiteX8" fmla="*/ 143 w 427208"/>
              <a:gd name="connsiteY8" fmla="*/ 70646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208" h="273050">
                <a:moveTo>
                  <a:pt x="143" y="70646"/>
                </a:moveTo>
                <a:cubicBezTo>
                  <a:pt x="-4881" y="76508"/>
                  <a:pt x="123235" y="217185"/>
                  <a:pt x="160916" y="246493"/>
                </a:cubicBezTo>
                <a:cubicBezTo>
                  <a:pt x="198597" y="275801"/>
                  <a:pt x="181851" y="287524"/>
                  <a:pt x="226231" y="246493"/>
                </a:cubicBezTo>
                <a:cubicBezTo>
                  <a:pt x="270611" y="205462"/>
                  <a:pt x="425523" y="9519"/>
                  <a:pt x="427198" y="308"/>
                </a:cubicBezTo>
                <a:cubicBezTo>
                  <a:pt x="428873" y="-8903"/>
                  <a:pt x="236279" y="191227"/>
                  <a:pt x="236279" y="191227"/>
                </a:cubicBezTo>
                <a:cubicBezTo>
                  <a:pt x="200272" y="225559"/>
                  <a:pt x="230417" y="212998"/>
                  <a:pt x="211158" y="206299"/>
                </a:cubicBezTo>
                <a:cubicBezTo>
                  <a:pt x="191899" y="199600"/>
                  <a:pt x="124072" y="150196"/>
                  <a:pt x="120723" y="151033"/>
                </a:cubicBezTo>
                <a:cubicBezTo>
                  <a:pt x="117374" y="151870"/>
                  <a:pt x="206133" y="223046"/>
                  <a:pt x="191061" y="211323"/>
                </a:cubicBezTo>
                <a:cubicBezTo>
                  <a:pt x="175989" y="199600"/>
                  <a:pt x="5167" y="64784"/>
                  <a:pt x="143" y="706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4" name="フリーフォーム 2273">
            <a:extLst>
              <a:ext uri="{FF2B5EF4-FFF2-40B4-BE49-F238E27FC236}">
                <a16:creationId xmlns:a16="http://schemas.microsoft.com/office/drawing/2014/main" id="{F2651AFA-9107-108E-D1FC-BF518AD36F0D}"/>
              </a:ext>
            </a:extLst>
          </p:cNvPr>
          <p:cNvSpPr/>
          <p:nvPr/>
        </p:nvSpPr>
        <p:spPr>
          <a:xfrm>
            <a:off x="5857992" y="4671604"/>
            <a:ext cx="271509" cy="334172"/>
          </a:xfrm>
          <a:custGeom>
            <a:avLst/>
            <a:gdLst>
              <a:gd name="connsiteX0" fmla="*/ 176043 w 271509"/>
              <a:gd name="connsiteY0" fmla="*/ 10928 h 334172"/>
              <a:gd name="connsiteX1" fmla="*/ 271503 w 271509"/>
              <a:gd name="connsiteY1" fmla="*/ 161653 h 334172"/>
              <a:gd name="connsiteX2" fmla="*/ 181067 w 271509"/>
              <a:gd name="connsiteY2" fmla="*/ 322427 h 334172"/>
              <a:gd name="connsiteX3" fmla="*/ 181067 w 271509"/>
              <a:gd name="connsiteY3" fmla="*/ 226967 h 334172"/>
              <a:gd name="connsiteX4" fmla="*/ 155946 w 271509"/>
              <a:gd name="connsiteY4" fmla="*/ 322427 h 334172"/>
              <a:gd name="connsiteX5" fmla="*/ 45415 w 271509"/>
              <a:gd name="connsiteY5" fmla="*/ 297306 h 334172"/>
              <a:gd name="connsiteX6" fmla="*/ 197 w 271509"/>
              <a:gd name="connsiteY6" fmla="*/ 5904 h 334172"/>
              <a:gd name="connsiteX7" fmla="*/ 60487 w 271509"/>
              <a:gd name="connsiteY7" fmla="*/ 96339 h 334172"/>
              <a:gd name="connsiteX8" fmla="*/ 60487 w 271509"/>
              <a:gd name="connsiteY8" fmla="*/ 31025 h 334172"/>
              <a:gd name="connsiteX9" fmla="*/ 130826 w 271509"/>
              <a:gd name="connsiteY9" fmla="*/ 156629 h 334172"/>
              <a:gd name="connsiteX10" fmla="*/ 135850 w 271509"/>
              <a:gd name="connsiteY10" fmla="*/ 61170 h 334172"/>
              <a:gd name="connsiteX11" fmla="*/ 176043 w 271509"/>
              <a:gd name="connsiteY11" fmla="*/ 121460 h 334172"/>
              <a:gd name="connsiteX12" fmla="*/ 176043 w 271509"/>
              <a:gd name="connsiteY12" fmla="*/ 10928 h 33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509" h="334172">
                <a:moveTo>
                  <a:pt x="176043" y="10928"/>
                </a:moveTo>
                <a:cubicBezTo>
                  <a:pt x="191953" y="17627"/>
                  <a:pt x="270666" y="109737"/>
                  <a:pt x="271503" y="161653"/>
                </a:cubicBezTo>
                <a:cubicBezTo>
                  <a:pt x="272340" y="213569"/>
                  <a:pt x="196140" y="311541"/>
                  <a:pt x="181067" y="322427"/>
                </a:cubicBezTo>
                <a:cubicBezTo>
                  <a:pt x="165994" y="333313"/>
                  <a:pt x="185254" y="226967"/>
                  <a:pt x="181067" y="226967"/>
                </a:cubicBezTo>
                <a:cubicBezTo>
                  <a:pt x="176880" y="226967"/>
                  <a:pt x="178555" y="310704"/>
                  <a:pt x="155946" y="322427"/>
                </a:cubicBezTo>
                <a:cubicBezTo>
                  <a:pt x="133337" y="334150"/>
                  <a:pt x="71373" y="350060"/>
                  <a:pt x="45415" y="297306"/>
                </a:cubicBezTo>
                <a:cubicBezTo>
                  <a:pt x="19457" y="244552"/>
                  <a:pt x="-2315" y="39398"/>
                  <a:pt x="197" y="5904"/>
                </a:cubicBezTo>
                <a:cubicBezTo>
                  <a:pt x="2709" y="-27590"/>
                  <a:pt x="50439" y="92152"/>
                  <a:pt x="60487" y="96339"/>
                </a:cubicBezTo>
                <a:cubicBezTo>
                  <a:pt x="70535" y="100526"/>
                  <a:pt x="48764" y="20977"/>
                  <a:pt x="60487" y="31025"/>
                </a:cubicBezTo>
                <a:cubicBezTo>
                  <a:pt x="72210" y="41073"/>
                  <a:pt x="118266" y="151605"/>
                  <a:pt x="130826" y="156629"/>
                </a:cubicBezTo>
                <a:cubicBezTo>
                  <a:pt x="143386" y="161653"/>
                  <a:pt x="128314" y="67031"/>
                  <a:pt x="135850" y="61170"/>
                </a:cubicBezTo>
                <a:cubicBezTo>
                  <a:pt x="143386" y="55309"/>
                  <a:pt x="170181" y="124810"/>
                  <a:pt x="176043" y="121460"/>
                </a:cubicBezTo>
                <a:cubicBezTo>
                  <a:pt x="181905" y="118111"/>
                  <a:pt x="160133" y="4229"/>
                  <a:pt x="176043" y="109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5" name="フリーフォーム 2274">
            <a:extLst>
              <a:ext uri="{FF2B5EF4-FFF2-40B4-BE49-F238E27FC236}">
                <a16:creationId xmlns:a16="http://schemas.microsoft.com/office/drawing/2014/main" id="{BFE73E08-0967-7795-5688-99D6C86895DA}"/>
              </a:ext>
            </a:extLst>
          </p:cNvPr>
          <p:cNvSpPr/>
          <p:nvPr/>
        </p:nvSpPr>
        <p:spPr>
          <a:xfrm>
            <a:off x="4981443" y="5150427"/>
            <a:ext cx="511248" cy="476184"/>
          </a:xfrm>
          <a:custGeom>
            <a:avLst/>
            <a:gdLst>
              <a:gd name="connsiteX0" fmla="*/ 509981 w 511248"/>
              <a:gd name="connsiteY0" fmla="*/ 4377 h 476184"/>
              <a:gd name="connsiteX1" fmla="*/ 103023 w 511248"/>
              <a:gd name="connsiteY1" fmla="*/ 466602 h 476184"/>
              <a:gd name="connsiteX2" fmla="*/ 163313 w 511248"/>
              <a:gd name="connsiteY2" fmla="*/ 325925 h 476184"/>
              <a:gd name="connsiteX3" fmla="*/ 2539 w 511248"/>
              <a:gd name="connsiteY3" fmla="*/ 431432 h 476184"/>
              <a:gd name="connsiteX4" fmla="*/ 314038 w 511248"/>
              <a:gd name="connsiteY4" fmla="*/ 84764 h 476184"/>
              <a:gd name="connsiteX5" fmla="*/ 233652 w 511248"/>
              <a:gd name="connsiteY5" fmla="*/ 225441 h 476184"/>
              <a:gd name="connsiteX6" fmla="*/ 509981 w 511248"/>
              <a:gd name="connsiteY6" fmla="*/ 4377 h 4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248" h="476184">
                <a:moveTo>
                  <a:pt x="509981" y="4377"/>
                </a:moveTo>
                <a:cubicBezTo>
                  <a:pt x="488209" y="44571"/>
                  <a:pt x="160801" y="413011"/>
                  <a:pt x="103023" y="466602"/>
                </a:cubicBezTo>
                <a:cubicBezTo>
                  <a:pt x="45245" y="520193"/>
                  <a:pt x="180060" y="331787"/>
                  <a:pt x="163313" y="325925"/>
                </a:cubicBezTo>
                <a:cubicBezTo>
                  <a:pt x="146566" y="320063"/>
                  <a:pt x="-22582" y="471625"/>
                  <a:pt x="2539" y="431432"/>
                </a:cubicBezTo>
                <a:cubicBezTo>
                  <a:pt x="27660" y="391239"/>
                  <a:pt x="275519" y="119096"/>
                  <a:pt x="314038" y="84764"/>
                </a:cubicBezTo>
                <a:cubicBezTo>
                  <a:pt x="352557" y="50432"/>
                  <a:pt x="200995" y="237164"/>
                  <a:pt x="233652" y="225441"/>
                </a:cubicBezTo>
                <a:cubicBezTo>
                  <a:pt x="266309" y="213718"/>
                  <a:pt x="531753" y="-35817"/>
                  <a:pt x="509981" y="43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6" name="フリーフォーム 2275">
            <a:extLst>
              <a:ext uri="{FF2B5EF4-FFF2-40B4-BE49-F238E27FC236}">
                <a16:creationId xmlns:a16="http://schemas.microsoft.com/office/drawing/2014/main" id="{6D31F2D5-0063-4339-9919-DAF0E4420E54}"/>
              </a:ext>
            </a:extLst>
          </p:cNvPr>
          <p:cNvSpPr/>
          <p:nvPr/>
        </p:nvSpPr>
        <p:spPr>
          <a:xfrm>
            <a:off x="6639843" y="5364950"/>
            <a:ext cx="271367" cy="463524"/>
          </a:xfrm>
          <a:custGeom>
            <a:avLst/>
            <a:gdLst>
              <a:gd name="connsiteX0" fmla="*/ 147819 w 271367"/>
              <a:gd name="connsiteY0" fmla="*/ 56136 h 463524"/>
              <a:gd name="connsiteX1" fmla="*/ 268399 w 271367"/>
              <a:gd name="connsiteY1" fmla="*/ 287248 h 463524"/>
              <a:gd name="connsiteX2" fmla="*/ 2117 w 271367"/>
              <a:gd name="connsiteY2" fmla="*/ 463094 h 463524"/>
              <a:gd name="connsiteX3" fmla="*/ 142794 w 271367"/>
              <a:gd name="connsiteY3" fmla="*/ 337490 h 463524"/>
              <a:gd name="connsiteX4" fmla="*/ 127722 w 271367"/>
              <a:gd name="connsiteY4" fmla="*/ 357586 h 463524"/>
              <a:gd name="connsiteX5" fmla="*/ 117673 w 271367"/>
              <a:gd name="connsiteY5" fmla="*/ 191788 h 463524"/>
              <a:gd name="connsiteX6" fmla="*/ 32262 w 271367"/>
              <a:gd name="connsiteY6" fmla="*/ 870 h 463524"/>
              <a:gd name="connsiteX7" fmla="*/ 193036 w 271367"/>
              <a:gd name="connsiteY7" fmla="*/ 272175 h 463524"/>
              <a:gd name="connsiteX8" fmla="*/ 147819 w 271367"/>
              <a:gd name="connsiteY8" fmla="*/ 56136 h 46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367" h="463524">
                <a:moveTo>
                  <a:pt x="147819" y="56136"/>
                </a:moveTo>
                <a:cubicBezTo>
                  <a:pt x="160380" y="58648"/>
                  <a:pt x="292683" y="219422"/>
                  <a:pt x="268399" y="287248"/>
                </a:cubicBezTo>
                <a:cubicBezTo>
                  <a:pt x="244115" y="355074"/>
                  <a:pt x="23051" y="454720"/>
                  <a:pt x="2117" y="463094"/>
                </a:cubicBezTo>
                <a:cubicBezTo>
                  <a:pt x="-18817" y="471468"/>
                  <a:pt x="121860" y="355075"/>
                  <a:pt x="142794" y="337490"/>
                </a:cubicBezTo>
                <a:cubicBezTo>
                  <a:pt x="163728" y="319905"/>
                  <a:pt x="131909" y="381870"/>
                  <a:pt x="127722" y="357586"/>
                </a:cubicBezTo>
                <a:cubicBezTo>
                  <a:pt x="123535" y="333302"/>
                  <a:pt x="133583" y="251241"/>
                  <a:pt x="117673" y="191788"/>
                </a:cubicBezTo>
                <a:cubicBezTo>
                  <a:pt x="101763" y="132335"/>
                  <a:pt x="19701" y="-12528"/>
                  <a:pt x="32262" y="870"/>
                </a:cubicBezTo>
                <a:cubicBezTo>
                  <a:pt x="44823" y="14268"/>
                  <a:pt x="169590" y="257940"/>
                  <a:pt x="193036" y="272175"/>
                </a:cubicBezTo>
                <a:cubicBezTo>
                  <a:pt x="216482" y="286410"/>
                  <a:pt x="135258" y="53624"/>
                  <a:pt x="147819" y="561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7" name="フリーフォーム 2276">
            <a:extLst>
              <a:ext uri="{FF2B5EF4-FFF2-40B4-BE49-F238E27FC236}">
                <a16:creationId xmlns:a16="http://schemas.microsoft.com/office/drawing/2014/main" id="{3BAA398C-B9A7-CFEA-B88C-2C511D35B164}"/>
              </a:ext>
            </a:extLst>
          </p:cNvPr>
          <p:cNvSpPr/>
          <p:nvPr/>
        </p:nvSpPr>
        <p:spPr>
          <a:xfrm>
            <a:off x="3842437" y="3627848"/>
            <a:ext cx="1266014" cy="423998"/>
          </a:xfrm>
          <a:custGeom>
            <a:avLst/>
            <a:gdLst>
              <a:gd name="connsiteX0" fmla="*/ 1038427 w 1266014"/>
              <a:gd name="connsiteY0" fmla="*/ 94776 h 423998"/>
              <a:gd name="connsiteX1" fmla="*/ 485723 w 1266014"/>
              <a:gd name="connsiteY1" fmla="*/ 358936 h 423998"/>
              <a:gd name="connsiteX2" fmla="*/ 688923 w 1266014"/>
              <a:gd name="connsiteY2" fmla="*/ 297976 h 423998"/>
              <a:gd name="connsiteX3" fmla="*/ 6171 w 1266014"/>
              <a:gd name="connsiteY3" fmla="*/ 419896 h 423998"/>
              <a:gd name="connsiteX4" fmla="*/ 384123 w 1266014"/>
              <a:gd name="connsiteY4" fmla="*/ 387384 h 423998"/>
              <a:gd name="connsiteX5" fmla="*/ 928699 w 1266014"/>
              <a:gd name="connsiteY5" fmla="*/ 310168 h 423998"/>
              <a:gd name="connsiteX6" fmla="*/ 749883 w 1266014"/>
              <a:gd name="connsiteY6" fmla="*/ 399576 h 423998"/>
              <a:gd name="connsiteX7" fmla="*/ 1099387 w 1266014"/>
              <a:gd name="connsiteY7" fmla="*/ 196376 h 423998"/>
              <a:gd name="connsiteX8" fmla="*/ 977467 w 1266014"/>
              <a:gd name="connsiteY8" fmla="*/ 249208 h 423998"/>
              <a:gd name="connsiteX9" fmla="*/ 1257883 w 1266014"/>
              <a:gd name="connsiteY9" fmla="*/ 66328 h 423998"/>
              <a:gd name="connsiteX10" fmla="*/ 1050619 w 1266014"/>
              <a:gd name="connsiteY10" fmla="*/ 147608 h 423998"/>
              <a:gd name="connsiteX11" fmla="*/ 1266011 w 1266014"/>
              <a:gd name="connsiteY11" fmla="*/ 1304 h 423998"/>
              <a:gd name="connsiteX12" fmla="*/ 1038427 w 1266014"/>
              <a:gd name="connsiteY12" fmla="*/ 94776 h 42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6014" h="423998">
                <a:moveTo>
                  <a:pt x="1038427" y="94776"/>
                </a:moveTo>
                <a:cubicBezTo>
                  <a:pt x="908379" y="154381"/>
                  <a:pt x="543974" y="325069"/>
                  <a:pt x="485723" y="358936"/>
                </a:cubicBezTo>
                <a:cubicBezTo>
                  <a:pt x="427472" y="392803"/>
                  <a:pt x="768848" y="287816"/>
                  <a:pt x="688923" y="297976"/>
                </a:cubicBezTo>
                <a:cubicBezTo>
                  <a:pt x="608998" y="308136"/>
                  <a:pt x="56971" y="404995"/>
                  <a:pt x="6171" y="419896"/>
                </a:cubicBezTo>
                <a:cubicBezTo>
                  <a:pt x="-44629" y="434797"/>
                  <a:pt x="230368" y="405672"/>
                  <a:pt x="384123" y="387384"/>
                </a:cubicBezTo>
                <a:cubicBezTo>
                  <a:pt x="537878" y="369096"/>
                  <a:pt x="867739" y="308136"/>
                  <a:pt x="928699" y="310168"/>
                </a:cubicBezTo>
                <a:cubicBezTo>
                  <a:pt x="989659" y="312200"/>
                  <a:pt x="721435" y="418541"/>
                  <a:pt x="749883" y="399576"/>
                </a:cubicBezTo>
                <a:cubicBezTo>
                  <a:pt x="778331" y="380611"/>
                  <a:pt x="1061456" y="221437"/>
                  <a:pt x="1099387" y="196376"/>
                </a:cubicBezTo>
                <a:cubicBezTo>
                  <a:pt x="1137318" y="171315"/>
                  <a:pt x="951051" y="270883"/>
                  <a:pt x="977467" y="249208"/>
                </a:cubicBezTo>
                <a:cubicBezTo>
                  <a:pt x="1003883" y="227533"/>
                  <a:pt x="1245691" y="83261"/>
                  <a:pt x="1257883" y="66328"/>
                </a:cubicBezTo>
                <a:cubicBezTo>
                  <a:pt x="1270075" y="49395"/>
                  <a:pt x="1049264" y="158445"/>
                  <a:pt x="1050619" y="147608"/>
                </a:cubicBezTo>
                <a:cubicBezTo>
                  <a:pt x="1051974" y="136771"/>
                  <a:pt x="1265334" y="10787"/>
                  <a:pt x="1266011" y="1304"/>
                </a:cubicBezTo>
                <a:cubicBezTo>
                  <a:pt x="1266688" y="-8179"/>
                  <a:pt x="1168475" y="35171"/>
                  <a:pt x="1038427" y="947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8" name="フリーフォーム 2277">
            <a:extLst>
              <a:ext uri="{FF2B5EF4-FFF2-40B4-BE49-F238E27FC236}">
                <a16:creationId xmlns:a16="http://schemas.microsoft.com/office/drawing/2014/main" id="{B3A1E474-F362-3601-C808-BE0B3671D6CE}"/>
              </a:ext>
            </a:extLst>
          </p:cNvPr>
          <p:cNvSpPr/>
          <p:nvPr/>
        </p:nvSpPr>
        <p:spPr>
          <a:xfrm>
            <a:off x="6121302" y="3555279"/>
            <a:ext cx="1177401" cy="362417"/>
          </a:xfrm>
          <a:custGeom>
            <a:avLst/>
            <a:gdLst>
              <a:gd name="connsiteX0" fmla="*/ 238858 w 1177401"/>
              <a:gd name="connsiteY0" fmla="*/ 65745 h 362417"/>
              <a:gd name="connsiteX1" fmla="*/ 791562 w 1177401"/>
              <a:gd name="connsiteY1" fmla="*/ 268945 h 362417"/>
              <a:gd name="connsiteX2" fmla="*/ 767178 w 1177401"/>
              <a:gd name="connsiteY2" fmla="*/ 228305 h 362417"/>
              <a:gd name="connsiteX3" fmla="*/ 1161386 w 1177401"/>
              <a:gd name="connsiteY3" fmla="*/ 321777 h 362417"/>
              <a:gd name="connsiteX4" fmla="*/ 1043530 w 1177401"/>
              <a:gd name="connsiteY4" fmla="*/ 301457 h 362417"/>
              <a:gd name="connsiteX5" fmla="*/ 523338 w 1177401"/>
              <a:gd name="connsiteY5" fmla="*/ 313649 h 362417"/>
              <a:gd name="connsiteX6" fmla="*/ 612746 w 1177401"/>
              <a:gd name="connsiteY6" fmla="*/ 362417 h 362417"/>
              <a:gd name="connsiteX7" fmla="*/ 3146 w 1177401"/>
              <a:gd name="connsiteY7" fmla="*/ 721 h 362417"/>
              <a:gd name="connsiteX8" fmla="*/ 368906 w 1177401"/>
              <a:gd name="connsiteY8" fmla="*/ 264881 h 362417"/>
              <a:gd name="connsiteX9" fmla="*/ 238858 w 1177401"/>
              <a:gd name="connsiteY9" fmla="*/ 65745 h 36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7401" h="362417">
                <a:moveTo>
                  <a:pt x="238858" y="65745"/>
                </a:moveTo>
                <a:cubicBezTo>
                  <a:pt x="309301" y="66422"/>
                  <a:pt x="703509" y="241852"/>
                  <a:pt x="791562" y="268945"/>
                </a:cubicBezTo>
                <a:cubicBezTo>
                  <a:pt x="879615" y="296038"/>
                  <a:pt x="705541" y="219500"/>
                  <a:pt x="767178" y="228305"/>
                </a:cubicBezTo>
                <a:cubicBezTo>
                  <a:pt x="828815" y="237110"/>
                  <a:pt x="1115327" y="309585"/>
                  <a:pt x="1161386" y="321777"/>
                </a:cubicBezTo>
                <a:cubicBezTo>
                  <a:pt x="1207445" y="333969"/>
                  <a:pt x="1149871" y="302812"/>
                  <a:pt x="1043530" y="301457"/>
                </a:cubicBezTo>
                <a:cubicBezTo>
                  <a:pt x="937189" y="300102"/>
                  <a:pt x="595135" y="303489"/>
                  <a:pt x="523338" y="313649"/>
                </a:cubicBezTo>
                <a:cubicBezTo>
                  <a:pt x="451541" y="323809"/>
                  <a:pt x="612746" y="362417"/>
                  <a:pt x="612746" y="362417"/>
                </a:cubicBezTo>
                <a:cubicBezTo>
                  <a:pt x="526047" y="310262"/>
                  <a:pt x="43786" y="16977"/>
                  <a:pt x="3146" y="721"/>
                </a:cubicBezTo>
                <a:cubicBezTo>
                  <a:pt x="-37494" y="-15535"/>
                  <a:pt x="328266" y="247948"/>
                  <a:pt x="368906" y="264881"/>
                </a:cubicBezTo>
                <a:cubicBezTo>
                  <a:pt x="409546" y="281814"/>
                  <a:pt x="168415" y="65068"/>
                  <a:pt x="238858" y="657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9" name="フリーフォーム 2278">
            <a:extLst>
              <a:ext uri="{FF2B5EF4-FFF2-40B4-BE49-F238E27FC236}">
                <a16:creationId xmlns:a16="http://schemas.microsoft.com/office/drawing/2014/main" id="{D3050F10-3170-C43D-611D-0B9A28F5C319}"/>
              </a:ext>
            </a:extLst>
          </p:cNvPr>
          <p:cNvSpPr/>
          <p:nvPr/>
        </p:nvSpPr>
        <p:spPr>
          <a:xfrm>
            <a:off x="5940723" y="3531182"/>
            <a:ext cx="557128" cy="858447"/>
          </a:xfrm>
          <a:custGeom>
            <a:avLst/>
            <a:gdLst>
              <a:gd name="connsiteX0" fmla="*/ 118701 w 557128"/>
              <a:gd name="connsiteY0" fmla="*/ 61394 h 858447"/>
              <a:gd name="connsiteX1" fmla="*/ 321901 w 557128"/>
              <a:gd name="connsiteY1" fmla="*/ 447474 h 858447"/>
              <a:gd name="connsiteX2" fmla="*/ 277197 w 557128"/>
              <a:gd name="connsiteY2" fmla="*/ 398706 h 858447"/>
              <a:gd name="connsiteX3" fmla="*/ 525101 w 557128"/>
              <a:gd name="connsiteY3" fmla="*/ 805106 h 858447"/>
              <a:gd name="connsiteX4" fmla="*/ 500717 w 557128"/>
              <a:gd name="connsiteY4" fmla="*/ 788850 h 858447"/>
              <a:gd name="connsiteX5" fmla="*/ 41485 w 557128"/>
              <a:gd name="connsiteY5" fmla="*/ 211762 h 858447"/>
              <a:gd name="connsiteX6" fmla="*/ 82125 w 557128"/>
              <a:gd name="connsiteY6" fmla="*/ 293042 h 858447"/>
              <a:gd name="connsiteX7" fmla="*/ 845 w 557128"/>
              <a:gd name="connsiteY7" fmla="*/ 434 h 858447"/>
              <a:gd name="connsiteX8" fmla="*/ 143085 w 557128"/>
              <a:gd name="connsiteY8" fmla="*/ 223954 h 858447"/>
              <a:gd name="connsiteX9" fmla="*/ 118701 w 557128"/>
              <a:gd name="connsiteY9" fmla="*/ 61394 h 85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128" h="858447">
                <a:moveTo>
                  <a:pt x="118701" y="61394"/>
                </a:moveTo>
                <a:cubicBezTo>
                  <a:pt x="148504" y="98647"/>
                  <a:pt x="295485" y="391255"/>
                  <a:pt x="321901" y="447474"/>
                </a:cubicBezTo>
                <a:cubicBezTo>
                  <a:pt x="348317" y="503693"/>
                  <a:pt x="243330" y="339101"/>
                  <a:pt x="277197" y="398706"/>
                </a:cubicBezTo>
                <a:cubicBezTo>
                  <a:pt x="311064" y="458311"/>
                  <a:pt x="525101" y="805106"/>
                  <a:pt x="525101" y="805106"/>
                </a:cubicBezTo>
                <a:cubicBezTo>
                  <a:pt x="562354" y="870130"/>
                  <a:pt x="581320" y="887741"/>
                  <a:pt x="500717" y="788850"/>
                </a:cubicBezTo>
                <a:cubicBezTo>
                  <a:pt x="420114" y="689959"/>
                  <a:pt x="111250" y="294397"/>
                  <a:pt x="41485" y="211762"/>
                </a:cubicBezTo>
                <a:cubicBezTo>
                  <a:pt x="-28280" y="129127"/>
                  <a:pt x="88898" y="328263"/>
                  <a:pt x="82125" y="293042"/>
                </a:cubicBezTo>
                <a:cubicBezTo>
                  <a:pt x="75352" y="257821"/>
                  <a:pt x="-9315" y="11949"/>
                  <a:pt x="845" y="434"/>
                </a:cubicBezTo>
                <a:cubicBezTo>
                  <a:pt x="11005" y="-11081"/>
                  <a:pt x="122088" y="209730"/>
                  <a:pt x="143085" y="223954"/>
                </a:cubicBezTo>
                <a:cubicBezTo>
                  <a:pt x="164082" y="238178"/>
                  <a:pt x="88898" y="24141"/>
                  <a:pt x="118701" y="613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0" name="フリーフォーム 2279">
            <a:extLst>
              <a:ext uri="{FF2B5EF4-FFF2-40B4-BE49-F238E27FC236}">
                <a16:creationId xmlns:a16="http://schemas.microsoft.com/office/drawing/2014/main" id="{AB056197-A66B-2193-F2D4-2D8B07300535}"/>
              </a:ext>
            </a:extLst>
          </p:cNvPr>
          <p:cNvSpPr/>
          <p:nvPr/>
        </p:nvSpPr>
        <p:spPr>
          <a:xfrm>
            <a:off x="5794322" y="2790474"/>
            <a:ext cx="309923" cy="941366"/>
          </a:xfrm>
          <a:custGeom>
            <a:avLst/>
            <a:gdLst>
              <a:gd name="connsiteX0" fmla="*/ 309806 w 309923"/>
              <a:gd name="connsiteY0" fmla="*/ 86838 h 941366"/>
              <a:gd name="connsiteX1" fmla="*/ 147246 w 309923"/>
              <a:gd name="connsiteY1" fmla="*/ 452598 h 941366"/>
              <a:gd name="connsiteX2" fmla="*/ 147246 w 309923"/>
              <a:gd name="connsiteY2" fmla="*/ 416022 h 941366"/>
              <a:gd name="connsiteX3" fmla="*/ 252910 w 309923"/>
              <a:gd name="connsiteY3" fmla="*/ 899638 h 941366"/>
              <a:gd name="connsiteX4" fmla="*/ 248846 w 309923"/>
              <a:gd name="connsiteY4" fmla="*/ 842742 h 941366"/>
              <a:gd name="connsiteX5" fmla="*/ 942 w 309923"/>
              <a:gd name="connsiteY5" fmla="*/ 253462 h 941366"/>
              <a:gd name="connsiteX6" fmla="*/ 159438 w 309923"/>
              <a:gd name="connsiteY6" fmla="*/ 802102 h 941366"/>
              <a:gd name="connsiteX7" fmla="*/ 41582 w 309923"/>
              <a:gd name="connsiteY7" fmla="*/ 371318 h 941366"/>
              <a:gd name="connsiteX8" fmla="*/ 135054 w 309923"/>
              <a:gd name="connsiteY8" fmla="*/ 1494 h 941366"/>
              <a:gd name="connsiteX9" fmla="*/ 70030 w 309923"/>
              <a:gd name="connsiteY9" fmla="*/ 233142 h 941366"/>
              <a:gd name="connsiteX10" fmla="*/ 167566 w 309923"/>
              <a:gd name="connsiteY10" fmla="*/ 25878 h 941366"/>
              <a:gd name="connsiteX11" fmla="*/ 118798 w 309923"/>
              <a:gd name="connsiteY11" fmla="*/ 290038 h 941366"/>
              <a:gd name="connsiteX12" fmla="*/ 309806 w 309923"/>
              <a:gd name="connsiteY12" fmla="*/ 86838 h 94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9923" h="941366">
                <a:moveTo>
                  <a:pt x="309806" y="86838"/>
                </a:moveTo>
                <a:cubicBezTo>
                  <a:pt x="314547" y="113931"/>
                  <a:pt x="174339" y="397734"/>
                  <a:pt x="147246" y="452598"/>
                </a:cubicBezTo>
                <a:cubicBezTo>
                  <a:pt x="120153" y="507462"/>
                  <a:pt x="129635" y="341515"/>
                  <a:pt x="147246" y="416022"/>
                </a:cubicBezTo>
                <a:cubicBezTo>
                  <a:pt x="164857" y="490529"/>
                  <a:pt x="235977" y="828518"/>
                  <a:pt x="252910" y="899638"/>
                </a:cubicBezTo>
                <a:cubicBezTo>
                  <a:pt x="269843" y="970758"/>
                  <a:pt x="290841" y="950438"/>
                  <a:pt x="248846" y="842742"/>
                </a:cubicBezTo>
                <a:cubicBezTo>
                  <a:pt x="206851" y="735046"/>
                  <a:pt x="15843" y="260235"/>
                  <a:pt x="942" y="253462"/>
                </a:cubicBezTo>
                <a:cubicBezTo>
                  <a:pt x="-13959" y="246689"/>
                  <a:pt x="152665" y="782459"/>
                  <a:pt x="159438" y="802102"/>
                </a:cubicBezTo>
                <a:cubicBezTo>
                  <a:pt x="166211" y="821745"/>
                  <a:pt x="45646" y="504753"/>
                  <a:pt x="41582" y="371318"/>
                </a:cubicBezTo>
                <a:cubicBezTo>
                  <a:pt x="37518" y="237883"/>
                  <a:pt x="130313" y="24523"/>
                  <a:pt x="135054" y="1494"/>
                </a:cubicBezTo>
                <a:cubicBezTo>
                  <a:pt x="139795" y="-21535"/>
                  <a:pt x="64611" y="229078"/>
                  <a:pt x="70030" y="233142"/>
                </a:cubicBezTo>
                <a:cubicBezTo>
                  <a:pt x="75449" y="237206"/>
                  <a:pt x="159438" y="16395"/>
                  <a:pt x="167566" y="25878"/>
                </a:cubicBezTo>
                <a:cubicBezTo>
                  <a:pt x="175694" y="35361"/>
                  <a:pt x="101187" y="280555"/>
                  <a:pt x="118798" y="290038"/>
                </a:cubicBezTo>
                <a:cubicBezTo>
                  <a:pt x="136409" y="299521"/>
                  <a:pt x="305065" y="59745"/>
                  <a:pt x="309806" y="868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1" name="フリーフォーム 2280">
            <a:extLst>
              <a:ext uri="{FF2B5EF4-FFF2-40B4-BE49-F238E27FC236}">
                <a16:creationId xmlns:a16="http://schemas.microsoft.com/office/drawing/2014/main" id="{AE2F1C8C-1F87-AE6B-59B9-11171B49FBBB}"/>
              </a:ext>
            </a:extLst>
          </p:cNvPr>
          <p:cNvSpPr/>
          <p:nvPr/>
        </p:nvSpPr>
        <p:spPr>
          <a:xfrm>
            <a:off x="5727167" y="2889344"/>
            <a:ext cx="295999" cy="861821"/>
          </a:xfrm>
          <a:custGeom>
            <a:avLst/>
            <a:gdLst>
              <a:gd name="connsiteX0" fmla="*/ 96545 w 295999"/>
              <a:gd name="connsiteY0" fmla="*/ 178976 h 861821"/>
              <a:gd name="connsiteX1" fmla="*/ 283489 w 295999"/>
              <a:gd name="connsiteY1" fmla="*/ 821088 h 861821"/>
              <a:gd name="connsiteX2" fmla="*/ 263169 w 295999"/>
              <a:gd name="connsiteY2" fmla="*/ 768256 h 861821"/>
              <a:gd name="connsiteX3" fmla="*/ 137185 w 295999"/>
              <a:gd name="connsiteY3" fmla="*/ 540672 h 861821"/>
              <a:gd name="connsiteX4" fmla="*/ 141249 w 295999"/>
              <a:gd name="connsiteY4" fmla="*/ 764192 h 861821"/>
              <a:gd name="connsiteX5" fmla="*/ 3073 w 295999"/>
              <a:gd name="connsiteY5" fmla="*/ 36736 h 861821"/>
              <a:gd name="connsiteX6" fmla="*/ 47777 w 295999"/>
              <a:gd name="connsiteY6" fmla="*/ 276512 h 861821"/>
              <a:gd name="connsiteX7" fmla="*/ 76225 w 295999"/>
              <a:gd name="connsiteY7" fmla="*/ 160 h 861821"/>
              <a:gd name="connsiteX8" fmla="*/ 84353 w 295999"/>
              <a:gd name="connsiteY8" fmla="*/ 235872 h 861821"/>
              <a:gd name="connsiteX9" fmla="*/ 96545 w 295999"/>
              <a:gd name="connsiteY9" fmla="*/ 178976 h 86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99" h="861821">
                <a:moveTo>
                  <a:pt x="96545" y="178976"/>
                </a:moveTo>
                <a:cubicBezTo>
                  <a:pt x="129734" y="276512"/>
                  <a:pt x="255718" y="722875"/>
                  <a:pt x="283489" y="821088"/>
                </a:cubicBezTo>
                <a:cubicBezTo>
                  <a:pt x="311260" y="919301"/>
                  <a:pt x="287553" y="814992"/>
                  <a:pt x="263169" y="768256"/>
                </a:cubicBezTo>
                <a:cubicBezTo>
                  <a:pt x="238785" y="721520"/>
                  <a:pt x="157505" y="541349"/>
                  <a:pt x="137185" y="540672"/>
                </a:cubicBezTo>
                <a:cubicBezTo>
                  <a:pt x="116865" y="539995"/>
                  <a:pt x="163601" y="848181"/>
                  <a:pt x="141249" y="764192"/>
                </a:cubicBezTo>
                <a:cubicBezTo>
                  <a:pt x="118897" y="680203"/>
                  <a:pt x="18652" y="118016"/>
                  <a:pt x="3073" y="36736"/>
                </a:cubicBezTo>
                <a:cubicBezTo>
                  <a:pt x="-12506" y="-44544"/>
                  <a:pt x="35585" y="282608"/>
                  <a:pt x="47777" y="276512"/>
                </a:cubicBezTo>
                <a:cubicBezTo>
                  <a:pt x="59969" y="270416"/>
                  <a:pt x="70129" y="6933"/>
                  <a:pt x="76225" y="160"/>
                </a:cubicBezTo>
                <a:cubicBezTo>
                  <a:pt x="82321" y="-6613"/>
                  <a:pt x="83676" y="203360"/>
                  <a:pt x="84353" y="235872"/>
                </a:cubicBezTo>
                <a:cubicBezTo>
                  <a:pt x="85030" y="268384"/>
                  <a:pt x="63356" y="81440"/>
                  <a:pt x="96545" y="1789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2" name="フリーフォーム 2281">
            <a:extLst>
              <a:ext uri="{FF2B5EF4-FFF2-40B4-BE49-F238E27FC236}">
                <a16:creationId xmlns:a16="http://schemas.microsoft.com/office/drawing/2014/main" id="{2FF307A1-0DA7-071A-87BF-8BDD677A8720}"/>
              </a:ext>
            </a:extLst>
          </p:cNvPr>
          <p:cNvSpPr/>
          <p:nvPr/>
        </p:nvSpPr>
        <p:spPr>
          <a:xfrm>
            <a:off x="4823885" y="2812640"/>
            <a:ext cx="511435" cy="902456"/>
          </a:xfrm>
          <a:custGeom>
            <a:avLst/>
            <a:gdLst>
              <a:gd name="connsiteX0" fmla="*/ 284563 w 511435"/>
              <a:gd name="connsiteY0" fmla="*/ 3712 h 902456"/>
              <a:gd name="connsiteX1" fmla="*/ 479635 w 511435"/>
              <a:gd name="connsiteY1" fmla="*/ 410112 h 902456"/>
              <a:gd name="connsiteX2" fmla="*/ 495891 w 511435"/>
              <a:gd name="connsiteY2" fmla="*/ 373536 h 902456"/>
              <a:gd name="connsiteX3" fmla="*/ 325203 w 511435"/>
              <a:gd name="connsiteY3" fmla="*/ 857152 h 902456"/>
              <a:gd name="connsiteX4" fmla="*/ 321139 w 511435"/>
              <a:gd name="connsiteY4" fmla="*/ 820576 h 902456"/>
              <a:gd name="connsiteX5" fmla="*/ 317075 w 511435"/>
              <a:gd name="connsiteY5" fmla="*/ 316640 h 902456"/>
              <a:gd name="connsiteX6" fmla="*/ 321139 w 511435"/>
              <a:gd name="connsiteY6" fmla="*/ 556416 h 902456"/>
              <a:gd name="connsiteX7" fmla="*/ 52915 w 511435"/>
              <a:gd name="connsiteY7" fmla="*/ 113440 h 902456"/>
              <a:gd name="connsiteX8" fmla="*/ 203283 w 511435"/>
              <a:gd name="connsiteY8" fmla="*/ 284128 h 902456"/>
              <a:gd name="connsiteX9" fmla="*/ 83 w 511435"/>
              <a:gd name="connsiteY9" fmla="*/ 40288 h 902456"/>
              <a:gd name="connsiteX10" fmla="*/ 231731 w 511435"/>
              <a:gd name="connsiteY10" fmla="*/ 145952 h 902456"/>
              <a:gd name="connsiteX11" fmla="*/ 231731 w 511435"/>
              <a:gd name="connsiteY11" fmla="*/ 56544 h 902456"/>
              <a:gd name="connsiteX12" fmla="*/ 321139 w 511435"/>
              <a:gd name="connsiteY12" fmla="*/ 198784 h 902456"/>
              <a:gd name="connsiteX13" fmla="*/ 284563 w 511435"/>
              <a:gd name="connsiteY13" fmla="*/ 3712 h 9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435" h="902456">
                <a:moveTo>
                  <a:pt x="284563" y="3712"/>
                </a:moveTo>
                <a:cubicBezTo>
                  <a:pt x="310979" y="38933"/>
                  <a:pt x="444414" y="348475"/>
                  <a:pt x="479635" y="410112"/>
                </a:cubicBezTo>
                <a:cubicBezTo>
                  <a:pt x="514856" y="471749"/>
                  <a:pt x="521630" y="299029"/>
                  <a:pt x="495891" y="373536"/>
                </a:cubicBezTo>
                <a:cubicBezTo>
                  <a:pt x="470152" y="448043"/>
                  <a:pt x="354328" y="782645"/>
                  <a:pt x="325203" y="857152"/>
                </a:cubicBezTo>
                <a:cubicBezTo>
                  <a:pt x="296078" y="931659"/>
                  <a:pt x="322494" y="910661"/>
                  <a:pt x="321139" y="820576"/>
                </a:cubicBezTo>
                <a:cubicBezTo>
                  <a:pt x="319784" y="730491"/>
                  <a:pt x="317075" y="360667"/>
                  <a:pt x="317075" y="316640"/>
                </a:cubicBezTo>
                <a:cubicBezTo>
                  <a:pt x="317075" y="272613"/>
                  <a:pt x="365166" y="590283"/>
                  <a:pt x="321139" y="556416"/>
                </a:cubicBezTo>
                <a:cubicBezTo>
                  <a:pt x="277112" y="522549"/>
                  <a:pt x="72558" y="158821"/>
                  <a:pt x="52915" y="113440"/>
                </a:cubicBezTo>
                <a:cubicBezTo>
                  <a:pt x="33272" y="68059"/>
                  <a:pt x="212088" y="296320"/>
                  <a:pt x="203283" y="284128"/>
                </a:cubicBezTo>
                <a:cubicBezTo>
                  <a:pt x="194478" y="271936"/>
                  <a:pt x="-4658" y="63317"/>
                  <a:pt x="83" y="40288"/>
                </a:cubicBezTo>
                <a:cubicBezTo>
                  <a:pt x="4824" y="17259"/>
                  <a:pt x="193123" y="143243"/>
                  <a:pt x="231731" y="145952"/>
                </a:cubicBezTo>
                <a:cubicBezTo>
                  <a:pt x="270339" y="148661"/>
                  <a:pt x="216830" y="47739"/>
                  <a:pt x="231731" y="56544"/>
                </a:cubicBezTo>
                <a:cubicBezTo>
                  <a:pt x="246632" y="65349"/>
                  <a:pt x="312334" y="202171"/>
                  <a:pt x="321139" y="198784"/>
                </a:cubicBezTo>
                <a:cubicBezTo>
                  <a:pt x="329944" y="195397"/>
                  <a:pt x="258147" y="-31509"/>
                  <a:pt x="284563" y="371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3" name="フリーフォーム 2282">
            <a:extLst>
              <a:ext uri="{FF2B5EF4-FFF2-40B4-BE49-F238E27FC236}">
                <a16:creationId xmlns:a16="http://schemas.microsoft.com/office/drawing/2014/main" id="{D643323E-1F44-EF62-F139-80AD324C8FD9}"/>
              </a:ext>
            </a:extLst>
          </p:cNvPr>
          <p:cNvSpPr/>
          <p:nvPr/>
        </p:nvSpPr>
        <p:spPr>
          <a:xfrm>
            <a:off x="3698177" y="2836621"/>
            <a:ext cx="1125833" cy="266437"/>
          </a:xfrm>
          <a:custGeom>
            <a:avLst/>
            <a:gdLst>
              <a:gd name="connsiteX0" fmla="*/ 63 w 1125833"/>
              <a:gd name="connsiteY0" fmla="*/ 264211 h 266437"/>
              <a:gd name="connsiteX1" fmla="*/ 629983 w 1125833"/>
              <a:gd name="connsiteY1" fmla="*/ 12243 h 266437"/>
              <a:gd name="connsiteX2" fmla="*/ 593407 w 1125833"/>
              <a:gd name="connsiteY2" fmla="*/ 36627 h 266437"/>
              <a:gd name="connsiteX3" fmla="*/ 1125791 w 1125833"/>
              <a:gd name="connsiteY3" fmla="*/ 24435 h 266437"/>
              <a:gd name="connsiteX4" fmla="*/ 621855 w 1125833"/>
              <a:gd name="connsiteY4" fmla="*/ 97587 h 266437"/>
              <a:gd name="connsiteX5" fmla="*/ 410527 w 1125833"/>
              <a:gd name="connsiteY5" fmla="*/ 166675 h 266437"/>
              <a:gd name="connsiteX6" fmla="*/ 670623 w 1125833"/>
              <a:gd name="connsiteY6" fmla="*/ 138227 h 266437"/>
              <a:gd name="connsiteX7" fmla="*/ 63 w 1125833"/>
              <a:gd name="connsiteY7" fmla="*/ 264211 h 26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5833" h="266437">
                <a:moveTo>
                  <a:pt x="63" y="264211"/>
                </a:moveTo>
                <a:cubicBezTo>
                  <a:pt x="-6710" y="243214"/>
                  <a:pt x="531092" y="50174"/>
                  <a:pt x="629983" y="12243"/>
                </a:cubicBezTo>
                <a:cubicBezTo>
                  <a:pt x="728874" y="-25688"/>
                  <a:pt x="593407" y="36627"/>
                  <a:pt x="593407" y="36627"/>
                </a:cubicBezTo>
                <a:cubicBezTo>
                  <a:pt x="676042" y="38659"/>
                  <a:pt x="1121050" y="14275"/>
                  <a:pt x="1125791" y="24435"/>
                </a:cubicBezTo>
                <a:cubicBezTo>
                  <a:pt x="1130532" y="34595"/>
                  <a:pt x="741066" y="73880"/>
                  <a:pt x="621855" y="97587"/>
                </a:cubicBezTo>
                <a:cubicBezTo>
                  <a:pt x="502644" y="121294"/>
                  <a:pt x="402399" y="159902"/>
                  <a:pt x="410527" y="166675"/>
                </a:cubicBezTo>
                <a:cubicBezTo>
                  <a:pt x="418655" y="173448"/>
                  <a:pt x="737679" y="125358"/>
                  <a:pt x="670623" y="138227"/>
                </a:cubicBezTo>
                <a:cubicBezTo>
                  <a:pt x="603567" y="151096"/>
                  <a:pt x="6836" y="285208"/>
                  <a:pt x="63" y="2642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4" name="フリーフォーム 2283">
            <a:extLst>
              <a:ext uri="{FF2B5EF4-FFF2-40B4-BE49-F238E27FC236}">
                <a16:creationId xmlns:a16="http://schemas.microsoft.com/office/drawing/2014/main" id="{8BAE6161-75D9-23DF-2232-878716758B1B}"/>
              </a:ext>
            </a:extLst>
          </p:cNvPr>
          <p:cNvSpPr/>
          <p:nvPr/>
        </p:nvSpPr>
        <p:spPr>
          <a:xfrm>
            <a:off x="6156947" y="2717815"/>
            <a:ext cx="855840" cy="163797"/>
          </a:xfrm>
          <a:custGeom>
            <a:avLst/>
            <a:gdLst>
              <a:gd name="connsiteX0" fmla="*/ 13 w 855840"/>
              <a:gd name="connsiteY0" fmla="*/ 163561 h 163797"/>
              <a:gd name="connsiteX1" fmla="*/ 459245 w 855840"/>
              <a:gd name="connsiteY1" fmla="*/ 37577 h 163797"/>
              <a:gd name="connsiteX2" fmla="*/ 353581 w 855840"/>
              <a:gd name="connsiteY2" fmla="*/ 53833 h 163797"/>
              <a:gd name="connsiteX3" fmla="*/ 853453 w 855840"/>
              <a:gd name="connsiteY3" fmla="*/ 21321 h 163797"/>
              <a:gd name="connsiteX4" fmla="*/ 113805 w 855840"/>
              <a:gd name="connsiteY4" fmla="*/ 74153 h 163797"/>
              <a:gd name="connsiteX5" fmla="*/ 475501 w 855840"/>
              <a:gd name="connsiteY5" fmla="*/ 1001 h 163797"/>
              <a:gd name="connsiteX6" fmla="*/ 13 w 855840"/>
              <a:gd name="connsiteY6" fmla="*/ 163561 h 16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840" h="163797">
                <a:moveTo>
                  <a:pt x="13" y="163561"/>
                </a:moveTo>
                <a:cubicBezTo>
                  <a:pt x="-2696" y="169657"/>
                  <a:pt x="400317" y="55865"/>
                  <a:pt x="459245" y="37577"/>
                </a:cubicBezTo>
                <a:cubicBezTo>
                  <a:pt x="518173" y="19289"/>
                  <a:pt x="287880" y="56542"/>
                  <a:pt x="353581" y="53833"/>
                </a:cubicBezTo>
                <a:cubicBezTo>
                  <a:pt x="419282" y="51124"/>
                  <a:pt x="893416" y="17934"/>
                  <a:pt x="853453" y="21321"/>
                </a:cubicBezTo>
                <a:cubicBezTo>
                  <a:pt x="813490" y="24708"/>
                  <a:pt x="176797" y="77540"/>
                  <a:pt x="113805" y="74153"/>
                </a:cubicBezTo>
                <a:cubicBezTo>
                  <a:pt x="50813" y="70766"/>
                  <a:pt x="493112" y="-9836"/>
                  <a:pt x="475501" y="1001"/>
                </a:cubicBezTo>
                <a:cubicBezTo>
                  <a:pt x="457890" y="11838"/>
                  <a:pt x="2722" y="157465"/>
                  <a:pt x="13" y="1635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5" name="フリーフォーム 2284">
            <a:extLst>
              <a:ext uri="{FF2B5EF4-FFF2-40B4-BE49-F238E27FC236}">
                <a16:creationId xmlns:a16="http://schemas.microsoft.com/office/drawing/2014/main" id="{BA39E1B3-359E-E16D-315A-06FA439B4585}"/>
              </a:ext>
            </a:extLst>
          </p:cNvPr>
          <p:cNvSpPr/>
          <p:nvPr/>
        </p:nvSpPr>
        <p:spPr>
          <a:xfrm>
            <a:off x="3446059" y="2502626"/>
            <a:ext cx="1688837" cy="739835"/>
          </a:xfrm>
          <a:custGeom>
            <a:avLst/>
            <a:gdLst>
              <a:gd name="connsiteX0" fmla="*/ 73365 w 1688837"/>
              <a:gd name="connsiteY0" fmla="*/ 577886 h 739835"/>
              <a:gd name="connsiteX1" fmla="*/ 536661 w 1688837"/>
              <a:gd name="connsiteY1" fmla="*/ 187742 h 739835"/>
              <a:gd name="connsiteX2" fmla="*/ 455381 w 1688837"/>
              <a:gd name="connsiteY2" fmla="*/ 212126 h 739835"/>
              <a:gd name="connsiteX3" fmla="*/ 894293 w 1688837"/>
              <a:gd name="connsiteY3" fmla="*/ 65822 h 739835"/>
              <a:gd name="connsiteX4" fmla="*/ 902421 w 1688837"/>
              <a:gd name="connsiteY4" fmla="*/ 57694 h 739835"/>
              <a:gd name="connsiteX5" fmla="*/ 1353525 w 1688837"/>
              <a:gd name="connsiteY5" fmla="*/ 4862 h 739835"/>
              <a:gd name="connsiteX6" fmla="*/ 1568917 w 1688837"/>
              <a:gd name="connsiteY6" fmla="*/ 195870 h 739835"/>
              <a:gd name="connsiteX7" fmla="*/ 1564853 w 1688837"/>
              <a:gd name="connsiteY7" fmla="*/ 130846 h 739835"/>
              <a:gd name="connsiteX8" fmla="*/ 1686773 w 1688837"/>
              <a:gd name="connsiteY8" fmla="*/ 273086 h 739835"/>
              <a:gd name="connsiteX9" fmla="*/ 1625813 w 1688837"/>
              <a:gd name="connsiteY9" fmla="*/ 285278 h 739835"/>
              <a:gd name="connsiteX10" fmla="*/ 1430741 w 1688837"/>
              <a:gd name="connsiteY10" fmla="*/ 366558 h 739835"/>
              <a:gd name="connsiteX11" fmla="*/ 1528277 w 1688837"/>
              <a:gd name="connsiteY11" fmla="*/ 390942 h 739835"/>
              <a:gd name="connsiteX12" fmla="*/ 918677 w 1688837"/>
              <a:gd name="connsiteY12" fmla="*/ 329982 h 739835"/>
              <a:gd name="connsiteX13" fmla="*/ 142453 w 1688837"/>
              <a:gd name="connsiteY13" fmla="*/ 659166 h 739835"/>
              <a:gd name="connsiteX14" fmla="*/ 589493 w 1688837"/>
              <a:gd name="connsiteY14" fmla="*/ 285278 h 739835"/>
              <a:gd name="connsiteX15" fmla="*/ 48981 w 1688837"/>
              <a:gd name="connsiteY15" fmla="*/ 728254 h 739835"/>
              <a:gd name="connsiteX16" fmla="*/ 73365 w 1688837"/>
              <a:gd name="connsiteY16" fmla="*/ 577886 h 739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8837" h="739835">
                <a:moveTo>
                  <a:pt x="73365" y="577886"/>
                </a:moveTo>
                <a:cubicBezTo>
                  <a:pt x="154645" y="487801"/>
                  <a:pt x="472992" y="248702"/>
                  <a:pt x="536661" y="187742"/>
                </a:cubicBezTo>
                <a:cubicBezTo>
                  <a:pt x="600330" y="126782"/>
                  <a:pt x="455381" y="212126"/>
                  <a:pt x="455381" y="212126"/>
                </a:cubicBezTo>
                <a:lnTo>
                  <a:pt x="894293" y="65822"/>
                </a:lnTo>
                <a:cubicBezTo>
                  <a:pt x="968800" y="40083"/>
                  <a:pt x="825882" y="67854"/>
                  <a:pt x="902421" y="57694"/>
                </a:cubicBezTo>
                <a:cubicBezTo>
                  <a:pt x="978960" y="47534"/>
                  <a:pt x="1242442" y="-18167"/>
                  <a:pt x="1353525" y="4862"/>
                </a:cubicBezTo>
                <a:cubicBezTo>
                  <a:pt x="1464608" y="27891"/>
                  <a:pt x="1533696" y="174873"/>
                  <a:pt x="1568917" y="195870"/>
                </a:cubicBezTo>
                <a:cubicBezTo>
                  <a:pt x="1604138" y="216867"/>
                  <a:pt x="1545210" y="117977"/>
                  <a:pt x="1564853" y="130846"/>
                </a:cubicBezTo>
                <a:cubicBezTo>
                  <a:pt x="1584496" y="143715"/>
                  <a:pt x="1676613" y="247347"/>
                  <a:pt x="1686773" y="273086"/>
                </a:cubicBezTo>
                <a:cubicBezTo>
                  <a:pt x="1696933" y="298825"/>
                  <a:pt x="1668485" y="269699"/>
                  <a:pt x="1625813" y="285278"/>
                </a:cubicBezTo>
                <a:cubicBezTo>
                  <a:pt x="1583141" y="300857"/>
                  <a:pt x="1446997" y="348947"/>
                  <a:pt x="1430741" y="366558"/>
                </a:cubicBezTo>
                <a:cubicBezTo>
                  <a:pt x="1414485" y="384169"/>
                  <a:pt x="1613621" y="397038"/>
                  <a:pt x="1528277" y="390942"/>
                </a:cubicBezTo>
                <a:cubicBezTo>
                  <a:pt x="1442933" y="384846"/>
                  <a:pt x="1149648" y="285278"/>
                  <a:pt x="918677" y="329982"/>
                </a:cubicBezTo>
                <a:cubicBezTo>
                  <a:pt x="687706" y="374686"/>
                  <a:pt x="197317" y="666617"/>
                  <a:pt x="142453" y="659166"/>
                </a:cubicBezTo>
                <a:cubicBezTo>
                  <a:pt x="87589" y="651715"/>
                  <a:pt x="605072" y="273763"/>
                  <a:pt x="589493" y="285278"/>
                </a:cubicBezTo>
                <a:cubicBezTo>
                  <a:pt x="573914" y="296793"/>
                  <a:pt x="127552" y="680841"/>
                  <a:pt x="48981" y="728254"/>
                </a:cubicBezTo>
                <a:cubicBezTo>
                  <a:pt x="-29590" y="775667"/>
                  <a:pt x="-7915" y="667971"/>
                  <a:pt x="73365" y="577886"/>
                </a:cubicBezTo>
                <a:close/>
              </a:path>
            </a:pathLst>
          </a:custGeom>
          <a:solidFill>
            <a:schemeClr val="accent6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6" name="フリーフォーム 2285">
            <a:extLst>
              <a:ext uri="{FF2B5EF4-FFF2-40B4-BE49-F238E27FC236}">
                <a16:creationId xmlns:a16="http://schemas.microsoft.com/office/drawing/2014/main" id="{0FABB327-7355-5D01-44C2-BEEDF51F9FAB}"/>
              </a:ext>
            </a:extLst>
          </p:cNvPr>
          <p:cNvSpPr/>
          <p:nvPr/>
        </p:nvSpPr>
        <p:spPr>
          <a:xfrm>
            <a:off x="5924199" y="2378796"/>
            <a:ext cx="1305044" cy="488047"/>
          </a:xfrm>
          <a:custGeom>
            <a:avLst/>
            <a:gdLst>
              <a:gd name="connsiteX0" fmla="*/ 1113 w 1305044"/>
              <a:gd name="connsiteY0" fmla="*/ 14900 h 488047"/>
              <a:gd name="connsiteX1" fmla="*/ 21433 w 1305044"/>
              <a:gd name="connsiteY1" fmla="*/ 470068 h 488047"/>
              <a:gd name="connsiteX2" fmla="*/ 62073 w 1305044"/>
              <a:gd name="connsiteY2" fmla="*/ 400980 h 488047"/>
              <a:gd name="connsiteX3" fmla="*/ 102713 w 1305044"/>
              <a:gd name="connsiteY3" fmla="*/ 441620 h 488047"/>
              <a:gd name="connsiteX4" fmla="*/ 346553 w 1305044"/>
              <a:gd name="connsiteY4" fmla="*/ 335956 h 488047"/>
              <a:gd name="connsiteX5" fmla="*/ 281529 w 1305044"/>
              <a:gd name="connsiteY5" fmla="*/ 457876 h 488047"/>
              <a:gd name="connsiteX6" fmla="*/ 748889 w 1305044"/>
              <a:gd name="connsiteY6" fmla="*/ 295316 h 488047"/>
              <a:gd name="connsiteX7" fmla="*/ 765145 w 1305044"/>
              <a:gd name="connsiteY7" fmla="*/ 295316 h 488047"/>
              <a:gd name="connsiteX8" fmla="*/ 1273145 w 1305044"/>
              <a:gd name="connsiteY8" fmla="*/ 405044 h 488047"/>
              <a:gd name="connsiteX9" fmla="*/ 1191865 w 1305044"/>
              <a:gd name="connsiteY9" fmla="*/ 307508 h 488047"/>
              <a:gd name="connsiteX10" fmla="*/ 700121 w 1305044"/>
              <a:gd name="connsiteY10" fmla="*/ 51476 h 488047"/>
              <a:gd name="connsiteX11" fmla="*/ 797657 w 1305044"/>
              <a:gd name="connsiteY11" fmla="*/ 120564 h 488047"/>
              <a:gd name="connsiteX12" fmla="*/ 484729 w 1305044"/>
              <a:gd name="connsiteY12" fmla="*/ 27092 h 488047"/>
              <a:gd name="connsiteX13" fmla="*/ 541625 w 1305044"/>
              <a:gd name="connsiteY13" fmla="*/ 27092 h 488047"/>
              <a:gd name="connsiteX14" fmla="*/ 293721 w 1305044"/>
              <a:gd name="connsiteY14" fmla="*/ 51476 h 488047"/>
              <a:gd name="connsiteX15" fmla="*/ 318105 w 1305044"/>
              <a:gd name="connsiteY15" fmla="*/ 10836 h 488047"/>
              <a:gd name="connsiteX16" fmla="*/ 151481 w 1305044"/>
              <a:gd name="connsiteY16" fmla="*/ 27092 h 488047"/>
              <a:gd name="connsiteX17" fmla="*/ 53945 w 1305044"/>
              <a:gd name="connsiteY17" fmla="*/ 100244 h 488047"/>
              <a:gd name="connsiteX18" fmla="*/ 1113 w 1305044"/>
              <a:gd name="connsiteY18" fmla="*/ 14900 h 48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5044" h="488047">
                <a:moveTo>
                  <a:pt x="1113" y="14900"/>
                </a:moveTo>
                <a:cubicBezTo>
                  <a:pt x="-4306" y="76537"/>
                  <a:pt x="11273" y="405721"/>
                  <a:pt x="21433" y="470068"/>
                </a:cubicBezTo>
                <a:cubicBezTo>
                  <a:pt x="31593" y="534415"/>
                  <a:pt x="48526" y="405721"/>
                  <a:pt x="62073" y="400980"/>
                </a:cubicBezTo>
                <a:cubicBezTo>
                  <a:pt x="75620" y="396239"/>
                  <a:pt x="55300" y="452457"/>
                  <a:pt x="102713" y="441620"/>
                </a:cubicBezTo>
                <a:cubicBezTo>
                  <a:pt x="150126" y="430783"/>
                  <a:pt x="316750" y="333247"/>
                  <a:pt x="346553" y="335956"/>
                </a:cubicBezTo>
                <a:cubicBezTo>
                  <a:pt x="376356" y="338665"/>
                  <a:pt x="214473" y="464649"/>
                  <a:pt x="281529" y="457876"/>
                </a:cubicBezTo>
                <a:cubicBezTo>
                  <a:pt x="348585" y="451103"/>
                  <a:pt x="668286" y="322409"/>
                  <a:pt x="748889" y="295316"/>
                </a:cubicBezTo>
                <a:cubicBezTo>
                  <a:pt x="829492" y="268223"/>
                  <a:pt x="765145" y="295316"/>
                  <a:pt x="765145" y="295316"/>
                </a:cubicBezTo>
                <a:cubicBezTo>
                  <a:pt x="852521" y="313604"/>
                  <a:pt x="1202025" y="403012"/>
                  <a:pt x="1273145" y="405044"/>
                </a:cubicBezTo>
                <a:cubicBezTo>
                  <a:pt x="1344265" y="407076"/>
                  <a:pt x="1287369" y="366436"/>
                  <a:pt x="1191865" y="307508"/>
                </a:cubicBezTo>
                <a:cubicBezTo>
                  <a:pt x="1096361" y="248580"/>
                  <a:pt x="765822" y="82633"/>
                  <a:pt x="700121" y="51476"/>
                </a:cubicBezTo>
                <a:cubicBezTo>
                  <a:pt x="634420" y="20319"/>
                  <a:pt x="833556" y="124628"/>
                  <a:pt x="797657" y="120564"/>
                </a:cubicBezTo>
                <a:cubicBezTo>
                  <a:pt x="761758" y="116500"/>
                  <a:pt x="527401" y="42671"/>
                  <a:pt x="484729" y="27092"/>
                </a:cubicBezTo>
                <a:cubicBezTo>
                  <a:pt x="442057" y="11513"/>
                  <a:pt x="573460" y="23028"/>
                  <a:pt x="541625" y="27092"/>
                </a:cubicBezTo>
                <a:cubicBezTo>
                  <a:pt x="509790" y="31156"/>
                  <a:pt x="330974" y="54185"/>
                  <a:pt x="293721" y="51476"/>
                </a:cubicBezTo>
                <a:cubicBezTo>
                  <a:pt x="256468" y="48767"/>
                  <a:pt x="341812" y="14900"/>
                  <a:pt x="318105" y="10836"/>
                </a:cubicBezTo>
                <a:cubicBezTo>
                  <a:pt x="294398" y="6772"/>
                  <a:pt x="195508" y="12191"/>
                  <a:pt x="151481" y="27092"/>
                </a:cubicBezTo>
                <a:cubicBezTo>
                  <a:pt x="107454" y="41993"/>
                  <a:pt x="74942" y="97535"/>
                  <a:pt x="53945" y="100244"/>
                </a:cubicBezTo>
                <a:cubicBezTo>
                  <a:pt x="32948" y="102953"/>
                  <a:pt x="6532" y="-46737"/>
                  <a:pt x="1113" y="14900"/>
                </a:cubicBezTo>
                <a:close/>
              </a:path>
            </a:pathLst>
          </a:custGeom>
          <a:solidFill>
            <a:schemeClr val="accent6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7" name="フリーフォーム 2286">
            <a:extLst>
              <a:ext uri="{FF2B5EF4-FFF2-40B4-BE49-F238E27FC236}">
                <a16:creationId xmlns:a16="http://schemas.microsoft.com/office/drawing/2014/main" id="{1AB0153D-BB81-7A69-9EDD-A417343DABA8}"/>
              </a:ext>
            </a:extLst>
          </p:cNvPr>
          <p:cNvSpPr/>
          <p:nvPr/>
        </p:nvSpPr>
        <p:spPr>
          <a:xfrm>
            <a:off x="5073210" y="4058715"/>
            <a:ext cx="406552" cy="851543"/>
          </a:xfrm>
          <a:custGeom>
            <a:avLst/>
            <a:gdLst>
              <a:gd name="connsiteX0" fmla="*/ 193147 w 406552"/>
              <a:gd name="connsiteY0" fmla="*/ 43860 h 851543"/>
              <a:gd name="connsiteX1" fmla="*/ 41562 w 406552"/>
              <a:gd name="connsiteY1" fmla="*/ 234564 h 851543"/>
              <a:gd name="connsiteX2" fmla="*/ 2443 w 406552"/>
              <a:gd name="connsiteY2" fmla="*/ 845794 h 851543"/>
              <a:gd name="connsiteX3" fmla="*/ 95350 w 406552"/>
              <a:gd name="connsiteY3" fmla="*/ 552404 h 851543"/>
              <a:gd name="connsiteX4" fmla="*/ 246935 w 406552"/>
              <a:gd name="connsiteY4" fmla="*/ 747997 h 851543"/>
              <a:gd name="connsiteX5" fmla="*/ 144249 w 406552"/>
              <a:gd name="connsiteY5" fmla="*/ 552404 h 851543"/>
              <a:gd name="connsiteX6" fmla="*/ 207817 w 406552"/>
              <a:gd name="connsiteY6" fmla="*/ 298132 h 851543"/>
              <a:gd name="connsiteX7" fmla="*/ 403410 w 406552"/>
              <a:gd name="connsiteY7" fmla="*/ 14521 h 851543"/>
              <a:gd name="connsiteX8" fmla="*/ 315393 w 406552"/>
              <a:gd name="connsiteY8" fmla="*/ 53640 h 851543"/>
              <a:gd name="connsiteX9" fmla="*/ 144249 w 406552"/>
              <a:gd name="connsiteY9" fmla="*/ 161217 h 851543"/>
              <a:gd name="connsiteX10" fmla="*/ 193147 w 406552"/>
              <a:gd name="connsiteY10" fmla="*/ 43860 h 8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6552" h="851543">
                <a:moveTo>
                  <a:pt x="193147" y="43860"/>
                </a:moveTo>
                <a:cubicBezTo>
                  <a:pt x="176033" y="56084"/>
                  <a:pt x="73346" y="100908"/>
                  <a:pt x="41562" y="234564"/>
                </a:cubicBezTo>
                <a:cubicBezTo>
                  <a:pt x="9778" y="368220"/>
                  <a:pt x="-6522" y="792821"/>
                  <a:pt x="2443" y="845794"/>
                </a:cubicBezTo>
                <a:cubicBezTo>
                  <a:pt x="11408" y="898767"/>
                  <a:pt x="54601" y="568703"/>
                  <a:pt x="95350" y="552404"/>
                </a:cubicBezTo>
                <a:cubicBezTo>
                  <a:pt x="136099" y="536105"/>
                  <a:pt x="238785" y="747997"/>
                  <a:pt x="246935" y="747997"/>
                </a:cubicBezTo>
                <a:cubicBezTo>
                  <a:pt x="255085" y="747997"/>
                  <a:pt x="150769" y="627381"/>
                  <a:pt x="144249" y="552404"/>
                </a:cubicBezTo>
                <a:cubicBezTo>
                  <a:pt x="137729" y="477427"/>
                  <a:pt x="164623" y="387779"/>
                  <a:pt x="207817" y="298132"/>
                </a:cubicBezTo>
                <a:cubicBezTo>
                  <a:pt x="251011" y="208485"/>
                  <a:pt x="385481" y="55270"/>
                  <a:pt x="403410" y="14521"/>
                </a:cubicBezTo>
                <a:cubicBezTo>
                  <a:pt x="421339" y="-26228"/>
                  <a:pt x="358586" y="29191"/>
                  <a:pt x="315393" y="53640"/>
                </a:cubicBezTo>
                <a:cubicBezTo>
                  <a:pt x="272200" y="78089"/>
                  <a:pt x="162993" y="158772"/>
                  <a:pt x="144249" y="161217"/>
                </a:cubicBezTo>
                <a:cubicBezTo>
                  <a:pt x="125505" y="163662"/>
                  <a:pt x="210261" y="31636"/>
                  <a:pt x="193147" y="43860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8" name="フリーフォーム 2287">
            <a:extLst>
              <a:ext uri="{FF2B5EF4-FFF2-40B4-BE49-F238E27FC236}">
                <a16:creationId xmlns:a16="http://schemas.microsoft.com/office/drawing/2014/main" id="{77F79098-151C-91F5-631A-8ED6ADF85D13}"/>
              </a:ext>
            </a:extLst>
          </p:cNvPr>
          <p:cNvSpPr/>
          <p:nvPr/>
        </p:nvSpPr>
        <p:spPr>
          <a:xfrm>
            <a:off x="4037060" y="3435451"/>
            <a:ext cx="1003473" cy="192933"/>
          </a:xfrm>
          <a:custGeom>
            <a:avLst/>
            <a:gdLst>
              <a:gd name="connsiteX0" fmla="*/ 419 w 1003473"/>
              <a:gd name="connsiteY0" fmla="*/ 191893 h 192933"/>
              <a:gd name="connsiteX1" fmla="*/ 188678 w 1003473"/>
              <a:gd name="connsiteY1" fmla="*/ 104487 h 192933"/>
              <a:gd name="connsiteX2" fmla="*/ 460981 w 1003473"/>
              <a:gd name="connsiteY2" fmla="*/ 47337 h 192933"/>
              <a:gd name="connsiteX3" fmla="*/ 632431 w 1003473"/>
              <a:gd name="connsiteY3" fmla="*/ 54061 h 192933"/>
              <a:gd name="connsiteX4" fmla="*/ 830775 w 1003473"/>
              <a:gd name="connsiteY4" fmla="*/ 104487 h 192933"/>
              <a:gd name="connsiteX5" fmla="*/ 928266 w 1003473"/>
              <a:gd name="connsiteY5" fmla="*/ 175084 h 192933"/>
              <a:gd name="connsiteX6" fmla="*/ 961884 w 1003473"/>
              <a:gd name="connsiteY6" fmla="*/ 181808 h 192933"/>
              <a:gd name="connsiteX7" fmla="*/ 985416 w 1003473"/>
              <a:gd name="connsiteY7" fmla="*/ 161637 h 192933"/>
              <a:gd name="connsiteX8" fmla="*/ 978693 w 1003473"/>
              <a:gd name="connsiteY8" fmla="*/ 104487 h 192933"/>
              <a:gd name="connsiteX9" fmla="*/ 686219 w 1003473"/>
              <a:gd name="connsiteY9" fmla="*/ 27167 h 192933"/>
              <a:gd name="connsiteX10" fmla="*/ 430725 w 1003473"/>
              <a:gd name="connsiteY10" fmla="*/ 273 h 192933"/>
              <a:gd name="connsiteX11" fmla="*/ 239105 w 1003473"/>
              <a:gd name="connsiteY11" fmla="*/ 40614 h 192933"/>
              <a:gd name="connsiteX12" fmla="*/ 419 w 1003473"/>
              <a:gd name="connsiteY12" fmla="*/ 191893 h 19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3473" h="192933">
                <a:moveTo>
                  <a:pt x="419" y="191893"/>
                </a:moveTo>
                <a:cubicBezTo>
                  <a:pt x="-7985" y="202538"/>
                  <a:pt x="111918" y="128580"/>
                  <a:pt x="188678" y="104487"/>
                </a:cubicBezTo>
                <a:cubicBezTo>
                  <a:pt x="265438" y="80394"/>
                  <a:pt x="387022" y="55741"/>
                  <a:pt x="460981" y="47337"/>
                </a:cubicBezTo>
                <a:cubicBezTo>
                  <a:pt x="534940" y="38933"/>
                  <a:pt x="570799" y="44536"/>
                  <a:pt x="632431" y="54061"/>
                </a:cubicBezTo>
                <a:cubicBezTo>
                  <a:pt x="694063" y="63586"/>
                  <a:pt x="781469" y="84317"/>
                  <a:pt x="830775" y="104487"/>
                </a:cubicBezTo>
                <a:cubicBezTo>
                  <a:pt x="880081" y="124657"/>
                  <a:pt x="906415" y="162197"/>
                  <a:pt x="928266" y="175084"/>
                </a:cubicBezTo>
                <a:cubicBezTo>
                  <a:pt x="950117" y="187971"/>
                  <a:pt x="952359" y="184049"/>
                  <a:pt x="961884" y="181808"/>
                </a:cubicBezTo>
                <a:cubicBezTo>
                  <a:pt x="971409" y="179567"/>
                  <a:pt x="982615" y="174524"/>
                  <a:pt x="985416" y="161637"/>
                </a:cubicBezTo>
                <a:cubicBezTo>
                  <a:pt x="988217" y="148750"/>
                  <a:pt x="1028559" y="126899"/>
                  <a:pt x="978693" y="104487"/>
                </a:cubicBezTo>
                <a:cubicBezTo>
                  <a:pt x="928827" y="82075"/>
                  <a:pt x="777547" y="44536"/>
                  <a:pt x="686219" y="27167"/>
                </a:cubicBezTo>
                <a:cubicBezTo>
                  <a:pt x="594891" y="9798"/>
                  <a:pt x="505244" y="-1968"/>
                  <a:pt x="430725" y="273"/>
                </a:cubicBezTo>
                <a:cubicBezTo>
                  <a:pt x="356206" y="2514"/>
                  <a:pt x="309702" y="10919"/>
                  <a:pt x="239105" y="40614"/>
                </a:cubicBezTo>
                <a:cubicBezTo>
                  <a:pt x="168508" y="70309"/>
                  <a:pt x="8823" y="181248"/>
                  <a:pt x="419" y="191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9" name="フリーフォーム 2288">
            <a:extLst>
              <a:ext uri="{FF2B5EF4-FFF2-40B4-BE49-F238E27FC236}">
                <a16:creationId xmlns:a16="http://schemas.microsoft.com/office/drawing/2014/main" id="{7EBDDD5B-B5E1-B6FF-165D-FBCEFDB310EF}"/>
              </a:ext>
            </a:extLst>
          </p:cNvPr>
          <p:cNvSpPr/>
          <p:nvPr/>
        </p:nvSpPr>
        <p:spPr>
          <a:xfrm>
            <a:off x="4694488" y="3501308"/>
            <a:ext cx="342908" cy="220231"/>
          </a:xfrm>
          <a:custGeom>
            <a:avLst/>
            <a:gdLst>
              <a:gd name="connsiteX0" fmla="*/ 341436 w 342908"/>
              <a:gd name="connsiteY0" fmla="*/ 119313 h 220231"/>
              <a:gd name="connsiteX1" fmla="*/ 166624 w 342908"/>
              <a:gd name="connsiteY1" fmla="*/ 159654 h 220231"/>
              <a:gd name="connsiteX2" fmla="*/ 1897 w 342908"/>
              <a:gd name="connsiteY2" fmla="*/ 220166 h 220231"/>
              <a:gd name="connsiteX3" fmla="*/ 82580 w 342908"/>
              <a:gd name="connsiteY3" fmla="*/ 169739 h 220231"/>
              <a:gd name="connsiteX4" fmla="*/ 166624 w 342908"/>
              <a:gd name="connsiteY4" fmla="*/ 92418 h 220231"/>
              <a:gd name="connsiteX5" fmla="*/ 42238 w 342908"/>
              <a:gd name="connsiteY5" fmla="*/ 1651 h 220231"/>
              <a:gd name="connsiteX6" fmla="*/ 240583 w 342908"/>
              <a:gd name="connsiteY6" fmla="*/ 38630 h 220231"/>
              <a:gd name="connsiteX7" fmla="*/ 341436 w 342908"/>
              <a:gd name="connsiteY7" fmla="*/ 119313 h 22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8" h="220231">
                <a:moveTo>
                  <a:pt x="341436" y="119313"/>
                </a:moveTo>
                <a:cubicBezTo>
                  <a:pt x="329109" y="139484"/>
                  <a:pt x="223214" y="142845"/>
                  <a:pt x="166624" y="159654"/>
                </a:cubicBezTo>
                <a:cubicBezTo>
                  <a:pt x="110034" y="176463"/>
                  <a:pt x="15904" y="218485"/>
                  <a:pt x="1897" y="220166"/>
                </a:cubicBezTo>
                <a:cubicBezTo>
                  <a:pt x="-12110" y="221847"/>
                  <a:pt x="55126" y="191030"/>
                  <a:pt x="82580" y="169739"/>
                </a:cubicBezTo>
                <a:cubicBezTo>
                  <a:pt x="110034" y="148448"/>
                  <a:pt x="173348" y="120433"/>
                  <a:pt x="166624" y="92418"/>
                </a:cubicBezTo>
                <a:cubicBezTo>
                  <a:pt x="159900" y="64403"/>
                  <a:pt x="29912" y="10616"/>
                  <a:pt x="42238" y="1651"/>
                </a:cubicBezTo>
                <a:cubicBezTo>
                  <a:pt x="54564" y="-7314"/>
                  <a:pt x="195199" y="22382"/>
                  <a:pt x="240583" y="38630"/>
                </a:cubicBezTo>
                <a:cubicBezTo>
                  <a:pt x="285967" y="54878"/>
                  <a:pt x="353763" y="99142"/>
                  <a:pt x="341436" y="119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0" name="フリーフォーム 2289">
            <a:extLst>
              <a:ext uri="{FF2B5EF4-FFF2-40B4-BE49-F238E27FC236}">
                <a16:creationId xmlns:a16="http://schemas.microsoft.com/office/drawing/2014/main" id="{E2EE4370-808C-EC6A-6CE4-F21229A83423}"/>
              </a:ext>
            </a:extLst>
          </p:cNvPr>
          <p:cNvSpPr/>
          <p:nvPr/>
        </p:nvSpPr>
        <p:spPr>
          <a:xfrm>
            <a:off x="3707596" y="3546852"/>
            <a:ext cx="521824" cy="220800"/>
          </a:xfrm>
          <a:custGeom>
            <a:avLst/>
            <a:gdLst>
              <a:gd name="connsiteX0" fmla="*/ 390395 w 521824"/>
              <a:gd name="connsiteY0" fmla="*/ 56960 h 220800"/>
              <a:gd name="connsiteX1" fmla="*/ 13878 w 521824"/>
              <a:gd name="connsiteY1" fmla="*/ 181345 h 220800"/>
              <a:gd name="connsiteX2" fmla="*/ 101283 w 521824"/>
              <a:gd name="connsiteY2" fmla="*/ 177983 h 220800"/>
              <a:gd name="connsiteX3" fmla="*/ 292904 w 521824"/>
              <a:gd name="connsiteY3" fmla="*/ 198154 h 220800"/>
              <a:gd name="connsiteX4" fmla="*/ 521504 w 521824"/>
              <a:gd name="connsiteY4" fmla="*/ 218324 h 220800"/>
              <a:gd name="connsiteX5" fmla="*/ 346692 w 521824"/>
              <a:gd name="connsiteY5" fmla="*/ 137642 h 220800"/>
              <a:gd name="connsiteX6" fmla="*/ 511419 w 521824"/>
              <a:gd name="connsiteY6" fmla="*/ 3172 h 220800"/>
              <a:gd name="connsiteX7" fmla="*/ 390395 w 521824"/>
              <a:gd name="connsiteY7" fmla="*/ 56960 h 2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824" h="220800">
                <a:moveTo>
                  <a:pt x="390395" y="56960"/>
                </a:moveTo>
                <a:cubicBezTo>
                  <a:pt x="307471" y="86656"/>
                  <a:pt x="62063" y="161174"/>
                  <a:pt x="13878" y="181345"/>
                </a:cubicBezTo>
                <a:cubicBezTo>
                  <a:pt x="-34307" y="201516"/>
                  <a:pt x="54779" y="175182"/>
                  <a:pt x="101283" y="177983"/>
                </a:cubicBezTo>
                <a:cubicBezTo>
                  <a:pt x="147787" y="180784"/>
                  <a:pt x="292904" y="198154"/>
                  <a:pt x="292904" y="198154"/>
                </a:cubicBezTo>
                <a:cubicBezTo>
                  <a:pt x="362941" y="204877"/>
                  <a:pt x="512539" y="228409"/>
                  <a:pt x="521504" y="218324"/>
                </a:cubicBezTo>
                <a:cubicBezTo>
                  <a:pt x="530469" y="208239"/>
                  <a:pt x="348373" y="173501"/>
                  <a:pt x="346692" y="137642"/>
                </a:cubicBezTo>
                <a:cubicBezTo>
                  <a:pt x="345011" y="101783"/>
                  <a:pt x="509738" y="17740"/>
                  <a:pt x="511419" y="3172"/>
                </a:cubicBezTo>
                <a:cubicBezTo>
                  <a:pt x="513100" y="-11396"/>
                  <a:pt x="473319" y="27264"/>
                  <a:pt x="390395" y="56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1" name="フリーフォーム 2290">
            <a:extLst>
              <a:ext uri="{FF2B5EF4-FFF2-40B4-BE49-F238E27FC236}">
                <a16:creationId xmlns:a16="http://schemas.microsoft.com/office/drawing/2014/main" id="{B5ABC0BF-AC62-F225-8340-86BF1798BB30}"/>
              </a:ext>
            </a:extLst>
          </p:cNvPr>
          <p:cNvSpPr/>
          <p:nvPr/>
        </p:nvSpPr>
        <p:spPr>
          <a:xfrm>
            <a:off x="6208185" y="3290422"/>
            <a:ext cx="1084404" cy="276008"/>
          </a:xfrm>
          <a:custGeom>
            <a:avLst/>
            <a:gdLst>
              <a:gd name="connsiteX0" fmla="*/ 3863 w 1084404"/>
              <a:gd name="connsiteY0" fmla="*/ 203593 h 276008"/>
              <a:gd name="connsiteX1" fmla="*/ 301672 w 1084404"/>
              <a:gd name="connsiteY1" fmla="*/ 19035 h 276008"/>
              <a:gd name="connsiteX2" fmla="*/ 691760 w 1084404"/>
              <a:gd name="connsiteY2" fmla="*/ 10646 h 276008"/>
              <a:gd name="connsiteX3" fmla="*/ 796622 w 1084404"/>
              <a:gd name="connsiteY3" fmla="*/ 60980 h 276008"/>
              <a:gd name="connsiteX4" fmla="*/ 997958 w 1084404"/>
              <a:gd name="connsiteY4" fmla="*/ 207787 h 276008"/>
              <a:gd name="connsiteX5" fmla="*/ 1081848 w 1084404"/>
              <a:gd name="connsiteY5" fmla="*/ 270705 h 276008"/>
              <a:gd name="connsiteX6" fmla="*/ 1031514 w 1084404"/>
              <a:gd name="connsiteY6" fmla="*/ 249732 h 276008"/>
              <a:gd name="connsiteX7" fmla="*/ 737899 w 1084404"/>
              <a:gd name="connsiteY7" fmla="*/ 69369 h 276008"/>
              <a:gd name="connsiteX8" fmla="*/ 570120 w 1084404"/>
              <a:gd name="connsiteY8" fmla="*/ 31618 h 276008"/>
              <a:gd name="connsiteX9" fmla="*/ 326839 w 1084404"/>
              <a:gd name="connsiteY9" fmla="*/ 65174 h 276008"/>
              <a:gd name="connsiteX10" fmla="*/ 142281 w 1084404"/>
              <a:gd name="connsiteY10" fmla="*/ 140675 h 276008"/>
              <a:gd name="connsiteX11" fmla="*/ 3863 w 1084404"/>
              <a:gd name="connsiteY11" fmla="*/ 203593 h 276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4404" h="276008">
                <a:moveTo>
                  <a:pt x="3863" y="203593"/>
                </a:moveTo>
                <a:cubicBezTo>
                  <a:pt x="30428" y="183320"/>
                  <a:pt x="187023" y="51193"/>
                  <a:pt x="301672" y="19035"/>
                </a:cubicBezTo>
                <a:cubicBezTo>
                  <a:pt x="416321" y="-13123"/>
                  <a:pt x="609268" y="3655"/>
                  <a:pt x="691760" y="10646"/>
                </a:cubicBezTo>
                <a:cubicBezTo>
                  <a:pt x="774252" y="17637"/>
                  <a:pt x="745589" y="28123"/>
                  <a:pt x="796622" y="60980"/>
                </a:cubicBezTo>
                <a:cubicBezTo>
                  <a:pt x="847655" y="93837"/>
                  <a:pt x="950420" y="172833"/>
                  <a:pt x="997958" y="207787"/>
                </a:cubicBezTo>
                <a:cubicBezTo>
                  <a:pt x="1045496" y="242741"/>
                  <a:pt x="1076255" y="263714"/>
                  <a:pt x="1081848" y="270705"/>
                </a:cubicBezTo>
                <a:cubicBezTo>
                  <a:pt x="1087441" y="277696"/>
                  <a:pt x="1088839" y="283288"/>
                  <a:pt x="1031514" y="249732"/>
                </a:cubicBezTo>
                <a:cubicBezTo>
                  <a:pt x="974189" y="216176"/>
                  <a:pt x="814798" y="105721"/>
                  <a:pt x="737899" y="69369"/>
                </a:cubicBezTo>
                <a:cubicBezTo>
                  <a:pt x="661000" y="33017"/>
                  <a:pt x="638630" y="32317"/>
                  <a:pt x="570120" y="31618"/>
                </a:cubicBezTo>
                <a:cubicBezTo>
                  <a:pt x="501610" y="30919"/>
                  <a:pt x="398145" y="46998"/>
                  <a:pt x="326839" y="65174"/>
                </a:cubicBezTo>
                <a:cubicBezTo>
                  <a:pt x="255533" y="83350"/>
                  <a:pt x="189819" y="115508"/>
                  <a:pt x="142281" y="140675"/>
                </a:cubicBezTo>
                <a:cubicBezTo>
                  <a:pt x="94743" y="165842"/>
                  <a:pt x="-22702" y="223866"/>
                  <a:pt x="3863" y="20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2" name="フリーフォーム 2291">
            <a:extLst>
              <a:ext uri="{FF2B5EF4-FFF2-40B4-BE49-F238E27FC236}">
                <a16:creationId xmlns:a16="http://schemas.microsoft.com/office/drawing/2014/main" id="{264935BB-804F-46D9-10BB-CA61CAAA1C71}"/>
              </a:ext>
            </a:extLst>
          </p:cNvPr>
          <p:cNvSpPr/>
          <p:nvPr/>
        </p:nvSpPr>
        <p:spPr>
          <a:xfrm>
            <a:off x="6308521" y="3544349"/>
            <a:ext cx="378828" cy="74717"/>
          </a:xfrm>
          <a:custGeom>
            <a:avLst/>
            <a:gdLst>
              <a:gd name="connsiteX0" fmla="*/ 0 w 378828"/>
              <a:gd name="connsiteY0" fmla="*/ 0 h 74717"/>
              <a:gd name="connsiteX1" fmla="*/ 335560 w 378828"/>
              <a:gd name="connsiteY1" fmla="*/ 67112 h 74717"/>
              <a:gd name="connsiteX2" fmla="*/ 369116 w 378828"/>
              <a:gd name="connsiteY2" fmla="*/ 71306 h 74717"/>
              <a:gd name="connsiteX3" fmla="*/ 285226 w 378828"/>
              <a:gd name="connsiteY3" fmla="*/ 50334 h 74717"/>
              <a:gd name="connsiteX4" fmla="*/ 0 w 378828"/>
              <a:gd name="connsiteY4" fmla="*/ 0 h 7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828" h="74717">
                <a:moveTo>
                  <a:pt x="0" y="0"/>
                </a:moveTo>
                <a:lnTo>
                  <a:pt x="335560" y="67112"/>
                </a:lnTo>
                <a:cubicBezTo>
                  <a:pt x="397079" y="78996"/>
                  <a:pt x="377505" y="74102"/>
                  <a:pt x="369116" y="71306"/>
                </a:cubicBezTo>
                <a:cubicBezTo>
                  <a:pt x="360727" y="68510"/>
                  <a:pt x="285226" y="50334"/>
                  <a:pt x="285226" y="5033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3" name="フリーフォーム 2292">
            <a:extLst>
              <a:ext uri="{FF2B5EF4-FFF2-40B4-BE49-F238E27FC236}">
                <a16:creationId xmlns:a16="http://schemas.microsoft.com/office/drawing/2014/main" id="{5843B33B-1923-B5AE-FE36-0A0A2DEEE7B2}"/>
              </a:ext>
            </a:extLst>
          </p:cNvPr>
          <p:cNvSpPr/>
          <p:nvPr/>
        </p:nvSpPr>
        <p:spPr>
          <a:xfrm>
            <a:off x="3884103" y="3766657"/>
            <a:ext cx="564818" cy="94453"/>
          </a:xfrm>
          <a:custGeom>
            <a:avLst/>
            <a:gdLst>
              <a:gd name="connsiteX0" fmla="*/ 0 w 564818"/>
              <a:gd name="connsiteY0" fmla="*/ 0 h 94453"/>
              <a:gd name="connsiteX1" fmla="*/ 423644 w 564818"/>
              <a:gd name="connsiteY1" fmla="*/ 88084 h 94453"/>
              <a:gd name="connsiteX2" fmla="*/ 562062 w 564818"/>
              <a:gd name="connsiteY2" fmla="*/ 83890 h 94453"/>
              <a:gd name="connsiteX3" fmla="*/ 322976 w 564818"/>
              <a:gd name="connsiteY3" fmla="*/ 54528 h 94453"/>
              <a:gd name="connsiteX4" fmla="*/ 0 w 564818"/>
              <a:gd name="connsiteY4" fmla="*/ 0 h 9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818" h="94453">
                <a:moveTo>
                  <a:pt x="0" y="0"/>
                </a:moveTo>
                <a:cubicBezTo>
                  <a:pt x="16778" y="5593"/>
                  <a:pt x="329967" y="74102"/>
                  <a:pt x="423644" y="88084"/>
                </a:cubicBezTo>
                <a:cubicBezTo>
                  <a:pt x="517321" y="102066"/>
                  <a:pt x="578840" y="89483"/>
                  <a:pt x="562062" y="83890"/>
                </a:cubicBezTo>
                <a:cubicBezTo>
                  <a:pt x="545284" y="78297"/>
                  <a:pt x="417352" y="69908"/>
                  <a:pt x="322976" y="5452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4" name="円/楕円 2293">
            <a:extLst>
              <a:ext uri="{FF2B5EF4-FFF2-40B4-BE49-F238E27FC236}">
                <a16:creationId xmlns:a16="http://schemas.microsoft.com/office/drawing/2014/main" id="{74506F31-91C8-2602-E4C6-334E682836F2}"/>
              </a:ext>
            </a:extLst>
          </p:cNvPr>
          <p:cNvSpPr/>
          <p:nvPr/>
        </p:nvSpPr>
        <p:spPr>
          <a:xfrm>
            <a:off x="3918086" y="4722796"/>
            <a:ext cx="850290" cy="85029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5" name="円/楕円 2294">
            <a:extLst>
              <a:ext uri="{FF2B5EF4-FFF2-40B4-BE49-F238E27FC236}">
                <a16:creationId xmlns:a16="http://schemas.microsoft.com/office/drawing/2014/main" id="{39109D58-F846-3310-AC8D-DA4AE5B9D5AC}"/>
              </a:ext>
            </a:extLst>
          </p:cNvPr>
          <p:cNvSpPr/>
          <p:nvPr/>
        </p:nvSpPr>
        <p:spPr>
          <a:xfrm>
            <a:off x="6665997" y="4221009"/>
            <a:ext cx="743438" cy="743438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6" name="フリーフォーム 2295">
            <a:extLst>
              <a:ext uri="{FF2B5EF4-FFF2-40B4-BE49-F238E27FC236}">
                <a16:creationId xmlns:a16="http://schemas.microsoft.com/office/drawing/2014/main" id="{D3FD9EF7-5F86-6EB1-47BD-D6778E8EA8B3}"/>
              </a:ext>
            </a:extLst>
          </p:cNvPr>
          <p:cNvSpPr/>
          <p:nvPr/>
        </p:nvSpPr>
        <p:spPr>
          <a:xfrm>
            <a:off x="2941944" y="3089933"/>
            <a:ext cx="1610436" cy="3829436"/>
          </a:xfrm>
          <a:custGeom>
            <a:avLst/>
            <a:gdLst>
              <a:gd name="connsiteX0" fmla="*/ 689530 w 1610436"/>
              <a:gd name="connsiteY0" fmla="*/ 306410 h 3829436"/>
              <a:gd name="connsiteX1" fmla="*/ 593736 w 1610436"/>
              <a:gd name="connsiteY1" fmla="*/ 1273061 h 3829436"/>
              <a:gd name="connsiteX2" fmla="*/ 585027 w 1610436"/>
              <a:gd name="connsiteY2" fmla="*/ 1133724 h 3829436"/>
              <a:gd name="connsiteX3" fmla="*/ 776616 w 1610436"/>
              <a:gd name="connsiteY3" fmla="*/ 1943621 h 3829436"/>
              <a:gd name="connsiteX4" fmla="*/ 759199 w 1610436"/>
              <a:gd name="connsiteY4" fmla="*/ 1873953 h 3829436"/>
              <a:gd name="connsiteX5" fmla="*/ 837576 w 1610436"/>
              <a:gd name="connsiteY5" fmla="*/ 2875438 h 3829436"/>
              <a:gd name="connsiteX6" fmla="*/ 794033 w 1610436"/>
              <a:gd name="connsiteY6" fmla="*/ 2762227 h 3829436"/>
              <a:gd name="connsiteX7" fmla="*/ 1577805 w 1610436"/>
              <a:gd name="connsiteY7" fmla="*/ 3781130 h 3829436"/>
              <a:gd name="connsiteX8" fmla="*/ 1473302 w 1610436"/>
              <a:gd name="connsiteY8" fmla="*/ 3676627 h 3829436"/>
              <a:gd name="connsiteX9" fmla="*/ 140890 w 1610436"/>
              <a:gd name="connsiteY9" fmla="*/ 2500970 h 3829436"/>
              <a:gd name="connsiteX10" fmla="*/ 219267 w 1610436"/>
              <a:gd name="connsiteY10" fmla="*/ 2675141 h 3829436"/>
              <a:gd name="connsiteX11" fmla="*/ 79930 w 1610436"/>
              <a:gd name="connsiteY11" fmla="*/ 1020513 h 3829436"/>
              <a:gd name="connsiteX12" fmla="*/ 27679 w 1610436"/>
              <a:gd name="connsiteY12" fmla="*/ 1220810 h 3829436"/>
              <a:gd name="connsiteX13" fmla="*/ 524067 w 1610436"/>
              <a:gd name="connsiteY13" fmla="*/ 19027 h 3829436"/>
              <a:gd name="connsiteX14" fmla="*/ 402147 w 1610436"/>
              <a:gd name="connsiteY14" fmla="*/ 471873 h 3829436"/>
              <a:gd name="connsiteX15" fmla="*/ 689530 w 1610436"/>
              <a:gd name="connsiteY15" fmla="*/ 306410 h 382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0436" h="3829436">
                <a:moveTo>
                  <a:pt x="689530" y="306410"/>
                </a:moveTo>
                <a:cubicBezTo>
                  <a:pt x="721461" y="439941"/>
                  <a:pt x="611153" y="1135175"/>
                  <a:pt x="593736" y="1273061"/>
                </a:cubicBezTo>
                <a:cubicBezTo>
                  <a:pt x="576319" y="1410947"/>
                  <a:pt x="554547" y="1021964"/>
                  <a:pt x="585027" y="1133724"/>
                </a:cubicBezTo>
                <a:cubicBezTo>
                  <a:pt x="615507" y="1245484"/>
                  <a:pt x="747587" y="1820250"/>
                  <a:pt x="776616" y="1943621"/>
                </a:cubicBezTo>
                <a:cubicBezTo>
                  <a:pt x="805645" y="2066992"/>
                  <a:pt x="749039" y="1718650"/>
                  <a:pt x="759199" y="1873953"/>
                </a:cubicBezTo>
                <a:cubicBezTo>
                  <a:pt x="769359" y="2029256"/>
                  <a:pt x="831770" y="2727392"/>
                  <a:pt x="837576" y="2875438"/>
                </a:cubicBezTo>
                <a:cubicBezTo>
                  <a:pt x="843382" y="3023484"/>
                  <a:pt x="670661" y="2611278"/>
                  <a:pt x="794033" y="2762227"/>
                </a:cubicBezTo>
                <a:cubicBezTo>
                  <a:pt x="917405" y="2913176"/>
                  <a:pt x="1464594" y="3628730"/>
                  <a:pt x="1577805" y="3781130"/>
                </a:cubicBezTo>
                <a:cubicBezTo>
                  <a:pt x="1691017" y="3933530"/>
                  <a:pt x="1473302" y="3676627"/>
                  <a:pt x="1473302" y="3676627"/>
                </a:cubicBezTo>
                <a:cubicBezTo>
                  <a:pt x="1233816" y="3463267"/>
                  <a:pt x="349896" y="2667884"/>
                  <a:pt x="140890" y="2500970"/>
                </a:cubicBezTo>
                <a:cubicBezTo>
                  <a:pt x="-68116" y="2334056"/>
                  <a:pt x="229427" y="2921884"/>
                  <a:pt x="219267" y="2675141"/>
                </a:cubicBezTo>
                <a:cubicBezTo>
                  <a:pt x="209107" y="2428398"/>
                  <a:pt x="111861" y="1262902"/>
                  <a:pt x="79930" y="1020513"/>
                </a:cubicBezTo>
                <a:cubicBezTo>
                  <a:pt x="47999" y="778125"/>
                  <a:pt x="-46344" y="1387724"/>
                  <a:pt x="27679" y="1220810"/>
                </a:cubicBezTo>
                <a:cubicBezTo>
                  <a:pt x="101702" y="1053896"/>
                  <a:pt x="461656" y="143850"/>
                  <a:pt x="524067" y="19027"/>
                </a:cubicBezTo>
                <a:cubicBezTo>
                  <a:pt x="586478" y="-105796"/>
                  <a:pt x="377473" y="422525"/>
                  <a:pt x="402147" y="471873"/>
                </a:cubicBezTo>
                <a:cubicBezTo>
                  <a:pt x="426821" y="521221"/>
                  <a:pt x="657599" y="172879"/>
                  <a:pt x="689530" y="306410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7" name="フリーフォーム 2296">
            <a:extLst>
              <a:ext uri="{FF2B5EF4-FFF2-40B4-BE49-F238E27FC236}">
                <a16:creationId xmlns:a16="http://schemas.microsoft.com/office/drawing/2014/main" id="{21545CBC-BCD2-DC46-B9E9-F27E3D4647C6}"/>
              </a:ext>
            </a:extLst>
          </p:cNvPr>
          <p:cNvSpPr/>
          <p:nvPr/>
        </p:nvSpPr>
        <p:spPr>
          <a:xfrm>
            <a:off x="7018766" y="3781310"/>
            <a:ext cx="773030" cy="3134379"/>
          </a:xfrm>
          <a:custGeom>
            <a:avLst/>
            <a:gdLst>
              <a:gd name="connsiteX0" fmla="*/ 124554 w 773030"/>
              <a:gd name="connsiteY0" fmla="*/ 48170 h 3134379"/>
              <a:gd name="connsiteX1" fmla="*/ 475189 w 773030"/>
              <a:gd name="connsiteY1" fmla="*/ 721938 h 3134379"/>
              <a:gd name="connsiteX2" fmla="*/ 495814 w 773030"/>
              <a:gd name="connsiteY2" fmla="*/ 605060 h 3134379"/>
              <a:gd name="connsiteX3" fmla="*/ 433938 w 773030"/>
              <a:gd name="connsiteY3" fmla="*/ 1698215 h 3134379"/>
              <a:gd name="connsiteX4" fmla="*/ 482064 w 773030"/>
              <a:gd name="connsiteY4" fmla="*/ 1608837 h 3134379"/>
              <a:gd name="connsiteX5" fmla="*/ 289559 w 773030"/>
              <a:gd name="connsiteY5" fmla="*/ 2399484 h 3134379"/>
              <a:gd name="connsiteX6" fmla="*/ 310184 w 773030"/>
              <a:gd name="connsiteY6" fmla="*/ 2330732 h 3134379"/>
              <a:gd name="connsiteX7" fmla="*/ 55802 w 773030"/>
              <a:gd name="connsiteY7" fmla="*/ 2873872 h 3134379"/>
              <a:gd name="connsiteX8" fmla="*/ 103929 w 773030"/>
              <a:gd name="connsiteY8" fmla="*/ 2722618 h 3134379"/>
              <a:gd name="connsiteX9" fmla="*/ 801 w 773030"/>
              <a:gd name="connsiteY9" fmla="*/ 3128254 h 3134379"/>
              <a:gd name="connsiteX10" fmla="*/ 76428 w 773030"/>
              <a:gd name="connsiteY10" fmla="*/ 2942624 h 3134379"/>
              <a:gd name="connsiteX11" fmla="*/ 399562 w 773030"/>
              <a:gd name="connsiteY11" fmla="*/ 2612615 h 3134379"/>
              <a:gd name="connsiteX12" fmla="*/ 234557 w 773030"/>
              <a:gd name="connsiteY12" fmla="*/ 2928873 h 3134379"/>
              <a:gd name="connsiteX13" fmla="*/ 585192 w 773030"/>
              <a:gd name="connsiteY13" fmla="*/ 2255105 h 3134379"/>
              <a:gd name="connsiteX14" fmla="*/ 743321 w 773030"/>
              <a:gd name="connsiteY14" fmla="*/ 763189 h 3134379"/>
              <a:gd name="connsiteX15" fmla="*/ 750196 w 773030"/>
              <a:gd name="connsiteY15" fmla="*/ 845692 h 3134379"/>
              <a:gd name="connsiteX16" fmla="*/ 502690 w 773030"/>
              <a:gd name="connsiteY16" fmla="*/ 226925 h 3134379"/>
              <a:gd name="connsiteX17" fmla="*/ 303309 w 773030"/>
              <a:gd name="connsiteY17" fmla="*/ 43 h 3134379"/>
              <a:gd name="connsiteX18" fmla="*/ 440813 w 773030"/>
              <a:gd name="connsiteY18" fmla="*/ 240675 h 3134379"/>
              <a:gd name="connsiteX19" fmla="*/ 124554 w 773030"/>
              <a:gd name="connsiteY19" fmla="*/ 48170 h 313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3030" h="3134379">
                <a:moveTo>
                  <a:pt x="124554" y="48170"/>
                </a:moveTo>
                <a:cubicBezTo>
                  <a:pt x="130283" y="128380"/>
                  <a:pt x="413312" y="629123"/>
                  <a:pt x="475189" y="721938"/>
                </a:cubicBezTo>
                <a:cubicBezTo>
                  <a:pt x="537066" y="814753"/>
                  <a:pt x="502689" y="442347"/>
                  <a:pt x="495814" y="605060"/>
                </a:cubicBezTo>
                <a:cubicBezTo>
                  <a:pt x="488939" y="767773"/>
                  <a:pt x="436230" y="1530919"/>
                  <a:pt x="433938" y="1698215"/>
                </a:cubicBezTo>
                <a:cubicBezTo>
                  <a:pt x="431646" y="1865511"/>
                  <a:pt x="506127" y="1491959"/>
                  <a:pt x="482064" y="1608837"/>
                </a:cubicBezTo>
                <a:cubicBezTo>
                  <a:pt x="458001" y="1725715"/>
                  <a:pt x="318206" y="2279168"/>
                  <a:pt x="289559" y="2399484"/>
                </a:cubicBezTo>
                <a:cubicBezTo>
                  <a:pt x="260912" y="2519800"/>
                  <a:pt x="349143" y="2251667"/>
                  <a:pt x="310184" y="2330732"/>
                </a:cubicBezTo>
                <a:cubicBezTo>
                  <a:pt x="271225" y="2409797"/>
                  <a:pt x="90178" y="2808558"/>
                  <a:pt x="55802" y="2873872"/>
                </a:cubicBezTo>
                <a:cubicBezTo>
                  <a:pt x="21426" y="2939186"/>
                  <a:pt x="113096" y="2680221"/>
                  <a:pt x="103929" y="2722618"/>
                </a:cubicBezTo>
                <a:cubicBezTo>
                  <a:pt x="94762" y="2765015"/>
                  <a:pt x="5384" y="3091586"/>
                  <a:pt x="801" y="3128254"/>
                </a:cubicBezTo>
                <a:cubicBezTo>
                  <a:pt x="-3782" y="3164922"/>
                  <a:pt x="9968" y="3028564"/>
                  <a:pt x="76428" y="2942624"/>
                </a:cubicBezTo>
                <a:cubicBezTo>
                  <a:pt x="142888" y="2856684"/>
                  <a:pt x="373207" y="2614907"/>
                  <a:pt x="399562" y="2612615"/>
                </a:cubicBezTo>
                <a:cubicBezTo>
                  <a:pt x="425917" y="2610323"/>
                  <a:pt x="234557" y="2928873"/>
                  <a:pt x="234557" y="2928873"/>
                </a:cubicBezTo>
                <a:cubicBezTo>
                  <a:pt x="265495" y="2869288"/>
                  <a:pt x="500398" y="2616052"/>
                  <a:pt x="585192" y="2255105"/>
                </a:cubicBezTo>
                <a:cubicBezTo>
                  <a:pt x="669986" y="1894158"/>
                  <a:pt x="715820" y="998091"/>
                  <a:pt x="743321" y="763189"/>
                </a:cubicBezTo>
                <a:cubicBezTo>
                  <a:pt x="770822" y="528287"/>
                  <a:pt x="790301" y="935069"/>
                  <a:pt x="750196" y="845692"/>
                </a:cubicBezTo>
                <a:cubicBezTo>
                  <a:pt x="710091" y="756315"/>
                  <a:pt x="577171" y="367866"/>
                  <a:pt x="502690" y="226925"/>
                </a:cubicBezTo>
                <a:cubicBezTo>
                  <a:pt x="428209" y="85984"/>
                  <a:pt x="313622" y="-2249"/>
                  <a:pt x="303309" y="43"/>
                </a:cubicBezTo>
                <a:cubicBezTo>
                  <a:pt x="292996" y="2335"/>
                  <a:pt x="468314" y="230362"/>
                  <a:pt x="440813" y="240675"/>
                </a:cubicBezTo>
                <a:cubicBezTo>
                  <a:pt x="413312" y="250988"/>
                  <a:pt x="118825" y="-32040"/>
                  <a:pt x="124554" y="481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8" name="フリーフォーム 2297">
            <a:extLst>
              <a:ext uri="{FF2B5EF4-FFF2-40B4-BE49-F238E27FC236}">
                <a16:creationId xmlns:a16="http://schemas.microsoft.com/office/drawing/2014/main" id="{EB467529-3914-F81D-C029-1B0ACD4BEE34}"/>
              </a:ext>
            </a:extLst>
          </p:cNvPr>
          <p:cNvSpPr/>
          <p:nvPr/>
        </p:nvSpPr>
        <p:spPr>
          <a:xfrm>
            <a:off x="4539169" y="5866791"/>
            <a:ext cx="1037430" cy="687178"/>
          </a:xfrm>
          <a:custGeom>
            <a:avLst/>
            <a:gdLst>
              <a:gd name="connsiteX0" fmla="*/ 358413 w 1037430"/>
              <a:gd name="connsiteY0" fmla="*/ 609 h 687178"/>
              <a:gd name="connsiteX1" fmla="*/ 337631 w 1037430"/>
              <a:gd name="connsiteY1" fmla="*/ 208427 h 687178"/>
              <a:gd name="connsiteX2" fmla="*/ 5122 w 1037430"/>
              <a:gd name="connsiteY2" fmla="*/ 561718 h 687178"/>
              <a:gd name="connsiteX3" fmla="*/ 150595 w 1037430"/>
              <a:gd name="connsiteY3" fmla="*/ 492445 h 687178"/>
              <a:gd name="connsiteX4" fmla="*/ 351486 w 1037430"/>
              <a:gd name="connsiteY4" fmla="*/ 478591 h 687178"/>
              <a:gd name="connsiteX5" fmla="*/ 192158 w 1037430"/>
              <a:gd name="connsiteY5" fmla="*/ 665627 h 687178"/>
              <a:gd name="connsiteX6" fmla="*/ 774049 w 1037430"/>
              <a:gd name="connsiteY6" fmla="*/ 665627 h 687178"/>
              <a:gd name="connsiteX7" fmla="*/ 566231 w 1037430"/>
              <a:gd name="connsiteY7" fmla="*/ 665627 h 687178"/>
              <a:gd name="connsiteX8" fmla="*/ 1037286 w 1037430"/>
              <a:gd name="connsiteY8" fmla="*/ 374682 h 687178"/>
              <a:gd name="connsiteX9" fmla="*/ 510813 w 1037430"/>
              <a:gd name="connsiteY9" fmla="*/ 450882 h 687178"/>
              <a:gd name="connsiteX10" fmla="*/ 573158 w 1037430"/>
              <a:gd name="connsiteY10" fmla="*/ 277700 h 687178"/>
              <a:gd name="connsiteX11" fmla="*/ 448467 w 1037430"/>
              <a:gd name="connsiteY11" fmla="*/ 312336 h 687178"/>
              <a:gd name="connsiteX12" fmla="*/ 517740 w 1037430"/>
              <a:gd name="connsiteY12" fmla="*/ 270773 h 687178"/>
              <a:gd name="connsiteX13" fmla="*/ 358413 w 1037430"/>
              <a:gd name="connsiteY13" fmla="*/ 609 h 68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7430" h="687178">
                <a:moveTo>
                  <a:pt x="358413" y="609"/>
                </a:moveTo>
                <a:cubicBezTo>
                  <a:pt x="328395" y="-9782"/>
                  <a:pt x="396513" y="114909"/>
                  <a:pt x="337631" y="208427"/>
                </a:cubicBezTo>
                <a:cubicBezTo>
                  <a:pt x="278749" y="301945"/>
                  <a:pt x="36295" y="514382"/>
                  <a:pt x="5122" y="561718"/>
                </a:cubicBezTo>
                <a:cubicBezTo>
                  <a:pt x="-26051" y="609054"/>
                  <a:pt x="92868" y="506299"/>
                  <a:pt x="150595" y="492445"/>
                </a:cubicBezTo>
                <a:cubicBezTo>
                  <a:pt x="208322" y="478591"/>
                  <a:pt x="344559" y="449727"/>
                  <a:pt x="351486" y="478591"/>
                </a:cubicBezTo>
                <a:cubicBezTo>
                  <a:pt x="358413" y="507455"/>
                  <a:pt x="121731" y="634454"/>
                  <a:pt x="192158" y="665627"/>
                </a:cubicBezTo>
                <a:cubicBezTo>
                  <a:pt x="262585" y="696800"/>
                  <a:pt x="774049" y="665627"/>
                  <a:pt x="774049" y="665627"/>
                </a:cubicBezTo>
                <a:cubicBezTo>
                  <a:pt x="836394" y="665627"/>
                  <a:pt x="522358" y="714118"/>
                  <a:pt x="566231" y="665627"/>
                </a:cubicBezTo>
                <a:cubicBezTo>
                  <a:pt x="610104" y="617136"/>
                  <a:pt x="1046522" y="410473"/>
                  <a:pt x="1037286" y="374682"/>
                </a:cubicBezTo>
                <a:cubicBezTo>
                  <a:pt x="1028050" y="338891"/>
                  <a:pt x="588168" y="467046"/>
                  <a:pt x="510813" y="450882"/>
                </a:cubicBezTo>
                <a:cubicBezTo>
                  <a:pt x="433458" y="434718"/>
                  <a:pt x="583549" y="300791"/>
                  <a:pt x="573158" y="277700"/>
                </a:cubicBezTo>
                <a:cubicBezTo>
                  <a:pt x="562767" y="254609"/>
                  <a:pt x="457703" y="313490"/>
                  <a:pt x="448467" y="312336"/>
                </a:cubicBezTo>
                <a:cubicBezTo>
                  <a:pt x="439231" y="311182"/>
                  <a:pt x="528131" y="323882"/>
                  <a:pt x="517740" y="270773"/>
                </a:cubicBezTo>
                <a:cubicBezTo>
                  <a:pt x="507349" y="217664"/>
                  <a:pt x="388431" y="11000"/>
                  <a:pt x="358413" y="60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9" name="フリーフォーム 2298">
            <a:extLst>
              <a:ext uri="{FF2B5EF4-FFF2-40B4-BE49-F238E27FC236}">
                <a16:creationId xmlns:a16="http://schemas.microsoft.com/office/drawing/2014/main" id="{A20213E7-D3F5-6AD7-C3CE-7A1F6E5095D1}"/>
              </a:ext>
            </a:extLst>
          </p:cNvPr>
          <p:cNvSpPr/>
          <p:nvPr/>
        </p:nvSpPr>
        <p:spPr>
          <a:xfrm>
            <a:off x="3141325" y="4902893"/>
            <a:ext cx="2336648" cy="2320331"/>
          </a:xfrm>
          <a:custGeom>
            <a:avLst/>
            <a:gdLst>
              <a:gd name="connsiteX0" fmla="*/ 793366 w 2336648"/>
              <a:gd name="connsiteY0" fmla="*/ 971434 h 2320331"/>
              <a:gd name="connsiteX1" fmla="*/ 1202075 w 2336648"/>
              <a:gd name="connsiteY1" fmla="*/ 1477125 h 2320331"/>
              <a:gd name="connsiteX2" fmla="*/ 2248093 w 2336648"/>
              <a:gd name="connsiteY2" fmla="*/ 2266834 h 2320331"/>
              <a:gd name="connsiteX3" fmla="*/ 2144184 w 2336648"/>
              <a:gd name="connsiteY3" fmla="*/ 2218343 h 2320331"/>
              <a:gd name="connsiteX4" fmla="*/ 1056602 w 2336648"/>
              <a:gd name="connsiteY4" fmla="*/ 1968962 h 2320331"/>
              <a:gd name="connsiteX5" fmla="*/ 1215930 w 2336648"/>
              <a:gd name="connsiteY5" fmla="*/ 2052089 h 2320331"/>
              <a:gd name="connsiteX6" fmla="*/ 474711 w 2336648"/>
              <a:gd name="connsiteY6" fmla="*/ 1636452 h 2320331"/>
              <a:gd name="connsiteX7" fmla="*/ 419293 w 2336648"/>
              <a:gd name="connsiteY7" fmla="*/ 1470198 h 2320331"/>
              <a:gd name="connsiteX8" fmla="*/ 38293 w 2336648"/>
              <a:gd name="connsiteY8" fmla="*/ 438034 h 2320331"/>
              <a:gd name="connsiteX9" fmla="*/ 79857 w 2336648"/>
              <a:gd name="connsiteY9" fmla="*/ 507307 h 2320331"/>
              <a:gd name="connsiteX10" fmla="*/ 627111 w 2336648"/>
              <a:gd name="connsiteY10" fmla="*/ 978362 h 2320331"/>
              <a:gd name="connsiteX11" fmla="*/ 592475 w 2336648"/>
              <a:gd name="connsiteY11" fmla="*/ 22398 h 2320331"/>
              <a:gd name="connsiteX12" fmla="*/ 675602 w 2336648"/>
              <a:gd name="connsiteY12" fmla="*/ 320271 h 2320331"/>
              <a:gd name="connsiteX13" fmla="*/ 599402 w 2336648"/>
              <a:gd name="connsiteY13" fmla="*/ 521162 h 2320331"/>
              <a:gd name="connsiteX14" fmla="*/ 793366 w 2336648"/>
              <a:gd name="connsiteY14" fmla="*/ 971434 h 232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36648" h="2320331">
                <a:moveTo>
                  <a:pt x="793366" y="971434"/>
                </a:moveTo>
                <a:cubicBezTo>
                  <a:pt x="893811" y="1130761"/>
                  <a:pt x="959621" y="1261225"/>
                  <a:pt x="1202075" y="1477125"/>
                </a:cubicBezTo>
                <a:cubicBezTo>
                  <a:pt x="1444529" y="1693025"/>
                  <a:pt x="2091075" y="2143298"/>
                  <a:pt x="2248093" y="2266834"/>
                </a:cubicBezTo>
                <a:cubicBezTo>
                  <a:pt x="2405111" y="2390370"/>
                  <a:pt x="2342766" y="2267988"/>
                  <a:pt x="2144184" y="2218343"/>
                </a:cubicBezTo>
                <a:cubicBezTo>
                  <a:pt x="1945602" y="2168698"/>
                  <a:pt x="1211311" y="1996671"/>
                  <a:pt x="1056602" y="1968962"/>
                </a:cubicBezTo>
                <a:cubicBezTo>
                  <a:pt x="901893" y="1941253"/>
                  <a:pt x="1312912" y="2107507"/>
                  <a:pt x="1215930" y="2052089"/>
                </a:cubicBezTo>
                <a:cubicBezTo>
                  <a:pt x="1118948" y="1996671"/>
                  <a:pt x="607484" y="1733434"/>
                  <a:pt x="474711" y="1636452"/>
                </a:cubicBezTo>
                <a:cubicBezTo>
                  <a:pt x="341938" y="1539470"/>
                  <a:pt x="492029" y="1669934"/>
                  <a:pt x="419293" y="1470198"/>
                </a:cubicBezTo>
                <a:cubicBezTo>
                  <a:pt x="346557" y="1270462"/>
                  <a:pt x="94866" y="598516"/>
                  <a:pt x="38293" y="438034"/>
                </a:cubicBezTo>
                <a:cubicBezTo>
                  <a:pt x="-18280" y="277552"/>
                  <a:pt x="-18279" y="417252"/>
                  <a:pt x="79857" y="507307"/>
                </a:cubicBezTo>
                <a:cubicBezTo>
                  <a:pt x="177993" y="597362"/>
                  <a:pt x="541675" y="1059180"/>
                  <a:pt x="627111" y="978362"/>
                </a:cubicBezTo>
                <a:cubicBezTo>
                  <a:pt x="712547" y="897544"/>
                  <a:pt x="584393" y="132080"/>
                  <a:pt x="592475" y="22398"/>
                </a:cubicBezTo>
                <a:cubicBezTo>
                  <a:pt x="600557" y="-87284"/>
                  <a:pt x="674447" y="237144"/>
                  <a:pt x="675602" y="320271"/>
                </a:cubicBezTo>
                <a:cubicBezTo>
                  <a:pt x="676756" y="403398"/>
                  <a:pt x="578620" y="411480"/>
                  <a:pt x="599402" y="521162"/>
                </a:cubicBezTo>
                <a:cubicBezTo>
                  <a:pt x="620184" y="630844"/>
                  <a:pt x="692921" y="812107"/>
                  <a:pt x="793366" y="9714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0" name="フリーフォーム 2299">
            <a:extLst>
              <a:ext uri="{FF2B5EF4-FFF2-40B4-BE49-F238E27FC236}">
                <a16:creationId xmlns:a16="http://schemas.microsoft.com/office/drawing/2014/main" id="{FDFC2419-849E-0FB5-6893-4D695B8B7A0C}"/>
              </a:ext>
            </a:extLst>
          </p:cNvPr>
          <p:cNvSpPr/>
          <p:nvPr/>
        </p:nvSpPr>
        <p:spPr>
          <a:xfrm>
            <a:off x="4870253" y="5804822"/>
            <a:ext cx="2793601" cy="1408466"/>
          </a:xfrm>
          <a:custGeom>
            <a:avLst/>
            <a:gdLst>
              <a:gd name="connsiteX0" fmla="*/ 2327183 w 2793601"/>
              <a:gd name="connsiteY0" fmla="*/ 346596 h 1408466"/>
              <a:gd name="connsiteX1" fmla="*/ 1925402 w 2793601"/>
              <a:gd name="connsiteY1" fmla="*/ 817651 h 1408466"/>
              <a:gd name="connsiteX2" fmla="*/ 1392002 w 2793601"/>
              <a:gd name="connsiteY2" fmla="*/ 1046251 h 1408466"/>
              <a:gd name="connsiteX3" fmla="*/ 228220 w 2793601"/>
              <a:gd name="connsiteY3" fmla="*/ 1101669 h 1408466"/>
              <a:gd name="connsiteX4" fmla="*/ 678492 w 2793601"/>
              <a:gd name="connsiteY4" fmla="*/ 1094742 h 1408466"/>
              <a:gd name="connsiteX5" fmla="*/ 6547 w 2793601"/>
              <a:gd name="connsiteY5" fmla="*/ 1198651 h 1408466"/>
              <a:gd name="connsiteX6" fmla="*/ 352911 w 2793601"/>
              <a:gd name="connsiteY6" fmla="*/ 1219433 h 1408466"/>
              <a:gd name="connsiteX7" fmla="*/ 623074 w 2793601"/>
              <a:gd name="connsiteY7" fmla="*/ 1337196 h 1408466"/>
              <a:gd name="connsiteX8" fmla="*/ 1676020 w 2793601"/>
              <a:gd name="connsiteY8" fmla="*/ 1406469 h 1408466"/>
              <a:gd name="connsiteX9" fmla="*/ 2084729 w 2793601"/>
              <a:gd name="connsiteY9" fmla="*/ 1260996 h 1408466"/>
              <a:gd name="connsiteX10" fmla="*/ 2548856 w 2793601"/>
              <a:gd name="connsiteY10" fmla="*/ 776087 h 1408466"/>
              <a:gd name="connsiteX11" fmla="*/ 2791311 w 2793601"/>
              <a:gd name="connsiteY11" fmla="*/ 55651 h 1408466"/>
              <a:gd name="connsiteX12" fmla="*/ 2645838 w 2793601"/>
              <a:gd name="connsiteY12" fmla="*/ 270396 h 1408466"/>
              <a:gd name="connsiteX13" fmla="*/ 2250983 w 2793601"/>
              <a:gd name="connsiteY13" fmla="*/ 810723 h 1408466"/>
              <a:gd name="connsiteX14" fmla="*/ 2638911 w 2793601"/>
              <a:gd name="connsiteY14" fmla="*/ 14087 h 1408466"/>
              <a:gd name="connsiteX15" fmla="*/ 2327183 w 2793601"/>
              <a:gd name="connsiteY15" fmla="*/ 346596 h 140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93601" h="1408466">
                <a:moveTo>
                  <a:pt x="2327183" y="346596"/>
                </a:moveTo>
                <a:cubicBezTo>
                  <a:pt x="2208265" y="480523"/>
                  <a:pt x="2081265" y="701042"/>
                  <a:pt x="1925402" y="817651"/>
                </a:cubicBezTo>
                <a:cubicBezTo>
                  <a:pt x="1769539" y="934260"/>
                  <a:pt x="1674866" y="998915"/>
                  <a:pt x="1392002" y="1046251"/>
                </a:cubicBezTo>
                <a:cubicBezTo>
                  <a:pt x="1109138" y="1093587"/>
                  <a:pt x="347138" y="1093587"/>
                  <a:pt x="228220" y="1101669"/>
                </a:cubicBezTo>
                <a:cubicBezTo>
                  <a:pt x="109302" y="1109751"/>
                  <a:pt x="715438" y="1078578"/>
                  <a:pt x="678492" y="1094742"/>
                </a:cubicBezTo>
                <a:cubicBezTo>
                  <a:pt x="641546" y="1110906"/>
                  <a:pt x="60810" y="1177869"/>
                  <a:pt x="6547" y="1198651"/>
                </a:cubicBezTo>
                <a:cubicBezTo>
                  <a:pt x="-47716" y="1219433"/>
                  <a:pt x="250157" y="1196342"/>
                  <a:pt x="352911" y="1219433"/>
                </a:cubicBezTo>
                <a:cubicBezTo>
                  <a:pt x="455665" y="1242524"/>
                  <a:pt x="402556" y="1306023"/>
                  <a:pt x="623074" y="1337196"/>
                </a:cubicBezTo>
                <a:cubicBezTo>
                  <a:pt x="843592" y="1368369"/>
                  <a:pt x="1432411" y="1419169"/>
                  <a:pt x="1676020" y="1406469"/>
                </a:cubicBezTo>
                <a:cubicBezTo>
                  <a:pt x="1919629" y="1393769"/>
                  <a:pt x="1939256" y="1366060"/>
                  <a:pt x="2084729" y="1260996"/>
                </a:cubicBezTo>
                <a:cubicBezTo>
                  <a:pt x="2230202" y="1155932"/>
                  <a:pt x="2431092" y="976978"/>
                  <a:pt x="2548856" y="776087"/>
                </a:cubicBezTo>
                <a:cubicBezTo>
                  <a:pt x="2666620" y="575196"/>
                  <a:pt x="2775147" y="139933"/>
                  <a:pt x="2791311" y="55651"/>
                </a:cubicBezTo>
                <a:cubicBezTo>
                  <a:pt x="2807475" y="-28631"/>
                  <a:pt x="2735893" y="144551"/>
                  <a:pt x="2645838" y="270396"/>
                </a:cubicBezTo>
                <a:cubicBezTo>
                  <a:pt x="2555783" y="396241"/>
                  <a:pt x="2252137" y="853441"/>
                  <a:pt x="2250983" y="810723"/>
                </a:cubicBezTo>
                <a:cubicBezTo>
                  <a:pt x="2249829" y="768005"/>
                  <a:pt x="2621593" y="93751"/>
                  <a:pt x="2638911" y="14087"/>
                </a:cubicBezTo>
                <a:cubicBezTo>
                  <a:pt x="2656229" y="-65577"/>
                  <a:pt x="2446101" y="212669"/>
                  <a:pt x="2327183" y="3465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1" name="フリーフォーム 2300">
            <a:extLst>
              <a:ext uri="{FF2B5EF4-FFF2-40B4-BE49-F238E27FC236}">
                <a16:creationId xmlns:a16="http://schemas.microsoft.com/office/drawing/2014/main" id="{871EEF81-0B5F-24DA-0880-DED240715201}"/>
              </a:ext>
            </a:extLst>
          </p:cNvPr>
          <p:cNvSpPr/>
          <p:nvPr/>
        </p:nvSpPr>
        <p:spPr>
          <a:xfrm>
            <a:off x="5490014" y="4400525"/>
            <a:ext cx="332397" cy="205274"/>
          </a:xfrm>
          <a:custGeom>
            <a:avLst/>
            <a:gdLst>
              <a:gd name="connsiteX0" fmla="*/ 1099 w 332397"/>
              <a:gd name="connsiteY0" fmla="*/ 190329 h 205274"/>
              <a:gd name="connsiteX1" fmla="*/ 222629 w 332397"/>
              <a:gd name="connsiteY1" fmla="*/ 6506 h 205274"/>
              <a:gd name="connsiteX2" fmla="*/ 316897 w 332397"/>
              <a:gd name="connsiteY2" fmla="*/ 44213 h 205274"/>
              <a:gd name="connsiteX3" fmla="*/ 326324 w 332397"/>
              <a:gd name="connsiteY3" fmla="*/ 72494 h 205274"/>
              <a:gd name="connsiteX4" fmla="*/ 255623 w 332397"/>
              <a:gd name="connsiteY4" fmla="*/ 81920 h 205274"/>
              <a:gd name="connsiteX5" fmla="*/ 184922 w 332397"/>
              <a:gd name="connsiteY5" fmla="*/ 129054 h 205274"/>
              <a:gd name="connsiteX6" fmla="*/ 137788 w 332397"/>
              <a:gd name="connsiteY6" fmla="*/ 185615 h 205274"/>
              <a:gd name="connsiteX7" fmla="*/ 1099 w 332397"/>
              <a:gd name="connsiteY7" fmla="*/ 190329 h 20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397" h="205274">
                <a:moveTo>
                  <a:pt x="1099" y="190329"/>
                </a:moveTo>
                <a:cubicBezTo>
                  <a:pt x="15239" y="160478"/>
                  <a:pt x="169996" y="30859"/>
                  <a:pt x="222629" y="6506"/>
                </a:cubicBezTo>
                <a:cubicBezTo>
                  <a:pt x="275262" y="-17847"/>
                  <a:pt x="299615" y="33215"/>
                  <a:pt x="316897" y="44213"/>
                </a:cubicBezTo>
                <a:cubicBezTo>
                  <a:pt x="334180" y="55211"/>
                  <a:pt x="336536" y="66210"/>
                  <a:pt x="326324" y="72494"/>
                </a:cubicBezTo>
                <a:cubicBezTo>
                  <a:pt x="316112" y="78778"/>
                  <a:pt x="279190" y="72493"/>
                  <a:pt x="255623" y="81920"/>
                </a:cubicBezTo>
                <a:cubicBezTo>
                  <a:pt x="232056" y="91347"/>
                  <a:pt x="204561" y="111771"/>
                  <a:pt x="184922" y="129054"/>
                </a:cubicBezTo>
                <a:cubicBezTo>
                  <a:pt x="165283" y="146336"/>
                  <a:pt x="162140" y="173046"/>
                  <a:pt x="137788" y="185615"/>
                </a:cubicBezTo>
                <a:cubicBezTo>
                  <a:pt x="113436" y="198184"/>
                  <a:pt x="-13041" y="220180"/>
                  <a:pt x="1099" y="19032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2" name="フリーフォーム 2301">
            <a:extLst>
              <a:ext uri="{FF2B5EF4-FFF2-40B4-BE49-F238E27FC236}">
                <a16:creationId xmlns:a16="http://schemas.microsoft.com/office/drawing/2014/main" id="{BC69DFBE-47CE-9792-2437-D71CC8F2A7F7}"/>
              </a:ext>
            </a:extLst>
          </p:cNvPr>
          <p:cNvSpPr/>
          <p:nvPr/>
        </p:nvSpPr>
        <p:spPr>
          <a:xfrm>
            <a:off x="6051579" y="4391489"/>
            <a:ext cx="245861" cy="218495"/>
          </a:xfrm>
          <a:custGeom>
            <a:avLst/>
            <a:gdLst>
              <a:gd name="connsiteX0" fmla="*/ 429 w 245861"/>
              <a:gd name="connsiteY0" fmla="*/ 119237 h 218495"/>
              <a:gd name="connsiteX1" fmla="*/ 127691 w 245861"/>
              <a:gd name="connsiteY1" fmla="*/ 6115 h 218495"/>
              <a:gd name="connsiteX2" fmla="*/ 198392 w 245861"/>
              <a:gd name="connsiteY2" fmla="*/ 29682 h 218495"/>
              <a:gd name="connsiteX3" fmla="*/ 245526 w 245861"/>
              <a:gd name="connsiteY3" fmla="*/ 152231 h 218495"/>
              <a:gd name="connsiteX4" fmla="*/ 174825 w 245861"/>
              <a:gd name="connsiteY4" fmla="*/ 218218 h 218495"/>
              <a:gd name="connsiteX5" fmla="*/ 429 w 245861"/>
              <a:gd name="connsiteY5" fmla="*/ 119237 h 21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861" h="218495">
                <a:moveTo>
                  <a:pt x="429" y="119237"/>
                </a:moveTo>
                <a:cubicBezTo>
                  <a:pt x="-7427" y="83887"/>
                  <a:pt x="94697" y="21041"/>
                  <a:pt x="127691" y="6115"/>
                </a:cubicBezTo>
                <a:cubicBezTo>
                  <a:pt x="160685" y="-8811"/>
                  <a:pt x="178753" y="5329"/>
                  <a:pt x="198392" y="29682"/>
                </a:cubicBezTo>
                <a:cubicBezTo>
                  <a:pt x="218031" y="54035"/>
                  <a:pt x="249454" y="120808"/>
                  <a:pt x="245526" y="152231"/>
                </a:cubicBezTo>
                <a:cubicBezTo>
                  <a:pt x="241598" y="183654"/>
                  <a:pt x="209390" y="222146"/>
                  <a:pt x="174825" y="218218"/>
                </a:cubicBezTo>
                <a:cubicBezTo>
                  <a:pt x="140260" y="214290"/>
                  <a:pt x="8285" y="154587"/>
                  <a:pt x="429" y="119237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3" name="フリーフォーム 2302">
            <a:extLst>
              <a:ext uri="{FF2B5EF4-FFF2-40B4-BE49-F238E27FC236}">
                <a16:creationId xmlns:a16="http://schemas.microsoft.com/office/drawing/2014/main" id="{FE097F63-E2C2-94B0-6924-E9FD8E57873B}"/>
              </a:ext>
            </a:extLst>
          </p:cNvPr>
          <p:cNvSpPr/>
          <p:nvPr/>
        </p:nvSpPr>
        <p:spPr>
          <a:xfrm>
            <a:off x="5391814" y="5961921"/>
            <a:ext cx="1662132" cy="520266"/>
          </a:xfrm>
          <a:custGeom>
            <a:avLst/>
            <a:gdLst>
              <a:gd name="connsiteX0" fmla="*/ 157216 w 1662132"/>
              <a:gd name="connsiteY0" fmla="*/ 301093 h 520266"/>
              <a:gd name="connsiteX1" fmla="*/ 169742 w 1662132"/>
              <a:gd name="connsiteY1" fmla="*/ 351197 h 520266"/>
              <a:gd name="connsiteX2" fmla="*/ 908778 w 1662132"/>
              <a:gd name="connsiteY2" fmla="*/ 288567 h 520266"/>
              <a:gd name="connsiteX3" fmla="*/ 1660339 w 1662132"/>
              <a:gd name="connsiteY3" fmla="*/ 468 h 520266"/>
              <a:gd name="connsiteX4" fmla="*/ 1109194 w 1662132"/>
              <a:gd name="connsiteY4" fmla="*/ 363723 h 520266"/>
              <a:gd name="connsiteX5" fmla="*/ 808570 w 1662132"/>
              <a:gd name="connsiteY5" fmla="*/ 514035 h 520266"/>
              <a:gd name="connsiteX6" fmla="*/ 19430 w 1662132"/>
              <a:gd name="connsiteY6" fmla="*/ 488983 h 520266"/>
              <a:gd name="connsiteX7" fmla="*/ 232372 w 1662132"/>
              <a:gd name="connsiteY7" fmla="*/ 463931 h 520266"/>
              <a:gd name="connsiteX8" fmla="*/ 157216 w 1662132"/>
              <a:gd name="connsiteY8" fmla="*/ 301093 h 52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2132" h="520266">
                <a:moveTo>
                  <a:pt x="157216" y="301093"/>
                </a:moveTo>
                <a:cubicBezTo>
                  <a:pt x="146778" y="282304"/>
                  <a:pt x="44482" y="353285"/>
                  <a:pt x="169742" y="351197"/>
                </a:cubicBezTo>
                <a:cubicBezTo>
                  <a:pt x="295002" y="349109"/>
                  <a:pt x="660345" y="347022"/>
                  <a:pt x="908778" y="288567"/>
                </a:cubicBezTo>
                <a:cubicBezTo>
                  <a:pt x="1157211" y="230112"/>
                  <a:pt x="1626936" y="-12058"/>
                  <a:pt x="1660339" y="468"/>
                </a:cubicBezTo>
                <a:cubicBezTo>
                  <a:pt x="1693742" y="12994"/>
                  <a:pt x="1251156" y="278128"/>
                  <a:pt x="1109194" y="363723"/>
                </a:cubicBezTo>
                <a:cubicBezTo>
                  <a:pt x="967233" y="449318"/>
                  <a:pt x="990197" y="493158"/>
                  <a:pt x="808570" y="514035"/>
                </a:cubicBezTo>
                <a:cubicBezTo>
                  <a:pt x="626943" y="534912"/>
                  <a:pt x="115463" y="497334"/>
                  <a:pt x="19430" y="488983"/>
                </a:cubicBezTo>
                <a:cubicBezTo>
                  <a:pt x="-76603" y="480632"/>
                  <a:pt x="213583" y="501509"/>
                  <a:pt x="232372" y="463931"/>
                </a:cubicBezTo>
                <a:cubicBezTo>
                  <a:pt x="251161" y="426353"/>
                  <a:pt x="167654" y="319882"/>
                  <a:pt x="157216" y="30109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5" name="フリーフォーム 2304">
            <a:extLst>
              <a:ext uri="{FF2B5EF4-FFF2-40B4-BE49-F238E27FC236}">
                <a16:creationId xmlns:a16="http://schemas.microsoft.com/office/drawing/2014/main" id="{A14928E7-D8F3-737F-EBFB-9E8B08BBE32F}"/>
              </a:ext>
            </a:extLst>
          </p:cNvPr>
          <p:cNvSpPr/>
          <p:nvPr/>
        </p:nvSpPr>
        <p:spPr>
          <a:xfrm>
            <a:off x="3374063" y="5376137"/>
            <a:ext cx="2589804" cy="1640964"/>
          </a:xfrm>
          <a:custGeom>
            <a:avLst/>
            <a:gdLst>
              <a:gd name="connsiteX0" fmla="*/ 671844 w 2589804"/>
              <a:gd name="connsiteY0" fmla="*/ 260575 h 1640964"/>
              <a:gd name="connsiteX1" fmla="*/ 1511088 w 2589804"/>
              <a:gd name="connsiteY1" fmla="*/ 962033 h 1640964"/>
              <a:gd name="connsiteX2" fmla="*/ 2525696 w 2589804"/>
              <a:gd name="connsiteY2" fmla="*/ 1588334 h 1640964"/>
              <a:gd name="connsiteX3" fmla="*/ 2312753 w 2589804"/>
              <a:gd name="connsiteY3" fmla="*/ 1563282 h 1640964"/>
              <a:gd name="connsiteX4" fmla="*/ 909838 w 2589804"/>
              <a:gd name="connsiteY4" fmla="*/ 1212553 h 1640964"/>
              <a:gd name="connsiteX5" fmla="*/ 1035099 w 2589804"/>
              <a:gd name="connsiteY5" fmla="*/ 1275184 h 1640964"/>
              <a:gd name="connsiteX6" fmla="*/ 20490 w 2589804"/>
              <a:gd name="connsiteY6" fmla="*/ 35107 h 1640964"/>
              <a:gd name="connsiteX7" fmla="*/ 358693 w 2589804"/>
              <a:gd name="connsiteY7" fmla="*/ 335731 h 1640964"/>
              <a:gd name="connsiteX8" fmla="*/ 408797 w 2589804"/>
              <a:gd name="connsiteY8" fmla="*/ 285627 h 1640964"/>
              <a:gd name="connsiteX9" fmla="*/ 358693 w 2589804"/>
              <a:gd name="connsiteY9" fmla="*/ 47633 h 1640964"/>
              <a:gd name="connsiteX10" fmla="*/ 671844 w 2589804"/>
              <a:gd name="connsiteY10" fmla="*/ 260575 h 164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9804" h="1640964">
                <a:moveTo>
                  <a:pt x="671844" y="260575"/>
                </a:moveTo>
                <a:cubicBezTo>
                  <a:pt x="863910" y="412975"/>
                  <a:pt x="1202113" y="740740"/>
                  <a:pt x="1511088" y="962033"/>
                </a:cubicBezTo>
                <a:cubicBezTo>
                  <a:pt x="1820063" y="1183326"/>
                  <a:pt x="2392085" y="1488126"/>
                  <a:pt x="2525696" y="1588334"/>
                </a:cubicBezTo>
                <a:cubicBezTo>
                  <a:pt x="2659307" y="1688542"/>
                  <a:pt x="2582063" y="1625912"/>
                  <a:pt x="2312753" y="1563282"/>
                </a:cubicBezTo>
                <a:cubicBezTo>
                  <a:pt x="2043443" y="1500652"/>
                  <a:pt x="1122780" y="1260569"/>
                  <a:pt x="909838" y="1212553"/>
                </a:cubicBezTo>
                <a:cubicBezTo>
                  <a:pt x="696896" y="1164537"/>
                  <a:pt x="1183324" y="1471425"/>
                  <a:pt x="1035099" y="1275184"/>
                </a:cubicBezTo>
                <a:cubicBezTo>
                  <a:pt x="886874" y="1078943"/>
                  <a:pt x="133224" y="191683"/>
                  <a:pt x="20490" y="35107"/>
                </a:cubicBezTo>
                <a:cubicBezTo>
                  <a:pt x="-92244" y="-121469"/>
                  <a:pt x="293975" y="293978"/>
                  <a:pt x="358693" y="335731"/>
                </a:cubicBezTo>
                <a:cubicBezTo>
                  <a:pt x="423411" y="377484"/>
                  <a:pt x="408797" y="333643"/>
                  <a:pt x="408797" y="285627"/>
                </a:cubicBezTo>
                <a:cubicBezTo>
                  <a:pt x="408797" y="237611"/>
                  <a:pt x="312764" y="47633"/>
                  <a:pt x="358693" y="47633"/>
                </a:cubicBezTo>
                <a:cubicBezTo>
                  <a:pt x="404622" y="47633"/>
                  <a:pt x="479778" y="108175"/>
                  <a:pt x="671844" y="260575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6" name="フリーフォーム 2305">
            <a:extLst>
              <a:ext uri="{FF2B5EF4-FFF2-40B4-BE49-F238E27FC236}">
                <a16:creationId xmlns:a16="http://schemas.microsoft.com/office/drawing/2014/main" id="{7D0E6E1F-0FCD-04C5-994A-3D01CA5D7B8F}"/>
              </a:ext>
            </a:extLst>
          </p:cNvPr>
          <p:cNvSpPr/>
          <p:nvPr/>
        </p:nvSpPr>
        <p:spPr>
          <a:xfrm>
            <a:off x="5250681" y="5549030"/>
            <a:ext cx="1264231" cy="162884"/>
          </a:xfrm>
          <a:custGeom>
            <a:avLst/>
            <a:gdLst>
              <a:gd name="connsiteX0" fmla="*/ 22777 w 1264231"/>
              <a:gd name="connsiteY0" fmla="*/ 162838 h 162884"/>
              <a:gd name="connsiteX1" fmla="*/ 335927 w 1264231"/>
              <a:gd name="connsiteY1" fmla="*/ 62630 h 162884"/>
              <a:gd name="connsiteX2" fmla="*/ 473714 w 1264231"/>
              <a:gd name="connsiteY2" fmla="*/ 50104 h 162884"/>
              <a:gd name="connsiteX3" fmla="*/ 373505 w 1264231"/>
              <a:gd name="connsiteY3" fmla="*/ 62630 h 162884"/>
              <a:gd name="connsiteX4" fmla="*/ 962229 w 1264231"/>
              <a:gd name="connsiteY4" fmla="*/ 0 h 162884"/>
              <a:gd name="connsiteX5" fmla="*/ 1262853 w 1264231"/>
              <a:gd name="connsiteY5" fmla="*/ 62630 h 162884"/>
              <a:gd name="connsiteX6" fmla="*/ 1024859 w 1264231"/>
              <a:gd name="connsiteY6" fmla="*/ 75156 h 162884"/>
              <a:gd name="connsiteX7" fmla="*/ 22777 w 1264231"/>
              <a:gd name="connsiteY7" fmla="*/ 162838 h 1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4231" h="162884">
                <a:moveTo>
                  <a:pt x="22777" y="162838"/>
                </a:moveTo>
                <a:cubicBezTo>
                  <a:pt x="-92045" y="160750"/>
                  <a:pt x="260771" y="81419"/>
                  <a:pt x="335927" y="62630"/>
                </a:cubicBezTo>
                <a:cubicBezTo>
                  <a:pt x="411083" y="43841"/>
                  <a:pt x="467451" y="50104"/>
                  <a:pt x="473714" y="50104"/>
                </a:cubicBezTo>
                <a:cubicBezTo>
                  <a:pt x="479977" y="50104"/>
                  <a:pt x="373505" y="62630"/>
                  <a:pt x="373505" y="62630"/>
                </a:cubicBezTo>
                <a:cubicBezTo>
                  <a:pt x="454924" y="54279"/>
                  <a:pt x="814004" y="0"/>
                  <a:pt x="962229" y="0"/>
                </a:cubicBezTo>
                <a:cubicBezTo>
                  <a:pt x="1110454" y="0"/>
                  <a:pt x="1252415" y="50104"/>
                  <a:pt x="1262853" y="62630"/>
                </a:cubicBezTo>
                <a:cubicBezTo>
                  <a:pt x="1273291" y="75156"/>
                  <a:pt x="1227363" y="54279"/>
                  <a:pt x="1024859" y="75156"/>
                </a:cubicBezTo>
                <a:cubicBezTo>
                  <a:pt x="822355" y="96033"/>
                  <a:pt x="137599" y="164926"/>
                  <a:pt x="22777" y="1628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7" name="フリーフォーム 2306">
            <a:extLst>
              <a:ext uri="{FF2B5EF4-FFF2-40B4-BE49-F238E27FC236}">
                <a16:creationId xmlns:a16="http://schemas.microsoft.com/office/drawing/2014/main" id="{685EDD65-0911-D1DF-36F7-72E07A916150}"/>
              </a:ext>
            </a:extLst>
          </p:cNvPr>
          <p:cNvSpPr/>
          <p:nvPr/>
        </p:nvSpPr>
        <p:spPr>
          <a:xfrm>
            <a:off x="7126362" y="4005939"/>
            <a:ext cx="235131" cy="358026"/>
          </a:xfrm>
          <a:custGeom>
            <a:avLst/>
            <a:gdLst>
              <a:gd name="connsiteX0" fmla="*/ 152 w 235131"/>
              <a:gd name="connsiteY0" fmla="*/ 4 h 358026"/>
              <a:gd name="connsiteX1" fmla="*/ 184000 w 235131"/>
              <a:gd name="connsiteY1" fmla="*/ 169337 h 358026"/>
              <a:gd name="connsiteX2" fmla="*/ 222705 w 235131"/>
              <a:gd name="connsiteY2" fmla="*/ 358023 h 358026"/>
              <a:gd name="connsiteX3" fmla="*/ 217867 w 235131"/>
              <a:gd name="connsiteY3" fmla="*/ 164499 h 358026"/>
              <a:gd name="connsiteX4" fmla="*/ 152 w 235131"/>
              <a:gd name="connsiteY4" fmla="*/ 4 h 35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131" h="358026">
                <a:moveTo>
                  <a:pt x="152" y="4"/>
                </a:moveTo>
                <a:cubicBezTo>
                  <a:pt x="-5492" y="810"/>
                  <a:pt x="146908" y="109667"/>
                  <a:pt x="184000" y="169337"/>
                </a:cubicBezTo>
                <a:cubicBezTo>
                  <a:pt x="221092" y="229007"/>
                  <a:pt x="217061" y="358829"/>
                  <a:pt x="222705" y="358023"/>
                </a:cubicBezTo>
                <a:cubicBezTo>
                  <a:pt x="228349" y="357217"/>
                  <a:pt x="250121" y="224169"/>
                  <a:pt x="217867" y="164499"/>
                </a:cubicBezTo>
                <a:cubicBezTo>
                  <a:pt x="185613" y="104829"/>
                  <a:pt x="5796" y="-802"/>
                  <a:pt x="152" y="4"/>
                </a:cubicBezTo>
                <a:close/>
              </a:path>
            </a:pathLst>
          </a:custGeom>
          <a:solidFill>
            <a:srgbClr val="FF8AD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8" name="フリーフォーム 2307">
            <a:extLst>
              <a:ext uri="{FF2B5EF4-FFF2-40B4-BE49-F238E27FC236}">
                <a16:creationId xmlns:a16="http://schemas.microsoft.com/office/drawing/2014/main" id="{F7D1CBDC-005B-3F14-FC42-79485CC85152}"/>
              </a:ext>
            </a:extLst>
          </p:cNvPr>
          <p:cNvSpPr/>
          <p:nvPr/>
        </p:nvSpPr>
        <p:spPr>
          <a:xfrm>
            <a:off x="3522953" y="6069642"/>
            <a:ext cx="636837" cy="594767"/>
          </a:xfrm>
          <a:custGeom>
            <a:avLst/>
            <a:gdLst>
              <a:gd name="connsiteX0" fmla="*/ 2217 w 636837"/>
              <a:gd name="connsiteY0" fmla="*/ 3235 h 594767"/>
              <a:gd name="connsiteX1" fmla="*/ 204015 w 636837"/>
              <a:gd name="connsiteY1" fmla="*/ 236565 h 594767"/>
              <a:gd name="connsiteX2" fmla="*/ 620225 w 636837"/>
              <a:gd name="connsiteY2" fmla="*/ 583406 h 594767"/>
              <a:gd name="connsiteX3" fmla="*/ 531938 w 636837"/>
              <a:gd name="connsiteY3" fmla="*/ 501426 h 594767"/>
              <a:gd name="connsiteX4" fmla="*/ 323833 w 636837"/>
              <a:gd name="connsiteY4" fmla="*/ 406832 h 594767"/>
              <a:gd name="connsiteX5" fmla="*/ 2217 w 636837"/>
              <a:gd name="connsiteY5" fmla="*/ 3235 h 59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837" h="594767">
                <a:moveTo>
                  <a:pt x="2217" y="3235"/>
                </a:moveTo>
                <a:cubicBezTo>
                  <a:pt x="-17753" y="-25143"/>
                  <a:pt x="101014" y="139870"/>
                  <a:pt x="204015" y="236565"/>
                </a:cubicBezTo>
                <a:cubicBezTo>
                  <a:pt x="307016" y="333260"/>
                  <a:pt x="565571" y="539263"/>
                  <a:pt x="620225" y="583406"/>
                </a:cubicBezTo>
                <a:cubicBezTo>
                  <a:pt x="674879" y="627549"/>
                  <a:pt x="581337" y="530855"/>
                  <a:pt x="531938" y="501426"/>
                </a:cubicBezTo>
                <a:cubicBezTo>
                  <a:pt x="482539" y="471997"/>
                  <a:pt x="408967" y="488813"/>
                  <a:pt x="323833" y="406832"/>
                </a:cubicBezTo>
                <a:cubicBezTo>
                  <a:pt x="238699" y="324851"/>
                  <a:pt x="22187" y="31613"/>
                  <a:pt x="2217" y="3235"/>
                </a:cubicBezTo>
                <a:close/>
              </a:path>
            </a:pathLst>
          </a:custGeom>
          <a:solidFill>
            <a:srgbClr val="FF8AD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9" name="フリーフォーム 2308">
            <a:extLst>
              <a:ext uri="{FF2B5EF4-FFF2-40B4-BE49-F238E27FC236}">
                <a16:creationId xmlns:a16="http://schemas.microsoft.com/office/drawing/2014/main" id="{6B5BB4EE-92E2-A6BA-C46E-46950447DC2F}"/>
              </a:ext>
            </a:extLst>
          </p:cNvPr>
          <p:cNvSpPr/>
          <p:nvPr/>
        </p:nvSpPr>
        <p:spPr>
          <a:xfrm>
            <a:off x="2426696" y="5098429"/>
            <a:ext cx="256591" cy="397230"/>
          </a:xfrm>
          <a:custGeom>
            <a:avLst/>
            <a:gdLst>
              <a:gd name="connsiteX0" fmla="*/ 256468 w 256591"/>
              <a:gd name="connsiteY0" fmla="*/ 44 h 397230"/>
              <a:gd name="connsiteX1" fmla="*/ 48649 w 256591"/>
              <a:gd name="connsiteY1" fmla="*/ 152444 h 397230"/>
              <a:gd name="connsiteX2" fmla="*/ 16322 w 256591"/>
              <a:gd name="connsiteY2" fmla="*/ 397207 h 397230"/>
              <a:gd name="connsiteX3" fmla="*/ 16322 w 256591"/>
              <a:gd name="connsiteY3" fmla="*/ 166298 h 397230"/>
              <a:gd name="connsiteX4" fmla="*/ 256468 w 256591"/>
              <a:gd name="connsiteY4" fmla="*/ 44 h 39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591" h="397230">
                <a:moveTo>
                  <a:pt x="256468" y="44"/>
                </a:moveTo>
                <a:cubicBezTo>
                  <a:pt x="261856" y="-2265"/>
                  <a:pt x="88673" y="86250"/>
                  <a:pt x="48649" y="152444"/>
                </a:cubicBezTo>
                <a:cubicBezTo>
                  <a:pt x="8625" y="218638"/>
                  <a:pt x="21710" y="394898"/>
                  <a:pt x="16322" y="397207"/>
                </a:cubicBezTo>
                <a:cubicBezTo>
                  <a:pt x="10934" y="399516"/>
                  <a:pt x="-17545" y="227874"/>
                  <a:pt x="16322" y="166298"/>
                </a:cubicBezTo>
                <a:cubicBezTo>
                  <a:pt x="50189" y="104722"/>
                  <a:pt x="251080" y="2353"/>
                  <a:pt x="256468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0" name="フリーフォーム 2309">
            <a:extLst>
              <a:ext uri="{FF2B5EF4-FFF2-40B4-BE49-F238E27FC236}">
                <a16:creationId xmlns:a16="http://schemas.microsoft.com/office/drawing/2014/main" id="{79E270B9-F2B4-3E6F-A4E0-3603FEDB744F}"/>
              </a:ext>
            </a:extLst>
          </p:cNvPr>
          <p:cNvSpPr/>
          <p:nvPr/>
        </p:nvSpPr>
        <p:spPr>
          <a:xfrm>
            <a:off x="2412826" y="5468080"/>
            <a:ext cx="147327" cy="256138"/>
          </a:xfrm>
          <a:custGeom>
            <a:avLst/>
            <a:gdLst>
              <a:gd name="connsiteX0" fmla="*/ 2483 w 147327"/>
              <a:gd name="connsiteY0" fmla="*/ 4465 h 256138"/>
              <a:gd name="connsiteX1" fmla="*/ 94847 w 147327"/>
              <a:gd name="connsiteY1" fmla="*/ 179956 h 256138"/>
              <a:gd name="connsiteX2" fmla="*/ 145647 w 147327"/>
              <a:gd name="connsiteY2" fmla="*/ 253847 h 256138"/>
              <a:gd name="connsiteX3" fmla="*/ 34810 w 147327"/>
              <a:gd name="connsiteY3" fmla="*/ 101447 h 256138"/>
              <a:gd name="connsiteX4" fmla="*/ 25574 w 147327"/>
              <a:gd name="connsiteY4" fmla="*/ 55265 h 256138"/>
              <a:gd name="connsiteX5" fmla="*/ 2483 w 147327"/>
              <a:gd name="connsiteY5" fmla="*/ 4465 h 25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27" h="256138">
                <a:moveTo>
                  <a:pt x="2483" y="4465"/>
                </a:moveTo>
                <a:cubicBezTo>
                  <a:pt x="14029" y="25247"/>
                  <a:pt x="70986" y="138392"/>
                  <a:pt x="94847" y="179956"/>
                </a:cubicBezTo>
                <a:cubicBezTo>
                  <a:pt x="118708" y="221520"/>
                  <a:pt x="155653" y="266932"/>
                  <a:pt x="145647" y="253847"/>
                </a:cubicBezTo>
                <a:cubicBezTo>
                  <a:pt x="135641" y="240762"/>
                  <a:pt x="54822" y="134544"/>
                  <a:pt x="34810" y="101447"/>
                </a:cubicBezTo>
                <a:cubicBezTo>
                  <a:pt x="14798" y="68350"/>
                  <a:pt x="27883" y="69120"/>
                  <a:pt x="25574" y="55265"/>
                </a:cubicBezTo>
                <a:cubicBezTo>
                  <a:pt x="23265" y="41411"/>
                  <a:pt x="-9063" y="-16317"/>
                  <a:pt x="2483" y="4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1" name="フリーフォーム 2310">
            <a:extLst>
              <a:ext uri="{FF2B5EF4-FFF2-40B4-BE49-F238E27FC236}">
                <a16:creationId xmlns:a16="http://schemas.microsoft.com/office/drawing/2014/main" id="{8E72CB4C-A440-BEF1-6CEF-A226BFC6D8E0}"/>
              </a:ext>
            </a:extLst>
          </p:cNvPr>
          <p:cNvSpPr/>
          <p:nvPr/>
        </p:nvSpPr>
        <p:spPr>
          <a:xfrm>
            <a:off x="2655267" y="5140024"/>
            <a:ext cx="60378" cy="392573"/>
          </a:xfrm>
          <a:custGeom>
            <a:avLst/>
            <a:gdLst>
              <a:gd name="connsiteX0" fmla="*/ 55606 w 60378"/>
              <a:gd name="connsiteY0" fmla="*/ 12 h 392573"/>
              <a:gd name="connsiteX1" fmla="*/ 18660 w 60378"/>
              <a:gd name="connsiteY1" fmla="*/ 207831 h 392573"/>
              <a:gd name="connsiteX2" fmla="*/ 60224 w 60378"/>
              <a:gd name="connsiteY2" fmla="*/ 392558 h 392573"/>
              <a:gd name="connsiteX3" fmla="*/ 188 w 60378"/>
              <a:gd name="connsiteY3" fmla="*/ 217067 h 392573"/>
              <a:gd name="connsiteX4" fmla="*/ 55606 w 60378"/>
              <a:gd name="connsiteY4" fmla="*/ 12 h 39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78" h="392573">
                <a:moveTo>
                  <a:pt x="55606" y="12"/>
                </a:moveTo>
                <a:cubicBezTo>
                  <a:pt x="58685" y="-1527"/>
                  <a:pt x="17890" y="142407"/>
                  <a:pt x="18660" y="207831"/>
                </a:cubicBezTo>
                <a:cubicBezTo>
                  <a:pt x="19430" y="273255"/>
                  <a:pt x="63303" y="391019"/>
                  <a:pt x="60224" y="392558"/>
                </a:cubicBezTo>
                <a:cubicBezTo>
                  <a:pt x="57145" y="394097"/>
                  <a:pt x="4036" y="280182"/>
                  <a:pt x="188" y="217067"/>
                </a:cubicBezTo>
                <a:cubicBezTo>
                  <a:pt x="-3660" y="153952"/>
                  <a:pt x="52527" y="1551"/>
                  <a:pt x="5560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2" name="フリーフォーム 2311">
            <a:extLst>
              <a:ext uri="{FF2B5EF4-FFF2-40B4-BE49-F238E27FC236}">
                <a16:creationId xmlns:a16="http://schemas.microsoft.com/office/drawing/2014/main" id="{5F58FEDC-7E02-9F72-7099-2251DECA6237}"/>
              </a:ext>
            </a:extLst>
          </p:cNvPr>
          <p:cNvSpPr/>
          <p:nvPr/>
        </p:nvSpPr>
        <p:spPr>
          <a:xfrm>
            <a:off x="2919913" y="5389288"/>
            <a:ext cx="270470" cy="751612"/>
          </a:xfrm>
          <a:custGeom>
            <a:avLst/>
            <a:gdLst>
              <a:gd name="connsiteX0" fmla="*/ 8014 w 270470"/>
              <a:gd name="connsiteY0" fmla="*/ 23221 h 751612"/>
              <a:gd name="connsiteX1" fmla="*/ 262014 w 270470"/>
              <a:gd name="connsiteY1" fmla="*/ 715948 h 751612"/>
              <a:gd name="connsiteX2" fmla="*/ 197360 w 270470"/>
              <a:gd name="connsiteY2" fmla="*/ 605112 h 751612"/>
              <a:gd name="connsiteX3" fmla="*/ 72669 w 270470"/>
              <a:gd name="connsiteY3" fmla="*/ 203330 h 751612"/>
              <a:gd name="connsiteX4" fmla="*/ 8014 w 270470"/>
              <a:gd name="connsiteY4" fmla="*/ 23221 h 75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470" h="751612">
                <a:moveTo>
                  <a:pt x="8014" y="23221"/>
                </a:moveTo>
                <a:cubicBezTo>
                  <a:pt x="39571" y="108657"/>
                  <a:pt x="230456" y="618966"/>
                  <a:pt x="262014" y="715948"/>
                </a:cubicBezTo>
                <a:cubicBezTo>
                  <a:pt x="293572" y="812930"/>
                  <a:pt x="228917" y="690548"/>
                  <a:pt x="197360" y="605112"/>
                </a:cubicBezTo>
                <a:cubicBezTo>
                  <a:pt x="165803" y="519676"/>
                  <a:pt x="98839" y="298003"/>
                  <a:pt x="72669" y="203330"/>
                </a:cubicBezTo>
                <a:cubicBezTo>
                  <a:pt x="46499" y="108657"/>
                  <a:pt x="-23543" y="-62215"/>
                  <a:pt x="8014" y="23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3" name="フリーフォーム 2312">
            <a:extLst>
              <a:ext uri="{FF2B5EF4-FFF2-40B4-BE49-F238E27FC236}">
                <a16:creationId xmlns:a16="http://schemas.microsoft.com/office/drawing/2014/main" id="{91695F25-49D5-A78E-9B9E-6465625AF966}"/>
              </a:ext>
            </a:extLst>
          </p:cNvPr>
          <p:cNvSpPr/>
          <p:nvPr/>
        </p:nvSpPr>
        <p:spPr>
          <a:xfrm>
            <a:off x="2687760" y="5198420"/>
            <a:ext cx="212458" cy="505035"/>
          </a:xfrm>
          <a:custGeom>
            <a:avLst/>
            <a:gdLst>
              <a:gd name="connsiteX0" fmla="*/ 64676 w 212458"/>
              <a:gd name="connsiteY0" fmla="*/ 1653 h 505035"/>
              <a:gd name="connsiteX1" fmla="*/ 69295 w 212458"/>
              <a:gd name="connsiteY1" fmla="*/ 149435 h 505035"/>
              <a:gd name="connsiteX2" fmla="*/ 120095 w 212458"/>
              <a:gd name="connsiteY2" fmla="*/ 348016 h 505035"/>
              <a:gd name="connsiteX3" fmla="*/ 22 w 212458"/>
              <a:gd name="connsiteY3" fmla="*/ 481944 h 505035"/>
              <a:gd name="connsiteX4" fmla="*/ 110858 w 212458"/>
              <a:gd name="connsiteY4" fmla="*/ 472707 h 505035"/>
              <a:gd name="connsiteX5" fmla="*/ 212458 w 212458"/>
              <a:gd name="connsiteY5" fmla="*/ 505035 h 505035"/>
              <a:gd name="connsiteX6" fmla="*/ 50822 w 212458"/>
              <a:gd name="connsiteY6" fmla="*/ 454235 h 505035"/>
              <a:gd name="connsiteX7" fmla="*/ 92385 w 212458"/>
              <a:gd name="connsiteY7" fmla="*/ 334162 h 505035"/>
              <a:gd name="connsiteX8" fmla="*/ 83149 w 212458"/>
              <a:gd name="connsiteY8" fmla="*/ 246416 h 505035"/>
              <a:gd name="connsiteX9" fmla="*/ 64676 w 212458"/>
              <a:gd name="connsiteY9" fmla="*/ 1653 h 50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458" h="505035">
                <a:moveTo>
                  <a:pt x="64676" y="1653"/>
                </a:moveTo>
                <a:cubicBezTo>
                  <a:pt x="62367" y="-14510"/>
                  <a:pt x="60059" y="91708"/>
                  <a:pt x="69295" y="149435"/>
                </a:cubicBezTo>
                <a:cubicBezTo>
                  <a:pt x="78531" y="207162"/>
                  <a:pt x="131640" y="292598"/>
                  <a:pt x="120095" y="348016"/>
                </a:cubicBezTo>
                <a:cubicBezTo>
                  <a:pt x="108550" y="403434"/>
                  <a:pt x="1561" y="461162"/>
                  <a:pt x="22" y="481944"/>
                </a:cubicBezTo>
                <a:cubicBezTo>
                  <a:pt x="-1517" y="502726"/>
                  <a:pt x="75452" y="468859"/>
                  <a:pt x="110858" y="472707"/>
                </a:cubicBezTo>
                <a:cubicBezTo>
                  <a:pt x="146264" y="476555"/>
                  <a:pt x="212458" y="505035"/>
                  <a:pt x="212458" y="505035"/>
                </a:cubicBezTo>
                <a:cubicBezTo>
                  <a:pt x="202452" y="501956"/>
                  <a:pt x="70834" y="482714"/>
                  <a:pt x="50822" y="454235"/>
                </a:cubicBezTo>
                <a:cubicBezTo>
                  <a:pt x="30810" y="425756"/>
                  <a:pt x="86997" y="368799"/>
                  <a:pt x="92385" y="334162"/>
                </a:cubicBezTo>
                <a:cubicBezTo>
                  <a:pt x="97773" y="299526"/>
                  <a:pt x="90076" y="304913"/>
                  <a:pt x="83149" y="246416"/>
                </a:cubicBezTo>
                <a:cubicBezTo>
                  <a:pt x="76222" y="187919"/>
                  <a:pt x="66985" y="17816"/>
                  <a:pt x="64676" y="1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4" name="フリーフォーム 2313">
            <a:extLst>
              <a:ext uri="{FF2B5EF4-FFF2-40B4-BE49-F238E27FC236}">
                <a16:creationId xmlns:a16="http://schemas.microsoft.com/office/drawing/2014/main" id="{9877ACAF-8AF3-0332-E389-29F92CF95FBD}"/>
              </a:ext>
            </a:extLst>
          </p:cNvPr>
          <p:cNvSpPr/>
          <p:nvPr/>
        </p:nvSpPr>
        <p:spPr>
          <a:xfrm>
            <a:off x="2535283" y="5190199"/>
            <a:ext cx="116367" cy="478440"/>
          </a:xfrm>
          <a:custGeom>
            <a:avLst/>
            <a:gdLst>
              <a:gd name="connsiteX0" fmla="*/ 110935 w 116367"/>
              <a:gd name="connsiteY0" fmla="*/ 637 h 478440"/>
              <a:gd name="connsiteX1" fmla="*/ 37044 w 116367"/>
              <a:gd name="connsiteY1" fmla="*/ 176128 h 478440"/>
              <a:gd name="connsiteX2" fmla="*/ 50899 w 116367"/>
              <a:gd name="connsiteY2" fmla="*/ 347001 h 478440"/>
              <a:gd name="connsiteX3" fmla="*/ 115553 w 116367"/>
              <a:gd name="connsiteY3" fmla="*/ 476310 h 478440"/>
              <a:gd name="connsiteX4" fmla="*/ 99 w 116367"/>
              <a:gd name="connsiteY4" fmla="*/ 240783 h 478440"/>
              <a:gd name="connsiteX5" fmla="*/ 110935 w 116367"/>
              <a:gd name="connsiteY5" fmla="*/ 637 h 47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67" h="478440">
                <a:moveTo>
                  <a:pt x="110935" y="637"/>
                </a:moveTo>
                <a:cubicBezTo>
                  <a:pt x="117092" y="-10139"/>
                  <a:pt x="47050" y="118401"/>
                  <a:pt x="37044" y="176128"/>
                </a:cubicBezTo>
                <a:cubicBezTo>
                  <a:pt x="27038" y="233855"/>
                  <a:pt x="37814" y="296971"/>
                  <a:pt x="50899" y="347001"/>
                </a:cubicBezTo>
                <a:cubicBezTo>
                  <a:pt x="63984" y="397031"/>
                  <a:pt x="124020" y="494013"/>
                  <a:pt x="115553" y="476310"/>
                </a:cubicBezTo>
                <a:cubicBezTo>
                  <a:pt x="107086" y="458607"/>
                  <a:pt x="3947" y="316983"/>
                  <a:pt x="99" y="240783"/>
                </a:cubicBezTo>
                <a:cubicBezTo>
                  <a:pt x="-3750" y="164583"/>
                  <a:pt x="104778" y="11413"/>
                  <a:pt x="110935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5" name="フリーフォーム 2314">
            <a:extLst>
              <a:ext uri="{FF2B5EF4-FFF2-40B4-BE49-F238E27FC236}">
                <a16:creationId xmlns:a16="http://schemas.microsoft.com/office/drawing/2014/main" id="{CE931F19-C2CD-205E-77D9-63F61291503A}"/>
              </a:ext>
            </a:extLst>
          </p:cNvPr>
          <p:cNvSpPr/>
          <p:nvPr/>
        </p:nvSpPr>
        <p:spPr>
          <a:xfrm>
            <a:off x="2327459" y="4913743"/>
            <a:ext cx="51107" cy="420261"/>
          </a:xfrm>
          <a:custGeom>
            <a:avLst/>
            <a:gdLst>
              <a:gd name="connsiteX0" fmla="*/ 37050 w 51107"/>
              <a:gd name="connsiteY0" fmla="*/ 2 h 420261"/>
              <a:gd name="connsiteX1" fmla="*/ 18577 w 51107"/>
              <a:gd name="connsiteY1" fmla="*/ 244766 h 420261"/>
              <a:gd name="connsiteX2" fmla="*/ 50905 w 51107"/>
              <a:gd name="connsiteY2" fmla="*/ 420257 h 420261"/>
              <a:gd name="connsiteX3" fmla="*/ 105 w 51107"/>
              <a:gd name="connsiteY3" fmla="*/ 249384 h 420261"/>
              <a:gd name="connsiteX4" fmla="*/ 37050 w 51107"/>
              <a:gd name="connsiteY4" fmla="*/ 2 h 42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7" h="420261">
                <a:moveTo>
                  <a:pt x="37050" y="2"/>
                </a:moveTo>
                <a:cubicBezTo>
                  <a:pt x="40129" y="-768"/>
                  <a:pt x="16268" y="174724"/>
                  <a:pt x="18577" y="244766"/>
                </a:cubicBezTo>
                <a:cubicBezTo>
                  <a:pt x="20886" y="314808"/>
                  <a:pt x="53984" y="419487"/>
                  <a:pt x="50905" y="420257"/>
                </a:cubicBezTo>
                <a:cubicBezTo>
                  <a:pt x="47826" y="421027"/>
                  <a:pt x="2414" y="316347"/>
                  <a:pt x="105" y="249384"/>
                </a:cubicBezTo>
                <a:cubicBezTo>
                  <a:pt x="-2204" y="182421"/>
                  <a:pt x="33971" y="772"/>
                  <a:pt x="370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6" name="フリーフォーム 2315">
            <a:extLst>
              <a:ext uri="{FF2B5EF4-FFF2-40B4-BE49-F238E27FC236}">
                <a16:creationId xmlns:a16="http://schemas.microsoft.com/office/drawing/2014/main" id="{A8EDEFCD-92F4-2456-B3AA-FAF0667C85E8}"/>
              </a:ext>
            </a:extLst>
          </p:cNvPr>
          <p:cNvSpPr/>
          <p:nvPr/>
        </p:nvSpPr>
        <p:spPr>
          <a:xfrm>
            <a:off x="2765735" y="5841410"/>
            <a:ext cx="65285" cy="264660"/>
          </a:xfrm>
          <a:custGeom>
            <a:avLst/>
            <a:gdLst>
              <a:gd name="connsiteX0" fmla="*/ 65210 w 65285"/>
              <a:gd name="connsiteY0" fmla="*/ 590 h 264660"/>
              <a:gd name="connsiteX1" fmla="*/ 14410 w 65285"/>
              <a:gd name="connsiteY1" fmla="*/ 120663 h 264660"/>
              <a:gd name="connsiteX2" fmla="*/ 55974 w 65285"/>
              <a:gd name="connsiteY2" fmla="*/ 263826 h 264660"/>
              <a:gd name="connsiteX3" fmla="*/ 556 w 65285"/>
              <a:gd name="connsiteY3" fmla="*/ 171463 h 264660"/>
              <a:gd name="connsiteX4" fmla="*/ 65210 w 65285"/>
              <a:gd name="connsiteY4" fmla="*/ 590 h 26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85" h="264660">
                <a:moveTo>
                  <a:pt x="65210" y="590"/>
                </a:moveTo>
                <a:cubicBezTo>
                  <a:pt x="67519" y="-7877"/>
                  <a:pt x="15949" y="76790"/>
                  <a:pt x="14410" y="120663"/>
                </a:cubicBezTo>
                <a:cubicBezTo>
                  <a:pt x="12871" y="164536"/>
                  <a:pt x="58283" y="255359"/>
                  <a:pt x="55974" y="263826"/>
                </a:cubicBezTo>
                <a:cubicBezTo>
                  <a:pt x="53665" y="272293"/>
                  <a:pt x="-6371" y="214566"/>
                  <a:pt x="556" y="171463"/>
                </a:cubicBezTo>
                <a:cubicBezTo>
                  <a:pt x="7483" y="128360"/>
                  <a:pt x="62901" y="9057"/>
                  <a:pt x="65210" y="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7" name="フリーフォーム 2316">
            <a:extLst>
              <a:ext uri="{FF2B5EF4-FFF2-40B4-BE49-F238E27FC236}">
                <a16:creationId xmlns:a16="http://schemas.microsoft.com/office/drawing/2014/main" id="{F01B77FF-2BD6-466F-BE14-FF3B3026714E}"/>
              </a:ext>
            </a:extLst>
          </p:cNvPr>
          <p:cNvSpPr/>
          <p:nvPr/>
        </p:nvSpPr>
        <p:spPr>
          <a:xfrm>
            <a:off x="2419691" y="5865044"/>
            <a:ext cx="314641" cy="97138"/>
          </a:xfrm>
          <a:custGeom>
            <a:avLst/>
            <a:gdLst>
              <a:gd name="connsiteX0" fmla="*/ 236 w 314641"/>
              <a:gd name="connsiteY0" fmla="*/ 47 h 97138"/>
              <a:gd name="connsiteX1" fmla="*/ 161873 w 314641"/>
              <a:gd name="connsiteY1" fmla="*/ 83174 h 97138"/>
              <a:gd name="connsiteX2" fmla="*/ 314273 w 314641"/>
              <a:gd name="connsiteY2" fmla="*/ 13901 h 97138"/>
              <a:gd name="connsiteX3" fmla="*/ 198818 w 314641"/>
              <a:gd name="connsiteY3" fmla="*/ 97029 h 97138"/>
              <a:gd name="connsiteX4" fmla="*/ 236 w 314641"/>
              <a:gd name="connsiteY4" fmla="*/ 47 h 9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41" h="97138">
                <a:moveTo>
                  <a:pt x="236" y="47"/>
                </a:moveTo>
                <a:cubicBezTo>
                  <a:pt x="-5922" y="-2262"/>
                  <a:pt x="109534" y="80865"/>
                  <a:pt x="161873" y="83174"/>
                </a:cubicBezTo>
                <a:cubicBezTo>
                  <a:pt x="214212" y="85483"/>
                  <a:pt x="308116" y="11592"/>
                  <a:pt x="314273" y="13901"/>
                </a:cubicBezTo>
                <a:cubicBezTo>
                  <a:pt x="320431" y="16210"/>
                  <a:pt x="248079" y="93181"/>
                  <a:pt x="198818" y="97029"/>
                </a:cubicBezTo>
                <a:cubicBezTo>
                  <a:pt x="149557" y="100878"/>
                  <a:pt x="6394" y="2356"/>
                  <a:pt x="23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8" name="フリーフォーム 2317">
            <a:extLst>
              <a:ext uri="{FF2B5EF4-FFF2-40B4-BE49-F238E27FC236}">
                <a16:creationId xmlns:a16="http://schemas.microsoft.com/office/drawing/2014/main" id="{BBB2F50E-F5A5-43B6-90AF-12B2DD115403}"/>
              </a:ext>
            </a:extLst>
          </p:cNvPr>
          <p:cNvSpPr/>
          <p:nvPr/>
        </p:nvSpPr>
        <p:spPr>
          <a:xfrm>
            <a:off x="2203120" y="4750984"/>
            <a:ext cx="74065" cy="403430"/>
          </a:xfrm>
          <a:custGeom>
            <a:avLst/>
            <a:gdLst>
              <a:gd name="connsiteX0" fmla="*/ 73644 w 74065"/>
              <a:gd name="connsiteY0" fmla="*/ 1125 h 403430"/>
              <a:gd name="connsiteX1" fmla="*/ 32080 w 74065"/>
              <a:gd name="connsiteY1" fmla="*/ 125816 h 403430"/>
              <a:gd name="connsiteX2" fmla="*/ 4371 w 74065"/>
              <a:gd name="connsiteY2" fmla="*/ 402907 h 403430"/>
              <a:gd name="connsiteX3" fmla="*/ 4371 w 74065"/>
              <a:gd name="connsiteY3" fmla="*/ 190471 h 403430"/>
              <a:gd name="connsiteX4" fmla="*/ 73644 w 74065"/>
              <a:gd name="connsiteY4" fmla="*/ 1125 h 40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65" h="403430">
                <a:moveTo>
                  <a:pt x="73644" y="1125"/>
                </a:moveTo>
                <a:cubicBezTo>
                  <a:pt x="78262" y="-9651"/>
                  <a:pt x="43625" y="58852"/>
                  <a:pt x="32080" y="125816"/>
                </a:cubicBezTo>
                <a:cubicBezTo>
                  <a:pt x="20535" y="192780"/>
                  <a:pt x="8989" y="392131"/>
                  <a:pt x="4371" y="402907"/>
                </a:cubicBezTo>
                <a:cubicBezTo>
                  <a:pt x="-247" y="413683"/>
                  <a:pt x="-2556" y="255126"/>
                  <a:pt x="4371" y="190471"/>
                </a:cubicBezTo>
                <a:cubicBezTo>
                  <a:pt x="11298" y="125817"/>
                  <a:pt x="69026" y="11901"/>
                  <a:pt x="73644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9" name="フリーフォーム 2318">
            <a:extLst>
              <a:ext uri="{FF2B5EF4-FFF2-40B4-BE49-F238E27FC236}">
                <a16:creationId xmlns:a16="http://schemas.microsoft.com/office/drawing/2014/main" id="{3592BA8D-041A-3224-6DD3-1233435589ED}"/>
              </a:ext>
            </a:extLst>
          </p:cNvPr>
          <p:cNvSpPr/>
          <p:nvPr/>
        </p:nvSpPr>
        <p:spPr>
          <a:xfrm>
            <a:off x="1413962" y="8424966"/>
            <a:ext cx="1112899" cy="216764"/>
          </a:xfrm>
          <a:custGeom>
            <a:avLst/>
            <a:gdLst>
              <a:gd name="connsiteX0" fmla="*/ 3009 w 1112899"/>
              <a:gd name="connsiteY0" fmla="*/ 181562 h 216764"/>
              <a:gd name="connsiteX1" fmla="*/ 400878 w 1112899"/>
              <a:gd name="connsiteY1" fmla="*/ 188542 h 216764"/>
              <a:gd name="connsiteX2" fmla="*/ 791766 w 1112899"/>
              <a:gd name="connsiteY2" fmla="*/ 41959 h 216764"/>
              <a:gd name="connsiteX3" fmla="*/ 1112853 w 1112899"/>
              <a:gd name="connsiteY3" fmla="*/ 78 h 216764"/>
              <a:gd name="connsiteX4" fmla="*/ 812707 w 1112899"/>
              <a:gd name="connsiteY4" fmla="*/ 48939 h 216764"/>
              <a:gd name="connsiteX5" fmla="*/ 456719 w 1112899"/>
              <a:gd name="connsiteY5" fmla="*/ 195523 h 216764"/>
              <a:gd name="connsiteX6" fmla="*/ 540481 w 1112899"/>
              <a:gd name="connsiteY6" fmla="*/ 188542 h 216764"/>
              <a:gd name="connsiteX7" fmla="*/ 233354 w 1112899"/>
              <a:gd name="connsiteY7" fmla="*/ 216463 h 216764"/>
              <a:gd name="connsiteX8" fmla="*/ 3009 w 1112899"/>
              <a:gd name="connsiteY8" fmla="*/ 181562 h 21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899" h="216764">
                <a:moveTo>
                  <a:pt x="3009" y="181562"/>
                </a:moveTo>
                <a:cubicBezTo>
                  <a:pt x="30930" y="176909"/>
                  <a:pt x="269419" y="211809"/>
                  <a:pt x="400878" y="188542"/>
                </a:cubicBezTo>
                <a:cubicBezTo>
                  <a:pt x="532337" y="165275"/>
                  <a:pt x="673104" y="73370"/>
                  <a:pt x="791766" y="41959"/>
                </a:cubicBezTo>
                <a:cubicBezTo>
                  <a:pt x="910428" y="10548"/>
                  <a:pt x="1109363" y="-1085"/>
                  <a:pt x="1112853" y="78"/>
                </a:cubicBezTo>
                <a:cubicBezTo>
                  <a:pt x="1116343" y="1241"/>
                  <a:pt x="922063" y="16365"/>
                  <a:pt x="812707" y="48939"/>
                </a:cubicBezTo>
                <a:cubicBezTo>
                  <a:pt x="703351" y="81513"/>
                  <a:pt x="502090" y="172256"/>
                  <a:pt x="456719" y="195523"/>
                </a:cubicBezTo>
                <a:cubicBezTo>
                  <a:pt x="411348" y="218790"/>
                  <a:pt x="540481" y="188542"/>
                  <a:pt x="540481" y="188542"/>
                </a:cubicBezTo>
                <a:cubicBezTo>
                  <a:pt x="503254" y="192032"/>
                  <a:pt x="318279" y="219953"/>
                  <a:pt x="233354" y="216463"/>
                </a:cubicBezTo>
                <a:cubicBezTo>
                  <a:pt x="148429" y="212973"/>
                  <a:pt x="-24912" y="186215"/>
                  <a:pt x="3009" y="18156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0" name="フリーフォーム 2319">
            <a:extLst>
              <a:ext uri="{FF2B5EF4-FFF2-40B4-BE49-F238E27FC236}">
                <a16:creationId xmlns:a16="http://schemas.microsoft.com/office/drawing/2014/main" id="{92E77577-CA50-EDA6-7912-3F1B87B9954C}"/>
              </a:ext>
            </a:extLst>
          </p:cNvPr>
          <p:cNvSpPr/>
          <p:nvPr/>
        </p:nvSpPr>
        <p:spPr>
          <a:xfrm>
            <a:off x="3117382" y="8522061"/>
            <a:ext cx="520977" cy="688413"/>
          </a:xfrm>
          <a:custGeom>
            <a:avLst/>
            <a:gdLst>
              <a:gd name="connsiteX0" fmla="*/ 2746 w 520977"/>
              <a:gd name="connsiteY0" fmla="*/ 705 h 688413"/>
              <a:gd name="connsiteX1" fmla="*/ 114429 w 520977"/>
              <a:gd name="connsiteY1" fmla="*/ 265951 h 688413"/>
              <a:gd name="connsiteX2" fmla="*/ 519278 w 520977"/>
              <a:gd name="connsiteY2" fmla="*/ 684760 h 688413"/>
              <a:gd name="connsiteX3" fmla="*/ 254032 w 520977"/>
              <a:gd name="connsiteY3" fmla="*/ 461395 h 688413"/>
              <a:gd name="connsiteX4" fmla="*/ 121409 w 520977"/>
              <a:gd name="connsiteY4" fmla="*/ 314812 h 688413"/>
              <a:gd name="connsiteX5" fmla="*/ 198191 w 520977"/>
              <a:gd name="connsiteY5" fmla="*/ 342733 h 688413"/>
              <a:gd name="connsiteX6" fmla="*/ 2746 w 520977"/>
              <a:gd name="connsiteY6" fmla="*/ 705 h 68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977" h="688413">
                <a:moveTo>
                  <a:pt x="2746" y="705"/>
                </a:moveTo>
                <a:cubicBezTo>
                  <a:pt x="-11214" y="-12092"/>
                  <a:pt x="28340" y="151942"/>
                  <a:pt x="114429" y="265951"/>
                </a:cubicBezTo>
                <a:cubicBezTo>
                  <a:pt x="200518" y="379960"/>
                  <a:pt x="496011" y="652186"/>
                  <a:pt x="519278" y="684760"/>
                </a:cubicBezTo>
                <a:cubicBezTo>
                  <a:pt x="542545" y="717334"/>
                  <a:pt x="320343" y="523053"/>
                  <a:pt x="254032" y="461395"/>
                </a:cubicBezTo>
                <a:cubicBezTo>
                  <a:pt x="187721" y="399737"/>
                  <a:pt x="130716" y="334589"/>
                  <a:pt x="121409" y="314812"/>
                </a:cubicBezTo>
                <a:cubicBezTo>
                  <a:pt x="112102" y="295035"/>
                  <a:pt x="216805" y="391594"/>
                  <a:pt x="198191" y="342733"/>
                </a:cubicBezTo>
                <a:cubicBezTo>
                  <a:pt x="179577" y="293872"/>
                  <a:pt x="16706" y="13502"/>
                  <a:pt x="2746" y="70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1" name="フリーフォーム 2320">
            <a:extLst>
              <a:ext uri="{FF2B5EF4-FFF2-40B4-BE49-F238E27FC236}">
                <a16:creationId xmlns:a16="http://schemas.microsoft.com/office/drawing/2014/main" id="{13163A4A-CE3D-B7FA-8EF8-65BD33D052C5}"/>
              </a:ext>
            </a:extLst>
          </p:cNvPr>
          <p:cNvSpPr/>
          <p:nvPr/>
        </p:nvSpPr>
        <p:spPr>
          <a:xfrm>
            <a:off x="1589666" y="8439311"/>
            <a:ext cx="1045356" cy="264276"/>
          </a:xfrm>
          <a:custGeom>
            <a:avLst/>
            <a:gdLst>
              <a:gd name="connsiteX0" fmla="*/ 1044477 w 1045356"/>
              <a:gd name="connsiteY0" fmla="*/ 14 h 264276"/>
              <a:gd name="connsiteX1" fmla="*/ 587277 w 1045356"/>
              <a:gd name="connsiteY1" fmla="*/ 138432 h 264276"/>
              <a:gd name="connsiteX2" fmla="*/ 469831 w 1045356"/>
              <a:gd name="connsiteY2" fmla="*/ 234906 h 264276"/>
              <a:gd name="connsiteX3" fmla="*/ 48 w 1045356"/>
              <a:gd name="connsiteY3" fmla="*/ 222322 h 264276"/>
              <a:gd name="connsiteX4" fmla="*/ 440470 w 1045356"/>
              <a:gd name="connsiteY4" fmla="*/ 264267 h 264276"/>
              <a:gd name="connsiteX5" fmla="*/ 457248 w 1045356"/>
              <a:gd name="connsiteY5" fmla="*/ 218128 h 264276"/>
              <a:gd name="connsiteX6" fmla="*/ 696334 w 1045356"/>
              <a:gd name="connsiteY6" fmla="*/ 130043 h 264276"/>
              <a:gd name="connsiteX7" fmla="*/ 1044477 w 1045356"/>
              <a:gd name="connsiteY7" fmla="*/ 14 h 26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5356" h="264276">
                <a:moveTo>
                  <a:pt x="1044477" y="14"/>
                </a:moveTo>
                <a:cubicBezTo>
                  <a:pt x="1026301" y="1412"/>
                  <a:pt x="683051" y="99283"/>
                  <a:pt x="587277" y="138432"/>
                </a:cubicBezTo>
                <a:cubicBezTo>
                  <a:pt x="491503" y="177581"/>
                  <a:pt x="567702" y="220924"/>
                  <a:pt x="469831" y="234906"/>
                </a:cubicBezTo>
                <a:cubicBezTo>
                  <a:pt x="371960" y="248888"/>
                  <a:pt x="4941" y="217429"/>
                  <a:pt x="48" y="222322"/>
                </a:cubicBezTo>
                <a:cubicBezTo>
                  <a:pt x="-4845" y="227215"/>
                  <a:pt x="364270" y="264966"/>
                  <a:pt x="440470" y="264267"/>
                </a:cubicBezTo>
                <a:cubicBezTo>
                  <a:pt x="516670" y="263568"/>
                  <a:pt x="414604" y="240499"/>
                  <a:pt x="457248" y="218128"/>
                </a:cubicBezTo>
                <a:cubicBezTo>
                  <a:pt x="499892" y="195757"/>
                  <a:pt x="598463" y="162900"/>
                  <a:pt x="696334" y="130043"/>
                </a:cubicBezTo>
                <a:cubicBezTo>
                  <a:pt x="794205" y="97186"/>
                  <a:pt x="1062653" y="-1384"/>
                  <a:pt x="1044477" y="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2" name="フリーフォーム 2321">
            <a:extLst>
              <a:ext uri="{FF2B5EF4-FFF2-40B4-BE49-F238E27FC236}">
                <a16:creationId xmlns:a16="http://schemas.microsoft.com/office/drawing/2014/main" id="{29B63622-DFF1-7CCE-4B34-4A1738065648}"/>
              </a:ext>
            </a:extLst>
          </p:cNvPr>
          <p:cNvSpPr/>
          <p:nvPr/>
        </p:nvSpPr>
        <p:spPr>
          <a:xfrm>
            <a:off x="1178519" y="8590308"/>
            <a:ext cx="247658" cy="260092"/>
          </a:xfrm>
          <a:custGeom>
            <a:avLst/>
            <a:gdLst>
              <a:gd name="connsiteX0" fmla="*/ 247609 w 247658"/>
              <a:gd name="connsiteY0" fmla="*/ 19 h 260092"/>
              <a:gd name="connsiteX1" fmla="*/ 79830 w 247658"/>
              <a:gd name="connsiteY1" fmla="*/ 117464 h 260092"/>
              <a:gd name="connsiteX2" fmla="*/ 134 w 247658"/>
              <a:gd name="connsiteY2" fmla="*/ 260077 h 260092"/>
              <a:gd name="connsiteX3" fmla="*/ 96608 w 247658"/>
              <a:gd name="connsiteY3" fmla="*/ 125853 h 260092"/>
              <a:gd name="connsiteX4" fmla="*/ 247609 w 247658"/>
              <a:gd name="connsiteY4" fmla="*/ 19 h 26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8" h="260092">
                <a:moveTo>
                  <a:pt x="247609" y="19"/>
                </a:moveTo>
                <a:cubicBezTo>
                  <a:pt x="244813" y="-1379"/>
                  <a:pt x="121076" y="74121"/>
                  <a:pt x="79830" y="117464"/>
                </a:cubicBezTo>
                <a:cubicBezTo>
                  <a:pt x="38584" y="160807"/>
                  <a:pt x="-2662" y="258679"/>
                  <a:pt x="134" y="260077"/>
                </a:cubicBezTo>
                <a:cubicBezTo>
                  <a:pt x="2930" y="261475"/>
                  <a:pt x="59557" y="167798"/>
                  <a:pt x="96608" y="125853"/>
                </a:cubicBezTo>
                <a:cubicBezTo>
                  <a:pt x="133659" y="83908"/>
                  <a:pt x="250405" y="1417"/>
                  <a:pt x="247609" y="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3" name="フリーフォーム 2322">
            <a:extLst>
              <a:ext uri="{FF2B5EF4-FFF2-40B4-BE49-F238E27FC236}">
                <a16:creationId xmlns:a16="http://schemas.microsoft.com/office/drawing/2014/main" id="{E47BDFF9-5B65-2DB2-0474-10807E00C808}"/>
              </a:ext>
            </a:extLst>
          </p:cNvPr>
          <p:cNvSpPr/>
          <p:nvPr/>
        </p:nvSpPr>
        <p:spPr>
          <a:xfrm>
            <a:off x="1462544" y="8746158"/>
            <a:ext cx="1592663" cy="428528"/>
          </a:xfrm>
          <a:custGeom>
            <a:avLst/>
            <a:gdLst>
              <a:gd name="connsiteX0" fmla="*/ 5529 w 1592663"/>
              <a:gd name="connsiteY0" fmla="*/ 3559 h 428528"/>
              <a:gd name="connsiteX1" fmla="*/ 668260 w 1592663"/>
              <a:gd name="connsiteY1" fmla="*/ 192312 h 428528"/>
              <a:gd name="connsiteX2" fmla="*/ 1549104 w 1592663"/>
              <a:gd name="connsiteY2" fmla="*/ 410425 h 428528"/>
              <a:gd name="connsiteX3" fmla="*/ 1377129 w 1592663"/>
              <a:gd name="connsiteY3" fmla="*/ 393648 h 428528"/>
              <a:gd name="connsiteX4" fmla="*/ 672454 w 1592663"/>
              <a:gd name="connsiteY4" fmla="*/ 213284 h 428528"/>
              <a:gd name="connsiteX5" fmla="*/ 399812 w 1592663"/>
              <a:gd name="connsiteY5" fmla="*/ 175534 h 428528"/>
              <a:gd name="connsiteX6" fmla="*/ 525647 w 1592663"/>
              <a:gd name="connsiteY6" fmla="*/ 171339 h 428528"/>
              <a:gd name="connsiteX7" fmla="*/ 362062 w 1592663"/>
              <a:gd name="connsiteY7" fmla="*/ 74866 h 428528"/>
              <a:gd name="connsiteX8" fmla="*/ 5529 w 1592663"/>
              <a:gd name="connsiteY8" fmla="*/ 3559 h 42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2663" h="428528">
                <a:moveTo>
                  <a:pt x="5529" y="3559"/>
                </a:moveTo>
                <a:cubicBezTo>
                  <a:pt x="56562" y="23133"/>
                  <a:pt x="410998" y="124501"/>
                  <a:pt x="668260" y="192312"/>
                </a:cubicBezTo>
                <a:cubicBezTo>
                  <a:pt x="925523" y="260123"/>
                  <a:pt x="1430959" y="376869"/>
                  <a:pt x="1549104" y="410425"/>
                </a:cubicBezTo>
                <a:cubicBezTo>
                  <a:pt x="1667249" y="443981"/>
                  <a:pt x="1523237" y="426505"/>
                  <a:pt x="1377129" y="393648"/>
                </a:cubicBezTo>
                <a:cubicBezTo>
                  <a:pt x="1231021" y="360791"/>
                  <a:pt x="835340" y="249636"/>
                  <a:pt x="672454" y="213284"/>
                </a:cubicBezTo>
                <a:cubicBezTo>
                  <a:pt x="509568" y="176932"/>
                  <a:pt x="424280" y="182525"/>
                  <a:pt x="399812" y="175534"/>
                </a:cubicBezTo>
                <a:cubicBezTo>
                  <a:pt x="375344" y="168543"/>
                  <a:pt x="531939" y="188117"/>
                  <a:pt x="525647" y="171339"/>
                </a:cubicBezTo>
                <a:cubicBezTo>
                  <a:pt x="519355" y="154561"/>
                  <a:pt x="452943" y="99334"/>
                  <a:pt x="362062" y="74866"/>
                </a:cubicBezTo>
                <a:cubicBezTo>
                  <a:pt x="271181" y="50398"/>
                  <a:pt x="-45504" y="-16015"/>
                  <a:pt x="5529" y="355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4" name="フリーフォーム 2323">
            <a:extLst>
              <a:ext uri="{FF2B5EF4-FFF2-40B4-BE49-F238E27FC236}">
                <a16:creationId xmlns:a16="http://schemas.microsoft.com/office/drawing/2014/main" id="{A9A26CFD-27A8-DE50-E363-4138870DAC29}"/>
              </a:ext>
            </a:extLst>
          </p:cNvPr>
          <p:cNvSpPr/>
          <p:nvPr/>
        </p:nvSpPr>
        <p:spPr>
          <a:xfrm>
            <a:off x="1238785" y="8674187"/>
            <a:ext cx="376105" cy="180399"/>
          </a:xfrm>
          <a:custGeom>
            <a:avLst/>
            <a:gdLst>
              <a:gd name="connsiteX0" fmla="*/ 376096 w 376105"/>
              <a:gd name="connsiteY0" fmla="*/ 30 h 180399"/>
              <a:gd name="connsiteX1" fmla="*/ 199927 w 376105"/>
              <a:gd name="connsiteY1" fmla="*/ 71336 h 180399"/>
              <a:gd name="connsiteX2" fmla="*/ 187343 w 376105"/>
              <a:gd name="connsiteY2" fmla="*/ 130059 h 180399"/>
              <a:gd name="connsiteX3" fmla="*/ 149593 w 376105"/>
              <a:gd name="connsiteY3" fmla="*/ 96503 h 180399"/>
              <a:gd name="connsiteX4" fmla="*/ 2786 w 376105"/>
              <a:gd name="connsiteY4" fmla="*/ 104892 h 180399"/>
              <a:gd name="connsiteX5" fmla="*/ 61509 w 376105"/>
              <a:gd name="connsiteY5" fmla="*/ 113281 h 180399"/>
              <a:gd name="connsiteX6" fmla="*/ 162176 w 376105"/>
              <a:gd name="connsiteY6" fmla="*/ 180393 h 180399"/>
              <a:gd name="connsiteX7" fmla="*/ 90870 w 376105"/>
              <a:gd name="connsiteY7" fmla="*/ 109086 h 180399"/>
              <a:gd name="connsiteX8" fmla="*/ 128621 w 376105"/>
              <a:gd name="connsiteY8" fmla="*/ 113281 h 180399"/>
              <a:gd name="connsiteX9" fmla="*/ 191538 w 376105"/>
              <a:gd name="connsiteY9" fmla="*/ 62947 h 180399"/>
              <a:gd name="connsiteX10" fmla="*/ 376096 w 376105"/>
              <a:gd name="connsiteY10" fmla="*/ 30 h 18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6105" h="180399">
                <a:moveTo>
                  <a:pt x="376096" y="30"/>
                </a:moveTo>
                <a:cubicBezTo>
                  <a:pt x="377494" y="1428"/>
                  <a:pt x="231386" y="49665"/>
                  <a:pt x="199927" y="71336"/>
                </a:cubicBezTo>
                <a:cubicBezTo>
                  <a:pt x="168468" y="93008"/>
                  <a:pt x="195732" y="125865"/>
                  <a:pt x="187343" y="130059"/>
                </a:cubicBezTo>
                <a:cubicBezTo>
                  <a:pt x="178954" y="134253"/>
                  <a:pt x="180352" y="100698"/>
                  <a:pt x="149593" y="96503"/>
                </a:cubicBezTo>
                <a:cubicBezTo>
                  <a:pt x="118833" y="92309"/>
                  <a:pt x="17467" y="102096"/>
                  <a:pt x="2786" y="104892"/>
                </a:cubicBezTo>
                <a:cubicBezTo>
                  <a:pt x="-11895" y="107688"/>
                  <a:pt x="34944" y="100698"/>
                  <a:pt x="61509" y="113281"/>
                </a:cubicBezTo>
                <a:cubicBezTo>
                  <a:pt x="88074" y="125865"/>
                  <a:pt x="157283" y="181092"/>
                  <a:pt x="162176" y="180393"/>
                </a:cubicBezTo>
                <a:cubicBezTo>
                  <a:pt x="167069" y="179694"/>
                  <a:pt x="96462" y="120271"/>
                  <a:pt x="90870" y="109086"/>
                </a:cubicBezTo>
                <a:cubicBezTo>
                  <a:pt x="85277" y="97901"/>
                  <a:pt x="111843" y="120971"/>
                  <a:pt x="128621" y="113281"/>
                </a:cubicBezTo>
                <a:cubicBezTo>
                  <a:pt x="145399" y="105591"/>
                  <a:pt x="154487" y="80424"/>
                  <a:pt x="191538" y="62947"/>
                </a:cubicBezTo>
                <a:cubicBezTo>
                  <a:pt x="228589" y="45470"/>
                  <a:pt x="374698" y="-1368"/>
                  <a:pt x="376096" y="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5" name="フリーフォーム 2324">
            <a:extLst>
              <a:ext uri="{FF2B5EF4-FFF2-40B4-BE49-F238E27FC236}">
                <a16:creationId xmlns:a16="http://schemas.microsoft.com/office/drawing/2014/main" id="{7F5A321B-77FB-D49F-B983-F6F8D1E9462F}"/>
              </a:ext>
            </a:extLst>
          </p:cNvPr>
          <p:cNvSpPr/>
          <p:nvPr/>
        </p:nvSpPr>
        <p:spPr>
          <a:xfrm>
            <a:off x="2683938" y="9118428"/>
            <a:ext cx="1123235" cy="265334"/>
          </a:xfrm>
          <a:custGeom>
            <a:avLst/>
            <a:gdLst>
              <a:gd name="connsiteX0" fmla="*/ 539 w 1123235"/>
              <a:gd name="connsiteY0" fmla="*/ 405 h 265334"/>
              <a:gd name="connsiteX1" fmla="*/ 562601 w 1123235"/>
              <a:gd name="connsiteY1" fmla="*/ 155601 h 265334"/>
              <a:gd name="connsiteX2" fmla="*/ 1116275 w 1123235"/>
              <a:gd name="connsiteY2" fmla="*/ 264658 h 265334"/>
              <a:gd name="connsiteX3" fmla="*/ 847827 w 1123235"/>
              <a:gd name="connsiteY3" fmla="*/ 197546 h 265334"/>
              <a:gd name="connsiteX4" fmla="*/ 466128 w 1123235"/>
              <a:gd name="connsiteY4" fmla="*/ 113656 h 265334"/>
              <a:gd name="connsiteX5" fmla="*/ 539 w 1123235"/>
              <a:gd name="connsiteY5" fmla="*/ 405 h 26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3235" h="265334">
                <a:moveTo>
                  <a:pt x="539" y="405"/>
                </a:moveTo>
                <a:cubicBezTo>
                  <a:pt x="16618" y="7396"/>
                  <a:pt x="376645" y="111559"/>
                  <a:pt x="562601" y="155601"/>
                </a:cubicBezTo>
                <a:cubicBezTo>
                  <a:pt x="748557" y="199643"/>
                  <a:pt x="1068737" y="257667"/>
                  <a:pt x="1116275" y="264658"/>
                </a:cubicBezTo>
                <a:cubicBezTo>
                  <a:pt x="1163813" y="271649"/>
                  <a:pt x="956185" y="222713"/>
                  <a:pt x="847827" y="197546"/>
                </a:cubicBezTo>
                <a:cubicBezTo>
                  <a:pt x="739469" y="172379"/>
                  <a:pt x="600352" y="148610"/>
                  <a:pt x="466128" y="113656"/>
                </a:cubicBezTo>
                <a:cubicBezTo>
                  <a:pt x="331904" y="78702"/>
                  <a:pt x="-15540" y="-6586"/>
                  <a:pt x="539" y="40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6" name="フリーフォーム 2325">
            <a:extLst>
              <a:ext uri="{FF2B5EF4-FFF2-40B4-BE49-F238E27FC236}">
                <a16:creationId xmlns:a16="http://schemas.microsoft.com/office/drawing/2014/main" id="{48D7F68B-148D-892C-AD02-933C025667A3}"/>
              </a:ext>
            </a:extLst>
          </p:cNvPr>
          <p:cNvSpPr/>
          <p:nvPr/>
        </p:nvSpPr>
        <p:spPr>
          <a:xfrm>
            <a:off x="1199587" y="8736873"/>
            <a:ext cx="72388" cy="272903"/>
          </a:xfrm>
          <a:custGeom>
            <a:avLst/>
            <a:gdLst>
              <a:gd name="connsiteX0" fmla="*/ 39 w 72388"/>
              <a:gd name="connsiteY0" fmla="*/ 261 h 272903"/>
              <a:gd name="connsiteX1" fmla="*/ 46178 w 72388"/>
              <a:gd name="connsiteY1" fmla="*/ 113512 h 272903"/>
              <a:gd name="connsiteX2" fmla="*/ 71345 w 72388"/>
              <a:gd name="connsiteY2" fmla="*/ 272903 h 272903"/>
              <a:gd name="connsiteX3" fmla="*/ 67151 w 72388"/>
              <a:gd name="connsiteY3" fmla="*/ 113512 h 272903"/>
              <a:gd name="connsiteX4" fmla="*/ 62956 w 72388"/>
              <a:gd name="connsiteY4" fmla="*/ 147068 h 272903"/>
              <a:gd name="connsiteX5" fmla="*/ 54567 w 72388"/>
              <a:gd name="connsiteY5" fmla="*/ 84151 h 272903"/>
              <a:gd name="connsiteX6" fmla="*/ 39 w 72388"/>
              <a:gd name="connsiteY6" fmla="*/ 261 h 27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88" h="272903">
                <a:moveTo>
                  <a:pt x="39" y="261"/>
                </a:moveTo>
                <a:cubicBezTo>
                  <a:pt x="-1359" y="5154"/>
                  <a:pt x="34294" y="68072"/>
                  <a:pt x="46178" y="113512"/>
                </a:cubicBezTo>
                <a:cubicBezTo>
                  <a:pt x="58062" y="158952"/>
                  <a:pt x="67850" y="272903"/>
                  <a:pt x="71345" y="272903"/>
                </a:cubicBezTo>
                <a:cubicBezTo>
                  <a:pt x="74840" y="272903"/>
                  <a:pt x="68549" y="134485"/>
                  <a:pt x="67151" y="113512"/>
                </a:cubicBezTo>
                <a:cubicBezTo>
                  <a:pt x="65753" y="92540"/>
                  <a:pt x="65053" y="151962"/>
                  <a:pt x="62956" y="147068"/>
                </a:cubicBezTo>
                <a:cubicBezTo>
                  <a:pt x="60859" y="142175"/>
                  <a:pt x="64354" y="107920"/>
                  <a:pt x="54567" y="84151"/>
                </a:cubicBezTo>
                <a:cubicBezTo>
                  <a:pt x="44780" y="60382"/>
                  <a:pt x="1437" y="-4632"/>
                  <a:pt x="39" y="26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7" name="フリーフォーム 2326">
            <a:extLst>
              <a:ext uri="{FF2B5EF4-FFF2-40B4-BE49-F238E27FC236}">
                <a16:creationId xmlns:a16="http://schemas.microsoft.com/office/drawing/2014/main" id="{B441F67F-7CE6-5D84-C9AD-D190D84BD1AB}"/>
              </a:ext>
            </a:extLst>
          </p:cNvPr>
          <p:cNvSpPr/>
          <p:nvPr/>
        </p:nvSpPr>
        <p:spPr>
          <a:xfrm>
            <a:off x="1018059" y="8975734"/>
            <a:ext cx="289410" cy="130748"/>
          </a:xfrm>
          <a:custGeom>
            <a:avLst/>
            <a:gdLst>
              <a:gd name="connsiteX0" fmla="*/ 1203 w 289410"/>
              <a:gd name="connsiteY0" fmla="*/ 130516 h 130748"/>
              <a:gd name="connsiteX1" fmla="*/ 286429 w 289410"/>
              <a:gd name="connsiteY1" fmla="*/ 486 h 130748"/>
              <a:gd name="connsiteX2" fmla="*/ 152205 w 289410"/>
              <a:gd name="connsiteY2" fmla="*/ 84376 h 130748"/>
              <a:gd name="connsiteX3" fmla="*/ 181567 w 289410"/>
              <a:gd name="connsiteY3" fmla="*/ 34042 h 130748"/>
              <a:gd name="connsiteX4" fmla="*/ 1203 w 289410"/>
              <a:gd name="connsiteY4" fmla="*/ 130516 h 13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410" h="130748">
                <a:moveTo>
                  <a:pt x="1203" y="130516"/>
                </a:moveTo>
                <a:cubicBezTo>
                  <a:pt x="18680" y="124923"/>
                  <a:pt x="261262" y="8176"/>
                  <a:pt x="286429" y="486"/>
                </a:cubicBezTo>
                <a:cubicBezTo>
                  <a:pt x="311596" y="-7204"/>
                  <a:pt x="169682" y="78783"/>
                  <a:pt x="152205" y="84376"/>
                </a:cubicBezTo>
                <a:cubicBezTo>
                  <a:pt x="134728" y="89969"/>
                  <a:pt x="201141" y="29148"/>
                  <a:pt x="181567" y="34042"/>
                </a:cubicBezTo>
                <a:cubicBezTo>
                  <a:pt x="161993" y="38936"/>
                  <a:pt x="-16274" y="136109"/>
                  <a:pt x="1203" y="13051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8" name="フリーフォーム 2327">
            <a:extLst>
              <a:ext uri="{FF2B5EF4-FFF2-40B4-BE49-F238E27FC236}">
                <a16:creationId xmlns:a16="http://schemas.microsoft.com/office/drawing/2014/main" id="{65CA0DDE-8F49-9932-E2F6-82149335EF00}"/>
              </a:ext>
            </a:extLst>
          </p:cNvPr>
          <p:cNvSpPr/>
          <p:nvPr/>
        </p:nvSpPr>
        <p:spPr>
          <a:xfrm>
            <a:off x="4021552" y="9473614"/>
            <a:ext cx="1100379" cy="1665172"/>
          </a:xfrm>
          <a:custGeom>
            <a:avLst/>
            <a:gdLst>
              <a:gd name="connsiteX0" fmla="*/ 969 w 1100379"/>
              <a:gd name="connsiteY0" fmla="*/ 1751 h 1665172"/>
              <a:gd name="connsiteX1" fmla="*/ 214888 w 1100379"/>
              <a:gd name="connsiteY1" fmla="*/ 198892 h 1665172"/>
              <a:gd name="connsiteX2" fmla="*/ 248444 w 1100379"/>
              <a:gd name="connsiteY2" fmla="*/ 198892 h 1665172"/>
              <a:gd name="connsiteX3" fmla="*/ 248444 w 1100379"/>
              <a:gd name="connsiteY3" fmla="*/ 236643 h 1665172"/>
              <a:gd name="connsiteX4" fmla="*/ 277806 w 1100379"/>
              <a:gd name="connsiteY4" fmla="*/ 240837 h 1665172"/>
              <a:gd name="connsiteX5" fmla="*/ 261028 w 1100379"/>
              <a:gd name="connsiteY5" fmla="*/ 274393 h 1665172"/>
              <a:gd name="connsiteX6" fmla="*/ 302973 w 1100379"/>
              <a:gd name="connsiteY6" fmla="*/ 282782 h 1665172"/>
              <a:gd name="connsiteX7" fmla="*/ 302973 w 1100379"/>
              <a:gd name="connsiteY7" fmla="*/ 333116 h 1665172"/>
              <a:gd name="connsiteX8" fmla="*/ 353307 w 1100379"/>
              <a:gd name="connsiteY8" fmla="*/ 354089 h 1665172"/>
              <a:gd name="connsiteX9" fmla="*/ 386863 w 1100379"/>
              <a:gd name="connsiteY9" fmla="*/ 391839 h 1665172"/>
              <a:gd name="connsiteX10" fmla="*/ 433002 w 1100379"/>
              <a:gd name="connsiteY10" fmla="*/ 509285 h 1665172"/>
              <a:gd name="connsiteX11" fmla="*/ 521087 w 1100379"/>
              <a:gd name="connsiteY11" fmla="*/ 568008 h 1665172"/>
              <a:gd name="connsiteX12" fmla="*/ 533670 w 1100379"/>
              <a:gd name="connsiteY12" fmla="*/ 681259 h 1665172"/>
              <a:gd name="connsiteX13" fmla="*/ 592393 w 1100379"/>
              <a:gd name="connsiteY13" fmla="*/ 739982 h 1665172"/>
              <a:gd name="connsiteX14" fmla="*/ 969898 w 1100379"/>
              <a:gd name="connsiteY14" fmla="*/ 1402713 h 1665172"/>
              <a:gd name="connsiteX15" fmla="*/ 1099927 w 1100379"/>
              <a:gd name="connsiteY15" fmla="*/ 1658577 h 1665172"/>
              <a:gd name="connsiteX16" fmla="*/ 1007648 w 1100379"/>
              <a:gd name="connsiteY16" fmla="*/ 1562103 h 1665172"/>
              <a:gd name="connsiteX17" fmla="*/ 873424 w 1100379"/>
              <a:gd name="connsiteY17" fmla="*/ 1268489 h 1665172"/>
              <a:gd name="connsiteX18" fmla="*/ 449780 w 1100379"/>
              <a:gd name="connsiteY18" fmla="*/ 559619 h 1665172"/>
              <a:gd name="connsiteX19" fmla="*/ 311362 w 1100379"/>
              <a:gd name="connsiteY19" fmla="*/ 328922 h 1665172"/>
              <a:gd name="connsiteX20" fmla="*/ 969 w 1100379"/>
              <a:gd name="connsiteY20" fmla="*/ 1751 h 166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00379" h="1665172">
                <a:moveTo>
                  <a:pt x="969" y="1751"/>
                </a:moveTo>
                <a:cubicBezTo>
                  <a:pt x="-15110" y="-19921"/>
                  <a:pt x="173642" y="166035"/>
                  <a:pt x="214888" y="198892"/>
                </a:cubicBezTo>
                <a:cubicBezTo>
                  <a:pt x="256134" y="231749"/>
                  <a:pt x="242851" y="192600"/>
                  <a:pt x="248444" y="198892"/>
                </a:cubicBezTo>
                <a:cubicBezTo>
                  <a:pt x="254037" y="205184"/>
                  <a:pt x="243550" y="229652"/>
                  <a:pt x="248444" y="236643"/>
                </a:cubicBezTo>
                <a:cubicBezTo>
                  <a:pt x="253338" y="243634"/>
                  <a:pt x="275709" y="234545"/>
                  <a:pt x="277806" y="240837"/>
                </a:cubicBezTo>
                <a:cubicBezTo>
                  <a:pt x="279903" y="247129"/>
                  <a:pt x="256834" y="267402"/>
                  <a:pt x="261028" y="274393"/>
                </a:cubicBezTo>
                <a:cubicBezTo>
                  <a:pt x="265222" y="281384"/>
                  <a:pt x="295982" y="272995"/>
                  <a:pt x="302973" y="282782"/>
                </a:cubicBezTo>
                <a:cubicBezTo>
                  <a:pt x="309964" y="292569"/>
                  <a:pt x="294584" y="321231"/>
                  <a:pt x="302973" y="333116"/>
                </a:cubicBezTo>
                <a:cubicBezTo>
                  <a:pt x="311362" y="345001"/>
                  <a:pt x="339325" y="344302"/>
                  <a:pt x="353307" y="354089"/>
                </a:cubicBezTo>
                <a:cubicBezTo>
                  <a:pt x="367289" y="363876"/>
                  <a:pt x="373581" y="365973"/>
                  <a:pt x="386863" y="391839"/>
                </a:cubicBezTo>
                <a:cubicBezTo>
                  <a:pt x="400146" y="417705"/>
                  <a:pt x="410631" y="479924"/>
                  <a:pt x="433002" y="509285"/>
                </a:cubicBezTo>
                <a:cubicBezTo>
                  <a:pt x="455373" y="538646"/>
                  <a:pt x="504309" y="539346"/>
                  <a:pt x="521087" y="568008"/>
                </a:cubicBezTo>
                <a:cubicBezTo>
                  <a:pt x="537865" y="596670"/>
                  <a:pt x="521786" y="652597"/>
                  <a:pt x="533670" y="681259"/>
                </a:cubicBezTo>
                <a:cubicBezTo>
                  <a:pt x="545554" y="709921"/>
                  <a:pt x="519688" y="619740"/>
                  <a:pt x="592393" y="739982"/>
                </a:cubicBezTo>
                <a:cubicBezTo>
                  <a:pt x="665098" y="860224"/>
                  <a:pt x="885309" y="1249614"/>
                  <a:pt x="969898" y="1402713"/>
                </a:cubicBezTo>
                <a:cubicBezTo>
                  <a:pt x="1054487" y="1555812"/>
                  <a:pt x="1093635" y="1632012"/>
                  <a:pt x="1099927" y="1658577"/>
                </a:cubicBezTo>
                <a:cubicBezTo>
                  <a:pt x="1106219" y="1685142"/>
                  <a:pt x="1045398" y="1627118"/>
                  <a:pt x="1007648" y="1562103"/>
                </a:cubicBezTo>
                <a:cubicBezTo>
                  <a:pt x="969898" y="1497088"/>
                  <a:pt x="966402" y="1435570"/>
                  <a:pt x="873424" y="1268489"/>
                </a:cubicBezTo>
                <a:cubicBezTo>
                  <a:pt x="780446" y="1101408"/>
                  <a:pt x="449780" y="559619"/>
                  <a:pt x="449780" y="559619"/>
                </a:cubicBezTo>
                <a:cubicBezTo>
                  <a:pt x="356103" y="403025"/>
                  <a:pt x="379872" y="419104"/>
                  <a:pt x="311362" y="328922"/>
                </a:cubicBezTo>
                <a:cubicBezTo>
                  <a:pt x="242852" y="238740"/>
                  <a:pt x="17048" y="23423"/>
                  <a:pt x="969" y="175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9" name="フリーフォーム 2328">
            <a:extLst>
              <a:ext uri="{FF2B5EF4-FFF2-40B4-BE49-F238E27FC236}">
                <a16:creationId xmlns:a16="http://schemas.microsoft.com/office/drawing/2014/main" id="{6BE9AE49-62FD-E5B8-19E7-B75710A3DCBD}"/>
              </a:ext>
            </a:extLst>
          </p:cNvPr>
          <p:cNvSpPr/>
          <p:nvPr/>
        </p:nvSpPr>
        <p:spPr>
          <a:xfrm>
            <a:off x="2724746" y="8468315"/>
            <a:ext cx="348486" cy="156170"/>
          </a:xfrm>
          <a:custGeom>
            <a:avLst/>
            <a:gdLst>
              <a:gd name="connsiteX0" fmla="*/ 1676 w 348486"/>
              <a:gd name="connsiteY0" fmla="*/ 371 h 156170"/>
              <a:gd name="connsiteX1" fmla="*/ 341430 w 348486"/>
              <a:gd name="connsiteY1" fmla="*/ 151373 h 156170"/>
              <a:gd name="connsiteX2" fmla="*/ 215595 w 348486"/>
              <a:gd name="connsiteY2" fmla="*/ 109428 h 156170"/>
              <a:gd name="connsiteX3" fmla="*/ 1676 w 348486"/>
              <a:gd name="connsiteY3" fmla="*/ 371 h 15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6" h="156170">
                <a:moveTo>
                  <a:pt x="1676" y="371"/>
                </a:moveTo>
                <a:cubicBezTo>
                  <a:pt x="22648" y="7362"/>
                  <a:pt x="305777" y="133197"/>
                  <a:pt x="341430" y="151373"/>
                </a:cubicBezTo>
                <a:cubicBezTo>
                  <a:pt x="377083" y="169549"/>
                  <a:pt x="268725" y="131799"/>
                  <a:pt x="215595" y="109428"/>
                </a:cubicBezTo>
                <a:cubicBezTo>
                  <a:pt x="162465" y="87057"/>
                  <a:pt x="-19296" y="-6620"/>
                  <a:pt x="1676" y="37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0" name="フリーフォーム 2329">
            <a:extLst>
              <a:ext uri="{FF2B5EF4-FFF2-40B4-BE49-F238E27FC236}">
                <a16:creationId xmlns:a16="http://schemas.microsoft.com/office/drawing/2014/main" id="{30DBAD61-7335-E05B-800A-A8ED8F26D58A}"/>
              </a:ext>
            </a:extLst>
          </p:cNvPr>
          <p:cNvSpPr/>
          <p:nvPr/>
        </p:nvSpPr>
        <p:spPr>
          <a:xfrm>
            <a:off x="3064294" y="8501385"/>
            <a:ext cx="236848" cy="495875"/>
          </a:xfrm>
          <a:custGeom>
            <a:avLst/>
            <a:gdLst>
              <a:gd name="connsiteX0" fmla="*/ 10271 w 236848"/>
              <a:gd name="connsiteY0" fmla="*/ 857 h 495875"/>
              <a:gd name="connsiteX1" fmla="*/ 18660 w 236848"/>
              <a:gd name="connsiteY1" fmla="*/ 118303 h 495875"/>
              <a:gd name="connsiteX2" fmla="*/ 102550 w 236848"/>
              <a:gd name="connsiteY2" fmla="*/ 307055 h 495875"/>
              <a:gd name="connsiteX3" fmla="*/ 43827 w 236848"/>
              <a:gd name="connsiteY3" fmla="*/ 206387 h 495875"/>
              <a:gd name="connsiteX4" fmla="*/ 236774 w 236848"/>
              <a:gd name="connsiteY4" fmla="*/ 495808 h 495875"/>
              <a:gd name="connsiteX5" fmla="*/ 18660 w 236848"/>
              <a:gd name="connsiteY5" fmla="*/ 177026 h 495875"/>
              <a:gd name="connsiteX6" fmla="*/ 10271 w 236848"/>
              <a:gd name="connsiteY6" fmla="*/ 857 h 49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848" h="495875">
                <a:moveTo>
                  <a:pt x="10271" y="857"/>
                </a:moveTo>
                <a:cubicBezTo>
                  <a:pt x="10271" y="-8930"/>
                  <a:pt x="3280" y="67270"/>
                  <a:pt x="18660" y="118303"/>
                </a:cubicBezTo>
                <a:cubicBezTo>
                  <a:pt x="34040" y="169336"/>
                  <a:pt x="98356" y="292374"/>
                  <a:pt x="102550" y="307055"/>
                </a:cubicBezTo>
                <a:cubicBezTo>
                  <a:pt x="106744" y="321736"/>
                  <a:pt x="21456" y="174928"/>
                  <a:pt x="43827" y="206387"/>
                </a:cubicBezTo>
                <a:cubicBezTo>
                  <a:pt x="66198" y="237846"/>
                  <a:pt x="240968" y="500701"/>
                  <a:pt x="236774" y="495808"/>
                </a:cubicBezTo>
                <a:cubicBezTo>
                  <a:pt x="232580" y="490915"/>
                  <a:pt x="55012" y="253925"/>
                  <a:pt x="18660" y="177026"/>
                </a:cubicBezTo>
                <a:cubicBezTo>
                  <a:pt x="-17692" y="100127"/>
                  <a:pt x="10271" y="10644"/>
                  <a:pt x="10271" y="8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1" name="フリーフォーム 2330">
            <a:extLst>
              <a:ext uri="{FF2B5EF4-FFF2-40B4-BE49-F238E27FC236}">
                <a16:creationId xmlns:a16="http://schemas.microsoft.com/office/drawing/2014/main" id="{7EBA0CD6-6E59-C745-5A22-034671301188}"/>
              </a:ext>
            </a:extLst>
          </p:cNvPr>
          <p:cNvSpPr/>
          <p:nvPr/>
        </p:nvSpPr>
        <p:spPr>
          <a:xfrm>
            <a:off x="3670163" y="9248685"/>
            <a:ext cx="604128" cy="646380"/>
          </a:xfrm>
          <a:custGeom>
            <a:avLst/>
            <a:gdLst>
              <a:gd name="connsiteX0" fmla="*/ 20 w 604128"/>
              <a:gd name="connsiteY0" fmla="*/ 177 h 646380"/>
              <a:gd name="connsiteX1" fmla="*/ 360747 w 604128"/>
              <a:gd name="connsiteY1" fmla="*/ 293792 h 646380"/>
              <a:gd name="connsiteX2" fmla="*/ 604028 w 604128"/>
              <a:gd name="connsiteY2" fmla="*/ 646130 h 646380"/>
              <a:gd name="connsiteX3" fmla="*/ 390109 w 604128"/>
              <a:gd name="connsiteY3" fmla="*/ 348321 h 646380"/>
              <a:gd name="connsiteX4" fmla="*/ 343969 w 604128"/>
              <a:gd name="connsiteY4" fmla="*/ 251847 h 646380"/>
              <a:gd name="connsiteX5" fmla="*/ 20 w 604128"/>
              <a:gd name="connsiteY5" fmla="*/ 177 h 64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128" h="646380">
                <a:moveTo>
                  <a:pt x="20" y="177"/>
                </a:moveTo>
                <a:cubicBezTo>
                  <a:pt x="2816" y="7168"/>
                  <a:pt x="260079" y="186133"/>
                  <a:pt x="360747" y="293792"/>
                </a:cubicBezTo>
                <a:cubicBezTo>
                  <a:pt x="461415" y="401451"/>
                  <a:pt x="599134" y="637042"/>
                  <a:pt x="604028" y="646130"/>
                </a:cubicBezTo>
                <a:cubicBezTo>
                  <a:pt x="608922" y="655218"/>
                  <a:pt x="433452" y="414035"/>
                  <a:pt x="390109" y="348321"/>
                </a:cubicBezTo>
                <a:cubicBezTo>
                  <a:pt x="346766" y="282607"/>
                  <a:pt x="403391" y="308473"/>
                  <a:pt x="343969" y="251847"/>
                </a:cubicBezTo>
                <a:cubicBezTo>
                  <a:pt x="284547" y="195221"/>
                  <a:pt x="-2776" y="-6814"/>
                  <a:pt x="20" y="17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2" name="フリーフォーム 2331">
            <a:extLst>
              <a:ext uri="{FF2B5EF4-FFF2-40B4-BE49-F238E27FC236}">
                <a16:creationId xmlns:a16="http://schemas.microsoft.com/office/drawing/2014/main" id="{0498E0FA-CCBC-8EC0-7869-362DAF4E9CB6}"/>
              </a:ext>
            </a:extLst>
          </p:cNvPr>
          <p:cNvSpPr/>
          <p:nvPr/>
        </p:nvSpPr>
        <p:spPr>
          <a:xfrm>
            <a:off x="3602412" y="9198397"/>
            <a:ext cx="452582" cy="298088"/>
          </a:xfrm>
          <a:custGeom>
            <a:avLst/>
            <a:gdLst>
              <a:gd name="connsiteX0" fmla="*/ 660 w 452582"/>
              <a:gd name="connsiteY0" fmla="*/ 131 h 298088"/>
              <a:gd name="connsiteX1" fmla="*/ 273302 w 452582"/>
              <a:gd name="connsiteY1" fmla="*/ 142744 h 298088"/>
              <a:gd name="connsiteX2" fmla="*/ 449471 w 452582"/>
              <a:gd name="connsiteY2" fmla="*/ 297941 h 298088"/>
              <a:gd name="connsiteX3" fmla="*/ 357192 w 452582"/>
              <a:gd name="connsiteY3" fmla="*/ 167911 h 298088"/>
              <a:gd name="connsiteX4" fmla="*/ 660 w 452582"/>
              <a:gd name="connsiteY4" fmla="*/ 131 h 29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582" h="298088">
                <a:moveTo>
                  <a:pt x="660" y="131"/>
                </a:moveTo>
                <a:cubicBezTo>
                  <a:pt x="-13322" y="-4063"/>
                  <a:pt x="198500" y="93109"/>
                  <a:pt x="273302" y="142744"/>
                </a:cubicBezTo>
                <a:cubicBezTo>
                  <a:pt x="348104" y="192379"/>
                  <a:pt x="435489" y="293747"/>
                  <a:pt x="449471" y="297941"/>
                </a:cubicBezTo>
                <a:cubicBezTo>
                  <a:pt x="463453" y="302135"/>
                  <a:pt x="429897" y="216148"/>
                  <a:pt x="357192" y="167911"/>
                </a:cubicBezTo>
                <a:cubicBezTo>
                  <a:pt x="284487" y="119674"/>
                  <a:pt x="14642" y="4325"/>
                  <a:pt x="660" y="13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3" name="フリーフォーム 2332">
            <a:extLst>
              <a:ext uri="{FF2B5EF4-FFF2-40B4-BE49-F238E27FC236}">
                <a16:creationId xmlns:a16="http://schemas.microsoft.com/office/drawing/2014/main" id="{4B2EBFE9-E3D3-BD3E-A971-B3B8267685F1}"/>
              </a:ext>
            </a:extLst>
          </p:cNvPr>
          <p:cNvSpPr/>
          <p:nvPr/>
        </p:nvSpPr>
        <p:spPr>
          <a:xfrm>
            <a:off x="4324367" y="9944318"/>
            <a:ext cx="738614" cy="1238969"/>
          </a:xfrm>
          <a:custGeom>
            <a:avLst/>
            <a:gdLst>
              <a:gd name="connsiteX0" fmla="*/ 158 w 738614"/>
              <a:gd name="connsiteY0" fmla="*/ 831 h 1238969"/>
              <a:gd name="connsiteX1" fmla="*/ 432191 w 738614"/>
              <a:gd name="connsiteY1" fmla="*/ 663561 h 1238969"/>
              <a:gd name="connsiteX2" fmla="*/ 738389 w 738614"/>
              <a:gd name="connsiteY2" fmla="*/ 1238207 h 1238969"/>
              <a:gd name="connsiteX3" fmla="*/ 386051 w 738614"/>
              <a:gd name="connsiteY3" fmla="*/ 541921 h 1238969"/>
              <a:gd name="connsiteX4" fmla="*/ 158 w 738614"/>
              <a:gd name="connsiteY4" fmla="*/ 831 h 123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614" h="1238969">
                <a:moveTo>
                  <a:pt x="158" y="831"/>
                </a:moveTo>
                <a:cubicBezTo>
                  <a:pt x="7848" y="21104"/>
                  <a:pt x="309153" y="457332"/>
                  <a:pt x="432191" y="663561"/>
                </a:cubicBezTo>
                <a:cubicBezTo>
                  <a:pt x="555230" y="869790"/>
                  <a:pt x="746079" y="1258480"/>
                  <a:pt x="738389" y="1238207"/>
                </a:cubicBezTo>
                <a:cubicBezTo>
                  <a:pt x="730699" y="1217934"/>
                  <a:pt x="506293" y="748150"/>
                  <a:pt x="386051" y="541921"/>
                </a:cubicBezTo>
                <a:cubicBezTo>
                  <a:pt x="265809" y="335692"/>
                  <a:pt x="-7532" y="-19442"/>
                  <a:pt x="158" y="8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4" name="フリーフォーム 2333">
            <a:extLst>
              <a:ext uri="{FF2B5EF4-FFF2-40B4-BE49-F238E27FC236}">
                <a16:creationId xmlns:a16="http://schemas.microsoft.com/office/drawing/2014/main" id="{1CC37384-D0E9-3F8B-3307-C25ACA40BD24}"/>
              </a:ext>
            </a:extLst>
          </p:cNvPr>
          <p:cNvSpPr/>
          <p:nvPr/>
        </p:nvSpPr>
        <p:spPr>
          <a:xfrm>
            <a:off x="4454406" y="10247079"/>
            <a:ext cx="567675" cy="1179353"/>
          </a:xfrm>
          <a:custGeom>
            <a:avLst/>
            <a:gdLst>
              <a:gd name="connsiteX0" fmla="*/ 148 w 567675"/>
              <a:gd name="connsiteY0" fmla="*/ 73 h 1179353"/>
              <a:gd name="connsiteX1" fmla="*/ 415403 w 567675"/>
              <a:gd name="connsiteY1" fmla="*/ 704749 h 1179353"/>
              <a:gd name="connsiteX2" fmla="*/ 562211 w 567675"/>
              <a:gd name="connsiteY2" fmla="*/ 1157754 h 1179353"/>
              <a:gd name="connsiteX3" fmla="*/ 520266 w 567675"/>
              <a:gd name="connsiteY3" fmla="*/ 1061281 h 1179353"/>
              <a:gd name="connsiteX4" fmla="*/ 369264 w 567675"/>
              <a:gd name="connsiteY4" fmla="*/ 662804 h 1179353"/>
              <a:gd name="connsiteX5" fmla="*/ 148 w 567675"/>
              <a:gd name="connsiteY5" fmla="*/ 73 h 117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675" h="1179353">
                <a:moveTo>
                  <a:pt x="148" y="73"/>
                </a:moveTo>
                <a:cubicBezTo>
                  <a:pt x="7838" y="7064"/>
                  <a:pt x="321726" y="511802"/>
                  <a:pt x="415403" y="704749"/>
                </a:cubicBezTo>
                <a:cubicBezTo>
                  <a:pt x="509080" y="897696"/>
                  <a:pt x="544734" y="1098332"/>
                  <a:pt x="562211" y="1157754"/>
                </a:cubicBezTo>
                <a:cubicBezTo>
                  <a:pt x="579688" y="1217176"/>
                  <a:pt x="552424" y="1143773"/>
                  <a:pt x="520266" y="1061281"/>
                </a:cubicBezTo>
                <a:cubicBezTo>
                  <a:pt x="488108" y="978789"/>
                  <a:pt x="452455" y="841070"/>
                  <a:pt x="369264" y="662804"/>
                </a:cubicBezTo>
                <a:cubicBezTo>
                  <a:pt x="286073" y="484538"/>
                  <a:pt x="-7542" y="-6918"/>
                  <a:pt x="148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5" name="フリーフォーム 2334">
            <a:extLst>
              <a:ext uri="{FF2B5EF4-FFF2-40B4-BE49-F238E27FC236}">
                <a16:creationId xmlns:a16="http://schemas.microsoft.com/office/drawing/2014/main" id="{9E7B3C68-CD3F-0A39-87E2-56D4F7E486EF}"/>
              </a:ext>
            </a:extLst>
          </p:cNvPr>
          <p:cNvSpPr/>
          <p:nvPr/>
        </p:nvSpPr>
        <p:spPr>
          <a:xfrm>
            <a:off x="5032526" y="11147940"/>
            <a:ext cx="89837" cy="245947"/>
          </a:xfrm>
          <a:custGeom>
            <a:avLst/>
            <a:gdLst>
              <a:gd name="connsiteX0" fmla="*/ 88953 w 89837"/>
              <a:gd name="connsiteY0" fmla="*/ 1029 h 245947"/>
              <a:gd name="connsiteX1" fmla="*/ 5063 w 89837"/>
              <a:gd name="connsiteY1" fmla="*/ 206559 h 245947"/>
              <a:gd name="connsiteX2" fmla="*/ 13452 w 89837"/>
              <a:gd name="connsiteY2" fmla="*/ 240115 h 245947"/>
              <a:gd name="connsiteX3" fmla="*/ 47008 w 89837"/>
              <a:gd name="connsiteY3" fmla="*/ 131058 h 245947"/>
              <a:gd name="connsiteX4" fmla="*/ 88953 w 89837"/>
              <a:gd name="connsiteY4" fmla="*/ 1029 h 24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7" h="245947">
                <a:moveTo>
                  <a:pt x="88953" y="1029"/>
                </a:moveTo>
                <a:cubicBezTo>
                  <a:pt x="81962" y="13613"/>
                  <a:pt x="17646" y="166711"/>
                  <a:pt x="5063" y="206559"/>
                </a:cubicBezTo>
                <a:cubicBezTo>
                  <a:pt x="-7520" y="246407"/>
                  <a:pt x="6461" y="252699"/>
                  <a:pt x="13452" y="240115"/>
                </a:cubicBezTo>
                <a:cubicBezTo>
                  <a:pt x="20443" y="227532"/>
                  <a:pt x="34424" y="167410"/>
                  <a:pt x="47008" y="131058"/>
                </a:cubicBezTo>
                <a:cubicBezTo>
                  <a:pt x="59592" y="94706"/>
                  <a:pt x="95944" y="-11555"/>
                  <a:pt x="88953" y="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6" name="フリーフォーム 2335">
            <a:extLst>
              <a:ext uri="{FF2B5EF4-FFF2-40B4-BE49-F238E27FC236}">
                <a16:creationId xmlns:a16="http://schemas.microsoft.com/office/drawing/2014/main" id="{87905C1C-8B2E-9A65-C16A-C58811CF3A89}"/>
              </a:ext>
            </a:extLst>
          </p:cNvPr>
          <p:cNvSpPr/>
          <p:nvPr/>
        </p:nvSpPr>
        <p:spPr>
          <a:xfrm>
            <a:off x="5124394" y="11140579"/>
            <a:ext cx="77011" cy="385908"/>
          </a:xfrm>
          <a:custGeom>
            <a:avLst/>
            <a:gdLst>
              <a:gd name="connsiteX0" fmla="*/ 1279 w 77011"/>
              <a:gd name="connsiteY0" fmla="*/ 1 h 385908"/>
              <a:gd name="connsiteX1" fmla="*/ 13863 w 77011"/>
              <a:gd name="connsiteY1" fmla="*/ 297810 h 385908"/>
              <a:gd name="connsiteX2" fmla="*/ 76780 w 77011"/>
              <a:gd name="connsiteY2" fmla="*/ 385894 h 385908"/>
              <a:gd name="connsiteX3" fmla="*/ 34835 w 77011"/>
              <a:gd name="connsiteY3" fmla="*/ 302004 h 385908"/>
              <a:gd name="connsiteX4" fmla="*/ 1279 w 77011"/>
              <a:gd name="connsiteY4" fmla="*/ 1 h 38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011" h="385908">
                <a:moveTo>
                  <a:pt x="1279" y="1"/>
                </a:moveTo>
                <a:cubicBezTo>
                  <a:pt x="-2216" y="-698"/>
                  <a:pt x="1280" y="233495"/>
                  <a:pt x="13863" y="297810"/>
                </a:cubicBezTo>
                <a:cubicBezTo>
                  <a:pt x="26447" y="362126"/>
                  <a:pt x="73285" y="385195"/>
                  <a:pt x="76780" y="385894"/>
                </a:cubicBezTo>
                <a:cubicBezTo>
                  <a:pt x="80275" y="386593"/>
                  <a:pt x="43224" y="362125"/>
                  <a:pt x="34835" y="302004"/>
                </a:cubicBezTo>
                <a:cubicBezTo>
                  <a:pt x="26446" y="241883"/>
                  <a:pt x="4774" y="700"/>
                  <a:pt x="127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7" name="フリーフォーム 2336">
            <a:extLst>
              <a:ext uri="{FF2B5EF4-FFF2-40B4-BE49-F238E27FC236}">
                <a16:creationId xmlns:a16="http://schemas.microsoft.com/office/drawing/2014/main" id="{2B3C98BC-4228-99F0-4686-803A0A58FCD7}"/>
              </a:ext>
            </a:extLst>
          </p:cNvPr>
          <p:cNvSpPr/>
          <p:nvPr/>
        </p:nvSpPr>
        <p:spPr>
          <a:xfrm>
            <a:off x="5125660" y="11143906"/>
            <a:ext cx="140661" cy="383350"/>
          </a:xfrm>
          <a:custGeom>
            <a:avLst/>
            <a:gdLst>
              <a:gd name="connsiteX0" fmla="*/ 13 w 140661"/>
              <a:gd name="connsiteY0" fmla="*/ 13452 h 383350"/>
              <a:gd name="connsiteX1" fmla="*/ 125848 w 140661"/>
              <a:gd name="connsiteY1" fmla="*/ 5063 h 383350"/>
              <a:gd name="connsiteX2" fmla="*/ 130043 w 140661"/>
              <a:gd name="connsiteY2" fmla="*/ 88953 h 383350"/>
              <a:gd name="connsiteX3" fmla="*/ 109070 w 140661"/>
              <a:gd name="connsiteY3" fmla="*/ 302872 h 383350"/>
              <a:gd name="connsiteX4" fmla="*/ 88098 w 140661"/>
              <a:gd name="connsiteY4" fmla="*/ 382567 h 383350"/>
              <a:gd name="connsiteX5" fmla="*/ 125848 w 140661"/>
              <a:gd name="connsiteY5" fmla="*/ 323844 h 383350"/>
              <a:gd name="connsiteX6" fmla="*/ 134237 w 140661"/>
              <a:gd name="connsiteY6" fmla="*/ 47008 h 383350"/>
              <a:gd name="connsiteX7" fmla="*/ 13 w 140661"/>
              <a:gd name="connsiteY7" fmla="*/ 13452 h 38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661" h="383350">
                <a:moveTo>
                  <a:pt x="13" y="13452"/>
                </a:moveTo>
                <a:cubicBezTo>
                  <a:pt x="-1385" y="6461"/>
                  <a:pt x="104176" y="-7520"/>
                  <a:pt x="125848" y="5063"/>
                </a:cubicBezTo>
                <a:cubicBezTo>
                  <a:pt x="147520" y="17646"/>
                  <a:pt x="132839" y="39318"/>
                  <a:pt x="130043" y="88953"/>
                </a:cubicBezTo>
                <a:cubicBezTo>
                  <a:pt x="127247" y="138588"/>
                  <a:pt x="116061" y="253936"/>
                  <a:pt x="109070" y="302872"/>
                </a:cubicBezTo>
                <a:cubicBezTo>
                  <a:pt x="102079" y="351808"/>
                  <a:pt x="85302" y="379072"/>
                  <a:pt x="88098" y="382567"/>
                </a:cubicBezTo>
                <a:cubicBezTo>
                  <a:pt x="90894" y="386062"/>
                  <a:pt x="118158" y="379771"/>
                  <a:pt x="125848" y="323844"/>
                </a:cubicBezTo>
                <a:cubicBezTo>
                  <a:pt x="133538" y="267917"/>
                  <a:pt x="149617" y="98041"/>
                  <a:pt x="134237" y="47008"/>
                </a:cubicBezTo>
                <a:cubicBezTo>
                  <a:pt x="118857" y="-4025"/>
                  <a:pt x="1411" y="20443"/>
                  <a:pt x="13" y="13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8" name="フリーフォーム 2337">
            <a:extLst>
              <a:ext uri="{FF2B5EF4-FFF2-40B4-BE49-F238E27FC236}">
                <a16:creationId xmlns:a16="http://schemas.microsoft.com/office/drawing/2014/main" id="{5EC828A1-5607-7614-BEB7-2FA143D89761}"/>
              </a:ext>
            </a:extLst>
          </p:cNvPr>
          <p:cNvSpPr/>
          <p:nvPr/>
        </p:nvSpPr>
        <p:spPr>
          <a:xfrm>
            <a:off x="5090635" y="11331211"/>
            <a:ext cx="44909" cy="511004"/>
          </a:xfrm>
          <a:custGeom>
            <a:avLst/>
            <a:gdLst>
              <a:gd name="connsiteX0" fmla="*/ 43427 w 44909"/>
              <a:gd name="connsiteY0" fmla="*/ 6510 h 511004"/>
              <a:gd name="connsiteX1" fmla="*/ 1482 w 44909"/>
              <a:gd name="connsiteY1" fmla="*/ 199457 h 511004"/>
              <a:gd name="connsiteX2" fmla="*/ 9871 w 44909"/>
              <a:gd name="connsiteY2" fmla="*/ 509850 h 511004"/>
              <a:gd name="connsiteX3" fmla="*/ 14066 w 44909"/>
              <a:gd name="connsiteY3" fmla="*/ 295930 h 511004"/>
              <a:gd name="connsiteX4" fmla="*/ 35038 w 44909"/>
              <a:gd name="connsiteY4" fmla="*/ 65233 h 511004"/>
              <a:gd name="connsiteX5" fmla="*/ 43427 w 44909"/>
              <a:gd name="connsiteY5" fmla="*/ 6510 h 51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09" h="511004">
                <a:moveTo>
                  <a:pt x="43427" y="6510"/>
                </a:moveTo>
                <a:cubicBezTo>
                  <a:pt x="37834" y="28881"/>
                  <a:pt x="7075" y="115567"/>
                  <a:pt x="1482" y="199457"/>
                </a:cubicBezTo>
                <a:cubicBezTo>
                  <a:pt x="-4111" y="283347"/>
                  <a:pt x="7774" y="493771"/>
                  <a:pt x="9871" y="509850"/>
                </a:cubicBezTo>
                <a:cubicBezTo>
                  <a:pt x="11968" y="525929"/>
                  <a:pt x="9872" y="370033"/>
                  <a:pt x="14066" y="295930"/>
                </a:cubicBezTo>
                <a:cubicBezTo>
                  <a:pt x="18260" y="221827"/>
                  <a:pt x="35038" y="65233"/>
                  <a:pt x="35038" y="65233"/>
                </a:cubicBezTo>
                <a:cubicBezTo>
                  <a:pt x="37135" y="23288"/>
                  <a:pt x="49020" y="-15861"/>
                  <a:pt x="43427" y="6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9" name="フリーフォーム 2338">
            <a:extLst>
              <a:ext uri="{FF2B5EF4-FFF2-40B4-BE49-F238E27FC236}">
                <a16:creationId xmlns:a16="http://schemas.microsoft.com/office/drawing/2014/main" id="{3F7DA67E-158B-227A-E53E-3258A4061D7F}"/>
              </a:ext>
            </a:extLst>
          </p:cNvPr>
          <p:cNvSpPr/>
          <p:nvPr/>
        </p:nvSpPr>
        <p:spPr>
          <a:xfrm>
            <a:off x="5234355" y="11341364"/>
            <a:ext cx="81218" cy="500209"/>
          </a:xfrm>
          <a:custGeom>
            <a:avLst/>
            <a:gdLst>
              <a:gd name="connsiteX0" fmla="*/ 80071 w 81218"/>
              <a:gd name="connsiteY0" fmla="*/ 552 h 500209"/>
              <a:gd name="connsiteX1" fmla="*/ 63293 w 81218"/>
              <a:gd name="connsiteY1" fmla="*/ 214471 h 500209"/>
              <a:gd name="connsiteX2" fmla="*/ 375 w 81218"/>
              <a:gd name="connsiteY2" fmla="*/ 499697 h 500209"/>
              <a:gd name="connsiteX3" fmla="*/ 38126 w 81218"/>
              <a:gd name="connsiteY3" fmla="*/ 277388 h 500209"/>
              <a:gd name="connsiteX4" fmla="*/ 80071 w 81218"/>
              <a:gd name="connsiteY4" fmla="*/ 552 h 50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18" h="500209">
                <a:moveTo>
                  <a:pt x="80071" y="552"/>
                </a:moveTo>
                <a:cubicBezTo>
                  <a:pt x="84265" y="-9934"/>
                  <a:pt x="76576" y="131280"/>
                  <a:pt x="63293" y="214471"/>
                </a:cubicBezTo>
                <a:cubicBezTo>
                  <a:pt x="50010" y="297662"/>
                  <a:pt x="4569" y="489211"/>
                  <a:pt x="375" y="499697"/>
                </a:cubicBezTo>
                <a:cubicBezTo>
                  <a:pt x="-3819" y="510183"/>
                  <a:pt x="28339" y="357084"/>
                  <a:pt x="38126" y="277388"/>
                </a:cubicBezTo>
                <a:cubicBezTo>
                  <a:pt x="47913" y="197692"/>
                  <a:pt x="75877" y="11038"/>
                  <a:pt x="80071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0" name="フリーフォーム 2339">
            <a:extLst>
              <a:ext uri="{FF2B5EF4-FFF2-40B4-BE49-F238E27FC236}">
                <a16:creationId xmlns:a16="http://schemas.microsoft.com/office/drawing/2014/main" id="{1DF4DF6D-AD0F-C484-23D5-EB0CAA5ABC1F}"/>
              </a:ext>
            </a:extLst>
          </p:cNvPr>
          <p:cNvSpPr/>
          <p:nvPr/>
        </p:nvSpPr>
        <p:spPr>
          <a:xfrm>
            <a:off x="5045463" y="11412497"/>
            <a:ext cx="17293" cy="421169"/>
          </a:xfrm>
          <a:custGeom>
            <a:avLst/>
            <a:gdLst>
              <a:gd name="connsiteX0" fmla="*/ 515 w 17293"/>
              <a:gd name="connsiteY0" fmla="*/ 725 h 421169"/>
              <a:gd name="connsiteX1" fmla="*/ 4709 w 17293"/>
              <a:gd name="connsiteY1" fmla="*/ 264978 h 421169"/>
              <a:gd name="connsiteX2" fmla="*/ 8904 w 17293"/>
              <a:gd name="connsiteY2" fmla="*/ 420175 h 421169"/>
              <a:gd name="connsiteX3" fmla="*/ 17293 w 17293"/>
              <a:gd name="connsiteY3" fmla="*/ 193672 h 421169"/>
              <a:gd name="connsiteX4" fmla="*/ 515 w 17293"/>
              <a:gd name="connsiteY4" fmla="*/ 725 h 42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93" h="421169">
                <a:moveTo>
                  <a:pt x="515" y="725"/>
                </a:moveTo>
                <a:cubicBezTo>
                  <a:pt x="-1582" y="12609"/>
                  <a:pt x="3311" y="195070"/>
                  <a:pt x="4709" y="264978"/>
                </a:cubicBezTo>
                <a:cubicBezTo>
                  <a:pt x="6107" y="334886"/>
                  <a:pt x="6807" y="432059"/>
                  <a:pt x="8904" y="420175"/>
                </a:cubicBezTo>
                <a:cubicBezTo>
                  <a:pt x="11001" y="408291"/>
                  <a:pt x="17293" y="261483"/>
                  <a:pt x="17293" y="193672"/>
                </a:cubicBezTo>
                <a:cubicBezTo>
                  <a:pt x="17293" y="125861"/>
                  <a:pt x="2612" y="-11159"/>
                  <a:pt x="515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1" name="フリーフォーム 2340">
            <a:extLst>
              <a:ext uri="{FF2B5EF4-FFF2-40B4-BE49-F238E27FC236}">
                <a16:creationId xmlns:a16="http://schemas.microsoft.com/office/drawing/2014/main" id="{8AAFA990-EBFC-D1CA-6DB8-65F2048ADF6F}"/>
              </a:ext>
            </a:extLst>
          </p:cNvPr>
          <p:cNvSpPr/>
          <p:nvPr/>
        </p:nvSpPr>
        <p:spPr>
          <a:xfrm>
            <a:off x="5274914" y="9768865"/>
            <a:ext cx="1029126" cy="1436106"/>
          </a:xfrm>
          <a:custGeom>
            <a:avLst/>
            <a:gdLst>
              <a:gd name="connsiteX0" fmla="*/ 1021024 w 1029126"/>
              <a:gd name="connsiteY0" fmla="*/ 4309 h 1436106"/>
              <a:gd name="connsiteX1" fmla="*/ 672880 w 1029126"/>
              <a:gd name="connsiteY1" fmla="*/ 381814 h 1436106"/>
              <a:gd name="connsiteX2" fmla="*/ 735798 w 1029126"/>
              <a:gd name="connsiteY2" fmla="*/ 344063 h 1436106"/>
              <a:gd name="connsiteX3" fmla="*/ 463156 w 1029126"/>
              <a:gd name="connsiteY3" fmla="*/ 700596 h 1436106"/>
              <a:gd name="connsiteX4" fmla="*/ 500906 w 1029126"/>
              <a:gd name="connsiteY4" fmla="*/ 641873 h 1436106"/>
              <a:gd name="connsiteX5" fmla="*/ 232458 w 1029126"/>
              <a:gd name="connsiteY5" fmla="*/ 1010988 h 1436106"/>
              <a:gd name="connsiteX6" fmla="*/ 333126 w 1029126"/>
              <a:gd name="connsiteY6" fmla="*/ 910320 h 1436106"/>
              <a:gd name="connsiteX7" fmla="*/ 203097 w 1029126"/>
              <a:gd name="connsiteY7" fmla="*/ 1090684 h 1436106"/>
              <a:gd name="connsiteX8" fmla="*/ 161152 w 1029126"/>
              <a:gd name="connsiteY8" fmla="*/ 1082295 h 1436106"/>
              <a:gd name="connsiteX9" fmla="*/ 177930 w 1029126"/>
              <a:gd name="connsiteY9" fmla="*/ 1153601 h 1436106"/>
              <a:gd name="connsiteX10" fmla="*/ 135985 w 1029126"/>
              <a:gd name="connsiteY10" fmla="*/ 1153601 h 1436106"/>
              <a:gd name="connsiteX11" fmla="*/ 148569 w 1029126"/>
              <a:gd name="connsiteY11" fmla="*/ 1195546 h 1436106"/>
              <a:gd name="connsiteX12" fmla="*/ 110818 w 1029126"/>
              <a:gd name="connsiteY12" fmla="*/ 1195546 h 1436106"/>
              <a:gd name="connsiteX13" fmla="*/ 18539 w 1029126"/>
              <a:gd name="connsiteY13" fmla="*/ 1417854 h 1436106"/>
              <a:gd name="connsiteX14" fmla="*/ 517684 w 1029126"/>
              <a:gd name="connsiteY14" fmla="*/ 650262 h 1436106"/>
              <a:gd name="connsiteX15" fmla="*/ 886800 w 1029126"/>
              <a:gd name="connsiteY15" fmla="*/ 205645 h 1436106"/>
              <a:gd name="connsiteX16" fmla="*/ 1021024 w 1029126"/>
              <a:gd name="connsiteY16" fmla="*/ 4309 h 143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9126" h="1436106">
                <a:moveTo>
                  <a:pt x="1021024" y="4309"/>
                </a:moveTo>
                <a:cubicBezTo>
                  <a:pt x="985371" y="33671"/>
                  <a:pt x="720418" y="325188"/>
                  <a:pt x="672880" y="381814"/>
                </a:cubicBezTo>
                <a:cubicBezTo>
                  <a:pt x="625342" y="438440"/>
                  <a:pt x="770752" y="290933"/>
                  <a:pt x="735798" y="344063"/>
                </a:cubicBezTo>
                <a:cubicBezTo>
                  <a:pt x="700844" y="397193"/>
                  <a:pt x="502305" y="650961"/>
                  <a:pt x="463156" y="700596"/>
                </a:cubicBezTo>
                <a:cubicBezTo>
                  <a:pt x="424007" y="750231"/>
                  <a:pt x="539356" y="590141"/>
                  <a:pt x="500906" y="641873"/>
                </a:cubicBezTo>
                <a:cubicBezTo>
                  <a:pt x="462456" y="693605"/>
                  <a:pt x="260421" y="966247"/>
                  <a:pt x="232458" y="1010988"/>
                </a:cubicBezTo>
                <a:cubicBezTo>
                  <a:pt x="204495" y="1055729"/>
                  <a:pt x="338020" y="897037"/>
                  <a:pt x="333126" y="910320"/>
                </a:cubicBezTo>
                <a:cubicBezTo>
                  <a:pt x="328232" y="923603"/>
                  <a:pt x="231759" y="1062022"/>
                  <a:pt x="203097" y="1090684"/>
                </a:cubicBezTo>
                <a:cubicBezTo>
                  <a:pt x="174435" y="1119347"/>
                  <a:pt x="165346" y="1071809"/>
                  <a:pt x="161152" y="1082295"/>
                </a:cubicBezTo>
                <a:cubicBezTo>
                  <a:pt x="156958" y="1092781"/>
                  <a:pt x="182124" y="1141717"/>
                  <a:pt x="177930" y="1153601"/>
                </a:cubicBezTo>
                <a:cubicBezTo>
                  <a:pt x="173736" y="1165485"/>
                  <a:pt x="140878" y="1146610"/>
                  <a:pt x="135985" y="1153601"/>
                </a:cubicBezTo>
                <a:cubicBezTo>
                  <a:pt x="131091" y="1160592"/>
                  <a:pt x="152763" y="1188555"/>
                  <a:pt x="148569" y="1195546"/>
                </a:cubicBezTo>
                <a:cubicBezTo>
                  <a:pt x="144375" y="1202537"/>
                  <a:pt x="132490" y="1158495"/>
                  <a:pt x="110818" y="1195546"/>
                </a:cubicBezTo>
                <a:cubicBezTo>
                  <a:pt x="89146" y="1232597"/>
                  <a:pt x="-49272" y="1508735"/>
                  <a:pt x="18539" y="1417854"/>
                </a:cubicBezTo>
                <a:cubicBezTo>
                  <a:pt x="86350" y="1326973"/>
                  <a:pt x="372974" y="852297"/>
                  <a:pt x="517684" y="650262"/>
                </a:cubicBezTo>
                <a:cubicBezTo>
                  <a:pt x="662394" y="448227"/>
                  <a:pt x="805706" y="309808"/>
                  <a:pt x="886800" y="205645"/>
                </a:cubicBezTo>
                <a:cubicBezTo>
                  <a:pt x="967894" y="101482"/>
                  <a:pt x="1056677" y="-25053"/>
                  <a:pt x="1021024" y="430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2" name="フリーフォーム 2341">
            <a:extLst>
              <a:ext uri="{FF2B5EF4-FFF2-40B4-BE49-F238E27FC236}">
                <a16:creationId xmlns:a16="http://schemas.microsoft.com/office/drawing/2014/main" id="{533BD392-1B26-1B3C-A6E0-605D66805AAB}"/>
              </a:ext>
            </a:extLst>
          </p:cNvPr>
          <p:cNvSpPr/>
          <p:nvPr/>
        </p:nvSpPr>
        <p:spPr>
          <a:xfrm>
            <a:off x="5347536" y="9746419"/>
            <a:ext cx="1048778" cy="1482175"/>
          </a:xfrm>
          <a:custGeom>
            <a:avLst/>
            <a:gdLst>
              <a:gd name="connsiteX0" fmla="*/ 1002930 w 1048778"/>
              <a:gd name="connsiteY0" fmla="*/ 68700 h 1482175"/>
              <a:gd name="connsiteX1" fmla="*/ 260504 w 1048778"/>
              <a:gd name="connsiteY1" fmla="*/ 1008267 h 1482175"/>
              <a:gd name="connsiteX2" fmla="*/ 4640 w 1048778"/>
              <a:gd name="connsiteY2" fmla="*/ 1478051 h 1482175"/>
              <a:gd name="connsiteX3" fmla="*/ 440868 w 1048778"/>
              <a:gd name="connsiteY3" fmla="*/ 760792 h 1482175"/>
              <a:gd name="connsiteX4" fmla="*/ 914846 w 1048778"/>
              <a:gd name="connsiteY4" fmla="*/ 144201 h 1482175"/>
              <a:gd name="connsiteX5" fmla="*/ 1002930 w 1048778"/>
              <a:gd name="connsiteY5" fmla="*/ 68700 h 148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778" h="1482175">
                <a:moveTo>
                  <a:pt x="1002930" y="68700"/>
                </a:moveTo>
                <a:cubicBezTo>
                  <a:pt x="893873" y="212711"/>
                  <a:pt x="426886" y="773375"/>
                  <a:pt x="260504" y="1008267"/>
                </a:cubicBezTo>
                <a:cubicBezTo>
                  <a:pt x="94122" y="1243159"/>
                  <a:pt x="-25421" y="1519297"/>
                  <a:pt x="4640" y="1478051"/>
                </a:cubicBezTo>
                <a:cubicBezTo>
                  <a:pt x="34701" y="1436805"/>
                  <a:pt x="289167" y="983100"/>
                  <a:pt x="440868" y="760792"/>
                </a:cubicBezTo>
                <a:cubicBezTo>
                  <a:pt x="592569" y="538484"/>
                  <a:pt x="826063" y="253258"/>
                  <a:pt x="914846" y="144201"/>
                </a:cubicBezTo>
                <a:cubicBezTo>
                  <a:pt x="1003629" y="35144"/>
                  <a:pt x="1111987" y="-75311"/>
                  <a:pt x="1002930" y="6870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3" name="フリーフォーム 2342">
            <a:extLst>
              <a:ext uri="{FF2B5EF4-FFF2-40B4-BE49-F238E27FC236}">
                <a16:creationId xmlns:a16="http://schemas.microsoft.com/office/drawing/2014/main" id="{3F57593E-575F-63C9-025D-75D877D568D5}"/>
              </a:ext>
            </a:extLst>
          </p:cNvPr>
          <p:cNvSpPr/>
          <p:nvPr/>
        </p:nvSpPr>
        <p:spPr>
          <a:xfrm>
            <a:off x="6810731" y="10251299"/>
            <a:ext cx="705810" cy="440470"/>
          </a:xfrm>
          <a:custGeom>
            <a:avLst/>
            <a:gdLst>
              <a:gd name="connsiteX0" fmla="*/ 705805 w 705810"/>
              <a:gd name="connsiteY0" fmla="*/ 48 h 440470"/>
              <a:gd name="connsiteX1" fmla="*/ 336689 w 705810"/>
              <a:gd name="connsiteY1" fmla="*/ 197189 h 440470"/>
              <a:gd name="connsiteX2" fmla="*/ 114381 w 705810"/>
              <a:gd name="connsiteY2" fmla="*/ 323024 h 440470"/>
              <a:gd name="connsiteX3" fmla="*/ 131159 w 705810"/>
              <a:gd name="connsiteY3" fmla="*/ 360774 h 440470"/>
              <a:gd name="connsiteX4" fmla="*/ 194076 w 705810"/>
              <a:gd name="connsiteY4" fmla="*/ 440470 h 440470"/>
              <a:gd name="connsiteX5" fmla="*/ 93408 w 705810"/>
              <a:gd name="connsiteY5" fmla="*/ 360774 h 440470"/>
              <a:gd name="connsiteX6" fmla="*/ 9519 w 705810"/>
              <a:gd name="connsiteY6" fmla="*/ 390136 h 440470"/>
              <a:gd name="connsiteX7" fmla="*/ 328300 w 705810"/>
              <a:gd name="connsiteY7" fmla="*/ 180411 h 440470"/>
              <a:gd name="connsiteX8" fmla="*/ 705805 w 705810"/>
              <a:gd name="connsiteY8" fmla="*/ 48 h 44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5810" h="440470">
                <a:moveTo>
                  <a:pt x="705805" y="48"/>
                </a:moveTo>
                <a:cubicBezTo>
                  <a:pt x="707203" y="2844"/>
                  <a:pt x="435260" y="143360"/>
                  <a:pt x="336689" y="197189"/>
                </a:cubicBezTo>
                <a:cubicBezTo>
                  <a:pt x="238118" y="251018"/>
                  <a:pt x="148636" y="295760"/>
                  <a:pt x="114381" y="323024"/>
                </a:cubicBezTo>
                <a:cubicBezTo>
                  <a:pt x="80126" y="350288"/>
                  <a:pt x="117877" y="341200"/>
                  <a:pt x="131159" y="360774"/>
                </a:cubicBezTo>
                <a:cubicBezTo>
                  <a:pt x="144441" y="380348"/>
                  <a:pt x="200368" y="440470"/>
                  <a:pt x="194076" y="440470"/>
                </a:cubicBezTo>
                <a:cubicBezTo>
                  <a:pt x="187784" y="440470"/>
                  <a:pt x="124167" y="369163"/>
                  <a:pt x="93408" y="360774"/>
                </a:cubicBezTo>
                <a:cubicBezTo>
                  <a:pt x="62648" y="352385"/>
                  <a:pt x="-29630" y="420197"/>
                  <a:pt x="9519" y="390136"/>
                </a:cubicBezTo>
                <a:cubicBezTo>
                  <a:pt x="48668" y="360076"/>
                  <a:pt x="217146" y="244028"/>
                  <a:pt x="328300" y="180411"/>
                </a:cubicBezTo>
                <a:cubicBezTo>
                  <a:pt x="439454" y="116795"/>
                  <a:pt x="704407" y="-2748"/>
                  <a:pt x="705805" y="4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4" name="フリーフォーム 2343">
            <a:extLst>
              <a:ext uri="{FF2B5EF4-FFF2-40B4-BE49-F238E27FC236}">
                <a16:creationId xmlns:a16="http://schemas.microsoft.com/office/drawing/2014/main" id="{48780476-3380-4CE0-138E-4450FEE7343E}"/>
              </a:ext>
            </a:extLst>
          </p:cNvPr>
          <p:cNvSpPr/>
          <p:nvPr/>
        </p:nvSpPr>
        <p:spPr>
          <a:xfrm>
            <a:off x="6371186" y="9188723"/>
            <a:ext cx="1063860" cy="580266"/>
          </a:xfrm>
          <a:custGeom>
            <a:avLst/>
            <a:gdLst>
              <a:gd name="connsiteX0" fmla="*/ 1061460 w 1063860"/>
              <a:gd name="connsiteY0" fmla="*/ 1416 h 580266"/>
              <a:gd name="connsiteX1" fmla="*/ 491008 w 1063860"/>
              <a:gd name="connsiteY1" fmla="*/ 299226 h 580266"/>
              <a:gd name="connsiteX2" fmla="*/ 243533 w 1063860"/>
              <a:gd name="connsiteY2" fmla="*/ 387310 h 580266"/>
              <a:gd name="connsiteX3" fmla="*/ 253 w 1063860"/>
              <a:gd name="connsiteY3" fmla="*/ 580257 h 580266"/>
              <a:gd name="connsiteX4" fmla="*/ 289673 w 1063860"/>
              <a:gd name="connsiteY4" fmla="*/ 378921 h 580266"/>
              <a:gd name="connsiteX5" fmla="*/ 679761 w 1063860"/>
              <a:gd name="connsiteY5" fmla="*/ 194363 h 580266"/>
              <a:gd name="connsiteX6" fmla="*/ 1061460 w 1063860"/>
              <a:gd name="connsiteY6" fmla="*/ 1416 h 58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60" h="580266">
                <a:moveTo>
                  <a:pt x="1061460" y="1416"/>
                </a:moveTo>
                <a:cubicBezTo>
                  <a:pt x="1030001" y="18893"/>
                  <a:pt x="627329" y="234910"/>
                  <a:pt x="491008" y="299226"/>
                </a:cubicBezTo>
                <a:cubicBezTo>
                  <a:pt x="354687" y="363542"/>
                  <a:pt x="325325" y="340472"/>
                  <a:pt x="243533" y="387310"/>
                </a:cubicBezTo>
                <a:cubicBezTo>
                  <a:pt x="161741" y="434148"/>
                  <a:pt x="-7437" y="581655"/>
                  <a:pt x="253" y="580257"/>
                </a:cubicBezTo>
                <a:cubicBezTo>
                  <a:pt x="7943" y="578859"/>
                  <a:pt x="176422" y="443237"/>
                  <a:pt x="289673" y="378921"/>
                </a:cubicBezTo>
                <a:cubicBezTo>
                  <a:pt x="402924" y="314605"/>
                  <a:pt x="552528" y="255882"/>
                  <a:pt x="679761" y="194363"/>
                </a:cubicBezTo>
                <a:cubicBezTo>
                  <a:pt x="806994" y="132844"/>
                  <a:pt x="1092919" y="-16061"/>
                  <a:pt x="1061460" y="14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5" name="フリーフォーム 2344">
            <a:extLst>
              <a:ext uri="{FF2B5EF4-FFF2-40B4-BE49-F238E27FC236}">
                <a16:creationId xmlns:a16="http://schemas.microsoft.com/office/drawing/2014/main" id="{9132D11C-F4B9-CAD8-F00F-4DAD99BF5770}"/>
              </a:ext>
            </a:extLst>
          </p:cNvPr>
          <p:cNvSpPr/>
          <p:nvPr/>
        </p:nvSpPr>
        <p:spPr>
          <a:xfrm>
            <a:off x="6386357" y="9513591"/>
            <a:ext cx="424314" cy="336320"/>
          </a:xfrm>
          <a:custGeom>
            <a:avLst/>
            <a:gdLst>
              <a:gd name="connsiteX0" fmla="*/ 1860 w 424314"/>
              <a:gd name="connsiteY0" fmla="*/ 335084 h 336320"/>
              <a:gd name="connsiteX1" fmla="*/ 182223 w 424314"/>
              <a:gd name="connsiteY1" fmla="*/ 163110 h 336320"/>
              <a:gd name="connsiteX2" fmla="*/ 421309 w 424314"/>
              <a:gd name="connsiteY2" fmla="*/ 3719 h 336320"/>
              <a:gd name="connsiteX3" fmla="*/ 295474 w 424314"/>
              <a:gd name="connsiteY3" fmla="*/ 70831 h 336320"/>
              <a:gd name="connsiteX4" fmla="*/ 1860 w 424314"/>
              <a:gd name="connsiteY4" fmla="*/ 335084 h 3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314" h="336320">
                <a:moveTo>
                  <a:pt x="1860" y="335084"/>
                </a:moveTo>
                <a:cubicBezTo>
                  <a:pt x="-17015" y="350464"/>
                  <a:pt x="112315" y="218337"/>
                  <a:pt x="182223" y="163110"/>
                </a:cubicBezTo>
                <a:cubicBezTo>
                  <a:pt x="252131" y="107883"/>
                  <a:pt x="402434" y="19099"/>
                  <a:pt x="421309" y="3719"/>
                </a:cubicBezTo>
                <a:cubicBezTo>
                  <a:pt x="440184" y="-11661"/>
                  <a:pt x="366780" y="22594"/>
                  <a:pt x="295474" y="70831"/>
                </a:cubicBezTo>
                <a:cubicBezTo>
                  <a:pt x="224168" y="119068"/>
                  <a:pt x="20735" y="319704"/>
                  <a:pt x="1860" y="33508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6" name="フリーフォーム 2345">
            <a:extLst>
              <a:ext uri="{FF2B5EF4-FFF2-40B4-BE49-F238E27FC236}">
                <a16:creationId xmlns:a16="http://schemas.microsoft.com/office/drawing/2014/main" id="{0F9A08B9-B9B4-A3C4-B715-ADB70FD0080C}"/>
              </a:ext>
            </a:extLst>
          </p:cNvPr>
          <p:cNvSpPr/>
          <p:nvPr/>
        </p:nvSpPr>
        <p:spPr>
          <a:xfrm>
            <a:off x="6618798" y="9739890"/>
            <a:ext cx="803786" cy="444838"/>
          </a:xfrm>
          <a:custGeom>
            <a:avLst/>
            <a:gdLst>
              <a:gd name="connsiteX0" fmla="*/ 116 w 803786"/>
              <a:gd name="connsiteY0" fmla="*/ 12312 h 444838"/>
              <a:gd name="connsiteX1" fmla="*/ 63033 w 803786"/>
              <a:gd name="connsiteY1" fmla="*/ 33284 h 444838"/>
              <a:gd name="connsiteX2" fmla="*/ 167896 w 803786"/>
              <a:gd name="connsiteY2" fmla="*/ 188481 h 444838"/>
              <a:gd name="connsiteX3" fmla="*/ 486677 w 803786"/>
              <a:gd name="connsiteY3" fmla="*/ 318510 h 444838"/>
              <a:gd name="connsiteX4" fmla="*/ 801264 w 803786"/>
              <a:gd name="connsiteY4" fmla="*/ 444345 h 444838"/>
              <a:gd name="connsiteX5" fmla="*/ 612512 w 803786"/>
              <a:gd name="connsiteY5" fmla="*/ 356260 h 444838"/>
              <a:gd name="connsiteX6" fmla="*/ 226619 w 803786"/>
              <a:gd name="connsiteY6" fmla="*/ 209453 h 444838"/>
              <a:gd name="connsiteX7" fmla="*/ 151118 w 803786"/>
              <a:gd name="connsiteY7" fmla="*/ 142341 h 444838"/>
              <a:gd name="connsiteX8" fmla="*/ 50450 w 803786"/>
              <a:gd name="connsiteY8" fmla="*/ 12312 h 444838"/>
              <a:gd name="connsiteX9" fmla="*/ 116 w 803786"/>
              <a:gd name="connsiteY9" fmla="*/ 12312 h 44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3786" h="444838">
                <a:moveTo>
                  <a:pt x="116" y="12312"/>
                </a:moveTo>
                <a:cubicBezTo>
                  <a:pt x="2213" y="15807"/>
                  <a:pt x="35070" y="3923"/>
                  <a:pt x="63033" y="33284"/>
                </a:cubicBezTo>
                <a:cubicBezTo>
                  <a:pt x="90996" y="62645"/>
                  <a:pt x="97289" y="140943"/>
                  <a:pt x="167896" y="188481"/>
                </a:cubicBezTo>
                <a:cubicBezTo>
                  <a:pt x="238503" y="236019"/>
                  <a:pt x="486677" y="318510"/>
                  <a:pt x="486677" y="318510"/>
                </a:cubicBezTo>
                <a:lnTo>
                  <a:pt x="801264" y="444345"/>
                </a:lnTo>
                <a:cubicBezTo>
                  <a:pt x="822237" y="450637"/>
                  <a:pt x="708286" y="395409"/>
                  <a:pt x="612512" y="356260"/>
                </a:cubicBezTo>
                <a:cubicBezTo>
                  <a:pt x="516738" y="317111"/>
                  <a:pt x="303518" y="245106"/>
                  <a:pt x="226619" y="209453"/>
                </a:cubicBezTo>
                <a:cubicBezTo>
                  <a:pt x="149720" y="173800"/>
                  <a:pt x="180480" y="175198"/>
                  <a:pt x="151118" y="142341"/>
                </a:cubicBezTo>
                <a:cubicBezTo>
                  <a:pt x="121757" y="109484"/>
                  <a:pt x="76316" y="38178"/>
                  <a:pt x="50450" y="12312"/>
                </a:cubicBezTo>
                <a:cubicBezTo>
                  <a:pt x="24584" y="-13554"/>
                  <a:pt x="-1981" y="8817"/>
                  <a:pt x="116" y="123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7" name="フリーフォーム 2346">
            <a:extLst>
              <a:ext uri="{FF2B5EF4-FFF2-40B4-BE49-F238E27FC236}">
                <a16:creationId xmlns:a16="http://schemas.microsoft.com/office/drawing/2014/main" id="{13C3DE46-7405-3BBB-7CC5-FA1E25792FF9}"/>
              </a:ext>
            </a:extLst>
          </p:cNvPr>
          <p:cNvSpPr/>
          <p:nvPr/>
        </p:nvSpPr>
        <p:spPr>
          <a:xfrm>
            <a:off x="6724344" y="9595012"/>
            <a:ext cx="853508" cy="631171"/>
          </a:xfrm>
          <a:custGeom>
            <a:avLst/>
            <a:gdLst>
              <a:gd name="connsiteX0" fmla="*/ 16210 w 853508"/>
              <a:gd name="connsiteY0" fmla="*/ 6188 h 631171"/>
              <a:gd name="connsiteX1" fmla="*/ 548911 w 853508"/>
              <a:gd name="connsiteY1" fmla="*/ 387887 h 631171"/>
              <a:gd name="connsiteX2" fmla="*/ 817359 w 853508"/>
              <a:gd name="connsiteY2" fmla="*/ 488555 h 631171"/>
              <a:gd name="connsiteX3" fmla="*/ 792192 w 853508"/>
              <a:gd name="connsiteY3" fmla="*/ 631168 h 631171"/>
              <a:gd name="connsiteX4" fmla="*/ 850915 w 853508"/>
              <a:gd name="connsiteY4" fmla="*/ 492749 h 631171"/>
              <a:gd name="connsiteX5" fmla="*/ 691524 w 853508"/>
              <a:gd name="connsiteY5" fmla="*/ 417249 h 631171"/>
              <a:gd name="connsiteX6" fmla="*/ 183990 w 853508"/>
              <a:gd name="connsiteY6" fmla="*/ 169773 h 631171"/>
              <a:gd name="connsiteX7" fmla="*/ 16210 w 853508"/>
              <a:gd name="connsiteY7" fmla="*/ 6188 h 63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3508" h="631171">
                <a:moveTo>
                  <a:pt x="16210" y="6188"/>
                </a:moveTo>
                <a:cubicBezTo>
                  <a:pt x="77030" y="42540"/>
                  <a:pt x="415386" y="307493"/>
                  <a:pt x="548911" y="387887"/>
                </a:cubicBezTo>
                <a:cubicBezTo>
                  <a:pt x="682436" y="468281"/>
                  <a:pt x="776812" y="448008"/>
                  <a:pt x="817359" y="488555"/>
                </a:cubicBezTo>
                <a:cubicBezTo>
                  <a:pt x="857906" y="529102"/>
                  <a:pt x="786599" y="630469"/>
                  <a:pt x="792192" y="631168"/>
                </a:cubicBezTo>
                <a:cubicBezTo>
                  <a:pt x="797785" y="631867"/>
                  <a:pt x="867693" y="528402"/>
                  <a:pt x="850915" y="492749"/>
                </a:cubicBezTo>
                <a:cubicBezTo>
                  <a:pt x="834137" y="457096"/>
                  <a:pt x="691524" y="417249"/>
                  <a:pt x="691524" y="417249"/>
                </a:cubicBezTo>
                <a:cubicBezTo>
                  <a:pt x="580370" y="363420"/>
                  <a:pt x="290250" y="236885"/>
                  <a:pt x="183990" y="169773"/>
                </a:cubicBezTo>
                <a:cubicBezTo>
                  <a:pt x="77730" y="102661"/>
                  <a:pt x="-44610" y="-30164"/>
                  <a:pt x="16210" y="61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8" name="フリーフォーム 2347">
            <a:extLst>
              <a:ext uri="{FF2B5EF4-FFF2-40B4-BE49-F238E27FC236}">
                <a16:creationId xmlns:a16="http://schemas.microsoft.com/office/drawing/2014/main" id="{C0C5AC2D-7884-C8CF-E8AF-419E3CA50E15}"/>
              </a:ext>
            </a:extLst>
          </p:cNvPr>
          <p:cNvSpPr/>
          <p:nvPr/>
        </p:nvSpPr>
        <p:spPr>
          <a:xfrm>
            <a:off x="6748632" y="9536247"/>
            <a:ext cx="894447" cy="711321"/>
          </a:xfrm>
          <a:custGeom>
            <a:avLst/>
            <a:gdLst>
              <a:gd name="connsiteX0" fmla="*/ 25478 w 894447"/>
              <a:gd name="connsiteY0" fmla="*/ 23008 h 711321"/>
              <a:gd name="connsiteX1" fmla="*/ 80007 w 894447"/>
              <a:gd name="connsiteY1" fmla="*/ 48175 h 711321"/>
              <a:gd name="connsiteX2" fmla="*/ 457511 w 894447"/>
              <a:gd name="connsiteY2" fmla="*/ 308234 h 711321"/>
              <a:gd name="connsiteX3" fmla="*/ 688208 w 894447"/>
              <a:gd name="connsiteY3" fmla="*/ 467625 h 711321"/>
              <a:gd name="connsiteX4" fmla="*/ 864377 w 894447"/>
              <a:gd name="connsiteY4" fmla="*/ 480208 h 711321"/>
              <a:gd name="connsiteX5" fmla="*/ 797265 w 894447"/>
              <a:gd name="connsiteY5" fmla="*/ 710905 h 711321"/>
              <a:gd name="connsiteX6" fmla="*/ 876961 w 894447"/>
              <a:gd name="connsiteY6" fmla="*/ 530542 h 711321"/>
              <a:gd name="connsiteX7" fmla="*/ 398788 w 894447"/>
              <a:gd name="connsiteY7" fmla="*/ 299845 h 711321"/>
              <a:gd name="connsiteX8" fmla="*/ 25478 w 894447"/>
              <a:gd name="connsiteY8" fmla="*/ 23008 h 71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4447" h="711321">
                <a:moveTo>
                  <a:pt x="25478" y="23008"/>
                </a:moveTo>
                <a:cubicBezTo>
                  <a:pt x="-27652" y="-18937"/>
                  <a:pt x="8001" y="637"/>
                  <a:pt x="80007" y="48175"/>
                </a:cubicBezTo>
                <a:cubicBezTo>
                  <a:pt x="152013" y="95713"/>
                  <a:pt x="457511" y="308234"/>
                  <a:pt x="457511" y="308234"/>
                </a:cubicBezTo>
                <a:cubicBezTo>
                  <a:pt x="558878" y="378142"/>
                  <a:pt x="620397" y="438963"/>
                  <a:pt x="688208" y="467625"/>
                </a:cubicBezTo>
                <a:cubicBezTo>
                  <a:pt x="756019" y="496287"/>
                  <a:pt x="846201" y="439661"/>
                  <a:pt x="864377" y="480208"/>
                </a:cubicBezTo>
                <a:cubicBezTo>
                  <a:pt x="882553" y="520755"/>
                  <a:pt x="795168" y="702516"/>
                  <a:pt x="797265" y="710905"/>
                </a:cubicBezTo>
                <a:cubicBezTo>
                  <a:pt x="799362" y="719294"/>
                  <a:pt x="943374" y="599052"/>
                  <a:pt x="876961" y="530542"/>
                </a:cubicBezTo>
                <a:cubicBezTo>
                  <a:pt x="810548" y="462032"/>
                  <a:pt x="540003" y="383735"/>
                  <a:pt x="398788" y="299845"/>
                </a:cubicBezTo>
                <a:cubicBezTo>
                  <a:pt x="257573" y="215955"/>
                  <a:pt x="78608" y="64953"/>
                  <a:pt x="25478" y="230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9" name="フリーフォーム 2348">
            <a:extLst>
              <a:ext uri="{FF2B5EF4-FFF2-40B4-BE49-F238E27FC236}">
                <a16:creationId xmlns:a16="http://schemas.microsoft.com/office/drawing/2014/main" id="{FE9D32A7-80DA-01AA-B1A2-C35D8370D9A5}"/>
              </a:ext>
            </a:extLst>
          </p:cNvPr>
          <p:cNvSpPr/>
          <p:nvPr/>
        </p:nvSpPr>
        <p:spPr>
          <a:xfrm>
            <a:off x="7558145" y="9552302"/>
            <a:ext cx="1016833" cy="408730"/>
          </a:xfrm>
          <a:custGeom>
            <a:avLst/>
            <a:gdLst>
              <a:gd name="connsiteX0" fmla="*/ 336 w 1016833"/>
              <a:gd name="connsiteY0" fmla="*/ 405430 h 408730"/>
              <a:gd name="connsiteX1" fmla="*/ 189088 w 1016833"/>
              <a:gd name="connsiteY1" fmla="*/ 317346 h 408730"/>
              <a:gd name="connsiteX2" fmla="*/ 423980 w 1016833"/>
              <a:gd name="connsiteY2" fmla="*/ 103426 h 408730"/>
              <a:gd name="connsiteX3" fmla="*/ 1015404 w 1016833"/>
              <a:gd name="connsiteY3" fmla="*/ 2759 h 408730"/>
              <a:gd name="connsiteX4" fmla="*/ 579176 w 1016833"/>
              <a:gd name="connsiteY4" fmla="*/ 44704 h 408730"/>
              <a:gd name="connsiteX5" fmla="*/ 235227 w 1016833"/>
              <a:gd name="connsiteY5" fmla="*/ 212483 h 408730"/>
              <a:gd name="connsiteX6" fmla="*/ 336 w 1016833"/>
              <a:gd name="connsiteY6" fmla="*/ 405430 h 40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833" h="408730">
                <a:moveTo>
                  <a:pt x="336" y="405430"/>
                </a:moveTo>
                <a:cubicBezTo>
                  <a:pt x="-7354" y="422907"/>
                  <a:pt x="118481" y="367680"/>
                  <a:pt x="189088" y="317346"/>
                </a:cubicBezTo>
                <a:cubicBezTo>
                  <a:pt x="259695" y="267012"/>
                  <a:pt x="286261" y="155857"/>
                  <a:pt x="423980" y="103426"/>
                </a:cubicBezTo>
                <a:cubicBezTo>
                  <a:pt x="561699" y="50995"/>
                  <a:pt x="989538" y="12546"/>
                  <a:pt x="1015404" y="2759"/>
                </a:cubicBezTo>
                <a:cubicBezTo>
                  <a:pt x="1041270" y="-7028"/>
                  <a:pt x="709205" y="9750"/>
                  <a:pt x="579176" y="44704"/>
                </a:cubicBezTo>
                <a:cubicBezTo>
                  <a:pt x="449147" y="79658"/>
                  <a:pt x="325409" y="151663"/>
                  <a:pt x="235227" y="212483"/>
                </a:cubicBezTo>
                <a:cubicBezTo>
                  <a:pt x="145045" y="273303"/>
                  <a:pt x="8026" y="387953"/>
                  <a:pt x="336" y="4054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0" name="フリーフォーム 2349">
            <a:extLst>
              <a:ext uri="{FF2B5EF4-FFF2-40B4-BE49-F238E27FC236}">
                <a16:creationId xmlns:a16="http://schemas.microsoft.com/office/drawing/2014/main" id="{7D092D50-ED70-FB5D-BDFF-9F4349085CFF}"/>
              </a:ext>
            </a:extLst>
          </p:cNvPr>
          <p:cNvSpPr/>
          <p:nvPr/>
        </p:nvSpPr>
        <p:spPr>
          <a:xfrm>
            <a:off x="7549845" y="9558800"/>
            <a:ext cx="902197" cy="467866"/>
          </a:xfrm>
          <a:custGeom>
            <a:avLst/>
            <a:gdLst>
              <a:gd name="connsiteX0" fmla="*/ 247 w 902197"/>
              <a:gd name="connsiteY0" fmla="*/ 466044 h 467866"/>
              <a:gd name="connsiteX1" fmla="*/ 209972 w 902197"/>
              <a:gd name="connsiteY1" fmla="*/ 348598 h 467866"/>
              <a:gd name="connsiteX2" fmla="*/ 352584 w 902197"/>
              <a:gd name="connsiteY2" fmla="*/ 176624 h 467866"/>
              <a:gd name="connsiteX3" fmla="*/ 902063 w 902197"/>
              <a:gd name="connsiteY3" fmla="*/ 455 h 467866"/>
              <a:gd name="connsiteX4" fmla="*/ 402918 w 902197"/>
              <a:gd name="connsiteY4" fmla="*/ 134679 h 467866"/>
              <a:gd name="connsiteX5" fmla="*/ 172221 w 902197"/>
              <a:gd name="connsiteY5" fmla="*/ 398932 h 467866"/>
              <a:gd name="connsiteX6" fmla="*/ 247 w 902197"/>
              <a:gd name="connsiteY6" fmla="*/ 466044 h 46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197" h="467866">
                <a:moveTo>
                  <a:pt x="247" y="466044"/>
                </a:moveTo>
                <a:cubicBezTo>
                  <a:pt x="6539" y="457655"/>
                  <a:pt x="151249" y="396835"/>
                  <a:pt x="209972" y="348598"/>
                </a:cubicBezTo>
                <a:cubicBezTo>
                  <a:pt x="268695" y="300361"/>
                  <a:pt x="237236" y="234648"/>
                  <a:pt x="352584" y="176624"/>
                </a:cubicBezTo>
                <a:cubicBezTo>
                  <a:pt x="467932" y="118600"/>
                  <a:pt x="893674" y="7446"/>
                  <a:pt x="902063" y="455"/>
                </a:cubicBezTo>
                <a:cubicBezTo>
                  <a:pt x="910452" y="-6536"/>
                  <a:pt x="524558" y="68266"/>
                  <a:pt x="402918" y="134679"/>
                </a:cubicBezTo>
                <a:cubicBezTo>
                  <a:pt x="281278" y="201092"/>
                  <a:pt x="235138" y="343704"/>
                  <a:pt x="172221" y="398932"/>
                </a:cubicBezTo>
                <a:cubicBezTo>
                  <a:pt x="109304" y="454160"/>
                  <a:pt x="-6045" y="474433"/>
                  <a:pt x="247" y="46604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1" name="フリーフォーム 2350">
            <a:extLst>
              <a:ext uri="{FF2B5EF4-FFF2-40B4-BE49-F238E27FC236}">
                <a16:creationId xmlns:a16="http://schemas.microsoft.com/office/drawing/2014/main" id="{F36071FF-4813-20B4-4149-B55E5674069D}"/>
              </a:ext>
            </a:extLst>
          </p:cNvPr>
          <p:cNvSpPr/>
          <p:nvPr/>
        </p:nvSpPr>
        <p:spPr>
          <a:xfrm>
            <a:off x="7029973" y="8766320"/>
            <a:ext cx="641763" cy="159605"/>
          </a:xfrm>
          <a:custGeom>
            <a:avLst/>
            <a:gdLst>
              <a:gd name="connsiteX0" fmla="*/ 1 w 641763"/>
              <a:gd name="connsiteY0" fmla="*/ 8564 h 159605"/>
              <a:gd name="connsiteX1" fmla="*/ 444618 w 641763"/>
              <a:gd name="connsiteY1" fmla="*/ 126010 h 159605"/>
              <a:gd name="connsiteX2" fmla="*/ 641759 w 641763"/>
              <a:gd name="connsiteY2" fmla="*/ 175 h 159605"/>
              <a:gd name="connsiteX3" fmla="*/ 448812 w 641763"/>
              <a:gd name="connsiteY3" fmla="*/ 159566 h 159605"/>
              <a:gd name="connsiteX4" fmla="*/ 1 w 641763"/>
              <a:gd name="connsiteY4" fmla="*/ 8564 h 15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763" h="159605">
                <a:moveTo>
                  <a:pt x="1" y="8564"/>
                </a:moveTo>
                <a:cubicBezTo>
                  <a:pt x="-698" y="2971"/>
                  <a:pt x="337658" y="127408"/>
                  <a:pt x="444618" y="126010"/>
                </a:cubicBezTo>
                <a:cubicBezTo>
                  <a:pt x="551578" y="124612"/>
                  <a:pt x="641060" y="-5418"/>
                  <a:pt x="641759" y="175"/>
                </a:cubicBezTo>
                <a:cubicBezTo>
                  <a:pt x="642458" y="5768"/>
                  <a:pt x="553674" y="156770"/>
                  <a:pt x="448812" y="159566"/>
                </a:cubicBezTo>
                <a:cubicBezTo>
                  <a:pt x="343950" y="162362"/>
                  <a:pt x="700" y="14157"/>
                  <a:pt x="1" y="85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2" name="フリーフォーム 2351">
            <a:extLst>
              <a:ext uri="{FF2B5EF4-FFF2-40B4-BE49-F238E27FC236}">
                <a16:creationId xmlns:a16="http://schemas.microsoft.com/office/drawing/2014/main" id="{B27DA152-EC0A-A8FB-B867-F4B317F5F1A3}"/>
              </a:ext>
            </a:extLst>
          </p:cNvPr>
          <p:cNvSpPr/>
          <p:nvPr/>
        </p:nvSpPr>
        <p:spPr>
          <a:xfrm>
            <a:off x="7180641" y="8715882"/>
            <a:ext cx="345431" cy="576904"/>
          </a:xfrm>
          <a:custGeom>
            <a:avLst/>
            <a:gdLst>
              <a:gd name="connsiteX0" fmla="*/ 335 w 345431"/>
              <a:gd name="connsiteY0" fmla="*/ 279 h 576904"/>
              <a:gd name="connsiteX1" fmla="*/ 277172 w 345431"/>
              <a:gd name="connsiteY1" fmla="*/ 59002 h 576904"/>
              <a:gd name="connsiteX2" fmla="*/ 293950 w 345431"/>
              <a:gd name="connsiteY2" fmla="*/ 113531 h 576904"/>
              <a:gd name="connsiteX3" fmla="*/ 197476 w 345431"/>
              <a:gd name="connsiteY3" fmla="*/ 562342 h 576904"/>
              <a:gd name="connsiteX4" fmla="*/ 231032 w 345431"/>
              <a:gd name="connsiteY4" fmla="*/ 432312 h 576904"/>
              <a:gd name="connsiteX5" fmla="*/ 340089 w 345431"/>
              <a:gd name="connsiteY5" fmla="*/ 84169 h 576904"/>
              <a:gd name="connsiteX6" fmla="*/ 335 w 345431"/>
              <a:gd name="connsiteY6" fmla="*/ 279 h 57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431" h="576904">
                <a:moveTo>
                  <a:pt x="335" y="279"/>
                </a:moveTo>
                <a:cubicBezTo>
                  <a:pt x="-10151" y="-3915"/>
                  <a:pt x="228236" y="40127"/>
                  <a:pt x="277172" y="59002"/>
                </a:cubicBezTo>
                <a:cubicBezTo>
                  <a:pt x="326108" y="77877"/>
                  <a:pt x="307233" y="29641"/>
                  <a:pt x="293950" y="113531"/>
                </a:cubicBezTo>
                <a:cubicBezTo>
                  <a:pt x="280667" y="197421"/>
                  <a:pt x="207962" y="509212"/>
                  <a:pt x="197476" y="562342"/>
                </a:cubicBezTo>
                <a:cubicBezTo>
                  <a:pt x="186990" y="615472"/>
                  <a:pt x="207263" y="512007"/>
                  <a:pt x="231032" y="432312"/>
                </a:cubicBezTo>
                <a:cubicBezTo>
                  <a:pt x="254801" y="352617"/>
                  <a:pt x="371548" y="154776"/>
                  <a:pt x="340089" y="84169"/>
                </a:cubicBezTo>
                <a:cubicBezTo>
                  <a:pt x="308630" y="13562"/>
                  <a:pt x="10821" y="4473"/>
                  <a:pt x="335" y="2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3" name="フリーフォーム 2352">
            <a:extLst>
              <a:ext uri="{FF2B5EF4-FFF2-40B4-BE49-F238E27FC236}">
                <a16:creationId xmlns:a16="http://schemas.microsoft.com/office/drawing/2014/main" id="{435A80AC-87A7-45A2-A83C-4544EAF46ED9}"/>
              </a:ext>
            </a:extLst>
          </p:cNvPr>
          <p:cNvSpPr/>
          <p:nvPr/>
        </p:nvSpPr>
        <p:spPr>
          <a:xfrm>
            <a:off x="6912528" y="8595907"/>
            <a:ext cx="1004991" cy="335508"/>
          </a:xfrm>
          <a:custGeom>
            <a:avLst/>
            <a:gdLst>
              <a:gd name="connsiteX0" fmla="*/ 0 w 1004991"/>
              <a:gd name="connsiteY0" fmla="*/ 7003 h 335508"/>
              <a:gd name="connsiteX1" fmla="*/ 633369 w 1004991"/>
              <a:gd name="connsiteY1" fmla="*/ 19587 h 335508"/>
              <a:gd name="connsiteX2" fmla="*/ 834705 w 1004991"/>
              <a:gd name="connsiteY2" fmla="*/ 23781 h 335508"/>
              <a:gd name="connsiteX3" fmla="*/ 1002485 w 1004991"/>
              <a:gd name="connsiteY3" fmla="*/ 334174 h 335508"/>
              <a:gd name="connsiteX4" fmla="*/ 931178 w 1004991"/>
              <a:gd name="connsiteY4" fmla="*/ 132838 h 335508"/>
              <a:gd name="connsiteX5" fmla="*/ 872455 w 1004991"/>
              <a:gd name="connsiteY5" fmla="*/ 53143 h 335508"/>
              <a:gd name="connsiteX6" fmla="*/ 654342 w 1004991"/>
              <a:gd name="connsiteY6" fmla="*/ 44754 h 335508"/>
              <a:gd name="connsiteX7" fmla="*/ 0 w 1004991"/>
              <a:gd name="connsiteY7" fmla="*/ 7003 h 33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4991" h="335508">
                <a:moveTo>
                  <a:pt x="0" y="7003"/>
                </a:moveTo>
                <a:lnTo>
                  <a:pt x="633369" y="19587"/>
                </a:lnTo>
                <a:cubicBezTo>
                  <a:pt x="772486" y="22383"/>
                  <a:pt x="773186" y="-28650"/>
                  <a:pt x="834705" y="23781"/>
                </a:cubicBezTo>
                <a:cubicBezTo>
                  <a:pt x="896224" y="76212"/>
                  <a:pt x="986406" y="315998"/>
                  <a:pt x="1002485" y="334174"/>
                </a:cubicBezTo>
                <a:cubicBezTo>
                  <a:pt x="1018564" y="352350"/>
                  <a:pt x="952850" y="179676"/>
                  <a:pt x="931178" y="132838"/>
                </a:cubicBezTo>
                <a:cubicBezTo>
                  <a:pt x="909506" y="86000"/>
                  <a:pt x="918594" y="67824"/>
                  <a:pt x="872455" y="53143"/>
                </a:cubicBezTo>
                <a:cubicBezTo>
                  <a:pt x="826316" y="38462"/>
                  <a:pt x="654342" y="44754"/>
                  <a:pt x="654342" y="44754"/>
                </a:cubicBezTo>
                <a:lnTo>
                  <a:pt x="0" y="700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4" name="フリーフォーム 2353">
            <a:extLst>
              <a:ext uri="{FF2B5EF4-FFF2-40B4-BE49-F238E27FC236}">
                <a16:creationId xmlns:a16="http://schemas.microsoft.com/office/drawing/2014/main" id="{5A6EC6C5-F264-A8CB-8747-2F751A676B9E}"/>
              </a:ext>
            </a:extLst>
          </p:cNvPr>
          <p:cNvSpPr/>
          <p:nvPr/>
        </p:nvSpPr>
        <p:spPr>
          <a:xfrm>
            <a:off x="7394895" y="8765407"/>
            <a:ext cx="1192836" cy="454268"/>
          </a:xfrm>
          <a:custGeom>
            <a:avLst/>
            <a:gdLst>
              <a:gd name="connsiteX0" fmla="*/ 0 w 1192836"/>
              <a:gd name="connsiteY0" fmla="*/ 454094 h 454268"/>
              <a:gd name="connsiteX1" fmla="*/ 629175 w 1192836"/>
              <a:gd name="connsiteY1" fmla="*/ 93367 h 454268"/>
              <a:gd name="connsiteX2" fmla="*/ 822122 w 1192836"/>
              <a:gd name="connsiteY2" fmla="*/ 22061 h 454268"/>
              <a:gd name="connsiteX3" fmla="*/ 1191237 w 1192836"/>
              <a:gd name="connsiteY3" fmla="*/ 202424 h 454268"/>
              <a:gd name="connsiteX4" fmla="*/ 947956 w 1192836"/>
              <a:gd name="connsiteY4" fmla="*/ 43033 h 454268"/>
              <a:gd name="connsiteX5" fmla="*/ 750815 w 1192836"/>
              <a:gd name="connsiteY5" fmla="*/ 13672 h 454268"/>
              <a:gd name="connsiteX6" fmla="*/ 633369 w 1192836"/>
              <a:gd name="connsiteY6" fmla="*/ 43033 h 454268"/>
              <a:gd name="connsiteX7" fmla="*/ 0 w 1192836"/>
              <a:gd name="connsiteY7" fmla="*/ 454094 h 45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2836" h="454268">
                <a:moveTo>
                  <a:pt x="0" y="454094"/>
                </a:moveTo>
                <a:cubicBezTo>
                  <a:pt x="-699" y="462483"/>
                  <a:pt x="492155" y="165373"/>
                  <a:pt x="629175" y="93367"/>
                </a:cubicBezTo>
                <a:cubicBezTo>
                  <a:pt x="766195" y="21361"/>
                  <a:pt x="728445" y="3885"/>
                  <a:pt x="822122" y="22061"/>
                </a:cubicBezTo>
                <a:cubicBezTo>
                  <a:pt x="915799" y="40237"/>
                  <a:pt x="1170265" y="198929"/>
                  <a:pt x="1191237" y="202424"/>
                </a:cubicBezTo>
                <a:cubicBezTo>
                  <a:pt x="1212209" y="205919"/>
                  <a:pt x="1021360" y="74492"/>
                  <a:pt x="947956" y="43033"/>
                </a:cubicBezTo>
                <a:cubicBezTo>
                  <a:pt x="874552" y="11574"/>
                  <a:pt x="803246" y="13672"/>
                  <a:pt x="750815" y="13672"/>
                </a:cubicBezTo>
                <a:cubicBezTo>
                  <a:pt x="698384" y="13672"/>
                  <a:pt x="755709" y="-31769"/>
                  <a:pt x="633369" y="43033"/>
                </a:cubicBezTo>
                <a:cubicBezTo>
                  <a:pt x="511029" y="117835"/>
                  <a:pt x="699" y="445705"/>
                  <a:pt x="0" y="45409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5" name="フリーフォーム 2354">
            <a:extLst>
              <a:ext uri="{FF2B5EF4-FFF2-40B4-BE49-F238E27FC236}">
                <a16:creationId xmlns:a16="http://schemas.microsoft.com/office/drawing/2014/main" id="{419FADFC-74B0-20B8-1DF0-2C34B9F78C15}"/>
              </a:ext>
            </a:extLst>
          </p:cNvPr>
          <p:cNvSpPr/>
          <p:nvPr/>
        </p:nvSpPr>
        <p:spPr>
          <a:xfrm>
            <a:off x="3345880" y="6431095"/>
            <a:ext cx="132661" cy="2009930"/>
          </a:xfrm>
          <a:custGeom>
            <a:avLst/>
            <a:gdLst>
              <a:gd name="connsiteX0" fmla="*/ 147 w 132661"/>
              <a:gd name="connsiteY0" fmla="*/ 3572 h 2009930"/>
              <a:gd name="connsiteX1" fmla="*/ 101747 w 132661"/>
              <a:gd name="connsiteY1" fmla="*/ 1351465 h 2009930"/>
              <a:gd name="connsiteX2" fmla="*/ 34013 w 132661"/>
              <a:gd name="connsiteY2" fmla="*/ 2001705 h 2009930"/>
              <a:gd name="connsiteX3" fmla="*/ 108520 w 132661"/>
              <a:gd name="connsiteY3" fmla="*/ 1669812 h 2009930"/>
              <a:gd name="connsiteX4" fmla="*/ 128840 w 132661"/>
              <a:gd name="connsiteY4" fmla="*/ 978932 h 2009930"/>
              <a:gd name="connsiteX5" fmla="*/ 147 w 132661"/>
              <a:gd name="connsiteY5" fmla="*/ 3572 h 200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661" h="2009930">
                <a:moveTo>
                  <a:pt x="147" y="3572"/>
                </a:moveTo>
                <a:cubicBezTo>
                  <a:pt x="-4368" y="65661"/>
                  <a:pt x="96103" y="1018443"/>
                  <a:pt x="101747" y="1351465"/>
                </a:cubicBezTo>
                <a:cubicBezTo>
                  <a:pt x="107391" y="1684487"/>
                  <a:pt x="32884" y="1948647"/>
                  <a:pt x="34013" y="2001705"/>
                </a:cubicBezTo>
                <a:cubicBezTo>
                  <a:pt x="35142" y="2054763"/>
                  <a:pt x="92716" y="1840274"/>
                  <a:pt x="108520" y="1669812"/>
                </a:cubicBezTo>
                <a:cubicBezTo>
                  <a:pt x="124324" y="1499350"/>
                  <a:pt x="140129" y="1252123"/>
                  <a:pt x="128840" y="978932"/>
                </a:cubicBezTo>
                <a:cubicBezTo>
                  <a:pt x="117551" y="705741"/>
                  <a:pt x="4662" y="-58517"/>
                  <a:pt x="147" y="3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6" name="フリーフォーム 2355">
            <a:extLst>
              <a:ext uri="{FF2B5EF4-FFF2-40B4-BE49-F238E27FC236}">
                <a16:creationId xmlns:a16="http://schemas.microsoft.com/office/drawing/2014/main" id="{45994B7A-3C07-7D6D-67D0-2F092E6B1F02}"/>
              </a:ext>
            </a:extLst>
          </p:cNvPr>
          <p:cNvSpPr/>
          <p:nvPr/>
        </p:nvSpPr>
        <p:spPr>
          <a:xfrm>
            <a:off x="3753427" y="6773403"/>
            <a:ext cx="132544" cy="2061333"/>
          </a:xfrm>
          <a:custGeom>
            <a:avLst/>
            <a:gdLst>
              <a:gd name="connsiteX0" fmla="*/ 49 w 132544"/>
              <a:gd name="connsiteY0" fmla="*/ 581 h 2061333"/>
              <a:gd name="connsiteX1" fmla="*/ 87455 w 132544"/>
              <a:gd name="connsiteY1" fmla="*/ 982216 h 2061333"/>
              <a:gd name="connsiteX2" fmla="*/ 87455 w 132544"/>
              <a:gd name="connsiteY2" fmla="*/ 908257 h 2061333"/>
              <a:gd name="connsiteX3" fmla="*/ 53837 w 132544"/>
              <a:gd name="connsiteY3" fmla="*/ 1466310 h 2061333"/>
              <a:gd name="connsiteX4" fmla="*/ 87455 w 132544"/>
              <a:gd name="connsiteY4" fmla="*/ 1352010 h 2061333"/>
              <a:gd name="connsiteX5" fmla="*/ 6772 w 132544"/>
              <a:gd name="connsiteY5" fmla="*/ 2057981 h 2061333"/>
              <a:gd name="connsiteX6" fmla="*/ 127796 w 132544"/>
              <a:gd name="connsiteY6" fmla="*/ 1015834 h 2061333"/>
              <a:gd name="connsiteX7" fmla="*/ 100902 w 132544"/>
              <a:gd name="connsiteY7" fmla="*/ 841022 h 2061333"/>
              <a:gd name="connsiteX8" fmla="*/ 49 w 132544"/>
              <a:gd name="connsiteY8" fmla="*/ 581 h 206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44" h="2061333">
                <a:moveTo>
                  <a:pt x="49" y="581"/>
                </a:moveTo>
                <a:cubicBezTo>
                  <a:pt x="-2192" y="24113"/>
                  <a:pt x="72887" y="830937"/>
                  <a:pt x="87455" y="982216"/>
                </a:cubicBezTo>
                <a:cubicBezTo>
                  <a:pt x="102023" y="1133495"/>
                  <a:pt x="93058" y="827575"/>
                  <a:pt x="87455" y="908257"/>
                </a:cubicBezTo>
                <a:cubicBezTo>
                  <a:pt x="81852" y="988939"/>
                  <a:pt x="53837" y="1392351"/>
                  <a:pt x="53837" y="1466310"/>
                </a:cubicBezTo>
                <a:cubicBezTo>
                  <a:pt x="53837" y="1540269"/>
                  <a:pt x="95299" y="1253398"/>
                  <a:pt x="87455" y="1352010"/>
                </a:cubicBezTo>
                <a:cubicBezTo>
                  <a:pt x="79611" y="1450622"/>
                  <a:pt x="49" y="2114010"/>
                  <a:pt x="6772" y="2057981"/>
                </a:cubicBezTo>
                <a:cubicBezTo>
                  <a:pt x="13495" y="2001952"/>
                  <a:pt x="112108" y="1218660"/>
                  <a:pt x="127796" y="1015834"/>
                </a:cubicBezTo>
                <a:cubicBezTo>
                  <a:pt x="143484" y="813008"/>
                  <a:pt x="116590" y="1007990"/>
                  <a:pt x="100902" y="841022"/>
                </a:cubicBezTo>
                <a:cubicBezTo>
                  <a:pt x="85214" y="674054"/>
                  <a:pt x="2290" y="-22951"/>
                  <a:pt x="49" y="58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7" name="フリーフォーム 2356">
            <a:extLst>
              <a:ext uri="{FF2B5EF4-FFF2-40B4-BE49-F238E27FC236}">
                <a16:creationId xmlns:a16="http://schemas.microsoft.com/office/drawing/2014/main" id="{C054C621-EAB6-0E4E-2B10-396D586D09E4}"/>
              </a:ext>
            </a:extLst>
          </p:cNvPr>
          <p:cNvSpPr/>
          <p:nvPr/>
        </p:nvSpPr>
        <p:spPr>
          <a:xfrm>
            <a:off x="3941916" y="3298172"/>
            <a:ext cx="889587" cy="191684"/>
          </a:xfrm>
          <a:custGeom>
            <a:avLst/>
            <a:gdLst>
              <a:gd name="connsiteX0" fmla="*/ 13999 w 889587"/>
              <a:gd name="connsiteY0" fmla="*/ 119479 h 191684"/>
              <a:gd name="connsiteX1" fmla="*/ 416075 w 889587"/>
              <a:gd name="connsiteY1" fmla="*/ 2747 h 191684"/>
              <a:gd name="connsiteX2" fmla="*/ 318799 w 889587"/>
              <a:gd name="connsiteY2" fmla="*/ 35173 h 191684"/>
              <a:gd name="connsiteX3" fmla="*/ 584688 w 889587"/>
              <a:gd name="connsiteY3" fmla="*/ 15717 h 191684"/>
              <a:gd name="connsiteX4" fmla="*/ 889488 w 889587"/>
              <a:gd name="connsiteY4" fmla="*/ 74083 h 191684"/>
              <a:gd name="connsiteX5" fmla="*/ 552263 w 889587"/>
              <a:gd name="connsiteY5" fmla="*/ 48143 h 191684"/>
              <a:gd name="connsiteX6" fmla="*/ 299344 w 889587"/>
              <a:gd name="connsiteY6" fmla="*/ 74083 h 191684"/>
              <a:gd name="connsiteX7" fmla="*/ 26969 w 889587"/>
              <a:gd name="connsiteY7" fmla="*/ 190815 h 191684"/>
              <a:gd name="connsiteX8" fmla="*/ 85335 w 889587"/>
              <a:gd name="connsiteY8" fmla="*/ 125964 h 191684"/>
              <a:gd name="connsiteX9" fmla="*/ 13999 w 889587"/>
              <a:gd name="connsiteY9" fmla="*/ 119479 h 19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9587" h="191684">
                <a:moveTo>
                  <a:pt x="13999" y="119479"/>
                </a:moveTo>
                <a:cubicBezTo>
                  <a:pt x="69122" y="98943"/>
                  <a:pt x="365275" y="16798"/>
                  <a:pt x="416075" y="2747"/>
                </a:cubicBezTo>
                <a:cubicBezTo>
                  <a:pt x="466875" y="-11304"/>
                  <a:pt x="290697" y="33011"/>
                  <a:pt x="318799" y="35173"/>
                </a:cubicBezTo>
                <a:cubicBezTo>
                  <a:pt x="346901" y="37335"/>
                  <a:pt x="489573" y="9232"/>
                  <a:pt x="584688" y="15717"/>
                </a:cubicBezTo>
                <a:cubicBezTo>
                  <a:pt x="679803" y="22202"/>
                  <a:pt x="894892" y="68679"/>
                  <a:pt x="889488" y="74083"/>
                </a:cubicBezTo>
                <a:cubicBezTo>
                  <a:pt x="884084" y="79487"/>
                  <a:pt x="650620" y="48143"/>
                  <a:pt x="552263" y="48143"/>
                </a:cubicBezTo>
                <a:cubicBezTo>
                  <a:pt x="453906" y="48143"/>
                  <a:pt x="386893" y="50304"/>
                  <a:pt x="299344" y="74083"/>
                </a:cubicBezTo>
                <a:cubicBezTo>
                  <a:pt x="211795" y="97862"/>
                  <a:pt x="62637" y="182168"/>
                  <a:pt x="26969" y="190815"/>
                </a:cubicBezTo>
                <a:cubicBezTo>
                  <a:pt x="-8699" y="199462"/>
                  <a:pt x="86416" y="141096"/>
                  <a:pt x="85335" y="125964"/>
                </a:cubicBezTo>
                <a:cubicBezTo>
                  <a:pt x="84254" y="110832"/>
                  <a:pt x="-41124" y="140015"/>
                  <a:pt x="13999" y="119479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8" name="フリーフォーム 2357">
            <a:extLst>
              <a:ext uri="{FF2B5EF4-FFF2-40B4-BE49-F238E27FC236}">
                <a16:creationId xmlns:a16="http://schemas.microsoft.com/office/drawing/2014/main" id="{CC37F573-7545-9225-FA55-7BA49F163DB3}"/>
              </a:ext>
            </a:extLst>
          </p:cNvPr>
          <p:cNvSpPr/>
          <p:nvPr/>
        </p:nvSpPr>
        <p:spPr>
          <a:xfrm>
            <a:off x="6265334" y="3143319"/>
            <a:ext cx="758175" cy="144833"/>
          </a:xfrm>
          <a:custGeom>
            <a:avLst/>
            <a:gdLst>
              <a:gd name="connsiteX0" fmla="*/ 12249 w 758175"/>
              <a:gd name="connsiteY0" fmla="*/ 144630 h 144833"/>
              <a:gd name="connsiteX1" fmla="*/ 595909 w 758175"/>
              <a:gd name="connsiteY1" fmla="*/ 1958 h 144833"/>
              <a:gd name="connsiteX2" fmla="*/ 745066 w 758175"/>
              <a:gd name="connsiteY2" fmla="*/ 60324 h 144833"/>
              <a:gd name="connsiteX3" fmla="*/ 686700 w 758175"/>
              <a:gd name="connsiteY3" fmla="*/ 40868 h 144833"/>
              <a:gd name="connsiteX4" fmla="*/ 531057 w 758175"/>
              <a:gd name="connsiteY4" fmla="*/ 40868 h 144833"/>
              <a:gd name="connsiteX5" fmla="*/ 758036 w 758175"/>
              <a:gd name="connsiteY5" fmla="*/ 79779 h 144833"/>
              <a:gd name="connsiteX6" fmla="*/ 492147 w 758175"/>
              <a:gd name="connsiteY6" fmla="*/ 60324 h 144833"/>
              <a:gd name="connsiteX7" fmla="*/ 219772 w 758175"/>
              <a:gd name="connsiteY7" fmla="*/ 34383 h 144833"/>
              <a:gd name="connsiteX8" fmla="*/ 12249 w 758175"/>
              <a:gd name="connsiteY8" fmla="*/ 144630 h 14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8175" h="144833">
                <a:moveTo>
                  <a:pt x="12249" y="144630"/>
                </a:moveTo>
                <a:cubicBezTo>
                  <a:pt x="74938" y="139226"/>
                  <a:pt x="473773" y="16009"/>
                  <a:pt x="595909" y="1958"/>
                </a:cubicBezTo>
                <a:cubicBezTo>
                  <a:pt x="718045" y="-12093"/>
                  <a:pt x="729934" y="53839"/>
                  <a:pt x="745066" y="60324"/>
                </a:cubicBezTo>
                <a:cubicBezTo>
                  <a:pt x="760198" y="66809"/>
                  <a:pt x="722368" y="44111"/>
                  <a:pt x="686700" y="40868"/>
                </a:cubicBezTo>
                <a:cubicBezTo>
                  <a:pt x="651032" y="37625"/>
                  <a:pt x="519168" y="34383"/>
                  <a:pt x="531057" y="40868"/>
                </a:cubicBezTo>
                <a:cubicBezTo>
                  <a:pt x="542946" y="47353"/>
                  <a:pt x="764521" y="76536"/>
                  <a:pt x="758036" y="79779"/>
                </a:cubicBezTo>
                <a:cubicBezTo>
                  <a:pt x="751551" y="83022"/>
                  <a:pt x="581858" y="67890"/>
                  <a:pt x="492147" y="60324"/>
                </a:cubicBezTo>
                <a:cubicBezTo>
                  <a:pt x="402436" y="52758"/>
                  <a:pt x="295431" y="22494"/>
                  <a:pt x="219772" y="34383"/>
                </a:cubicBezTo>
                <a:cubicBezTo>
                  <a:pt x="144113" y="46272"/>
                  <a:pt x="-50440" y="150034"/>
                  <a:pt x="12249" y="144630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2C2B5913-803E-745A-FA8A-648DCFFF0222}"/>
              </a:ext>
            </a:extLst>
          </p:cNvPr>
          <p:cNvSpPr/>
          <p:nvPr/>
        </p:nvSpPr>
        <p:spPr>
          <a:xfrm>
            <a:off x="4628830" y="653451"/>
            <a:ext cx="782448" cy="762044"/>
          </a:xfrm>
          <a:custGeom>
            <a:avLst/>
            <a:gdLst>
              <a:gd name="connsiteX0" fmla="*/ 476103 w 782448"/>
              <a:gd name="connsiteY0" fmla="*/ 760223 h 762044"/>
              <a:gd name="connsiteX1" fmla="*/ 206831 w 782448"/>
              <a:gd name="connsiteY1" fmla="*/ 614367 h 762044"/>
              <a:gd name="connsiteX2" fmla="*/ 4878 w 782448"/>
              <a:gd name="connsiteY2" fmla="*/ 479732 h 762044"/>
              <a:gd name="connsiteX3" fmla="*/ 414395 w 782448"/>
              <a:gd name="connsiteY3" fmla="*/ 171192 h 762044"/>
              <a:gd name="connsiteX4" fmla="*/ 44147 w 782448"/>
              <a:gd name="connsiteY4" fmla="*/ 227290 h 762044"/>
              <a:gd name="connsiteX5" fmla="*/ 773423 w 782448"/>
              <a:gd name="connsiteY5" fmla="*/ 2897 h 762044"/>
              <a:gd name="connsiteX6" fmla="*/ 425614 w 782448"/>
              <a:gd name="connsiteY6" fmla="*/ 109484 h 762044"/>
              <a:gd name="connsiteX7" fmla="*/ 38537 w 782448"/>
              <a:gd name="connsiteY7" fmla="*/ 249729 h 762044"/>
              <a:gd name="connsiteX8" fmla="*/ 335857 w 782448"/>
              <a:gd name="connsiteY8" fmla="*/ 221680 h 762044"/>
              <a:gd name="connsiteX9" fmla="*/ 55366 w 782448"/>
              <a:gd name="connsiteY9" fmla="*/ 395585 h 762044"/>
              <a:gd name="connsiteX10" fmla="*/ 72196 w 782448"/>
              <a:gd name="connsiteY10" fmla="*/ 474122 h 762044"/>
              <a:gd name="connsiteX11" fmla="*/ 117074 w 782448"/>
              <a:gd name="connsiteY11" fmla="*/ 513391 h 762044"/>
              <a:gd name="connsiteX12" fmla="*/ 27317 w 782448"/>
              <a:gd name="connsiteY12" fmla="*/ 507781 h 762044"/>
              <a:gd name="connsiteX13" fmla="*/ 476103 w 782448"/>
              <a:gd name="connsiteY13" fmla="*/ 760223 h 76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2448" h="762044">
                <a:moveTo>
                  <a:pt x="476103" y="760223"/>
                </a:moveTo>
                <a:cubicBezTo>
                  <a:pt x="506022" y="777987"/>
                  <a:pt x="285368" y="661115"/>
                  <a:pt x="206831" y="614367"/>
                </a:cubicBezTo>
                <a:cubicBezTo>
                  <a:pt x="128293" y="567618"/>
                  <a:pt x="-29716" y="553594"/>
                  <a:pt x="4878" y="479732"/>
                </a:cubicBezTo>
                <a:cubicBezTo>
                  <a:pt x="39472" y="405870"/>
                  <a:pt x="407850" y="213266"/>
                  <a:pt x="414395" y="171192"/>
                </a:cubicBezTo>
                <a:cubicBezTo>
                  <a:pt x="420940" y="129118"/>
                  <a:pt x="-15691" y="255339"/>
                  <a:pt x="44147" y="227290"/>
                </a:cubicBezTo>
                <a:cubicBezTo>
                  <a:pt x="103985" y="199241"/>
                  <a:pt x="773423" y="2897"/>
                  <a:pt x="773423" y="2897"/>
                </a:cubicBezTo>
                <a:cubicBezTo>
                  <a:pt x="837001" y="-16737"/>
                  <a:pt x="548095" y="68345"/>
                  <a:pt x="425614" y="109484"/>
                </a:cubicBezTo>
                <a:cubicBezTo>
                  <a:pt x="303133" y="150623"/>
                  <a:pt x="53496" y="231030"/>
                  <a:pt x="38537" y="249729"/>
                </a:cubicBezTo>
                <a:cubicBezTo>
                  <a:pt x="23578" y="268428"/>
                  <a:pt x="333052" y="197371"/>
                  <a:pt x="335857" y="221680"/>
                </a:cubicBezTo>
                <a:cubicBezTo>
                  <a:pt x="338662" y="245989"/>
                  <a:pt x="99310" y="353511"/>
                  <a:pt x="55366" y="395585"/>
                </a:cubicBezTo>
                <a:cubicBezTo>
                  <a:pt x="11422" y="437659"/>
                  <a:pt x="61911" y="454488"/>
                  <a:pt x="72196" y="474122"/>
                </a:cubicBezTo>
                <a:cubicBezTo>
                  <a:pt x="82481" y="493756"/>
                  <a:pt x="124554" y="507781"/>
                  <a:pt x="117074" y="513391"/>
                </a:cubicBezTo>
                <a:cubicBezTo>
                  <a:pt x="109594" y="519001"/>
                  <a:pt x="-29716" y="467577"/>
                  <a:pt x="27317" y="507781"/>
                </a:cubicBezTo>
                <a:cubicBezTo>
                  <a:pt x="84350" y="547985"/>
                  <a:pt x="446184" y="742459"/>
                  <a:pt x="476103" y="7602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3763080D-525D-5FD9-1550-1D48E5B176A6}"/>
              </a:ext>
            </a:extLst>
          </p:cNvPr>
          <p:cNvSpPr/>
          <p:nvPr/>
        </p:nvSpPr>
        <p:spPr>
          <a:xfrm>
            <a:off x="3196960" y="1058593"/>
            <a:ext cx="1459238" cy="288601"/>
          </a:xfrm>
          <a:custGeom>
            <a:avLst/>
            <a:gdLst>
              <a:gd name="connsiteX0" fmla="*/ 1459187 w 1459238"/>
              <a:gd name="connsiteY0" fmla="*/ 287763 h 288601"/>
              <a:gd name="connsiteX1" fmla="*/ 1145038 w 1459238"/>
              <a:gd name="connsiteY1" fmla="*/ 130688 h 288601"/>
              <a:gd name="connsiteX2" fmla="*/ 858937 w 1459238"/>
              <a:gd name="connsiteY2" fmla="*/ 35321 h 288601"/>
              <a:gd name="connsiteX3" fmla="*/ 11855 w 1459238"/>
              <a:gd name="connsiteY3" fmla="*/ 141908 h 288601"/>
              <a:gd name="connsiteX4" fmla="*/ 387712 w 1459238"/>
              <a:gd name="connsiteY4" fmla="*/ 91419 h 288601"/>
              <a:gd name="connsiteX5" fmla="*/ 741131 w 1459238"/>
              <a:gd name="connsiteY5" fmla="*/ 12882 h 288601"/>
              <a:gd name="connsiteX6" fmla="*/ 729911 w 1459238"/>
              <a:gd name="connsiteY6" fmla="*/ 1662 h 288601"/>
              <a:gd name="connsiteX7" fmla="*/ 920645 w 1459238"/>
              <a:gd name="connsiteY7" fmla="*/ 29711 h 288601"/>
              <a:gd name="connsiteX8" fmla="*/ 853327 w 1459238"/>
              <a:gd name="connsiteY8" fmla="*/ 35321 h 288601"/>
              <a:gd name="connsiteX9" fmla="*/ 1167477 w 1459238"/>
              <a:gd name="connsiteY9" fmla="*/ 186786 h 288601"/>
              <a:gd name="connsiteX10" fmla="*/ 1459187 w 1459238"/>
              <a:gd name="connsiteY10" fmla="*/ 287763 h 28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9238" h="288601">
                <a:moveTo>
                  <a:pt x="1459187" y="287763"/>
                </a:moveTo>
                <a:cubicBezTo>
                  <a:pt x="1455447" y="278413"/>
                  <a:pt x="1245080" y="172762"/>
                  <a:pt x="1145038" y="130688"/>
                </a:cubicBezTo>
                <a:cubicBezTo>
                  <a:pt x="1044996" y="88614"/>
                  <a:pt x="1047801" y="33451"/>
                  <a:pt x="858937" y="35321"/>
                </a:cubicBezTo>
                <a:cubicBezTo>
                  <a:pt x="670073" y="37191"/>
                  <a:pt x="90392" y="132558"/>
                  <a:pt x="11855" y="141908"/>
                </a:cubicBezTo>
                <a:cubicBezTo>
                  <a:pt x="-66682" y="151258"/>
                  <a:pt x="266166" y="112923"/>
                  <a:pt x="387712" y="91419"/>
                </a:cubicBezTo>
                <a:cubicBezTo>
                  <a:pt x="509258" y="69915"/>
                  <a:pt x="741131" y="12882"/>
                  <a:pt x="741131" y="12882"/>
                </a:cubicBezTo>
                <a:cubicBezTo>
                  <a:pt x="798164" y="-2077"/>
                  <a:pt x="699992" y="-1143"/>
                  <a:pt x="729911" y="1662"/>
                </a:cubicBezTo>
                <a:cubicBezTo>
                  <a:pt x="759830" y="4467"/>
                  <a:pt x="900076" y="24101"/>
                  <a:pt x="920645" y="29711"/>
                </a:cubicBezTo>
                <a:cubicBezTo>
                  <a:pt x="941214" y="35321"/>
                  <a:pt x="812188" y="9142"/>
                  <a:pt x="853327" y="35321"/>
                </a:cubicBezTo>
                <a:cubicBezTo>
                  <a:pt x="894466" y="61500"/>
                  <a:pt x="1073045" y="147517"/>
                  <a:pt x="1167477" y="186786"/>
                </a:cubicBezTo>
                <a:cubicBezTo>
                  <a:pt x="1261909" y="226055"/>
                  <a:pt x="1462927" y="297113"/>
                  <a:pt x="1459187" y="28776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3" name="フリーフォーム 2242">
            <a:extLst>
              <a:ext uri="{FF2B5EF4-FFF2-40B4-BE49-F238E27FC236}">
                <a16:creationId xmlns:a16="http://schemas.microsoft.com/office/drawing/2014/main" id="{69EDD2A1-F1C1-BB02-9F1F-6AE222889D7A}"/>
              </a:ext>
            </a:extLst>
          </p:cNvPr>
          <p:cNvSpPr/>
          <p:nvPr/>
        </p:nvSpPr>
        <p:spPr>
          <a:xfrm>
            <a:off x="2806503" y="1334585"/>
            <a:ext cx="1855294" cy="646744"/>
          </a:xfrm>
          <a:custGeom>
            <a:avLst/>
            <a:gdLst>
              <a:gd name="connsiteX0" fmla="*/ 1855254 w 1855294"/>
              <a:gd name="connsiteY0" fmla="*/ 67869 h 646744"/>
              <a:gd name="connsiteX1" fmla="*/ 856707 w 1855294"/>
              <a:gd name="connsiteY1" fmla="*/ 551 h 646744"/>
              <a:gd name="connsiteX2" fmla="*/ 564996 w 1855294"/>
              <a:gd name="connsiteY2" fmla="*/ 112748 h 646744"/>
              <a:gd name="connsiteX3" fmla="*/ 694022 w 1855294"/>
              <a:gd name="connsiteY3" fmla="*/ 34210 h 646744"/>
              <a:gd name="connsiteX4" fmla="*/ 15234 w 1855294"/>
              <a:gd name="connsiteY4" fmla="*/ 634460 h 646744"/>
              <a:gd name="connsiteX5" fmla="*/ 262066 w 1855294"/>
              <a:gd name="connsiteY5" fmla="*/ 410068 h 646744"/>
              <a:gd name="connsiteX6" fmla="*/ 727681 w 1855294"/>
              <a:gd name="connsiteY6" fmla="*/ 67869 h 646744"/>
              <a:gd name="connsiteX7" fmla="*/ 609875 w 1855294"/>
              <a:gd name="connsiteY7" fmla="*/ 101528 h 646744"/>
              <a:gd name="connsiteX8" fmla="*/ 817438 w 1855294"/>
              <a:gd name="connsiteY8" fmla="*/ 22990 h 646744"/>
              <a:gd name="connsiteX9" fmla="*/ 1855254 w 1855294"/>
              <a:gd name="connsiteY9" fmla="*/ 67869 h 64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5294" h="646744">
                <a:moveTo>
                  <a:pt x="1855254" y="67869"/>
                </a:moveTo>
                <a:cubicBezTo>
                  <a:pt x="1861799" y="64129"/>
                  <a:pt x="1071750" y="-6929"/>
                  <a:pt x="856707" y="551"/>
                </a:cubicBezTo>
                <a:cubicBezTo>
                  <a:pt x="641664" y="8031"/>
                  <a:pt x="592110" y="107138"/>
                  <a:pt x="564996" y="112748"/>
                </a:cubicBezTo>
                <a:cubicBezTo>
                  <a:pt x="537882" y="118358"/>
                  <a:pt x="785649" y="-52742"/>
                  <a:pt x="694022" y="34210"/>
                </a:cubicBezTo>
                <a:cubicBezTo>
                  <a:pt x="602395" y="121162"/>
                  <a:pt x="87227" y="571817"/>
                  <a:pt x="15234" y="634460"/>
                </a:cubicBezTo>
                <a:cubicBezTo>
                  <a:pt x="-56759" y="697103"/>
                  <a:pt x="143325" y="504500"/>
                  <a:pt x="262066" y="410068"/>
                </a:cubicBezTo>
                <a:cubicBezTo>
                  <a:pt x="380807" y="315636"/>
                  <a:pt x="669713" y="119292"/>
                  <a:pt x="727681" y="67869"/>
                </a:cubicBezTo>
                <a:cubicBezTo>
                  <a:pt x="785649" y="16446"/>
                  <a:pt x="594915" y="109008"/>
                  <a:pt x="609875" y="101528"/>
                </a:cubicBezTo>
                <a:cubicBezTo>
                  <a:pt x="624834" y="94048"/>
                  <a:pt x="613615" y="28600"/>
                  <a:pt x="817438" y="22990"/>
                </a:cubicBezTo>
                <a:cubicBezTo>
                  <a:pt x="1021261" y="17380"/>
                  <a:pt x="1848709" y="71609"/>
                  <a:pt x="1855254" y="6786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9" name="フリーフォーム 2248">
            <a:extLst>
              <a:ext uri="{FF2B5EF4-FFF2-40B4-BE49-F238E27FC236}">
                <a16:creationId xmlns:a16="http://schemas.microsoft.com/office/drawing/2014/main" id="{6E0F9B0B-8939-D334-B974-B70033423BF0}"/>
              </a:ext>
            </a:extLst>
          </p:cNvPr>
          <p:cNvSpPr/>
          <p:nvPr/>
        </p:nvSpPr>
        <p:spPr>
          <a:xfrm>
            <a:off x="2978757" y="1479451"/>
            <a:ext cx="1275692" cy="472769"/>
          </a:xfrm>
          <a:custGeom>
            <a:avLst/>
            <a:gdLst>
              <a:gd name="connsiteX0" fmla="*/ 1273483 w 1275692"/>
              <a:gd name="connsiteY0" fmla="*/ 1540 h 472769"/>
              <a:gd name="connsiteX1" fmla="*/ 471280 w 1275692"/>
              <a:gd name="connsiteY1" fmla="*/ 304470 h 472769"/>
              <a:gd name="connsiteX2" fmla="*/ 55 w 1275692"/>
              <a:gd name="connsiteY2" fmla="*/ 472765 h 472769"/>
              <a:gd name="connsiteX3" fmla="*/ 437621 w 1275692"/>
              <a:gd name="connsiteY3" fmla="*/ 310080 h 472769"/>
              <a:gd name="connsiteX4" fmla="*/ 134691 w 1275692"/>
              <a:gd name="connsiteY4" fmla="*/ 461545 h 472769"/>
              <a:gd name="connsiteX5" fmla="*/ 813479 w 1275692"/>
              <a:gd name="connsiteY5" fmla="*/ 197884 h 472769"/>
              <a:gd name="connsiteX6" fmla="*/ 712502 w 1275692"/>
              <a:gd name="connsiteY6" fmla="*/ 186664 h 472769"/>
              <a:gd name="connsiteX7" fmla="*/ 1273483 w 1275692"/>
              <a:gd name="connsiteY7" fmla="*/ 1540 h 47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692" h="472769">
                <a:moveTo>
                  <a:pt x="1273483" y="1540"/>
                </a:moveTo>
                <a:cubicBezTo>
                  <a:pt x="1233279" y="21174"/>
                  <a:pt x="683518" y="225933"/>
                  <a:pt x="471280" y="304470"/>
                </a:cubicBezTo>
                <a:cubicBezTo>
                  <a:pt x="259042" y="383007"/>
                  <a:pt x="5665" y="471830"/>
                  <a:pt x="55" y="472765"/>
                </a:cubicBezTo>
                <a:cubicBezTo>
                  <a:pt x="-5555" y="473700"/>
                  <a:pt x="415182" y="311950"/>
                  <a:pt x="437621" y="310080"/>
                </a:cubicBezTo>
                <a:cubicBezTo>
                  <a:pt x="460060" y="308210"/>
                  <a:pt x="72048" y="480244"/>
                  <a:pt x="134691" y="461545"/>
                </a:cubicBezTo>
                <a:cubicBezTo>
                  <a:pt x="197334" y="442846"/>
                  <a:pt x="717177" y="243698"/>
                  <a:pt x="813479" y="197884"/>
                </a:cubicBezTo>
                <a:cubicBezTo>
                  <a:pt x="909781" y="152070"/>
                  <a:pt x="632095" y="217518"/>
                  <a:pt x="712502" y="186664"/>
                </a:cubicBezTo>
                <a:cubicBezTo>
                  <a:pt x="792909" y="155810"/>
                  <a:pt x="1313687" y="-18094"/>
                  <a:pt x="1273483" y="15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5" name="フリーフォーム 2264">
            <a:extLst>
              <a:ext uri="{FF2B5EF4-FFF2-40B4-BE49-F238E27FC236}">
                <a16:creationId xmlns:a16="http://schemas.microsoft.com/office/drawing/2014/main" id="{4F9E21C0-70C7-DB85-7CCB-AE747CEB1C61}"/>
              </a:ext>
            </a:extLst>
          </p:cNvPr>
          <p:cNvSpPr/>
          <p:nvPr/>
        </p:nvSpPr>
        <p:spPr>
          <a:xfrm>
            <a:off x="2708315" y="1570735"/>
            <a:ext cx="535701" cy="491704"/>
          </a:xfrm>
          <a:custGeom>
            <a:avLst/>
            <a:gdLst>
              <a:gd name="connsiteX0" fmla="*/ 1226 w 535701"/>
              <a:gd name="connsiteY0" fmla="*/ 13 h 491704"/>
              <a:gd name="connsiteX1" fmla="*/ 191960 w 535701"/>
              <a:gd name="connsiteY1" fmla="*/ 241236 h 491704"/>
              <a:gd name="connsiteX2" fmla="*/ 528549 w 535701"/>
              <a:gd name="connsiteY2" fmla="*/ 476848 h 491704"/>
              <a:gd name="connsiteX3" fmla="*/ 405133 w 535701"/>
              <a:gd name="connsiteY3" fmla="*/ 448799 h 491704"/>
              <a:gd name="connsiteX4" fmla="*/ 208789 w 535701"/>
              <a:gd name="connsiteY4" fmla="*/ 297334 h 491704"/>
              <a:gd name="connsiteX5" fmla="*/ 113422 w 535701"/>
              <a:gd name="connsiteY5" fmla="*/ 230016 h 491704"/>
              <a:gd name="connsiteX6" fmla="*/ 1226 w 535701"/>
              <a:gd name="connsiteY6" fmla="*/ 13 h 49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701" h="491704">
                <a:moveTo>
                  <a:pt x="1226" y="13"/>
                </a:moveTo>
                <a:cubicBezTo>
                  <a:pt x="14316" y="1883"/>
                  <a:pt x="104073" y="161764"/>
                  <a:pt x="191960" y="241236"/>
                </a:cubicBezTo>
                <a:cubicBezTo>
                  <a:pt x="279847" y="320708"/>
                  <a:pt x="493020" y="442254"/>
                  <a:pt x="528549" y="476848"/>
                </a:cubicBezTo>
                <a:cubicBezTo>
                  <a:pt x="564078" y="511442"/>
                  <a:pt x="458426" y="478718"/>
                  <a:pt x="405133" y="448799"/>
                </a:cubicBezTo>
                <a:cubicBezTo>
                  <a:pt x="351840" y="418880"/>
                  <a:pt x="257407" y="333798"/>
                  <a:pt x="208789" y="297334"/>
                </a:cubicBezTo>
                <a:cubicBezTo>
                  <a:pt x="160171" y="260870"/>
                  <a:pt x="143341" y="275829"/>
                  <a:pt x="113422" y="230016"/>
                </a:cubicBezTo>
                <a:cubicBezTo>
                  <a:pt x="83503" y="184203"/>
                  <a:pt x="-11864" y="-1857"/>
                  <a:pt x="1226" y="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9" name="フリーフォーム 2358">
            <a:extLst>
              <a:ext uri="{FF2B5EF4-FFF2-40B4-BE49-F238E27FC236}">
                <a16:creationId xmlns:a16="http://schemas.microsoft.com/office/drawing/2014/main" id="{91868AA2-F1AA-E2C6-0E79-3D8511FB86ED}"/>
              </a:ext>
            </a:extLst>
          </p:cNvPr>
          <p:cNvSpPr/>
          <p:nvPr/>
        </p:nvSpPr>
        <p:spPr>
          <a:xfrm>
            <a:off x="2199012" y="2130041"/>
            <a:ext cx="764522" cy="1247207"/>
          </a:xfrm>
          <a:custGeom>
            <a:avLst/>
            <a:gdLst>
              <a:gd name="connsiteX0" fmla="*/ 723702 w 764522"/>
              <a:gd name="connsiteY0" fmla="*/ 24128 h 1247207"/>
              <a:gd name="connsiteX1" fmla="*/ 218819 w 764522"/>
              <a:gd name="connsiteY1" fmla="*/ 467304 h 1247207"/>
              <a:gd name="connsiteX2" fmla="*/ 319795 w 764522"/>
              <a:gd name="connsiteY2" fmla="*/ 371937 h 1247207"/>
              <a:gd name="connsiteX3" fmla="*/ 36 w 764522"/>
              <a:gd name="connsiteY3" fmla="*/ 1247068 h 1247207"/>
              <a:gd name="connsiteX4" fmla="*/ 342235 w 764522"/>
              <a:gd name="connsiteY4" fmla="*/ 439255 h 1247207"/>
              <a:gd name="connsiteX5" fmla="*/ 392723 w 764522"/>
              <a:gd name="connsiteY5" fmla="*/ 355107 h 1247207"/>
              <a:gd name="connsiteX6" fmla="*/ 577847 w 764522"/>
              <a:gd name="connsiteY6" fmla="*/ 158764 h 1247207"/>
              <a:gd name="connsiteX7" fmla="*/ 454431 w 764522"/>
              <a:gd name="connsiteY7" fmla="*/ 220472 h 1247207"/>
              <a:gd name="connsiteX8" fmla="*/ 701263 w 764522"/>
              <a:gd name="connsiteY8" fmla="*/ 74617 h 1247207"/>
              <a:gd name="connsiteX9" fmla="*/ 723702 w 764522"/>
              <a:gd name="connsiteY9" fmla="*/ 24128 h 12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4522" h="1247207">
                <a:moveTo>
                  <a:pt x="723702" y="24128"/>
                </a:moveTo>
                <a:cubicBezTo>
                  <a:pt x="643295" y="89576"/>
                  <a:pt x="286137" y="409336"/>
                  <a:pt x="218819" y="467304"/>
                </a:cubicBezTo>
                <a:cubicBezTo>
                  <a:pt x="151501" y="525272"/>
                  <a:pt x="356259" y="241976"/>
                  <a:pt x="319795" y="371937"/>
                </a:cubicBezTo>
                <a:cubicBezTo>
                  <a:pt x="283331" y="501898"/>
                  <a:pt x="-3704" y="1235848"/>
                  <a:pt x="36" y="1247068"/>
                </a:cubicBezTo>
                <a:cubicBezTo>
                  <a:pt x="3776" y="1258288"/>
                  <a:pt x="276787" y="587915"/>
                  <a:pt x="342235" y="439255"/>
                </a:cubicBezTo>
                <a:cubicBezTo>
                  <a:pt x="407683" y="290595"/>
                  <a:pt x="353454" y="401856"/>
                  <a:pt x="392723" y="355107"/>
                </a:cubicBezTo>
                <a:cubicBezTo>
                  <a:pt x="431992" y="308358"/>
                  <a:pt x="567562" y="181203"/>
                  <a:pt x="577847" y="158764"/>
                </a:cubicBezTo>
                <a:cubicBezTo>
                  <a:pt x="588132" y="136325"/>
                  <a:pt x="433862" y="234497"/>
                  <a:pt x="454431" y="220472"/>
                </a:cubicBezTo>
                <a:cubicBezTo>
                  <a:pt x="475000" y="206448"/>
                  <a:pt x="653580" y="105471"/>
                  <a:pt x="701263" y="74617"/>
                </a:cubicBezTo>
                <a:cubicBezTo>
                  <a:pt x="748946" y="43763"/>
                  <a:pt x="804109" y="-41320"/>
                  <a:pt x="723702" y="241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0" name="フリーフォーム 2359">
            <a:extLst>
              <a:ext uri="{FF2B5EF4-FFF2-40B4-BE49-F238E27FC236}">
                <a16:creationId xmlns:a16="http://schemas.microsoft.com/office/drawing/2014/main" id="{643D74DC-1EAC-7509-6755-A4711401A4ED}"/>
              </a:ext>
            </a:extLst>
          </p:cNvPr>
          <p:cNvSpPr/>
          <p:nvPr/>
        </p:nvSpPr>
        <p:spPr>
          <a:xfrm>
            <a:off x="2414745" y="1800748"/>
            <a:ext cx="322849" cy="755742"/>
          </a:xfrm>
          <a:custGeom>
            <a:avLst/>
            <a:gdLst>
              <a:gd name="connsiteX0" fmla="*/ 322845 w 322849"/>
              <a:gd name="connsiteY0" fmla="*/ 3 h 755742"/>
              <a:gd name="connsiteX1" fmla="*/ 154551 w 322849"/>
              <a:gd name="connsiteY1" fmla="*/ 291713 h 755742"/>
              <a:gd name="connsiteX2" fmla="*/ 3086 w 322849"/>
              <a:gd name="connsiteY2" fmla="*/ 751718 h 755742"/>
              <a:gd name="connsiteX3" fmla="*/ 59184 w 322849"/>
              <a:gd name="connsiteY3" fmla="*/ 504886 h 755742"/>
              <a:gd name="connsiteX4" fmla="*/ 137721 w 322849"/>
              <a:gd name="connsiteY4" fmla="*/ 314153 h 755742"/>
              <a:gd name="connsiteX5" fmla="*/ 115282 w 322849"/>
              <a:gd name="connsiteY5" fmla="*/ 516106 h 755742"/>
              <a:gd name="connsiteX6" fmla="*/ 160161 w 322849"/>
              <a:gd name="connsiteY6" fmla="*/ 297323 h 755742"/>
              <a:gd name="connsiteX7" fmla="*/ 322845 w 322849"/>
              <a:gd name="connsiteY7" fmla="*/ 3 h 75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849" h="755742">
                <a:moveTo>
                  <a:pt x="322845" y="3"/>
                </a:moveTo>
                <a:cubicBezTo>
                  <a:pt x="321910" y="-932"/>
                  <a:pt x="207844" y="166427"/>
                  <a:pt x="154551" y="291713"/>
                </a:cubicBezTo>
                <a:cubicBezTo>
                  <a:pt x="101258" y="416999"/>
                  <a:pt x="18980" y="716189"/>
                  <a:pt x="3086" y="751718"/>
                </a:cubicBezTo>
                <a:cubicBezTo>
                  <a:pt x="-12808" y="787247"/>
                  <a:pt x="36745" y="577813"/>
                  <a:pt x="59184" y="504886"/>
                </a:cubicBezTo>
                <a:cubicBezTo>
                  <a:pt x="81623" y="431959"/>
                  <a:pt x="128371" y="312283"/>
                  <a:pt x="137721" y="314153"/>
                </a:cubicBezTo>
                <a:cubicBezTo>
                  <a:pt x="147071" y="316023"/>
                  <a:pt x="111542" y="518911"/>
                  <a:pt x="115282" y="516106"/>
                </a:cubicBezTo>
                <a:cubicBezTo>
                  <a:pt x="119022" y="513301"/>
                  <a:pt x="128372" y="375860"/>
                  <a:pt x="160161" y="297323"/>
                </a:cubicBezTo>
                <a:cubicBezTo>
                  <a:pt x="191950" y="218786"/>
                  <a:pt x="323780" y="938"/>
                  <a:pt x="322845" y="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1" name="フリーフォーム 2360">
            <a:extLst>
              <a:ext uri="{FF2B5EF4-FFF2-40B4-BE49-F238E27FC236}">
                <a16:creationId xmlns:a16="http://schemas.microsoft.com/office/drawing/2014/main" id="{693F9B49-29DA-7D4D-4CF9-07DC151EEE14}"/>
              </a:ext>
            </a:extLst>
          </p:cNvPr>
          <p:cNvSpPr/>
          <p:nvPr/>
        </p:nvSpPr>
        <p:spPr>
          <a:xfrm>
            <a:off x="2473074" y="2445880"/>
            <a:ext cx="775009" cy="1038675"/>
          </a:xfrm>
          <a:custGeom>
            <a:avLst/>
            <a:gdLst>
              <a:gd name="connsiteX0" fmla="*/ 775009 w 775009"/>
              <a:gd name="connsiteY0" fmla="*/ 0 h 1038675"/>
              <a:gd name="connsiteX1" fmla="*/ 455250 w 775009"/>
              <a:gd name="connsiteY1" fmla="*/ 426346 h 1038675"/>
              <a:gd name="connsiteX2" fmla="*/ 23294 w 775009"/>
              <a:gd name="connsiteY2" fmla="*/ 1009767 h 1038675"/>
              <a:gd name="connsiteX3" fmla="*/ 101832 w 775009"/>
              <a:gd name="connsiteY3" fmla="*/ 897570 h 1038675"/>
              <a:gd name="connsiteX4" fmla="*/ 472079 w 775009"/>
              <a:gd name="connsiteY4" fmla="*/ 443175 h 1038675"/>
              <a:gd name="connsiteX5" fmla="*/ 438420 w 775009"/>
              <a:gd name="connsiteY5" fmla="*/ 499273 h 1038675"/>
              <a:gd name="connsiteX6" fmla="*/ 775009 w 775009"/>
              <a:gd name="connsiteY6" fmla="*/ 0 h 103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5009" h="1038675">
                <a:moveTo>
                  <a:pt x="775009" y="0"/>
                </a:moveTo>
                <a:lnTo>
                  <a:pt x="455250" y="426346"/>
                </a:lnTo>
                <a:lnTo>
                  <a:pt x="23294" y="1009767"/>
                </a:lnTo>
                <a:cubicBezTo>
                  <a:pt x="-35609" y="1088304"/>
                  <a:pt x="27035" y="992002"/>
                  <a:pt x="101832" y="897570"/>
                </a:cubicBezTo>
                <a:cubicBezTo>
                  <a:pt x="176629" y="803138"/>
                  <a:pt x="415981" y="509558"/>
                  <a:pt x="472079" y="443175"/>
                </a:cubicBezTo>
                <a:cubicBezTo>
                  <a:pt x="528177" y="376792"/>
                  <a:pt x="388866" y="569396"/>
                  <a:pt x="438420" y="499273"/>
                </a:cubicBezTo>
                <a:cubicBezTo>
                  <a:pt x="487973" y="429150"/>
                  <a:pt x="628686" y="225794"/>
                  <a:pt x="77500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2" name="フリーフォーム 2361">
            <a:extLst>
              <a:ext uri="{FF2B5EF4-FFF2-40B4-BE49-F238E27FC236}">
                <a16:creationId xmlns:a16="http://schemas.microsoft.com/office/drawing/2014/main" id="{4D70FF54-C7A8-E60D-1C95-FA1003D14A7F}"/>
              </a:ext>
            </a:extLst>
          </p:cNvPr>
          <p:cNvSpPr/>
          <p:nvPr/>
        </p:nvSpPr>
        <p:spPr>
          <a:xfrm>
            <a:off x="2315220" y="2174220"/>
            <a:ext cx="816230" cy="1383319"/>
          </a:xfrm>
          <a:custGeom>
            <a:avLst/>
            <a:gdLst>
              <a:gd name="connsiteX0" fmla="*/ 815057 w 816230"/>
              <a:gd name="connsiteY0" fmla="*/ 2389 h 1383319"/>
              <a:gd name="connsiteX1" fmla="*/ 276515 w 816230"/>
              <a:gd name="connsiteY1" fmla="*/ 580200 h 1383319"/>
              <a:gd name="connsiteX2" fmla="*/ 394321 w 816230"/>
              <a:gd name="connsiteY2" fmla="*/ 490443 h 1383319"/>
              <a:gd name="connsiteX3" fmla="*/ 12854 w 816230"/>
              <a:gd name="connsiteY3" fmla="*/ 1348744 h 1383319"/>
              <a:gd name="connsiteX4" fmla="*/ 113830 w 816230"/>
              <a:gd name="connsiteY4" fmla="*/ 1146791 h 1383319"/>
              <a:gd name="connsiteX5" fmla="*/ 349443 w 816230"/>
              <a:gd name="connsiteY5" fmla="*/ 518492 h 1383319"/>
              <a:gd name="connsiteX6" fmla="*/ 478468 w 816230"/>
              <a:gd name="connsiteY6" fmla="*/ 344587 h 1383319"/>
              <a:gd name="connsiteX7" fmla="*/ 422370 w 816230"/>
              <a:gd name="connsiteY7" fmla="*/ 372636 h 1383319"/>
              <a:gd name="connsiteX8" fmla="*/ 815057 w 816230"/>
              <a:gd name="connsiteY8" fmla="*/ 2389 h 138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6230" h="1383319">
                <a:moveTo>
                  <a:pt x="815057" y="2389"/>
                </a:moveTo>
                <a:cubicBezTo>
                  <a:pt x="790748" y="36983"/>
                  <a:pt x="346638" y="498858"/>
                  <a:pt x="276515" y="580200"/>
                </a:cubicBezTo>
                <a:cubicBezTo>
                  <a:pt x="206392" y="661542"/>
                  <a:pt x="438264" y="362352"/>
                  <a:pt x="394321" y="490443"/>
                </a:cubicBezTo>
                <a:cubicBezTo>
                  <a:pt x="350378" y="618534"/>
                  <a:pt x="59602" y="1239353"/>
                  <a:pt x="12854" y="1348744"/>
                </a:cubicBezTo>
                <a:cubicBezTo>
                  <a:pt x="-33894" y="1458135"/>
                  <a:pt x="57732" y="1285166"/>
                  <a:pt x="113830" y="1146791"/>
                </a:cubicBezTo>
                <a:cubicBezTo>
                  <a:pt x="169928" y="1008416"/>
                  <a:pt x="288670" y="652193"/>
                  <a:pt x="349443" y="518492"/>
                </a:cubicBezTo>
                <a:cubicBezTo>
                  <a:pt x="410216" y="384791"/>
                  <a:pt x="466313" y="368896"/>
                  <a:pt x="478468" y="344587"/>
                </a:cubicBezTo>
                <a:cubicBezTo>
                  <a:pt x="490622" y="320278"/>
                  <a:pt x="366272" y="425929"/>
                  <a:pt x="422370" y="372636"/>
                </a:cubicBezTo>
                <a:cubicBezTo>
                  <a:pt x="478468" y="319343"/>
                  <a:pt x="839366" y="-32205"/>
                  <a:pt x="815057" y="238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3" name="フリーフォーム 2362">
            <a:extLst>
              <a:ext uri="{FF2B5EF4-FFF2-40B4-BE49-F238E27FC236}">
                <a16:creationId xmlns:a16="http://schemas.microsoft.com/office/drawing/2014/main" id="{3B39D0E2-2622-D6DE-DE67-C262B4CBF622}"/>
              </a:ext>
            </a:extLst>
          </p:cNvPr>
          <p:cNvSpPr/>
          <p:nvPr/>
        </p:nvSpPr>
        <p:spPr>
          <a:xfrm>
            <a:off x="2442363" y="2999631"/>
            <a:ext cx="729751" cy="761211"/>
          </a:xfrm>
          <a:custGeom>
            <a:avLst/>
            <a:gdLst>
              <a:gd name="connsiteX0" fmla="*/ 727183 w 729751"/>
              <a:gd name="connsiteY0" fmla="*/ 1621 h 761211"/>
              <a:gd name="connsiteX1" fmla="*/ 306447 w 729751"/>
              <a:gd name="connsiteY1" fmla="*/ 377478 h 761211"/>
              <a:gd name="connsiteX2" fmla="*/ 14736 w 729751"/>
              <a:gd name="connsiteY2" fmla="*/ 747726 h 761211"/>
              <a:gd name="connsiteX3" fmla="*/ 76444 w 729751"/>
              <a:gd name="connsiteY3" fmla="*/ 646749 h 761211"/>
              <a:gd name="connsiteX4" fmla="*/ 362545 w 729751"/>
              <a:gd name="connsiteY4" fmla="*/ 326990 h 761211"/>
              <a:gd name="connsiteX5" fmla="*/ 278398 w 729751"/>
              <a:gd name="connsiteY5" fmla="*/ 456016 h 761211"/>
              <a:gd name="connsiteX6" fmla="*/ 474741 w 729751"/>
              <a:gd name="connsiteY6" fmla="*/ 248452 h 761211"/>
              <a:gd name="connsiteX7" fmla="*/ 727183 w 729751"/>
              <a:gd name="connsiteY7" fmla="*/ 1621 h 76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9751" h="761211">
                <a:moveTo>
                  <a:pt x="727183" y="1621"/>
                </a:moveTo>
                <a:cubicBezTo>
                  <a:pt x="699134" y="23125"/>
                  <a:pt x="425188" y="253127"/>
                  <a:pt x="306447" y="377478"/>
                </a:cubicBezTo>
                <a:cubicBezTo>
                  <a:pt x="187706" y="501829"/>
                  <a:pt x="53070" y="702848"/>
                  <a:pt x="14736" y="747726"/>
                </a:cubicBezTo>
                <a:cubicBezTo>
                  <a:pt x="-23598" y="792605"/>
                  <a:pt x="18476" y="716871"/>
                  <a:pt x="76444" y="646749"/>
                </a:cubicBezTo>
                <a:cubicBezTo>
                  <a:pt x="134412" y="576627"/>
                  <a:pt x="328886" y="358779"/>
                  <a:pt x="362545" y="326990"/>
                </a:cubicBezTo>
                <a:cubicBezTo>
                  <a:pt x="396204" y="295201"/>
                  <a:pt x="259699" y="469106"/>
                  <a:pt x="278398" y="456016"/>
                </a:cubicBezTo>
                <a:cubicBezTo>
                  <a:pt x="297097" y="442926"/>
                  <a:pt x="403683" y="318575"/>
                  <a:pt x="474741" y="248452"/>
                </a:cubicBezTo>
                <a:cubicBezTo>
                  <a:pt x="545799" y="178329"/>
                  <a:pt x="755232" y="-19883"/>
                  <a:pt x="727183" y="16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4" name="フリーフォーム 2363">
            <a:extLst>
              <a:ext uri="{FF2B5EF4-FFF2-40B4-BE49-F238E27FC236}">
                <a16:creationId xmlns:a16="http://schemas.microsoft.com/office/drawing/2014/main" id="{8C1A7076-ED5E-80B6-07EF-30332A1C77CC}"/>
              </a:ext>
            </a:extLst>
          </p:cNvPr>
          <p:cNvSpPr/>
          <p:nvPr/>
        </p:nvSpPr>
        <p:spPr>
          <a:xfrm>
            <a:off x="2423752" y="3555981"/>
            <a:ext cx="482158" cy="704649"/>
          </a:xfrm>
          <a:custGeom>
            <a:avLst/>
            <a:gdLst>
              <a:gd name="connsiteX0" fmla="*/ 482133 w 482158"/>
              <a:gd name="connsiteY0" fmla="*/ 642 h 704649"/>
              <a:gd name="connsiteX1" fmla="*/ 173593 w 482158"/>
              <a:gd name="connsiteY1" fmla="*/ 286743 h 704649"/>
              <a:gd name="connsiteX2" fmla="*/ 5298 w 482158"/>
              <a:gd name="connsiteY2" fmla="*/ 696259 h 704649"/>
              <a:gd name="connsiteX3" fmla="*/ 38957 w 482158"/>
              <a:gd name="connsiteY3" fmla="*/ 572844 h 704649"/>
              <a:gd name="connsiteX4" fmla="*/ 111885 w 482158"/>
              <a:gd name="connsiteY4" fmla="*/ 303572 h 704649"/>
              <a:gd name="connsiteX5" fmla="*/ 89446 w 482158"/>
              <a:gd name="connsiteY5" fmla="*/ 387720 h 704649"/>
              <a:gd name="connsiteX6" fmla="*/ 190422 w 482158"/>
              <a:gd name="connsiteY6" fmla="*/ 213815 h 704649"/>
              <a:gd name="connsiteX7" fmla="*/ 482133 w 482158"/>
              <a:gd name="connsiteY7" fmla="*/ 642 h 70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2158" h="704649">
                <a:moveTo>
                  <a:pt x="482133" y="642"/>
                </a:moveTo>
                <a:cubicBezTo>
                  <a:pt x="479328" y="12796"/>
                  <a:pt x="253065" y="170807"/>
                  <a:pt x="173593" y="286743"/>
                </a:cubicBezTo>
                <a:cubicBezTo>
                  <a:pt x="94121" y="402679"/>
                  <a:pt x="27737" y="648576"/>
                  <a:pt x="5298" y="696259"/>
                </a:cubicBezTo>
                <a:cubicBezTo>
                  <a:pt x="-17141" y="743942"/>
                  <a:pt x="38957" y="572844"/>
                  <a:pt x="38957" y="572844"/>
                </a:cubicBezTo>
                <a:lnTo>
                  <a:pt x="111885" y="303572"/>
                </a:lnTo>
                <a:cubicBezTo>
                  <a:pt x="120300" y="272718"/>
                  <a:pt x="76356" y="402680"/>
                  <a:pt x="89446" y="387720"/>
                </a:cubicBezTo>
                <a:cubicBezTo>
                  <a:pt x="102536" y="372760"/>
                  <a:pt x="123104" y="275523"/>
                  <a:pt x="190422" y="213815"/>
                </a:cubicBezTo>
                <a:cubicBezTo>
                  <a:pt x="257740" y="152107"/>
                  <a:pt x="484938" y="-11512"/>
                  <a:pt x="482133" y="64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5" name="フリーフォーム 2364">
            <a:extLst>
              <a:ext uri="{FF2B5EF4-FFF2-40B4-BE49-F238E27FC236}">
                <a16:creationId xmlns:a16="http://schemas.microsoft.com/office/drawing/2014/main" id="{7799BCDB-AF91-1AA0-8F1F-E4B4C1D6ACFE}"/>
              </a:ext>
            </a:extLst>
          </p:cNvPr>
          <p:cNvSpPr/>
          <p:nvPr/>
        </p:nvSpPr>
        <p:spPr>
          <a:xfrm>
            <a:off x="2383209" y="3875369"/>
            <a:ext cx="664601" cy="652826"/>
          </a:xfrm>
          <a:custGeom>
            <a:avLst/>
            <a:gdLst>
              <a:gd name="connsiteX0" fmla="*/ 662921 w 664601"/>
              <a:gd name="connsiteY0" fmla="*/ 1014 h 652826"/>
              <a:gd name="connsiteX1" fmla="*/ 326332 w 664601"/>
              <a:gd name="connsiteY1" fmla="*/ 416140 h 652826"/>
              <a:gd name="connsiteX2" fmla="*/ 963 w 664601"/>
              <a:gd name="connsiteY2" fmla="*/ 651752 h 652826"/>
              <a:gd name="connsiteX3" fmla="*/ 230965 w 664601"/>
              <a:gd name="connsiteY3" fmla="*/ 500287 h 652826"/>
              <a:gd name="connsiteX4" fmla="*/ 365601 w 664601"/>
              <a:gd name="connsiteY4" fmla="*/ 421750 h 652826"/>
              <a:gd name="connsiteX5" fmla="*/ 298283 w 664601"/>
              <a:gd name="connsiteY5" fmla="*/ 477848 h 652826"/>
              <a:gd name="connsiteX6" fmla="*/ 449748 w 664601"/>
              <a:gd name="connsiteY6" fmla="*/ 303944 h 652826"/>
              <a:gd name="connsiteX7" fmla="*/ 662921 w 664601"/>
              <a:gd name="connsiteY7" fmla="*/ 1014 h 65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4601" h="652826">
                <a:moveTo>
                  <a:pt x="662921" y="1014"/>
                </a:moveTo>
                <a:cubicBezTo>
                  <a:pt x="642352" y="19713"/>
                  <a:pt x="436658" y="307684"/>
                  <a:pt x="326332" y="416140"/>
                </a:cubicBezTo>
                <a:cubicBezTo>
                  <a:pt x="216006" y="524596"/>
                  <a:pt x="16857" y="637728"/>
                  <a:pt x="963" y="651752"/>
                </a:cubicBezTo>
                <a:cubicBezTo>
                  <a:pt x="-14932" y="665777"/>
                  <a:pt x="170192" y="538621"/>
                  <a:pt x="230965" y="500287"/>
                </a:cubicBezTo>
                <a:cubicBezTo>
                  <a:pt x="291738" y="461953"/>
                  <a:pt x="354381" y="425490"/>
                  <a:pt x="365601" y="421750"/>
                </a:cubicBezTo>
                <a:cubicBezTo>
                  <a:pt x="376821" y="418010"/>
                  <a:pt x="284258" y="497482"/>
                  <a:pt x="298283" y="477848"/>
                </a:cubicBezTo>
                <a:cubicBezTo>
                  <a:pt x="312308" y="458214"/>
                  <a:pt x="389910" y="380611"/>
                  <a:pt x="449748" y="303944"/>
                </a:cubicBezTo>
                <a:cubicBezTo>
                  <a:pt x="509586" y="227277"/>
                  <a:pt x="683490" y="-17685"/>
                  <a:pt x="662921" y="10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6" name="フリーフォーム 2365">
            <a:extLst>
              <a:ext uri="{FF2B5EF4-FFF2-40B4-BE49-F238E27FC236}">
                <a16:creationId xmlns:a16="http://schemas.microsoft.com/office/drawing/2014/main" id="{B52FBEF0-6C16-2C94-A6BE-16372DCD6364}"/>
              </a:ext>
            </a:extLst>
          </p:cNvPr>
          <p:cNvSpPr/>
          <p:nvPr/>
        </p:nvSpPr>
        <p:spPr>
          <a:xfrm>
            <a:off x="2367342" y="6344702"/>
            <a:ext cx="259090" cy="1655140"/>
          </a:xfrm>
          <a:custGeom>
            <a:avLst/>
            <a:gdLst>
              <a:gd name="connsiteX0" fmla="*/ 0 w 259090"/>
              <a:gd name="connsiteY0" fmla="*/ 0 h 1655140"/>
              <a:gd name="connsiteX1" fmla="*/ 168295 w 259090"/>
              <a:gd name="connsiteY1" fmla="*/ 1206110 h 1655140"/>
              <a:gd name="connsiteX2" fmla="*/ 162685 w 259090"/>
              <a:gd name="connsiteY2" fmla="*/ 1026596 h 1655140"/>
              <a:gd name="connsiteX3" fmla="*/ 258052 w 259090"/>
              <a:gd name="connsiteY3" fmla="*/ 1632456 h 1655140"/>
              <a:gd name="connsiteX4" fmla="*/ 207564 w 259090"/>
              <a:gd name="connsiteY4" fmla="*/ 1436113 h 1655140"/>
              <a:gd name="connsiteX5" fmla="*/ 117806 w 259090"/>
              <a:gd name="connsiteY5" fmla="*/ 594640 h 1655140"/>
              <a:gd name="connsiteX6" fmla="*/ 117806 w 259090"/>
              <a:gd name="connsiteY6" fmla="*/ 594640 h 1655140"/>
              <a:gd name="connsiteX7" fmla="*/ 0 w 259090"/>
              <a:gd name="connsiteY7" fmla="*/ 0 h 165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090" h="1655140">
                <a:moveTo>
                  <a:pt x="0" y="0"/>
                </a:moveTo>
                <a:cubicBezTo>
                  <a:pt x="70590" y="517505"/>
                  <a:pt x="141181" y="1035011"/>
                  <a:pt x="168295" y="1206110"/>
                </a:cubicBezTo>
                <a:cubicBezTo>
                  <a:pt x="195409" y="1377209"/>
                  <a:pt x="147726" y="955538"/>
                  <a:pt x="162685" y="1026596"/>
                </a:cubicBezTo>
                <a:cubicBezTo>
                  <a:pt x="177644" y="1097654"/>
                  <a:pt x="250572" y="1564203"/>
                  <a:pt x="258052" y="1632456"/>
                </a:cubicBezTo>
                <a:cubicBezTo>
                  <a:pt x="265532" y="1700709"/>
                  <a:pt x="230938" y="1609082"/>
                  <a:pt x="207564" y="1436113"/>
                </a:cubicBezTo>
                <a:cubicBezTo>
                  <a:pt x="184190" y="1263144"/>
                  <a:pt x="117806" y="594640"/>
                  <a:pt x="117806" y="594640"/>
                </a:cubicBezTo>
                <a:lnTo>
                  <a:pt x="117806" y="59464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7" name="フリーフォーム 2366">
            <a:extLst>
              <a:ext uri="{FF2B5EF4-FFF2-40B4-BE49-F238E27FC236}">
                <a16:creationId xmlns:a16="http://schemas.microsoft.com/office/drawing/2014/main" id="{FF0AE691-AFB2-6F1E-5D34-0AD88DB39BC5}"/>
              </a:ext>
            </a:extLst>
          </p:cNvPr>
          <p:cNvSpPr/>
          <p:nvPr/>
        </p:nvSpPr>
        <p:spPr>
          <a:xfrm>
            <a:off x="2625360" y="6310792"/>
            <a:ext cx="241614" cy="1392621"/>
          </a:xfrm>
          <a:custGeom>
            <a:avLst/>
            <a:gdLst>
              <a:gd name="connsiteX0" fmla="*/ 34 w 241614"/>
              <a:gd name="connsiteY0" fmla="*/ 5861 h 1392621"/>
              <a:gd name="connsiteX1" fmla="*/ 101011 w 241614"/>
              <a:gd name="connsiteY1" fmla="*/ 684648 h 1392621"/>
              <a:gd name="connsiteX2" fmla="*/ 145889 w 241614"/>
              <a:gd name="connsiteY2" fmla="*/ 987579 h 1392621"/>
              <a:gd name="connsiteX3" fmla="*/ 140279 w 241614"/>
              <a:gd name="connsiteY3" fmla="*/ 875382 h 1392621"/>
              <a:gd name="connsiteX4" fmla="*/ 145889 w 241614"/>
              <a:gd name="connsiteY4" fmla="*/ 1127824 h 1392621"/>
              <a:gd name="connsiteX5" fmla="*/ 241256 w 241614"/>
              <a:gd name="connsiteY5" fmla="*/ 1391485 h 1392621"/>
              <a:gd name="connsiteX6" fmla="*/ 173938 w 241614"/>
              <a:gd name="connsiteY6" fmla="*/ 1189532 h 1392621"/>
              <a:gd name="connsiteX7" fmla="*/ 61742 w 241614"/>
              <a:gd name="connsiteY7" fmla="*/ 471475 h 1392621"/>
              <a:gd name="connsiteX8" fmla="*/ 106620 w 241614"/>
              <a:gd name="connsiteY8" fmla="*/ 555623 h 1392621"/>
              <a:gd name="connsiteX9" fmla="*/ 89791 w 241614"/>
              <a:gd name="connsiteY9" fmla="*/ 364889 h 1392621"/>
              <a:gd name="connsiteX10" fmla="*/ 34 w 241614"/>
              <a:gd name="connsiteY10" fmla="*/ 5861 h 139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614" h="1392621">
                <a:moveTo>
                  <a:pt x="34" y="5861"/>
                </a:moveTo>
                <a:cubicBezTo>
                  <a:pt x="1904" y="59154"/>
                  <a:pt x="76702" y="521029"/>
                  <a:pt x="101011" y="684648"/>
                </a:cubicBezTo>
                <a:cubicBezTo>
                  <a:pt x="125320" y="848267"/>
                  <a:pt x="139344" y="955790"/>
                  <a:pt x="145889" y="987579"/>
                </a:cubicBezTo>
                <a:cubicBezTo>
                  <a:pt x="152434" y="1019368"/>
                  <a:pt x="140279" y="852008"/>
                  <a:pt x="140279" y="875382"/>
                </a:cubicBezTo>
                <a:cubicBezTo>
                  <a:pt x="140279" y="898756"/>
                  <a:pt x="129060" y="1041807"/>
                  <a:pt x="145889" y="1127824"/>
                </a:cubicBezTo>
                <a:cubicBezTo>
                  <a:pt x="162718" y="1213841"/>
                  <a:pt x="236581" y="1381200"/>
                  <a:pt x="241256" y="1391485"/>
                </a:cubicBezTo>
                <a:cubicBezTo>
                  <a:pt x="245931" y="1401770"/>
                  <a:pt x="203857" y="1342867"/>
                  <a:pt x="173938" y="1189532"/>
                </a:cubicBezTo>
                <a:cubicBezTo>
                  <a:pt x="144019" y="1036197"/>
                  <a:pt x="72962" y="577127"/>
                  <a:pt x="61742" y="471475"/>
                </a:cubicBezTo>
                <a:cubicBezTo>
                  <a:pt x="50522" y="365824"/>
                  <a:pt x="101945" y="573387"/>
                  <a:pt x="106620" y="555623"/>
                </a:cubicBezTo>
                <a:cubicBezTo>
                  <a:pt x="111295" y="537859"/>
                  <a:pt x="107555" y="451841"/>
                  <a:pt x="89791" y="364889"/>
                </a:cubicBezTo>
                <a:cubicBezTo>
                  <a:pt x="72027" y="277937"/>
                  <a:pt x="-1836" y="-47432"/>
                  <a:pt x="34" y="58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 2048">
            <a:extLst>
              <a:ext uri="{FF2B5EF4-FFF2-40B4-BE49-F238E27FC236}">
                <a16:creationId xmlns:a16="http://schemas.microsoft.com/office/drawing/2014/main" id="{B97ED8DC-34B6-512B-8120-30CC2B26A879}"/>
              </a:ext>
            </a:extLst>
          </p:cNvPr>
          <p:cNvSpPr/>
          <p:nvPr/>
        </p:nvSpPr>
        <p:spPr>
          <a:xfrm>
            <a:off x="1569027" y="6618174"/>
            <a:ext cx="183951" cy="1079019"/>
          </a:xfrm>
          <a:custGeom>
            <a:avLst/>
            <a:gdLst>
              <a:gd name="connsiteX0" fmla="*/ 158796 w 183951"/>
              <a:gd name="connsiteY0" fmla="*/ 29458 h 1079019"/>
              <a:gd name="connsiteX1" fmla="*/ 147577 w 183951"/>
              <a:gd name="connsiteY1" fmla="*/ 107995 h 1079019"/>
              <a:gd name="connsiteX2" fmla="*/ 1721 w 183951"/>
              <a:gd name="connsiteY2" fmla="*/ 1061664 h 1079019"/>
              <a:gd name="connsiteX3" fmla="*/ 74649 w 183951"/>
              <a:gd name="connsiteY3" fmla="*/ 680197 h 1079019"/>
              <a:gd name="connsiteX4" fmla="*/ 181236 w 183951"/>
              <a:gd name="connsiteY4" fmla="*/ 130435 h 1079019"/>
              <a:gd name="connsiteX5" fmla="*/ 153186 w 183951"/>
              <a:gd name="connsiteY5" fmla="*/ 175313 h 1079019"/>
              <a:gd name="connsiteX6" fmla="*/ 158796 w 183951"/>
              <a:gd name="connsiteY6" fmla="*/ 29458 h 107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51" h="1079019">
                <a:moveTo>
                  <a:pt x="158796" y="29458"/>
                </a:moveTo>
                <a:cubicBezTo>
                  <a:pt x="157861" y="18238"/>
                  <a:pt x="173756" y="-64039"/>
                  <a:pt x="147577" y="107995"/>
                </a:cubicBezTo>
                <a:cubicBezTo>
                  <a:pt x="121398" y="280029"/>
                  <a:pt x="13876" y="966297"/>
                  <a:pt x="1721" y="1061664"/>
                </a:cubicBezTo>
                <a:cubicBezTo>
                  <a:pt x="-10434" y="1157031"/>
                  <a:pt x="44730" y="835402"/>
                  <a:pt x="74649" y="680197"/>
                </a:cubicBezTo>
                <a:cubicBezTo>
                  <a:pt x="104568" y="524992"/>
                  <a:pt x="168147" y="214582"/>
                  <a:pt x="181236" y="130435"/>
                </a:cubicBezTo>
                <a:cubicBezTo>
                  <a:pt x="194326" y="46288"/>
                  <a:pt x="155991" y="196817"/>
                  <a:pt x="153186" y="175313"/>
                </a:cubicBezTo>
                <a:cubicBezTo>
                  <a:pt x="150381" y="153809"/>
                  <a:pt x="159731" y="40678"/>
                  <a:pt x="158796" y="294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 2102">
            <a:extLst>
              <a:ext uri="{FF2B5EF4-FFF2-40B4-BE49-F238E27FC236}">
                <a16:creationId xmlns:a16="http://schemas.microsoft.com/office/drawing/2014/main" id="{9946A61F-627D-7CC6-E9AD-2270C12BA1B4}"/>
              </a:ext>
            </a:extLst>
          </p:cNvPr>
          <p:cNvSpPr/>
          <p:nvPr/>
        </p:nvSpPr>
        <p:spPr>
          <a:xfrm>
            <a:off x="3578292" y="224090"/>
            <a:ext cx="1172882" cy="1121444"/>
          </a:xfrm>
          <a:custGeom>
            <a:avLst/>
            <a:gdLst>
              <a:gd name="connsiteX0" fmla="*/ 1156393 w 1172882"/>
              <a:gd name="connsiteY0" fmla="*/ 5912 h 1121444"/>
              <a:gd name="connsiteX1" fmla="*/ 258822 w 1172882"/>
              <a:gd name="connsiteY1" fmla="*/ 572504 h 1121444"/>
              <a:gd name="connsiteX2" fmla="*/ 477605 w 1172882"/>
              <a:gd name="connsiteY2" fmla="*/ 471527 h 1121444"/>
              <a:gd name="connsiteX3" fmla="*/ 62479 w 1172882"/>
              <a:gd name="connsiteY3" fmla="*/ 858604 h 1121444"/>
              <a:gd name="connsiteX4" fmla="*/ 107357 w 1172882"/>
              <a:gd name="connsiteY4" fmla="*/ 847385 h 1121444"/>
              <a:gd name="connsiteX5" fmla="*/ 1049806 w 1172882"/>
              <a:gd name="connsiteY5" fmla="*/ 1105436 h 1121444"/>
              <a:gd name="connsiteX6" fmla="*/ 881512 w 1172882"/>
              <a:gd name="connsiteY6" fmla="*/ 1082997 h 1121444"/>
              <a:gd name="connsiteX7" fmla="*/ 539313 w 1172882"/>
              <a:gd name="connsiteY7" fmla="*/ 993240 h 1121444"/>
              <a:gd name="connsiteX8" fmla="*/ 129796 w 1172882"/>
              <a:gd name="connsiteY8" fmla="*/ 858604 h 1121444"/>
              <a:gd name="connsiteX9" fmla="*/ 415897 w 1172882"/>
              <a:gd name="connsiteY9" fmla="*/ 566894 h 1121444"/>
              <a:gd name="connsiteX10" fmla="*/ 348579 w 1172882"/>
              <a:gd name="connsiteY10" fmla="*/ 550065 h 1121444"/>
              <a:gd name="connsiteX11" fmla="*/ 802974 w 1172882"/>
              <a:gd name="connsiteY11" fmla="*/ 292013 h 1121444"/>
              <a:gd name="connsiteX12" fmla="*/ 1156393 w 1172882"/>
              <a:gd name="connsiteY12" fmla="*/ 5912 h 112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2882" h="1121444">
                <a:moveTo>
                  <a:pt x="1156393" y="5912"/>
                </a:moveTo>
                <a:cubicBezTo>
                  <a:pt x="1065701" y="52661"/>
                  <a:pt x="371953" y="494902"/>
                  <a:pt x="258822" y="572504"/>
                </a:cubicBezTo>
                <a:cubicBezTo>
                  <a:pt x="145691" y="650106"/>
                  <a:pt x="510329" y="423844"/>
                  <a:pt x="477605" y="471527"/>
                </a:cubicBezTo>
                <a:cubicBezTo>
                  <a:pt x="444881" y="519210"/>
                  <a:pt x="124187" y="795961"/>
                  <a:pt x="62479" y="858604"/>
                </a:cubicBezTo>
                <a:cubicBezTo>
                  <a:pt x="771" y="921247"/>
                  <a:pt x="-57197" y="806246"/>
                  <a:pt x="107357" y="847385"/>
                </a:cubicBezTo>
                <a:cubicBezTo>
                  <a:pt x="271911" y="888524"/>
                  <a:pt x="920780" y="1066167"/>
                  <a:pt x="1049806" y="1105436"/>
                </a:cubicBezTo>
                <a:cubicBezTo>
                  <a:pt x="1178832" y="1144705"/>
                  <a:pt x="966594" y="1101696"/>
                  <a:pt x="881512" y="1082997"/>
                </a:cubicBezTo>
                <a:cubicBezTo>
                  <a:pt x="796430" y="1064298"/>
                  <a:pt x="664599" y="1030639"/>
                  <a:pt x="539313" y="993240"/>
                </a:cubicBezTo>
                <a:cubicBezTo>
                  <a:pt x="414027" y="955841"/>
                  <a:pt x="150365" y="929661"/>
                  <a:pt x="129796" y="858604"/>
                </a:cubicBezTo>
                <a:cubicBezTo>
                  <a:pt x="109227" y="787547"/>
                  <a:pt x="379433" y="618317"/>
                  <a:pt x="415897" y="566894"/>
                </a:cubicBezTo>
                <a:cubicBezTo>
                  <a:pt x="452361" y="515471"/>
                  <a:pt x="284066" y="595879"/>
                  <a:pt x="348579" y="550065"/>
                </a:cubicBezTo>
                <a:cubicBezTo>
                  <a:pt x="413092" y="504252"/>
                  <a:pt x="665534" y="381770"/>
                  <a:pt x="802974" y="292013"/>
                </a:cubicBezTo>
                <a:cubicBezTo>
                  <a:pt x="940414" y="202256"/>
                  <a:pt x="1247085" y="-40837"/>
                  <a:pt x="1156393" y="591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 2104">
            <a:extLst>
              <a:ext uri="{FF2B5EF4-FFF2-40B4-BE49-F238E27FC236}">
                <a16:creationId xmlns:a16="http://schemas.microsoft.com/office/drawing/2014/main" id="{480833A5-2B33-8604-C5FD-8EEC0776FD72}"/>
              </a:ext>
            </a:extLst>
          </p:cNvPr>
          <p:cNvSpPr/>
          <p:nvPr/>
        </p:nvSpPr>
        <p:spPr>
          <a:xfrm>
            <a:off x="5089230" y="785571"/>
            <a:ext cx="1952924" cy="536947"/>
          </a:xfrm>
          <a:custGeom>
            <a:avLst/>
            <a:gdLst>
              <a:gd name="connsiteX0" fmla="*/ 442049 w 1952924"/>
              <a:gd name="connsiteY0" fmla="*/ 499077 h 536947"/>
              <a:gd name="connsiteX1" fmla="*/ 10093 w 1952924"/>
              <a:gd name="connsiteY1" fmla="*/ 302733 h 536947"/>
              <a:gd name="connsiteX2" fmla="*/ 127899 w 1952924"/>
              <a:gd name="connsiteY2" fmla="*/ 353222 h 536947"/>
              <a:gd name="connsiteX3" fmla="*/ 21312 w 1952924"/>
              <a:gd name="connsiteY3" fmla="*/ 184927 h 536947"/>
              <a:gd name="connsiteX4" fmla="*/ 290583 w 1952924"/>
              <a:gd name="connsiteY4" fmla="*/ 134439 h 536947"/>
              <a:gd name="connsiteX5" fmla="*/ 284974 w 1952924"/>
              <a:gd name="connsiteY5" fmla="*/ 39072 h 536947"/>
              <a:gd name="connsiteX6" fmla="*/ 1204983 w 1952924"/>
              <a:gd name="connsiteY6" fmla="*/ 347612 h 536947"/>
              <a:gd name="connsiteX7" fmla="*/ 1384498 w 1952924"/>
              <a:gd name="connsiteY7" fmla="*/ 280294 h 536947"/>
              <a:gd name="connsiteX8" fmla="*/ 1939869 w 1952924"/>
              <a:gd name="connsiteY8" fmla="*/ 532736 h 536947"/>
              <a:gd name="connsiteX9" fmla="*/ 1737916 w 1952924"/>
              <a:gd name="connsiteY9" fmla="*/ 426149 h 536947"/>
              <a:gd name="connsiteX10" fmla="*/ 1294741 w 1952924"/>
              <a:gd name="connsiteY10" fmla="*/ 269074 h 536947"/>
              <a:gd name="connsiteX11" fmla="*/ 1003030 w 1952924"/>
              <a:gd name="connsiteY11" fmla="*/ 330782 h 536947"/>
              <a:gd name="connsiteX12" fmla="*/ 150338 w 1952924"/>
              <a:gd name="connsiteY12" fmla="*/ 16633 h 536947"/>
              <a:gd name="connsiteX13" fmla="*/ 234485 w 1952924"/>
              <a:gd name="connsiteY13" fmla="*/ 55901 h 536947"/>
              <a:gd name="connsiteX14" fmla="*/ 83020 w 1952924"/>
              <a:gd name="connsiteY14" fmla="*/ 162488 h 536947"/>
              <a:gd name="connsiteX15" fmla="*/ 127899 w 1952924"/>
              <a:gd name="connsiteY15" fmla="*/ 252245 h 536947"/>
              <a:gd name="connsiteX16" fmla="*/ 442049 w 1952924"/>
              <a:gd name="connsiteY16" fmla="*/ 499077 h 53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52924" h="536947">
                <a:moveTo>
                  <a:pt x="442049" y="499077"/>
                </a:moveTo>
                <a:cubicBezTo>
                  <a:pt x="422415" y="507492"/>
                  <a:pt x="62451" y="327042"/>
                  <a:pt x="10093" y="302733"/>
                </a:cubicBezTo>
                <a:cubicBezTo>
                  <a:pt x="-42265" y="278424"/>
                  <a:pt x="126029" y="372856"/>
                  <a:pt x="127899" y="353222"/>
                </a:cubicBezTo>
                <a:cubicBezTo>
                  <a:pt x="129769" y="333588"/>
                  <a:pt x="-5802" y="221391"/>
                  <a:pt x="21312" y="184927"/>
                </a:cubicBezTo>
                <a:cubicBezTo>
                  <a:pt x="48426" y="148463"/>
                  <a:pt x="246639" y="158748"/>
                  <a:pt x="290583" y="134439"/>
                </a:cubicBezTo>
                <a:cubicBezTo>
                  <a:pt x="334527" y="110130"/>
                  <a:pt x="132574" y="3543"/>
                  <a:pt x="284974" y="39072"/>
                </a:cubicBezTo>
                <a:cubicBezTo>
                  <a:pt x="437374" y="74601"/>
                  <a:pt x="1021729" y="307408"/>
                  <a:pt x="1204983" y="347612"/>
                </a:cubicBezTo>
                <a:cubicBezTo>
                  <a:pt x="1388237" y="387816"/>
                  <a:pt x="1262017" y="249440"/>
                  <a:pt x="1384498" y="280294"/>
                </a:cubicBezTo>
                <a:cubicBezTo>
                  <a:pt x="1506979" y="311148"/>
                  <a:pt x="1880966" y="508427"/>
                  <a:pt x="1939869" y="532736"/>
                </a:cubicBezTo>
                <a:cubicBezTo>
                  <a:pt x="1998772" y="557045"/>
                  <a:pt x="1845437" y="470093"/>
                  <a:pt x="1737916" y="426149"/>
                </a:cubicBezTo>
                <a:cubicBezTo>
                  <a:pt x="1630395" y="382205"/>
                  <a:pt x="1417222" y="284969"/>
                  <a:pt x="1294741" y="269074"/>
                </a:cubicBezTo>
                <a:cubicBezTo>
                  <a:pt x="1172260" y="253179"/>
                  <a:pt x="1193764" y="372855"/>
                  <a:pt x="1003030" y="330782"/>
                </a:cubicBezTo>
                <a:cubicBezTo>
                  <a:pt x="812296" y="288709"/>
                  <a:pt x="278429" y="62446"/>
                  <a:pt x="150338" y="16633"/>
                </a:cubicBezTo>
                <a:cubicBezTo>
                  <a:pt x="22247" y="-29181"/>
                  <a:pt x="245705" y="31592"/>
                  <a:pt x="234485" y="55901"/>
                </a:cubicBezTo>
                <a:cubicBezTo>
                  <a:pt x="223265" y="80210"/>
                  <a:pt x="100784" y="129764"/>
                  <a:pt x="83020" y="162488"/>
                </a:cubicBezTo>
                <a:cubicBezTo>
                  <a:pt x="65256" y="195212"/>
                  <a:pt x="68061" y="200822"/>
                  <a:pt x="127899" y="252245"/>
                </a:cubicBezTo>
                <a:cubicBezTo>
                  <a:pt x="187737" y="303668"/>
                  <a:pt x="461683" y="490662"/>
                  <a:pt x="442049" y="4990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 2131">
            <a:extLst>
              <a:ext uri="{FF2B5EF4-FFF2-40B4-BE49-F238E27FC236}">
                <a16:creationId xmlns:a16="http://schemas.microsoft.com/office/drawing/2014/main" id="{BFAB4B4D-8E40-A545-8491-663B2569E394}"/>
              </a:ext>
            </a:extLst>
          </p:cNvPr>
          <p:cNvSpPr/>
          <p:nvPr/>
        </p:nvSpPr>
        <p:spPr>
          <a:xfrm>
            <a:off x="6052635" y="1582538"/>
            <a:ext cx="1401723" cy="868620"/>
          </a:xfrm>
          <a:custGeom>
            <a:avLst/>
            <a:gdLst>
              <a:gd name="connsiteX0" fmla="*/ 356 w 1401723"/>
              <a:gd name="connsiteY0" fmla="*/ 10650 h 868620"/>
              <a:gd name="connsiteX1" fmla="*/ 628656 w 1401723"/>
              <a:gd name="connsiteY1" fmla="*/ 44309 h 868620"/>
              <a:gd name="connsiteX2" fmla="*/ 1099880 w 1401723"/>
              <a:gd name="connsiteY2" fmla="*/ 397727 h 868620"/>
              <a:gd name="connsiteX3" fmla="*/ 1071831 w 1401723"/>
              <a:gd name="connsiteY3" fmla="*/ 285531 h 868620"/>
              <a:gd name="connsiteX4" fmla="*/ 1391591 w 1401723"/>
              <a:gd name="connsiteY4" fmla="*/ 852122 h 868620"/>
              <a:gd name="connsiteX5" fmla="*/ 1262565 w 1401723"/>
              <a:gd name="connsiteY5" fmla="*/ 655779 h 868620"/>
              <a:gd name="connsiteX6" fmla="*/ 684754 w 1401723"/>
              <a:gd name="connsiteY6" fmla="*/ 33089 h 868620"/>
              <a:gd name="connsiteX7" fmla="*/ 718413 w 1401723"/>
              <a:gd name="connsiteY7" fmla="*/ 77968 h 868620"/>
              <a:gd name="connsiteX8" fmla="*/ 356 w 1401723"/>
              <a:gd name="connsiteY8" fmla="*/ 10650 h 86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1723" h="868620">
                <a:moveTo>
                  <a:pt x="356" y="10650"/>
                </a:moveTo>
                <a:cubicBezTo>
                  <a:pt x="-14603" y="5040"/>
                  <a:pt x="445402" y="-20204"/>
                  <a:pt x="628656" y="44309"/>
                </a:cubicBezTo>
                <a:cubicBezTo>
                  <a:pt x="811910" y="108822"/>
                  <a:pt x="1026018" y="357523"/>
                  <a:pt x="1099880" y="397727"/>
                </a:cubicBezTo>
                <a:cubicBezTo>
                  <a:pt x="1173742" y="437931"/>
                  <a:pt x="1023213" y="209799"/>
                  <a:pt x="1071831" y="285531"/>
                </a:cubicBezTo>
                <a:cubicBezTo>
                  <a:pt x="1120449" y="361263"/>
                  <a:pt x="1359802" y="790414"/>
                  <a:pt x="1391591" y="852122"/>
                </a:cubicBezTo>
                <a:cubicBezTo>
                  <a:pt x="1423380" y="913830"/>
                  <a:pt x="1380371" y="792284"/>
                  <a:pt x="1262565" y="655779"/>
                </a:cubicBezTo>
                <a:cubicBezTo>
                  <a:pt x="1144759" y="519274"/>
                  <a:pt x="775446" y="129391"/>
                  <a:pt x="684754" y="33089"/>
                </a:cubicBezTo>
                <a:cubicBezTo>
                  <a:pt x="594062" y="-63213"/>
                  <a:pt x="828739" y="81708"/>
                  <a:pt x="718413" y="77968"/>
                </a:cubicBezTo>
                <a:cubicBezTo>
                  <a:pt x="608087" y="74228"/>
                  <a:pt x="15315" y="16260"/>
                  <a:pt x="356" y="106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3" name="フリーフォーム 2132">
            <a:extLst>
              <a:ext uri="{FF2B5EF4-FFF2-40B4-BE49-F238E27FC236}">
                <a16:creationId xmlns:a16="http://schemas.microsoft.com/office/drawing/2014/main" id="{B3AE20E3-B99C-5472-F2C8-4B76E7CA81D6}"/>
              </a:ext>
            </a:extLst>
          </p:cNvPr>
          <p:cNvSpPr/>
          <p:nvPr/>
        </p:nvSpPr>
        <p:spPr>
          <a:xfrm>
            <a:off x="7404179" y="2760442"/>
            <a:ext cx="463325" cy="1458607"/>
          </a:xfrm>
          <a:custGeom>
            <a:avLst/>
            <a:gdLst>
              <a:gd name="connsiteX0" fmla="*/ 17608 w 463325"/>
              <a:gd name="connsiteY0" fmla="*/ 72515 h 1458607"/>
              <a:gd name="connsiteX1" fmla="*/ 337367 w 463325"/>
              <a:gd name="connsiteY1" fmla="*/ 1065452 h 1458607"/>
              <a:gd name="connsiteX2" fmla="*/ 270049 w 463325"/>
              <a:gd name="connsiteY2" fmla="*/ 936427 h 1458607"/>
              <a:gd name="connsiteX3" fmla="*/ 460783 w 463325"/>
              <a:gd name="connsiteY3" fmla="*/ 1446920 h 1458607"/>
              <a:gd name="connsiteX4" fmla="*/ 359806 w 463325"/>
              <a:gd name="connsiteY4" fmla="*/ 1222527 h 1458607"/>
              <a:gd name="connsiteX5" fmla="*/ 84925 w 463325"/>
              <a:gd name="connsiteY5" fmla="*/ 431543 h 1458607"/>
              <a:gd name="connsiteX6" fmla="*/ 96145 w 463325"/>
              <a:gd name="connsiteY6" fmla="*/ 431543 h 1458607"/>
              <a:gd name="connsiteX7" fmla="*/ 45657 w 463325"/>
              <a:gd name="connsiteY7" fmla="*/ 117394 h 1458607"/>
              <a:gd name="connsiteX8" fmla="*/ 17608 w 463325"/>
              <a:gd name="connsiteY8" fmla="*/ 72515 h 145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325" h="1458607">
                <a:moveTo>
                  <a:pt x="17608" y="72515"/>
                </a:moveTo>
                <a:cubicBezTo>
                  <a:pt x="66226" y="230525"/>
                  <a:pt x="295293" y="921467"/>
                  <a:pt x="337367" y="1065452"/>
                </a:cubicBezTo>
                <a:cubicBezTo>
                  <a:pt x="379441" y="1209437"/>
                  <a:pt x="249480" y="872849"/>
                  <a:pt x="270049" y="936427"/>
                </a:cubicBezTo>
                <a:cubicBezTo>
                  <a:pt x="290618" y="1000005"/>
                  <a:pt x="445824" y="1399237"/>
                  <a:pt x="460783" y="1446920"/>
                </a:cubicBezTo>
                <a:cubicBezTo>
                  <a:pt x="475742" y="1494603"/>
                  <a:pt x="422449" y="1391756"/>
                  <a:pt x="359806" y="1222527"/>
                </a:cubicBezTo>
                <a:cubicBezTo>
                  <a:pt x="297163" y="1053298"/>
                  <a:pt x="128868" y="563374"/>
                  <a:pt x="84925" y="431543"/>
                </a:cubicBezTo>
                <a:cubicBezTo>
                  <a:pt x="40982" y="299712"/>
                  <a:pt x="102690" y="483901"/>
                  <a:pt x="96145" y="431543"/>
                </a:cubicBezTo>
                <a:cubicBezTo>
                  <a:pt x="89600" y="379185"/>
                  <a:pt x="55942" y="180037"/>
                  <a:pt x="45657" y="117394"/>
                </a:cubicBezTo>
                <a:cubicBezTo>
                  <a:pt x="35372" y="54751"/>
                  <a:pt x="-31010" y="-85495"/>
                  <a:pt x="17608" y="7251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 2145">
            <a:extLst>
              <a:ext uri="{FF2B5EF4-FFF2-40B4-BE49-F238E27FC236}">
                <a16:creationId xmlns:a16="http://schemas.microsoft.com/office/drawing/2014/main" id="{1537B19E-B7AD-271F-3573-0412A96E84FC}"/>
              </a:ext>
            </a:extLst>
          </p:cNvPr>
          <p:cNvSpPr/>
          <p:nvPr/>
        </p:nvSpPr>
        <p:spPr>
          <a:xfrm>
            <a:off x="7690878" y="4005214"/>
            <a:ext cx="168339" cy="1276334"/>
          </a:xfrm>
          <a:custGeom>
            <a:avLst/>
            <a:gdLst>
              <a:gd name="connsiteX0" fmla="*/ 180 w 168339"/>
              <a:gd name="connsiteY0" fmla="*/ 195 h 1276334"/>
              <a:gd name="connsiteX1" fmla="*/ 123596 w 168339"/>
              <a:gd name="connsiteY1" fmla="*/ 420931 h 1276334"/>
              <a:gd name="connsiteX2" fmla="*/ 11399 w 168339"/>
              <a:gd name="connsiteY2" fmla="*/ 1239964 h 1276334"/>
              <a:gd name="connsiteX3" fmla="*/ 39448 w 168339"/>
              <a:gd name="connsiteY3" fmla="*/ 1049230 h 1276334"/>
              <a:gd name="connsiteX4" fmla="*/ 146035 w 168339"/>
              <a:gd name="connsiteY4" fmla="*/ 303125 h 1276334"/>
              <a:gd name="connsiteX5" fmla="*/ 157255 w 168339"/>
              <a:gd name="connsiteY5" fmla="*/ 364833 h 1276334"/>
              <a:gd name="connsiteX6" fmla="*/ 180 w 168339"/>
              <a:gd name="connsiteY6" fmla="*/ 195 h 127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339" h="1276334">
                <a:moveTo>
                  <a:pt x="180" y="195"/>
                </a:moveTo>
                <a:cubicBezTo>
                  <a:pt x="-5430" y="9545"/>
                  <a:pt x="121726" y="214303"/>
                  <a:pt x="123596" y="420931"/>
                </a:cubicBezTo>
                <a:cubicBezTo>
                  <a:pt x="125466" y="627559"/>
                  <a:pt x="25424" y="1135248"/>
                  <a:pt x="11399" y="1239964"/>
                </a:cubicBezTo>
                <a:cubicBezTo>
                  <a:pt x="-2626" y="1344680"/>
                  <a:pt x="17009" y="1205370"/>
                  <a:pt x="39448" y="1049230"/>
                </a:cubicBezTo>
                <a:cubicBezTo>
                  <a:pt x="61887" y="893090"/>
                  <a:pt x="126401" y="417191"/>
                  <a:pt x="146035" y="303125"/>
                </a:cubicBezTo>
                <a:cubicBezTo>
                  <a:pt x="165669" y="189059"/>
                  <a:pt x="178759" y="410647"/>
                  <a:pt x="157255" y="364833"/>
                </a:cubicBezTo>
                <a:cubicBezTo>
                  <a:pt x="135751" y="319019"/>
                  <a:pt x="5790" y="-9155"/>
                  <a:pt x="180" y="1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 2148">
            <a:extLst>
              <a:ext uri="{FF2B5EF4-FFF2-40B4-BE49-F238E27FC236}">
                <a16:creationId xmlns:a16="http://schemas.microsoft.com/office/drawing/2014/main" id="{0D93ADA5-6E19-EA15-D82E-A5EC8CC40EE2}"/>
              </a:ext>
            </a:extLst>
          </p:cNvPr>
          <p:cNvSpPr/>
          <p:nvPr/>
        </p:nvSpPr>
        <p:spPr>
          <a:xfrm>
            <a:off x="7793940" y="3851688"/>
            <a:ext cx="455193" cy="1790250"/>
          </a:xfrm>
          <a:custGeom>
            <a:avLst/>
            <a:gdLst>
              <a:gd name="connsiteX0" fmla="*/ 216877 w 455193"/>
              <a:gd name="connsiteY0" fmla="*/ 2256 h 1790250"/>
              <a:gd name="connsiteX1" fmla="*/ 418831 w 455193"/>
              <a:gd name="connsiteY1" fmla="*/ 557627 h 1790250"/>
              <a:gd name="connsiteX2" fmla="*/ 446880 w 455193"/>
              <a:gd name="connsiteY2" fmla="*/ 490310 h 1790250"/>
              <a:gd name="connsiteX3" fmla="*/ 323464 w 455193"/>
              <a:gd name="connsiteY3" fmla="*/ 955924 h 1790250"/>
              <a:gd name="connsiteX4" fmla="*/ 9314 w 455193"/>
              <a:gd name="connsiteY4" fmla="*/ 1769348 h 1790250"/>
              <a:gd name="connsiteX5" fmla="*/ 76632 w 455193"/>
              <a:gd name="connsiteY5" fmla="*/ 1567394 h 1790250"/>
              <a:gd name="connsiteX6" fmla="*/ 418831 w 455193"/>
              <a:gd name="connsiteY6" fmla="*/ 557627 h 1790250"/>
              <a:gd name="connsiteX7" fmla="*/ 418831 w 455193"/>
              <a:gd name="connsiteY7" fmla="*/ 546408 h 1790250"/>
              <a:gd name="connsiteX8" fmla="*/ 390781 w 455193"/>
              <a:gd name="connsiteY8" fmla="*/ 366894 h 1790250"/>
              <a:gd name="connsiteX9" fmla="*/ 216877 w 455193"/>
              <a:gd name="connsiteY9" fmla="*/ 2256 h 179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5193" h="1790250">
                <a:moveTo>
                  <a:pt x="216877" y="2256"/>
                </a:moveTo>
                <a:cubicBezTo>
                  <a:pt x="221552" y="34045"/>
                  <a:pt x="380497" y="476285"/>
                  <a:pt x="418831" y="557627"/>
                </a:cubicBezTo>
                <a:cubicBezTo>
                  <a:pt x="457165" y="638969"/>
                  <a:pt x="462774" y="423927"/>
                  <a:pt x="446880" y="490310"/>
                </a:cubicBezTo>
                <a:cubicBezTo>
                  <a:pt x="430986" y="556693"/>
                  <a:pt x="396392" y="742751"/>
                  <a:pt x="323464" y="955924"/>
                </a:cubicBezTo>
                <a:cubicBezTo>
                  <a:pt x="250536" y="1169097"/>
                  <a:pt x="50453" y="1667436"/>
                  <a:pt x="9314" y="1769348"/>
                </a:cubicBezTo>
                <a:cubicBezTo>
                  <a:pt x="-31825" y="1871260"/>
                  <a:pt x="76632" y="1567394"/>
                  <a:pt x="76632" y="1567394"/>
                </a:cubicBezTo>
                <a:lnTo>
                  <a:pt x="418831" y="557627"/>
                </a:lnTo>
                <a:cubicBezTo>
                  <a:pt x="475864" y="387463"/>
                  <a:pt x="423506" y="578197"/>
                  <a:pt x="418831" y="546408"/>
                </a:cubicBezTo>
                <a:cubicBezTo>
                  <a:pt x="414156" y="514619"/>
                  <a:pt x="423505" y="450106"/>
                  <a:pt x="390781" y="366894"/>
                </a:cubicBezTo>
                <a:cubicBezTo>
                  <a:pt x="358057" y="283682"/>
                  <a:pt x="212202" y="-29533"/>
                  <a:pt x="216877" y="22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 2152">
            <a:extLst>
              <a:ext uri="{FF2B5EF4-FFF2-40B4-BE49-F238E27FC236}">
                <a16:creationId xmlns:a16="http://schemas.microsoft.com/office/drawing/2014/main" id="{1ABB0040-603D-77A0-B976-83180D43D176}"/>
              </a:ext>
            </a:extLst>
          </p:cNvPr>
          <p:cNvSpPr/>
          <p:nvPr/>
        </p:nvSpPr>
        <p:spPr>
          <a:xfrm>
            <a:off x="7914950" y="5732716"/>
            <a:ext cx="434714" cy="1512882"/>
          </a:xfrm>
          <a:custGeom>
            <a:avLst/>
            <a:gdLst>
              <a:gd name="connsiteX0" fmla="*/ 500 w 434714"/>
              <a:gd name="connsiteY0" fmla="*/ 516 h 1512882"/>
              <a:gd name="connsiteX1" fmla="*/ 410017 w 434714"/>
              <a:gd name="connsiteY1" fmla="*/ 572717 h 1512882"/>
              <a:gd name="connsiteX2" fmla="*/ 381968 w 434714"/>
              <a:gd name="connsiteY2" fmla="*/ 539058 h 1512882"/>
              <a:gd name="connsiteX3" fmla="*/ 325870 w 434714"/>
              <a:gd name="connsiteY3" fmla="*/ 1492727 h 1512882"/>
              <a:gd name="connsiteX4" fmla="*/ 337089 w 434714"/>
              <a:gd name="connsiteY4" fmla="*/ 1133699 h 1512882"/>
              <a:gd name="connsiteX5" fmla="*/ 325870 w 434714"/>
              <a:gd name="connsiteY5" fmla="*/ 482960 h 1512882"/>
              <a:gd name="connsiteX6" fmla="*/ 500 w 434714"/>
              <a:gd name="connsiteY6" fmla="*/ 516 h 151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714" h="1512882">
                <a:moveTo>
                  <a:pt x="500" y="516"/>
                </a:moveTo>
                <a:cubicBezTo>
                  <a:pt x="14524" y="15475"/>
                  <a:pt x="346439" y="482960"/>
                  <a:pt x="410017" y="572717"/>
                </a:cubicBezTo>
                <a:cubicBezTo>
                  <a:pt x="473595" y="662474"/>
                  <a:pt x="395993" y="385723"/>
                  <a:pt x="381968" y="539058"/>
                </a:cubicBezTo>
                <a:cubicBezTo>
                  <a:pt x="367944" y="692393"/>
                  <a:pt x="333350" y="1393620"/>
                  <a:pt x="325870" y="1492727"/>
                </a:cubicBezTo>
                <a:cubicBezTo>
                  <a:pt x="318390" y="1591834"/>
                  <a:pt x="337089" y="1301993"/>
                  <a:pt x="337089" y="1133699"/>
                </a:cubicBezTo>
                <a:cubicBezTo>
                  <a:pt x="337089" y="965405"/>
                  <a:pt x="380098" y="667149"/>
                  <a:pt x="325870" y="482960"/>
                </a:cubicBezTo>
                <a:cubicBezTo>
                  <a:pt x="271642" y="298771"/>
                  <a:pt x="-13524" y="-14443"/>
                  <a:pt x="500" y="5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9" name="フリーフォーム 2168">
            <a:extLst>
              <a:ext uri="{FF2B5EF4-FFF2-40B4-BE49-F238E27FC236}">
                <a16:creationId xmlns:a16="http://schemas.microsoft.com/office/drawing/2014/main" id="{03F524A9-90EC-6883-35DB-278118D3B4BF}"/>
              </a:ext>
            </a:extLst>
          </p:cNvPr>
          <p:cNvSpPr/>
          <p:nvPr/>
        </p:nvSpPr>
        <p:spPr>
          <a:xfrm>
            <a:off x="7752120" y="5861054"/>
            <a:ext cx="140905" cy="2083982"/>
          </a:xfrm>
          <a:custGeom>
            <a:avLst/>
            <a:gdLst>
              <a:gd name="connsiteX0" fmla="*/ 28695 w 140905"/>
              <a:gd name="connsiteY0" fmla="*/ 23643 h 2083982"/>
              <a:gd name="connsiteX1" fmla="*/ 6255 w 140905"/>
              <a:gd name="connsiteY1" fmla="*/ 399501 h 2083982"/>
              <a:gd name="connsiteX2" fmla="*/ 135281 w 140905"/>
              <a:gd name="connsiteY2" fmla="*/ 1656099 h 2083982"/>
              <a:gd name="connsiteX3" fmla="*/ 96013 w 140905"/>
              <a:gd name="connsiteY3" fmla="*/ 1414877 h 2083982"/>
              <a:gd name="connsiteX4" fmla="*/ 140891 w 140905"/>
              <a:gd name="connsiteY4" fmla="*/ 2065616 h 2083982"/>
              <a:gd name="connsiteX5" fmla="*/ 90403 w 140905"/>
              <a:gd name="connsiteY5" fmla="*/ 1751466 h 2083982"/>
              <a:gd name="connsiteX6" fmla="*/ 646 w 140905"/>
              <a:gd name="connsiteY6" fmla="*/ 225596 h 2083982"/>
              <a:gd name="connsiteX7" fmla="*/ 28695 w 140905"/>
              <a:gd name="connsiteY7" fmla="*/ 23643 h 208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905" h="2083982">
                <a:moveTo>
                  <a:pt x="28695" y="23643"/>
                </a:moveTo>
                <a:cubicBezTo>
                  <a:pt x="29630" y="52627"/>
                  <a:pt x="-11509" y="127425"/>
                  <a:pt x="6255" y="399501"/>
                </a:cubicBezTo>
                <a:cubicBezTo>
                  <a:pt x="24019" y="671577"/>
                  <a:pt x="120321" y="1486870"/>
                  <a:pt x="135281" y="1656099"/>
                </a:cubicBezTo>
                <a:cubicBezTo>
                  <a:pt x="150241" y="1825328"/>
                  <a:pt x="95078" y="1346624"/>
                  <a:pt x="96013" y="1414877"/>
                </a:cubicBezTo>
                <a:cubicBezTo>
                  <a:pt x="96948" y="1483130"/>
                  <a:pt x="141826" y="2009518"/>
                  <a:pt x="140891" y="2065616"/>
                </a:cubicBezTo>
                <a:cubicBezTo>
                  <a:pt x="139956" y="2121714"/>
                  <a:pt x="113777" y="2058136"/>
                  <a:pt x="90403" y="1751466"/>
                </a:cubicBezTo>
                <a:cubicBezTo>
                  <a:pt x="67029" y="1444796"/>
                  <a:pt x="6256" y="508892"/>
                  <a:pt x="646" y="225596"/>
                </a:cubicBezTo>
                <a:cubicBezTo>
                  <a:pt x="-4964" y="-57700"/>
                  <a:pt x="27760" y="-5341"/>
                  <a:pt x="28695" y="236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2" name="フリーフォーム 2231">
            <a:extLst>
              <a:ext uri="{FF2B5EF4-FFF2-40B4-BE49-F238E27FC236}">
                <a16:creationId xmlns:a16="http://schemas.microsoft.com/office/drawing/2014/main" id="{55AE26BB-A5F7-59B0-95C9-1EB1F5B199FF}"/>
              </a:ext>
            </a:extLst>
          </p:cNvPr>
          <p:cNvSpPr/>
          <p:nvPr/>
        </p:nvSpPr>
        <p:spPr>
          <a:xfrm>
            <a:off x="7146875" y="6958714"/>
            <a:ext cx="318169" cy="1787160"/>
          </a:xfrm>
          <a:custGeom>
            <a:avLst/>
            <a:gdLst>
              <a:gd name="connsiteX0" fmla="*/ 31 w 318169"/>
              <a:gd name="connsiteY0" fmla="*/ 3068 h 1787160"/>
              <a:gd name="connsiteX1" fmla="*/ 106617 w 318169"/>
              <a:gd name="connsiteY1" fmla="*/ 844540 h 1787160"/>
              <a:gd name="connsiteX2" fmla="*/ 151496 w 318169"/>
              <a:gd name="connsiteY2" fmla="*/ 721124 h 1787160"/>
              <a:gd name="connsiteX3" fmla="*/ 297351 w 318169"/>
              <a:gd name="connsiteY3" fmla="*/ 1057713 h 1787160"/>
              <a:gd name="connsiteX4" fmla="*/ 173935 w 318169"/>
              <a:gd name="connsiteY4" fmla="*/ 1770160 h 1787160"/>
              <a:gd name="connsiteX5" fmla="*/ 246862 w 318169"/>
              <a:gd name="connsiteY5" fmla="*/ 1517718 h 1787160"/>
              <a:gd name="connsiteX6" fmla="*/ 314180 w 318169"/>
              <a:gd name="connsiteY6" fmla="*/ 996005 h 1787160"/>
              <a:gd name="connsiteX7" fmla="*/ 123446 w 318169"/>
              <a:gd name="connsiteY7" fmla="*/ 715514 h 1787160"/>
              <a:gd name="connsiteX8" fmla="*/ 106617 w 318169"/>
              <a:gd name="connsiteY8" fmla="*/ 530390 h 1787160"/>
              <a:gd name="connsiteX9" fmla="*/ 95397 w 318169"/>
              <a:gd name="connsiteY9" fmla="*/ 558439 h 1787160"/>
              <a:gd name="connsiteX10" fmla="*/ 31 w 318169"/>
              <a:gd name="connsiteY10" fmla="*/ 3068 h 178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169" h="1787160">
                <a:moveTo>
                  <a:pt x="31" y="3068"/>
                </a:moveTo>
                <a:cubicBezTo>
                  <a:pt x="1901" y="50751"/>
                  <a:pt x="81373" y="724864"/>
                  <a:pt x="106617" y="844540"/>
                </a:cubicBezTo>
                <a:cubicBezTo>
                  <a:pt x="131861" y="964216"/>
                  <a:pt x="119707" y="685595"/>
                  <a:pt x="151496" y="721124"/>
                </a:cubicBezTo>
                <a:cubicBezTo>
                  <a:pt x="183285" y="756653"/>
                  <a:pt x="293611" y="882874"/>
                  <a:pt x="297351" y="1057713"/>
                </a:cubicBezTo>
                <a:cubicBezTo>
                  <a:pt x="301091" y="1232552"/>
                  <a:pt x="182350" y="1693493"/>
                  <a:pt x="173935" y="1770160"/>
                </a:cubicBezTo>
                <a:cubicBezTo>
                  <a:pt x="165520" y="1846828"/>
                  <a:pt x="223488" y="1646744"/>
                  <a:pt x="246862" y="1517718"/>
                </a:cubicBezTo>
                <a:cubicBezTo>
                  <a:pt x="270236" y="1388692"/>
                  <a:pt x="334749" y="1129706"/>
                  <a:pt x="314180" y="996005"/>
                </a:cubicBezTo>
                <a:cubicBezTo>
                  <a:pt x="293611" y="862304"/>
                  <a:pt x="158040" y="793116"/>
                  <a:pt x="123446" y="715514"/>
                </a:cubicBezTo>
                <a:cubicBezTo>
                  <a:pt x="88852" y="637912"/>
                  <a:pt x="111292" y="556569"/>
                  <a:pt x="106617" y="530390"/>
                </a:cubicBezTo>
                <a:cubicBezTo>
                  <a:pt x="101942" y="504211"/>
                  <a:pt x="110356" y="638846"/>
                  <a:pt x="95397" y="558439"/>
                </a:cubicBezTo>
                <a:cubicBezTo>
                  <a:pt x="80438" y="478032"/>
                  <a:pt x="-1839" y="-44615"/>
                  <a:pt x="31" y="306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8" name="フリーフォーム 2367">
            <a:extLst>
              <a:ext uri="{FF2B5EF4-FFF2-40B4-BE49-F238E27FC236}">
                <a16:creationId xmlns:a16="http://schemas.microsoft.com/office/drawing/2014/main" id="{F0744AE6-28C4-223D-F84A-79DD3FF14D57}"/>
              </a:ext>
            </a:extLst>
          </p:cNvPr>
          <p:cNvSpPr/>
          <p:nvPr/>
        </p:nvSpPr>
        <p:spPr>
          <a:xfrm>
            <a:off x="6888596" y="7182191"/>
            <a:ext cx="444280" cy="1510192"/>
          </a:xfrm>
          <a:custGeom>
            <a:avLst/>
            <a:gdLst>
              <a:gd name="connsiteX0" fmla="*/ 241480 w 444280"/>
              <a:gd name="connsiteY0" fmla="*/ 3983 h 1510192"/>
              <a:gd name="connsiteX1" fmla="*/ 73186 w 444280"/>
              <a:gd name="connsiteY1" fmla="*/ 660332 h 1510192"/>
              <a:gd name="connsiteX2" fmla="*/ 95625 w 444280"/>
              <a:gd name="connsiteY2" fmla="*/ 621063 h 1510192"/>
              <a:gd name="connsiteX3" fmla="*/ 179772 w 444280"/>
              <a:gd name="connsiteY3" fmla="*/ 1058629 h 1510192"/>
              <a:gd name="connsiteX4" fmla="*/ 168552 w 444280"/>
              <a:gd name="connsiteY4" fmla="*/ 991311 h 1510192"/>
              <a:gd name="connsiteX5" fmla="*/ 437824 w 444280"/>
              <a:gd name="connsiteY5" fmla="*/ 1501804 h 1510192"/>
              <a:gd name="connsiteX6" fmla="*/ 331237 w 444280"/>
              <a:gd name="connsiteY6" fmla="*/ 1254972 h 1510192"/>
              <a:gd name="connsiteX7" fmla="*/ 11478 w 444280"/>
              <a:gd name="connsiteY7" fmla="*/ 570575 h 1510192"/>
              <a:gd name="connsiteX8" fmla="*/ 73186 w 444280"/>
              <a:gd name="connsiteY8" fmla="*/ 649112 h 1510192"/>
              <a:gd name="connsiteX9" fmla="*/ 95625 w 444280"/>
              <a:gd name="connsiteY9" fmla="*/ 396670 h 1510192"/>
              <a:gd name="connsiteX10" fmla="*/ 241480 w 444280"/>
              <a:gd name="connsiteY10" fmla="*/ 3983 h 151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280" h="1510192">
                <a:moveTo>
                  <a:pt x="241480" y="3983"/>
                </a:moveTo>
                <a:cubicBezTo>
                  <a:pt x="237740" y="47927"/>
                  <a:pt x="97495" y="557485"/>
                  <a:pt x="73186" y="660332"/>
                </a:cubicBezTo>
                <a:cubicBezTo>
                  <a:pt x="48877" y="763179"/>
                  <a:pt x="77861" y="554680"/>
                  <a:pt x="95625" y="621063"/>
                </a:cubicBezTo>
                <a:cubicBezTo>
                  <a:pt x="113389" y="687446"/>
                  <a:pt x="167618" y="996921"/>
                  <a:pt x="179772" y="1058629"/>
                </a:cubicBezTo>
                <a:cubicBezTo>
                  <a:pt x="191926" y="1120337"/>
                  <a:pt x="125543" y="917449"/>
                  <a:pt x="168552" y="991311"/>
                </a:cubicBezTo>
                <a:cubicBezTo>
                  <a:pt x="211561" y="1065173"/>
                  <a:pt x="410710" y="1457861"/>
                  <a:pt x="437824" y="1501804"/>
                </a:cubicBezTo>
                <a:cubicBezTo>
                  <a:pt x="464938" y="1545748"/>
                  <a:pt x="402295" y="1410177"/>
                  <a:pt x="331237" y="1254972"/>
                </a:cubicBezTo>
                <a:cubicBezTo>
                  <a:pt x="260179" y="1099767"/>
                  <a:pt x="54486" y="671552"/>
                  <a:pt x="11478" y="570575"/>
                </a:cubicBezTo>
                <a:cubicBezTo>
                  <a:pt x="-31530" y="469598"/>
                  <a:pt x="59162" y="678096"/>
                  <a:pt x="73186" y="649112"/>
                </a:cubicBezTo>
                <a:cubicBezTo>
                  <a:pt x="87210" y="620128"/>
                  <a:pt x="66641" y="501386"/>
                  <a:pt x="95625" y="396670"/>
                </a:cubicBezTo>
                <a:cubicBezTo>
                  <a:pt x="124609" y="291954"/>
                  <a:pt x="245220" y="-39961"/>
                  <a:pt x="241480" y="39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9" name="フリーフォーム 2368">
            <a:extLst>
              <a:ext uri="{FF2B5EF4-FFF2-40B4-BE49-F238E27FC236}">
                <a16:creationId xmlns:a16="http://schemas.microsoft.com/office/drawing/2014/main" id="{78AD3ECF-F1CE-5B83-ABC5-17CFF74E3B3C}"/>
              </a:ext>
            </a:extLst>
          </p:cNvPr>
          <p:cNvSpPr/>
          <p:nvPr/>
        </p:nvSpPr>
        <p:spPr>
          <a:xfrm>
            <a:off x="7866712" y="5533527"/>
            <a:ext cx="262131" cy="2036333"/>
          </a:xfrm>
          <a:custGeom>
            <a:avLst/>
            <a:gdLst>
              <a:gd name="connsiteX0" fmla="*/ 54348 w 262131"/>
              <a:gd name="connsiteY0" fmla="*/ 3361 h 2036333"/>
              <a:gd name="connsiteX1" fmla="*/ 31909 w 262131"/>
              <a:gd name="connsiteY1" fmla="*/ 1029958 h 2036333"/>
              <a:gd name="connsiteX2" fmla="*/ 37519 w 262131"/>
              <a:gd name="connsiteY2" fmla="*/ 979469 h 2036333"/>
              <a:gd name="connsiteX3" fmla="*/ 256301 w 262131"/>
              <a:gd name="connsiteY3" fmla="*/ 2006066 h 2036333"/>
              <a:gd name="connsiteX4" fmla="*/ 183374 w 262131"/>
              <a:gd name="connsiteY4" fmla="*/ 1697526 h 2036333"/>
              <a:gd name="connsiteX5" fmla="*/ 15079 w 262131"/>
              <a:gd name="connsiteY5" fmla="*/ 1013128 h 2036333"/>
              <a:gd name="connsiteX6" fmla="*/ 15079 w 262131"/>
              <a:gd name="connsiteY6" fmla="*/ 710198 h 2036333"/>
              <a:gd name="connsiteX7" fmla="*/ 54348 w 262131"/>
              <a:gd name="connsiteY7" fmla="*/ 3361 h 203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131" h="2036333">
                <a:moveTo>
                  <a:pt x="54348" y="3361"/>
                </a:moveTo>
                <a:cubicBezTo>
                  <a:pt x="57153" y="56654"/>
                  <a:pt x="34714" y="867273"/>
                  <a:pt x="31909" y="1029958"/>
                </a:cubicBezTo>
                <a:cubicBezTo>
                  <a:pt x="29104" y="1192643"/>
                  <a:pt x="120" y="816784"/>
                  <a:pt x="37519" y="979469"/>
                </a:cubicBezTo>
                <a:cubicBezTo>
                  <a:pt x="74918" y="1142154"/>
                  <a:pt x="231992" y="1886390"/>
                  <a:pt x="256301" y="2006066"/>
                </a:cubicBezTo>
                <a:cubicBezTo>
                  <a:pt x="280610" y="2125742"/>
                  <a:pt x="223578" y="1863016"/>
                  <a:pt x="183374" y="1697526"/>
                </a:cubicBezTo>
                <a:cubicBezTo>
                  <a:pt x="143170" y="1532036"/>
                  <a:pt x="43128" y="1177683"/>
                  <a:pt x="15079" y="1013128"/>
                </a:cubicBezTo>
                <a:cubicBezTo>
                  <a:pt x="-12970" y="848573"/>
                  <a:pt x="4794" y="874753"/>
                  <a:pt x="15079" y="710198"/>
                </a:cubicBezTo>
                <a:cubicBezTo>
                  <a:pt x="25364" y="545644"/>
                  <a:pt x="51543" y="-49932"/>
                  <a:pt x="54348" y="33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0" name="フリーフォーム 2369">
            <a:extLst>
              <a:ext uri="{FF2B5EF4-FFF2-40B4-BE49-F238E27FC236}">
                <a16:creationId xmlns:a16="http://schemas.microsoft.com/office/drawing/2014/main" id="{3BD15657-B982-1715-9C9C-9C43BAF0E27B}"/>
              </a:ext>
            </a:extLst>
          </p:cNvPr>
          <p:cNvSpPr/>
          <p:nvPr/>
        </p:nvSpPr>
        <p:spPr>
          <a:xfrm>
            <a:off x="6875001" y="7777196"/>
            <a:ext cx="169064" cy="986619"/>
          </a:xfrm>
          <a:custGeom>
            <a:avLst/>
            <a:gdLst>
              <a:gd name="connsiteX0" fmla="*/ 2633 w 169064"/>
              <a:gd name="connsiteY0" fmla="*/ 3619 h 986619"/>
              <a:gd name="connsiteX1" fmla="*/ 154098 w 169064"/>
              <a:gd name="connsiteY1" fmla="*/ 856311 h 986619"/>
              <a:gd name="connsiteX2" fmla="*/ 159708 w 169064"/>
              <a:gd name="connsiteY2" fmla="*/ 749724 h 986619"/>
              <a:gd name="connsiteX3" fmla="*/ 120439 w 169064"/>
              <a:gd name="connsiteY3" fmla="*/ 985337 h 986619"/>
              <a:gd name="connsiteX4" fmla="*/ 126049 w 169064"/>
              <a:gd name="connsiteY4" fmla="*/ 822652 h 986619"/>
              <a:gd name="connsiteX5" fmla="*/ 64341 w 169064"/>
              <a:gd name="connsiteY5" fmla="*/ 390696 h 986619"/>
              <a:gd name="connsiteX6" fmla="*/ 58732 w 169064"/>
              <a:gd name="connsiteY6" fmla="*/ 542161 h 986619"/>
              <a:gd name="connsiteX7" fmla="*/ 2633 w 169064"/>
              <a:gd name="connsiteY7" fmla="*/ 3619 h 986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064" h="986619">
                <a:moveTo>
                  <a:pt x="2633" y="3619"/>
                </a:moveTo>
                <a:cubicBezTo>
                  <a:pt x="18527" y="55977"/>
                  <a:pt x="127919" y="731960"/>
                  <a:pt x="154098" y="856311"/>
                </a:cubicBezTo>
                <a:cubicBezTo>
                  <a:pt x="180277" y="980662"/>
                  <a:pt x="165318" y="728220"/>
                  <a:pt x="159708" y="749724"/>
                </a:cubicBezTo>
                <a:cubicBezTo>
                  <a:pt x="154098" y="771228"/>
                  <a:pt x="126049" y="973182"/>
                  <a:pt x="120439" y="985337"/>
                </a:cubicBezTo>
                <a:cubicBezTo>
                  <a:pt x="114829" y="997492"/>
                  <a:pt x="135399" y="921759"/>
                  <a:pt x="126049" y="822652"/>
                </a:cubicBezTo>
                <a:cubicBezTo>
                  <a:pt x="116699" y="723545"/>
                  <a:pt x="75561" y="437445"/>
                  <a:pt x="64341" y="390696"/>
                </a:cubicBezTo>
                <a:cubicBezTo>
                  <a:pt x="53121" y="343947"/>
                  <a:pt x="69951" y="601064"/>
                  <a:pt x="58732" y="542161"/>
                </a:cubicBezTo>
                <a:cubicBezTo>
                  <a:pt x="47513" y="483258"/>
                  <a:pt x="-13261" y="-48739"/>
                  <a:pt x="2633" y="36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1" name="フリーフォーム 2370">
            <a:extLst>
              <a:ext uri="{FF2B5EF4-FFF2-40B4-BE49-F238E27FC236}">
                <a16:creationId xmlns:a16="http://schemas.microsoft.com/office/drawing/2014/main" id="{EA3921AF-F8D2-0422-2440-D83BB89CF807}"/>
              </a:ext>
            </a:extLst>
          </p:cNvPr>
          <p:cNvSpPr/>
          <p:nvPr/>
        </p:nvSpPr>
        <p:spPr>
          <a:xfrm>
            <a:off x="5598596" y="1065865"/>
            <a:ext cx="479900" cy="268403"/>
          </a:xfrm>
          <a:custGeom>
            <a:avLst/>
            <a:gdLst>
              <a:gd name="connsiteX0" fmla="*/ 0 w 479900"/>
              <a:gd name="connsiteY0" fmla="*/ 0 h 268403"/>
              <a:gd name="connsiteX1" fmla="*/ 370248 w 479900"/>
              <a:gd name="connsiteY1" fmla="*/ 117806 h 268403"/>
              <a:gd name="connsiteX2" fmla="*/ 56098 w 479900"/>
              <a:gd name="connsiteY2" fmla="*/ 263661 h 268403"/>
              <a:gd name="connsiteX3" fmla="*/ 185124 w 479900"/>
              <a:gd name="connsiteY3" fmla="*/ 235612 h 268403"/>
              <a:gd name="connsiteX4" fmla="*/ 476835 w 479900"/>
              <a:gd name="connsiteY4" fmla="*/ 173904 h 268403"/>
              <a:gd name="connsiteX5" fmla="*/ 319760 w 479900"/>
              <a:gd name="connsiteY5" fmla="*/ 112196 h 268403"/>
              <a:gd name="connsiteX6" fmla="*/ 0 w 479900"/>
              <a:gd name="connsiteY6" fmla="*/ 0 h 26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900" h="268403">
                <a:moveTo>
                  <a:pt x="0" y="0"/>
                </a:moveTo>
                <a:cubicBezTo>
                  <a:pt x="8415" y="935"/>
                  <a:pt x="360898" y="73862"/>
                  <a:pt x="370248" y="117806"/>
                </a:cubicBezTo>
                <a:cubicBezTo>
                  <a:pt x="379598" y="161750"/>
                  <a:pt x="86952" y="244027"/>
                  <a:pt x="56098" y="263661"/>
                </a:cubicBezTo>
                <a:cubicBezTo>
                  <a:pt x="25244" y="283295"/>
                  <a:pt x="185124" y="235612"/>
                  <a:pt x="185124" y="235612"/>
                </a:cubicBezTo>
                <a:cubicBezTo>
                  <a:pt x="255247" y="220653"/>
                  <a:pt x="454396" y="194473"/>
                  <a:pt x="476835" y="173904"/>
                </a:cubicBezTo>
                <a:cubicBezTo>
                  <a:pt x="499274" y="153335"/>
                  <a:pt x="393623" y="137440"/>
                  <a:pt x="319760" y="112196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2" name="フリーフォーム 2371">
            <a:extLst>
              <a:ext uri="{FF2B5EF4-FFF2-40B4-BE49-F238E27FC236}">
                <a16:creationId xmlns:a16="http://schemas.microsoft.com/office/drawing/2014/main" id="{E589C53B-4D63-F914-2BAF-9F66D50D5046}"/>
              </a:ext>
            </a:extLst>
          </p:cNvPr>
          <p:cNvSpPr/>
          <p:nvPr/>
        </p:nvSpPr>
        <p:spPr>
          <a:xfrm>
            <a:off x="5783720" y="1250989"/>
            <a:ext cx="1089025" cy="185124"/>
          </a:xfrm>
          <a:custGeom>
            <a:avLst/>
            <a:gdLst>
              <a:gd name="connsiteX0" fmla="*/ 0 w 1089025"/>
              <a:gd name="connsiteY0" fmla="*/ 185124 h 185124"/>
              <a:gd name="connsiteX1" fmla="*/ 527323 w 1089025"/>
              <a:gd name="connsiteY1" fmla="*/ 39269 h 185124"/>
              <a:gd name="connsiteX2" fmla="*/ 1077085 w 1089025"/>
              <a:gd name="connsiteY2" fmla="*/ 84147 h 185124"/>
              <a:gd name="connsiteX3" fmla="*/ 858302 w 1089025"/>
              <a:gd name="connsiteY3" fmla="*/ 50488 h 185124"/>
              <a:gd name="connsiteX4" fmla="*/ 314150 w 1089025"/>
              <a:gd name="connsiteY4" fmla="*/ 89757 h 185124"/>
              <a:gd name="connsiteX5" fmla="*/ 622690 w 1089025"/>
              <a:gd name="connsiteY5" fmla="*/ 0 h 185124"/>
              <a:gd name="connsiteX6" fmla="*/ 0 w 1089025"/>
              <a:gd name="connsiteY6" fmla="*/ 185124 h 18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9025" h="185124">
                <a:moveTo>
                  <a:pt x="0" y="185124"/>
                </a:moveTo>
                <a:cubicBezTo>
                  <a:pt x="173904" y="120611"/>
                  <a:pt x="347809" y="56098"/>
                  <a:pt x="527323" y="39269"/>
                </a:cubicBezTo>
                <a:cubicBezTo>
                  <a:pt x="706837" y="22440"/>
                  <a:pt x="1021922" y="82277"/>
                  <a:pt x="1077085" y="84147"/>
                </a:cubicBezTo>
                <a:cubicBezTo>
                  <a:pt x="1132248" y="86017"/>
                  <a:pt x="985458" y="49553"/>
                  <a:pt x="858302" y="50488"/>
                </a:cubicBezTo>
                <a:cubicBezTo>
                  <a:pt x="731146" y="51423"/>
                  <a:pt x="353419" y="98172"/>
                  <a:pt x="314150" y="89757"/>
                </a:cubicBezTo>
                <a:cubicBezTo>
                  <a:pt x="274881" y="81342"/>
                  <a:pt x="622690" y="0"/>
                  <a:pt x="622690" y="0"/>
                </a:cubicBezTo>
                <a:lnTo>
                  <a:pt x="0" y="18512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3" name="フリーフォーム 2372">
            <a:extLst>
              <a:ext uri="{FF2B5EF4-FFF2-40B4-BE49-F238E27FC236}">
                <a16:creationId xmlns:a16="http://schemas.microsoft.com/office/drawing/2014/main" id="{3991E298-4C57-D1FB-C480-3AAF6C31E686}"/>
              </a:ext>
            </a:extLst>
          </p:cNvPr>
          <p:cNvSpPr/>
          <p:nvPr/>
        </p:nvSpPr>
        <p:spPr>
          <a:xfrm>
            <a:off x="5918203" y="1406543"/>
            <a:ext cx="918754" cy="81485"/>
          </a:xfrm>
          <a:custGeom>
            <a:avLst/>
            <a:gdLst>
              <a:gd name="connsiteX0" fmla="*/ 153 w 918754"/>
              <a:gd name="connsiteY0" fmla="*/ 63229 h 81485"/>
              <a:gd name="connsiteX1" fmla="*/ 572354 w 918754"/>
              <a:gd name="connsiteY1" fmla="*/ 1521 h 81485"/>
              <a:gd name="connsiteX2" fmla="*/ 437718 w 918754"/>
              <a:gd name="connsiteY2" fmla="*/ 23960 h 81485"/>
              <a:gd name="connsiteX3" fmla="*/ 914553 w 918754"/>
              <a:gd name="connsiteY3" fmla="*/ 80058 h 81485"/>
              <a:gd name="connsiteX4" fmla="*/ 634062 w 918754"/>
              <a:gd name="connsiteY4" fmla="*/ 63229 h 81485"/>
              <a:gd name="connsiteX5" fmla="*/ 153 w 918754"/>
              <a:gd name="connsiteY5" fmla="*/ 63229 h 8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754" h="81485">
                <a:moveTo>
                  <a:pt x="153" y="63229"/>
                </a:moveTo>
                <a:cubicBezTo>
                  <a:pt x="-10132" y="52944"/>
                  <a:pt x="499427" y="8066"/>
                  <a:pt x="572354" y="1521"/>
                </a:cubicBezTo>
                <a:cubicBezTo>
                  <a:pt x="645281" y="-5024"/>
                  <a:pt x="380685" y="10871"/>
                  <a:pt x="437718" y="23960"/>
                </a:cubicBezTo>
                <a:cubicBezTo>
                  <a:pt x="494751" y="37049"/>
                  <a:pt x="881829" y="73513"/>
                  <a:pt x="914553" y="80058"/>
                </a:cubicBezTo>
                <a:cubicBezTo>
                  <a:pt x="947277" y="86603"/>
                  <a:pt x="782722" y="68839"/>
                  <a:pt x="634062" y="63229"/>
                </a:cubicBezTo>
                <a:cubicBezTo>
                  <a:pt x="485402" y="57619"/>
                  <a:pt x="10438" y="73514"/>
                  <a:pt x="153" y="632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4" name="フリーフォーム 2373">
            <a:extLst>
              <a:ext uri="{FF2B5EF4-FFF2-40B4-BE49-F238E27FC236}">
                <a16:creationId xmlns:a16="http://schemas.microsoft.com/office/drawing/2014/main" id="{65858566-D6B7-11D4-9913-33CECB9998DA}"/>
              </a:ext>
            </a:extLst>
          </p:cNvPr>
          <p:cNvSpPr/>
          <p:nvPr/>
        </p:nvSpPr>
        <p:spPr>
          <a:xfrm>
            <a:off x="6035382" y="1419745"/>
            <a:ext cx="1272849" cy="1434892"/>
          </a:xfrm>
          <a:custGeom>
            <a:avLst/>
            <a:gdLst>
              <a:gd name="connsiteX0" fmla="*/ 62488 w 1272849"/>
              <a:gd name="connsiteY0" fmla="*/ 44417 h 1434892"/>
              <a:gd name="connsiteX1" fmla="*/ 124196 w 1272849"/>
              <a:gd name="connsiteY1" fmla="*/ 72466 h 1434892"/>
              <a:gd name="connsiteX2" fmla="*/ 769325 w 1272849"/>
              <a:gd name="connsiteY2" fmla="*/ 554910 h 1434892"/>
              <a:gd name="connsiteX3" fmla="*/ 971278 w 1272849"/>
              <a:gd name="connsiteY3" fmla="*/ 869060 h 1434892"/>
              <a:gd name="connsiteX4" fmla="*/ 920790 w 1272849"/>
              <a:gd name="connsiteY4" fmla="*/ 756864 h 1434892"/>
              <a:gd name="connsiteX5" fmla="*/ 1257379 w 1272849"/>
              <a:gd name="connsiteY5" fmla="*/ 1401992 h 1434892"/>
              <a:gd name="connsiteX6" fmla="*/ 1178841 w 1272849"/>
              <a:gd name="connsiteY6" fmla="*/ 1256137 h 1434892"/>
              <a:gd name="connsiteX7" fmla="*/ 847862 w 1272849"/>
              <a:gd name="connsiteY7" fmla="*/ 532471 h 1434892"/>
              <a:gd name="connsiteX8" fmla="*/ 819813 w 1272849"/>
              <a:gd name="connsiteY8" fmla="*/ 481983 h 1434892"/>
              <a:gd name="connsiteX9" fmla="*/ 62488 w 1272849"/>
              <a:gd name="connsiteY9" fmla="*/ 44417 h 143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2849" h="1434892">
                <a:moveTo>
                  <a:pt x="62488" y="44417"/>
                </a:moveTo>
                <a:cubicBezTo>
                  <a:pt x="-53448" y="-23836"/>
                  <a:pt x="6390" y="-12616"/>
                  <a:pt x="124196" y="72466"/>
                </a:cubicBezTo>
                <a:cubicBezTo>
                  <a:pt x="242002" y="157548"/>
                  <a:pt x="628145" y="422144"/>
                  <a:pt x="769325" y="554910"/>
                </a:cubicBezTo>
                <a:cubicBezTo>
                  <a:pt x="910505" y="687676"/>
                  <a:pt x="946034" y="835401"/>
                  <a:pt x="971278" y="869060"/>
                </a:cubicBezTo>
                <a:cubicBezTo>
                  <a:pt x="996522" y="902719"/>
                  <a:pt x="873107" y="668042"/>
                  <a:pt x="920790" y="756864"/>
                </a:cubicBezTo>
                <a:cubicBezTo>
                  <a:pt x="968473" y="845686"/>
                  <a:pt x="1214371" y="1318780"/>
                  <a:pt x="1257379" y="1401992"/>
                </a:cubicBezTo>
                <a:cubicBezTo>
                  <a:pt x="1300387" y="1485204"/>
                  <a:pt x="1247094" y="1401057"/>
                  <a:pt x="1178841" y="1256137"/>
                </a:cubicBezTo>
                <a:cubicBezTo>
                  <a:pt x="1110588" y="1111217"/>
                  <a:pt x="907700" y="661497"/>
                  <a:pt x="847862" y="532471"/>
                </a:cubicBezTo>
                <a:cubicBezTo>
                  <a:pt x="788024" y="403445"/>
                  <a:pt x="946969" y="566130"/>
                  <a:pt x="819813" y="481983"/>
                </a:cubicBezTo>
                <a:cubicBezTo>
                  <a:pt x="692657" y="397836"/>
                  <a:pt x="178424" y="112670"/>
                  <a:pt x="62488" y="444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6" name="フリーフォーム 2375">
            <a:extLst>
              <a:ext uri="{FF2B5EF4-FFF2-40B4-BE49-F238E27FC236}">
                <a16:creationId xmlns:a16="http://schemas.microsoft.com/office/drawing/2014/main" id="{DC83EFCA-64BB-9DF9-BF60-93ABD3C8EFB1}"/>
              </a:ext>
            </a:extLst>
          </p:cNvPr>
          <p:cNvSpPr/>
          <p:nvPr/>
        </p:nvSpPr>
        <p:spPr>
          <a:xfrm>
            <a:off x="2938697" y="6296694"/>
            <a:ext cx="431261" cy="1685227"/>
          </a:xfrm>
          <a:custGeom>
            <a:avLst/>
            <a:gdLst>
              <a:gd name="connsiteX0" fmla="*/ 112413 w 431261"/>
              <a:gd name="connsiteY0" fmla="*/ 20130 h 1685227"/>
              <a:gd name="connsiteX1" fmla="*/ 177727 w 431261"/>
              <a:gd name="connsiteY1" fmla="*/ 897208 h 1685227"/>
              <a:gd name="connsiteX2" fmla="*/ 196389 w 431261"/>
              <a:gd name="connsiteY2" fmla="*/ 766579 h 1685227"/>
              <a:gd name="connsiteX3" fmla="*/ 429654 w 431261"/>
              <a:gd name="connsiteY3" fmla="*/ 1680979 h 1685227"/>
              <a:gd name="connsiteX4" fmla="*/ 289695 w 431261"/>
              <a:gd name="connsiteY4" fmla="*/ 1093151 h 1685227"/>
              <a:gd name="connsiteX5" fmla="*/ 103083 w 431261"/>
              <a:gd name="connsiteY5" fmla="*/ 729257 h 1685227"/>
              <a:gd name="connsiteX6" fmla="*/ 103083 w 431261"/>
              <a:gd name="connsiteY6" fmla="*/ 1055828 h 1685227"/>
              <a:gd name="connsiteX7" fmla="*/ 446 w 431261"/>
              <a:gd name="connsiteY7" fmla="*/ 1391730 h 1685227"/>
              <a:gd name="connsiteX8" fmla="*/ 65760 w 431261"/>
              <a:gd name="connsiteY8" fmla="*/ 887877 h 1685227"/>
              <a:gd name="connsiteX9" fmla="*/ 65760 w 431261"/>
              <a:gd name="connsiteY9" fmla="*/ 523984 h 1685227"/>
              <a:gd name="connsiteX10" fmla="*/ 75091 w 431261"/>
              <a:gd name="connsiteY10" fmla="*/ 635951 h 1685227"/>
              <a:gd name="connsiteX11" fmla="*/ 177727 w 431261"/>
              <a:gd name="connsiteY11" fmla="*/ 309379 h 1685227"/>
              <a:gd name="connsiteX12" fmla="*/ 112413 w 431261"/>
              <a:gd name="connsiteY12" fmla="*/ 20130 h 168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1261" h="1685227">
                <a:moveTo>
                  <a:pt x="112413" y="20130"/>
                </a:moveTo>
                <a:cubicBezTo>
                  <a:pt x="112413" y="118101"/>
                  <a:pt x="163731" y="772800"/>
                  <a:pt x="177727" y="897208"/>
                </a:cubicBezTo>
                <a:cubicBezTo>
                  <a:pt x="191723" y="1021616"/>
                  <a:pt x="154401" y="635951"/>
                  <a:pt x="196389" y="766579"/>
                </a:cubicBezTo>
                <a:cubicBezTo>
                  <a:pt x="238377" y="897207"/>
                  <a:pt x="414103" y="1626550"/>
                  <a:pt x="429654" y="1680979"/>
                </a:cubicBezTo>
                <a:cubicBezTo>
                  <a:pt x="445205" y="1735408"/>
                  <a:pt x="344123" y="1251771"/>
                  <a:pt x="289695" y="1093151"/>
                </a:cubicBezTo>
                <a:cubicBezTo>
                  <a:pt x="235267" y="934531"/>
                  <a:pt x="134185" y="735477"/>
                  <a:pt x="103083" y="729257"/>
                </a:cubicBezTo>
                <a:cubicBezTo>
                  <a:pt x="71981" y="723037"/>
                  <a:pt x="120189" y="945416"/>
                  <a:pt x="103083" y="1055828"/>
                </a:cubicBezTo>
                <a:cubicBezTo>
                  <a:pt x="85977" y="1166240"/>
                  <a:pt x="6666" y="1419722"/>
                  <a:pt x="446" y="1391730"/>
                </a:cubicBezTo>
                <a:cubicBezTo>
                  <a:pt x="-5774" y="1363738"/>
                  <a:pt x="54874" y="1032501"/>
                  <a:pt x="65760" y="887877"/>
                </a:cubicBezTo>
                <a:cubicBezTo>
                  <a:pt x="76646" y="743253"/>
                  <a:pt x="64205" y="565972"/>
                  <a:pt x="65760" y="523984"/>
                </a:cubicBezTo>
                <a:cubicBezTo>
                  <a:pt x="67315" y="481996"/>
                  <a:pt x="56430" y="671718"/>
                  <a:pt x="75091" y="635951"/>
                </a:cubicBezTo>
                <a:cubicBezTo>
                  <a:pt x="93752" y="600184"/>
                  <a:pt x="171507" y="410461"/>
                  <a:pt x="177727" y="309379"/>
                </a:cubicBezTo>
                <a:cubicBezTo>
                  <a:pt x="183947" y="208297"/>
                  <a:pt x="112413" y="-77841"/>
                  <a:pt x="112413" y="201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7" name="フリーフォーム 2376">
            <a:extLst>
              <a:ext uri="{FF2B5EF4-FFF2-40B4-BE49-F238E27FC236}">
                <a16:creationId xmlns:a16="http://schemas.microsoft.com/office/drawing/2014/main" id="{356D2ED1-BBB5-FC99-C76E-681EDC4DA874}"/>
              </a:ext>
            </a:extLst>
          </p:cNvPr>
          <p:cNvSpPr/>
          <p:nvPr/>
        </p:nvSpPr>
        <p:spPr>
          <a:xfrm>
            <a:off x="1710577" y="3574307"/>
            <a:ext cx="518250" cy="2655963"/>
          </a:xfrm>
          <a:custGeom>
            <a:avLst/>
            <a:gdLst>
              <a:gd name="connsiteX0" fmla="*/ 510109 w 518250"/>
              <a:gd name="connsiteY0" fmla="*/ 36640 h 2655963"/>
              <a:gd name="connsiteX1" fmla="*/ 15586 w 518250"/>
              <a:gd name="connsiteY1" fmla="*/ 2070713 h 2655963"/>
              <a:gd name="connsiteX2" fmla="*/ 127554 w 518250"/>
              <a:gd name="connsiteY2" fmla="*/ 1520207 h 2655963"/>
              <a:gd name="connsiteX3" fmla="*/ 164876 w 518250"/>
              <a:gd name="connsiteY3" fmla="*/ 2639881 h 2655963"/>
              <a:gd name="connsiteX4" fmla="*/ 183537 w 518250"/>
              <a:gd name="connsiteY4" fmla="*/ 2070713 h 2655963"/>
              <a:gd name="connsiteX5" fmla="*/ 323496 w 518250"/>
              <a:gd name="connsiteY5" fmla="*/ 568485 h 2655963"/>
              <a:gd name="connsiteX6" fmla="*/ 323496 w 518250"/>
              <a:gd name="connsiteY6" fmla="*/ 745766 h 2655963"/>
              <a:gd name="connsiteX7" fmla="*/ 510109 w 518250"/>
              <a:gd name="connsiteY7" fmla="*/ 36640 h 26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250" h="2655963">
                <a:moveTo>
                  <a:pt x="510109" y="36640"/>
                </a:moveTo>
                <a:cubicBezTo>
                  <a:pt x="458791" y="257464"/>
                  <a:pt x="79345" y="1823452"/>
                  <a:pt x="15586" y="2070713"/>
                </a:cubicBezTo>
                <a:cubicBezTo>
                  <a:pt x="-48173" y="2317974"/>
                  <a:pt x="102672" y="1425346"/>
                  <a:pt x="127554" y="1520207"/>
                </a:cubicBezTo>
                <a:cubicBezTo>
                  <a:pt x="152436" y="1615068"/>
                  <a:pt x="155545" y="2548130"/>
                  <a:pt x="164876" y="2639881"/>
                </a:cubicBezTo>
                <a:cubicBezTo>
                  <a:pt x="174206" y="2731632"/>
                  <a:pt x="157100" y="2415945"/>
                  <a:pt x="183537" y="2070713"/>
                </a:cubicBezTo>
                <a:cubicBezTo>
                  <a:pt x="209974" y="1725481"/>
                  <a:pt x="300170" y="789309"/>
                  <a:pt x="323496" y="568485"/>
                </a:cubicBezTo>
                <a:cubicBezTo>
                  <a:pt x="346822" y="347661"/>
                  <a:pt x="292394" y="829742"/>
                  <a:pt x="323496" y="745766"/>
                </a:cubicBezTo>
                <a:cubicBezTo>
                  <a:pt x="354598" y="661791"/>
                  <a:pt x="561427" y="-184184"/>
                  <a:pt x="510109" y="366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8" name="フリーフォーム 2377">
            <a:extLst>
              <a:ext uri="{FF2B5EF4-FFF2-40B4-BE49-F238E27FC236}">
                <a16:creationId xmlns:a16="http://schemas.microsoft.com/office/drawing/2014/main" id="{AC740EFF-6192-39DB-50DE-1066D3723482}"/>
              </a:ext>
            </a:extLst>
          </p:cNvPr>
          <p:cNvSpPr/>
          <p:nvPr/>
        </p:nvSpPr>
        <p:spPr>
          <a:xfrm>
            <a:off x="1870880" y="6223967"/>
            <a:ext cx="267930" cy="1557546"/>
          </a:xfrm>
          <a:custGeom>
            <a:avLst/>
            <a:gdLst>
              <a:gd name="connsiteX0" fmla="*/ 144532 w 267930"/>
              <a:gd name="connsiteY0" fmla="*/ 64866 h 1557546"/>
              <a:gd name="connsiteX1" fmla="*/ 125871 w 267930"/>
              <a:gd name="connsiteY1" fmla="*/ 792653 h 1557546"/>
              <a:gd name="connsiteX2" fmla="*/ 97879 w 267930"/>
              <a:gd name="connsiteY2" fmla="*/ 680686 h 1557546"/>
              <a:gd name="connsiteX3" fmla="*/ 256500 w 267930"/>
              <a:gd name="connsiteY3" fmla="*/ 1511111 h 1557546"/>
              <a:gd name="connsiteX4" fmla="*/ 228508 w 267930"/>
              <a:gd name="connsiteY4" fmla="*/ 1361821 h 1557546"/>
              <a:gd name="connsiteX5" fmla="*/ 13904 w 267930"/>
              <a:gd name="connsiteY5" fmla="*/ 606041 h 1557546"/>
              <a:gd name="connsiteX6" fmla="*/ 32565 w 267930"/>
              <a:gd name="connsiteY6" fmla="*/ 708678 h 1557546"/>
              <a:gd name="connsiteX7" fmla="*/ 125871 w 267930"/>
              <a:gd name="connsiteY7" fmla="*/ 111519 h 1557546"/>
              <a:gd name="connsiteX8" fmla="*/ 144532 w 267930"/>
              <a:gd name="connsiteY8" fmla="*/ 64866 h 155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930" h="1557546">
                <a:moveTo>
                  <a:pt x="144532" y="64866"/>
                </a:moveTo>
                <a:cubicBezTo>
                  <a:pt x="144532" y="178388"/>
                  <a:pt x="133646" y="690016"/>
                  <a:pt x="125871" y="792653"/>
                </a:cubicBezTo>
                <a:cubicBezTo>
                  <a:pt x="118096" y="895290"/>
                  <a:pt x="76107" y="560943"/>
                  <a:pt x="97879" y="680686"/>
                </a:cubicBezTo>
                <a:cubicBezTo>
                  <a:pt x="119650" y="800429"/>
                  <a:pt x="234729" y="1397589"/>
                  <a:pt x="256500" y="1511111"/>
                </a:cubicBezTo>
                <a:cubicBezTo>
                  <a:pt x="278272" y="1624634"/>
                  <a:pt x="268941" y="1512666"/>
                  <a:pt x="228508" y="1361821"/>
                </a:cubicBezTo>
                <a:cubicBezTo>
                  <a:pt x="188075" y="1210976"/>
                  <a:pt x="46561" y="714898"/>
                  <a:pt x="13904" y="606041"/>
                </a:cubicBezTo>
                <a:cubicBezTo>
                  <a:pt x="-18753" y="497184"/>
                  <a:pt x="13904" y="791098"/>
                  <a:pt x="32565" y="708678"/>
                </a:cubicBezTo>
                <a:cubicBezTo>
                  <a:pt x="51226" y="626258"/>
                  <a:pt x="107210" y="223486"/>
                  <a:pt x="125871" y="111519"/>
                </a:cubicBezTo>
                <a:cubicBezTo>
                  <a:pt x="144532" y="-448"/>
                  <a:pt x="144532" y="-48656"/>
                  <a:pt x="144532" y="6486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9" name="フリーフォーム 2378">
            <a:extLst>
              <a:ext uri="{FF2B5EF4-FFF2-40B4-BE49-F238E27FC236}">
                <a16:creationId xmlns:a16="http://schemas.microsoft.com/office/drawing/2014/main" id="{492CFFDD-C754-B79E-FDF3-EAB2DF8C5497}"/>
              </a:ext>
            </a:extLst>
          </p:cNvPr>
          <p:cNvSpPr/>
          <p:nvPr/>
        </p:nvSpPr>
        <p:spPr>
          <a:xfrm>
            <a:off x="7406085" y="6372806"/>
            <a:ext cx="734912" cy="1944011"/>
          </a:xfrm>
          <a:custGeom>
            <a:avLst/>
            <a:gdLst>
              <a:gd name="connsiteX0" fmla="*/ 95727 w 734912"/>
              <a:gd name="connsiteY0" fmla="*/ 2 h 1944011"/>
              <a:gd name="connsiteX1" fmla="*/ 39744 w 734912"/>
              <a:gd name="connsiteY1" fmla="*/ 755782 h 1944011"/>
              <a:gd name="connsiteX2" fmla="*/ 49074 w 734912"/>
              <a:gd name="connsiteY2" fmla="*/ 671806 h 1944011"/>
              <a:gd name="connsiteX3" fmla="*/ 263678 w 734912"/>
              <a:gd name="connsiteY3" fmla="*/ 1250304 h 1944011"/>
              <a:gd name="connsiteX4" fmla="*/ 207695 w 734912"/>
              <a:gd name="connsiteY4" fmla="*/ 1110345 h 1944011"/>
              <a:gd name="connsiteX5" fmla="*/ 730209 w 734912"/>
              <a:gd name="connsiteY5" fmla="*/ 1940770 h 1944011"/>
              <a:gd name="connsiteX6" fmla="*/ 440960 w 734912"/>
              <a:gd name="connsiteY6" fmla="*/ 1371602 h 1944011"/>
              <a:gd name="connsiteX7" fmla="*/ 30413 w 734912"/>
              <a:gd name="connsiteY7" fmla="*/ 699798 h 1944011"/>
              <a:gd name="connsiteX8" fmla="*/ 39744 w 734912"/>
              <a:gd name="connsiteY8" fmla="*/ 765112 h 1944011"/>
              <a:gd name="connsiteX9" fmla="*/ 95727 w 734912"/>
              <a:gd name="connsiteY9" fmla="*/ 2 h 194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912" h="1944011">
                <a:moveTo>
                  <a:pt x="95727" y="2"/>
                </a:moveTo>
                <a:cubicBezTo>
                  <a:pt x="95727" y="-1553"/>
                  <a:pt x="47519" y="643815"/>
                  <a:pt x="39744" y="755782"/>
                </a:cubicBezTo>
                <a:cubicBezTo>
                  <a:pt x="31968" y="867749"/>
                  <a:pt x="11752" y="589386"/>
                  <a:pt x="49074" y="671806"/>
                </a:cubicBezTo>
                <a:cubicBezTo>
                  <a:pt x="86396" y="754226"/>
                  <a:pt x="237241" y="1177214"/>
                  <a:pt x="263678" y="1250304"/>
                </a:cubicBezTo>
                <a:cubicBezTo>
                  <a:pt x="290115" y="1323394"/>
                  <a:pt x="129940" y="995267"/>
                  <a:pt x="207695" y="1110345"/>
                </a:cubicBezTo>
                <a:cubicBezTo>
                  <a:pt x="285450" y="1225423"/>
                  <a:pt x="691331" y="1897227"/>
                  <a:pt x="730209" y="1940770"/>
                </a:cubicBezTo>
                <a:cubicBezTo>
                  <a:pt x="769087" y="1984313"/>
                  <a:pt x="557593" y="1578431"/>
                  <a:pt x="440960" y="1371602"/>
                </a:cubicBezTo>
                <a:cubicBezTo>
                  <a:pt x="324327" y="1164773"/>
                  <a:pt x="97282" y="800880"/>
                  <a:pt x="30413" y="699798"/>
                </a:cubicBezTo>
                <a:cubicBezTo>
                  <a:pt x="-36456" y="598716"/>
                  <a:pt x="25748" y="881745"/>
                  <a:pt x="39744" y="765112"/>
                </a:cubicBezTo>
                <a:cubicBezTo>
                  <a:pt x="53740" y="648479"/>
                  <a:pt x="95727" y="1557"/>
                  <a:pt x="95727" y="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0" name="フリーフォーム 2379">
            <a:extLst>
              <a:ext uri="{FF2B5EF4-FFF2-40B4-BE49-F238E27FC236}">
                <a16:creationId xmlns:a16="http://schemas.microsoft.com/office/drawing/2014/main" id="{2AC84A7A-0EBB-8180-201B-17C98551964E}"/>
              </a:ext>
            </a:extLst>
          </p:cNvPr>
          <p:cNvSpPr/>
          <p:nvPr/>
        </p:nvSpPr>
        <p:spPr>
          <a:xfrm>
            <a:off x="3215028" y="6155975"/>
            <a:ext cx="3643350" cy="1415675"/>
          </a:xfrm>
          <a:custGeom>
            <a:avLst/>
            <a:gdLst>
              <a:gd name="connsiteX0" fmla="*/ 3372 w 3643350"/>
              <a:gd name="connsiteY0" fmla="*/ 25 h 1415675"/>
              <a:gd name="connsiteX1" fmla="*/ 838572 w 3643350"/>
              <a:gd name="connsiteY1" fmla="*/ 828025 h 1415675"/>
              <a:gd name="connsiteX2" fmla="*/ 1601772 w 3643350"/>
              <a:gd name="connsiteY2" fmla="*/ 1029625 h 1415675"/>
              <a:gd name="connsiteX3" fmla="*/ 2400972 w 3643350"/>
              <a:gd name="connsiteY3" fmla="*/ 1152025 h 1415675"/>
              <a:gd name="connsiteX4" fmla="*/ 2170572 w 3643350"/>
              <a:gd name="connsiteY4" fmla="*/ 1065625 h 1415675"/>
              <a:gd name="connsiteX5" fmla="*/ 3610572 w 3643350"/>
              <a:gd name="connsiteY5" fmla="*/ 972025 h 1415675"/>
              <a:gd name="connsiteX6" fmla="*/ 3200172 w 3643350"/>
              <a:gd name="connsiteY6" fmla="*/ 1065625 h 1415675"/>
              <a:gd name="connsiteX7" fmla="*/ 3459372 w 3643350"/>
              <a:gd name="connsiteY7" fmla="*/ 1015225 h 1415675"/>
              <a:gd name="connsiteX8" fmla="*/ 2141772 w 3643350"/>
              <a:gd name="connsiteY8" fmla="*/ 1404025 h 1415675"/>
              <a:gd name="connsiteX9" fmla="*/ 2451372 w 3643350"/>
              <a:gd name="connsiteY9" fmla="*/ 1310425 h 1415675"/>
              <a:gd name="connsiteX10" fmla="*/ 1796172 w 3643350"/>
              <a:gd name="connsiteY10" fmla="*/ 1274425 h 1415675"/>
              <a:gd name="connsiteX11" fmla="*/ 1961772 w 3643350"/>
              <a:gd name="connsiteY11" fmla="*/ 1310425 h 1415675"/>
              <a:gd name="connsiteX12" fmla="*/ 759372 w 3643350"/>
              <a:gd name="connsiteY12" fmla="*/ 871225 h 1415675"/>
              <a:gd name="connsiteX13" fmla="*/ 348972 w 3643350"/>
              <a:gd name="connsiteY13" fmla="*/ 712825 h 1415675"/>
              <a:gd name="connsiteX14" fmla="*/ 536172 w 3643350"/>
              <a:gd name="connsiteY14" fmla="*/ 799225 h 1415675"/>
              <a:gd name="connsiteX15" fmla="*/ 3372 w 3643350"/>
              <a:gd name="connsiteY15" fmla="*/ 25 h 14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43350" h="1415675">
                <a:moveTo>
                  <a:pt x="3372" y="25"/>
                </a:moveTo>
                <a:cubicBezTo>
                  <a:pt x="53772" y="4825"/>
                  <a:pt x="572172" y="656425"/>
                  <a:pt x="838572" y="828025"/>
                </a:cubicBezTo>
                <a:cubicBezTo>
                  <a:pt x="1104972" y="999625"/>
                  <a:pt x="1341372" y="975625"/>
                  <a:pt x="1601772" y="1029625"/>
                </a:cubicBezTo>
                <a:cubicBezTo>
                  <a:pt x="1862172" y="1083625"/>
                  <a:pt x="2306172" y="1146025"/>
                  <a:pt x="2400972" y="1152025"/>
                </a:cubicBezTo>
                <a:cubicBezTo>
                  <a:pt x="2495772" y="1158025"/>
                  <a:pt x="1968972" y="1095625"/>
                  <a:pt x="2170572" y="1065625"/>
                </a:cubicBezTo>
                <a:cubicBezTo>
                  <a:pt x="2372172" y="1035625"/>
                  <a:pt x="3438972" y="972025"/>
                  <a:pt x="3610572" y="972025"/>
                </a:cubicBezTo>
                <a:cubicBezTo>
                  <a:pt x="3782172" y="972025"/>
                  <a:pt x="3225372" y="1058425"/>
                  <a:pt x="3200172" y="1065625"/>
                </a:cubicBezTo>
                <a:cubicBezTo>
                  <a:pt x="3174972" y="1072825"/>
                  <a:pt x="3635772" y="958825"/>
                  <a:pt x="3459372" y="1015225"/>
                </a:cubicBezTo>
                <a:cubicBezTo>
                  <a:pt x="3282972" y="1071625"/>
                  <a:pt x="2309772" y="1354825"/>
                  <a:pt x="2141772" y="1404025"/>
                </a:cubicBezTo>
                <a:cubicBezTo>
                  <a:pt x="1973772" y="1453225"/>
                  <a:pt x="2508972" y="1332025"/>
                  <a:pt x="2451372" y="1310425"/>
                </a:cubicBezTo>
                <a:cubicBezTo>
                  <a:pt x="2393772" y="1288825"/>
                  <a:pt x="1877772" y="1274425"/>
                  <a:pt x="1796172" y="1274425"/>
                </a:cubicBezTo>
                <a:cubicBezTo>
                  <a:pt x="1714572" y="1274425"/>
                  <a:pt x="2134572" y="1377625"/>
                  <a:pt x="1961772" y="1310425"/>
                </a:cubicBezTo>
                <a:cubicBezTo>
                  <a:pt x="1788972" y="1243225"/>
                  <a:pt x="1028172" y="970825"/>
                  <a:pt x="759372" y="871225"/>
                </a:cubicBezTo>
                <a:cubicBezTo>
                  <a:pt x="490572" y="771625"/>
                  <a:pt x="386172" y="724825"/>
                  <a:pt x="348972" y="712825"/>
                </a:cubicBezTo>
                <a:cubicBezTo>
                  <a:pt x="311772" y="700825"/>
                  <a:pt x="588972" y="919225"/>
                  <a:pt x="536172" y="799225"/>
                </a:cubicBezTo>
                <a:cubicBezTo>
                  <a:pt x="483372" y="679225"/>
                  <a:pt x="-47028" y="-4775"/>
                  <a:pt x="3372" y="2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1" name="フリーフォーム 2380">
            <a:extLst>
              <a:ext uri="{FF2B5EF4-FFF2-40B4-BE49-F238E27FC236}">
                <a16:creationId xmlns:a16="http://schemas.microsoft.com/office/drawing/2014/main" id="{BFF75126-F78C-B424-1606-73C6870FC067}"/>
              </a:ext>
            </a:extLst>
          </p:cNvPr>
          <p:cNvSpPr/>
          <p:nvPr/>
        </p:nvSpPr>
        <p:spPr>
          <a:xfrm>
            <a:off x="4399101" y="6898201"/>
            <a:ext cx="2086468" cy="1919599"/>
          </a:xfrm>
          <a:custGeom>
            <a:avLst/>
            <a:gdLst>
              <a:gd name="connsiteX0" fmla="*/ 2044899 w 2086468"/>
              <a:gd name="connsiteY0" fmla="*/ 409799 h 1919599"/>
              <a:gd name="connsiteX1" fmla="*/ 1663299 w 2086468"/>
              <a:gd name="connsiteY1" fmla="*/ 676199 h 1919599"/>
              <a:gd name="connsiteX2" fmla="*/ 1195299 w 2086468"/>
              <a:gd name="connsiteY2" fmla="*/ 1676999 h 1919599"/>
              <a:gd name="connsiteX3" fmla="*/ 1375299 w 2086468"/>
              <a:gd name="connsiteY3" fmla="*/ 1259399 h 1919599"/>
              <a:gd name="connsiteX4" fmla="*/ 1144899 w 2086468"/>
              <a:gd name="connsiteY4" fmla="*/ 1871399 h 1919599"/>
              <a:gd name="connsiteX5" fmla="*/ 1130499 w 2086468"/>
              <a:gd name="connsiteY5" fmla="*/ 1727399 h 1919599"/>
              <a:gd name="connsiteX6" fmla="*/ 424899 w 2086468"/>
              <a:gd name="connsiteY6" fmla="*/ 517799 h 1919599"/>
              <a:gd name="connsiteX7" fmla="*/ 835299 w 2086468"/>
              <a:gd name="connsiteY7" fmla="*/ 1309799 h 1919599"/>
              <a:gd name="connsiteX8" fmla="*/ 14499 w 2086468"/>
              <a:gd name="connsiteY8" fmla="*/ 49799 h 1919599"/>
              <a:gd name="connsiteX9" fmla="*/ 352899 w 2086468"/>
              <a:gd name="connsiteY9" fmla="*/ 301799 h 1919599"/>
              <a:gd name="connsiteX10" fmla="*/ 885699 w 2086468"/>
              <a:gd name="connsiteY10" fmla="*/ 762599 h 1919599"/>
              <a:gd name="connsiteX11" fmla="*/ 604899 w 2086468"/>
              <a:gd name="connsiteY11" fmla="*/ 402599 h 1919599"/>
              <a:gd name="connsiteX12" fmla="*/ 1267299 w 2086468"/>
              <a:gd name="connsiteY12" fmla="*/ 546599 h 1919599"/>
              <a:gd name="connsiteX13" fmla="*/ 626499 w 2086468"/>
              <a:gd name="connsiteY13" fmla="*/ 546599 h 1919599"/>
              <a:gd name="connsiteX14" fmla="*/ 2044899 w 2086468"/>
              <a:gd name="connsiteY14" fmla="*/ 409799 h 191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86468" h="1919599">
                <a:moveTo>
                  <a:pt x="2044899" y="409799"/>
                </a:moveTo>
                <a:cubicBezTo>
                  <a:pt x="2217699" y="431399"/>
                  <a:pt x="1804899" y="464999"/>
                  <a:pt x="1663299" y="676199"/>
                </a:cubicBezTo>
                <a:cubicBezTo>
                  <a:pt x="1521699" y="887399"/>
                  <a:pt x="1243299" y="1579799"/>
                  <a:pt x="1195299" y="1676999"/>
                </a:cubicBezTo>
                <a:cubicBezTo>
                  <a:pt x="1147299" y="1774199"/>
                  <a:pt x="1383699" y="1226999"/>
                  <a:pt x="1375299" y="1259399"/>
                </a:cubicBezTo>
                <a:cubicBezTo>
                  <a:pt x="1366899" y="1291799"/>
                  <a:pt x="1185699" y="1793399"/>
                  <a:pt x="1144899" y="1871399"/>
                </a:cubicBezTo>
                <a:cubicBezTo>
                  <a:pt x="1104099" y="1949399"/>
                  <a:pt x="1250499" y="1952999"/>
                  <a:pt x="1130499" y="1727399"/>
                </a:cubicBezTo>
                <a:cubicBezTo>
                  <a:pt x="1010499" y="1501799"/>
                  <a:pt x="474099" y="587399"/>
                  <a:pt x="424899" y="517799"/>
                </a:cubicBezTo>
                <a:cubicBezTo>
                  <a:pt x="375699" y="448199"/>
                  <a:pt x="903699" y="1387799"/>
                  <a:pt x="835299" y="1309799"/>
                </a:cubicBezTo>
                <a:cubicBezTo>
                  <a:pt x="766899" y="1231799"/>
                  <a:pt x="94899" y="217799"/>
                  <a:pt x="14499" y="49799"/>
                </a:cubicBezTo>
                <a:cubicBezTo>
                  <a:pt x="-65901" y="-118201"/>
                  <a:pt x="207699" y="182999"/>
                  <a:pt x="352899" y="301799"/>
                </a:cubicBezTo>
                <a:cubicBezTo>
                  <a:pt x="498099" y="420599"/>
                  <a:pt x="843699" y="745799"/>
                  <a:pt x="885699" y="762599"/>
                </a:cubicBezTo>
                <a:cubicBezTo>
                  <a:pt x="927699" y="779399"/>
                  <a:pt x="541299" y="438599"/>
                  <a:pt x="604899" y="402599"/>
                </a:cubicBezTo>
                <a:cubicBezTo>
                  <a:pt x="668499" y="366599"/>
                  <a:pt x="1263699" y="522599"/>
                  <a:pt x="1267299" y="546599"/>
                </a:cubicBezTo>
                <a:cubicBezTo>
                  <a:pt x="1270899" y="570599"/>
                  <a:pt x="500499" y="564599"/>
                  <a:pt x="626499" y="546599"/>
                </a:cubicBezTo>
                <a:cubicBezTo>
                  <a:pt x="752499" y="528599"/>
                  <a:pt x="1872099" y="388199"/>
                  <a:pt x="2044899" y="40979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3" name="フリーフォーム 2382">
            <a:extLst>
              <a:ext uri="{FF2B5EF4-FFF2-40B4-BE49-F238E27FC236}">
                <a16:creationId xmlns:a16="http://schemas.microsoft.com/office/drawing/2014/main" id="{438C67AD-9205-321B-B8E3-975D6F5F8394}"/>
              </a:ext>
            </a:extLst>
          </p:cNvPr>
          <p:cNvSpPr/>
          <p:nvPr/>
        </p:nvSpPr>
        <p:spPr>
          <a:xfrm>
            <a:off x="5381337" y="8696719"/>
            <a:ext cx="2278081" cy="2182972"/>
          </a:xfrm>
          <a:custGeom>
            <a:avLst/>
            <a:gdLst>
              <a:gd name="connsiteX0" fmla="*/ 1559463 w 2278081"/>
              <a:gd name="connsiteY0" fmla="*/ 881 h 2182972"/>
              <a:gd name="connsiteX1" fmla="*/ 1905063 w 2278081"/>
              <a:gd name="connsiteY1" fmla="*/ 346481 h 2182972"/>
              <a:gd name="connsiteX2" fmla="*/ 1818663 w 2278081"/>
              <a:gd name="connsiteY2" fmla="*/ 497681 h 2182972"/>
              <a:gd name="connsiteX3" fmla="*/ 846663 w 2278081"/>
              <a:gd name="connsiteY3" fmla="*/ 908081 h 2182972"/>
              <a:gd name="connsiteX4" fmla="*/ 997863 w 2278081"/>
              <a:gd name="connsiteY4" fmla="*/ 872081 h 2182972"/>
              <a:gd name="connsiteX5" fmla="*/ 328263 w 2278081"/>
              <a:gd name="connsiteY5" fmla="*/ 1491281 h 2182972"/>
              <a:gd name="connsiteX6" fmla="*/ 457863 w 2278081"/>
              <a:gd name="connsiteY6" fmla="*/ 1311281 h 2182972"/>
              <a:gd name="connsiteX7" fmla="*/ 4263 w 2278081"/>
              <a:gd name="connsiteY7" fmla="*/ 2160881 h 2182972"/>
              <a:gd name="connsiteX8" fmla="*/ 270663 w 2278081"/>
              <a:gd name="connsiteY8" fmla="*/ 1872881 h 2182972"/>
              <a:gd name="connsiteX9" fmla="*/ 918663 w 2278081"/>
              <a:gd name="connsiteY9" fmla="*/ 1217681 h 2182972"/>
              <a:gd name="connsiteX10" fmla="*/ 745863 w 2278081"/>
              <a:gd name="connsiteY10" fmla="*/ 1318481 h 2182972"/>
              <a:gd name="connsiteX11" fmla="*/ 2221863 w 2278081"/>
              <a:gd name="connsiteY11" fmla="*/ 440081 h 2182972"/>
              <a:gd name="connsiteX12" fmla="*/ 1933863 w 2278081"/>
              <a:gd name="connsiteY12" fmla="*/ 252881 h 2182972"/>
              <a:gd name="connsiteX13" fmla="*/ 1559463 w 2278081"/>
              <a:gd name="connsiteY13" fmla="*/ 881 h 218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8081" h="2182972">
                <a:moveTo>
                  <a:pt x="1559463" y="881"/>
                </a:moveTo>
                <a:cubicBezTo>
                  <a:pt x="1554663" y="16481"/>
                  <a:pt x="1861863" y="263681"/>
                  <a:pt x="1905063" y="346481"/>
                </a:cubicBezTo>
                <a:cubicBezTo>
                  <a:pt x="1948263" y="429281"/>
                  <a:pt x="1995063" y="404081"/>
                  <a:pt x="1818663" y="497681"/>
                </a:cubicBezTo>
                <a:cubicBezTo>
                  <a:pt x="1642263" y="591281"/>
                  <a:pt x="983463" y="845681"/>
                  <a:pt x="846663" y="908081"/>
                </a:cubicBezTo>
                <a:cubicBezTo>
                  <a:pt x="709863" y="970481"/>
                  <a:pt x="1084263" y="774881"/>
                  <a:pt x="997863" y="872081"/>
                </a:cubicBezTo>
                <a:cubicBezTo>
                  <a:pt x="911463" y="969281"/>
                  <a:pt x="418263" y="1418081"/>
                  <a:pt x="328263" y="1491281"/>
                </a:cubicBezTo>
                <a:cubicBezTo>
                  <a:pt x="238263" y="1564481"/>
                  <a:pt x="511863" y="1199681"/>
                  <a:pt x="457863" y="1311281"/>
                </a:cubicBezTo>
                <a:cubicBezTo>
                  <a:pt x="403863" y="1422881"/>
                  <a:pt x="35463" y="2067281"/>
                  <a:pt x="4263" y="2160881"/>
                </a:cubicBezTo>
                <a:cubicBezTo>
                  <a:pt x="-26937" y="2254481"/>
                  <a:pt x="118263" y="2030081"/>
                  <a:pt x="270663" y="1872881"/>
                </a:cubicBezTo>
                <a:cubicBezTo>
                  <a:pt x="423063" y="1715681"/>
                  <a:pt x="839463" y="1310081"/>
                  <a:pt x="918663" y="1217681"/>
                </a:cubicBezTo>
                <a:cubicBezTo>
                  <a:pt x="997863" y="1125281"/>
                  <a:pt x="745863" y="1318481"/>
                  <a:pt x="745863" y="1318481"/>
                </a:cubicBezTo>
                <a:cubicBezTo>
                  <a:pt x="963063" y="1188881"/>
                  <a:pt x="2023863" y="617681"/>
                  <a:pt x="2221863" y="440081"/>
                </a:cubicBezTo>
                <a:cubicBezTo>
                  <a:pt x="2419863" y="262481"/>
                  <a:pt x="2039463" y="324881"/>
                  <a:pt x="1933863" y="252881"/>
                </a:cubicBezTo>
                <a:cubicBezTo>
                  <a:pt x="1828263" y="180881"/>
                  <a:pt x="1564263" y="-14719"/>
                  <a:pt x="1559463" y="881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4" name="フリーフォーム 2383">
            <a:extLst>
              <a:ext uri="{FF2B5EF4-FFF2-40B4-BE49-F238E27FC236}">
                <a16:creationId xmlns:a16="http://schemas.microsoft.com/office/drawing/2014/main" id="{FBC42C17-8B88-7537-B87D-C689123CE9AE}"/>
              </a:ext>
            </a:extLst>
          </p:cNvPr>
          <p:cNvSpPr/>
          <p:nvPr/>
        </p:nvSpPr>
        <p:spPr>
          <a:xfrm>
            <a:off x="3158985" y="8487300"/>
            <a:ext cx="2153003" cy="2481865"/>
          </a:xfrm>
          <a:custGeom>
            <a:avLst/>
            <a:gdLst>
              <a:gd name="connsiteX0" fmla="*/ 66615 w 2153003"/>
              <a:gd name="connsiteY0" fmla="*/ 1500 h 2481865"/>
              <a:gd name="connsiteX1" fmla="*/ 304215 w 2153003"/>
              <a:gd name="connsiteY1" fmla="*/ 577500 h 2481865"/>
              <a:gd name="connsiteX2" fmla="*/ 354615 w 2153003"/>
              <a:gd name="connsiteY2" fmla="*/ 534300 h 2481865"/>
              <a:gd name="connsiteX3" fmla="*/ 1297815 w 2153003"/>
              <a:gd name="connsiteY3" fmla="*/ 1196700 h 2481865"/>
              <a:gd name="connsiteX4" fmla="*/ 1650615 w 2153003"/>
              <a:gd name="connsiteY4" fmla="*/ 1635900 h 2481865"/>
              <a:gd name="connsiteX5" fmla="*/ 1629015 w 2153003"/>
              <a:gd name="connsiteY5" fmla="*/ 1614300 h 2481865"/>
              <a:gd name="connsiteX6" fmla="*/ 2111415 w 2153003"/>
              <a:gd name="connsiteY6" fmla="*/ 2168700 h 2481865"/>
              <a:gd name="connsiteX7" fmla="*/ 2125815 w 2153003"/>
              <a:gd name="connsiteY7" fmla="*/ 2478300 h 2481865"/>
              <a:gd name="connsiteX8" fmla="*/ 2097015 w 2153003"/>
              <a:gd name="connsiteY8" fmla="*/ 2341500 h 2481865"/>
              <a:gd name="connsiteX9" fmla="*/ 2068215 w 2153003"/>
              <a:gd name="connsiteY9" fmla="*/ 2413500 h 2481865"/>
              <a:gd name="connsiteX10" fmla="*/ 1693815 w 2153003"/>
              <a:gd name="connsiteY10" fmla="*/ 1887900 h 2481865"/>
              <a:gd name="connsiteX11" fmla="*/ 1823415 w 2153003"/>
              <a:gd name="connsiteY11" fmla="*/ 2276700 h 2481865"/>
              <a:gd name="connsiteX12" fmla="*/ 196215 w 2153003"/>
              <a:gd name="connsiteY12" fmla="*/ 613500 h 2481865"/>
              <a:gd name="connsiteX13" fmla="*/ 23415 w 2153003"/>
              <a:gd name="connsiteY13" fmla="*/ 239100 h 2481865"/>
              <a:gd name="connsiteX14" fmla="*/ 145815 w 2153003"/>
              <a:gd name="connsiteY14" fmla="*/ 404700 h 2481865"/>
              <a:gd name="connsiteX15" fmla="*/ 66615 w 2153003"/>
              <a:gd name="connsiteY15" fmla="*/ 1500 h 248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53003" h="2481865">
                <a:moveTo>
                  <a:pt x="66615" y="1500"/>
                </a:moveTo>
                <a:cubicBezTo>
                  <a:pt x="93015" y="30300"/>
                  <a:pt x="256215" y="488700"/>
                  <a:pt x="304215" y="577500"/>
                </a:cubicBezTo>
                <a:cubicBezTo>
                  <a:pt x="352215" y="666300"/>
                  <a:pt x="189015" y="431100"/>
                  <a:pt x="354615" y="534300"/>
                </a:cubicBezTo>
                <a:cubicBezTo>
                  <a:pt x="520215" y="637500"/>
                  <a:pt x="1081815" y="1013100"/>
                  <a:pt x="1297815" y="1196700"/>
                </a:cubicBezTo>
                <a:cubicBezTo>
                  <a:pt x="1513815" y="1380300"/>
                  <a:pt x="1650615" y="1635900"/>
                  <a:pt x="1650615" y="1635900"/>
                </a:cubicBezTo>
                <a:cubicBezTo>
                  <a:pt x="1705815" y="1705500"/>
                  <a:pt x="1629015" y="1614300"/>
                  <a:pt x="1629015" y="1614300"/>
                </a:cubicBezTo>
                <a:cubicBezTo>
                  <a:pt x="1705815" y="1703100"/>
                  <a:pt x="2028615" y="2024700"/>
                  <a:pt x="2111415" y="2168700"/>
                </a:cubicBezTo>
                <a:cubicBezTo>
                  <a:pt x="2194215" y="2312700"/>
                  <a:pt x="2128215" y="2449500"/>
                  <a:pt x="2125815" y="2478300"/>
                </a:cubicBezTo>
                <a:cubicBezTo>
                  <a:pt x="2123415" y="2507100"/>
                  <a:pt x="2106615" y="2352300"/>
                  <a:pt x="2097015" y="2341500"/>
                </a:cubicBezTo>
                <a:cubicBezTo>
                  <a:pt x="2087415" y="2330700"/>
                  <a:pt x="2135415" y="2489100"/>
                  <a:pt x="2068215" y="2413500"/>
                </a:cubicBezTo>
                <a:cubicBezTo>
                  <a:pt x="2001015" y="2337900"/>
                  <a:pt x="1734615" y="1910700"/>
                  <a:pt x="1693815" y="1887900"/>
                </a:cubicBezTo>
                <a:cubicBezTo>
                  <a:pt x="1653015" y="1865100"/>
                  <a:pt x="2073015" y="2489100"/>
                  <a:pt x="1823415" y="2276700"/>
                </a:cubicBezTo>
                <a:cubicBezTo>
                  <a:pt x="1573815" y="2064300"/>
                  <a:pt x="496215" y="953100"/>
                  <a:pt x="196215" y="613500"/>
                </a:cubicBezTo>
                <a:cubicBezTo>
                  <a:pt x="-103785" y="273900"/>
                  <a:pt x="31815" y="273900"/>
                  <a:pt x="23415" y="239100"/>
                </a:cubicBezTo>
                <a:cubicBezTo>
                  <a:pt x="15015" y="204300"/>
                  <a:pt x="142215" y="441900"/>
                  <a:pt x="145815" y="404700"/>
                </a:cubicBezTo>
                <a:cubicBezTo>
                  <a:pt x="149415" y="367500"/>
                  <a:pt x="40215" y="-27300"/>
                  <a:pt x="66615" y="1500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5" name="フリーフォーム 2384">
            <a:extLst>
              <a:ext uri="{FF2B5EF4-FFF2-40B4-BE49-F238E27FC236}">
                <a16:creationId xmlns:a16="http://schemas.microsoft.com/office/drawing/2014/main" id="{5ADBBDBB-0A9F-6B2F-B991-8650935465B3}"/>
              </a:ext>
            </a:extLst>
          </p:cNvPr>
          <p:cNvSpPr/>
          <p:nvPr/>
        </p:nvSpPr>
        <p:spPr>
          <a:xfrm>
            <a:off x="3236759" y="6406723"/>
            <a:ext cx="1839775" cy="4072459"/>
          </a:xfrm>
          <a:custGeom>
            <a:avLst/>
            <a:gdLst>
              <a:gd name="connsiteX0" fmla="*/ 138037 w 1839775"/>
              <a:gd name="connsiteY0" fmla="*/ 31784 h 4072459"/>
              <a:gd name="connsiteX1" fmla="*/ 317146 w 1839775"/>
              <a:gd name="connsiteY1" fmla="*/ 1662621 h 4072459"/>
              <a:gd name="connsiteX2" fmla="*/ 364280 w 1839775"/>
              <a:gd name="connsiteY2" fmla="*/ 1521219 h 4072459"/>
              <a:gd name="connsiteX3" fmla="*/ 6062 w 1839775"/>
              <a:gd name="connsiteY3" fmla="*/ 2247083 h 4072459"/>
              <a:gd name="connsiteX4" fmla="*/ 175744 w 1839775"/>
              <a:gd name="connsiteY4" fmla="*/ 2379058 h 4072459"/>
              <a:gd name="connsiteX5" fmla="*/ 637657 w 1839775"/>
              <a:gd name="connsiteY5" fmla="*/ 2944667 h 4072459"/>
              <a:gd name="connsiteX6" fmla="*/ 449121 w 1839775"/>
              <a:gd name="connsiteY6" fmla="*/ 2784411 h 4072459"/>
              <a:gd name="connsiteX7" fmla="*/ 1768874 w 1839775"/>
              <a:gd name="connsiteY7" fmla="*/ 4009896 h 4072459"/>
              <a:gd name="connsiteX8" fmla="*/ 1580338 w 1839775"/>
              <a:gd name="connsiteY8" fmla="*/ 3708238 h 4072459"/>
              <a:gd name="connsiteX9" fmla="*/ 892181 w 1839775"/>
              <a:gd name="connsiteY9" fmla="*/ 2124535 h 4072459"/>
              <a:gd name="connsiteX10" fmla="*/ 986449 w 1839775"/>
              <a:gd name="connsiteY10" fmla="*/ 2237656 h 4072459"/>
              <a:gd name="connsiteX11" fmla="*/ 1533204 w 1839775"/>
              <a:gd name="connsiteY11" fmla="*/ 993318 h 4072459"/>
              <a:gd name="connsiteX12" fmla="*/ 1288107 w 1839775"/>
              <a:gd name="connsiteY12" fmla="*/ 1266696 h 4072459"/>
              <a:gd name="connsiteX13" fmla="*/ 1401229 w 1839775"/>
              <a:gd name="connsiteY13" fmla="*/ 804782 h 4072459"/>
              <a:gd name="connsiteX14" fmla="*/ 675365 w 1839775"/>
              <a:gd name="connsiteY14" fmla="*/ 418283 h 4072459"/>
              <a:gd name="connsiteX15" fmla="*/ 1165559 w 1839775"/>
              <a:gd name="connsiteY15" fmla="*/ 569112 h 4072459"/>
              <a:gd name="connsiteX16" fmla="*/ 138037 w 1839775"/>
              <a:gd name="connsiteY16" fmla="*/ 31784 h 407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39775" h="4072459">
                <a:moveTo>
                  <a:pt x="138037" y="31784"/>
                </a:moveTo>
                <a:cubicBezTo>
                  <a:pt x="-3365" y="214035"/>
                  <a:pt x="279439" y="1414382"/>
                  <a:pt x="317146" y="1662621"/>
                </a:cubicBezTo>
                <a:cubicBezTo>
                  <a:pt x="354853" y="1910860"/>
                  <a:pt x="416127" y="1423809"/>
                  <a:pt x="364280" y="1521219"/>
                </a:cubicBezTo>
                <a:cubicBezTo>
                  <a:pt x="312433" y="1618629"/>
                  <a:pt x="37485" y="2104110"/>
                  <a:pt x="6062" y="2247083"/>
                </a:cubicBezTo>
                <a:cubicBezTo>
                  <a:pt x="-25361" y="2390056"/>
                  <a:pt x="70478" y="2262794"/>
                  <a:pt x="175744" y="2379058"/>
                </a:cubicBezTo>
                <a:cubicBezTo>
                  <a:pt x="281010" y="2495322"/>
                  <a:pt x="592094" y="2877108"/>
                  <a:pt x="637657" y="2944667"/>
                </a:cubicBezTo>
                <a:cubicBezTo>
                  <a:pt x="683220" y="3012226"/>
                  <a:pt x="260585" y="2606873"/>
                  <a:pt x="449121" y="2784411"/>
                </a:cubicBezTo>
                <a:cubicBezTo>
                  <a:pt x="637657" y="2961949"/>
                  <a:pt x="1580338" y="3855925"/>
                  <a:pt x="1768874" y="4009896"/>
                </a:cubicBezTo>
                <a:cubicBezTo>
                  <a:pt x="1957410" y="4163867"/>
                  <a:pt x="1726453" y="4022465"/>
                  <a:pt x="1580338" y="3708238"/>
                </a:cubicBezTo>
                <a:cubicBezTo>
                  <a:pt x="1434223" y="3394011"/>
                  <a:pt x="991163" y="2369632"/>
                  <a:pt x="892181" y="2124535"/>
                </a:cubicBezTo>
                <a:cubicBezTo>
                  <a:pt x="793199" y="1879438"/>
                  <a:pt x="879612" y="2426192"/>
                  <a:pt x="986449" y="2237656"/>
                </a:cubicBezTo>
                <a:cubicBezTo>
                  <a:pt x="1093286" y="2049120"/>
                  <a:pt x="1482928" y="1155145"/>
                  <a:pt x="1533204" y="993318"/>
                </a:cubicBezTo>
                <a:cubicBezTo>
                  <a:pt x="1583480" y="831491"/>
                  <a:pt x="1310103" y="1298119"/>
                  <a:pt x="1288107" y="1266696"/>
                </a:cubicBezTo>
                <a:cubicBezTo>
                  <a:pt x="1266111" y="1235273"/>
                  <a:pt x="1503353" y="946184"/>
                  <a:pt x="1401229" y="804782"/>
                </a:cubicBezTo>
                <a:cubicBezTo>
                  <a:pt x="1299105" y="663380"/>
                  <a:pt x="714643" y="457561"/>
                  <a:pt x="675365" y="418283"/>
                </a:cubicBezTo>
                <a:cubicBezTo>
                  <a:pt x="636087" y="379005"/>
                  <a:pt x="1259827" y="630386"/>
                  <a:pt x="1165559" y="569112"/>
                </a:cubicBezTo>
                <a:cubicBezTo>
                  <a:pt x="1071291" y="507838"/>
                  <a:pt x="279439" y="-150467"/>
                  <a:pt x="138037" y="3178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6" name="フリーフォーム 2385">
            <a:extLst>
              <a:ext uri="{FF2B5EF4-FFF2-40B4-BE49-F238E27FC236}">
                <a16:creationId xmlns:a16="http://schemas.microsoft.com/office/drawing/2014/main" id="{45AD028A-FB2A-528D-A7ED-CB52256FDE58}"/>
              </a:ext>
            </a:extLst>
          </p:cNvPr>
          <p:cNvSpPr/>
          <p:nvPr/>
        </p:nvSpPr>
        <p:spPr>
          <a:xfrm>
            <a:off x="4750482" y="7324522"/>
            <a:ext cx="1635046" cy="3975058"/>
          </a:xfrm>
          <a:custGeom>
            <a:avLst/>
            <a:gdLst>
              <a:gd name="connsiteX0" fmla="*/ 7498 w 1635046"/>
              <a:gd name="connsiteY0" fmla="*/ 6176 h 3975058"/>
              <a:gd name="connsiteX1" fmla="*/ 379457 w 1635046"/>
              <a:gd name="connsiteY1" fmla="*/ 1060061 h 3975058"/>
              <a:gd name="connsiteX2" fmla="*/ 394955 w 1635046"/>
              <a:gd name="connsiteY2" fmla="*/ 843085 h 3975058"/>
              <a:gd name="connsiteX3" fmla="*/ 301965 w 1635046"/>
              <a:gd name="connsiteY3" fmla="*/ 2780373 h 3975058"/>
              <a:gd name="connsiteX4" fmla="*/ 332962 w 1635046"/>
              <a:gd name="connsiteY4" fmla="*/ 2315424 h 3975058"/>
              <a:gd name="connsiteX5" fmla="*/ 503443 w 1635046"/>
              <a:gd name="connsiteY5" fmla="*/ 3880753 h 3975058"/>
              <a:gd name="connsiteX6" fmla="*/ 565437 w 1635046"/>
              <a:gd name="connsiteY6" fmla="*/ 3446800 h 3975058"/>
              <a:gd name="connsiteX7" fmla="*/ 983891 w 1635046"/>
              <a:gd name="connsiteY7" fmla="*/ 564115 h 3975058"/>
              <a:gd name="connsiteX8" fmla="*/ 859904 w 1635046"/>
              <a:gd name="connsiteY8" fmla="*/ 1184047 h 3975058"/>
              <a:gd name="connsiteX9" fmla="*/ 1634820 w 1635046"/>
              <a:gd name="connsiteY9" fmla="*/ 238651 h 3975058"/>
              <a:gd name="connsiteX10" fmla="*/ 937396 w 1635046"/>
              <a:gd name="connsiteY10" fmla="*/ 719098 h 3975058"/>
              <a:gd name="connsiteX11" fmla="*/ 627430 w 1635046"/>
              <a:gd name="connsiteY11" fmla="*/ 331641 h 3975058"/>
              <a:gd name="connsiteX12" fmla="*/ 766915 w 1635046"/>
              <a:gd name="connsiteY12" fmla="*/ 610610 h 3975058"/>
              <a:gd name="connsiteX13" fmla="*/ 7498 w 1635046"/>
              <a:gd name="connsiteY13" fmla="*/ 6176 h 397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35046" h="3975058">
                <a:moveTo>
                  <a:pt x="7498" y="6176"/>
                </a:moveTo>
                <a:cubicBezTo>
                  <a:pt x="-57078" y="81085"/>
                  <a:pt x="314881" y="920576"/>
                  <a:pt x="379457" y="1060061"/>
                </a:cubicBezTo>
                <a:cubicBezTo>
                  <a:pt x="444033" y="1199546"/>
                  <a:pt x="407870" y="556367"/>
                  <a:pt x="394955" y="843085"/>
                </a:cubicBezTo>
                <a:cubicBezTo>
                  <a:pt x="382040" y="1129803"/>
                  <a:pt x="312297" y="2534983"/>
                  <a:pt x="301965" y="2780373"/>
                </a:cubicBezTo>
                <a:cubicBezTo>
                  <a:pt x="291633" y="3025763"/>
                  <a:pt x="299382" y="2132027"/>
                  <a:pt x="332962" y="2315424"/>
                </a:cubicBezTo>
                <a:cubicBezTo>
                  <a:pt x="366542" y="2498821"/>
                  <a:pt x="464697" y="3692190"/>
                  <a:pt x="503443" y="3880753"/>
                </a:cubicBezTo>
                <a:cubicBezTo>
                  <a:pt x="542189" y="4069316"/>
                  <a:pt x="485362" y="3999573"/>
                  <a:pt x="565437" y="3446800"/>
                </a:cubicBezTo>
                <a:cubicBezTo>
                  <a:pt x="645512" y="2894027"/>
                  <a:pt x="934813" y="941240"/>
                  <a:pt x="983891" y="564115"/>
                </a:cubicBezTo>
                <a:cubicBezTo>
                  <a:pt x="1032969" y="186990"/>
                  <a:pt x="751416" y="1238291"/>
                  <a:pt x="859904" y="1184047"/>
                </a:cubicBezTo>
                <a:cubicBezTo>
                  <a:pt x="968392" y="1129803"/>
                  <a:pt x="1621905" y="316142"/>
                  <a:pt x="1634820" y="238651"/>
                </a:cubicBezTo>
                <a:cubicBezTo>
                  <a:pt x="1647735" y="161160"/>
                  <a:pt x="1105294" y="703600"/>
                  <a:pt x="937396" y="719098"/>
                </a:cubicBezTo>
                <a:cubicBezTo>
                  <a:pt x="769498" y="734596"/>
                  <a:pt x="655843" y="349722"/>
                  <a:pt x="627430" y="331641"/>
                </a:cubicBezTo>
                <a:cubicBezTo>
                  <a:pt x="599017" y="313560"/>
                  <a:pt x="867654" y="659688"/>
                  <a:pt x="766915" y="610610"/>
                </a:cubicBezTo>
                <a:cubicBezTo>
                  <a:pt x="666176" y="561532"/>
                  <a:pt x="72074" y="-68733"/>
                  <a:pt x="7498" y="617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7" name="フリーフォーム 2386">
            <a:extLst>
              <a:ext uri="{FF2B5EF4-FFF2-40B4-BE49-F238E27FC236}">
                <a16:creationId xmlns:a16="http://schemas.microsoft.com/office/drawing/2014/main" id="{96EF2773-4EB3-2658-88DC-1336C06C887C}"/>
              </a:ext>
            </a:extLst>
          </p:cNvPr>
          <p:cNvSpPr/>
          <p:nvPr/>
        </p:nvSpPr>
        <p:spPr>
          <a:xfrm>
            <a:off x="5749411" y="7076761"/>
            <a:ext cx="1830418" cy="2393584"/>
          </a:xfrm>
          <a:custGeom>
            <a:avLst/>
            <a:gdLst>
              <a:gd name="connsiteX0" fmla="*/ 1379809 w 1830418"/>
              <a:gd name="connsiteY0" fmla="*/ 5964 h 2393584"/>
              <a:gd name="connsiteX1" fmla="*/ 1100840 w 1830418"/>
              <a:gd name="connsiteY1" fmla="*/ 1137341 h 2393584"/>
              <a:gd name="connsiteX2" fmla="*/ 1100840 w 1830418"/>
              <a:gd name="connsiteY2" fmla="*/ 1044351 h 2393584"/>
              <a:gd name="connsiteX3" fmla="*/ 1798264 w 1830418"/>
              <a:gd name="connsiteY3" fmla="*/ 2129232 h 2393584"/>
              <a:gd name="connsiteX4" fmla="*/ 1596786 w 1830418"/>
              <a:gd name="connsiteY4" fmla="*/ 1943253 h 2393584"/>
              <a:gd name="connsiteX5" fmla="*/ 573897 w 1830418"/>
              <a:gd name="connsiteY5" fmla="*/ 1121842 h 2393584"/>
              <a:gd name="connsiteX6" fmla="*/ 790874 w 1830418"/>
              <a:gd name="connsiteY6" fmla="*/ 1586792 h 2393584"/>
              <a:gd name="connsiteX7" fmla="*/ 604894 w 1830418"/>
              <a:gd name="connsiteY7" fmla="*/ 1493802 h 2393584"/>
              <a:gd name="connsiteX8" fmla="*/ 460 w 1830418"/>
              <a:gd name="connsiteY8" fmla="*/ 2392703 h 2393584"/>
              <a:gd name="connsiteX9" fmla="*/ 511904 w 1830418"/>
              <a:gd name="connsiteY9" fmla="*/ 1307822 h 2393584"/>
              <a:gd name="connsiteX10" fmla="*/ 883864 w 1830418"/>
              <a:gd name="connsiteY10" fmla="*/ 641395 h 2393584"/>
              <a:gd name="connsiteX11" fmla="*/ 682386 w 1830418"/>
              <a:gd name="connsiteY11" fmla="*/ 687890 h 2393584"/>
              <a:gd name="connsiteX12" fmla="*/ 1379809 w 1830418"/>
              <a:gd name="connsiteY12" fmla="*/ 5964 h 239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0418" h="2393584">
                <a:moveTo>
                  <a:pt x="1379809" y="5964"/>
                </a:moveTo>
                <a:cubicBezTo>
                  <a:pt x="1449551" y="80873"/>
                  <a:pt x="1147335" y="964277"/>
                  <a:pt x="1100840" y="1137341"/>
                </a:cubicBezTo>
                <a:cubicBezTo>
                  <a:pt x="1054345" y="1310405"/>
                  <a:pt x="984603" y="879036"/>
                  <a:pt x="1100840" y="1044351"/>
                </a:cubicBezTo>
                <a:cubicBezTo>
                  <a:pt x="1217077" y="1209666"/>
                  <a:pt x="1715606" y="1979415"/>
                  <a:pt x="1798264" y="2129232"/>
                </a:cubicBezTo>
                <a:cubicBezTo>
                  <a:pt x="1880922" y="2279049"/>
                  <a:pt x="1800847" y="2111151"/>
                  <a:pt x="1596786" y="1943253"/>
                </a:cubicBezTo>
                <a:cubicBezTo>
                  <a:pt x="1392725" y="1775355"/>
                  <a:pt x="708216" y="1181252"/>
                  <a:pt x="573897" y="1121842"/>
                </a:cubicBezTo>
                <a:cubicBezTo>
                  <a:pt x="439578" y="1062432"/>
                  <a:pt x="785708" y="1524799"/>
                  <a:pt x="790874" y="1586792"/>
                </a:cubicBezTo>
                <a:cubicBezTo>
                  <a:pt x="796040" y="1648785"/>
                  <a:pt x="736630" y="1359484"/>
                  <a:pt x="604894" y="1493802"/>
                </a:cubicBezTo>
                <a:cubicBezTo>
                  <a:pt x="473158" y="1628120"/>
                  <a:pt x="15958" y="2423700"/>
                  <a:pt x="460" y="2392703"/>
                </a:cubicBezTo>
                <a:cubicBezTo>
                  <a:pt x="-15038" y="2361706"/>
                  <a:pt x="364670" y="1599707"/>
                  <a:pt x="511904" y="1307822"/>
                </a:cubicBezTo>
                <a:cubicBezTo>
                  <a:pt x="659138" y="1015937"/>
                  <a:pt x="855450" y="744717"/>
                  <a:pt x="883864" y="641395"/>
                </a:cubicBezTo>
                <a:cubicBezTo>
                  <a:pt x="912278" y="538073"/>
                  <a:pt x="597145" y="791212"/>
                  <a:pt x="682386" y="687890"/>
                </a:cubicBezTo>
                <a:cubicBezTo>
                  <a:pt x="767627" y="584568"/>
                  <a:pt x="1310067" y="-68945"/>
                  <a:pt x="1379809" y="5964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8" name="フリーフォーム 2387">
            <a:extLst>
              <a:ext uri="{FF2B5EF4-FFF2-40B4-BE49-F238E27FC236}">
                <a16:creationId xmlns:a16="http://schemas.microsoft.com/office/drawing/2014/main" id="{B079EEBD-62AA-F6F1-05FB-294E1D31CE12}"/>
              </a:ext>
            </a:extLst>
          </p:cNvPr>
          <p:cNvSpPr/>
          <p:nvPr/>
        </p:nvSpPr>
        <p:spPr>
          <a:xfrm>
            <a:off x="3573644" y="3280517"/>
            <a:ext cx="258465" cy="425972"/>
          </a:xfrm>
          <a:custGeom>
            <a:avLst/>
            <a:gdLst>
              <a:gd name="connsiteX0" fmla="*/ 258460 w 258465"/>
              <a:gd name="connsiteY0" fmla="*/ 155 h 425972"/>
              <a:gd name="connsiteX1" fmla="*/ 42075 w 258465"/>
              <a:gd name="connsiteY1" fmla="*/ 160698 h 425972"/>
              <a:gd name="connsiteX2" fmla="*/ 111877 w 258465"/>
              <a:gd name="connsiteY2" fmla="*/ 125798 h 425972"/>
              <a:gd name="connsiteX3" fmla="*/ 194 w 258465"/>
              <a:gd name="connsiteY3" fmla="*/ 272381 h 425972"/>
              <a:gd name="connsiteX4" fmla="*/ 83956 w 258465"/>
              <a:gd name="connsiteY4" fmla="*/ 223520 h 425972"/>
              <a:gd name="connsiteX5" fmla="*/ 49055 w 258465"/>
              <a:gd name="connsiteY5" fmla="*/ 425944 h 425972"/>
              <a:gd name="connsiteX6" fmla="*/ 63016 w 258465"/>
              <a:gd name="connsiteY6" fmla="*/ 237480 h 425972"/>
              <a:gd name="connsiteX7" fmla="*/ 49055 w 258465"/>
              <a:gd name="connsiteY7" fmla="*/ 132778 h 425972"/>
              <a:gd name="connsiteX8" fmla="*/ 258460 w 258465"/>
              <a:gd name="connsiteY8" fmla="*/ 155 h 42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465" h="425972">
                <a:moveTo>
                  <a:pt x="258460" y="155"/>
                </a:moveTo>
                <a:cubicBezTo>
                  <a:pt x="257297" y="4808"/>
                  <a:pt x="66505" y="139758"/>
                  <a:pt x="42075" y="160698"/>
                </a:cubicBezTo>
                <a:cubicBezTo>
                  <a:pt x="17645" y="181638"/>
                  <a:pt x="118857" y="107184"/>
                  <a:pt x="111877" y="125798"/>
                </a:cubicBezTo>
                <a:cubicBezTo>
                  <a:pt x="104897" y="144412"/>
                  <a:pt x="4847" y="256094"/>
                  <a:pt x="194" y="272381"/>
                </a:cubicBezTo>
                <a:cubicBezTo>
                  <a:pt x="-4459" y="288668"/>
                  <a:pt x="75813" y="197926"/>
                  <a:pt x="83956" y="223520"/>
                </a:cubicBezTo>
                <a:cubicBezTo>
                  <a:pt x="92099" y="249114"/>
                  <a:pt x="52545" y="423617"/>
                  <a:pt x="49055" y="425944"/>
                </a:cubicBezTo>
                <a:cubicBezTo>
                  <a:pt x="45565" y="428271"/>
                  <a:pt x="63016" y="286341"/>
                  <a:pt x="63016" y="237480"/>
                </a:cubicBezTo>
                <a:cubicBezTo>
                  <a:pt x="63016" y="188619"/>
                  <a:pt x="17644" y="168842"/>
                  <a:pt x="49055" y="132778"/>
                </a:cubicBezTo>
                <a:cubicBezTo>
                  <a:pt x="80466" y="96714"/>
                  <a:pt x="259623" y="-4498"/>
                  <a:pt x="258460" y="1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9" name="フリーフォーム 2388">
            <a:extLst>
              <a:ext uri="{FF2B5EF4-FFF2-40B4-BE49-F238E27FC236}">
                <a16:creationId xmlns:a16="http://schemas.microsoft.com/office/drawing/2014/main" id="{0B2F200D-C7AF-A9DA-07AA-CE6F550519E3}"/>
              </a:ext>
            </a:extLst>
          </p:cNvPr>
          <p:cNvSpPr/>
          <p:nvPr/>
        </p:nvSpPr>
        <p:spPr>
          <a:xfrm>
            <a:off x="2232350" y="4740372"/>
            <a:ext cx="647354" cy="1226796"/>
          </a:xfrm>
          <a:custGeom>
            <a:avLst/>
            <a:gdLst>
              <a:gd name="connsiteX0" fmla="*/ 83147 w 647354"/>
              <a:gd name="connsiteY0" fmla="*/ 1234 h 1226796"/>
              <a:gd name="connsiteX1" fmla="*/ 2031 w 647354"/>
              <a:gd name="connsiteY1" fmla="*/ 307263 h 1226796"/>
              <a:gd name="connsiteX2" fmla="*/ 24153 w 647354"/>
              <a:gd name="connsiteY2" fmla="*/ 270393 h 1226796"/>
              <a:gd name="connsiteX3" fmla="*/ 20466 w 647354"/>
              <a:gd name="connsiteY3" fmla="*/ 742341 h 1226796"/>
              <a:gd name="connsiteX4" fmla="*/ 42589 w 647354"/>
              <a:gd name="connsiteY4" fmla="*/ 701783 h 1226796"/>
              <a:gd name="connsiteX5" fmla="*/ 123705 w 647354"/>
              <a:gd name="connsiteY5" fmla="*/ 904573 h 1226796"/>
              <a:gd name="connsiteX6" fmla="*/ 108956 w 647354"/>
              <a:gd name="connsiteY6" fmla="*/ 889825 h 1226796"/>
              <a:gd name="connsiteX7" fmla="*/ 201134 w 647354"/>
              <a:gd name="connsiteY7" fmla="*/ 1162670 h 1226796"/>
              <a:gd name="connsiteX8" fmla="*/ 396550 w 647354"/>
              <a:gd name="connsiteY8" fmla="*/ 1225351 h 1226796"/>
              <a:gd name="connsiteX9" fmla="*/ 341244 w 647354"/>
              <a:gd name="connsiteY9" fmla="*/ 1195854 h 1226796"/>
              <a:gd name="connsiteX10" fmla="*/ 647273 w 647354"/>
              <a:gd name="connsiteY10" fmla="*/ 1077867 h 1226796"/>
              <a:gd name="connsiteX11" fmla="*/ 370740 w 647354"/>
              <a:gd name="connsiteY11" fmla="*/ 1140547 h 1226796"/>
              <a:gd name="connsiteX12" fmla="*/ 278563 w 647354"/>
              <a:gd name="connsiteY12" fmla="*/ 1107363 h 1226796"/>
              <a:gd name="connsiteX13" fmla="*/ 79460 w 647354"/>
              <a:gd name="connsiteY13" fmla="*/ 639102 h 1226796"/>
              <a:gd name="connsiteX14" fmla="*/ 97895 w 647354"/>
              <a:gd name="connsiteY14" fmla="*/ 628041 h 1226796"/>
              <a:gd name="connsiteX15" fmla="*/ 193760 w 647354"/>
              <a:gd name="connsiteY15" fmla="*/ 56541 h 1226796"/>
              <a:gd name="connsiteX16" fmla="*/ 127392 w 647354"/>
              <a:gd name="connsiteY16" fmla="*/ 192963 h 1226796"/>
              <a:gd name="connsiteX17" fmla="*/ 83147 w 647354"/>
              <a:gd name="connsiteY17" fmla="*/ 1234 h 122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7354" h="1226796">
                <a:moveTo>
                  <a:pt x="83147" y="1234"/>
                </a:moveTo>
                <a:cubicBezTo>
                  <a:pt x="62254" y="20284"/>
                  <a:pt x="11863" y="262403"/>
                  <a:pt x="2031" y="307263"/>
                </a:cubicBezTo>
                <a:cubicBezTo>
                  <a:pt x="-7801" y="352123"/>
                  <a:pt x="21080" y="197880"/>
                  <a:pt x="24153" y="270393"/>
                </a:cubicBezTo>
                <a:cubicBezTo>
                  <a:pt x="27225" y="342906"/>
                  <a:pt x="17393" y="670443"/>
                  <a:pt x="20466" y="742341"/>
                </a:cubicBezTo>
                <a:cubicBezTo>
                  <a:pt x="23539" y="814239"/>
                  <a:pt x="25383" y="674744"/>
                  <a:pt x="42589" y="701783"/>
                </a:cubicBezTo>
                <a:cubicBezTo>
                  <a:pt x="59795" y="728822"/>
                  <a:pt x="123705" y="904573"/>
                  <a:pt x="123705" y="904573"/>
                </a:cubicBezTo>
                <a:cubicBezTo>
                  <a:pt x="134766" y="935913"/>
                  <a:pt x="96051" y="846809"/>
                  <a:pt x="108956" y="889825"/>
                </a:cubicBezTo>
                <a:cubicBezTo>
                  <a:pt x="121861" y="932841"/>
                  <a:pt x="153202" y="1106749"/>
                  <a:pt x="201134" y="1162670"/>
                </a:cubicBezTo>
                <a:cubicBezTo>
                  <a:pt x="249066" y="1218591"/>
                  <a:pt x="373198" y="1219820"/>
                  <a:pt x="396550" y="1225351"/>
                </a:cubicBezTo>
                <a:cubicBezTo>
                  <a:pt x="419902" y="1230882"/>
                  <a:pt x="299457" y="1220435"/>
                  <a:pt x="341244" y="1195854"/>
                </a:cubicBezTo>
                <a:cubicBezTo>
                  <a:pt x="383031" y="1171273"/>
                  <a:pt x="642357" y="1087085"/>
                  <a:pt x="647273" y="1077867"/>
                </a:cubicBezTo>
                <a:cubicBezTo>
                  <a:pt x="652189" y="1068649"/>
                  <a:pt x="432192" y="1135631"/>
                  <a:pt x="370740" y="1140547"/>
                </a:cubicBezTo>
                <a:cubicBezTo>
                  <a:pt x="309288" y="1145463"/>
                  <a:pt x="327110" y="1190937"/>
                  <a:pt x="278563" y="1107363"/>
                </a:cubicBezTo>
                <a:cubicBezTo>
                  <a:pt x="230016" y="1023789"/>
                  <a:pt x="109571" y="718989"/>
                  <a:pt x="79460" y="639102"/>
                </a:cubicBezTo>
                <a:cubicBezTo>
                  <a:pt x="49349" y="559215"/>
                  <a:pt x="78845" y="725134"/>
                  <a:pt x="97895" y="628041"/>
                </a:cubicBezTo>
                <a:cubicBezTo>
                  <a:pt x="116945" y="530948"/>
                  <a:pt x="188844" y="129054"/>
                  <a:pt x="193760" y="56541"/>
                </a:cubicBezTo>
                <a:cubicBezTo>
                  <a:pt x="198676" y="-15972"/>
                  <a:pt x="143984" y="196036"/>
                  <a:pt x="127392" y="192963"/>
                </a:cubicBezTo>
                <a:cubicBezTo>
                  <a:pt x="110800" y="189890"/>
                  <a:pt x="104040" y="-17816"/>
                  <a:pt x="83147" y="1234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0" name="フリーフォーム 2389">
            <a:extLst>
              <a:ext uri="{FF2B5EF4-FFF2-40B4-BE49-F238E27FC236}">
                <a16:creationId xmlns:a16="http://schemas.microsoft.com/office/drawing/2014/main" id="{B54F6D6A-A55D-D3E2-4282-29CD3D4A2C41}"/>
              </a:ext>
            </a:extLst>
          </p:cNvPr>
          <p:cNvSpPr/>
          <p:nvPr/>
        </p:nvSpPr>
        <p:spPr>
          <a:xfrm>
            <a:off x="2584474" y="5061554"/>
            <a:ext cx="241414" cy="536011"/>
          </a:xfrm>
          <a:custGeom>
            <a:avLst/>
            <a:gdLst>
              <a:gd name="connsiteX0" fmla="*/ 143978 w 241414"/>
              <a:gd name="connsiteY0" fmla="*/ 830 h 536011"/>
              <a:gd name="connsiteX1" fmla="*/ 3868 w 241414"/>
              <a:gd name="connsiteY1" fmla="*/ 258927 h 536011"/>
              <a:gd name="connsiteX2" fmla="*/ 44426 w 241414"/>
              <a:gd name="connsiteY2" fmla="*/ 236804 h 536011"/>
              <a:gd name="connsiteX3" fmla="*/ 99732 w 241414"/>
              <a:gd name="connsiteY3" fmla="*/ 498588 h 536011"/>
              <a:gd name="connsiteX4" fmla="*/ 118168 w 241414"/>
              <a:gd name="connsiteY4" fmla="*/ 443281 h 536011"/>
              <a:gd name="connsiteX5" fmla="*/ 103420 w 241414"/>
              <a:gd name="connsiteY5" fmla="*/ 535459 h 536011"/>
              <a:gd name="connsiteX6" fmla="*/ 166100 w 241414"/>
              <a:gd name="connsiteY6" fmla="*/ 391662 h 536011"/>
              <a:gd name="connsiteX7" fmla="*/ 202971 w 241414"/>
              <a:gd name="connsiteY7" fmla="*/ 118817 h 536011"/>
              <a:gd name="connsiteX8" fmla="*/ 239842 w 241414"/>
              <a:gd name="connsiteY8" fmla="*/ 174123 h 536011"/>
              <a:gd name="connsiteX9" fmla="*/ 143978 w 241414"/>
              <a:gd name="connsiteY9" fmla="*/ 830 h 53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414" h="536011">
                <a:moveTo>
                  <a:pt x="143978" y="830"/>
                </a:moveTo>
                <a:cubicBezTo>
                  <a:pt x="104649" y="14964"/>
                  <a:pt x="20460" y="219598"/>
                  <a:pt x="3868" y="258927"/>
                </a:cubicBezTo>
                <a:cubicBezTo>
                  <a:pt x="-12724" y="298256"/>
                  <a:pt x="28449" y="196861"/>
                  <a:pt x="44426" y="236804"/>
                </a:cubicBezTo>
                <a:cubicBezTo>
                  <a:pt x="60403" y="276748"/>
                  <a:pt x="87442" y="464175"/>
                  <a:pt x="99732" y="498588"/>
                </a:cubicBezTo>
                <a:cubicBezTo>
                  <a:pt x="112022" y="533001"/>
                  <a:pt x="117553" y="437136"/>
                  <a:pt x="118168" y="443281"/>
                </a:cubicBezTo>
                <a:cubicBezTo>
                  <a:pt x="118783" y="449426"/>
                  <a:pt x="95431" y="544062"/>
                  <a:pt x="103420" y="535459"/>
                </a:cubicBezTo>
                <a:cubicBezTo>
                  <a:pt x="111409" y="526856"/>
                  <a:pt x="149508" y="461102"/>
                  <a:pt x="166100" y="391662"/>
                </a:cubicBezTo>
                <a:cubicBezTo>
                  <a:pt x="182692" y="322222"/>
                  <a:pt x="190681" y="155073"/>
                  <a:pt x="202971" y="118817"/>
                </a:cubicBezTo>
                <a:cubicBezTo>
                  <a:pt x="215261" y="82561"/>
                  <a:pt x="249060" y="190715"/>
                  <a:pt x="239842" y="174123"/>
                </a:cubicBezTo>
                <a:cubicBezTo>
                  <a:pt x="230624" y="157531"/>
                  <a:pt x="183307" y="-13304"/>
                  <a:pt x="143978" y="83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1" name="フリーフォーム 2390">
            <a:extLst>
              <a:ext uri="{FF2B5EF4-FFF2-40B4-BE49-F238E27FC236}">
                <a16:creationId xmlns:a16="http://schemas.microsoft.com/office/drawing/2014/main" id="{187357FB-ECA4-3F19-EFC0-FAC01B90BD02}"/>
              </a:ext>
            </a:extLst>
          </p:cNvPr>
          <p:cNvSpPr/>
          <p:nvPr/>
        </p:nvSpPr>
        <p:spPr>
          <a:xfrm>
            <a:off x="2680372" y="5422596"/>
            <a:ext cx="300529" cy="326934"/>
          </a:xfrm>
          <a:custGeom>
            <a:avLst/>
            <a:gdLst>
              <a:gd name="connsiteX0" fmla="*/ 62828 w 300529"/>
              <a:gd name="connsiteY0" fmla="*/ 1123 h 326934"/>
              <a:gd name="connsiteX1" fmla="*/ 287741 w 300529"/>
              <a:gd name="connsiteY1" fmla="*/ 307152 h 326934"/>
              <a:gd name="connsiteX2" fmla="*/ 243496 w 300529"/>
              <a:gd name="connsiteY2" fmla="*/ 299778 h 326934"/>
              <a:gd name="connsiteX3" fmla="*/ 147 w 300529"/>
              <a:gd name="connsiteY3" fmla="*/ 325588 h 326934"/>
              <a:gd name="connsiteX4" fmla="*/ 206625 w 300529"/>
              <a:gd name="connsiteY4" fmla="*/ 299778 h 326934"/>
              <a:gd name="connsiteX5" fmla="*/ 147631 w 300529"/>
              <a:gd name="connsiteY5" fmla="*/ 233410 h 326934"/>
              <a:gd name="connsiteX6" fmla="*/ 173441 w 300529"/>
              <a:gd name="connsiteY6" fmla="*/ 203914 h 326934"/>
              <a:gd name="connsiteX7" fmla="*/ 62828 w 300529"/>
              <a:gd name="connsiteY7" fmla="*/ 1123 h 32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529" h="326934">
                <a:moveTo>
                  <a:pt x="62828" y="1123"/>
                </a:moveTo>
                <a:cubicBezTo>
                  <a:pt x="81878" y="18329"/>
                  <a:pt x="257630" y="257376"/>
                  <a:pt x="287741" y="307152"/>
                </a:cubicBezTo>
                <a:cubicBezTo>
                  <a:pt x="317852" y="356928"/>
                  <a:pt x="291428" y="296705"/>
                  <a:pt x="243496" y="299778"/>
                </a:cubicBezTo>
                <a:cubicBezTo>
                  <a:pt x="195564" y="302851"/>
                  <a:pt x="6292" y="325588"/>
                  <a:pt x="147" y="325588"/>
                </a:cubicBezTo>
                <a:cubicBezTo>
                  <a:pt x="-5998" y="325588"/>
                  <a:pt x="182044" y="315141"/>
                  <a:pt x="206625" y="299778"/>
                </a:cubicBezTo>
                <a:cubicBezTo>
                  <a:pt x="231206" y="284415"/>
                  <a:pt x="153162" y="249387"/>
                  <a:pt x="147631" y="233410"/>
                </a:cubicBezTo>
                <a:cubicBezTo>
                  <a:pt x="142100" y="217433"/>
                  <a:pt x="183888" y="238327"/>
                  <a:pt x="173441" y="203914"/>
                </a:cubicBezTo>
                <a:cubicBezTo>
                  <a:pt x="162994" y="169501"/>
                  <a:pt x="43778" y="-16083"/>
                  <a:pt x="62828" y="1123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2" name="フリーフォーム 2391">
            <a:extLst>
              <a:ext uri="{FF2B5EF4-FFF2-40B4-BE49-F238E27FC236}">
                <a16:creationId xmlns:a16="http://schemas.microsoft.com/office/drawing/2014/main" id="{47263503-0EFF-FC23-2247-0D66AC075897}"/>
              </a:ext>
            </a:extLst>
          </p:cNvPr>
          <p:cNvSpPr/>
          <p:nvPr/>
        </p:nvSpPr>
        <p:spPr>
          <a:xfrm>
            <a:off x="2396578" y="5395328"/>
            <a:ext cx="349643" cy="432362"/>
          </a:xfrm>
          <a:custGeom>
            <a:avLst/>
            <a:gdLst>
              <a:gd name="connsiteX0" fmla="*/ 35 w 349643"/>
              <a:gd name="connsiteY0" fmla="*/ 2582 h 432362"/>
              <a:gd name="connsiteX1" fmla="*/ 154893 w 349643"/>
              <a:gd name="connsiteY1" fmla="*/ 142691 h 432362"/>
              <a:gd name="connsiteX2" fmla="*/ 331874 w 349643"/>
              <a:gd name="connsiteY2" fmla="*/ 415537 h 432362"/>
              <a:gd name="connsiteX3" fmla="*/ 313438 w 349643"/>
              <a:gd name="connsiteY3" fmla="*/ 397101 h 432362"/>
              <a:gd name="connsiteX4" fmla="*/ 66403 w 349643"/>
              <a:gd name="connsiteY4" fmla="*/ 349169 h 432362"/>
              <a:gd name="connsiteX5" fmla="*/ 118022 w 349643"/>
              <a:gd name="connsiteY5" fmla="*/ 227495 h 432362"/>
              <a:gd name="connsiteX6" fmla="*/ 140145 w 349643"/>
              <a:gd name="connsiteY6" fmla="*/ 256991 h 432362"/>
              <a:gd name="connsiteX7" fmla="*/ 35 w 349643"/>
              <a:gd name="connsiteY7" fmla="*/ 2582 h 43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3" h="432362">
                <a:moveTo>
                  <a:pt x="35" y="2582"/>
                </a:moveTo>
                <a:cubicBezTo>
                  <a:pt x="2493" y="-16468"/>
                  <a:pt x="99586" y="73865"/>
                  <a:pt x="154893" y="142691"/>
                </a:cubicBezTo>
                <a:cubicBezTo>
                  <a:pt x="210200" y="211517"/>
                  <a:pt x="331874" y="415537"/>
                  <a:pt x="331874" y="415537"/>
                </a:cubicBezTo>
                <a:cubicBezTo>
                  <a:pt x="358298" y="457939"/>
                  <a:pt x="357683" y="408162"/>
                  <a:pt x="313438" y="397101"/>
                </a:cubicBezTo>
                <a:cubicBezTo>
                  <a:pt x="269193" y="386040"/>
                  <a:pt x="98972" y="377437"/>
                  <a:pt x="66403" y="349169"/>
                </a:cubicBezTo>
                <a:cubicBezTo>
                  <a:pt x="33834" y="320901"/>
                  <a:pt x="105732" y="242858"/>
                  <a:pt x="118022" y="227495"/>
                </a:cubicBezTo>
                <a:cubicBezTo>
                  <a:pt x="130312" y="212132"/>
                  <a:pt x="157351" y="292018"/>
                  <a:pt x="140145" y="256991"/>
                </a:cubicBezTo>
                <a:cubicBezTo>
                  <a:pt x="122939" y="221964"/>
                  <a:pt x="-2423" y="21632"/>
                  <a:pt x="35" y="258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3" name="フリーフォーム 2392">
            <a:extLst>
              <a:ext uri="{FF2B5EF4-FFF2-40B4-BE49-F238E27FC236}">
                <a16:creationId xmlns:a16="http://schemas.microsoft.com/office/drawing/2014/main" id="{8E4216AB-4D78-C92B-9178-0F2F550037D7}"/>
              </a:ext>
            </a:extLst>
          </p:cNvPr>
          <p:cNvSpPr/>
          <p:nvPr/>
        </p:nvSpPr>
        <p:spPr>
          <a:xfrm>
            <a:off x="2445218" y="5946670"/>
            <a:ext cx="519827" cy="324114"/>
          </a:xfrm>
          <a:custGeom>
            <a:avLst/>
            <a:gdLst>
              <a:gd name="connsiteX0" fmla="*/ 3014 w 519827"/>
              <a:gd name="connsiteY0" fmla="*/ 617 h 324114"/>
              <a:gd name="connsiteX1" fmla="*/ 279547 w 519827"/>
              <a:gd name="connsiteY1" fmla="*/ 192346 h 324114"/>
              <a:gd name="connsiteX2" fmla="*/ 515521 w 519827"/>
              <a:gd name="connsiteY2" fmla="*/ 321395 h 324114"/>
              <a:gd name="connsiteX3" fmla="*/ 423343 w 519827"/>
              <a:gd name="connsiteY3" fmla="*/ 280836 h 324114"/>
              <a:gd name="connsiteX4" fmla="*/ 312730 w 519827"/>
              <a:gd name="connsiteY4" fmla="*/ 288211 h 324114"/>
              <a:gd name="connsiteX5" fmla="*/ 356976 w 519827"/>
              <a:gd name="connsiteY5" fmla="*/ 314020 h 324114"/>
              <a:gd name="connsiteX6" fmla="*/ 76756 w 519827"/>
              <a:gd name="connsiteY6" fmla="*/ 107543 h 324114"/>
              <a:gd name="connsiteX7" fmla="*/ 128376 w 519827"/>
              <a:gd name="connsiteY7" fmla="*/ 129665 h 324114"/>
              <a:gd name="connsiteX8" fmla="*/ 3014 w 519827"/>
              <a:gd name="connsiteY8" fmla="*/ 617 h 32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827" h="324114">
                <a:moveTo>
                  <a:pt x="3014" y="617"/>
                </a:moveTo>
                <a:cubicBezTo>
                  <a:pt x="28209" y="11064"/>
                  <a:pt x="194129" y="138883"/>
                  <a:pt x="279547" y="192346"/>
                </a:cubicBezTo>
                <a:cubicBezTo>
                  <a:pt x="364965" y="245809"/>
                  <a:pt x="491555" y="306647"/>
                  <a:pt x="515521" y="321395"/>
                </a:cubicBezTo>
                <a:cubicBezTo>
                  <a:pt x="539487" y="336143"/>
                  <a:pt x="457141" y="286367"/>
                  <a:pt x="423343" y="280836"/>
                </a:cubicBezTo>
                <a:cubicBezTo>
                  <a:pt x="389545" y="275305"/>
                  <a:pt x="323791" y="282680"/>
                  <a:pt x="312730" y="288211"/>
                </a:cubicBezTo>
                <a:cubicBezTo>
                  <a:pt x="301669" y="293742"/>
                  <a:pt x="396305" y="344131"/>
                  <a:pt x="356976" y="314020"/>
                </a:cubicBezTo>
                <a:cubicBezTo>
                  <a:pt x="317647" y="283909"/>
                  <a:pt x="114856" y="138269"/>
                  <a:pt x="76756" y="107543"/>
                </a:cubicBezTo>
                <a:cubicBezTo>
                  <a:pt x="38656" y="76817"/>
                  <a:pt x="138208" y="143799"/>
                  <a:pt x="128376" y="129665"/>
                </a:cubicBezTo>
                <a:cubicBezTo>
                  <a:pt x="118544" y="115531"/>
                  <a:pt x="-22181" y="-9830"/>
                  <a:pt x="3014" y="61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4" name="フリーフォーム 2393">
            <a:extLst>
              <a:ext uri="{FF2B5EF4-FFF2-40B4-BE49-F238E27FC236}">
                <a16:creationId xmlns:a16="http://schemas.microsoft.com/office/drawing/2014/main" id="{79C16A25-0EF4-FCC4-7BE9-EF0B26DB8FF5}"/>
              </a:ext>
            </a:extLst>
          </p:cNvPr>
          <p:cNvSpPr/>
          <p:nvPr/>
        </p:nvSpPr>
        <p:spPr>
          <a:xfrm>
            <a:off x="2196915" y="5502373"/>
            <a:ext cx="273188" cy="1260490"/>
          </a:xfrm>
          <a:custGeom>
            <a:avLst/>
            <a:gdLst>
              <a:gd name="connsiteX0" fmla="*/ 20 w 273188"/>
              <a:gd name="connsiteY0" fmla="*/ 7778 h 1260490"/>
              <a:gd name="connsiteX1" fmla="*/ 178150 w 273188"/>
              <a:gd name="connsiteY1" fmla="*/ 1207185 h 1260490"/>
              <a:gd name="connsiteX2" fmla="*/ 178150 w 273188"/>
              <a:gd name="connsiteY2" fmla="*/ 1064682 h 1260490"/>
              <a:gd name="connsiteX3" fmla="*/ 273153 w 273188"/>
              <a:gd name="connsiteY3" fmla="*/ 1195310 h 1260490"/>
              <a:gd name="connsiteX4" fmla="*/ 166275 w 273188"/>
              <a:gd name="connsiteY4" fmla="*/ 565918 h 1260490"/>
              <a:gd name="connsiteX5" fmla="*/ 166275 w 273188"/>
              <a:gd name="connsiteY5" fmla="*/ 684671 h 1260490"/>
              <a:gd name="connsiteX6" fmla="*/ 20 w 273188"/>
              <a:gd name="connsiteY6" fmla="*/ 7778 h 12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188" h="1260490">
                <a:moveTo>
                  <a:pt x="20" y="7778"/>
                </a:moveTo>
                <a:cubicBezTo>
                  <a:pt x="1999" y="94864"/>
                  <a:pt x="148462" y="1031034"/>
                  <a:pt x="178150" y="1207185"/>
                </a:cubicBezTo>
                <a:cubicBezTo>
                  <a:pt x="207838" y="1383336"/>
                  <a:pt x="162316" y="1066661"/>
                  <a:pt x="178150" y="1064682"/>
                </a:cubicBezTo>
                <a:cubicBezTo>
                  <a:pt x="193984" y="1062703"/>
                  <a:pt x="275132" y="1278437"/>
                  <a:pt x="273153" y="1195310"/>
                </a:cubicBezTo>
                <a:cubicBezTo>
                  <a:pt x="271174" y="1112183"/>
                  <a:pt x="184088" y="651024"/>
                  <a:pt x="166275" y="565918"/>
                </a:cubicBezTo>
                <a:cubicBezTo>
                  <a:pt x="148462" y="480812"/>
                  <a:pt x="192005" y="777694"/>
                  <a:pt x="166275" y="684671"/>
                </a:cubicBezTo>
                <a:cubicBezTo>
                  <a:pt x="140545" y="591648"/>
                  <a:pt x="-1959" y="-79308"/>
                  <a:pt x="20" y="777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5" name="フリーフォーム 2394">
            <a:extLst>
              <a:ext uri="{FF2B5EF4-FFF2-40B4-BE49-F238E27FC236}">
                <a16:creationId xmlns:a16="http://schemas.microsoft.com/office/drawing/2014/main" id="{2A3C961A-F978-65F7-B2C6-EF00D8CC8AFC}"/>
              </a:ext>
            </a:extLst>
          </p:cNvPr>
          <p:cNvSpPr/>
          <p:nvPr/>
        </p:nvSpPr>
        <p:spPr>
          <a:xfrm>
            <a:off x="7362667" y="2410137"/>
            <a:ext cx="736317" cy="2113061"/>
          </a:xfrm>
          <a:custGeom>
            <a:avLst/>
            <a:gdLst>
              <a:gd name="connsiteX0" fmla="*/ 34 w 736317"/>
              <a:gd name="connsiteY0" fmla="*/ 554 h 2113061"/>
              <a:gd name="connsiteX1" fmla="*/ 415671 w 736317"/>
              <a:gd name="connsiteY1" fmla="*/ 855577 h 2113061"/>
              <a:gd name="connsiteX2" fmla="*/ 486923 w 736317"/>
              <a:gd name="connsiteY2" fmla="*/ 760575 h 2113061"/>
              <a:gd name="connsiteX3" fmla="*/ 724429 w 736317"/>
              <a:gd name="connsiteY3" fmla="*/ 1437468 h 2113061"/>
              <a:gd name="connsiteX4" fmla="*/ 700678 w 736317"/>
              <a:gd name="connsiteY4" fmla="*/ 1378092 h 2113061"/>
              <a:gd name="connsiteX5" fmla="*/ 700678 w 736317"/>
              <a:gd name="connsiteY5" fmla="*/ 2102486 h 2113061"/>
              <a:gd name="connsiteX6" fmla="*/ 653177 w 736317"/>
              <a:gd name="connsiteY6" fmla="*/ 1734351 h 2113061"/>
              <a:gd name="connsiteX7" fmla="*/ 403795 w 736317"/>
              <a:gd name="connsiteY7" fmla="*/ 736824 h 2113061"/>
              <a:gd name="connsiteX8" fmla="*/ 391920 w 736317"/>
              <a:gd name="connsiteY8" fmla="*/ 724949 h 2113061"/>
              <a:gd name="connsiteX9" fmla="*/ 34 w 736317"/>
              <a:gd name="connsiteY9" fmla="*/ 554 h 211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6317" h="2113061">
                <a:moveTo>
                  <a:pt x="34" y="554"/>
                </a:moveTo>
                <a:cubicBezTo>
                  <a:pt x="3992" y="22325"/>
                  <a:pt x="334523" y="728907"/>
                  <a:pt x="415671" y="855577"/>
                </a:cubicBezTo>
                <a:cubicBezTo>
                  <a:pt x="496819" y="982247"/>
                  <a:pt x="435463" y="663593"/>
                  <a:pt x="486923" y="760575"/>
                </a:cubicBezTo>
                <a:cubicBezTo>
                  <a:pt x="538383" y="857557"/>
                  <a:pt x="724429" y="1437468"/>
                  <a:pt x="724429" y="1437468"/>
                </a:cubicBezTo>
                <a:cubicBezTo>
                  <a:pt x="760055" y="1540388"/>
                  <a:pt x="704637" y="1267256"/>
                  <a:pt x="700678" y="1378092"/>
                </a:cubicBezTo>
                <a:cubicBezTo>
                  <a:pt x="696719" y="1488928"/>
                  <a:pt x="708595" y="2043109"/>
                  <a:pt x="700678" y="2102486"/>
                </a:cubicBezTo>
                <a:cubicBezTo>
                  <a:pt x="692761" y="2161863"/>
                  <a:pt x="702657" y="1961961"/>
                  <a:pt x="653177" y="1734351"/>
                </a:cubicBezTo>
                <a:cubicBezTo>
                  <a:pt x="603697" y="1506741"/>
                  <a:pt x="403795" y="736824"/>
                  <a:pt x="403795" y="736824"/>
                </a:cubicBezTo>
                <a:cubicBezTo>
                  <a:pt x="360252" y="568590"/>
                  <a:pt x="453276" y="845682"/>
                  <a:pt x="391920" y="724949"/>
                </a:cubicBezTo>
                <a:cubicBezTo>
                  <a:pt x="330564" y="604217"/>
                  <a:pt x="-3924" y="-21217"/>
                  <a:pt x="34" y="5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6" name="フリーフォーム 2395">
            <a:extLst>
              <a:ext uri="{FF2B5EF4-FFF2-40B4-BE49-F238E27FC236}">
                <a16:creationId xmlns:a16="http://schemas.microsoft.com/office/drawing/2014/main" id="{016EC707-45F6-F158-6095-04FA9617620C}"/>
              </a:ext>
            </a:extLst>
          </p:cNvPr>
          <p:cNvSpPr/>
          <p:nvPr/>
        </p:nvSpPr>
        <p:spPr>
          <a:xfrm>
            <a:off x="4149763" y="402801"/>
            <a:ext cx="1122916" cy="726573"/>
          </a:xfrm>
          <a:custGeom>
            <a:avLst/>
            <a:gdLst>
              <a:gd name="connsiteX0" fmla="*/ 1122881 w 1122916"/>
              <a:gd name="connsiteY0" fmla="*/ 960 h 726573"/>
              <a:gd name="connsiteX1" fmla="*/ 255982 w 1122916"/>
              <a:gd name="connsiteY1" fmla="*/ 357220 h 726573"/>
              <a:gd name="connsiteX2" fmla="*/ 350985 w 1122916"/>
              <a:gd name="connsiteY2" fmla="*/ 285968 h 726573"/>
              <a:gd name="connsiteX3" fmla="*/ 77853 w 1122916"/>
              <a:gd name="connsiteY3" fmla="*/ 547225 h 726573"/>
              <a:gd name="connsiteX4" fmla="*/ 398486 w 1122916"/>
              <a:gd name="connsiteY4" fmla="*/ 725355 h 726573"/>
              <a:gd name="connsiteX5" fmla="*/ 77853 w 1122916"/>
              <a:gd name="connsiteY5" fmla="*/ 630352 h 726573"/>
              <a:gd name="connsiteX6" fmla="*/ 30351 w 1122916"/>
              <a:gd name="connsiteY6" fmla="*/ 618477 h 726573"/>
              <a:gd name="connsiteX7" fmla="*/ 469738 w 1122916"/>
              <a:gd name="connsiteY7" fmla="*/ 214716 h 726573"/>
              <a:gd name="connsiteX8" fmla="*/ 220356 w 1122916"/>
              <a:gd name="connsiteY8" fmla="*/ 250342 h 726573"/>
              <a:gd name="connsiteX9" fmla="*/ 1122881 w 1122916"/>
              <a:gd name="connsiteY9" fmla="*/ 960 h 72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2916" h="726573">
                <a:moveTo>
                  <a:pt x="1122881" y="960"/>
                </a:moveTo>
                <a:cubicBezTo>
                  <a:pt x="1128819" y="18773"/>
                  <a:pt x="384631" y="309719"/>
                  <a:pt x="255982" y="357220"/>
                </a:cubicBezTo>
                <a:cubicBezTo>
                  <a:pt x="127333" y="404721"/>
                  <a:pt x="380673" y="254301"/>
                  <a:pt x="350985" y="285968"/>
                </a:cubicBezTo>
                <a:cubicBezTo>
                  <a:pt x="321297" y="317635"/>
                  <a:pt x="69936" y="473994"/>
                  <a:pt x="77853" y="547225"/>
                </a:cubicBezTo>
                <a:cubicBezTo>
                  <a:pt x="85770" y="620456"/>
                  <a:pt x="398486" y="711501"/>
                  <a:pt x="398486" y="725355"/>
                </a:cubicBezTo>
                <a:cubicBezTo>
                  <a:pt x="398486" y="739209"/>
                  <a:pt x="77853" y="630352"/>
                  <a:pt x="77853" y="630352"/>
                </a:cubicBezTo>
                <a:cubicBezTo>
                  <a:pt x="16497" y="612539"/>
                  <a:pt x="-34963" y="687750"/>
                  <a:pt x="30351" y="618477"/>
                </a:cubicBezTo>
                <a:cubicBezTo>
                  <a:pt x="95665" y="549204"/>
                  <a:pt x="438071" y="276072"/>
                  <a:pt x="469738" y="214716"/>
                </a:cubicBezTo>
                <a:cubicBezTo>
                  <a:pt x="501405" y="153360"/>
                  <a:pt x="113478" y="282009"/>
                  <a:pt x="220356" y="250342"/>
                </a:cubicBezTo>
                <a:cubicBezTo>
                  <a:pt x="327234" y="218675"/>
                  <a:pt x="1116943" y="-16853"/>
                  <a:pt x="1122881" y="96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7" name="フリーフォーム 2396">
            <a:extLst>
              <a:ext uri="{FF2B5EF4-FFF2-40B4-BE49-F238E27FC236}">
                <a16:creationId xmlns:a16="http://schemas.microsoft.com/office/drawing/2014/main" id="{8D348FB7-064C-0E98-DD84-C6FC46D96A2B}"/>
              </a:ext>
            </a:extLst>
          </p:cNvPr>
          <p:cNvSpPr/>
          <p:nvPr/>
        </p:nvSpPr>
        <p:spPr>
          <a:xfrm>
            <a:off x="2346877" y="1208375"/>
            <a:ext cx="1710694" cy="324388"/>
          </a:xfrm>
          <a:custGeom>
            <a:avLst/>
            <a:gdLst>
              <a:gd name="connsiteX0" fmla="*/ 1690733 w 1710694"/>
              <a:gd name="connsiteY0" fmla="*/ 2908 h 324388"/>
              <a:gd name="connsiteX1" fmla="*/ 28188 w 1710694"/>
              <a:gd name="connsiteY1" fmla="*/ 240415 h 324388"/>
              <a:gd name="connsiteX2" fmla="*/ 621954 w 1710694"/>
              <a:gd name="connsiteY2" fmla="*/ 204789 h 324388"/>
              <a:gd name="connsiteX3" fmla="*/ 325071 w 1710694"/>
              <a:gd name="connsiteY3" fmla="*/ 323542 h 324388"/>
              <a:gd name="connsiteX4" fmla="*/ 847585 w 1710694"/>
              <a:gd name="connsiteY4" fmla="*/ 133537 h 324388"/>
              <a:gd name="connsiteX5" fmla="*/ 942588 w 1710694"/>
              <a:gd name="connsiteY5" fmla="*/ 109786 h 324388"/>
              <a:gd name="connsiteX6" fmla="*/ 1690733 w 1710694"/>
              <a:gd name="connsiteY6" fmla="*/ 2908 h 32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694" h="324388">
                <a:moveTo>
                  <a:pt x="1690733" y="2908"/>
                </a:moveTo>
                <a:lnTo>
                  <a:pt x="28188" y="240415"/>
                </a:lnTo>
                <a:cubicBezTo>
                  <a:pt x="-149942" y="274062"/>
                  <a:pt x="572473" y="190934"/>
                  <a:pt x="621954" y="204789"/>
                </a:cubicBezTo>
                <a:cubicBezTo>
                  <a:pt x="671435" y="218644"/>
                  <a:pt x="287466" y="335417"/>
                  <a:pt x="325071" y="323542"/>
                </a:cubicBezTo>
                <a:cubicBezTo>
                  <a:pt x="362676" y="311667"/>
                  <a:pt x="847585" y="133537"/>
                  <a:pt x="847585" y="133537"/>
                </a:cubicBezTo>
                <a:cubicBezTo>
                  <a:pt x="950504" y="97911"/>
                  <a:pt x="808001" y="131557"/>
                  <a:pt x="942588" y="109786"/>
                </a:cubicBezTo>
                <a:cubicBezTo>
                  <a:pt x="1077175" y="88015"/>
                  <a:pt x="1843133" y="-18864"/>
                  <a:pt x="1690733" y="29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8" name="フリーフォーム 2397">
            <a:extLst>
              <a:ext uri="{FF2B5EF4-FFF2-40B4-BE49-F238E27FC236}">
                <a16:creationId xmlns:a16="http://schemas.microsoft.com/office/drawing/2014/main" id="{8A14D5B4-12EA-AC87-2DEB-DD08B2BB5D66}"/>
              </a:ext>
            </a:extLst>
          </p:cNvPr>
          <p:cNvSpPr/>
          <p:nvPr/>
        </p:nvSpPr>
        <p:spPr>
          <a:xfrm>
            <a:off x="2157186" y="3715071"/>
            <a:ext cx="183484" cy="1820661"/>
          </a:xfrm>
          <a:custGeom>
            <a:avLst/>
            <a:gdLst>
              <a:gd name="connsiteX0" fmla="*/ 182253 w 183484"/>
              <a:gd name="connsiteY0" fmla="*/ 1906 h 1820661"/>
              <a:gd name="connsiteX1" fmla="*/ 87250 w 183484"/>
              <a:gd name="connsiteY1" fmla="*/ 453168 h 1820661"/>
              <a:gd name="connsiteX2" fmla="*/ 4123 w 183484"/>
              <a:gd name="connsiteY2" fmla="*/ 940056 h 1820661"/>
              <a:gd name="connsiteX3" fmla="*/ 27874 w 183484"/>
              <a:gd name="connsiteY3" fmla="*/ 738176 h 1820661"/>
              <a:gd name="connsiteX4" fmla="*/ 158502 w 183484"/>
              <a:gd name="connsiteY4" fmla="*/ 1783204 h 1820661"/>
              <a:gd name="connsiteX5" fmla="*/ 134752 w 183484"/>
              <a:gd name="connsiteY5" fmla="*/ 1498197 h 1820661"/>
              <a:gd name="connsiteX6" fmla="*/ 15998 w 183484"/>
              <a:gd name="connsiteY6" fmla="*/ 631298 h 1820661"/>
              <a:gd name="connsiteX7" fmla="*/ 182253 w 183484"/>
              <a:gd name="connsiteY7" fmla="*/ 1906 h 182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484" h="1820661">
                <a:moveTo>
                  <a:pt x="182253" y="1906"/>
                </a:moveTo>
                <a:cubicBezTo>
                  <a:pt x="194128" y="-27782"/>
                  <a:pt x="116938" y="296810"/>
                  <a:pt x="87250" y="453168"/>
                </a:cubicBezTo>
                <a:cubicBezTo>
                  <a:pt x="57562" y="609526"/>
                  <a:pt x="14019" y="892555"/>
                  <a:pt x="4123" y="940056"/>
                </a:cubicBezTo>
                <a:cubicBezTo>
                  <a:pt x="-5773" y="987557"/>
                  <a:pt x="2144" y="597651"/>
                  <a:pt x="27874" y="738176"/>
                </a:cubicBezTo>
                <a:cubicBezTo>
                  <a:pt x="53604" y="878701"/>
                  <a:pt x="140689" y="1656534"/>
                  <a:pt x="158502" y="1783204"/>
                </a:cubicBezTo>
                <a:cubicBezTo>
                  <a:pt x="176315" y="1909874"/>
                  <a:pt x="158503" y="1690181"/>
                  <a:pt x="134752" y="1498197"/>
                </a:cubicBezTo>
                <a:cubicBezTo>
                  <a:pt x="111001" y="1306213"/>
                  <a:pt x="6102" y="878701"/>
                  <a:pt x="15998" y="631298"/>
                </a:cubicBezTo>
                <a:cubicBezTo>
                  <a:pt x="25894" y="383895"/>
                  <a:pt x="170378" y="31594"/>
                  <a:pt x="182253" y="19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9" name="フリーフォーム 2398">
            <a:extLst>
              <a:ext uri="{FF2B5EF4-FFF2-40B4-BE49-F238E27FC236}">
                <a16:creationId xmlns:a16="http://schemas.microsoft.com/office/drawing/2014/main" id="{F646DEA2-4A5E-051F-84C3-BB91E5B758A5}"/>
              </a:ext>
            </a:extLst>
          </p:cNvPr>
          <p:cNvSpPr/>
          <p:nvPr/>
        </p:nvSpPr>
        <p:spPr>
          <a:xfrm>
            <a:off x="8050825" y="6731549"/>
            <a:ext cx="297528" cy="1226133"/>
          </a:xfrm>
          <a:custGeom>
            <a:avLst/>
            <a:gdLst>
              <a:gd name="connsiteX0" fmla="*/ 297528 w 297528"/>
              <a:gd name="connsiteY0" fmla="*/ 1760 h 1226133"/>
              <a:gd name="connsiteX1" fmla="*/ 119398 w 297528"/>
              <a:gd name="connsiteY1" fmla="*/ 488648 h 1226133"/>
              <a:gd name="connsiteX2" fmla="*/ 71897 w 297528"/>
              <a:gd name="connsiteY2" fmla="*/ 1082415 h 1226133"/>
              <a:gd name="connsiteX3" fmla="*/ 71897 w 297528"/>
              <a:gd name="connsiteY3" fmla="*/ 773656 h 1226133"/>
              <a:gd name="connsiteX4" fmla="*/ 645 w 297528"/>
              <a:gd name="connsiteY4" fmla="*/ 1224919 h 1226133"/>
              <a:gd name="connsiteX5" fmla="*/ 119398 w 297528"/>
              <a:gd name="connsiteY5" fmla="*/ 607402 h 1226133"/>
              <a:gd name="connsiteX6" fmla="*/ 119398 w 297528"/>
              <a:gd name="connsiteY6" fmla="*/ 334269 h 1226133"/>
              <a:gd name="connsiteX7" fmla="*/ 297528 w 297528"/>
              <a:gd name="connsiteY7" fmla="*/ 1760 h 122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528" h="1226133">
                <a:moveTo>
                  <a:pt x="297528" y="1760"/>
                </a:moveTo>
                <a:cubicBezTo>
                  <a:pt x="297528" y="27490"/>
                  <a:pt x="157003" y="308539"/>
                  <a:pt x="119398" y="488648"/>
                </a:cubicBezTo>
                <a:cubicBezTo>
                  <a:pt x="81793" y="668757"/>
                  <a:pt x="79814" y="1034914"/>
                  <a:pt x="71897" y="1082415"/>
                </a:cubicBezTo>
                <a:cubicBezTo>
                  <a:pt x="63980" y="1129916"/>
                  <a:pt x="83772" y="749905"/>
                  <a:pt x="71897" y="773656"/>
                </a:cubicBezTo>
                <a:cubicBezTo>
                  <a:pt x="60022" y="797407"/>
                  <a:pt x="-7272" y="1252628"/>
                  <a:pt x="645" y="1224919"/>
                </a:cubicBezTo>
                <a:cubicBezTo>
                  <a:pt x="8562" y="1197210"/>
                  <a:pt x="99606" y="755844"/>
                  <a:pt x="119398" y="607402"/>
                </a:cubicBezTo>
                <a:cubicBezTo>
                  <a:pt x="139190" y="458960"/>
                  <a:pt x="91689" y="429272"/>
                  <a:pt x="119398" y="334269"/>
                </a:cubicBezTo>
                <a:cubicBezTo>
                  <a:pt x="147107" y="239266"/>
                  <a:pt x="297528" y="-23970"/>
                  <a:pt x="297528" y="176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1" name="フリーフォーム 2400">
            <a:extLst>
              <a:ext uri="{FF2B5EF4-FFF2-40B4-BE49-F238E27FC236}">
                <a16:creationId xmlns:a16="http://schemas.microsoft.com/office/drawing/2014/main" id="{B3F35D75-1DA8-74DD-40EC-20CFCD1F2DEF}"/>
              </a:ext>
            </a:extLst>
          </p:cNvPr>
          <p:cNvSpPr/>
          <p:nvPr/>
        </p:nvSpPr>
        <p:spPr>
          <a:xfrm>
            <a:off x="7307750" y="7747517"/>
            <a:ext cx="1008274" cy="997838"/>
          </a:xfrm>
          <a:custGeom>
            <a:avLst/>
            <a:gdLst>
              <a:gd name="connsiteX0" fmla="*/ 31201 w 1008274"/>
              <a:gd name="connsiteY0" fmla="*/ 42696 h 997838"/>
              <a:gd name="connsiteX1" fmla="*/ 78702 w 1008274"/>
              <a:gd name="connsiteY1" fmla="*/ 78322 h 997838"/>
              <a:gd name="connsiteX2" fmla="*/ 601216 w 1008274"/>
              <a:gd name="connsiteY2" fmla="*/ 660213 h 997838"/>
              <a:gd name="connsiteX3" fmla="*/ 1004977 w 1008274"/>
              <a:gd name="connsiteY3" fmla="*/ 992722 h 997838"/>
              <a:gd name="connsiteX4" fmla="*/ 791221 w 1008274"/>
              <a:gd name="connsiteY4" fmla="*/ 862093 h 997838"/>
              <a:gd name="connsiteX5" fmla="*/ 767471 w 1008274"/>
              <a:gd name="connsiteY5" fmla="*/ 862093 h 997838"/>
              <a:gd name="connsiteX6" fmla="*/ 684344 w 1008274"/>
              <a:gd name="connsiteY6" fmla="*/ 885844 h 997838"/>
              <a:gd name="connsiteX7" fmla="*/ 351834 w 1008274"/>
              <a:gd name="connsiteY7" fmla="*/ 434582 h 997838"/>
              <a:gd name="connsiteX8" fmla="*/ 363710 w 1008274"/>
              <a:gd name="connsiteY8" fmla="*/ 422706 h 997838"/>
              <a:gd name="connsiteX9" fmla="*/ 31201 w 1008274"/>
              <a:gd name="connsiteY9" fmla="*/ 42696 h 99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8274" h="997838">
                <a:moveTo>
                  <a:pt x="31201" y="42696"/>
                </a:moveTo>
                <a:cubicBezTo>
                  <a:pt x="-16300" y="-14701"/>
                  <a:pt x="-16300" y="-24597"/>
                  <a:pt x="78702" y="78322"/>
                </a:cubicBezTo>
                <a:cubicBezTo>
                  <a:pt x="173704" y="181241"/>
                  <a:pt x="446837" y="507813"/>
                  <a:pt x="601216" y="660213"/>
                </a:cubicBezTo>
                <a:cubicBezTo>
                  <a:pt x="755595" y="812613"/>
                  <a:pt x="973310" y="959075"/>
                  <a:pt x="1004977" y="992722"/>
                </a:cubicBezTo>
                <a:cubicBezTo>
                  <a:pt x="1036645" y="1026369"/>
                  <a:pt x="830805" y="883864"/>
                  <a:pt x="791221" y="862093"/>
                </a:cubicBezTo>
                <a:cubicBezTo>
                  <a:pt x="751637" y="840322"/>
                  <a:pt x="785284" y="858135"/>
                  <a:pt x="767471" y="862093"/>
                </a:cubicBezTo>
                <a:cubicBezTo>
                  <a:pt x="749658" y="866051"/>
                  <a:pt x="753617" y="957096"/>
                  <a:pt x="684344" y="885844"/>
                </a:cubicBezTo>
                <a:cubicBezTo>
                  <a:pt x="615071" y="814592"/>
                  <a:pt x="405273" y="511772"/>
                  <a:pt x="351834" y="434582"/>
                </a:cubicBezTo>
                <a:cubicBezTo>
                  <a:pt x="298395" y="357392"/>
                  <a:pt x="415170" y="491979"/>
                  <a:pt x="363710" y="422706"/>
                </a:cubicBezTo>
                <a:cubicBezTo>
                  <a:pt x="312250" y="353433"/>
                  <a:pt x="78702" y="100093"/>
                  <a:pt x="31201" y="4269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2" name="フリーフォーム 2401">
            <a:extLst>
              <a:ext uri="{FF2B5EF4-FFF2-40B4-BE49-F238E27FC236}">
                <a16:creationId xmlns:a16="http://schemas.microsoft.com/office/drawing/2014/main" id="{CF97961B-B719-E4E7-5A5F-DB7249D988E2}"/>
              </a:ext>
            </a:extLst>
          </p:cNvPr>
          <p:cNvSpPr/>
          <p:nvPr/>
        </p:nvSpPr>
        <p:spPr>
          <a:xfrm>
            <a:off x="2664258" y="7039536"/>
            <a:ext cx="1080724" cy="1355771"/>
          </a:xfrm>
          <a:custGeom>
            <a:avLst/>
            <a:gdLst>
              <a:gd name="connsiteX0" fmla="*/ 7690 w 1080724"/>
              <a:gd name="connsiteY0" fmla="*/ 2532 h 1355771"/>
              <a:gd name="connsiteX1" fmla="*/ 197695 w 1080724"/>
              <a:gd name="connsiteY1" fmla="*/ 893181 h 1355771"/>
              <a:gd name="connsiteX2" fmla="*/ 197695 w 1080724"/>
              <a:gd name="connsiteY2" fmla="*/ 845680 h 1355771"/>
              <a:gd name="connsiteX3" fmla="*/ 1052719 w 1080724"/>
              <a:gd name="connsiteY3" fmla="*/ 1344443 h 1355771"/>
              <a:gd name="connsiteX4" fmla="*/ 815212 w 1080724"/>
              <a:gd name="connsiteY4" fmla="*/ 1166313 h 1355771"/>
              <a:gd name="connsiteX5" fmla="*/ 233321 w 1080724"/>
              <a:gd name="connsiteY5" fmla="*/ 845680 h 1355771"/>
              <a:gd name="connsiteX6" fmla="*/ 55191 w 1080724"/>
              <a:gd name="connsiteY6" fmla="*/ 631924 h 1355771"/>
              <a:gd name="connsiteX7" fmla="*/ 7690 w 1080724"/>
              <a:gd name="connsiteY7" fmla="*/ 2532 h 135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0724" h="1355771">
                <a:moveTo>
                  <a:pt x="7690" y="2532"/>
                </a:moveTo>
                <a:cubicBezTo>
                  <a:pt x="31441" y="46075"/>
                  <a:pt x="166028" y="752656"/>
                  <a:pt x="197695" y="893181"/>
                </a:cubicBezTo>
                <a:cubicBezTo>
                  <a:pt x="229362" y="1033706"/>
                  <a:pt x="55191" y="770470"/>
                  <a:pt x="197695" y="845680"/>
                </a:cubicBezTo>
                <a:cubicBezTo>
                  <a:pt x="340199" y="920890"/>
                  <a:pt x="949800" y="1291004"/>
                  <a:pt x="1052719" y="1344443"/>
                </a:cubicBezTo>
                <a:cubicBezTo>
                  <a:pt x="1155638" y="1397882"/>
                  <a:pt x="951778" y="1249440"/>
                  <a:pt x="815212" y="1166313"/>
                </a:cubicBezTo>
                <a:cubicBezTo>
                  <a:pt x="678646" y="1083186"/>
                  <a:pt x="359991" y="934745"/>
                  <a:pt x="233321" y="845680"/>
                </a:cubicBezTo>
                <a:cubicBezTo>
                  <a:pt x="106651" y="756615"/>
                  <a:pt x="90817" y="774428"/>
                  <a:pt x="55191" y="631924"/>
                </a:cubicBezTo>
                <a:cubicBezTo>
                  <a:pt x="19565" y="489420"/>
                  <a:pt x="-16061" y="-41011"/>
                  <a:pt x="7690" y="25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3" name="フリーフォーム 2402">
            <a:extLst>
              <a:ext uri="{FF2B5EF4-FFF2-40B4-BE49-F238E27FC236}">
                <a16:creationId xmlns:a16="http://schemas.microsoft.com/office/drawing/2014/main" id="{C363DF66-CB63-56E9-27BE-3E6BA2601A3E}"/>
              </a:ext>
            </a:extLst>
          </p:cNvPr>
          <p:cNvSpPr/>
          <p:nvPr/>
        </p:nvSpPr>
        <p:spPr>
          <a:xfrm>
            <a:off x="2161093" y="1503391"/>
            <a:ext cx="989524" cy="2000765"/>
          </a:xfrm>
          <a:custGeom>
            <a:avLst/>
            <a:gdLst>
              <a:gd name="connsiteX0" fmla="*/ 985868 w 989524"/>
              <a:gd name="connsiteY0" fmla="*/ 4775 h 2000765"/>
              <a:gd name="connsiteX1" fmla="*/ 59593 w 989524"/>
              <a:gd name="connsiteY1" fmla="*/ 1002303 h 2000765"/>
              <a:gd name="connsiteX2" fmla="*/ 213972 w 989524"/>
              <a:gd name="connsiteY2" fmla="*/ 931051 h 2000765"/>
              <a:gd name="connsiteX3" fmla="*/ 216 w 989524"/>
              <a:gd name="connsiteY3" fmla="*/ 1999830 h 2000765"/>
              <a:gd name="connsiteX4" fmla="*/ 261473 w 989524"/>
              <a:gd name="connsiteY4" fmla="*/ 1109180 h 2000765"/>
              <a:gd name="connsiteX5" fmla="*/ 285224 w 989524"/>
              <a:gd name="connsiteY5" fmla="*/ 586666 h 2000765"/>
              <a:gd name="connsiteX6" fmla="*/ 380226 w 989524"/>
              <a:gd name="connsiteY6" fmla="*/ 622292 h 2000765"/>
              <a:gd name="connsiteX7" fmla="*/ 985868 w 989524"/>
              <a:gd name="connsiteY7" fmla="*/ 4775 h 200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524" h="2000765">
                <a:moveTo>
                  <a:pt x="985868" y="4775"/>
                </a:moveTo>
                <a:cubicBezTo>
                  <a:pt x="932429" y="68110"/>
                  <a:pt x="188242" y="847924"/>
                  <a:pt x="59593" y="1002303"/>
                </a:cubicBezTo>
                <a:cubicBezTo>
                  <a:pt x="-69056" y="1156682"/>
                  <a:pt x="223868" y="764797"/>
                  <a:pt x="213972" y="931051"/>
                </a:cubicBezTo>
                <a:cubicBezTo>
                  <a:pt x="204076" y="1097305"/>
                  <a:pt x="-7701" y="1970142"/>
                  <a:pt x="216" y="1999830"/>
                </a:cubicBezTo>
                <a:cubicBezTo>
                  <a:pt x="8133" y="2029518"/>
                  <a:pt x="213972" y="1344707"/>
                  <a:pt x="261473" y="1109180"/>
                </a:cubicBezTo>
                <a:cubicBezTo>
                  <a:pt x="308974" y="873653"/>
                  <a:pt x="265432" y="667814"/>
                  <a:pt x="285224" y="586666"/>
                </a:cubicBezTo>
                <a:cubicBezTo>
                  <a:pt x="305016" y="505518"/>
                  <a:pt x="269390" y="717295"/>
                  <a:pt x="380226" y="622292"/>
                </a:cubicBezTo>
                <a:cubicBezTo>
                  <a:pt x="491062" y="527290"/>
                  <a:pt x="1039307" y="-58560"/>
                  <a:pt x="985868" y="477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4" name="フリーフォーム 2403">
            <a:extLst>
              <a:ext uri="{FF2B5EF4-FFF2-40B4-BE49-F238E27FC236}">
                <a16:creationId xmlns:a16="http://schemas.microsoft.com/office/drawing/2014/main" id="{3CCD9921-33FA-8509-678A-4F77CC36957F}"/>
              </a:ext>
            </a:extLst>
          </p:cNvPr>
          <p:cNvSpPr/>
          <p:nvPr/>
        </p:nvSpPr>
        <p:spPr>
          <a:xfrm>
            <a:off x="3099558" y="1602223"/>
            <a:ext cx="946460" cy="1482811"/>
          </a:xfrm>
          <a:custGeom>
            <a:avLst/>
            <a:gdLst>
              <a:gd name="connsiteX0" fmla="*/ 946460 w 946460"/>
              <a:gd name="connsiteY0" fmla="*/ 0 h 1482811"/>
              <a:gd name="connsiteX1" fmla="*/ 274821 w 946460"/>
              <a:gd name="connsiteY1" fmla="*/ 534074 h 1482811"/>
              <a:gd name="connsiteX2" fmla="*/ 412385 w 946460"/>
              <a:gd name="connsiteY2" fmla="*/ 412694 h 1482811"/>
              <a:gd name="connsiteX3" fmla="*/ 145348 w 946460"/>
              <a:gd name="connsiteY3" fmla="*/ 793019 h 1482811"/>
              <a:gd name="connsiteX4" fmla="*/ 185808 w 946460"/>
              <a:gd name="connsiteY4" fmla="*/ 744467 h 1482811"/>
              <a:gd name="connsiteX5" fmla="*/ 15876 w 946460"/>
              <a:gd name="connsiteY5" fmla="*/ 1448474 h 1482811"/>
              <a:gd name="connsiteX6" fmla="*/ 32060 w 946460"/>
              <a:gd name="connsiteY6" fmla="*/ 1286634 h 1482811"/>
              <a:gd name="connsiteX7" fmla="*/ 234361 w 946460"/>
              <a:gd name="connsiteY7" fmla="*/ 534074 h 1482811"/>
              <a:gd name="connsiteX8" fmla="*/ 153440 w 946460"/>
              <a:gd name="connsiteY8" fmla="*/ 671639 h 1482811"/>
              <a:gd name="connsiteX9" fmla="*/ 558042 w 946460"/>
              <a:gd name="connsiteY9" fmla="*/ 234669 h 1482811"/>
              <a:gd name="connsiteX10" fmla="*/ 307189 w 946460"/>
              <a:gd name="connsiteY10" fmla="*/ 380326 h 1482811"/>
              <a:gd name="connsiteX11" fmla="*/ 946460 w 946460"/>
              <a:gd name="connsiteY11" fmla="*/ 0 h 148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6460" h="1482811">
                <a:moveTo>
                  <a:pt x="946460" y="0"/>
                </a:moveTo>
                <a:lnTo>
                  <a:pt x="274821" y="534074"/>
                </a:lnTo>
                <a:cubicBezTo>
                  <a:pt x="185809" y="602856"/>
                  <a:pt x="433964" y="369536"/>
                  <a:pt x="412385" y="412694"/>
                </a:cubicBezTo>
                <a:cubicBezTo>
                  <a:pt x="390806" y="455852"/>
                  <a:pt x="183111" y="737723"/>
                  <a:pt x="145348" y="793019"/>
                </a:cubicBezTo>
                <a:cubicBezTo>
                  <a:pt x="107585" y="848315"/>
                  <a:pt x="207387" y="635225"/>
                  <a:pt x="185808" y="744467"/>
                </a:cubicBezTo>
                <a:cubicBezTo>
                  <a:pt x="164229" y="853709"/>
                  <a:pt x="41501" y="1358113"/>
                  <a:pt x="15876" y="1448474"/>
                </a:cubicBezTo>
                <a:cubicBezTo>
                  <a:pt x="-9749" y="1538835"/>
                  <a:pt x="-4354" y="1439034"/>
                  <a:pt x="32060" y="1286634"/>
                </a:cubicBezTo>
                <a:cubicBezTo>
                  <a:pt x="68474" y="1134234"/>
                  <a:pt x="214131" y="636573"/>
                  <a:pt x="234361" y="534074"/>
                </a:cubicBezTo>
                <a:cubicBezTo>
                  <a:pt x="254591" y="431575"/>
                  <a:pt x="99493" y="721540"/>
                  <a:pt x="153440" y="671639"/>
                </a:cubicBezTo>
                <a:cubicBezTo>
                  <a:pt x="207387" y="621738"/>
                  <a:pt x="532417" y="283221"/>
                  <a:pt x="558042" y="234669"/>
                </a:cubicBezTo>
                <a:cubicBezTo>
                  <a:pt x="583667" y="186117"/>
                  <a:pt x="307189" y="380326"/>
                  <a:pt x="307189" y="380326"/>
                </a:cubicBezTo>
                <a:lnTo>
                  <a:pt x="94646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5" name="フリーフォーム 2404">
            <a:extLst>
              <a:ext uri="{FF2B5EF4-FFF2-40B4-BE49-F238E27FC236}">
                <a16:creationId xmlns:a16="http://schemas.microsoft.com/office/drawing/2014/main" id="{7F3CE15B-0DC4-5F64-12C0-28E62C253345}"/>
              </a:ext>
            </a:extLst>
          </p:cNvPr>
          <p:cNvSpPr/>
          <p:nvPr/>
        </p:nvSpPr>
        <p:spPr>
          <a:xfrm>
            <a:off x="5416097" y="1052715"/>
            <a:ext cx="436063" cy="246416"/>
          </a:xfrm>
          <a:custGeom>
            <a:avLst/>
            <a:gdLst>
              <a:gd name="connsiteX0" fmla="*/ 436063 w 436063"/>
              <a:gd name="connsiteY0" fmla="*/ 246364 h 246416"/>
              <a:gd name="connsiteX1" fmla="*/ 114446 w 436063"/>
              <a:gd name="connsiteY1" fmla="*/ 76096 h 246416"/>
              <a:gd name="connsiteX2" fmla="*/ 7241 w 436063"/>
              <a:gd name="connsiteY2" fmla="*/ 44565 h 246416"/>
              <a:gd name="connsiteX3" fmla="*/ 291020 w 436063"/>
              <a:gd name="connsiteY3" fmla="*/ 31953 h 246416"/>
              <a:gd name="connsiteX4" fmla="*/ 32466 w 436063"/>
              <a:gd name="connsiteY4" fmla="*/ 422 h 246416"/>
              <a:gd name="connsiteX5" fmla="*/ 114446 w 436063"/>
              <a:gd name="connsiteY5" fmla="*/ 57177 h 246416"/>
              <a:gd name="connsiteX6" fmla="*/ 436063 w 436063"/>
              <a:gd name="connsiteY6" fmla="*/ 246364 h 24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063" h="246416">
                <a:moveTo>
                  <a:pt x="436063" y="246364"/>
                </a:moveTo>
                <a:cubicBezTo>
                  <a:pt x="436063" y="249517"/>
                  <a:pt x="185916" y="109729"/>
                  <a:pt x="114446" y="76096"/>
                </a:cubicBezTo>
                <a:cubicBezTo>
                  <a:pt x="42976" y="42463"/>
                  <a:pt x="-22188" y="51922"/>
                  <a:pt x="7241" y="44565"/>
                </a:cubicBezTo>
                <a:cubicBezTo>
                  <a:pt x="36670" y="37208"/>
                  <a:pt x="286816" y="39310"/>
                  <a:pt x="291020" y="31953"/>
                </a:cubicBezTo>
                <a:cubicBezTo>
                  <a:pt x="295224" y="24596"/>
                  <a:pt x="61895" y="-3782"/>
                  <a:pt x="32466" y="422"/>
                </a:cubicBezTo>
                <a:cubicBezTo>
                  <a:pt x="3037" y="4626"/>
                  <a:pt x="48231" y="19340"/>
                  <a:pt x="114446" y="57177"/>
                </a:cubicBezTo>
                <a:cubicBezTo>
                  <a:pt x="180661" y="95014"/>
                  <a:pt x="436063" y="243211"/>
                  <a:pt x="436063" y="2463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6" name="フリーフォーム 2405">
            <a:extLst>
              <a:ext uri="{FF2B5EF4-FFF2-40B4-BE49-F238E27FC236}">
                <a16:creationId xmlns:a16="http://schemas.microsoft.com/office/drawing/2014/main" id="{91761AAF-2ABD-3272-E286-1797D5569B37}"/>
              </a:ext>
            </a:extLst>
          </p:cNvPr>
          <p:cNvSpPr/>
          <p:nvPr/>
        </p:nvSpPr>
        <p:spPr>
          <a:xfrm>
            <a:off x="4821478" y="925485"/>
            <a:ext cx="633393" cy="462295"/>
          </a:xfrm>
          <a:custGeom>
            <a:avLst/>
            <a:gdLst>
              <a:gd name="connsiteX0" fmla="*/ 633391 w 633393"/>
              <a:gd name="connsiteY0" fmla="*/ 461881 h 462295"/>
              <a:gd name="connsiteX1" fmla="*/ 160425 w 633393"/>
              <a:gd name="connsiteY1" fmla="*/ 316838 h 462295"/>
              <a:gd name="connsiteX2" fmla="*/ 2770 w 633393"/>
              <a:gd name="connsiteY2" fmla="*/ 272694 h 462295"/>
              <a:gd name="connsiteX3" fmla="*/ 267631 w 633393"/>
              <a:gd name="connsiteY3" fmla="*/ 1527 h 462295"/>
              <a:gd name="connsiteX4" fmla="*/ 34301 w 633393"/>
              <a:gd name="connsiteY4" fmla="*/ 165489 h 462295"/>
              <a:gd name="connsiteX5" fmla="*/ 59526 w 633393"/>
              <a:gd name="connsiteY5" fmla="*/ 228551 h 462295"/>
              <a:gd name="connsiteX6" fmla="*/ 154119 w 633393"/>
              <a:gd name="connsiteY6" fmla="*/ 266388 h 462295"/>
              <a:gd name="connsiteX7" fmla="*/ 633391 w 633393"/>
              <a:gd name="connsiteY7" fmla="*/ 461881 h 46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393" h="462295">
                <a:moveTo>
                  <a:pt x="633391" y="461881"/>
                </a:moveTo>
                <a:cubicBezTo>
                  <a:pt x="634442" y="470289"/>
                  <a:pt x="265528" y="348369"/>
                  <a:pt x="160425" y="316838"/>
                </a:cubicBezTo>
                <a:cubicBezTo>
                  <a:pt x="55321" y="285307"/>
                  <a:pt x="-15098" y="325246"/>
                  <a:pt x="2770" y="272694"/>
                </a:cubicBezTo>
                <a:cubicBezTo>
                  <a:pt x="20638" y="220142"/>
                  <a:pt x="262376" y="19394"/>
                  <a:pt x="267631" y="1527"/>
                </a:cubicBezTo>
                <a:cubicBezTo>
                  <a:pt x="272886" y="-16340"/>
                  <a:pt x="68985" y="127652"/>
                  <a:pt x="34301" y="165489"/>
                </a:cubicBezTo>
                <a:cubicBezTo>
                  <a:pt x="-383" y="203326"/>
                  <a:pt x="39556" y="211735"/>
                  <a:pt x="59526" y="228551"/>
                </a:cubicBezTo>
                <a:cubicBezTo>
                  <a:pt x="79496" y="245367"/>
                  <a:pt x="65832" y="225398"/>
                  <a:pt x="154119" y="266388"/>
                </a:cubicBezTo>
                <a:cubicBezTo>
                  <a:pt x="242406" y="307378"/>
                  <a:pt x="632340" y="453473"/>
                  <a:pt x="633391" y="4618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7" name="フリーフォーム 2406">
            <a:extLst>
              <a:ext uri="{FF2B5EF4-FFF2-40B4-BE49-F238E27FC236}">
                <a16:creationId xmlns:a16="http://schemas.microsoft.com/office/drawing/2014/main" id="{67287A15-AE51-A72C-80D2-98E04C9F3A80}"/>
              </a:ext>
            </a:extLst>
          </p:cNvPr>
          <p:cNvSpPr/>
          <p:nvPr/>
        </p:nvSpPr>
        <p:spPr>
          <a:xfrm>
            <a:off x="6078638" y="4847379"/>
            <a:ext cx="1475159" cy="2154455"/>
          </a:xfrm>
          <a:custGeom>
            <a:avLst/>
            <a:gdLst>
              <a:gd name="connsiteX0" fmla="*/ 21537 w 1475159"/>
              <a:gd name="connsiteY0" fmla="*/ 1678681 h 2154455"/>
              <a:gd name="connsiteX1" fmla="*/ 773099 w 1475159"/>
              <a:gd name="connsiteY1" fmla="*/ 1227744 h 2154455"/>
              <a:gd name="connsiteX2" fmla="*/ 1336770 w 1475159"/>
              <a:gd name="connsiteY2" fmla="*/ 125454 h 2154455"/>
              <a:gd name="connsiteX3" fmla="*/ 1399400 w 1475159"/>
              <a:gd name="connsiteY3" fmla="*/ 100402 h 2154455"/>
              <a:gd name="connsiteX4" fmla="*/ 1462030 w 1475159"/>
              <a:gd name="connsiteY4" fmla="*/ 801859 h 2154455"/>
              <a:gd name="connsiteX5" fmla="*/ 1123828 w 1475159"/>
              <a:gd name="connsiteY5" fmla="*/ 1553421 h 2154455"/>
              <a:gd name="connsiteX6" fmla="*/ 21537 w 1475159"/>
              <a:gd name="connsiteY6" fmla="*/ 2142144 h 2154455"/>
              <a:gd name="connsiteX7" fmla="*/ 372266 w 1475159"/>
              <a:gd name="connsiteY7" fmla="*/ 1954254 h 2154455"/>
              <a:gd name="connsiteX8" fmla="*/ 109220 w 1475159"/>
              <a:gd name="connsiteY8" fmla="*/ 1966780 h 2154455"/>
              <a:gd name="connsiteX9" fmla="*/ 272058 w 1475159"/>
              <a:gd name="connsiteY9" fmla="*/ 1904150 h 2154455"/>
              <a:gd name="connsiteX10" fmla="*/ 21537 w 1475159"/>
              <a:gd name="connsiteY10" fmla="*/ 1678681 h 215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5159" h="2154455">
                <a:moveTo>
                  <a:pt x="21537" y="1678681"/>
                </a:moveTo>
                <a:cubicBezTo>
                  <a:pt x="105044" y="1565947"/>
                  <a:pt x="553894" y="1486615"/>
                  <a:pt x="773099" y="1227744"/>
                </a:cubicBezTo>
                <a:cubicBezTo>
                  <a:pt x="992304" y="968873"/>
                  <a:pt x="1232387" y="313344"/>
                  <a:pt x="1336770" y="125454"/>
                </a:cubicBezTo>
                <a:cubicBezTo>
                  <a:pt x="1441154" y="-62436"/>
                  <a:pt x="1378523" y="-12332"/>
                  <a:pt x="1399400" y="100402"/>
                </a:cubicBezTo>
                <a:cubicBezTo>
                  <a:pt x="1420277" y="213136"/>
                  <a:pt x="1507959" y="559689"/>
                  <a:pt x="1462030" y="801859"/>
                </a:cubicBezTo>
                <a:cubicBezTo>
                  <a:pt x="1416101" y="1044029"/>
                  <a:pt x="1363910" y="1330040"/>
                  <a:pt x="1123828" y="1553421"/>
                </a:cubicBezTo>
                <a:cubicBezTo>
                  <a:pt x="883746" y="1776802"/>
                  <a:pt x="21537" y="2142144"/>
                  <a:pt x="21537" y="2142144"/>
                </a:cubicBezTo>
                <a:cubicBezTo>
                  <a:pt x="-103723" y="2208949"/>
                  <a:pt x="357652" y="1983481"/>
                  <a:pt x="372266" y="1954254"/>
                </a:cubicBezTo>
                <a:cubicBezTo>
                  <a:pt x="386880" y="1925027"/>
                  <a:pt x="125921" y="1975131"/>
                  <a:pt x="109220" y="1966780"/>
                </a:cubicBezTo>
                <a:cubicBezTo>
                  <a:pt x="92519" y="1958429"/>
                  <a:pt x="282496" y="1947991"/>
                  <a:pt x="272058" y="1904150"/>
                </a:cubicBezTo>
                <a:cubicBezTo>
                  <a:pt x="261620" y="1860309"/>
                  <a:pt x="-61970" y="1791415"/>
                  <a:pt x="21537" y="1678681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8" name="フリーフォーム 2407">
            <a:extLst>
              <a:ext uri="{FF2B5EF4-FFF2-40B4-BE49-F238E27FC236}">
                <a16:creationId xmlns:a16="http://schemas.microsoft.com/office/drawing/2014/main" id="{BEE7E28C-68BC-C5B9-E0D3-16889103BA77}"/>
              </a:ext>
            </a:extLst>
          </p:cNvPr>
          <p:cNvSpPr/>
          <p:nvPr/>
        </p:nvSpPr>
        <p:spPr>
          <a:xfrm>
            <a:off x="5375274" y="5178266"/>
            <a:ext cx="590724" cy="300480"/>
          </a:xfrm>
          <a:custGeom>
            <a:avLst/>
            <a:gdLst>
              <a:gd name="connsiteX0" fmla="*/ 513 w 590724"/>
              <a:gd name="connsiteY0" fmla="*/ 297073 h 300480"/>
              <a:gd name="connsiteX1" fmla="*/ 431903 w 590724"/>
              <a:gd name="connsiteY1" fmla="*/ 13166 h 300480"/>
              <a:gd name="connsiteX2" fmla="*/ 343413 w 590724"/>
              <a:gd name="connsiteY2" fmla="*/ 50037 h 300480"/>
              <a:gd name="connsiteX3" fmla="*/ 590449 w 590724"/>
              <a:gd name="connsiteY3" fmla="*/ 75847 h 300480"/>
              <a:gd name="connsiteX4" fmla="*/ 395032 w 590724"/>
              <a:gd name="connsiteY4" fmla="*/ 79534 h 300480"/>
              <a:gd name="connsiteX5" fmla="*/ 542516 w 590724"/>
              <a:gd name="connsiteY5" fmla="*/ 75847 h 300480"/>
              <a:gd name="connsiteX6" fmla="*/ 336039 w 590724"/>
              <a:gd name="connsiteY6" fmla="*/ 127466 h 300480"/>
              <a:gd name="connsiteX7" fmla="*/ 140623 w 590724"/>
              <a:gd name="connsiteY7" fmla="*/ 256515 h 300480"/>
              <a:gd name="connsiteX8" fmla="*/ 339726 w 590724"/>
              <a:gd name="connsiteY8" fmla="*/ 175399 h 300480"/>
              <a:gd name="connsiteX9" fmla="*/ 513 w 590724"/>
              <a:gd name="connsiteY9" fmla="*/ 297073 h 30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724" h="300480">
                <a:moveTo>
                  <a:pt x="513" y="297073"/>
                </a:moveTo>
                <a:cubicBezTo>
                  <a:pt x="15876" y="270034"/>
                  <a:pt x="374753" y="54339"/>
                  <a:pt x="431903" y="13166"/>
                </a:cubicBezTo>
                <a:cubicBezTo>
                  <a:pt x="489053" y="-28007"/>
                  <a:pt x="316989" y="39590"/>
                  <a:pt x="343413" y="50037"/>
                </a:cubicBezTo>
                <a:cubicBezTo>
                  <a:pt x="369837" y="60484"/>
                  <a:pt x="581846" y="70931"/>
                  <a:pt x="590449" y="75847"/>
                </a:cubicBezTo>
                <a:cubicBezTo>
                  <a:pt x="599052" y="80763"/>
                  <a:pt x="403021" y="79534"/>
                  <a:pt x="395032" y="79534"/>
                </a:cubicBezTo>
                <a:cubicBezTo>
                  <a:pt x="387043" y="79534"/>
                  <a:pt x="552348" y="67858"/>
                  <a:pt x="542516" y="75847"/>
                </a:cubicBezTo>
                <a:cubicBezTo>
                  <a:pt x="532684" y="83836"/>
                  <a:pt x="403021" y="97355"/>
                  <a:pt x="336039" y="127466"/>
                </a:cubicBezTo>
                <a:cubicBezTo>
                  <a:pt x="269057" y="157577"/>
                  <a:pt x="140009" y="248526"/>
                  <a:pt x="140623" y="256515"/>
                </a:cubicBezTo>
                <a:cubicBezTo>
                  <a:pt x="141237" y="264504"/>
                  <a:pt x="360005" y="169254"/>
                  <a:pt x="339726" y="175399"/>
                </a:cubicBezTo>
                <a:cubicBezTo>
                  <a:pt x="319447" y="181544"/>
                  <a:pt x="-14850" y="324112"/>
                  <a:pt x="513" y="2970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9" name="フリーフォーム 2408">
            <a:extLst>
              <a:ext uri="{FF2B5EF4-FFF2-40B4-BE49-F238E27FC236}">
                <a16:creationId xmlns:a16="http://schemas.microsoft.com/office/drawing/2014/main" id="{F99A9B3B-D5B1-4548-14F0-C80D09D908DC}"/>
              </a:ext>
            </a:extLst>
          </p:cNvPr>
          <p:cNvSpPr/>
          <p:nvPr/>
        </p:nvSpPr>
        <p:spPr>
          <a:xfrm>
            <a:off x="6079190" y="5176145"/>
            <a:ext cx="521556" cy="263301"/>
          </a:xfrm>
          <a:custGeom>
            <a:avLst/>
            <a:gdLst>
              <a:gd name="connsiteX0" fmla="*/ 4520 w 521556"/>
              <a:gd name="connsiteY0" fmla="*/ 15287 h 263301"/>
              <a:gd name="connsiteX1" fmla="*/ 155691 w 521556"/>
              <a:gd name="connsiteY1" fmla="*/ 33723 h 263301"/>
              <a:gd name="connsiteX2" fmla="*/ 354794 w 521556"/>
              <a:gd name="connsiteY2" fmla="*/ 181207 h 263301"/>
              <a:gd name="connsiteX3" fmla="*/ 266304 w 521556"/>
              <a:gd name="connsiteY3" fmla="*/ 125900 h 263301"/>
              <a:gd name="connsiteX4" fmla="*/ 517026 w 521556"/>
              <a:gd name="connsiteY4" fmla="*/ 262323 h 263301"/>
              <a:gd name="connsiteX5" fmla="*/ 421162 w 521556"/>
              <a:gd name="connsiteY5" fmla="*/ 177520 h 263301"/>
              <a:gd name="connsiteX6" fmla="*/ 336358 w 521556"/>
              <a:gd name="connsiteY6" fmla="*/ 539 h 263301"/>
              <a:gd name="connsiteX7" fmla="*/ 332671 w 521556"/>
              <a:gd name="connsiteY7" fmla="*/ 118526 h 263301"/>
              <a:gd name="connsiteX8" fmla="*/ 4520 w 521556"/>
              <a:gd name="connsiteY8" fmla="*/ 15287 h 26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1556" h="263301">
                <a:moveTo>
                  <a:pt x="4520" y="15287"/>
                </a:moveTo>
                <a:cubicBezTo>
                  <a:pt x="-24977" y="1153"/>
                  <a:pt x="97312" y="6070"/>
                  <a:pt x="155691" y="33723"/>
                </a:cubicBezTo>
                <a:cubicBezTo>
                  <a:pt x="214070" y="61376"/>
                  <a:pt x="336359" y="165844"/>
                  <a:pt x="354794" y="181207"/>
                </a:cubicBezTo>
                <a:cubicBezTo>
                  <a:pt x="373229" y="196570"/>
                  <a:pt x="239265" y="112381"/>
                  <a:pt x="266304" y="125900"/>
                </a:cubicBezTo>
                <a:cubicBezTo>
                  <a:pt x="293343" y="139419"/>
                  <a:pt x="491216" y="253720"/>
                  <a:pt x="517026" y="262323"/>
                </a:cubicBezTo>
                <a:cubicBezTo>
                  <a:pt x="542836" y="270926"/>
                  <a:pt x="451273" y="221151"/>
                  <a:pt x="421162" y="177520"/>
                </a:cubicBezTo>
                <a:cubicBezTo>
                  <a:pt x="391051" y="133889"/>
                  <a:pt x="351106" y="10371"/>
                  <a:pt x="336358" y="539"/>
                </a:cubicBezTo>
                <a:cubicBezTo>
                  <a:pt x="321610" y="-9293"/>
                  <a:pt x="382447" y="118526"/>
                  <a:pt x="332671" y="118526"/>
                </a:cubicBezTo>
                <a:cubicBezTo>
                  <a:pt x="282895" y="118526"/>
                  <a:pt x="34017" y="29421"/>
                  <a:pt x="4520" y="152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0" name="フリーフォーム 2409">
            <a:extLst>
              <a:ext uri="{FF2B5EF4-FFF2-40B4-BE49-F238E27FC236}">
                <a16:creationId xmlns:a16="http://schemas.microsoft.com/office/drawing/2014/main" id="{D5E1B5AD-AD58-A5B9-B144-87AAFA630895}"/>
              </a:ext>
            </a:extLst>
          </p:cNvPr>
          <p:cNvSpPr/>
          <p:nvPr/>
        </p:nvSpPr>
        <p:spPr>
          <a:xfrm>
            <a:off x="5571935" y="5743052"/>
            <a:ext cx="917355" cy="78934"/>
          </a:xfrm>
          <a:custGeom>
            <a:avLst/>
            <a:gdLst>
              <a:gd name="connsiteX0" fmla="*/ 6642 w 917355"/>
              <a:gd name="connsiteY0" fmla="*/ 45690 h 78934"/>
              <a:gd name="connsiteX1" fmla="*/ 629762 w 917355"/>
              <a:gd name="connsiteY1" fmla="*/ 34629 h 78934"/>
              <a:gd name="connsiteX2" fmla="*/ 463842 w 917355"/>
              <a:gd name="connsiteY2" fmla="*/ 8819 h 78934"/>
              <a:gd name="connsiteX3" fmla="*/ 703504 w 917355"/>
              <a:gd name="connsiteY3" fmla="*/ 1445 h 78934"/>
              <a:gd name="connsiteX4" fmla="*/ 799368 w 917355"/>
              <a:gd name="connsiteY4" fmla="*/ 34629 h 78934"/>
              <a:gd name="connsiteX5" fmla="*/ 917355 w 917355"/>
              <a:gd name="connsiteY5" fmla="*/ 23567 h 78934"/>
              <a:gd name="connsiteX6" fmla="*/ 662946 w 917355"/>
              <a:gd name="connsiteY6" fmla="*/ 53064 h 78934"/>
              <a:gd name="connsiteX7" fmla="*/ 511775 w 917355"/>
              <a:gd name="connsiteY7" fmla="*/ 78874 h 78934"/>
              <a:gd name="connsiteX8" fmla="*/ 585517 w 917355"/>
              <a:gd name="connsiteY8" fmla="*/ 60438 h 78934"/>
              <a:gd name="connsiteX9" fmla="*/ 320046 w 917355"/>
              <a:gd name="connsiteY9" fmla="*/ 67813 h 78934"/>
              <a:gd name="connsiteX10" fmla="*/ 6642 w 917355"/>
              <a:gd name="connsiteY10" fmla="*/ 45690 h 7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7355" h="78934">
                <a:moveTo>
                  <a:pt x="6642" y="45690"/>
                </a:moveTo>
                <a:cubicBezTo>
                  <a:pt x="58261" y="40159"/>
                  <a:pt x="553562" y="40774"/>
                  <a:pt x="629762" y="34629"/>
                </a:cubicBezTo>
                <a:cubicBezTo>
                  <a:pt x="705962" y="28484"/>
                  <a:pt x="451552" y="14350"/>
                  <a:pt x="463842" y="8819"/>
                </a:cubicBezTo>
                <a:cubicBezTo>
                  <a:pt x="476132" y="3288"/>
                  <a:pt x="647583" y="-2857"/>
                  <a:pt x="703504" y="1445"/>
                </a:cubicBezTo>
                <a:cubicBezTo>
                  <a:pt x="759425" y="5747"/>
                  <a:pt x="763726" y="30942"/>
                  <a:pt x="799368" y="34629"/>
                </a:cubicBezTo>
                <a:lnTo>
                  <a:pt x="917355" y="23567"/>
                </a:lnTo>
                <a:cubicBezTo>
                  <a:pt x="894618" y="26639"/>
                  <a:pt x="730543" y="43846"/>
                  <a:pt x="662946" y="53064"/>
                </a:cubicBezTo>
                <a:cubicBezTo>
                  <a:pt x="595349" y="62282"/>
                  <a:pt x="524680" y="77645"/>
                  <a:pt x="511775" y="78874"/>
                </a:cubicBezTo>
                <a:cubicBezTo>
                  <a:pt x="498870" y="80103"/>
                  <a:pt x="617472" y="62281"/>
                  <a:pt x="585517" y="60438"/>
                </a:cubicBezTo>
                <a:cubicBezTo>
                  <a:pt x="553562" y="58595"/>
                  <a:pt x="422056" y="67813"/>
                  <a:pt x="320046" y="67813"/>
                </a:cubicBezTo>
                <a:cubicBezTo>
                  <a:pt x="218036" y="67813"/>
                  <a:pt x="-44977" y="51221"/>
                  <a:pt x="6642" y="456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1" name="フリーフォーム 2410">
            <a:extLst>
              <a:ext uri="{FF2B5EF4-FFF2-40B4-BE49-F238E27FC236}">
                <a16:creationId xmlns:a16="http://schemas.microsoft.com/office/drawing/2014/main" id="{778FD2E1-7EE7-E2E7-5946-D795F80248D4}"/>
              </a:ext>
            </a:extLst>
          </p:cNvPr>
          <p:cNvSpPr/>
          <p:nvPr/>
        </p:nvSpPr>
        <p:spPr>
          <a:xfrm>
            <a:off x="5953909" y="5114704"/>
            <a:ext cx="61914" cy="154991"/>
          </a:xfrm>
          <a:custGeom>
            <a:avLst/>
            <a:gdLst>
              <a:gd name="connsiteX0" fmla="*/ 129 w 61914"/>
              <a:gd name="connsiteY0" fmla="*/ 91 h 154991"/>
              <a:gd name="connsiteX1" fmla="*/ 41883 w 61914"/>
              <a:gd name="connsiteY1" fmla="*/ 91948 h 154991"/>
              <a:gd name="connsiteX2" fmla="*/ 8480 w 61914"/>
              <a:gd name="connsiteY2" fmla="*/ 154578 h 154991"/>
              <a:gd name="connsiteX3" fmla="*/ 46058 w 61914"/>
              <a:gd name="connsiteY3" fmla="*/ 117000 h 154991"/>
              <a:gd name="connsiteX4" fmla="*/ 58584 w 61914"/>
              <a:gd name="connsiteY4" fmla="*/ 75247 h 154991"/>
              <a:gd name="connsiteX5" fmla="*/ 129 w 61914"/>
              <a:gd name="connsiteY5" fmla="*/ 91 h 15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14" h="154991">
                <a:moveTo>
                  <a:pt x="129" y="91"/>
                </a:moveTo>
                <a:cubicBezTo>
                  <a:pt x="-2654" y="2874"/>
                  <a:pt x="40491" y="66200"/>
                  <a:pt x="41883" y="91948"/>
                </a:cubicBezTo>
                <a:cubicBezTo>
                  <a:pt x="43275" y="117696"/>
                  <a:pt x="7784" y="150403"/>
                  <a:pt x="8480" y="154578"/>
                </a:cubicBezTo>
                <a:cubicBezTo>
                  <a:pt x="9176" y="158753"/>
                  <a:pt x="37707" y="130222"/>
                  <a:pt x="46058" y="117000"/>
                </a:cubicBezTo>
                <a:cubicBezTo>
                  <a:pt x="54409" y="103778"/>
                  <a:pt x="68326" y="91948"/>
                  <a:pt x="58584" y="75247"/>
                </a:cubicBezTo>
                <a:cubicBezTo>
                  <a:pt x="48842" y="58546"/>
                  <a:pt x="2912" y="-2692"/>
                  <a:pt x="129" y="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2" name="フリーフォーム 2411">
            <a:extLst>
              <a:ext uri="{FF2B5EF4-FFF2-40B4-BE49-F238E27FC236}">
                <a16:creationId xmlns:a16="http://schemas.microsoft.com/office/drawing/2014/main" id="{D232A098-7897-D5B7-AFA2-830C212B8C9E}"/>
              </a:ext>
            </a:extLst>
          </p:cNvPr>
          <p:cNvSpPr/>
          <p:nvPr/>
        </p:nvSpPr>
        <p:spPr>
          <a:xfrm>
            <a:off x="6008054" y="5118940"/>
            <a:ext cx="83862" cy="162892"/>
          </a:xfrm>
          <a:custGeom>
            <a:avLst/>
            <a:gdLst>
              <a:gd name="connsiteX0" fmla="*/ 83771 w 83862"/>
              <a:gd name="connsiteY0" fmla="*/ 30 h 162892"/>
              <a:gd name="connsiteX1" fmla="*/ 37842 w 83862"/>
              <a:gd name="connsiteY1" fmla="*/ 79361 h 162892"/>
              <a:gd name="connsiteX2" fmla="*/ 264 w 83862"/>
              <a:gd name="connsiteY2" fmla="*/ 162868 h 162892"/>
              <a:gd name="connsiteX3" fmla="*/ 25316 w 83862"/>
              <a:gd name="connsiteY3" fmla="*/ 71011 h 162892"/>
              <a:gd name="connsiteX4" fmla="*/ 83771 w 83862"/>
              <a:gd name="connsiteY4" fmla="*/ 30 h 16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62" h="162892">
                <a:moveTo>
                  <a:pt x="83771" y="30"/>
                </a:moveTo>
                <a:cubicBezTo>
                  <a:pt x="85859" y="1422"/>
                  <a:pt x="51760" y="52221"/>
                  <a:pt x="37842" y="79361"/>
                </a:cubicBezTo>
                <a:cubicBezTo>
                  <a:pt x="23924" y="106501"/>
                  <a:pt x="2352" y="164260"/>
                  <a:pt x="264" y="162868"/>
                </a:cubicBezTo>
                <a:cubicBezTo>
                  <a:pt x="-1824" y="161476"/>
                  <a:pt x="8615" y="96063"/>
                  <a:pt x="25316" y="71011"/>
                </a:cubicBezTo>
                <a:cubicBezTo>
                  <a:pt x="42017" y="45959"/>
                  <a:pt x="81683" y="-1362"/>
                  <a:pt x="83771" y="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3" name="フリーフォーム 2412">
            <a:extLst>
              <a:ext uri="{FF2B5EF4-FFF2-40B4-BE49-F238E27FC236}">
                <a16:creationId xmlns:a16="http://schemas.microsoft.com/office/drawing/2014/main" id="{5184D303-3265-055E-0504-26C606A9C681}"/>
              </a:ext>
            </a:extLst>
          </p:cNvPr>
          <p:cNvSpPr/>
          <p:nvPr/>
        </p:nvSpPr>
        <p:spPr>
          <a:xfrm>
            <a:off x="5767168" y="5824555"/>
            <a:ext cx="519081" cy="29368"/>
          </a:xfrm>
          <a:custGeom>
            <a:avLst/>
            <a:gdLst>
              <a:gd name="connsiteX0" fmla="*/ 3155 w 519081"/>
              <a:gd name="connsiteY0" fmla="*/ 12574 h 29368"/>
              <a:gd name="connsiteX1" fmla="*/ 95013 w 519081"/>
              <a:gd name="connsiteY1" fmla="*/ 48 h 29368"/>
              <a:gd name="connsiteX2" fmla="*/ 508372 w 519081"/>
              <a:gd name="connsiteY2" fmla="*/ 8398 h 29368"/>
              <a:gd name="connsiteX3" fmla="*/ 374761 w 519081"/>
              <a:gd name="connsiteY3" fmla="*/ 12574 h 29368"/>
              <a:gd name="connsiteX4" fmla="*/ 128416 w 519081"/>
              <a:gd name="connsiteY4" fmla="*/ 29275 h 29368"/>
              <a:gd name="connsiteX5" fmla="*/ 165994 w 519081"/>
              <a:gd name="connsiteY5" fmla="*/ 4223 h 29368"/>
              <a:gd name="connsiteX6" fmla="*/ 3155 w 519081"/>
              <a:gd name="connsiteY6" fmla="*/ 12574 h 2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081" h="29368">
                <a:moveTo>
                  <a:pt x="3155" y="12574"/>
                </a:moveTo>
                <a:cubicBezTo>
                  <a:pt x="-8675" y="11878"/>
                  <a:pt x="10810" y="744"/>
                  <a:pt x="95013" y="48"/>
                </a:cubicBezTo>
                <a:cubicBezTo>
                  <a:pt x="179216" y="-648"/>
                  <a:pt x="461747" y="6310"/>
                  <a:pt x="508372" y="8398"/>
                </a:cubicBezTo>
                <a:cubicBezTo>
                  <a:pt x="554997" y="10486"/>
                  <a:pt x="438087" y="9095"/>
                  <a:pt x="374761" y="12574"/>
                </a:cubicBezTo>
                <a:cubicBezTo>
                  <a:pt x="311435" y="16053"/>
                  <a:pt x="163210" y="30667"/>
                  <a:pt x="128416" y="29275"/>
                </a:cubicBezTo>
                <a:cubicBezTo>
                  <a:pt x="93622" y="27883"/>
                  <a:pt x="189654" y="5615"/>
                  <a:pt x="165994" y="4223"/>
                </a:cubicBezTo>
                <a:lnTo>
                  <a:pt x="3155" y="1257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4" name="フリーフォーム 2413">
            <a:extLst>
              <a:ext uri="{FF2B5EF4-FFF2-40B4-BE49-F238E27FC236}">
                <a16:creationId xmlns:a16="http://schemas.microsoft.com/office/drawing/2014/main" id="{DF155C54-8536-1703-29FA-38E255C6563F}"/>
              </a:ext>
            </a:extLst>
          </p:cNvPr>
          <p:cNvSpPr/>
          <p:nvPr/>
        </p:nvSpPr>
        <p:spPr>
          <a:xfrm>
            <a:off x="5507979" y="5083797"/>
            <a:ext cx="303315" cy="221641"/>
          </a:xfrm>
          <a:custGeom>
            <a:avLst/>
            <a:gdLst>
              <a:gd name="connsiteX0" fmla="*/ 299922 w 303315"/>
              <a:gd name="connsiteY0" fmla="*/ 1770 h 221641"/>
              <a:gd name="connsiteX1" fmla="*/ 3473 w 303315"/>
              <a:gd name="connsiteY1" fmla="*/ 218888 h 221641"/>
              <a:gd name="connsiteX2" fmla="*/ 141259 w 303315"/>
              <a:gd name="connsiteY2" fmla="*/ 122855 h 221641"/>
              <a:gd name="connsiteX3" fmla="*/ 195539 w 303315"/>
              <a:gd name="connsiteY3" fmla="*/ 101978 h 221641"/>
              <a:gd name="connsiteX4" fmla="*/ 166311 w 303315"/>
              <a:gd name="connsiteY4" fmla="*/ 114504 h 221641"/>
              <a:gd name="connsiteX5" fmla="*/ 299922 w 303315"/>
              <a:gd name="connsiteY5" fmla="*/ 1770 h 22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315" h="221641">
                <a:moveTo>
                  <a:pt x="299922" y="1770"/>
                </a:moveTo>
                <a:cubicBezTo>
                  <a:pt x="272782" y="19167"/>
                  <a:pt x="29917" y="198707"/>
                  <a:pt x="3473" y="218888"/>
                </a:cubicBezTo>
                <a:cubicBezTo>
                  <a:pt x="-22971" y="239069"/>
                  <a:pt x="109248" y="142340"/>
                  <a:pt x="141259" y="122855"/>
                </a:cubicBezTo>
                <a:cubicBezTo>
                  <a:pt x="173270" y="103370"/>
                  <a:pt x="191364" y="103370"/>
                  <a:pt x="195539" y="101978"/>
                </a:cubicBezTo>
                <a:cubicBezTo>
                  <a:pt x="199714" y="100586"/>
                  <a:pt x="149610" y="128422"/>
                  <a:pt x="166311" y="114504"/>
                </a:cubicBezTo>
                <a:cubicBezTo>
                  <a:pt x="183012" y="100586"/>
                  <a:pt x="327062" y="-15627"/>
                  <a:pt x="299922" y="177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5" name="フリーフォーム 2414">
            <a:extLst>
              <a:ext uri="{FF2B5EF4-FFF2-40B4-BE49-F238E27FC236}">
                <a16:creationId xmlns:a16="http://schemas.microsoft.com/office/drawing/2014/main" id="{680F2E67-C1E7-8144-2EE4-118504B85568}"/>
              </a:ext>
            </a:extLst>
          </p:cNvPr>
          <p:cNvSpPr/>
          <p:nvPr/>
        </p:nvSpPr>
        <p:spPr>
          <a:xfrm>
            <a:off x="6275540" y="5081037"/>
            <a:ext cx="204592" cy="121537"/>
          </a:xfrm>
          <a:custGeom>
            <a:avLst/>
            <a:gdLst>
              <a:gd name="connsiteX0" fmla="*/ 0 w 204592"/>
              <a:gd name="connsiteY0" fmla="*/ 355 h 121537"/>
              <a:gd name="connsiteX1" fmla="*/ 108559 w 204592"/>
              <a:gd name="connsiteY1" fmla="*/ 46284 h 121537"/>
              <a:gd name="connsiteX2" fmla="*/ 204592 w 204592"/>
              <a:gd name="connsiteY2" fmla="*/ 121440 h 121537"/>
              <a:gd name="connsiteX3" fmla="*/ 108559 w 204592"/>
              <a:gd name="connsiteY3" fmla="*/ 29582 h 121537"/>
              <a:gd name="connsiteX4" fmla="*/ 0 w 204592"/>
              <a:gd name="connsiteY4" fmla="*/ 355 h 12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92" h="121537">
                <a:moveTo>
                  <a:pt x="0" y="355"/>
                </a:moveTo>
                <a:cubicBezTo>
                  <a:pt x="0" y="3139"/>
                  <a:pt x="74460" y="26103"/>
                  <a:pt x="108559" y="46284"/>
                </a:cubicBezTo>
                <a:cubicBezTo>
                  <a:pt x="142658" y="66465"/>
                  <a:pt x="204592" y="124224"/>
                  <a:pt x="204592" y="121440"/>
                </a:cubicBezTo>
                <a:cubicBezTo>
                  <a:pt x="204592" y="118656"/>
                  <a:pt x="138482" y="47675"/>
                  <a:pt x="108559" y="29582"/>
                </a:cubicBezTo>
                <a:cubicBezTo>
                  <a:pt x="78636" y="11489"/>
                  <a:pt x="0" y="-2429"/>
                  <a:pt x="0" y="3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6" name="フリーフォーム 2415">
            <a:extLst>
              <a:ext uri="{FF2B5EF4-FFF2-40B4-BE49-F238E27FC236}">
                <a16:creationId xmlns:a16="http://schemas.microsoft.com/office/drawing/2014/main" id="{9CC284FC-9949-257B-A734-18A4E1589616}"/>
              </a:ext>
            </a:extLst>
          </p:cNvPr>
          <p:cNvSpPr/>
          <p:nvPr/>
        </p:nvSpPr>
        <p:spPr>
          <a:xfrm>
            <a:off x="6354618" y="5746680"/>
            <a:ext cx="219237" cy="99096"/>
          </a:xfrm>
          <a:custGeom>
            <a:avLst/>
            <a:gdLst>
              <a:gd name="connsiteX0" fmla="*/ 209020 w 219237"/>
              <a:gd name="connsiteY0" fmla="*/ 2767 h 99096"/>
              <a:gd name="connsiteX1" fmla="*/ 253 w 219237"/>
              <a:gd name="connsiteY1" fmla="*/ 98799 h 99096"/>
              <a:gd name="connsiteX2" fmla="*/ 167267 w 219237"/>
              <a:gd name="connsiteY2" fmla="*/ 31994 h 99096"/>
              <a:gd name="connsiteX3" fmla="*/ 209020 w 219237"/>
              <a:gd name="connsiteY3" fmla="*/ 2767 h 9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237" h="99096">
                <a:moveTo>
                  <a:pt x="209020" y="2767"/>
                </a:moveTo>
                <a:cubicBezTo>
                  <a:pt x="181184" y="13901"/>
                  <a:pt x="7212" y="93928"/>
                  <a:pt x="253" y="98799"/>
                </a:cubicBezTo>
                <a:cubicBezTo>
                  <a:pt x="-6706" y="103670"/>
                  <a:pt x="131776" y="47304"/>
                  <a:pt x="167267" y="31994"/>
                </a:cubicBezTo>
                <a:cubicBezTo>
                  <a:pt x="202758" y="16684"/>
                  <a:pt x="236856" y="-8367"/>
                  <a:pt x="209020" y="27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7" name="フリーフォーム 2416">
            <a:extLst>
              <a:ext uri="{FF2B5EF4-FFF2-40B4-BE49-F238E27FC236}">
                <a16:creationId xmlns:a16="http://schemas.microsoft.com/office/drawing/2014/main" id="{3DFB6D41-A60C-54F4-D593-8C7B1A6B2F2E}"/>
              </a:ext>
            </a:extLst>
          </p:cNvPr>
          <p:cNvSpPr/>
          <p:nvPr/>
        </p:nvSpPr>
        <p:spPr>
          <a:xfrm>
            <a:off x="2286426" y="4279439"/>
            <a:ext cx="812281" cy="445174"/>
          </a:xfrm>
          <a:custGeom>
            <a:avLst/>
            <a:gdLst>
              <a:gd name="connsiteX0" fmla="*/ 799152 w 812281"/>
              <a:gd name="connsiteY0" fmla="*/ 4462 h 445174"/>
              <a:gd name="connsiteX1" fmla="*/ 14188 w 812281"/>
              <a:gd name="connsiteY1" fmla="*/ 434523 h 445174"/>
              <a:gd name="connsiteX2" fmla="*/ 281410 w 812281"/>
              <a:gd name="connsiteY2" fmla="*/ 317613 h 445174"/>
              <a:gd name="connsiteX3" fmla="*/ 126922 w 812281"/>
              <a:gd name="connsiteY3" fmla="*/ 355191 h 445174"/>
              <a:gd name="connsiteX4" fmla="*/ 477651 w 812281"/>
              <a:gd name="connsiteY4" fmla="*/ 217405 h 445174"/>
              <a:gd name="connsiteX5" fmla="*/ 799152 w 812281"/>
              <a:gd name="connsiteY5" fmla="*/ 4462 h 44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281" h="445174">
                <a:moveTo>
                  <a:pt x="799152" y="4462"/>
                </a:moveTo>
                <a:cubicBezTo>
                  <a:pt x="721908" y="40648"/>
                  <a:pt x="100478" y="382331"/>
                  <a:pt x="14188" y="434523"/>
                </a:cubicBezTo>
                <a:cubicBezTo>
                  <a:pt x="-72102" y="486715"/>
                  <a:pt x="262621" y="330835"/>
                  <a:pt x="281410" y="317613"/>
                </a:cubicBezTo>
                <a:cubicBezTo>
                  <a:pt x="300199" y="304391"/>
                  <a:pt x="94215" y="371892"/>
                  <a:pt x="126922" y="355191"/>
                </a:cubicBezTo>
                <a:cubicBezTo>
                  <a:pt x="159629" y="338490"/>
                  <a:pt x="362829" y="272380"/>
                  <a:pt x="477651" y="217405"/>
                </a:cubicBezTo>
                <a:cubicBezTo>
                  <a:pt x="592473" y="162430"/>
                  <a:pt x="876396" y="-31724"/>
                  <a:pt x="799152" y="44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8" name="フリーフォーム 2417">
            <a:extLst>
              <a:ext uri="{FF2B5EF4-FFF2-40B4-BE49-F238E27FC236}">
                <a16:creationId xmlns:a16="http://schemas.microsoft.com/office/drawing/2014/main" id="{B9521FC4-CD5D-FD6F-4FCA-89942F00C1E1}"/>
              </a:ext>
            </a:extLst>
          </p:cNvPr>
          <p:cNvSpPr/>
          <p:nvPr/>
        </p:nvSpPr>
        <p:spPr>
          <a:xfrm>
            <a:off x="2164635" y="4538454"/>
            <a:ext cx="941875" cy="210271"/>
          </a:xfrm>
          <a:custGeom>
            <a:avLst/>
            <a:gdLst>
              <a:gd name="connsiteX0" fmla="*/ 941820 w 941875"/>
              <a:gd name="connsiteY0" fmla="*/ 143 h 210271"/>
              <a:gd name="connsiteX1" fmla="*/ 749754 w 941875"/>
              <a:gd name="connsiteY1" fmla="*/ 100351 h 210271"/>
              <a:gd name="connsiteX2" fmla="*/ 19069 w 941875"/>
              <a:gd name="connsiteY2" fmla="*/ 208910 h 210271"/>
              <a:gd name="connsiteX3" fmla="*/ 244538 w 941875"/>
              <a:gd name="connsiteY3" fmla="*/ 162982 h 210271"/>
              <a:gd name="connsiteX4" fmla="*/ 578565 w 941875"/>
              <a:gd name="connsiteY4" fmla="*/ 188034 h 210271"/>
              <a:gd name="connsiteX5" fmla="*/ 495058 w 941875"/>
              <a:gd name="connsiteY5" fmla="*/ 162982 h 210271"/>
              <a:gd name="connsiteX6" fmla="*/ 766455 w 941875"/>
              <a:gd name="connsiteY6" fmla="*/ 79475 h 210271"/>
              <a:gd name="connsiteX7" fmla="*/ 941820 w 941875"/>
              <a:gd name="connsiteY7" fmla="*/ 143 h 21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1875" h="210271">
                <a:moveTo>
                  <a:pt x="941820" y="143"/>
                </a:moveTo>
                <a:cubicBezTo>
                  <a:pt x="939037" y="3622"/>
                  <a:pt x="903546" y="65557"/>
                  <a:pt x="749754" y="100351"/>
                </a:cubicBezTo>
                <a:cubicBezTo>
                  <a:pt x="595962" y="135146"/>
                  <a:pt x="103272" y="198472"/>
                  <a:pt x="19069" y="208910"/>
                </a:cubicBezTo>
                <a:cubicBezTo>
                  <a:pt x="-65134" y="219349"/>
                  <a:pt x="151289" y="166461"/>
                  <a:pt x="244538" y="162982"/>
                </a:cubicBezTo>
                <a:cubicBezTo>
                  <a:pt x="337787" y="159503"/>
                  <a:pt x="536812" y="188034"/>
                  <a:pt x="578565" y="188034"/>
                </a:cubicBezTo>
                <a:cubicBezTo>
                  <a:pt x="620318" y="188034"/>
                  <a:pt x="463743" y="181075"/>
                  <a:pt x="495058" y="162982"/>
                </a:cubicBezTo>
                <a:cubicBezTo>
                  <a:pt x="526373" y="144889"/>
                  <a:pt x="691299" y="101744"/>
                  <a:pt x="766455" y="79475"/>
                </a:cubicBezTo>
                <a:cubicBezTo>
                  <a:pt x="841611" y="57207"/>
                  <a:pt x="944603" y="-3336"/>
                  <a:pt x="941820" y="1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9" name="フリーフォーム 2418">
            <a:extLst>
              <a:ext uri="{FF2B5EF4-FFF2-40B4-BE49-F238E27FC236}">
                <a16:creationId xmlns:a16="http://schemas.microsoft.com/office/drawing/2014/main" id="{17FC8FA7-CF9C-E4AF-B800-B91A664B0FEF}"/>
              </a:ext>
            </a:extLst>
          </p:cNvPr>
          <p:cNvSpPr/>
          <p:nvPr/>
        </p:nvSpPr>
        <p:spPr>
          <a:xfrm>
            <a:off x="2935263" y="4672175"/>
            <a:ext cx="301383" cy="1132819"/>
          </a:xfrm>
          <a:custGeom>
            <a:avLst/>
            <a:gdLst>
              <a:gd name="connsiteX0" fmla="*/ 121088 w 301383"/>
              <a:gd name="connsiteY0" fmla="*/ 33 h 1132819"/>
              <a:gd name="connsiteX1" fmla="*/ 29230 w 301383"/>
              <a:gd name="connsiteY1" fmla="*/ 171222 h 1132819"/>
              <a:gd name="connsiteX2" fmla="*/ 108562 w 301383"/>
              <a:gd name="connsiteY2" fmla="*/ 463496 h 1132819"/>
              <a:gd name="connsiteX3" fmla="*/ 104386 w 301383"/>
              <a:gd name="connsiteY3" fmla="*/ 442620 h 1132819"/>
              <a:gd name="connsiteX4" fmla="*/ 283926 w 301383"/>
              <a:gd name="connsiteY4" fmla="*/ 1098148 h 1132819"/>
              <a:gd name="connsiteX5" fmla="*/ 275575 w 301383"/>
              <a:gd name="connsiteY5" fmla="*/ 981239 h 1132819"/>
              <a:gd name="connsiteX6" fmla="*/ 116912 w 301383"/>
              <a:gd name="connsiteY6" fmla="*/ 463496 h 1132819"/>
              <a:gd name="connsiteX7" fmla="*/ 121088 w 301383"/>
              <a:gd name="connsiteY7" fmla="*/ 480198 h 1132819"/>
              <a:gd name="connsiteX8" fmla="*/ 3 w 301383"/>
              <a:gd name="connsiteY8" fmla="*/ 183748 h 1132819"/>
              <a:gd name="connsiteX9" fmla="*/ 121088 w 301383"/>
              <a:gd name="connsiteY9" fmla="*/ 33 h 113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383" h="1132819">
                <a:moveTo>
                  <a:pt x="121088" y="33"/>
                </a:moveTo>
                <a:cubicBezTo>
                  <a:pt x="125959" y="-2055"/>
                  <a:pt x="31318" y="93978"/>
                  <a:pt x="29230" y="171222"/>
                </a:cubicBezTo>
                <a:cubicBezTo>
                  <a:pt x="27142" y="248466"/>
                  <a:pt x="96036" y="418263"/>
                  <a:pt x="108562" y="463496"/>
                </a:cubicBezTo>
                <a:cubicBezTo>
                  <a:pt x="121088" y="508729"/>
                  <a:pt x="75159" y="336845"/>
                  <a:pt x="104386" y="442620"/>
                </a:cubicBezTo>
                <a:cubicBezTo>
                  <a:pt x="133613" y="548395"/>
                  <a:pt x="255395" y="1008378"/>
                  <a:pt x="283926" y="1098148"/>
                </a:cubicBezTo>
                <a:cubicBezTo>
                  <a:pt x="312458" y="1187918"/>
                  <a:pt x="303411" y="1087014"/>
                  <a:pt x="275575" y="981239"/>
                </a:cubicBezTo>
                <a:cubicBezTo>
                  <a:pt x="247739" y="875464"/>
                  <a:pt x="142660" y="547003"/>
                  <a:pt x="116912" y="463496"/>
                </a:cubicBezTo>
                <a:cubicBezTo>
                  <a:pt x="91164" y="379989"/>
                  <a:pt x="140573" y="526823"/>
                  <a:pt x="121088" y="480198"/>
                </a:cubicBezTo>
                <a:cubicBezTo>
                  <a:pt x="101603" y="433573"/>
                  <a:pt x="-693" y="259600"/>
                  <a:pt x="3" y="183748"/>
                </a:cubicBezTo>
                <a:cubicBezTo>
                  <a:pt x="699" y="107896"/>
                  <a:pt x="116217" y="2121"/>
                  <a:pt x="121088" y="3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0" name="フリーフォーム 2419">
            <a:extLst>
              <a:ext uri="{FF2B5EF4-FFF2-40B4-BE49-F238E27FC236}">
                <a16:creationId xmlns:a16="http://schemas.microsoft.com/office/drawing/2014/main" id="{C0760B63-D79C-6DF2-F052-7B6F2D9A4AC3}"/>
              </a:ext>
            </a:extLst>
          </p:cNvPr>
          <p:cNvSpPr/>
          <p:nvPr/>
        </p:nvSpPr>
        <p:spPr>
          <a:xfrm>
            <a:off x="2747095" y="4683438"/>
            <a:ext cx="150464" cy="853666"/>
          </a:xfrm>
          <a:custGeom>
            <a:avLst/>
            <a:gdLst>
              <a:gd name="connsiteX0" fmla="*/ 62910 w 150464"/>
              <a:gd name="connsiteY0" fmla="*/ 1296 h 853666"/>
              <a:gd name="connsiteX1" fmla="*/ 108839 w 150464"/>
              <a:gd name="connsiteY1" fmla="*/ 414655 h 853666"/>
              <a:gd name="connsiteX2" fmla="*/ 280 w 150464"/>
              <a:gd name="connsiteY2" fmla="*/ 848891 h 853666"/>
              <a:gd name="connsiteX3" fmla="*/ 79612 w 150464"/>
              <a:gd name="connsiteY3" fmla="*/ 627598 h 853666"/>
              <a:gd name="connsiteX4" fmla="*/ 146417 w 150464"/>
              <a:gd name="connsiteY4" fmla="*/ 335324 h 853666"/>
              <a:gd name="connsiteX5" fmla="*/ 133891 w 150464"/>
              <a:gd name="connsiteY5" fmla="*/ 285220 h 853666"/>
              <a:gd name="connsiteX6" fmla="*/ 62910 w 150464"/>
              <a:gd name="connsiteY6" fmla="*/ 1296 h 85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464" h="853666">
                <a:moveTo>
                  <a:pt x="62910" y="1296"/>
                </a:moveTo>
                <a:cubicBezTo>
                  <a:pt x="58735" y="22869"/>
                  <a:pt x="119277" y="273389"/>
                  <a:pt x="108839" y="414655"/>
                </a:cubicBezTo>
                <a:cubicBezTo>
                  <a:pt x="98401" y="555921"/>
                  <a:pt x="5151" y="813401"/>
                  <a:pt x="280" y="848891"/>
                </a:cubicBezTo>
                <a:cubicBezTo>
                  <a:pt x="-4591" y="884382"/>
                  <a:pt x="55256" y="713193"/>
                  <a:pt x="79612" y="627598"/>
                </a:cubicBezTo>
                <a:cubicBezTo>
                  <a:pt x="103968" y="542003"/>
                  <a:pt x="137371" y="392387"/>
                  <a:pt x="146417" y="335324"/>
                </a:cubicBezTo>
                <a:cubicBezTo>
                  <a:pt x="155463" y="278261"/>
                  <a:pt x="148505" y="336716"/>
                  <a:pt x="133891" y="285220"/>
                </a:cubicBezTo>
                <a:cubicBezTo>
                  <a:pt x="119277" y="233724"/>
                  <a:pt x="67085" y="-20277"/>
                  <a:pt x="62910" y="129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1" name="フリーフォーム 2420">
            <a:extLst>
              <a:ext uri="{FF2B5EF4-FFF2-40B4-BE49-F238E27FC236}">
                <a16:creationId xmlns:a16="http://schemas.microsoft.com/office/drawing/2014/main" id="{EBDA9FA3-3C65-3483-F5C8-80DC3BF237BD}"/>
              </a:ext>
            </a:extLst>
          </p:cNvPr>
          <p:cNvSpPr/>
          <p:nvPr/>
        </p:nvSpPr>
        <p:spPr>
          <a:xfrm>
            <a:off x="2207373" y="4714891"/>
            <a:ext cx="820853" cy="626503"/>
          </a:xfrm>
          <a:custGeom>
            <a:avLst/>
            <a:gdLst>
              <a:gd name="connsiteX0" fmla="*/ 794698 w 820853"/>
              <a:gd name="connsiteY0" fmla="*/ 11597 h 626503"/>
              <a:gd name="connsiteX1" fmla="*/ 389690 w 820853"/>
              <a:gd name="connsiteY1" fmla="*/ 262117 h 626503"/>
              <a:gd name="connsiteX2" fmla="*/ 1383 w 820853"/>
              <a:gd name="connsiteY2" fmla="*/ 625372 h 626503"/>
              <a:gd name="connsiteX3" fmla="*/ 264430 w 820853"/>
              <a:gd name="connsiteY3" fmla="*/ 370676 h 626503"/>
              <a:gd name="connsiteX4" fmla="*/ 377164 w 820853"/>
              <a:gd name="connsiteY4" fmla="*/ 212013 h 626503"/>
              <a:gd name="connsiteX5" fmla="*/ 469022 w 820853"/>
              <a:gd name="connsiteY5" fmla="*/ 203662 h 626503"/>
              <a:gd name="connsiteX6" fmla="*/ 456495 w 820853"/>
              <a:gd name="connsiteY6" fmla="*/ 191136 h 626503"/>
              <a:gd name="connsiteX7" fmla="*/ 594282 w 820853"/>
              <a:gd name="connsiteY7" fmla="*/ 115980 h 626503"/>
              <a:gd name="connsiteX8" fmla="*/ 761295 w 820853"/>
              <a:gd name="connsiteY8" fmla="*/ 49175 h 626503"/>
              <a:gd name="connsiteX9" fmla="*/ 794698 w 820853"/>
              <a:gd name="connsiteY9" fmla="*/ 11597 h 6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853" h="626503">
                <a:moveTo>
                  <a:pt x="794698" y="11597"/>
                </a:moveTo>
                <a:cubicBezTo>
                  <a:pt x="732764" y="47087"/>
                  <a:pt x="521909" y="159821"/>
                  <a:pt x="389690" y="262117"/>
                </a:cubicBezTo>
                <a:cubicBezTo>
                  <a:pt x="257471" y="364413"/>
                  <a:pt x="22260" y="607279"/>
                  <a:pt x="1383" y="625372"/>
                </a:cubicBezTo>
                <a:cubicBezTo>
                  <a:pt x="-19494" y="643465"/>
                  <a:pt x="201800" y="439569"/>
                  <a:pt x="264430" y="370676"/>
                </a:cubicBezTo>
                <a:cubicBezTo>
                  <a:pt x="327060" y="301783"/>
                  <a:pt x="343065" y="239849"/>
                  <a:pt x="377164" y="212013"/>
                </a:cubicBezTo>
                <a:cubicBezTo>
                  <a:pt x="411263" y="184177"/>
                  <a:pt x="455800" y="207141"/>
                  <a:pt x="469022" y="203662"/>
                </a:cubicBezTo>
                <a:cubicBezTo>
                  <a:pt x="482244" y="200183"/>
                  <a:pt x="435618" y="205750"/>
                  <a:pt x="456495" y="191136"/>
                </a:cubicBezTo>
                <a:cubicBezTo>
                  <a:pt x="477372" y="176522"/>
                  <a:pt x="543482" y="139640"/>
                  <a:pt x="594282" y="115980"/>
                </a:cubicBezTo>
                <a:cubicBezTo>
                  <a:pt x="645082" y="92320"/>
                  <a:pt x="729284" y="66572"/>
                  <a:pt x="761295" y="49175"/>
                </a:cubicBezTo>
                <a:cubicBezTo>
                  <a:pt x="793306" y="31778"/>
                  <a:pt x="856632" y="-23893"/>
                  <a:pt x="794698" y="115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2" name="フリーフォーム 2421">
            <a:extLst>
              <a:ext uri="{FF2B5EF4-FFF2-40B4-BE49-F238E27FC236}">
                <a16:creationId xmlns:a16="http://schemas.microsoft.com/office/drawing/2014/main" id="{E3F15CA4-F8E0-18CA-1B76-A595F35DFA39}"/>
              </a:ext>
            </a:extLst>
          </p:cNvPr>
          <p:cNvSpPr/>
          <p:nvPr/>
        </p:nvSpPr>
        <p:spPr>
          <a:xfrm>
            <a:off x="2864237" y="4924146"/>
            <a:ext cx="210634" cy="809957"/>
          </a:xfrm>
          <a:custGeom>
            <a:avLst/>
            <a:gdLst>
              <a:gd name="connsiteX0" fmla="*/ 48 w 210634"/>
              <a:gd name="connsiteY0" fmla="*/ 2758 h 809957"/>
              <a:gd name="connsiteX1" fmla="*/ 150360 w 210634"/>
              <a:gd name="connsiteY1" fmla="*/ 286681 h 809957"/>
              <a:gd name="connsiteX2" fmla="*/ 208815 w 210634"/>
              <a:gd name="connsiteY2" fmla="*/ 796073 h 809957"/>
              <a:gd name="connsiteX3" fmla="*/ 192114 w 210634"/>
              <a:gd name="connsiteY3" fmla="*/ 641586 h 809957"/>
              <a:gd name="connsiteX4" fmla="*/ 154536 w 210634"/>
              <a:gd name="connsiteY4" fmla="*/ 382714 h 809957"/>
              <a:gd name="connsiteX5" fmla="*/ 167062 w 210634"/>
              <a:gd name="connsiteY5" fmla="*/ 449520 h 809957"/>
              <a:gd name="connsiteX6" fmla="*/ 48 w 210634"/>
              <a:gd name="connsiteY6" fmla="*/ 2758 h 80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634" h="809957">
                <a:moveTo>
                  <a:pt x="48" y="2758"/>
                </a:moveTo>
                <a:cubicBezTo>
                  <a:pt x="-2736" y="-24382"/>
                  <a:pt x="115566" y="154462"/>
                  <a:pt x="150360" y="286681"/>
                </a:cubicBezTo>
                <a:cubicBezTo>
                  <a:pt x="185154" y="418900"/>
                  <a:pt x="201856" y="736922"/>
                  <a:pt x="208815" y="796073"/>
                </a:cubicBezTo>
                <a:cubicBezTo>
                  <a:pt x="215774" y="855224"/>
                  <a:pt x="201160" y="710479"/>
                  <a:pt x="192114" y="641586"/>
                </a:cubicBezTo>
                <a:cubicBezTo>
                  <a:pt x="183068" y="572693"/>
                  <a:pt x="158711" y="414725"/>
                  <a:pt x="154536" y="382714"/>
                </a:cubicBezTo>
                <a:cubicBezTo>
                  <a:pt x="150361" y="350703"/>
                  <a:pt x="189330" y="510758"/>
                  <a:pt x="167062" y="449520"/>
                </a:cubicBezTo>
                <a:cubicBezTo>
                  <a:pt x="144794" y="388282"/>
                  <a:pt x="2832" y="29898"/>
                  <a:pt x="48" y="27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3" name="フリーフォーム 2422">
            <a:extLst>
              <a:ext uri="{FF2B5EF4-FFF2-40B4-BE49-F238E27FC236}">
                <a16:creationId xmlns:a16="http://schemas.microsoft.com/office/drawing/2014/main" id="{94463139-33FC-C62C-3B29-693012A3D141}"/>
              </a:ext>
            </a:extLst>
          </p:cNvPr>
          <p:cNvSpPr/>
          <p:nvPr/>
        </p:nvSpPr>
        <p:spPr>
          <a:xfrm>
            <a:off x="2281960" y="4615418"/>
            <a:ext cx="869943" cy="256203"/>
          </a:xfrm>
          <a:custGeom>
            <a:avLst/>
            <a:gdLst>
              <a:gd name="connsiteX0" fmla="*/ 862073 w 869943"/>
              <a:gd name="connsiteY0" fmla="*/ 2511 h 256203"/>
              <a:gd name="connsiteX1" fmla="*/ 264999 w 869943"/>
              <a:gd name="connsiteY1" fmla="*/ 244681 h 256203"/>
              <a:gd name="connsiteX2" fmla="*/ 1952 w 869943"/>
              <a:gd name="connsiteY2" fmla="*/ 219629 h 256203"/>
              <a:gd name="connsiteX3" fmla="*/ 156440 w 869943"/>
              <a:gd name="connsiteY3" fmla="*/ 240505 h 256203"/>
              <a:gd name="connsiteX4" fmla="*/ 365207 w 869943"/>
              <a:gd name="connsiteY4" fmla="*/ 202927 h 256203"/>
              <a:gd name="connsiteX5" fmla="*/ 231596 w 869943"/>
              <a:gd name="connsiteY5" fmla="*/ 207103 h 256203"/>
              <a:gd name="connsiteX6" fmla="*/ 469591 w 869943"/>
              <a:gd name="connsiteY6" fmla="*/ 148648 h 256203"/>
              <a:gd name="connsiteX7" fmla="*/ 398610 w 869943"/>
              <a:gd name="connsiteY7" fmla="*/ 165349 h 256203"/>
              <a:gd name="connsiteX8" fmla="*/ 594851 w 869943"/>
              <a:gd name="connsiteY8" fmla="*/ 119420 h 256203"/>
              <a:gd name="connsiteX9" fmla="*/ 862073 w 869943"/>
              <a:gd name="connsiteY9" fmla="*/ 2511 h 25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9943" h="256203">
                <a:moveTo>
                  <a:pt x="862073" y="2511"/>
                </a:moveTo>
                <a:cubicBezTo>
                  <a:pt x="807098" y="23388"/>
                  <a:pt x="408352" y="208495"/>
                  <a:pt x="264999" y="244681"/>
                </a:cubicBezTo>
                <a:cubicBezTo>
                  <a:pt x="121646" y="280867"/>
                  <a:pt x="20045" y="220325"/>
                  <a:pt x="1952" y="219629"/>
                </a:cubicBezTo>
                <a:cubicBezTo>
                  <a:pt x="-16141" y="218933"/>
                  <a:pt x="95898" y="243289"/>
                  <a:pt x="156440" y="240505"/>
                </a:cubicBezTo>
                <a:cubicBezTo>
                  <a:pt x="216982" y="237721"/>
                  <a:pt x="352681" y="208494"/>
                  <a:pt x="365207" y="202927"/>
                </a:cubicBezTo>
                <a:cubicBezTo>
                  <a:pt x="377733" y="197360"/>
                  <a:pt x="214199" y="216149"/>
                  <a:pt x="231596" y="207103"/>
                </a:cubicBezTo>
                <a:cubicBezTo>
                  <a:pt x="248993" y="198057"/>
                  <a:pt x="441755" y="155607"/>
                  <a:pt x="469591" y="148648"/>
                </a:cubicBezTo>
                <a:cubicBezTo>
                  <a:pt x="497427" y="141689"/>
                  <a:pt x="398610" y="165349"/>
                  <a:pt x="398610" y="165349"/>
                </a:cubicBezTo>
                <a:cubicBezTo>
                  <a:pt x="419487" y="160478"/>
                  <a:pt x="521087" y="141689"/>
                  <a:pt x="594851" y="119420"/>
                </a:cubicBezTo>
                <a:cubicBezTo>
                  <a:pt x="668615" y="97151"/>
                  <a:pt x="917048" y="-18366"/>
                  <a:pt x="862073" y="25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4" name="フリーフォーム 2423">
            <a:extLst>
              <a:ext uri="{FF2B5EF4-FFF2-40B4-BE49-F238E27FC236}">
                <a16:creationId xmlns:a16="http://schemas.microsoft.com/office/drawing/2014/main" id="{A0C68831-22D3-55D7-C2ED-6735BF41F64E}"/>
              </a:ext>
            </a:extLst>
          </p:cNvPr>
          <p:cNvSpPr/>
          <p:nvPr/>
        </p:nvSpPr>
        <p:spPr>
          <a:xfrm>
            <a:off x="2120841" y="4502194"/>
            <a:ext cx="33724" cy="929136"/>
          </a:xfrm>
          <a:custGeom>
            <a:avLst/>
            <a:gdLst>
              <a:gd name="connsiteX0" fmla="*/ 21110 w 33724"/>
              <a:gd name="connsiteY0" fmla="*/ 32228 h 929136"/>
              <a:gd name="connsiteX1" fmla="*/ 33636 w 33724"/>
              <a:gd name="connsiteY1" fmla="*/ 913225 h 929136"/>
              <a:gd name="connsiteX2" fmla="*/ 25285 w 33724"/>
              <a:gd name="connsiteY2" fmla="*/ 583373 h 929136"/>
              <a:gd name="connsiteX3" fmla="*/ 233 w 33724"/>
              <a:gd name="connsiteY3" fmla="*/ 374606 h 929136"/>
              <a:gd name="connsiteX4" fmla="*/ 12759 w 33724"/>
              <a:gd name="connsiteY4" fmla="*/ 366255 h 929136"/>
              <a:gd name="connsiteX5" fmla="*/ 12759 w 33724"/>
              <a:gd name="connsiteY5" fmla="*/ 207592 h 929136"/>
              <a:gd name="connsiteX6" fmla="*/ 21110 w 33724"/>
              <a:gd name="connsiteY6" fmla="*/ 32228 h 92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24" h="929136">
                <a:moveTo>
                  <a:pt x="21110" y="32228"/>
                </a:moveTo>
                <a:cubicBezTo>
                  <a:pt x="24589" y="149833"/>
                  <a:pt x="32940" y="821368"/>
                  <a:pt x="33636" y="913225"/>
                </a:cubicBezTo>
                <a:cubicBezTo>
                  <a:pt x="34332" y="1005083"/>
                  <a:pt x="30852" y="673143"/>
                  <a:pt x="25285" y="583373"/>
                </a:cubicBezTo>
                <a:cubicBezTo>
                  <a:pt x="19718" y="493603"/>
                  <a:pt x="2321" y="410792"/>
                  <a:pt x="233" y="374606"/>
                </a:cubicBezTo>
                <a:cubicBezTo>
                  <a:pt x="-1855" y="338420"/>
                  <a:pt x="10671" y="394091"/>
                  <a:pt x="12759" y="366255"/>
                </a:cubicBezTo>
                <a:cubicBezTo>
                  <a:pt x="14847" y="338419"/>
                  <a:pt x="12063" y="262567"/>
                  <a:pt x="12759" y="207592"/>
                </a:cubicBezTo>
                <a:cubicBezTo>
                  <a:pt x="13455" y="152617"/>
                  <a:pt x="17631" y="-85377"/>
                  <a:pt x="21110" y="322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6" name="フリーフォーム 2425">
            <a:extLst>
              <a:ext uri="{FF2B5EF4-FFF2-40B4-BE49-F238E27FC236}">
                <a16:creationId xmlns:a16="http://schemas.microsoft.com/office/drawing/2014/main" id="{6405961F-5C1F-6531-164E-F0B24F311730}"/>
              </a:ext>
            </a:extLst>
          </p:cNvPr>
          <p:cNvSpPr/>
          <p:nvPr/>
        </p:nvSpPr>
        <p:spPr>
          <a:xfrm>
            <a:off x="3562137" y="4662343"/>
            <a:ext cx="160822" cy="676745"/>
          </a:xfrm>
          <a:custGeom>
            <a:avLst/>
            <a:gdLst>
              <a:gd name="connsiteX0" fmla="*/ 4 w 160822"/>
              <a:gd name="connsiteY0" fmla="*/ 92 h 676745"/>
              <a:gd name="connsiteX1" fmla="*/ 135656 w 160822"/>
              <a:gd name="connsiteY1" fmla="*/ 246277 h 676745"/>
              <a:gd name="connsiteX2" fmla="*/ 140681 w 160822"/>
              <a:gd name="connsiteY2" fmla="*/ 668308 h 676745"/>
              <a:gd name="connsiteX3" fmla="*/ 140681 w 160822"/>
              <a:gd name="connsiteY3" fmla="*/ 512558 h 676745"/>
              <a:gd name="connsiteX4" fmla="*/ 160777 w 160822"/>
              <a:gd name="connsiteY4" fmla="*/ 321639 h 676745"/>
              <a:gd name="connsiteX5" fmla="*/ 145705 w 160822"/>
              <a:gd name="connsiteY5" fmla="*/ 246277 h 676745"/>
              <a:gd name="connsiteX6" fmla="*/ 130632 w 160822"/>
              <a:gd name="connsiteY6" fmla="*/ 271398 h 676745"/>
              <a:gd name="connsiteX7" fmla="*/ 4 w 160822"/>
              <a:gd name="connsiteY7" fmla="*/ 92 h 67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822" h="676745">
                <a:moveTo>
                  <a:pt x="4" y="92"/>
                </a:moveTo>
                <a:cubicBezTo>
                  <a:pt x="841" y="-4095"/>
                  <a:pt x="112210" y="134908"/>
                  <a:pt x="135656" y="246277"/>
                </a:cubicBezTo>
                <a:cubicBezTo>
                  <a:pt x="159102" y="357646"/>
                  <a:pt x="139844" y="623928"/>
                  <a:pt x="140681" y="668308"/>
                </a:cubicBezTo>
                <a:cubicBezTo>
                  <a:pt x="141518" y="712688"/>
                  <a:pt x="137332" y="570336"/>
                  <a:pt x="140681" y="512558"/>
                </a:cubicBezTo>
                <a:cubicBezTo>
                  <a:pt x="144030" y="454780"/>
                  <a:pt x="159940" y="366019"/>
                  <a:pt x="160777" y="321639"/>
                </a:cubicBezTo>
                <a:cubicBezTo>
                  <a:pt x="161614" y="277259"/>
                  <a:pt x="150729" y="254650"/>
                  <a:pt x="145705" y="246277"/>
                </a:cubicBezTo>
                <a:cubicBezTo>
                  <a:pt x="140681" y="237904"/>
                  <a:pt x="153241" y="310754"/>
                  <a:pt x="130632" y="271398"/>
                </a:cubicBezTo>
                <a:cubicBezTo>
                  <a:pt x="108023" y="232042"/>
                  <a:pt x="-833" y="4279"/>
                  <a:pt x="4" y="9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7" name="フリーフォーム 2426">
            <a:extLst>
              <a:ext uri="{FF2B5EF4-FFF2-40B4-BE49-F238E27FC236}">
                <a16:creationId xmlns:a16="http://schemas.microsoft.com/office/drawing/2014/main" id="{37B5E435-575C-8D28-9DC1-CE0D1D9F12F4}"/>
              </a:ext>
            </a:extLst>
          </p:cNvPr>
          <p:cNvSpPr/>
          <p:nvPr/>
        </p:nvSpPr>
        <p:spPr>
          <a:xfrm>
            <a:off x="6807700" y="5717335"/>
            <a:ext cx="497455" cy="497865"/>
          </a:xfrm>
          <a:custGeom>
            <a:avLst/>
            <a:gdLst>
              <a:gd name="connsiteX0" fmla="*/ 497452 w 497455"/>
              <a:gd name="connsiteY0" fmla="*/ 177 h 497865"/>
              <a:gd name="connsiteX1" fmla="*/ 301509 w 497455"/>
              <a:gd name="connsiteY1" fmla="*/ 306652 h 497865"/>
              <a:gd name="connsiteX2" fmla="*/ 58 w 497455"/>
              <a:gd name="connsiteY2" fmla="*/ 497570 h 497865"/>
              <a:gd name="connsiteX3" fmla="*/ 326630 w 497455"/>
              <a:gd name="connsiteY3" fmla="*/ 351869 h 497865"/>
              <a:gd name="connsiteX4" fmla="*/ 211074 w 497455"/>
              <a:gd name="connsiteY4" fmla="*/ 412160 h 497865"/>
              <a:gd name="connsiteX5" fmla="*/ 321605 w 497455"/>
              <a:gd name="connsiteY5" fmla="*/ 246362 h 497865"/>
              <a:gd name="connsiteX6" fmla="*/ 306533 w 497455"/>
              <a:gd name="connsiteY6" fmla="*/ 261434 h 497865"/>
              <a:gd name="connsiteX7" fmla="*/ 497452 w 497455"/>
              <a:gd name="connsiteY7" fmla="*/ 177 h 49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455" h="497865">
                <a:moveTo>
                  <a:pt x="497452" y="177"/>
                </a:moveTo>
                <a:cubicBezTo>
                  <a:pt x="496615" y="7713"/>
                  <a:pt x="384408" y="223753"/>
                  <a:pt x="301509" y="306652"/>
                </a:cubicBezTo>
                <a:cubicBezTo>
                  <a:pt x="218610" y="389551"/>
                  <a:pt x="-4129" y="490034"/>
                  <a:pt x="58" y="497570"/>
                </a:cubicBezTo>
                <a:cubicBezTo>
                  <a:pt x="4245" y="505106"/>
                  <a:pt x="291461" y="366104"/>
                  <a:pt x="326630" y="351869"/>
                </a:cubicBezTo>
                <a:cubicBezTo>
                  <a:pt x="361799" y="337634"/>
                  <a:pt x="211911" y="429744"/>
                  <a:pt x="211074" y="412160"/>
                </a:cubicBezTo>
                <a:cubicBezTo>
                  <a:pt x="210237" y="394576"/>
                  <a:pt x="305695" y="271483"/>
                  <a:pt x="321605" y="246362"/>
                </a:cubicBezTo>
                <a:cubicBezTo>
                  <a:pt x="337515" y="221241"/>
                  <a:pt x="278900" y="295766"/>
                  <a:pt x="306533" y="261434"/>
                </a:cubicBezTo>
                <a:cubicBezTo>
                  <a:pt x="334166" y="227102"/>
                  <a:pt x="498289" y="-7359"/>
                  <a:pt x="497452" y="17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8" name="フリーフォーム 2427">
            <a:extLst>
              <a:ext uri="{FF2B5EF4-FFF2-40B4-BE49-F238E27FC236}">
                <a16:creationId xmlns:a16="http://schemas.microsoft.com/office/drawing/2014/main" id="{A0110182-E2B6-4143-B8CA-5D059C9A63B9}"/>
              </a:ext>
            </a:extLst>
          </p:cNvPr>
          <p:cNvSpPr/>
          <p:nvPr/>
        </p:nvSpPr>
        <p:spPr>
          <a:xfrm>
            <a:off x="7276279" y="4620521"/>
            <a:ext cx="225219" cy="851016"/>
          </a:xfrm>
          <a:custGeom>
            <a:avLst/>
            <a:gdLst>
              <a:gd name="connsiteX0" fmla="*/ 144117 w 225219"/>
              <a:gd name="connsiteY0" fmla="*/ 31 h 851016"/>
              <a:gd name="connsiteX1" fmla="*/ 192670 w 225219"/>
              <a:gd name="connsiteY1" fmla="*/ 242792 h 851016"/>
              <a:gd name="connsiteX2" fmla="*/ 6553 w 225219"/>
              <a:gd name="connsiteY2" fmla="*/ 671670 h 851016"/>
              <a:gd name="connsiteX3" fmla="*/ 47013 w 225219"/>
              <a:gd name="connsiteY3" fmla="*/ 550290 h 851016"/>
              <a:gd name="connsiteX4" fmla="*/ 95565 w 225219"/>
              <a:gd name="connsiteY4" fmla="*/ 849695 h 851016"/>
              <a:gd name="connsiteX5" fmla="*/ 63197 w 225219"/>
              <a:gd name="connsiteY5" fmla="*/ 647394 h 851016"/>
              <a:gd name="connsiteX6" fmla="*/ 200762 w 225219"/>
              <a:gd name="connsiteY6" fmla="*/ 356081 h 851016"/>
              <a:gd name="connsiteX7" fmla="*/ 160302 w 225219"/>
              <a:gd name="connsiteY7" fmla="*/ 412725 h 851016"/>
              <a:gd name="connsiteX8" fmla="*/ 225038 w 225219"/>
              <a:gd name="connsiteY8" fmla="*/ 226608 h 851016"/>
              <a:gd name="connsiteX9" fmla="*/ 144117 w 225219"/>
              <a:gd name="connsiteY9" fmla="*/ 31 h 8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219" h="851016">
                <a:moveTo>
                  <a:pt x="144117" y="31"/>
                </a:moveTo>
                <a:cubicBezTo>
                  <a:pt x="138722" y="2728"/>
                  <a:pt x="215597" y="130852"/>
                  <a:pt x="192670" y="242792"/>
                </a:cubicBezTo>
                <a:cubicBezTo>
                  <a:pt x="169743" y="354732"/>
                  <a:pt x="30829" y="620420"/>
                  <a:pt x="6553" y="671670"/>
                </a:cubicBezTo>
                <a:cubicBezTo>
                  <a:pt x="-17723" y="722920"/>
                  <a:pt x="32178" y="520619"/>
                  <a:pt x="47013" y="550290"/>
                </a:cubicBezTo>
                <a:cubicBezTo>
                  <a:pt x="61848" y="579961"/>
                  <a:pt x="92868" y="833511"/>
                  <a:pt x="95565" y="849695"/>
                </a:cubicBezTo>
                <a:cubicBezTo>
                  <a:pt x="98262" y="865879"/>
                  <a:pt x="45664" y="729663"/>
                  <a:pt x="63197" y="647394"/>
                </a:cubicBezTo>
                <a:cubicBezTo>
                  <a:pt x="80730" y="565125"/>
                  <a:pt x="184578" y="395192"/>
                  <a:pt x="200762" y="356081"/>
                </a:cubicBezTo>
                <a:cubicBezTo>
                  <a:pt x="216946" y="316970"/>
                  <a:pt x="156256" y="434304"/>
                  <a:pt x="160302" y="412725"/>
                </a:cubicBezTo>
                <a:cubicBezTo>
                  <a:pt x="164348" y="391146"/>
                  <a:pt x="229084" y="287298"/>
                  <a:pt x="225038" y="226608"/>
                </a:cubicBezTo>
                <a:cubicBezTo>
                  <a:pt x="220992" y="165918"/>
                  <a:pt x="149512" y="-2666"/>
                  <a:pt x="144117" y="3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9" name="フリーフォーム 2428">
            <a:extLst>
              <a:ext uri="{FF2B5EF4-FFF2-40B4-BE49-F238E27FC236}">
                <a16:creationId xmlns:a16="http://schemas.microsoft.com/office/drawing/2014/main" id="{3396061D-2BCB-4B9F-18A7-D3FD93751583}"/>
              </a:ext>
            </a:extLst>
          </p:cNvPr>
          <p:cNvSpPr/>
          <p:nvPr/>
        </p:nvSpPr>
        <p:spPr>
          <a:xfrm>
            <a:off x="3656913" y="5575412"/>
            <a:ext cx="391950" cy="611659"/>
          </a:xfrm>
          <a:custGeom>
            <a:avLst/>
            <a:gdLst>
              <a:gd name="connsiteX0" fmla="*/ 687 w 391950"/>
              <a:gd name="connsiteY0" fmla="*/ 0 h 611659"/>
              <a:gd name="connsiteX1" fmla="*/ 122068 w 391950"/>
              <a:gd name="connsiteY1" fmla="*/ 307498 h 611659"/>
              <a:gd name="connsiteX2" fmla="*/ 389105 w 391950"/>
              <a:gd name="connsiteY2" fmla="*/ 606903 h 611659"/>
              <a:gd name="connsiteX3" fmla="*/ 251540 w 391950"/>
              <a:gd name="connsiteY3" fmla="*/ 477430 h 611659"/>
              <a:gd name="connsiteX4" fmla="*/ 73515 w 391950"/>
              <a:gd name="connsiteY4" fmla="*/ 291314 h 611659"/>
              <a:gd name="connsiteX5" fmla="*/ 170620 w 391950"/>
              <a:gd name="connsiteY5" fmla="*/ 307498 h 611659"/>
              <a:gd name="connsiteX6" fmla="*/ 687 w 391950"/>
              <a:gd name="connsiteY6" fmla="*/ 0 h 61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950" h="611659">
                <a:moveTo>
                  <a:pt x="687" y="0"/>
                </a:moveTo>
                <a:cubicBezTo>
                  <a:pt x="-7405" y="0"/>
                  <a:pt x="57332" y="206348"/>
                  <a:pt x="122068" y="307498"/>
                </a:cubicBezTo>
                <a:cubicBezTo>
                  <a:pt x="186804" y="408649"/>
                  <a:pt x="367526" y="578581"/>
                  <a:pt x="389105" y="606903"/>
                </a:cubicBezTo>
                <a:cubicBezTo>
                  <a:pt x="410684" y="635225"/>
                  <a:pt x="304138" y="530028"/>
                  <a:pt x="251540" y="477430"/>
                </a:cubicBezTo>
                <a:cubicBezTo>
                  <a:pt x="198942" y="424832"/>
                  <a:pt x="87002" y="319636"/>
                  <a:pt x="73515" y="291314"/>
                </a:cubicBezTo>
                <a:cubicBezTo>
                  <a:pt x="60028" y="262992"/>
                  <a:pt x="177363" y="350655"/>
                  <a:pt x="170620" y="307498"/>
                </a:cubicBezTo>
                <a:cubicBezTo>
                  <a:pt x="163877" y="264341"/>
                  <a:pt x="8779" y="0"/>
                  <a:pt x="687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0" name="フリーフォーム 2429">
            <a:extLst>
              <a:ext uri="{FF2B5EF4-FFF2-40B4-BE49-F238E27FC236}">
                <a16:creationId xmlns:a16="http://schemas.microsoft.com/office/drawing/2014/main" id="{B43C497A-44B8-5A9D-4CA2-0C464A3B9617}"/>
              </a:ext>
            </a:extLst>
          </p:cNvPr>
          <p:cNvSpPr/>
          <p:nvPr/>
        </p:nvSpPr>
        <p:spPr>
          <a:xfrm>
            <a:off x="6132746" y="1861168"/>
            <a:ext cx="777949" cy="517890"/>
          </a:xfrm>
          <a:custGeom>
            <a:avLst/>
            <a:gdLst>
              <a:gd name="connsiteX0" fmla="*/ 1017 w 777949"/>
              <a:gd name="connsiteY0" fmla="*/ 0 h 517890"/>
              <a:gd name="connsiteX1" fmla="*/ 478447 w 777949"/>
              <a:gd name="connsiteY1" fmla="*/ 242761 h 517890"/>
              <a:gd name="connsiteX2" fmla="*/ 777852 w 777949"/>
              <a:gd name="connsiteY2" fmla="*/ 517890 h 517890"/>
              <a:gd name="connsiteX3" fmla="*/ 510815 w 777949"/>
              <a:gd name="connsiteY3" fmla="*/ 242761 h 517890"/>
              <a:gd name="connsiteX4" fmla="*/ 462263 w 777949"/>
              <a:gd name="connsiteY4" fmla="*/ 194209 h 517890"/>
              <a:gd name="connsiteX5" fmla="*/ 616012 w 777949"/>
              <a:gd name="connsiteY5" fmla="*/ 242761 h 517890"/>
              <a:gd name="connsiteX6" fmla="*/ 1017 w 777949"/>
              <a:gd name="connsiteY6" fmla="*/ 0 h 517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949" h="517890">
                <a:moveTo>
                  <a:pt x="1017" y="0"/>
                </a:moveTo>
                <a:cubicBezTo>
                  <a:pt x="-21910" y="0"/>
                  <a:pt x="348975" y="156446"/>
                  <a:pt x="478447" y="242761"/>
                </a:cubicBezTo>
                <a:cubicBezTo>
                  <a:pt x="607920" y="329076"/>
                  <a:pt x="772457" y="517890"/>
                  <a:pt x="777852" y="517890"/>
                </a:cubicBezTo>
                <a:cubicBezTo>
                  <a:pt x="783247" y="517890"/>
                  <a:pt x="563413" y="296708"/>
                  <a:pt x="510815" y="242761"/>
                </a:cubicBezTo>
                <a:cubicBezTo>
                  <a:pt x="458217" y="188814"/>
                  <a:pt x="444730" y="194209"/>
                  <a:pt x="462263" y="194209"/>
                </a:cubicBezTo>
                <a:cubicBezTo>
                  <a:pt x="479796" y="194209"/>
                  <a:pt x="687492" y="276478"/>
                  <a:pt x="616012" y="242761"/>
                </a:cubicBezTo>
                <a:cubicBezTo>
                  <a:pt x="544532" y="209044"/>
                  <a:pt x="23944" y="0"/>
                  <a:pt x="1017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1" name="フリーフォーム 2430">
            <a:extLst>
              <a:ext uri="{FF2B5EF4-FFF2-40B4-BE49-F238E27FC236}">
                <a16:creationId xmlns:a16="http://schemas.microsoft.com/office/drawing/2014/main" id="{23A07C03-26D1-F7C3-31EC-66E5231444B0}"/>
              </a:ext>
            </a:extLst>
          </p:cNvPr>
          <p:cNvSpPr/>
          <p:nvPr/>
        </p:nvSpPr>
        <p:spPr>
          <a:xfrm>
            <a:off x="6637044" y="6290501"/>
            <a:ext cx="517304" cy="533978"/>
          </a:xfrm>
          <a:custGeom>
            <a:avLst/>
            <a:gdLst>
              <a:gd name="connsiteX0" fmla="*/ 517289 w 517304"/>
              <a:gd name="connsiteY0" fmla="*/ 232 h 533978"/>
              <a:gd name="connsiteX1" fmla="*/ 331023 w 517304"/>
              <a:gd name="connsiteY1" fmla="*/ 220366 h 533978"/>
              <a:gd name="connsiteX2" fmla="*/ 26223 w 517304"/>
              <a:gd name="connsiteY2" fmla="*/ 432032 h 533978"/>
              <a:gd name="connsiteX3" fmla="*/ 237889 w 517304"/>
              <a:gd name="connsiteY3" fmla="*/ 321966 h 533978"/>
              <a:gd name="connsiteX4" fmla="*/ 823 w 517304"/>
              <a:gd name="connsiteY4" fmla="*/ 533632 h 533978"/>
              <a:gd name="connsiteX5" fmla="*/ 339489 w 517304"/>
              <a:gd name="connsiteY5" fmla="*/ 262699 h 533978"/>
              <a:gd name="connsiteX6" fmla="*/ 517289 w 517304"/>
              <a:gd name="connsiteY6" fmla="*/ 232 h 53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304" h="533978">
                <a:moveTo>
                  <a:pt x="517289" y="232"/>
                </a:moveTo>
                <a:cubicBezTo>
                  <a:pt x="515878" y="-6824"/>
                  <a:pt x="412867" y="148399"/>
                  <a:pt x="331023" y="220366"/>
                </a:cubicBezTo>
                <a:cubicBezTo>
                  <a:pt x="249179" y="292333"/>
                  <a:pt x="41745" y="415099"/>
                  <a:pt x="26223" y="432032"/>
                </a:cubicBezTo>
                <a:cubicBezTo>
                  <a:pt x="10701" y="448965"/>
                  <a:pt x="242122" y="305033"/>
                  <a:pt x="237889" y="321966"/>
                </a:cubicBezTo>
                <a:cubicBezTo>
                  <a:pt x="233656" y="338899"/>
                  <a:pt x="-16110" y="543510"/>
                  <a:pt x="823" y="533632"/>
                </a:cubicBezTo>
                <a:cubicBezTo>
                  <a:pt x="17756" y="523754"/>
                  <a:pt x="253411" y="345954"/>
                  <a:pt x="339489" y="262699"/>
                </a:cubicBezTo>
                <a:cubicBezTo>
                  <a:pt x="425567" y="179444"/>
                  <a:pt x="518700" y="7288"/>
                  <a:pt x="517289" y="2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2" name="フリーフォーム 2431">
            <a:extLst>
              <a:ext uri="{FF2B5EF4-FFF2-40B4-BE49-F238E27FC236}">
                <a16:creationId xmlns:a16="http://schemas.microsoft.com/office/drawing/2014/main" id="{60E4C0C2-4534-8A8A-6D70-69B78A03F934}"/>
              </a:ext>
            </a:extLst>
          </p:cNvPr>
          <p:cNvSpPr/>
          <p:nvPr/>
        </p:nvSpPr>
        <p:spPr>
          <a:xfrm>
            <a:off x="4014881" y="5996887"/>
            <a:ext cx="637830" cy="680488"/>
          </a:xfrm>
          <a:custGeom>
            <a:avLst/>
            <a:gdLst>
              <a:gd name="connsiteX0" fmla="*/ 859 w 637830"/>
              <a:gd name="connsiteY0" fmla="*/ 53 h 680488"/>
              <a:gd name="connsiteX1" fmla="*/ 298039 w 637830"/>
              <a:gd name="connsiteY1" fmla="*/ 464873 h 680488"/>
              <a:gd name="connsiteX2" fmla="*/ 221839 w 637830"/>
              <a:gd name="connsiteY2" fmla="*/ 365813 h 680488"/>
              <a:gd name="connsiteX3" fmla="*/ 633319 w 637830"/>
              <a:gd name="connsiteY3" fmla="*/ 678233 h 680488"/>
              <a:gd name="connsiteX4" fmla="*/ 427579 w 637830"/>
              <a:gd name="connsiteY4" fmla="*/ 502973 h 680488"/>
              <a:gd name="connsiteX5" fmla="*/ 214219 w 637830"/>
              <a:gd name="connsiteY5" fmla="*/ 434393 h 680488"/>
              <a:gd name="connsiteX6" fmla="*/ 859 w 637830"/>
              <a:gd name="connsiteY6" fmla="*/ 53 h 68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7830" h="680488">
                <a:moveTo>
                  <a:pt x="859" y="53"/>
                </a:moveTo>
                <a:cubicBezTo>
                  <a:pt x="14829" y="5133"/>
                  <a:pt x="261209" y="403913"/>
                  <a:pt x="298039" y="464873"/>
                </a:cubicBezTo>
                <a:cubicBezTo>
                  <a:pt x="334869" y="525833"/>
                  <a:pt x="165959" y="330253"/>
                  <a:pt x="221839" y="365813"/>
                </a:cubicBezTo>
                <a:cubicBezTo>
                  <a:pt x="277719" y="401373"/>
                  <a:pt x="599029" y="655373"/>
                  <a:pt x="633319" y="678233"/>
                </a:cubicBezTo>
                <a:cubicBezTo>
                  <a:pt x="667609" y="701093"/>
                  <a:pt x="497429" y="543613"/>
                  <a:pt x="427579" y="502973"/>
                </a:cubicBezTo>
                <a:cubicBezTo>
                  <a:pt x="357729" y="462333"/>
                  <a:pt x="281529" y="515673"/>
                  <a:pt x="214219" y="434393"/>
                </a:cubicBezTo>
                <a:cubicBezTo>
                  <a:pt x="146909" y="353113"/>
                  <a:pt x="-13111" y="-5027"/>
                  <a:pt x="859" y="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3" name="フリーフォーム 2432">
            <a:extLst>
              <a:ext uri="{FF2B5EF4-FFF2-40B4-BE49-F238E27FC236}">
                <a16:creationId xmlns:a16="http://schemas.microsoft.com/office/drawing/2014/main" id="{05DB2048-BAA3-2D8E-DB77-FAA25FC320CE}"/>
              </a:ext>
            </a:extLst>
          </p:cNvPr>
          <p:cNvSpPr/>
          <p:nvPr/>
        </p:nvSpPr>
        <p:spPr>
          <a:xfrm>
            <a:off x="3196793" y="3589455"/>
            <a:ext cx="242270" cy="1254785"/>
          </a:xfrm>
          <a:custGeom>
            <a:avLst/>
            <a:gdLst>
              <a:gd name="connsiteX0" fmla="*/ 221321 w 242270"/>
              <a:gd name="connsiteY0" fmla="*/ 46374 h 1254785"/>
              <a:gd name="connsiteX1" fmla="*/ 3607 w 242270"/>
              <a:gd name="connsiteY1" fmla="*/ 688631 h 1254785"/>
              <a:gd name="connsiteX2" fmla="*/ 79807 w 242270"/>
              <a:gd name="connsiteY2" fmla="*/ 481802 h 1254785"/>
              <a:gd name="connsiteX3" fmla="*/ 3607 w 242270"/>
              <a:gd name="connsiteY3" fmla="*/ 1254688 h 1254785"/>
              <a:gd name="connsiteX4" fmla="*/ 58036 w 242270"/>
              <a:gd name="connsiteY4" fmla="*/ 536231 h 1254785"/>
              <a:gd name="connsiteX5" fmla="*/ 134236 w 242270"/>
              <a:gd name="connsiteY5" fmla="*/ 645088 h 1254785"/>
              <a:gd name="connsiteX6" fmla="*/ 112464 w 242270"/>
              <a:gd name="connsiteY6" fmla="*/ 514459 h 1254785"/>
              <a:gd name="connsiteX7" fmla="*/ 221321 w 242270"/>
              <a:gd name="connsiteY7" fmla="*/ 100802 h 1254785"/>
              <a:gd name="connsiteX8" fmla="*/ 221321 w 242270"/>
              <a:gd name="connsiteY8" fmla="*/ 46374 h 125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70" h="1254785">
                <a:moveTo>
                  <a:pt x="221321" y="46374"/>
                </a:moveTo>
                <a:cubicBezTo>
                  <a:pt x="185035" y="144345"/>
                  <a:pt x="27193" y="616060"/>
                  <a:pt x="3607" y="688631"/>
                </a:cubicBezTo>
                <a:cubicBezTo>
                  <a:pt x="-19979" y="761202"/>
                  <a:pt x="79807" y="387459"/>
                  <a:pt x="79807" y="481802"/>
                </a:cubicBezTo>
                <a:cubicBezTo>
                  <a:pt x="79807" y="576145"/>
                  <a:pt x="7235" y="1245617"/>
                  <a:pt x="3607" y="1254688"/>
                </a:cubicBezTo>
                <a:cubicBezTo>
                  <a:pt x="-21" y="1263759"/>
                  <a:pt x="36264" y="637831"/>
                  <a:pt x="58036" y="536231"/>
                </a:cubicBezTo>
                <a:cubicBezTo>
                  <a:pt x="79807" y="434631"/>
                  <a:pt x="125165" y="648717"/>
                  <a:pt x="134236" y="645088"/>
                </a:cubicBezTo>
                <a:cubicBezTo>
                  <a:pt x="143307" y="641459"/>
                  <a:pt x="97950" y="605173"/>
                  <a:pt x="112464" y="514459"/>
                </a:cubicBezTo>
                <a:cubicBezTo>
                  <a:pt x="126978" y="423745"/>
                  <a:pt x="221321" y="100802"/>
                  <a:pt x="221321" y="100802"/>
                </a:cubicBezTo>
                <a:cubicBezTo>
                  <a:pt x="239464" y="24602"/>
                  <a:pt x="257607" y="-51597"/>
                  <a:pt x="221321" y="4637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4" name="フリーフォーム 2433">
            <a:extLst>
              <a:ext uri="{FF2B5EF4-FFF2-40B4-BE49-F238E27FC236}">
                <a16:creationId xmlns:a16="http://schemas.microsoft.com/office/drawing/2014/main" id="{EEDCE392-071A-C282-5C27-DB8C8703E325}"/>
              </a:ext>
            </a:extLst>
          </p:cNvPr>
          <p:cNvSpPr/>
          <p:nvPr/>
        </p:nvSpPr>
        <p:spPr>
          <a:xfrm>
            <a:off x="3390798" y="1659344"/>
            <a:ext cx="1132458" cy="1046780"/>
          </a:xfrm>
          <a:custGeom>
            <a:avLst/>
            <a:gdLst>
              <a:gd name="connsiteX0" fmla="*/ 1130402 w 1132458"/>
              <a:gd name="connsiteY0" fmla="*/ 4356 h 1046780"/>
              <a:gd name="connsiteX1" fmla="*/ 127102 w 1132458"/>
              <a:gd name="connsiteY1" fmla="*/ 880656 h 1046780"/>
              <a:gd name="connsiteX2" fmla="*/ 533502 w 1132458"/>
              <a:gd name="connsiteY2" fmla="*/ 588556 h 1046780"/>
              <a:gd name="connsiteX3" fmla="*/ 102 w 1132458"/>
              <a:gd name="connsiteY3" fmla="*/ 1045756 h 1046780"/>
              <a:gd name="connsiteX4" fmla="*/ 584302 w 1132458"/>
              <a:gd name="connsiteY4" fmla="*/ 436156 h 1046780"/>
              <a:gd name="connsiteX5" fmla="*/ 393802 w 1132458"/>
              <a:gd name="connsiteY5" fmla="*/ 537756 h 1046780"/>
              <a:gd name="connsiteX6" fmla="*/ 1130402 w 1132458"/>
              <a:gd name="connsiteY6" fmla="*/ 4356 h 104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2458" h="1046780">
                <a:moveTo>
                  <a:pt x="1130402" y="4356"/>
                </a:moveTo>
                <a:cubicBezTo>
                  <a:pt x="1085952" y="61506"/>
                  <a:pt x="226585" y="783289"/>
                  <a:pt x="127102" y="880656"/>
                </a:cubicBezTo>
                <a:cubicBezTo>
                  <a:pt x="27619" y="978023"/>
                  <a:pt x="554669" y="561039"/>
                  <a:pt x="533502" y="588556"/>
                </a:cubicBezTo>
                <a:cubicBezTo>
                  <a:pt x="512335" y="616073"/>
                  <a:pt x="-8365" y="1071156"/>
                  <a:pt x="102" y="1045756"/>
                </a:cubicBezTo>
                <a:cubicBezTo>
                  <a:pt x="8569" y="1020356"/>
                  <a:pt x="518685" y="520823"/>
                  <a:pt x="584302" y="436156"/>
                </a:cubicBezTo>
                <a:cubicBezTo>
                  <a:pt x="649919" y="351489"/>
                  <a:pt x="302785" y="605489"/>
                  <a:pt x="393802" y="537756"/>
                </a:cubicBezTo>
                <a:cubicBezTo>
                  <a:pt x="484819" y="470023"/>
                  <a:pt x="1174852" y="-52794"/>
                  <a:pt x="1130402" y="435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5" name="フリーフォーム 2434">
            <a:extLst>
              <a:ext uri="{FF2B5EF4-FFF2-40B4-BE49-F238E27FC236}">
                <a16:creationId xmlns:a16="http://schemas.microsoft.com/office/drawing/2014/main" id="{E2EF5FD6-A9A7-C484-BE7D-77753751D5D7}"/>
              </a:ext>
            </a:extLst>
          </p:cNvPr>
          <p:cNvSpPr/>
          <p:nvPr/>
        </p:nvSpPr>
        <p:spPr>
          <a:xfrm>
            <a:off x="7454882" y="3870582"/>
            <a:ext cx="227771" cy="1555201"/>
          </a:xfrm>
          <a:custGeom>
            <a:avLst/>
            <a:gdLst>
              <a:gd name="connsiteX0" fmla="*/ 18 w 227771"/>
              <a:gd name="connsiteY0" fmla="*/ 2918 h 1555201"/>
              <a:gd name="connsiteX1" fmla="*/ 215918 w 227771"/>
              <a:gd name="connsiteY1" fmla="*/ 1082418 h 1555201"/>
              <a:gd name="connsiteX2" fmla="*/ 190518 w 227771"/>
              <a:gd name="connsiteY2" fmla="*/ 980818 h 1555201"/>
              <a:gd name="connsiteX3" fmla="*/ 114318 w 227771"/>
              <a:gd name="connsiteY3" fmla="*/ 1552318 h 1555201"/>
              <a:gd name="connsiteX4" fmla="*/ 165118 w 227771"/>
              <a:gd name="connsiteY4" fmla="*/ 1184018 h 1555201"/>
              <a:gd name="connsiteX5" fmla="*/ 203218 w 227771"/>
              <a:gd name="connsiteY5" fmla="*/ 777618 h 1555201"/>
              <a:gd name="connsiteX6" fmla="*/ 18 w 227771"/>
              <a:gd name="connsiteY6" fmla="*/ 2918 h 155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771" h="1555201">
                <a:moveTo>
                  <a:pt x="18" y="2918"/>
                </a:moveTo>
                <a:cubicBezTo>
                  <a:pt x="2135" y="53718"/>
                  <a:pt x="184168" y="919435"/>
                  <a:pt x="215918" y="1082418"/>
                </a:cubicBezTo>
                <a:cubicBezTo>
                  <a:pt x="247668" y="1245401"/>
                  <a:pt x="207451" y="902501"/>
                  <a:pt x="190518" y="980818"/>
                </a:cubicBezTo>
                <a:cubicBezTo>
                  <a:pt x="173585" y="1059135"/>
                  <a:pt x="118551" y="1518451"/>
                  <a:pt x="114318" y="1552318"/>
                </a:cubicBezTo>
                <a:cubicBezTo>
                  <a:pt x="110085" y="1586185"/>
                  <a:pt x="150301" y="1313135"/>
                  <a:pt x="165118" y="1184018"/>
                </a:cubicBezTo>
                <a:cubicBezTo>
                  <a:pt x="179935" y="1054901"/>
                  <a:pt x="228618" y="976585"/>
                  <a:pt x="203218" y="777618"/>
                </a:cubicBezTo>
                <a:cubicBezTo>
                  <a:pt x="177818" y="578651"/>
                  <a:pt x="-2099" y="-47882"/>
                  <a:pt x="18" y="29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6" name="フリーフォーム 2435">
            <a:extLst>
              <a:ext uri="{FF2B5EF4-FFF2-40B4-BE49-F238E27FC236}">
                <a16:creationId xmlns:a16="http://schemas.microsoft.com/office/drawing/2014/main" id="{3007B5AE-160B-AA3B-5CB5-C513630F0E1A}"/>
              </a:ext>
            </a:extLst>
          </p:cNvPr>
          <p:cNvSpPr/>
          <p:nvPr/>
        </p:nvSpPr>
        <p:spPr>
          <a:xfrm>
            <a:off x="6139177" y="6663372"/>
            <a:ext cx="988398" cy="450480"/>
          </a:xfrm>
          <a:custGeom>
            <a:avLst/>
            <a:gdLst>
              <a:gd name="connsiteX0" fmla="*/ 7623 w 988398"/>
              <a:gd name="connsiteY0" fmla="*/ 448628 h 450480"/>
              <a:gd name="connsiteX1" fmla="*/ 972823 w 988398"/>
              <a:gd name="connsiteY1" fmla="*/ 4128 h 450480"/>
              <a:gd name="connsiteX2" fmla="*/ 591823 w 988398"/>
              <a:gd name="connsiteY2" fmla="*/ 232728 h 450480"/>
              <a:gd name="connsiteX3" fmla="*/ 426723 w 988398"/>
              <a:gd name="connsiteY3" fmla="*/ 334328 h 450480"/>
              <a:gd name="connsiteX4" fmla="*/ 515623 w 988398"/>
              <a:gd name="connsiteY4" fmla="*/ 169228 h 450480"/>
              <a:gd name="connsiteX5" fmla="*/ 7623 w 988398"/>
              <a:gd name="connsiteY5" fmla="*/ 448628 h 45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398" h="450480">
                <a:moveTo>
                  <a:pt x="7623" y="448628"/>
                </a:moveTo>
                <a:cubicBezTo>
                  <a:pt x="83823" y="421111"/>
                  <a:pt x="875456" y="40111"/>
                  <a:pt x="972823" y="4128"/>
                </a:cubicBezTo>
                <a:cubicBezTo>
                  <a:pt x="1070190" y="-31855"/>
                  <a:pt x="682840" y="177695"/>
                  <a:pt x="591823" y="232728"/>
                </a:cubicBezTo>
                <a:cubicBezTo>
                  <a:pt x="500806" y="287761"/>
                  <a:pt x="439423" y="344911"/>
                  <a:pt x="426723" y="334328"/>
                </a:cubicBezTo>
                <a:cubicBezTo>
                  <a:pt x="414023" y="323745"/>
                  <a:pt x="581240" y="150178"/>
                  <a:pt x="515623" y="169228"/>
                </a:cubicBezTo>
                <a:cubicBezTo>
                  <a:pt x="450006" y="188278"/>
                  <a:pt x="-68577" y="476145"/>
                  <a:pt x="7623" y="44862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7" name="フリーフォーム 2436">
            <a:extLst>
              <a:ext uri="{FF2B5EF4-FFF2-40B4-BE49-F238E27FC236}">
                <a16:creationId xmlns:a16="http://schemas.microsoft.com/office/drawing/2014/main" id="{922EF708-9F98-46BC-F432-03605B2874C8}"/>
              </a:ext>
            </a:extLst>
          </p:cNvPr>
          <p:cNvSpPr/>
          <p:nvPr/>
        </p:nvSpPr>
        <p:spPr>
          <a:xfrm>
            <a:off x="4631650" y="668669"/>
            <a:ext cx="1179206" cy="697810"/>
          </a:xfrm>
          <a:custGeom>
            <a:avLst/>
            <a:gdLst>
              <a:gd name="connsiteX0" fmla="*/ 101715 w 1179206"/>
              <a:gd name="connsiteY0" fmla="*/ 687990 h 697810"/>
              <a:gd name="connsiteX1" fmla="*/ 77809 w 1179206"/>
              <a:gd name="connsiteY1" fmla="*/ 359284 h 697810"/>
              <a:gd name="connsiteX2" fmla="*/ 472256 w 1179206"/>
              <a:gd name="connsiteY2" fmla="*/ 72413 h 697810"/>
              <a:gd name="connsiteX3" fmla="*/ 221244 w 1179206"/>
              <a:gd name="connsiteY3" fmla="*/ 66437 h 697810"/>
              <a:gd name="connsiteX4" fmla="*/ 1147597 w 1179206"/>
              <a:gd name="connsiteY4" fmla="*/ 179990 h 697810"/>
              <a:gd name="connsiteX5" fmla="*/ 890609 w 1179206"/>
              <a:gd name="connsiteY5" fmla="*/ 162060 h 697810"/>
              <a:gd name="connsiteX6" fmla="*/ 179409 w 1179206"/>
              <a:gd name="connsiteY6" fmla="*/ 696 h 697810"/>
              <a:gd name="connsiteX7" fmla="*/ 436397 w 1179206"/>
              <a:gd name="connsiteY7" fmla="*/ 114249 h 697810"/>
              <a:gd name="connsiteX8" fmla="*/ 24021 w 1179206"/>
              <a:gd name="connsiteY8" fmla="*/ 359284 h 697810"/>
              <a:gd name="connsiteX9" fmla="*/ 137574 w 1179206"/>
              <a:gd name="connsiteY9" fmla="*/ 311472 h 697810"/>
              <a:gd name="connsiteX10" fmla="*/ 115 w 1179206"/>
              <a:gd name="connsiteY10" fmla="*/ 401119 h 697810"/>
              <a:gd name="connsiteX11" fmla="*/ 113668 w 1179206"/>
              <a:gd name="connsiteY11" fmla="*/ 592366 h 697810"/>
              <a:gd name="connsiteX12" fmla="*/ 101715 w 1179206"/>
              <a:gd name="connsiteY12" fmla="*/ 687990 h 69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9206" h="697810">
                <a:moveTo>
                  <a:pt x="101715" y="687990"/>
                </a:moveTo>
                <a:cubicBezTo>
                  <a:pt x="95738" y="649143"/>
                  <a:pt x="16052" y="461880"/>
                  <a:pt x="77809" y="359284"/>
                </a:cubicBezTo>
                <a:cubicBezTo>
                  <a:pt x="139566" y="256688"/>
                  <a:pt x="448350" y="121221"/>
                  <a:pt x="472256" y="72413"/>
                </a:cubicBezTo>
                <a:cubicBezTo>
                  <a:pt x="496162" y="23605"/>
                  <a:pt x="108687" y="48507"/>
                  <a:pt x="221244" y="66437"/>
                </a:cubicBezTo>
                <a:cubicBezTo>
                  <a:pt x="333801" y="84366"/>
                  <a:pt x="1036036" y="164053"/>
                  <a:pt x="1147597" y="179990"/>
                </a:cubicBezTo>
                <a:cubicBezTo>
                  <a:pt x="1259158" y="195927"/>
                  <a:pt x="1051973" y="191942"/>
                  <a:pt x="890609" y="162060"/>
                </a:cubicBezTo>
                <a:cubicBezTo>
                  <a:pt x="729245" y="132178"/>
                  <a:pt x="255111" y="8664"/>
                  <a:pt x="179409" y="696"/>
                </a:cubicBezTo>
                <a:cubicBezTo>
                  <a:pt x="103707" y="-7272"/>
                  <a:pt x="462295" y="54484"/>
                  <a:pt x="436397" y="114249"/>
                </a:cubicBezTo>
                <a:cubicBezTo>
                  <a:pt x="410499" y="174014"/>
                  <a:pt x="73825" y="326413"/>
                  <a:pt x="24021" y="359284"/>
                </a:cubicBezTo>
                <a:cubicBezTo>
                  <a:pt x="-25783" y="392154"/>
                  <a:pt x="141558" y="304499"/>
                  <a:pt x="137574" y="311472"/>
                </a:cubicBezTo>
                <a:cubicBezTo>
                  <a:pt x="133590" y="318445"/>
                  <a:pt x="4099" y="354303"/>
                  <a:pt x="115" y="401119"/>
                </a:cubicBezTo>
                <a:cubicBezTo>
                  <a:pt x="-3869" y="447935"/>
                  <a:pt x="96735" y="543558"/>
                  <a:pt x="113668" y="592366"/>
                </a:cubicBezTo>
                <a:cubicBezTo>
                  <a:pt x="130601" y="641174"/>
                  <a:pt x="107692" y="726837"/>
                  <a:pt x="101715" y="6879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8" name="フリーフォーム 2437">
            <a:extLst>
              <a:ext uri="{FF2B5EF4-FFF2-40B4-BE49-F238E27FC236}">
                <a16:creationId xmlns:a16="http://schemas.microsoft.com/office/drawing/2014/main" id="{0407C529-6A40-A70D-DAA2-BC84A057DA2F}"/>
              </a:ext>
            </a:extLst>
          </p:cNvPr>
          <p:cNvSpPr/>
          <p:nvPr/>
        </p:nvSpPr>
        <p:spPr>
          <a:xfrm>
            <a:off x="3674188" y="7222691"/>
            <a:ext cx="600001" cy="2071211"/>
          </a:xfrm>
          <a:custGeom>
            <a:avLst/>
            <a:gdLst>
              <a:gd name="connsiteX0" fmla="*/ 403137 w 600001"/>
              <a:gd name="connsiteY0" fmla="*/ 2568 h 2071211"/>
              <a:gd name="connsiteX1" fmla="*/ 298205 w 600001"/>
              <a:gd name="connsiteY1" fmla="*/ 1201781 h 2071211"/>
              <a:gd name="connsiteX2" fmla="*/ 583019 w 600001"/>
              <a:gd name="connsiteY2" fmla="*/ 782057 h 2071211"/>
              <a:gd name="connsiteX3" fmla="*/ 133314 w 600001"/>
              <a:gd name="connsiteY3" fmla="*/ 1486594 h 2071211"/>
              <a:gd name="connsiteX4" fmla="*/ 508068 w 600001"/>
              <a:gd name="connsiteY4" fmla="*/ 2071211 h 2071211"/>
              <a:gd name="connsiteX5" fmla="*/ 118323 w 600001"/>
              <a:gd name="connsiteY5" fmla="*/ 1486594 h 2071211"/>
              <a:gd name="connsiteX6" fmla="*/ 13392 w 600001"/>
              <a:gd name="connsiteY6" fmla="*/ 1411643 h 2071211"/>
              <a:gd name="connsiteX7" fmla="*/ 373156 w 600001"/>
              <a:gd name="connsiteY7" fmla="*/ 1216771 h 2071211"/>
              <a:gd name="connsiteX8" fmla="*/ 598009 w 600001"/>
              <a:gd name="connsiteY8" fmla="*/ 512234 h 2071211"/>
              <a:gd name="connsiteX9" fmla="*/ 478087 w 600001"/>
              <a:gd name="connsiteY9" fmla="*/ 871998 h 2071211"/>
              <a:gd name="connsiteX10" fmla="*/ 403137 w 600001"/>
              <a:gd name="connsiteY10" fmla="*/ 2568 h 207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0001" h="2071211">
                <a:moveTo>
                  <a:pt x="403137" y="2568"/>
                </a:moveTo>
                <a:cubicBezTo>
                  <a:pt x="373157" y="57532"/>
                  <a:pt x="268225" y="1071866"/>
                  <a:pt x="298205" y="1201781"/>
                </a:cubicBezTo>
                <a:cubicBezTo>
                  <a:pt x="328185" y="1331696"/>
                  <a:pt x="610501" y="734588"/>
                  <a:pt x="583019" y="782057"/>
                </a:cubicBezTo>
                <a:cubicBezTo>
                  <a:pt x="555537" y="829526"/>
                  <a:pt x="145806" y="1271735"/>
                  <a:pt x="133314" y="1486594"/>
                </a:cubicBezTo>
                <a:cubicBezTo>
                  <a:pt x="120822" y="1701453"/>
                  <a:pt x="510566" y="2071211"/>
                  <a:pt x="508068" y="2071211"/>
                </a:cubicBezTo>
                <a:cubicBezTo>
                  <a:pt x="505570" y="2071211"/>
                  <a:pt x="200769" y="1596522"/>
                  <a:pt x="118323" y="1486594"/>
                </a:cubicBezTo>
                <a:cubicBezTo>
                  <a:pt x="35877" y="1376666"/>
                  <a:pt x="-29080" y="1456614"/>
                  <a:pt x="13392" y="1411643"/>
                </a:cubicBezTo>
                <a:cubicBezTo>
                  <a:pt x="55864" y="1366672"/>
                  <a:pt x="275720" y="1366672"/>
                  <a:pt x="373156" y="1216771"/>
                </a:cubicBezTo>
                <a:cubicBezTo>
                  <a:pt x="470592" y="1066870"/>
                  <a:pt x="580521" y="569696"/>
                  <a:pt x="598009" y="512234"/>
                </a:cubicBezTo>
                <a:cubicBezTo>
                  <a:pt x="615498" y="454772"/>
                  <a:pt x="513064" y="951946"/>
                  <a:pt x="478087" y="871998"/>
                </a:cubicBezTo>
                <a:cubicBezTo>
                  <a:pt x="443110" y="792050"/>
                  <a:pt x="433117" y="-52396"/>
                  <a:pt x="403137" y="256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9" name="フリーフォーム 2438">
            <a:extLst>
              <a:ext uri="{FF2B5EF4-FFF2-40B4-BE49-F238E27FC236}">
                <a16:creationId xmlns:a16="http://schemas.microsoft.com/office/drawing/2014/main" id="{73D1E48B-40EC-BB08-BAE0-6F0D40CC8E45}"/>
              </a:ext>
            </a:extLst>
          </p:cNvPr>
          <p:cNvSpPr/>
          <p:nvPr/>
        </p:nvSpPr>
        <p:spPr>
          <a:xfrm>
            <a:off x="4720643" y="8058303"/>
            <a:ext cx="310228" cy="2159094"/>
          </a:xfrm>
          <a:custGeom>
            <a:avLst/>
            <a:gdLst>
              <a:gd name="connsiteX0" fmla="*/ 1259 w 310228"/>
              <a:gd name="connsiteY0" fmla="*/ 6405 h 2159094"/>
              <a:gd name="connsiteX1" fmla="*/ 181141 w 310228"/>
              <a:gd name="connsiteY1" fmla="*/ 1415481 h 2159094"/>
              <a:gd name="connsiteX2" fmla="*/ 166150 w 310228"/>
              <a:gd name="connsiteY2" fmla="*/ 965776 h 2159094"/>
              <a:gd name="connsiteX3" fmla="*/ 181141 w 310228"/>
              <a:gd name="connsiteY3" fmla="*/ 2149999 h 2159094"/>
              <a:gd name="connsiteX4" fmla="*/ 211121 w 310228"/>
              <a:gd name="connsiteY4" fmla="*/ 1475441 h 2159094"/>
              <a:gd name="connsiteX5" fmla="*/ 286072 w 310228"/>
              <a:gd name="connsiteY5" fmla="*/ 785894 h 2159094"/>
              <a:gd name="connsiteX6" fmla="*/ 286072 w 310228"/>
              <a:gd name="connsiteY6" fmla="*/ 890825 h 2159094"/>
              <a:gd name="connsiteX7" fmla="*/ 1259 w 310228"/>
              <a:gd name="connsiteY7" fmla="*/ 6405 h 215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228" h="2159094">
                <a:moveTo>
                  <a:pt x="1259" y="6405"/>
                </a:moveTo>
                <a:cubicBezTo>
                  <a:pt x="-16229" y="93848"/>
                  <a:pt x="153659" y="1255586"/>
                  <a:pt x="181141" y="1415481"/>
                </a:cubicBezTo>
                <a:cubicBezTo>
                  <a:pt x="208623" y="1575376"/>
                  <a:pt x="166150" y="843356"/>
                  <a:pt x="166150" y="965776"/>
                </a:cubicBezTo>
                <a:cubicBezTo>
                  <a:pt x="166150" y="1088196"/>
                  <a:pt x="173646" y="2065055"/>
                  <a:pt x="181141" y="2149999"/>
                </a:cubicBezTo>
                <a:cubicBezTo>
                  <a:pt x="188636" y="2234943"/>
                  <a:pt x="193632" y="1702792"/>
                  <a:pt x="211121" y="1475441"/>
                </a:cubicBezTo>
                <a:cubicBezTo>
                  <a:pt x="228610" y="1248090"/>
                  <a:pt x="273580" y="883330"/>
                  <a:pt x="286072" y="785894"/>
                </a:cubicBezTo>
                <a:cubicBezTo>
                  <a:pt x="298564" y="688458"/>
                  <a:pt x="333541" y="1028235"/>
                  <a:pt x="286072" y="890825"/>
                </a:cubicBezTo>
                <a:cubicBezTo>
                  <a:pt x="238603" y="753415"/>
                  <a:pt x="18747" y="-81038"/>
                  <a:pt x="1259" y="640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0" name="フリーフォーム 2439">
            <a:extLst>
              <a:ext uri="{FF2B5EF4-FFF2-40B4-BE49-F238E27FC236}">
                <a16:creationId xmlns:a16="http://schemas.microsoft.com/office/drawing/2014/main" id="{938CEB78-CCD7-11DB-933F-653FA8540692}"/>
              </a:ext>
            </a:extLst>
          </p:cNvPr>
          <p:cNvSpPr/>
          <p:nvPr/>
        </p:nvSpPr>
        <p:spPr>
          <a:xfrm>
            <a:off x="5538565" y="8971320"/>
            <a:ext cx="1026047" cy="847744"/>
          </a:xfrm>
          <a:custGeom>
            <a:avLst/>
            <a:gdLst>
              <a:gd name="connsiteX0" fmla="*/ 967166 w 1026047"/>
              <a:gd name="connsiteY0" fmla="*/ 52759 h 847744"/>
              <a:gd name="connsiteX1" fmla="*/ 127717 w 1026047"/>
              <a:gd name="connsiteY1" fmla="*/ 772287 h 847744"/>
              <a:gd name="connsiteX2" fmla="*/ 37776 w 1026047"/>
              <a:gd name="connsiteY2" fmla="*/ 802267 h 847744"/>
              <a:gd name="connsiteX3" fmla="*/ 472491 w 1026047"/>
              <a:gd name="connsiteY3" fmla="*/ 562424 h 847744"/>
              <a:gd name="connsiteX4" fmla="*/ 712333 w 1026047"/>
              <a:gd name="connsiteY4" fmla="*/ 457493 h 847744"/>
              <a:gd name="connsiteX5" fmla="*/ 637383 w 1026047"/>
              <a:gd name="connsiteY5" fmla="*/ 442503 h 847744"/>
              <a:gd name="connsiteX6" fmla="*/ 922196 w 1026047"/>
              <a:gd name="connsiteY6" fmla="*/ 97729 h 847744"/>
              <a:gd name="connsiteX7" fmla="*/ 967166 w 1026047"/>
              <a:gd name="connsiteY7" fmla="*/ 52759 h 84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047" h="847744">
                <a:moveTo>
                  <a:pt x="967166" y="52759"/>
                </a:moveTo>
                <a:cubicBezTo>
                  <a:pt x="834753" y="165185"/>
                  <a:pt x="282615" y="647369"/>
                  <a:pt x="127717" y="772287"/>
                </a:cubicBezTo>
                <a:cubicBezTo>
                  <a:pt x="-27181" y="897205"/>
                  <a:pt x="-19686" y="837244"/>
                  <a:pt x="37776" y="802267"/>
                </a:cubicBezTo>
                <a:cubicBezTo>
                  <a:pt x="95238" y="767290"/>
                  <a:pt x="360065" y="619886"/>
                  <a:pt x="472491" y="562424"/>
                </a:cubicBezTo>
                <a:cubicBezTo>
                  <a:pt x="584917" y="504962"/>
                  <a:pt x="712333" y="457493"/>
                  <a:pt x="712333" y="457493"/>
                </a:cubicBezTo>
                <a:cubicBezTo>
                  <a:pt x="739815" y="437506"/>
                  <a:pt x="602406" y="502464"/>
                  <a:pt x="637383" y="442503"/>
                </a:cubicBezTo>
                <a:cubicBezTo>
                  <a:pt x="672360" y="382542"/>
                  <a:pt x="869730" y="162686"/>
                  <a:pt x="922196" y="97729"/>
                </a:cubicBezTo>
                <a:cubicBezTo>
                  <a:pt x="974662" y="32772"/>
                  <a:pt x="1099579" y="-59667"/>
                  <a:pt x="967166" y="5275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1" name="フリーフォーム 2440">
            <a:extLst>
              <a:ext uri="{FF2B5EF4-FFF2-40B4-BE49-F238E27FC236}">
                <a16:creationId xmlns:a16="http://schemas.microsoft.com/office/drawing/2014/main" id="{915A7E84-B1A9-93F2-76D1-2756F0AA0918}"/>
              </a:ext>
            </a:extLst>
          </p:cNvPr>
          <p:cNvSpPr/>
          <p:nvPr/>
        </p:nvSpPr>
        <p:spPr>
          <a:xfrm>
            <a:off x="4189467" y="7510053"/>
            <a:ext cx="545633" cy="2099446"/>
          </a:xfrm>
          <a:custGeom>
            <a:avLst/>
            <a:gdLst>
              <a:gd name="connsiteX0" fmla="*/ 442494 w 545633"/>
              <a:gd name="connsiteY0" fmla="*/ 134931 h 2099446"/>
              <a:gd name="connsiteX1" fmla="*/ 262612 w 545633"/>
              <a:gd name="connsiteY1" fmla="*/ 524675 h 2099446"/>
              <a:gd name="connsiteX2" fmla="*/ 82730 w 545633"/>
              <a:gd name="connsiteY2" fmla="*/ 1079311 h 2099446"/>
              <a:gd name="connsiteX3" fmla="*/ 112710 w 545633"/>
              <a:gd name="connsiteY3" fmla="*/ 1544006 h 2099446"/>
              <a:gd name="connsiteX4" fmla="*/ 67740 w 545633"/>
              <a:gd name="connsiteY4" fmla="*/ 1364124 h 2099446"/>
              <a:gd name="connsiteX5" fmla="*/ 307582 w 545633"/>
              <a:gd name="connsiteY5" fmla="*/ 2098642 h 2099446"/>
              <a:gd name="connsiteX6" fmla="*/ 127700 w 545633"/>
              <a:gd name="connsiteY6" fmla="*/ 1499036 h 2099446"/>
              <a:gd name="connsiteX7" fmla="*/ 7779 w 545633"/>
              <a:gd name="connsiteY7" fmla="*/ 1094301 h 2099446"/>
              <a:gd name="connsiteX8" fmla="*/ 352553 w 545633"/>
              <a:gd name="connsiteY8" fmla="*/ 464714 h 2099446"/>
              <a:gd name="connsiteX9" fmla="*/ 202651 w 545633"/>
              <a:gd name="connsiteY9" fmla="*/ 629606 h 2099446"/>
              <a:gd name="connsiteX10" fmla="*/ 532435 w 545633"/>
              <a:gd name="connsiteY10" fmla="*/ 29999 h 2099446"/>
              <a:gd name="connsiteX11" fmla="*/ 442494 w 545633"/>
              <a:gd name="connsiteY11" fmla="*/ 134931 h 209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5633" h="2099446">
                <a:moveTo>
                  <a:pt x="442494" y="134931"/>
                </a:moveTo>
                <a:cubicBezTo>
                  <a:pt x="397524" y="217377"/>
                  <a:pt x="322573" y="367278"/>
                  <a:pt x="262612" y="524675"/>
                </a:cubicBezTo>
                <a:cubicBezTo>
                  <a:pt x="202651" y="682072"/>
                  <a:pt x="107714" y="909423"/>
                  <a:pt x="82730" y="1079311"/>
                </a:cubicBezTo>
                <a:cubicBezTo>
                  <a:pt x="57746" y="1249200"/>
                  <a:pt x="115208" y="1496537"/>
                  <a:pt x="112710" y="1544006"/>
                </a:cubicBezTo>
                <a:cubicBezTo>
                  <a:pt x="110212" y="1591475"/>
                  <a:pt x="35261" y="1271685"/>
                  <a:pt x="67740" y="1364124"/>
                </a:cubicBezTo>
                <a:cubicBezTo>
                  <a:pt x="100219" y="1456563"/>
                  <a:pt x="297589" y="2076157"/>
                  <a:pt x="307582" y="2098642"/>
                </a:cubicBezTo>
                <a:cubicBezTo>
                  <a:pt x="317575" y="2121127"/>
                  <a:pt x="177667" y="1666426"/>
                  <a:pt x="127700" y="1499036"/>
                </a:cubicBezTo>
                <a:cubicBezTo>
                  <a:pt x="77733" y="1331646"/>
                  <a:pt x="-29697" y="1266688"/>
                  <a:pt x="7779" y="1094301"/>
                </a:cubicBezTo>
                <a:cubicBezTo>
                  <a:pt x="45254" y="921914"/>
                  <a:pt x="320074" y="542163"/>
                  <a:pt x="352553" y="464714"/>
                </a:cubicBezTo>
                <a:cubicBezTo>
                  <a:pt x="385032" y="387265"/>
                  <a:pt x="172671" y="702058"/>
                  <a:pt x="202651" y="629606"/>
                </a:cubicBezTo>
                <a:cubicBezTo>
                  <a:pt x="232631" y="557154"/>
                  <a:pt x="484966" y="112445"/>
                  <a:pt x="532435" y="29999"/>
                </a:cubicBezTo>
                <a:cubicBezTo>
                  <a:pt x="579904" y="-52447"/>
                  <a:pt x="487464" y="52485"/>
                  <a:pt x="442494" y="1349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2" name="フリーフォーム 2441">
            <a:extLst>
              <a:ext uri="{FF2B5EF4-FFF2-40B4-BE49-F238E27FC236}">
                <a16:creationId xmlns:a16="http://schemas.microsoft.com/office/drawing/2014/main" id="{78CD24B8-58F2-7898-5066-66FDA6AB3CF1}"/>
              </a:ext>
            </a:extLst>
          </p:cNvPr>
          <p:cNvSpPr/>
          <p:nvPr/>
        </p:nvSpPr>
        <p:spPr>
          <a:xfrm>
            <a:off x="5676573" y="7905712"/>
            <a:ext cx="755399" cy="1687072"/>
          </a:xfrm>
          <a:custGeom>
            <a:avLst/>
            <a:gdLst>
              <a:gd name="connsiteX0" fmla="*/ 754207 w 755399"/>
              <a:gd name="connsiteY0" fmla="*/ 9095 h 1687072"/>
              <a:gd name="connsiteX1" fmla="*/ 4699 w 755399"/>
              <a:gd name="connsiteY1" fmla="*/ 1673003 h 1687072"/>
              <a:gd name="connsiteX2" fmla="*/ 424424 w 755399"/>
              <a:gd name="connsiteY2" fmla="*/ 818563 h 1687072"/>
              <a:gd name="connsiteX3" fmla="*/ 184581 w 755399"/>
              <a:gd name="connsiteY3" fmla="*/ 998445 h 1687072"/>
              <a:gd name="connsiteX4" fmla="*/ 754207 w 755399"/>
              <a:gd name="connsiteY4" fmla="*/ 9095 h 168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399" h="1687072">
                <a:moveTo>
                  <a:pt x="754207" y="9095"/>
                </a:moveTo>
                <a:cubicBezTo>
                  <a:pt x="724227" y="121521"/>
                  <a:pt x="59663" y="1538092"/>
                  <a:pt x="4699" y="1673003"/>
                </a:cubicBezTo>
                <a:cubicBezTo>
                  <a:pt x="-50265" y="1807914"/>
                  <a:pt x="394444" y="930989"/>
                  <a:pt x="424424" y="818563"/>
                </a:cubicBezTo>
                <a:cubicBezTo>
                  <a:pt x="454404" y="706137"/>
                  <a:pt x="129617" y="1135855"/>
                  <a:pt x="184581" y="998445"/>
                </a:cubicBezTo>
                <a:cubicBezTo>
                  <a:pt x="239545" y="861035"/>
                  <a:pt x="784187" y="-103331"/>
                  <a:pt x="754207" y="90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3" name="フリーフォーム 2442">
            <a:extLst>
              <a:ext uri="{FF2B5EF4-FFF2-40B4-BE49-F238E27FC236}">
                <a16:creationId xmlns:a16="http://schemas.microsoft.com/office/drawing/2014/main" id="{B9CC8E9E-2F73-4D18-4764-C792814AB57A}"/>
              </a:ext>
            </a:extLst>
          </p:cNvPr>
          <p:cNvSpPr/>
          <p:nvPr/>
        </p:nvSpPr>
        <p:spPr>
          <a:xfrm>
            <a:off x="4816828" y="2737241"/>
            <a:ext cx="580699" cy="830306"/>
          </a:xfrm>
          <a:custGeom>
            <a:avLst/>
            <a:gdLst>
              <a:gd name="connsiteX0" fmla="*/ 292201 w 580699"/>
              <a:gd name="connsiteY0" fmla="*/ 20473 h 830306"/>
              <a:gd name="connsiteX1" fmla="*/ 546201 w 580699"/>
              <a:gd name="connsiteY1" fmla="*/ 361559 h 830306"/>
              <a:gd name="connsiteX2" fmla="*/ 575229 w 580699"/>
              <a:gd name="connsiteY2" fmla="*/ 267216 h 830306"/>
              <a:gd name="connsiteX3" fmla="*/ 517172 w 580699"/>
              <a:gd name="connsiteY3" fmla="*/ 818759 h 830306"/>
              <a:gd name="connsiteX4" fmla="*/ 531686 w 580699"/>
              <a:gd name="connsiteY4" fmla="*/ 615559 h 830306"/>
              <a:gd name="connsiteX5" fmla="*/ 335743 w 580699"/>
              <a:gd name="connsiteY5" fmla="*/ 303502 h 830306"/>
              <a:gd name="connsiteX6" fmla="*/ 509915 w 580699"/>
              <a:gd name="connsiteY6" fmla="*/ 513959 h 830306"/>
              <a:gd name="connsiteX7" fmla="*/ 1915 w 580699"/>
              <a:gd name="connsiteY7" fmla="*/ 209159 h 830306"/>
              <a:gd name="connsiteX8" fmla="*/ 335743 w 580699"/>
              <a:gd name="connsiteY8" fmla="*/ 245445 h 830306"/>
              <a:gd name="connsiteX9" fmla="*/ 321229 w 580699"/>
              <a:gd name="connsiteY9" fmla="*/ 64016 h 830306"/>
              <a:gd name="connsiteX10" fmla="*/ 292201 w 580699"/>
              <a:gd name="connsiteY10" fmla="*/ 20473 h 83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0699" h="830306">
                <a:moveTo>
                  <a:pt x="292201" y="20473"/>
                </a:moveTo>
                <a:cubicBezTo>
                  <a:pt x="329696" y="70064"/>
                  <a:pt x="499030" y="320435"/>
                  <a:pt x="546201" y="361559"/>
                </a:cubicBezTo>
                <a:cubicBezTo>
                  <a:pt x="593372" y="402683"/>
                  <a:pt x="580067" y="191016"/>
                  <a:pt x="575229" y="267216"/>
                </a:cubicBezTo>
                <a:cubicBezTo>
                  <a:pt x="570391" y="343416"/>
                  <a:pt x="524429" y="760702"/>
                  <a:pt x="517172" y="818759"/>
                </a:cubicBezTo>
                <a:cubicBezTo>
                  <a:pt x="509915" y="876816"/>
                  <a:pt x="561924" y="701435"/>
                  <a:pt x="531686" y="615559"/>
                </a:cubicBezTo>
                <a:cubicBezTo>
                  <a:pt x="501448" y="529683"/>
                  <a:pt x="339372" y="320435"/>
                  <a:pt x="335743" y="303502"/>
                </a:cubicBezTo>
                <a:cubicBezTo>
                  <a:pt x="332115" y="286569"/>
                  <a:pt x="565553" y="529683"/>
                  <a:pt x="509915" y="513959"/>
                </a:cubicBezTo>
                <a:cubicBezTo>
                  <a:pt x="454277" y="498235"/>
                  <a:pt x="30944" y="253911"/>
                  <a:pt x="1915" y="209159"/>
                </a:cubicBezTo>
                <a:cubicBezTo>
                  <a:pt x="-27114" y="164407"/>
                  <a:pt x="282524" y="269635"/>
                  <a:pt x="335743" y="245445"/>
                </a:cubicBezTo>
                <a:cubicBezTo>
                  <a:pt x="388962" y="221255"/>
                  <a:pt x="332115" y="106349"/>
                  <a:pt x="321229" y="64016"/>
                </a:cubicBezTo>
                <a:cubicBezTo>
                  <a:pt x="310343" y="21683"/>
                  <a:pt x="254706" y="-29118"/>
                  <a:pt x="292201" y="20473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4" name="フリーフォーム 2443">
            <a:extLst>
              <a:ext uri="{FF2B5EF4-FFF2-40B4-BE49-F238E27FC236}">
                <a16:creationId xmlns:a16="http://schemas.microsoft.com/office/drawing/2014/main" id="{C9CD6479-1687-0D2C-DAE8-D1EEDE1FF258}"/>
              </a:ext>
            </a:extLst>
          </p:cNvPr>
          <p:cNvSpPr/>
          <p:nvPr/>
        </p:nvSpPr>
        <p:spPr>
          <a:xfrm>
            <a:off x="5371799" y="6291627"/>
            <a:ext cx="1233241" cy="187074"/>
          </a:xfrm>
          <a:custGeom>
            <a:avLst/>
            <a:gdLst>
              <a:gd name="connsiteX0" fmla="*/ 25079 w 1233241"/>
              <a:gd name="connsiteY0" fmla="*/ 51623 h 187074"/>
              <a:gd name="connsiteX1" fmla="*/ 1214439 w 1233241"/>
              <a:gd name="connsiteY1" fmla="*/ 468 h 187074"/>
              <a:gd name="connsiteX2" fmla="*/ 786014 w 1233241"/>
              <a:gd name="connsiteY2" fmla="*/ 83595 h 187074"/>
              <a:gd name="connsiteX3" fmla="*/ 1220833 w 1233241"/>
              <a:gd name="connsiteY3" fmla="*/ 51623 h 187074"/>
              <a:gd name="connsiteX4" fmla="*/ 638942 w 1233241"/>
              <a:gd name="connsiteY4" fmla="*/ 141145 h 187074"/>
              <a:gd name="connsiteX5" fmla="*/ 395955 w 1233241"/>
              <a:gd name="connsiteY5" fmla="*/ 185906 h 187074"/>
              <a:gd name="connsiteX6" fmla="*/ 690098 w 1233241"/>
              <a:gd name="connsiteY6" fmla="*/ 96384 h 187074"/>
              <a:gd name="connsiteX7" fmla="*/ 427927 w 1233241"/>
              <a:gd name="connsiteY7" fmla="*/ 89990 h 187074"/>
              <a:gd name="connsiteX8" fmla="*/ 25079 w 1233241"/>
              <a:gd name="connsiteY8" fmla="*/ 51623 h 18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3241" h="187074">
                <a:moveTo>
                  <a:pt x="25079" y="51623"/>
                </a:moveTo>
                <a:cubicBezTo>
                  <a:pt x="156164" y="36703"/>
                  <a:pt x="1087617" y="-4861"/>
                  <a:pt x="1214439" y="468"/>
                </a:cubicBezTo>
                <a:cubicBezTo>
                  <a:pt x="1341262" y="5797"/>
                  <a:pt x="784948" y="75069"/>
                  <a:pt x="786014" y="83595"/>
                </a:cubicBezTo>
                <a:cubicBezTo>
                  <a:pt x="787080" y="92121"/>
                  <a:pt x="1245345" y="42031"/>
                  <a:pt x="1220833" y="51623"/>
                </a:cubicBezTo>
                <a:cubicBezTo>
                  <a:pt x="1196321" y="61215"/>
                  <a:pt x="776422" y="118765"/>
                  <a:pt x="638942" y="141145"/>
                </a:cubicBezTo>
                <a:cubicBezTo>
                  <a:pt x="501462" y="163525"/>
                  <a:pt x="387429" y="193366"/>
                  <a:pt x="395955" y="185906"/>
                </a:cubicBezTo>
                <a:cubicBezTo>
                  <a:pt x="404481" y="178446"/>
                  <a:pt x="684769" y="112370"/>
                  <a:pt x="690098" y="96384"/>
                </a:cubicBezTo>
                <a:cubicBezTo>
                  <a:pt x="695427" y="80398"/>
                  <a:pt x="541961" y="100647"/>
                  <a:pt x="427927" y="89990"/>
                </a:cubicBezTo>
                <a:cubicBezTo>
                  <a:pt x="313893" y="79333"/>
                  <a:pt x="-106006" y="66543"/>
                  <a:pt x="25079" y="516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5" name="フリーフォーム 2444">
            <a:extLst>
              <a:ext uri="{FF2B5EF4-FFF2-40B4-BE49-F238E27FC236}">
                <a16:creationId xmlns:a16="http://schemas.microsoft.com/office/drawing/2014/main" id="{8D89B4D7-20BD-C62F-AD9A-FCAD3468C230}"/>
              </a:ext>
            </a:extLst>
          </p:cNvPr>
          <p:cNvSpPr/>
          <p:nvPr/>
        </p:nvSpPr>
        <p:spPr>
          <a:xfrm>
            <a:off x="5037299" y="4034025"/>
            <a:ext cx="539739" cy="839774"/>
          </a:xfrm>
          <a:custGeom>
            <a:avLst/>
            <a:gdLst>
              <a:gd name="connsiteX0" fmla="*/ 465333 w 539739"/>
              <a:gd name="connsiteY0" fmla="*/ 2321 h 839774"/>
              <a:gd name="connsiteX1" fmla="*/ 173158 w 539739"/>
              <a:gd name="connsiteY1" fmla="*/ 386477 h 839774"/>
              <a:gd name="connsiteX2" fmla="*/ 259728 w 539739"/>
              <a:gd name="connsiteY2" fmla="*/ 608313 h 839774"/>
              <a:gd name="connsiteX3" fmla="*/ 200211 w 539739"/>
              <a:gd name="connsiteY3" fmla="*/ 619135 h 839774"/>
              <a:gd name="connsiteX4" fmla="*/ 535671 w 539739"/>
              <a:gd name="connsiteY4" fmla="*/ 792276 h 839774"/>
              <a:gd name="connsiteX5" fmla="*/ 367941 w 539739"/>
              <a:gd name="connsiteY5" fmla="*/ 738169 h 839774"/>
              <a:gd name="connsiteX6" fmla="*/ 97409 w 539739"/>
              <a:gd name="connsiteY6" fmla="*/ 635367 h 839774"/>
              <a:gd name="connsiteX7" fmla="*/ 48713 w 539739"/>
              <a:gd name="connsiteY7" fmla="*/ 824739 h 839774"/>
              <a:gd name="connsiteX8" fmla="*/ 17 w 539739"/>
              <a:gd name="connsiteY8" fmla="*/ 164640 h 839774"/>
              <a:gd name="connsiteX9" fmla="*/ 54123 w 539739"/>
              <a:gd name="connsiteY9" fmla="*/ 283674 h 839774"/>
              <a:gd name="connsiteX10" fmla="*/ 270550 w 539739"/>
              <a:gd name="connsiteY10" fmla="*/ 56427 h 839774"/>
              <a:gd name="connsiteX11" fmla="*/ 54123 w 539739"/>
              <a:gd name="connsiteY11" fmla="*/ 218747 h 839774"/>
              <a:gd name="connsiteX12" fmla="*/ 465333 w 539739"/>
              <a:gd name="connsiteY12" fmla="*/ 2321 h 8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739" h="839774">
                <a:moveTo>
                  <a:pt x="465333" y="2321"/>
                </a:moveTo>
                <a:cubicBezTo>
                  <a:pt x="485172" y="30276"/>
                  <a:pt x="207425" y="285478"/>
                  <a:pt x="173158" y="386477"/>
                </a:cubicBezTo>
                <a:cubicBezTo>
                  <a:pt x="138891" y="487476"/>
                  <a:pt x="255219" y="569537"/>
                  <a:pt x="259728" y="608313"/>
                </a:cubicBezTo>
                <a:cubicBezTo>
                  <a:pt x="264237" y="647089"/>
                  <a:pt x="154221" y="588475"/>
                  <a:pt x="200211" y="619135"/>
                </a:cubicBezTo>
                <a:cubicBezTo>
                  <a:pt x="246201" y="649795"/>
                  <a:pt x="507716" y="772437"/>
                  <a:pt x="535671" y="792276"/>
                </a:cubicBezTo>
                <a:cubicBezTo>
                  <a:pt x="563626" y="812115"/>
                  <a:pt x="440985" y="764321"/>
                  <a:pt x="367941" y="738169"/>
                </a:cubicBezTo>
                <a:cubicBezTo>
                  <a:pt x="294897" y="712017"/>
                  <a:pt x="150614" y="620939"/>
                  <a:pt x="97409" y="635367"/>
                </a:cubicBezTo>
                <a:cubicBezTo>
                  <a:pt x="44204" y="649795"/>
                  <a:pt x="64945" y="903193"/>
                  <a:pt x="48713" y="824739"/>
                </a:cubicBezTo>
                <a:cubicBezTo>
                  <a:pt x="32481" y="746285"/>
                  <a:pt x="-885" y="254817"/>
                  <a:pt x="17" y="164640"/>
                </a:cubicBezTo>
                <a:cubicBezTo>
                  <a:pt x="919" y="74463"/>
                  <a:pt x="9034" y="301709"/>
                  <a:pt x="54123" y="283674"/>
                </a:cubicBezTo>
                <a:cubicBezTo>
                  <a:pt x="99212" y="265639"/>
                  <a:pt x="270550" y="67248"/>
                  <a:pt x="270550" y="56427"/>
                </a:cubicBezTo>
                <a:cubicBezTo>
                  <a:pt x="270550" y="45606"/>
                  <a:pt x="16248" y="229568"/>
                  <a:pt x="54123" y="218747"/>
                </a:cubicBezTo>
                <a:cubicBezTo>
                  <a:pt x="91997" y="207926"/>
                  <a:pt x="445494" y="-25634"/>
                  <a:pt x="465333" y="232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7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二階堂ふみ XFVGA(480×854)壁紙 「二階堂ふみinエール」PHOTO BOOK 女性タレント-スマホ用画像163073">
            <a:extLst>
              <a:ext uri="{FF2B5EF4-FFF2-40B4-BE49-F238E27FC236}">
                <a16:creationId xmlns:a16="http://schemas.microsoft.com/office/drawing/2014/main" id="{377C49D7-2604-B9E7-3FDA-7ED3530E17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0"/>
          <a:stretch/>
        </p:blipFill>
        <p:spPr bwMode="auto">
          <a:xfrm>
            <a:off x="1055301" y="0"/>
            <a:ext cx="7490597" cy="1182369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8309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二階堂ふみ XFVGA(480×854)壁紙 「二階堂ふみinエール」PHOTO BOOK 女性タレント-スマホ用画像163073">
            <a:extLst>
              <a:ext uri="{FF2B5EF4-FFF2-40B4-BE49-F238E27FC236}">
                <a16:creationId xmlns:a16="http://schemas.microsoft.com/office/drawing/2014/main" id="{377C49D7-2604-B9E7-3FDA-7ED3530E17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0"/>
          <a:stretch/>
        </p:blipFill>
        <p:spPr bwMode="auto">
          <a:xfrm>
            <a:off x="1055301" y="0"/>
            <a:ext cx="7490597" cy="11823699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DA0369E-478A-CB71-C7FA-5B1D94D84C3D}"/>
              </a:ext>
            </a:extLst>
          </p:cNvPr>
          <p:cNvSpPr/>
          <p:nvPr/>
        </p:nvSpPr>
        <p:spPr>
          <a:xfrm>
            <a:off x="3691763" y="3641658"/>
            <a:ext cx="254340" cy="84167"/>
          </a:xfrm>
          <a:custGeom>
            <a:avLst/>
            <a:gdLst>
              <a:gd name="connsiteX0" fmla="*/ 762 w 254340"/>
              <a:gd name="connsiteY0" fmla="*/ 82617 h 84167"/>
              <a:gd name="connsiteX1" fmla="*/ 242062 w 254340"/>
              <a:gd name="connsiteY1" fmla="*/ 3242 h 84167"/>
              <a:gd name="connsiteX2" fmla="*/ 213487 w 254340"/>
              <a:gd name="connsiteY2" fmla="*/ 19117 h 84167"/>
              <a:gd name="connsiteX3" fmla="*/ 165862 w 254340"/>
              <a:gd name="connsiteY3" fmla="*/ 54042 h 84167"/>
              <a:gd name="connsiteX4" fmla="*/ 762 w 254340"/>
              <a:gd name="connsiteY4" fmla="*/ 82617 h 8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40" h="84167">
                <a:moveTo>
                  <a:pt x="762" y="82617"/>
                </a:moveTo>
                <a:cubicBezTo>
                  <a:pt x="13462" y="74150"/>
                  <a:pt x="206608" y="13825"/>
                  <a:pt x="242062" y="3242"/>
                </a:cubicBezTo>
                <a:cubicBezTo>
                  <a:pt x="277516" y="-7341"/>
                  <a:pt x="226187" y="10650"/>
                  <a:pt x="213487" y="19117"/>
                </a:cubicBezTo>
                <a:cubicBezTo>
                  <a:pt x="200787" y="27584"/>
                  <a:pt x="193908" y="45575"/>
                  <a:pt x="165862" y="54042"/>
                </a:cubicBezTo>
                <a:cubicBezTo>
                  <a:pt x="137816" y="62509"/>
                  <a:pt x="-11938" y="91084"/>
                  <a:pt x="762" y="82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42FA6830-1888-05E2-951E-2BE047CD41B0}"/>
              </a:ext>
            </a:extLst>
          </p:cNvPr>
          <p:cNvSpPr/>
          <p:nvPr/>
        </p:nvSpPr>
        <p:spPr>
          <a:xfrm>
            <a:off x="3987177" y="3481401"/>
            <a:ext cx="543407" cy="239174"/>
          </a:xfrm>
          <a:custGeom>
            <a:avLst/>
            <a:gdLst>
              <a:gd name="connsiteX0" fmla="*/ 623 w 543407"/>
              <a:gd name="connsiteY0" fmla="*/ 236524 h 239174"/>
              <a:gd name="connsiteX1" fmla="*/ 159373 w 543407"/>
              <a:gd name="connsiteY1" fmla="*/ 106349 h 239174"/>
              <a:gd name="connsiteX2" fmla="*/ 534023 w 543407"/>
              <a:gd name="connsiteY2" fmla="*/ 4749 h 239174"/>
              <a:gd name="connsiteX3" fmla="*/ 413373 w 543407"/>
              <a:gd name="connsiteY3" fmla="*/ 20624 h 239174"/>
              <a:gd name="connsiteX4" fmla="*/ 226048 w 543407"/>
              <a:gd name="connsiteY4" fmla="*/ 55549 h 239174"/>
              <a:gd name="connsiteX5" fmla="*/ 194298 w 543407"/>
              <a:gd name="connsiteY5" fmla="*/ 87299 h 239174"/>
              <a:gd name="connsiteX6" fmla="*/ 146673 w 543407"/>
              <a:gd name="connsiteY6" fmla="*/ 147624 h 239174"/>
              <a:gd name="connsiteX7" fmla="*/ 168898 w 543407"/>
              <a:gd name="connsiteY7" fmla="*/ 119049 h 239174"/>
              <a:gd name="connsiteX8" fmla="*/ 105398 w 543407"/>
              <a:gd name="connsiteY8" fmla="*/ 188899 h 239174"/>
              <a:gd name="connsiteX9" fmla="*/ 623 w 543407"/>
              <a:gd name="connsiteY9" fmla="*/ 236524 h 23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407" h="239174">
                <a:moveTo>
                  <a:pt x="623" y="236524"/>
                </a:moveTo>
                <a:cubicBezTo>
                  <a:pt x="9619" y="222766"/>
                  <a:pt x="70473" y="144978"/>
                  <a:pt x="159373" y="106349"/>
                </a:cubicBezTo>
                <a:cubicBezTo>
                  <a:pt x="248273" y="67720"/>
                  <a:pt x="491690" y="19036"/>
                  <a:pt x="534023" y="4749"/>
                </a:cubicBezTo>
                <a:cubicBezTo>
                  <a:pt x="576356" y="-9538"/>
                  <a:pt x="464702" y="12157"/>
                  <a:pt x="413373" y="20624"/>
                </a:cubicBezTo>
                <a:cubicBezTo>
                  <a:pt x="362044" y="29091"/>
                  <a:pt x="262560" y="44437"/>
                  <a:pt x="226048" y="55549"/>
                </a:cubicBezTo>
                <a:cubicBezTo>
                  <a:pt x="189536" y="66661"/>
                  <a:pt x="207527" y="71953"/>
                  <a:pt x="194298" y="87299"/>
                </a:cubicBezTo>
                <a:cubicBezTo>
                  <a:pt x="181069" y="102645"/>
                  <a:pt x="150906" y="142332"/>
                  <a:pt x="146673" y="147624"/>
                </a:cubicBezTo>
                <a:cubicBezTo>
                  <a:pt x="142440" y="152916"/>
                  <a:pt x="175777" y="112170"/>
                  <a:pt x="168898" y="119049"/>
                </a:cubicBezTo>
                <a:cubicBezTo>
                  <a:pt x="162019" y="125928"/>
                  <a:pt x="128152" y="170907"/>
                  <a:pt x="105398" y="188899"/>
                </a:cubicBezTo>
                <a:cubicBezTo>
                  <a:pt x="82644" y="206891"/>
                  <a:pt x="-8373" y="250282"/>
                  <a:pt x="623" y="236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EBA9DD5-13B2-9D19-D661-5A3F9ED60C7D}"/>
              </a:ext>
            </a:extLst>
          </p:cNvPr>
          <p:cNvSpPr/>
          <p:nvPr/>
        </p:nvSpPr>
        <p:spPr>
          <a:xfrm>
            <a:off x="3940175" y="3354773"/>
            <a:ext cx="937498" cy="252027"/>
          </a:xfrm>
          <a:custGeom>
            <a:avLst/>
            <a:gdLst>
              <a:gd name="connsiteX0" fmla="*/ 933450 w 937498"/>
              <a:gd name="connsiteY0" fmla="*/ 188527 h 252027"/>
              <a:gd name="connsiteX1" fmla="*/ 854075 w 937498"/>
              <a:gd name="connsiteY1" fmla="*/ 150427 h 252027"/>
              <a:gd name="connsiteX2" fmla="*/ 844550 w 937498"/>
              <a:gd name="connsiteY2" fmla="*/ 67877 h 252027"/>
              <a:gd name="connsiteX3" fmla="*/ 822325 w 937498"/>
              <a:gd name="connsiteY3" fmla="*/ 128202 h 252027"/>
              <a:gd name="connsiteX4" fmla="*/ 787400 w 937498"/>
              <a:gd name="connsiteY4" fmla="*/ 121852 h 252027"/>
              <a:gd name="connsiteX5" fmla="*/ 790575 w 937498"/>
              <a:gd name="connsiteY5" fmla="*/ 32952 h 252027"/>
              <a:gd name="connsiteX6" fmla="*/ 771525 w 937498"/>
              <a:gd name="connsiteY6" fmla="*/ 102802 h 252027"/>
              <a:gd name="connsiteX7" fmla="*/ 723900 w 937498"/>
              <a:gd name="connsiteY7" fmla="*/ 109152 h 252027"/>
              <a:gd name="connsiteX8" fmla="*/ 685800 w 937498"/>
              <a:gd name="connsiteY8" fmla="*/ 26602 h 252027"/>
              <a:gd name="connsiteX9" fmla="*/ 688975 w 937498"/>
              <a:gd name="connsiteY9" fmla="*/ 109152 h 252027"/>
              <a:gd name="connsiteX10" fmla="*/ 673100 w 937498"/>
              <a:gd name="connsiteY10" fmla="*/ 71052 h 252027"/>
              <a:gd name="connsiteX11" fmla="*/ 663575 w 937498"/>
              <a:gd name="connsiteY11" fmla="*/ 125027 h 252027"/>
              <a:gd name="connsiteX12" fmla="*/ 622300 w 937498"/>
              <a:gd name="connsiteY12" fmla="*/ 105977 h 252027"/>
              <a:gd name="connsiteX13" fmla="*/ 568325 w 937498"/>
              <a:gd name="connsiteY13" fmla="*/ 1202 h 252027"/>
              <a:gd name="connsiteX14" fmla="*/ 577850 w 937498"/>
              <a:gd name="connsiteY14" fmla="*/ 52002 h 252027"/>
              <a:gd name="connsiteX15" fmla="*/ 577850 w 937498"/>
              <a:gd name="connsiteY15" fmla="*/ 96452 h 252027"/>
              <a:gd name="connsiteX16" fmla="*/ 555625 w 937498"/>
              <a:gd name="connsiteY16" fmla="*/ 90102 h 252027"/>
              <a:gd name="connsiteX17" fmla="*/ 479425 w 937498"/>
              <a:gd name="connsiteY17" fmla="*/ 4377 h 252027"/>
              <a:gd name="connsiteX18" fmla="*/ 501650 w 937498"/>
              <a:gd name="connsiteY18" fmla="*/ 32952 h 252027"/>
              <a:gd name="connsiteX19" fmla="*/ 517525 w 937498"/>
              <a:gd name="connsiteY19" fmla="*/ 93277 h 252027"/>
              <a:gd name="connsiteX20" fmla="*/ 444500 w 937498"/>
              <a:gd name="connsiteY20" fmla="*/ 90102 h 252027"/>
              <a:gd name="connsiteX21" fmla="*/ 409575 w 937498"/>
              <a:gd name="connsiteY21" fmla="*/ 32952 h 252027"/>
              <a:gd name="connsiteX22" fmla="*/ 425450 w 937498"/>
              <a:gd name="connsiteY22" fmla="*/ 109152 h 252027"/>
              <a:gd name="connsiteX23" fmla="*/ 371475 w 937498"/>
              <a:gd name="connsiteY23" fmla="*/ 112327 h 252027"/>
              <a:gd name="connsiteX24" fmla="*/ 333375 w 937498"/>
              <a:gd name="connsiteY24" fmla="*/ 61527 h 252027"/>
              <a:gd name="connsiteX25" fmla="*/ 358775 w 937498"/>
              <a:gd name="connsiteY25" fmla="*/ 128202 h 252027"/>
              <a:gd name="connsiteX26" fmla="*/ 320675 w 937498"/>
              <a:gd name="connsiteY26" fmla="*/ 125027 h 252027"/>
              <a:gd name="connsiteX27" fmla="*/ 225425 w 937498"/>
              <a:gd name="connsiteY27" fmla="*/ 52002 h 252027"/>
              <a:gd name="connsiteX28" fmla="*/ 250825 w 937498"/>
              <a:gd name="connsiteY28" fmla="*/ 77402 h 252027"/>
              <a:gd name="connsiteX29" fmla="*/ 273050 w 937498"/>
              <a:gd name="connsiteY29" fmla="*/ 153602 h 252027"/>
              <a:gd name="connsiteX30" fmla="*/ 238125 w 937498"/>
              <a:gd name="connsiteY30" fmla="*/ 137727 h 252027"/>
              <a:gd name="connsiteX31" fmla="*/ 254000 w 937498"/>
              <a:gd name="connsiteY31" fmla="*/ 182177 h 252027"/>
              <a:gd name="connsiteX32" fmla="*/ 149225 w 937498"/>
              <a:gd name="connsiteY32" fmla="*/ 131377 h 252027"/>
              <a:gd name="connsiteX33" fmla="*/ 219075 w 937498"/>
              <a:gd name="connsiteY33" fmla="*/ 188527 h 252027"/>
              <a:gd name="connsiteX34" fmla="*/ 92075 w 937498"/>
              <a:gd name="connsiteY34" fmla="*/ 172652 h 252027"/>
              <a:gd name="connsiteX35" fmla="*/ 212725 w 937498"/>
              <a:gd name="connsiteY35" fmla="*/ 207577 h 252027"/>
              <a:gd name="connsiteX36" fmla="*/ 57150 w 937498"/>
              <a:gd name="connsiteY36" fmla="*/ 204402 h 252027"/>
              <a:gd name="connsiteX37" fmla="*/ 168275 w 937498"/>
              <a:gd name="connsiteY37" fmla="*/ 232977 h 252027"/>
              <a:gd name="connsiteX38" fmla="*/ 25400 w 937498"/>
              <a:gd name="connsiteY38" fmla="*/ 236152 h 252027"/>
              <a:gd name="connsiteX39" fmla="*/ 114300 w 937498"/>
              <a:gd name="connsiteY39" fmla="*/ 242502 h 252027"/>
              <a:gd name="connsiteX40" fmla="*/ 0 w 937498"/>
              <a:gd name="connsiteY40" fmla="*/ 252027 h 252027"/>
              <a:gd name="connsiteX41" fmla="*/ 152400 w 937498"/>
              <a:gd name="connsiteY41" fmla="*/ 239327 h 252027"/>
              <a:gd name="connsiteX42" fmla="*/ 139700 w 937498"/>
              <a:gd name="connsiteY42" fmla="*/ 229802 h 252027"/>
              <a:gd name="connsiteX43" fmla="*/ 304800 w 937498"/>
              <a:gd name="connsiteY43" fmla="*/ 125027 h 252027"/>
              <a:gd name="connsiteX44" fmla="*/ 454025 w 937498"/>
              <a:gd name="connsiteY44" fmla="*/ 128202 h 252027"/>
              <a:gd name="connsiteX45" fmla="*/ 434975 w 937498"/>
              <a:gd name="connsiteY45" fmla="*/ 125027 h 252027"/>
              <a:gd name="connsiteX46" fmla="*/ 555625 w 937498"/>
              <a:gd name="connsiteY46" fmla="*/ 112327 h 252027"/>
              <a:gd name="connsiteX47" fmla="*/ 606425 w 937498"/>
              <a:gd name="connsiteY47" fmla="*/ 105977 h 252027"/>
              <a:gd name="connsiteX48" fmla="*/ 711200 w 937498"/>
              <a:gd name="connsiteY48" fmla="*/ 112327 h 252027"/>
              <a:gd name="connsiteX49" fmla="*/ 933450 w 937498"/>
              <a:gd name="connsiteY49" fmla="*/ 188527 h 25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937498" h="252027">
                <a:moveTo>
                  <a:pt x="933450" y="188527"/>
                </a:moveTo>
                <a:cubicBezTo>
                  <a:pt x="957262" y="194877"/>
                  <a:pt x="868892" y="170535"/>
                  <a:pt x="854075" y="150427"/>
                </a:cubicBezTo>
                <a:cubicBezTo>
                  <a:pt x="839258" y="130319"/>
                  <a:pt x="849842" y="71581"/>
                  <a:pt x="844550" y="67877"/>
                </a:cubicBezTo>
                <a:cubicBezTo>
                  <a:pt x="839258" y="64173"/>
                  <a:pt x="831850" y="119206"/>
                  <a:pt x="822325" y="128202"/>
                </a:cubicBezTo>
                <a:cubicBezTo>
                  <a:pt x="812800" y="137198"/>
                  <a:pt x="792692" y="137727"/>
                  <a:pt x="787400" y="121852"/>
                </a:cubicBezTo>
                <a:cubicBezTo>
                  <a:pt x="782108" y="105977"/>
                  <a:pt x="793221" y="36127"/>
                  <a:pt x="790575" y="32952"/>
                </a:cubicBezTo>
                <a:cubicBezTo>
                  <a:pt x="787929" y="29777"/>
                  <a:pt x="782637" y="90102"/>
                  <a:pt x="771525" y="102802"/>
                </a:cubicBezTo>
                <a:cubicBezTo>
                  <a:pt x="760413" y="115502"/>
                  <a:pt x="738187" y="121852"/>
                  <a:pt x="723900" y="109152"/>
                </a:cubicBezTo>
                <a:cubicBezTo>
                  <a:pt x="709612" y="96452"/>
                  <a:pt x="691621" y="26602"/>
                  <a:pt x="685800" y="26602"/>
                </a:cubicBezTo>
                <a:cubicBezTo>
                  <a:pt x="679979" y="26602"/>
                  <a:pt x="691092" y="101744"/>
                  <a:pt x="688975" y="109152"/>
                </a:cubicBezTo>
                <a:cubicBezTo>
                  <a:pt x="686858" y="116560"/>
                  <a:pt x="677333" y="68406"/>
                  <a:pt x="673100" y="71052"/>
                </a:cubicBezTo>
                <a:cubicBezTo>
                  <a:pt x="668867" y="73698"/>
                  <a:pt x="672042" y="119206"/>
                  <a:pt x="663575" y="125027"/>
                </a:cubicBezTo>
                <a:cubicBezTo>
                  <a:pt x="655108" y="130848"/>
                  <a:pt x="638175" y="126614"/>
                  <a:pt x="622300" y="105977"/>
                </a:cubicBezTo>
                <a:cubicBezTo>
                  <a:pt x="606425" y="85339"/>
                  <a:pt x="575733" y="10198"/>
                  <a:pt x="568325" y="1202"/>
                </a:cubicBezTo>
                <a:cubicBezTo>
                  <a:pt x="560917" y="-7794"/>
                  <a:pt x="576262" y="36127"/>
                  <a:pt x="577850" y="52002"/>
                </a:cubicBezTo>
                <a:cubicBezTo>
                  <a:pt x="579437" y="67877"/>
                  <a:pt x="581554" y="90102"/>
                  <a:pt x="577850" y="96452"/>
                </a:cubicBezTo>
                <a:cubicBezTo>
                  <a:pt x="574146" y="102802"/>
                  <a:pt x="572029" y="105448"/>
                  <a:pt x="555625" y="90102"/>
                </a:cubicBezTo>
                <a:cubicBezTo>
                  <a:pt x="539221" y="74756"/>
                  <a:pt x="488421" y="13902"/>
                  <a:pt x="479425" y="4377"/>
                </a:cubicBezTo>
                <a:cubicBezTo>
                  <a:pt x="470429" y="-5148"/>
                  <a:pt x="495300" y="18135"/>
                  <a:pt x="501650" y="32952"/>
                </a:cubicBezTo>
                <a:cubicBezTo>
                  <a:pt x="508000" y="47769"/>
                  <a:pt x="527050" y="83752"/>
                  <a:pt x="517525" y="93277"/>
                </a:cubicBezTo>
                <a:cubicBezTo>
                  <a:pt x="508000" y="102802"/>
                  <a:pt x="462492" y="100156"/>
                  <a:pt x="444500" y="90102"/>
                </a:cubicBezTo>
                <a:cubicBezTo>
                  <a:pt x="426508" y="80048"/>
                  <a:pt x="412750" y="29777"/>
                  <a:pt x="409575" y="32952"/>
                </a:cubicBezTo>
                <a:cubicBezTo>
                  <a:pt x="406400" y="36127"/>
                  <a:pt x="431800" y="95923"/>
                  <a:pt x="425450" y="109152"/>
                </a:cubicBezTo>
                <a:cubicBezTo>
                  <a:pt x="419100" y="122381"/>
                  <a:pt x="386821" y="120264"/>
                  <a:pt x="371475" y="112327"/>
                </a:cubicBezTo>
                <a:cubicBezTo>
                  <a:pt x="356129" y="104390"/>
                  <a:pt x="335492" y="58881"/>
                  <a:pt x="333375" y="61527"/>
                </a:cubicBezTo>
                <a:cubicBezTo>
                  <a:pt x="331258" y="64173"/>
                  <a:pt x="360892" y="117619"/>
                  <a:pt x="358775" y="128202"/>
                </a:cubicBezTo>
                <a:cubicBezTo>
                  <a:pt x="356658" y="138785"/>
                  <a:pt x="342900" y="137727"/>
                  <a:pt x="320675" y="125027"/>
                </a:cubicBezTo>
                <a:cubicBezTo>
                  <a:pt x="298450" y="112327"/>
                  <a:pt x="237067" y="59939"/>
                  <a:pt x="225425" y="52002"/>
                </a:cubicBezTo>
                <a:cubicBezTo>
                  <a:pt x="213783" y="44064"/>
                  <a:pt x="242888" y="60469"/>
                  <a:pt x="250825" y="77402"/>
                </a:cubicBezTo>
                <a:cubicBezTo>
                  <a:pt x="258762" y="94335"/>
                  <a:pt x="275167" y="143548"/>
                  <a:pt x="273050" y="153602"/>
                </a:cubicBezTo>
                <a:cubicBezTo>
                  <a:pt x="270933" y="163656"/>
                  <a:pt x="241300" y="132965"/>
                  <a:pt x="238125" y="137727"/>
                </a:cubicBezTo>
                <a:cubicBezTo>
                  <a:pt x="234950" y="142489"/>
                  <a:pt x="268817" y="183235"/>
                  <a:pt x="254000" y="182177"/>
                </a:cubicBezTo>
                <a:cubicBezTo>
                  <a:pt x="239183" y="181119"/>
                  <a:pt x="155046" y="130319"/>
                  <a:pt x="149225" y="131377"/>
                </a:cubicBezTo>
                <a:cubicBezTo>
                  <a:pt x="143404" y="132435"/>
                  <a:pt x="228600" y="181648"/>
                  <a:pt x="219075" y="188527"/>
                </a:cubicBezTo>
                <a:cubicBezTo>
                  <a:pt x="209550" y="195406"/>
                  <a:pt x="93133" y="169477"/>
                  <a:pt x="92075" y="172652"/>
                </a:cubicBezTo>
                <a:cubicBezTo>
                  <a:pt x="91017" y="175827"/>
                  <a:pt x="218546" y="202285"/>
                  <a:pt x="212725" y="207577"/>
                </a:cubicBezTo>
                <a:cubicBezTo>
                  <a:pt x="206904" y="212869"/>
                  <a:pt x="64558" y="200169"/>
                  <a:pt x="57150" y="204402"/>
                </a:cubicBezTo>
                <a:cubicBezTo>
                  <a:pt x="49742" y="208635"/>
                  <a:pt x="173567" y="227685"/>
                  <a:pt x="168275" y="232977"/>
                </a:cubicBezTo>
                <a:cubicBezTo>
                  <a:pt x="162983" y="238269"/>
                  <a:pt x="34396" y="234565"/>
                  <a:pt x="25400" y="236152"/>
                </a:cubicBezTo>
                <a:cubicBezTo>
                  <a:pt x="16404" y="237739"/>
                  <a:pt x="118533" y="239856"/>
                  <a:pt x="114300" y="242502"/>
                </a:cubicBezTo>
                <a:cubicBezTo>
                  <a:pt x="110067" y="245148"/>
                  <a:pt x="0" y="252027"/>
                  <a:pt x="0" y="252027"/>
                </a:cubicBezTo>
                <a:lnTo>
                  <a:pt x="152400" y="239327"/>
                </a:lnTo>
                <a:cubicBezTo>
                  <a:pt x="175683" y="235623"/>
                  <a:pt x="114300" y="248852"/>
                  <a:pt x="139700" y="229802"/>
                </a:cubicBezTo>
                <a:cubicBezTo>
                  <a:pt x="165100" y="210752"/>
                  <a:pt x="252413" y="141960"/>
                  <a:pt x="304800" y="125027"/>
                </a:cubicBezTo>
                <a:cubicBezTo>
                  <a:pt x="357187" y="108094"/>
                  <a:pt x="454025" y="128202"/>
                  <a:pt x="454025" y="128202"/>
                </a:cubicBezTo>
                <a:cubicBezTo>
                  <a:pt x="475721" y="128202"/>
                  <a:pt x="418042" y="127673"/>
                  <a:pt x="434975" y="125027"/>
                </a:cubicBezTo>
                <a:cubicBezTo>
                  <a:pt x="451908" y="122381"/>
                  <a:pt x="527050" y="115502"/>
                  <a:pt x="555625" y="112327"/>
                </a:cubicBezTo>
                <a:cubicBezTo>
                  <a:pt x="584200" y="109152"/>
                  <a:pt x="580496" y="105977"/>
                  <a:pt x="606425" y="105977"/>
                </a:cubicBezTo>
                <a:cubicBezTo>
                  <a:pt x="632354" y="105977"/>
                  <a:pt x="661987" y="102273"/>
                  <a:pt x="711200" y="112327"/>
                </a:cubicBezTo>
                <a:cubicBezTo>
                  <a:pt x="760412" y="122381"/>
                  <a:pt x="909638" y="182177"/>
                  <a:pt x="933450" y="188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1A94258-194D-12C5-4F8A-8274B03354FF}"/>
              </a:ext>
            </a:extLst>
          </p:cNvPr>
          <p:cNvSpPr/>
          <p:nvPr/>
        </p:nvSpPr>
        <p:spPr>
          <a:xfrm>
            <a:off x="4819486" y="3486150"/>
            <a:ext cx="254937" cy="170688"/>
          </a:xfrm>
          <a:custGeom>
            <a:avLst/>
            <a:gdLst>
              <a:gd name="connsiteX0" fmla="*/ 164 w 254937"/>
              <a:gd name="connsiteY0" fmla="*/ 0 h 170688"/>
              <a:gd name="connsiteX1" fmla="*/ 203364 w 254937"/>
              <a:gd name="connsiteY1" fmla="*/ 41275 h 170688"/>
              <a:gd name="connsiteX2" fmla="*/ 244639 w 254937"/>
              <a:gd name="connsiteY2" fmla="*/ 101600 h 170688"/>
              <a:gd name="connsiteX3" fmla="*/ 47789 w 254937"/>
              <a:gd name="connsiteY3" fmla="*/ 168275 h 170688"/>
              <a:gd name="connsiteX4" fmla="*/ 136689 w 254937"/>
              <a:gd name="connsiteY4" fmla="*/ 152400 h 170688"/>
              <a:gd name="connsiteX5" fmla="*/ 76364 w 254937"/>
              <a:gd name="connsiteY5" fmla="*/ 117475 h 170688"/>
              <a:gd name="connsiteX6" fmla="*/ 203364 w 254937"/>
              <a:gd name="connsiteY6" fmla="*/ 117475 h 170688"/>
              <a:gd name="connsiteX7" fmla="*/ 184314 w 254937"/>
              <a:gd name="connsiteY7" fmla="*/ 73025 h 170688"/>
              <a:gd name="connsiteX8" fmla="*/ 168439 w 254937"/>
              <a:gd name="connsiteY8" fmla="*/ 41275 h 170688"/>
              <a:gd name="connsiteX9" fmla="*/ 164 w 254937"/>
              <a:gd name="connsiteY9" fmla="*/ 0 h 17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937" h="170688">
                <a:moveTo>
                  <a:pt x="164" y="0"/>
                </a:moveTo>
                <a:cubicBezTo>
                  <a:pt x="5985" y="0"/>
                  <a:pt x="162618" y="24342"/>
                  <a:pt x="203364" y="41275"/>
                </a:cubicBezTo>
                <a:cubicBezTo>
                  <a:pt x="244110" y="58208"/>
                  <a:pt x="270568" y="80433"/>
                  <a:pt x="244639" y="101600"/>
                </a:cubicBezTo>
                <a:cubicBezTo>
                  <a:pt x="218710" y="122767"/>
                  <a:pt x="65781" y="159808"/>
                  <a:pt x="47789" y="168275"/>
                </a:cubicBezTo>
                <a:cubicBezTo>
                  <a:pt x="29797" y="176742"/>
                  <a:pt x="131926" y="160867"/>
                  <a:pt x="136689" y="152400"/>
                </a:cubicBezTo>
                <a:cubicBezTo>
                  <a:pt x="141452" y="143933"/>
                  <a:pt x="65252" y="123296"/>
                  <a:pt x="76364" y="117475"/>
                </a:cubicBezTo>
                <a:cubicBezTo>
                  <a:pt x="87476" y="111654"/>
                  <a:pt x="185372" y="124883"/>
                  <a:pt x="203364" y="117475"/>
                </a:cubicBezTo>
                <a:cubicBezTo>
                  <a:pt x="221356" y="110067"/>
                  <a:pt x="190135" y="85725"/>
                  <a:pt x="184314" y="73025"/>
                </a:cubicBezTo>
                <a:cubicBezTo>
                  <a:pt x="178493" y="60325"/>
                  <a:pt x="192252" y="52388"/>
                  <a:pt x="168439" y="41275"/>
                </a:cubicBezTo>
                <a:cubicBezTo>
                  <a:pt x="144627" y="30163"/>
                  <a:pt x="-5657" y="0"/>
                  <a:pt x="1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84FB250F-F19A-B709-134A-95D77A3A142D}"/>
              </a:ext>
            </a:extLst>
          </p:cNvPr>
          <p:cNvSpPr/>
          <p:nvPr/>
        </p:nvSpPr>
        <p:spPr>
          <a:xfrm>
            <a:off x="4622598" y="3619399"/>
            <a:ext cx="225688" cy="124437"/>
          </a:xfrm>
          <a:custGeom>
            <a:avLst/>
            <a:gdLst>
              <a:gd name="connsiteX0" fmla="*/ 225627 w 225688"/>
              <a:gd name="connsiteY0" fmla="*/ 101 h 124437"/>
              <a:gd name="connsiteX1" fmla="*/ 89102 w 225688"/>
              <a:gd name="connsiteY1" fmla="*/ 92176 h 124437"/>
              <a:gd name="connsiteX2" fmla="*/ 202 w 225688"/>
              <a:gd name="connsiteY2" fmla="*/ 92176 h 124437"/>
              <a:gd name="connsiteX3" fmla="*/ 66877 w 225688"/>
              <a:gd name="connsiteY3" fmla="*/ 104876 h 124437"/>
              <a:gd name="connsiteX4" fmla="*/ 133552 w 225688"/>
              <a:gd name="connsiteY4" fmla="*/ 123926 h 124437"/>
              <a:gd name="connsiteX5" fmla="*/ 124027 w 225688"/>
              <a:gd name="connsiteY5" fmla="*/ 82651 h 124437"/>
              <a:gd name="connsiteX6" fmla="*/ 193877 w 225688"/>
              <a:gd name="connsiteY6" fmla="*/ 47726 h 124437"/>
              <a:gd name="connsiteX7" fmla="*/ 108152 w 225688"/>
              <a:gd name="connsiteY7" fmla="*/ 73126 h 124437"/>
              <a:gd name="connsiteX8" fmla="*/ 225627 w 225688"/>
              <a:gd name="connsiteY8" fmla="*/ 101 h 12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688" h="124437">
                <a:moveTo>
                  <a:pt x="225627" y="101"/>
                </a:moveTo>
                <a:cubicBezTo>
                  <a:pt x="222452" y="3276"/>
                  <a:pt x="126673" y="76830"/>
                  <a:pt x="89102" y="92176"/>
                </a:cubicBezTo>
                <a:cubicBezTo>
                  <a:pt x="51531" y="107522"/>
                  <a:pt x="3906" y="90059"/>
                  <a:pt x="202" y="92176"/>
                </a:cubicBezTo>
                <a:cubicBezTo>
                  <a:pt x="-3502" y="94293"/>
                  <a:pt x="44652" y="99584"/>
                  <a:pt x="66877" y="104876"/>
                </a:cubicBezTo>
                <a:cubicBezTo>
                  <a:pt x="89102" y="110168"/>
                  <a:pt x="124027" y="127630"/>
                  <a:pt x="133552" y="123926"/>
                </a:cubicBezTo>
                <a:cubicBezTo>
                  <a:pt x="143077" y="120222"/>
                  <a:pt x="113973" y="95351"/>
                  <a:pt x="124027" y="82651"/>
                </a:cubicBezTo>
                <a:cubicBezTo>
                  <a:pt x="134081" y="69951"/>
                  <a:pt x="196523" y="49314"/>
                  <a:pt x="193877" y="47726"/>
                </a:cubicBezTo>
                <a:cubicBezTo>
                  <a:pt x="191231" y="46139"/>
                  <a:pt x="107623" y="76830"/>
                  <a:pt x="108152" y="73126"/>
                </a:cubicBezTo>
                <a:cubicBezTo>
                  <a:pt x="108681" y="69422"/>
                  <a:pt x="228802" y="-3074"/>
                  <a:pt x="225627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8C7D8667-C710-2A33-EEB0-A802FD0D7E7A}"/>
              </a:ext>
            </a:extLst>
          </p:cNvPr>
          <p:cNvSpPr/>
          <p:nvPr/>
        </p:nvSpPr>
        <p:spPr>
          <a:xfrm>
            <a:off x="4333853" y="3741074"/>
            <a:ext cx="393724" cy="170640"/>
          </a:xfrm>
          <a:custGeom>
            <a:avLst/>
            <a:gdLst>
              <a:gd name="connsiteX0" fmla="*/ 393722 w 393724"/>
              <a:gd name="connsiteY0" fmla="*/ 2251 h 170640"/>
              <a:gd name="connsiteX1" fmla="*/ 250847 w 393724"/>
              <a:gd name="connsiteY1" fmla="*/ 30826 h 170640"/>
              <a:gd name="connsiteX2" fmla="*/ 206397 w 393724"/>
              <a:gd name="connsiteY2" fmla="*/ 103851 h 170640"/>
              <a:gd name="connsiteX3" fmla="*/ 200047 w 393724"/>
              <a:gd name="connsiteY3" fmla="*/ 56226 h 170640"/>
              <a:gd name="connsiteX4" fmla="*/ 146072 w 393724"/>
              <a:gd name="connsiteY4" fmla="*/ 65751 h 170640"/>
              <a:gd name="connsiteX5" fmla="*/ 130197 w 393724"/>
              <a:gd name="connsiteY5" fmla="*/ 122901 h 170640"/>
              <a:gd name="connsiteX6" fmla="*/ 123847 w 393724"/>
              <a:gd name="connsiteY6" fmla="*/ 59401 h 170640"/>
              <a:gd name="connsiteX7" fmla="*/ 69872 w 393724"/>
              <a:gd name="connsiteY7" fmla="*/ 141951 h 170640"/>
              <a:gd name="connsiteX8" fmla="*/ 73047 w 393724"/>
              <a:gd name="connsiteY8" fmla="*/ 62576 h 170640"/>
              <a:gd name="connsiteX9" fmla="*/ 41297 w 393724"/>
              <a:gd name="connsiteY9" fmla="*/ 68926 h 170640"/>
              <a:gd name="connsiteX10" fmla="*/ 22 w 393724"/>
              <a:gd name="connsiteY10" fmla="*/ 170526 h 170640"/>
              <a:gd name="connsiteX11" fmla="*/ 34947 w 393724"/>
              <a:gd name="connsiteY11" fmla="*/ 46701 h 170640"/>
              <a:gd name="connsiteX12" fmla="*/ 19072 w 393724"/>
              <a:gd name="connsiteY12" fmla="*/ 65751 h 170640"/>
              <a:gd name="connsiteX13" fmla="*/ 184172 w 393724"/>
              <a:gd name="connsiteY13" fmla="*/ 40351 h 170640"/>
              <a:gd name="connsiteX14" fmla="*/ 85747 w 393724"/>
              <a:gd name="connsiteY14" fmla="*/ 40351 h 170640"/>
              <a:gd name="connsiteX15" fmla="*/ 254022 w 393724"/>
              <a:gd name="connsiteY15" fmla="*/ 5426 h 170640"/>
              <a:gd name="connsiteX16" fmla="*/ 393722 w 393724"/>
              <a:gd name="connsiteY16" fmla="*/ 2251 h 17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3724" h="170640">
                <a:moveTo>
                  <a:pt x="393722" y="2251"/>
                </a:moveTo>
                <a:cubicBezTo>
                  <a:pt x="393193" y="6484"/>
                  <a:pt x="282068" y="13893"/>
                  <a:pt x="250847" y="30826"/>
                </a:cubicBezTo>
                <a:cubicBezTo>
                  <a:pt x="219626" y="47759"/>
                  <a:pt x="214864" y="99618"/>
                  <a:pt x="206397" y="103851"/>
                </a:cubicBezTo>
                <a:cubicBezTo>
                  <a:pt x="197930" y="108084"/>
                  <a:pt x="210101" y="62576"/>
                  <a:pt x="200047" y="56226"/>
                </a:cubicBezTo>
                <a:cubicBezTo>
                  <a:pt x="189993" y="49876"/>
                  <a:pt x="157714" y="54639"/>
                  <a:pt x="146072" y="65751"/>
                </a:cubicBezTo>
                <a:cubicBezTo>
                  <a:pt x="134430" y="76864"/>
                  <a:pt x="133901" y="123959"/>
                  <a:pt x="130197" y="122901"/>
                </a:cubicBezTo>
                <a:cubicBezTo>
                  <a:pt x="126493" y="121843"/>
                  <a:pt x="133901" y="56226"/>
                  <a:pt x="123847" y="59401"/>
                </a:cubicBezTo>
                <a:cubicBezTo>
                  <a:pt x="113793" y="62576"/>
                  <a:pt x="78339" y="141422"/>
                  <a:pt x="69872" y="141951"/>
                </a:cubicBezTo>
                <a:cubicBezTo>
                  <a:pt x="61405" y="142480"/>
                  <a:pt x="77809" y="74747"/>
                  <a:pt x="73047" y="62576"/>
                </a:cubicBezTo>
                <a:cubicBezTo>
                  <a:pt x="68285" y="50405"/>
                  <a:pt x="53468" y="50934"/>
                  <a:pt x="41297" y="68926"/>
                </a:cubicBezTo>
                <a:cubicBezTo>
                  <a:pt x="29126" y="86918"/>
                  <a:pt x="1080" y="174230"/>
                  <a:pt x="22" y="170526"/>
                </a:cubicBezTo>
                <a:cubicBezTo>
                  <a:pt x="-1036" y="166822"/>
                  <a:pt x="34947" y="46701"/>
                  <a:pt x="34947" y="46701"/>
                </a:cubicBezTo>
                <a:cubicBezTo>
                  <a:pt x="38122" y="29239"/>
                  <a:pt x="-5799" y="66809"/>
                  <a:pt x="19072" y="65751"/>
                </a:cubicBezTo>
                <a:cubicBezTo>
                  <a:pt x="43943" y="64693"/>
                  <a:pt x="173059" y="44584"/>
                  <a:pt x="184172" y="40351"/>
                </a:cubicBezTo>
                <a:cubicBezTo>
                  <a:pt x="195284" y="36118"/>
                  <a:pt x="74105" y="46172"/>
                  <a:pt x="85747" y="40351"/>
                </a:cubicBezTo>
                <a:cubicBezTo>
                  <a:pt x="97389" y="34530"/>
                  <a:pt x="206397" y="10718"/>
                  <a:pt x="254022" y="5426"/>
                </a:cubicBezTo>
                <a:cubicBezTo>
                  <a:pt x="301647" y="134"/>
                  <a:pt x="394251" y="-1982"/>
                  <a:pt x="393722" y="2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A682C25-8F7B-71C2-0F25-9495063A0228}"/>
              </a:ext>
            </a:extLst>
          </p:cNvPr>
          <p:cNvSpPr/>
          <p:nvPr/>
        </p:nvSpPr>
        <p:spPr>
          <a:xfrm>
            <a:off x="3864800" y="3733668"/>
            <a:ext cx="557230" cy="140909"/>
          </a:xfrm>
          <a:custGeom>
            <a:avLst/>
            <a:gdLst>
              <a:gd name="connsiteX0" fmla="*/ 554800 w 557230"/>
              <a:gd name="connsiteY0" fmla="*/ 41407 h 140909"/>
              <a:gd name="connsiteX1" fmla="*/ 472250 w 557230"/>
              <a:gd name="connsiteY1" fmla="*/ 44582 h 140909"/>
              <a:gd name="connsiteX2" fmla="*/ 307150 w 557230"/>
              <a:gd name="connsiteY2" fmla="*/ 139832 h 140909"/>
              <a:gd name="connsiteX3" fmla="*/ 329375 w 557230"/>
              <a:gd name="connsiteY3" fmla="*/ 98557 h 140909"/>
              <a:gd name="connsiteX4" fmla="*/ 326200 w 557230"/>
              <a:gd name="connsiteY4" fmla="*/ 114432 h 140909"/>
              <a:gd name="connsiteX5" fmla="*/ 440500 w 557230"/>
              <a:gd name="connsiteY5" fmla="*/ 38232 h 140909"/>
              <a:gd name="connsiteX6" fmla="*/ 319850 w 557230"/>
              <a:gd name="connsiteY6" fmla="*/ 41407 h 140909"/>
              <a:gd name="connsiteX7" fmla="*/ 288100 w 557230"/>
              <a:gd name="connsiteY7" fmla="*/ 95382 h 140909"/>
              <a:gd name="connsiteX8" fmla="*/ 300800 w 557230"/>
              <a:gd name="connsiteY8" fmla="*/ 50932 h 140909"/>
              <a:gd name="connsiteX9" fmla="*/ 303975 w 557230"/>
              <a:gd name="connsiteY9" fmla="*/ 132 h 140909"/>
              <a:gd name="connsiteX10" fmla="*/ 243650 w 557230"/>
              <a:gd name="connsiteY10" fmla="*/ 66807 h 140909"/>
              <a:gd name="connsiteX11" fmla="*/ 240475 w 557230"/>
              <a:gd name="connsiteY11" fmla="*/ 25532 h 140909"/>
              <a:gd name="connsiteX12" fmla="*/ 202375 w 557230"/>
              <a:gd name="connsiteY12" fmla="*/ 82682 h 140909"/>
              <a:gd name="connsiteX13" fmla="*/ 199200 w 557230"/>
              <a:gd name="connsiteY13" fmla="*/ 133482 h 140909"/>
              <a:gd name="connsiteX14" fmla="*/ 208725 w 557230"/>
              <a:gd name="connsiteY14" fmla="*/ 79507 h 140909"/>
              <a:gd name="connsiteX15" fmla="*/ 202375 w 557230"/>
              <a:gd name="connsiteY15" fmla="*/ 19182 h 140909"/>
              <a:gd name="connsiteX16" fmla="*/ 151575 w 557230"/>
              <a:gd name="connsiteY16" fmla="*/ 76332 h 140909"/>
              <a:gd name="connsiteX17" fmla="*/ 164275 w 557230"/>
              <a:gd name="connsiteY17" fmla="*/ 16007 h 140909"/>
              <a:gd name="connsiteX18" fmla="*/ 123000 w 557230"/>
              <a:gd name="connsiteY18" fmla="*/ 25532 h 140909"/>
              <a:gd name="connsiteX19" fmla="*/ 2350 w 557230"/>
              <a:gd name="connsiteY19" fmla="*/ 123957 h 140909"/>
              <a:gd name="connsiteX20" fmla="*/ 43625 w 557230"/>
              <a:gd name="connsiteY20" fmla="*/ 89032 h 140909"/>
              <a:gd name="connsiteX21" fmla="*/ 49975 w 557230"/>
              <a:gd name="connsiteY21" fmla="*/ 28707 h 140909"/>
              <a:gd name="connsiteX22" fmla="*/ 157925 w 557230"/>
              <a:gd name="connsiteY22" fmla="*/ 6482 h 140909"/>
              <a:gd name="connsiteX23" fmla="*/ 250000 w 557230"/>
              <a:gd name="connsiteY23" fmla="*/ 9657 h 140909"/>
              <a:gd name="connsiteX24" fmla="*/ 199200 w 557230"/>
              <a:gd name="connsiteY24" fmla="*/ 9657 h 140909"/>
              <a:gd name="connsiteX25" fmla="*/ 313500 w 557230"/>
              <a:gd name="connsiteY25" fmla="*/ 12832 h 140909"/>
              <a:gd name="connsiteX26" fmla="*/ 383350 w 557230"/>
              <a:gd name="connsiteY26" fmla="*/ 12832 h 140909"/>
              <a:gd name="connsiteX27" fmla="*/ 554800 w 557230"/>
              <a:gd name="connsiteY27" fmla="*/ 41407 h 1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7230" h="140909">
                <a:moveTo>
                  <a:pt x="554800" y="41407"/>
                </a:moveTo>
                <a:cubicBezTo>
                  <a:pt x="569617" y="46699"/>
                  <a:pt x="513525" y="28178"/>
                  <a:pt x="472250" y="44582"/>
                </a:cubicBezTo>
                <a:cubicBezTo>
                  <a:pt x="430975" y="60986"/>
                  <a:pt x="330962" y="130836"/>
                  <a:pt x="307150" y="139832"/>
                </a:cubicBezTo>
                <a:cubicBezTo>
                  <a:pt x="283338" y="148828"/>
                  <a:pt x="329375" y="98557"/>
                  <a:pt x="329375" y="98557"/>
                </a:cubicBezTo>
                <a:cubicBezTo>
                  <a:pt x="332550" y="94324"/>
                  <a:pt x="307679" y="124486"/>
                  <a:pt x="326200" y="114432"/>
                </a:cubicBezTo>
                <a:cubicBezTo>
                  <a:pt x="344721" y="104378"/>
                  <a:pt x="441558" y="50403"/>
                  <a:pt x="440500" y="38232"/>
                </a:cubicBezTo>
                <a:cubicBezTo>
                  <a:pt x="439442" y="26061"/>
                  <a:pt x="345250" y="31882"/>
                  <a:pt x="319850" y="41407"/>
                </a:cubicBezTo>
                <a:cubicBezTo>
                  <a:pt x="294450" y="50932"/>
                  <a:pt x="291275" y="93795"/>
                  <a:pt x="288100" y="95382"/>
                </a:cubicBezTo>
                <a:cubicBezTo>
                  <a:pt x="284925" y="96969"/>
                  <a:pt x="298154" y="66807"/>
                  <a:pt x="300800" y="50932"/>
                </a:cubicBezTo>
                <a:cubicBezTo>
                  <a:pt x="303446" y="35057"/>
                  <a:pt x="313500" y="-2514"/>
                  <a:pt x="303975" y="132"/>
                </a:cubicBezTo>
                <a:cubicBezTo>
                  <a:pt x="294450" y="2778"/>
                  <a:pt x="254233" y="62574"/>
                  <a:pt x="243650" y="66807"/>
                </a:cubicBezTo>
                <a:cubicBezTo>
                  <a:pt x="233067" y="71040"/>
                  <a:pt x="247354" y="22886"/>
                  <a:pt x="240475" y="25532"/>
                </a:cubicBezTo>
                <a:cubicBezTo>
                  <a:pt x="233596" y="28178"/>
                  <a:pt x="209254" y="64690"/>
                  <a:pt x="202375" y="82682"/>
                </a:cubicBezTo>
                <a:cubicBezTo>
                  <a:pt x="195496" y="100674"/>
                  <a:pt x="198142" y="134011"/>
                  <a:pt x="199200" y="133482"/>
                </a:cubicBezTo>
                <a:cubicBezTo>
                  <a:pt x="200258" y="132953"/>
                  <a:pt x="208196" y="98557"/>
                  <a:pt x="208725" y="79507"/>
                </a:cubicBezTo>
                <a:cubicBezTo>
                  <a:pt x="209254" y="60457"/>
                  <a:pt x="211900" y="19711"/>
                  <a:pt x="202375" y="19182"/>
                </a:cubicBezTo>
                <a:cubicBezTo>
                  <a:pt x="192850" y="18653"/>
                  <a:pt x="157925" y="76861"/>
                  <a:pt x="151575" y="76332"/>
                </a:cubicBezTo>
                <a:cubicBezTo>
                  <a:pt x="145225" y="75803"/>
                  <a:pt x="169038" y="24474"/>
                  <a:pt x="164275" y="16007"/>
                </a:cubicBezTo>
                <a:cubicBezTo>
                  <a:pt x="159512" y="7540"/>
                  <a:pt x="149987" y="7540"/>
                  <a:pt x="123000" y="25532"/>
                </a:cubicBezTo>
                <a:cubicBezTo>
                  <a:pt x="96013" y="43524"/>
                  <a:pt x="15579" y="113374"/>
                  <a:pt x="2350" y="123957"/>
                </a:cubicBezTo>
                <a:cubicBezTo>
                  <a:pt x="-10879" y="134540"/>
                  <a:pt x="35688" y="104907"/>
                  <a:pt x="43625" y="89032"/>
                </a:cubicBezTo>
                <a:cubicBezTo>
                  <a:pt x="51562" y="73157"/>
                  <a:pt x="30925" y="42465"/>
                  <a:pt x="49975" y="28707"/>
                </a:cubicBezTo>
                <a:cubicBezTo>
                  <a:pt x="69025" y="14949"/>
                  <a:pt x="124588" y="9657"/>
                  <a:pt x="157925" y="6482"/>
                </a:cubicBezTo>
                <a:cubicBezTo>
                  <a:pt x="191262" y="3307"/>
                  <a:pt x="243121" y="9128"/>
                  <a:pt x="250000" y="9657"/>
                </a:cubicBezTo>
                <a:cubicBezTo>
                  <a:pt x="256879" y="10186"/>
                  <a:pt x="188617" y="9128"/>
                  <a:pt x="199200" y="9657"/>
                </a:cubicBezTo>
                <a:cubicBezTo>
                  <a:pt x="209783" y="10186"/>
                  <a:pt x="282808" y="12303"/>
                  <a:pt x="313500" y="12832"/>
                </a:cubicBezTo>
                <a:cubicBezTo>
                  <a:pt x="344192" y="13361"/>
                  <a:pt x="346308" y="8599"/>
                  <a:pt x="383350" y="12832"/>
                </a:cubicBezTo>
                <a:cubicBezTo>
                  <a:pt x="420392" y="17065"/>
                  <a:pt x="539983" y="36115"/>
                  <a:pt x="554800" y="4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0E6BCA1-5106-91A5-6187-4189493B9203}"/>
              </a:ext>
            </a:extLst>
          </p:cNvPr>
          <p:cNvSpPr/>
          <p:nvPr/>
        </p:nvSpPr>
        <p:spPr>
          <a:xfrm>
            <a:off x="3800434" y="3657718"/>
            <a:ext cx="248240" cy="73345"/>
          </a:xfrm>
          <a:custGeom>
            <a:avLst/>
            <a:gdLst>
              <a:gd name="connsiteX0" fmla="*/ 41 w 248240"/>
              <a:gd name="connsiteY0" fmla="*/ 72907 h 73345"/>
              <a:gd name="connsiteX1" fmla="*/ 117516 w 248240"/>
              <a:gd name="connsiteY1" fmla="*/ 44332 h 73345"/>
              <a:gd name="connsiteX2" fmla="*/ 238166 w 248240"/>
              <a:gd name="connsiteY2" fmla="*/ 3057 h 73345"/>
              <a:gd name="connsiteX3" fmla="*/ 241341 w 248240"/>
              <a:gd name="connsiteY3" fmla="*/ 3057 h 73345"/>
              <a:gd name="connsiteX4" fmla="*/ 130216 w 248240"/>
              <a:gd name="connsiteY4" fmla="*/ 22107 h 73345"/>
              <a:gd name="connsiteX5" fmla="*/ 41 w 248240"/>
              <a:gd name="connsiteY5" fmla="*/ 72907 h 7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240" h="73345">
                <a:moveTo>
                  <a:pt x="41" y="72907"/>
                </a:moveTo>
                <a:cubicBezTo>
                  <a:pt x="-2076" y="76611"/>
                  <a:pt x="77829" y="55974"/>
                  <a:pt x="117516" y="44332"/>
                </a:cubicBezTo>
                <a:cubicBezTo>
                  <a:pt x="157204" y="32690"/>
                  <a:pt x="238166" y="3057"/>
                  <a:pt x="238166" y="3057"/>
                </a:cubicBezTo>
                <a:cubicBezTo>
                  <a:pt x="258803" y="-3822"/>
                  <a:pt x="241341" y="3057"/>
                  <a:pt x="241341" y="3057"/>
                </a:cubicBezTo>
                <a:cubicBezTo>
                  <a:pt x="223349" y="6232"/>
                  <a:pt x="167258" y="10995"/>
                  <a:pt x="130216" y="22107"/>
                </a:cubicBezTo>
                <a:cubicBezTo>
                  <a:pt x="93174" y="33219"/>
                  <a:pt x="2158" y="69203"/>
                  <a:pt x="41" y="7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C67D2B4E-F02E-B571-9384-40D7BADE8BFE}"/>
              </a:ext>
            </a:extLst>
          </p:cNvPr>
          <p:cNvSpPr/>
          <p:nvPr/>
        </p:nvSpPr>
        <p:spPr>
          <a:xfrm>
            <a:off x="4031240" y="3669595"/>
            <a:ext cx="272047" cy="77009"/>
          </a:xfrm>
          <a:custGeom>
            <a:avLst/>
            <a:gdLst>
              <a:gd name="connsiteX0" fmla="*/ 1010 w 272047"/>
              <a:gd name="connsiteY0" fmla="*/ 705 h 77009"/>
              <a:gd name="connsiteX1" fmla="*/ 96260 w 272047"/>
              <a:gd name="connsiteY1" fmla="*/ 38805 h 77009"/>
              <a:gd name="connsiteX2" fmla="*/ 270885 w 272047"/>
              <a:gd name="connsiteY2" fmla="*/ 73730 h 77009"/>
              <a:gd name="connsiteX3" fmla="*/ 169285 w 272047"/>
              <a:gd name="connsiteY3" fmla="*/ 73730 h 77009"/>
              <a:gd name="connsiteX4" fmla="*/ 108960 w 272047"/>
              <a:gd name="connsiteY4" fmla="*/ 57855 h 77009"/>
              <a:gd name="connsiteX5" fmla="*/ 153410 w 272047"/>
              <a:gd name="connsiteY5" fmla="*/ 73730 h 77009"/>
              <a:gd name="connsiteX6" fmla="*/ 1010 w 272047"/>
              <a:gd name="connsiteY6" fmla="*/ 705 h 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047" h="77009">
                <a:moveTo>
                  <a:pt x="1010" y="705"/>
                </a:moveTo>
                <a:cubicBezTo>
                  <a:pt x="-8515" y="-5116"/>
                  <a:pt x="51281" y="26634"/>
                  <a:pt x="96260" y="38805"/>
                </a:cubicBezTo>
                <a:cubicBezTo>
                  <a:pt x="141239" y="50976"/>
                  <a:pt x="258714" y="67909"/>
                  <a:pt x="270885" y="73730"/>
                </a:cubicBezTo>
                <a:cubicBezTo>
                  <a:pt x="283056" y="79551"/>
                  <a:pt x="196273" y="76376"/>
                  <a:pt x="169285" y="73730"/>
                </a:cubicBezTo>
                <a:cubicBezTo>
                  <a:pt x="142298" y="71084"/>
                  <a:pt x="111606" y="57855"/>
                  <a:pt x="108960" y="57855"/>
                </a:cubicBezTo>
                <a:cubicBezTo>
                  <a:pt x="106314" y="57855"/>
                  <a:pt x="171931" y="79551"/>
                  <a:pt x="153410" y="73730"/>
                </a:cubicBezTo>
                <a:cubicBezTo>
                  <a:pt x="134889" y="67909"/>
                  <a:pt x="10535" y="6526"/>
                  <a:pt x="1010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76FE84CA-E14A-696C-577A-FF5CBEA6A20B}"/>
              </a:ext>
            </a:extLst>
          </p:cNvPr>
          <p:cNvSpPr/>
          <p:nvPr/>
        </p:nvSpPr>
        <p:spPr>
          <a:xfrm>
            <a:off x="4311633" y="3701972"/>
            <a:ext cx="349374" cy="64218"/>
          </a:xfrm>
          <a:custGeom>
            <a:avLst/>
            <a:gdLst>
              <a:gd name="connsiteX0" fmla="*/ 17 w 349374"/>
              <a:gd name="connsiteY0" fmla="*/ 57228 h 64218"/>
              <a:gd name="connsiteX1" fmla="*/ 133367 w 349374"/>
              <a:gd name="connsiteY1" fmla="*/ 60403 h 64218"/>
              <a:gd name="connsiteX2" fmla="*/ 349267 w 349374"/>
              <a:gd name="connsiteY2" fmla="*/ 78 h 64218"/>
              <a:gd name="connsiteX3" fmla="*/ 161942 w 349374"/>
              <a:gd name="connsiteY3" fmla="*/ 47703 h 64218"/>
              <a:gd name="connsiteX4" fmla="*/ 123842 w 349374"/>
              <a:gd name="connsiteY4" fmla="*/ 50878 h 64218"/>
              <a:gd name="connsiteX5" fmla="*/ 17 w 349374"/>
              <a:gd name="connsiteY5" fmla="*/ 57228 h 6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374" h="64218">
                <a:moveTo>
                  <a:pt x="17" y="57228"/>
                </a:moveTo>
                <a:cubicBezTo>
                  <a:pt x="1604" y="58815"/>
                  <a:pt x="75159" y="69928"/>
                  <a:pt x="133367" y="60403"/>
                </a:cubicBezTo>
                <a:cubicBezTo>
                  <a:pt x="191575" y="50878"/>
                  <a:pt x="344505" y="2195"/>
                  <a:pt x="349267" y="78"/>
                </a:cubicBezTo>
                <a:cubicBezTo>
                  <a:pt x="354029" y="-2039"/>
                  <a:pt x="199513" y="39236"/>
                  <a:pt x="161942" y="47703"/>
                </a:cubicBezTo>
                <a:cubicBezTo>
                  <a:pt x="124371" y="56170"/>
                  <a:pt x="144479" y="50349"/>
                  <a:pt x="123842" y="50878"/>
                </a:cubicBezTo>
                <a:cubicBezTo>
                  <a:pt x="103205" y="51407"/>
                  <a:pt x="-1570" y="55641"/>
                  <a:pt x="17" y="57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F7D70553-52C4-CD7A-5FCC-89399DEFCC42}"/>
              </a:ext>
            </a:extLst>
          </p:cNvPr>
          <p:cNvSpPr/>
          <p:nvPr/>
        </p:nvSpPr>
        <p:spPr>
          <a:xfrm>
            <a:off x="3749675" y="3724260"/>
            <a:ext cx="333380" cy="17337"/>
          </a:xfrm>
          <a:custGeom>
            <a:avLst/>
            <a:gdLst>
              <a:gd name="connsiteX0" fmla="*/ 0 w 333380"/>
              <a:gd name="connsiteY0" fmla="*/ 9540 h 17337"/>
              <a:gd name="connsiteX1" fmla="*/ 149225 w 333380"/>
              <a:gd name="connsiteY1" fmla="*/ 15890 h 17337"/>
              <a:gd name="connsiteX2" fmla="*/ 333375 w 333380"/>
              <a:gd name="connsiteY2" fmla="*/ 15890 h 17337"/>
              <a:gd name="connsiteX3" fmla="*/ 155575 w 333380"/>
              <a:gd name="connsiteY3" fmla="*/ 15 h 17337"/>
              <a:gd name="connsiteX4" fmla="*/ 177800 w 333380"/>
              <a:gd name="connsiteY4" fmla="*/ 12715 h 17337"/>
              <a:gd name="connsiteX5" fmla="*/ 0 w 333380"/>
              <a:gd name="connsiteY5" fmla="*/ 9540 h 1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380" h="17337">
                <a:moveTo>
                  <a:pt x="0" y="9540"/>
                </a:moveTo>
                <a:cubicBezTo>
                  <a:pt x="46831" y="12186"/>
                  <a:pt x="93663" y="14832"/>
                  <a:pt x="149225" y="15890"/>
                </a:cubicBezTo>
                <a:cubicBezTo>
                  <a:pt x="204787" y="16948"/>
                  <a:pt x="332317" y="18536"/>
                  <a:pt x="333375" y="15890"/>
                </a:cubicBezTo>
                <a:cubicBezTo>
                  <a:pt x="334433" y="13244"/>
                  <a:pt x="181504" y="544"/>
                  <a:pt x="155575" y="15"/>
                </a:cubicBezTo>
                <a:cubicBezTo>
                  <a:pt x="129646" y="-514"/>
                  <a:pt x="177800" y="12715"/>
                  <a:pt x="177800" y="12715"/>
                </a:cubicBezTo>
                <a:lnTo>
                  <a:pt x="0" y="95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644ACFD-34D2-55B5-5791-00B840425CF5}"/>
              </a:ext>
            </a:extLst>
          </p:cNvPr>
          <p:cNvSpPr/>
          <p:nvPr/>
        </p:nvSpPr>
        <p:spPr>
          <a:xfrm>
            <a:off x="4749761" y="3663884"/>
            <a:ext cx="190562" cy="114406"/>
          </a:xfrm>
          <a:custGeom>
            <a:avLst/>
            <a:gdLst>
              <a:gd name="connsiteX0" fmla="*/ 190539 w 190562"/>
              <a:gd name="connsiteY0" fmla="*/ 66 h 114406"/>
              <a:gd name="connsiteX1" fmla="*/ 76239 w 190562"/>
              <a:gd name="connsiteY1" fmla="*/ 44516 h 114406"/>
              <a:gd name="connsiteX2" fmla="*/ 39 w 190562"/>
              <a:gd name="connsiteY2" fmla="*/ 114366 h 114406"/>
              <a:gd name="connsiteX3" fmla="*/ 85764 w 190562"/>
              <a:gd name="connsiteY3" fmla="*/ 54041 h 114406"/>
              <a:gd name="connsiteX4" fmla="*/ 190539 w 190562"/>
              <a:gd name="connsiteY4" fmla="*/ 66 h 11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62" h="114406">
                <a:moveTo>
                  <a:pt x="190539" y="66"/>
                </a:moveTo>
                <a:cubicBezTo>
                  <a:pt x="188952" y="-1521"/>
                  <a:pt x="107989" y="25466"/>
                  <a:pt x="76239" y="44516"/>
                </a:cubicBezTo>
                <a:cubicBezTo>
                  <a:pt x="44489" y="63566"/>
                  <a:pt x="-1548" y="112779"/>
                  <a:pt x="39" y="114366"/>
                </a:cubicBezTo>
                <a:cubicBezTo>
                  <a:pt x="1626" y="115953"/>
                  <a:pt x="60364" y="69916"/>
                  <a:pt x="85764" y="54041"/>
                </a:cubicBezTo>
                <a:cubicBezTo>
                  <a:pt x="111164" y="38166"/>
                  <a:pt x="192126" y="1653"/>
                  <a:pt x="19053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F3A7209-E7CE-629A-124A-6FE573849D6C}"/>
              </a:ext>
            </a:extLst>
          </p:cNvPr>
          <p:cNvSpPr/>
          <p:nvPr/>
        </p:nvSpPr>
        <p:spPr>
          <a:xfrm>
            <a:off x="4268115" y="3798118"/>
            <a:ext cx="486166" cy="177224"/>
          </a:xfrm>
          <a:custGeom>
            <a:avLst/>
            <a:gdLst>
              <a:gd name="connsiteX0" fmla="*/ 2260 w 486166"/>
              <a:gd name="connsiteY0" fmla="*/ 176982 h 177224"/>
              <a:gd name="connsiteX1" fmla="*/ 180060 w 486166"/>
              <a:gd name="connsiteY1" fmla="*/ 123007 h 177224"/>
              <a:gd name="connsiteX2" fmla="*/ 478510 w 486166"/>
              <a:gd name="connsiteY2" fmla="*/ 5532 h 177224"/>
              <a:gd name="connsiteX3" fmla="*/ 389610 w 486166"/>
              <a:gd name="connsiteY3" fmla="*/ 27757 h 177224"/>
              <a:gd name="connsiteX4" fmla="*/ 300710 w 486166"/>
              <a:gd name="connsiteY4" fmla="*/ 103957 h 177224"/>
              <a:gd name="connsiteX5" fmla="*/ 2260 w 486166"/>
              <a:gd name="connsiteY5" fmla="*/ 176982 h 17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166" h="177224">
                <a:moveTo>
                  <a:pt x="2260" y="176982"/>
                </a:moveTo>
                <a:cubicBezTo>
                  <a:pt x="-17848" y="180157"/>
                  <a:pt x="100685" y="151582"/>
                  <a:pt x="180060" y="123007"/>
                </a:cubicBezTo>
                <a:cubicBezTo>
                  <a:pt x="259435" y="94432"/>
                  <a:pt x="443585" y="21407"/>
                  <a:pt x="478510" y="5532"/>
                </a:cubicBezTo>
                <a:cubicBezTo>
                  <a:pt x="513435" y="-10343"/>
                  <a:pt x="419243" y="11353"/>
                  <a:pt x="389610" y="27757"/>
                </a:cubicBezTo>
                <a:cubicBezTo>
                  <a:pt x="359977" y="44161"/>
                  <a:pt x="362622" y="80145"/>
                  <a:pt x="300710" y="103957"/>
                </a:cubicBezTo>
                <a:cubicBezTo>
                  <a:pt x="238798" y="127769"/>
                  <a:pt x="22368" y="173807"/>
                  <a:pt x="2260" y="176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868B556-2603-0903-523E-FC9EBBDBC896}"/>
              </a:ext>
            </a:extLst>
          </p:cNvPr>
          <p:cNvSpPr/>
          <p:nvPr/>
        </p:nvSpPr>
        <p:spPr>
          <a:xfrm>
            <a:off x="4889155" y="3682972"/>
            <a:ext cx="175265" cy="66708"/>
          </a:xfrm>
          <a:custGeom>
            <a:avLst/>
            <a:gdLst>
              <a:gd name="connsiteX0" fmla="*/ 345 w 175265"/>
              <a:gd name="connsiteY0" fmla="*/ 66703 h 66708"/>
              <a:gd name="connsiteX1" fmla="*/ 70195 w 175265"/>
              <a:gd name="connsiteY1" fmla="*/ 19078 h 66708"/>
              <a:gd name="connsiteX2" fmla="*/ 174970 w 175265"/>
              <a:gd name="connsiteY2" fmla="*/ 28 h 66708"/>
              <a:gd name="connsiteX3" fmla="*/ 98770 w 175265"/>
              <a:gd name="connsiteY3" fmla="*/ 15903 h 66708"/>
              <a:gd name="connsiteX4" fmla="*/ 345 w 175265"/>
              <a:gd name="connsiteY4" fmla="*/ 66703 h 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5" h="66708">
                <a:moveTo>
                  <a:pt x="345" y="66703"/>
                </a:moveTo>
                <a:cubicBezTo>
                  <a:pt x="-4418" y="67232"/>
                  <a:pt x="41091" y="30190"/>
                  <a:pt x="70195" y="19078"/>
                </a:cubicBezTo>
                <a:cubicBezTo>
                  <a:pt x="99299" y="7965"/>
                  <a:pt x="170208" y="557"/>
                  <a:pt x="174970" y="28"/>
                </a:cubicBezTo>
                <a:cubicBezTo>
                  <a:pt x="179733" y="-501"/>
                  <a:pt x="125757" y="6378"/>
                  <a:pt x="98770" y="15903"/>
                </a:cubicBezTo>
                <a:cubicBezTo>
                  <a:pt x="71783" y="25428"/>
                  <a:pt x="5108" y="66174"/>
                  <a:pt x="345" y="6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BA3D799-A23A-45BF-2120-9787CCF41C9E}"/>
              </a:ext>
            </a:extLst>
          </p:cNvPr>
          <p:cNvSpPr/>
          <p:nvPr/>
        </p:nvSpPr>
        <p:spPr>
          <a:xfrm>
            <a:off x="4594432" y="3468590"/>
            <a:ext cx="324568" cy="186750"/>
          </a:xfrm>
          <a:custGeom>
            <a:avLst/>
            <a:gdLst>
              <a:gd name="connsiteX0" fmla="*/ 2968 w 324568"/>
              <a:gd name="connsiteY0" fmla="*/ 1685 h 186750"/>
              <a:gd name="connsiteX1" fmla="*/ 149018 w 324568"/>
              <a:gd name="connsiteY1" fmla="*/ 39785 h 186750"/>
              <a:gd name="connsiteX2" fmla="*/ 266493 w 324568"/>
              <a:gd name="connsiteY2" fmla="*/ 109635 h 186750"/>
              <a:gd name="connsiteX3" fmla="*/ 199818 w 324568"/>
              <a:gd name="connsiteY3" fmla="*/ 185835 h 186750"/>
              <a:gd name="connsiteX4" fmla="*/ 244268 w 324568"/>
              <a:gd name="connsiteY4" fmla="*/ 150910 h 186750"/>
              <a:gd name="connsiteX5" fmla="*/ 298243 w 324568"/>
              <a:gd name="connsiteY5" fmla="*/ 138210 h 186750"/>
              <a:gd name="connsiteX6" fmla="*/ 247443 w 324568"/>
              <a:gd name="connsiteY6" fmla="*/ 185835 h 186750"/>
              <a:gd name="connsiteX7" fmla="*/ 317293 w 324568"/>
              <a:gd name="connsiteY7" fmla="*/ 119160 h 186750"/>
              <a:gd name="connsiteX8" fmla="*/ 291893 w 324568"/>
              <a:gd name="connsiteY8" fmla="*/ 93760 h 186750"/>
              <a:gd name="connsiteX9" fmla="*/ 2968 w 324568"/>
              <a:gd name="connsiteY9" fmla="*/ 1685 h 1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568" h="186750">
                <a:moveTo>
                  <a:pt x="2968" y="1685"/>
                </a:moveTo>
                <a:cubicBezTo>
                  <a:pt x="-20844" y="-7311"/>
                  <a:pt x="105097" y="21793"/>
                  <a:pt x="149018" y="39785"/>
                </a:cubicBezTo>
                <a:cubicBezTo>
                  <a:pt x="192939" y="57777"/>
                  <a:pt x="258026" y="85293"/>
                  <a:pt x="266493" y="109635"/>
                </a:cubicBezTo>
                <a:cubicBezTo>
                  <a:pt x="274960" y="133977"/>
                  <a:pt x="203522" y="178956"/>
                  <a:pt x="199818" y="185835"/>
                </a:cubicBezTo>
                <a:cubicBezTo>
                  <a:pt x="196114" y="192714"/>
                  <a:pt x="227864" y="158848"/>
                  <a:pt x="244268" y="150910"/>
                </a:cubicBezTo>
                <a:cubicBezTo>
                  <a:pt x="260672" y="142973"/>
                  <a:pt x="297714" y="132389"/>
                  <a:pt x="298243" y="138210"/>
                </a:cubicBezTo>
                <a:cubicBezTo>
                  <a:pt x="298772" y="144031"/>
                  <a:pt x="244268" y="189010"/>
                  <a:pt x="247443" y="185835"/>
                </a:cubicBezTo>
                <a:cubicBezTo>
                  <a:pt x="250618" y="182660"/>
                  <a:pt x="309885" y="134506"/>
                  <a:pt x="317293" y="119160"/>
                </a:cubicBezTo>
                <a:cubicBezTo>
                  <a:pt x="324701" y="103814"/>
                  <a:pt x="336872" y="112281"/>
                  <a:pt x="291893" y="93760"/>
                </a:cubicBezTo>
                <a:cubicBezTo>
                  <a:pt x="246914" y="75239"/>
                  <a:pt x="26780" y="10681"/>
                  <a:pt x="2968" y="1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B498FE52-D9B4-6A55-1486-54AC201D2D4C}"/>
              </a:ext>
            </a:extLst>
          </p:cNvPr>
          <p:cNvSpPr/>
          <p:nvPr/>
        </p:nvSpPr>
        <p:spPr>
          <a:xfrm>
            <a:off x="4181967" y="3458369"/>
            <a:ext cx="470260" cy="302379"/>
          </a:xfrm>
          <a:custGeom>
            <a:avLst/>
            <a:gdLst>
              <a:gd name="connsiteX0" fmla="*/ 364633 w 470260"/>
              <a:gd name="connsiteY0" fmla="*/ 2381 h 302379"/>
              <a:gd name="connsiteX1" fmla="*/ 463058 w 470260"/>
              <a:gd name="connsiteY1" fmla="*/ 129381 h 302379"/>
              <a:gd name="connsiteX2" fmla="*/ 444008 w 470260"/>
              <a:gd name="connsiteY2" fmla="*/ 237331 h 302379"/>
              <a:gd name="connsiteX3" fmla="*/ 294783 w 470260"/>
              <a:gd name="connsiteY3" fmla="*/ 297656 h 302379"/>
              <a:gd name="connsiteX4" fmla="*/ 91583 w 470260"/>
              <a:gd name="connsiteY4" fmla="*/ 294481 h 302379"/>
              <a:gd name="connsiteX5" fmla="*/ 40783 w 470260"/>
              <a:gd name="connsiteY5" fmla="*/ 262731 h 302379"/>
              <a:gd name="connsiteX6" fmla="*/ 21733 w 470260"/>
              <a:gd name="connsiteY6" fmla="*/ 221456 h 302379"/>
              <a:gd name="connsiteX7" fmla="*/ 28083 w 470260"/>
              <a:gd name="connsiteY7" fmla="*/ 164306 h 302379"/>
              <a:gd name="connsiteX8" fmla="*/ 24908 w 470260"/>
              <a:gd name="connsiteY8" fmla="*/ 138906 h 302379"/>
              <a:gd name="connsiteX9" fmla="*/ 15383 w 470260"/>
              <a:gd name="connsiteY9" fmla="*/ 84931 h 302379"/>
              <a:gd name="connsiteX10" fmla="*/ 256683 w 470260"/>
              <a:gd name="connsiteY10" fmla="*/ 50006 h 302379"/>
              <a:gd name="connsiteX11" fmla="*/ 364633 w 470260"/>
              <a:gd name="connsiteY11" fmla="*/ 2381 h 30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260" h="302379">
                <a:moveTo>
                  <a:pt x="364633" y="2381"/>
                </a:moveTo>
                <a:cubicBezTo>
                  <a:pt x="399029" y="15610"/>
                  <a:pt x="449829" y="90223"/>
                  <a:pt x="463058" y="129381"/>
                </a:cubicBezTo>
                <a:cubicBezTo>
                  <a:pt x="476287" y="168539"/>
                  <a:pt x="472054" y="209285"/>
                  <a:pt x="444008" y="237331"/>
                </a:cubicBezTo>
                <a:cubicBezTo>
                  <a:pt x="415962" y="265377"/>
                  <a:pt x="353520" y="288131"/>
                  <a:pt x="294783" y="297656"/>
                </a:cubicBezTo>
                <a:cubicBezTo>
                  <a:pt x="236045" y="307181"/>
                  <a:pt x="133916" y="300302"/>
                  <a:pt x="91583" y="294481"/>
                </a:cubicBezTo>
                <a:cubicBezTo>
                  <a:pt x="49250" y="288660"/>
                  <a:pt x="52425" y="274902"/>
                  <a:pt x="40783" y="262731"/>
                </a:cubicBezTo>
                <a:cubicBezTo>
                  <a:pt x="29141" y="250560"/>
                  <a:pt x="23850" y="237860"/>
                  <a:pt x="21733" y="221456"/>
                </a:cubicBezTo>
                <a:cubicBezTo>
                  <a:pt x="19616" y="205052"/>
                  <a:pt x="27554" y="178064"/>
                  <a:pt x="28083" y="164306"/>
                </a:cubicBezTo>
                <a:cubicBezTo>
                  <a:pt x="28612" y="150548"/>
                  <a:pt x="27025" y="152135"/>
                  <a:pt x="24908" y="138906"/>
                </a:cubicBezTo>
                <a:cubicBezTo>
                  <a:pt x="22791" y="125677"/>
                  <a:pt x="-23246" y="99748"/>
                  <a:pt x="15383" y="84931"/>
                </a:cubicBezTo>
                <a:cubicBezTo>
                  <a:pt x="54012" y="70114"/>
                  <a:pt x="190537" y="65352"/>
                  <a:pt x="256683" y="50006"/>
                </a:cubicBezTo>
                <a:cubicBezTo>
                  <a:pt x="322829" y="34660"/>
                  <a:pt x="330237" y="-10848"/>
                  <a:pt x="364633" y="23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A7634892-EEC8-44E3-B39C-5B734AFC5FF6}"/>
              </a:ext>
            </a:extLst>
          </p:cNvPr>
          <p:cNvSpPr/>
          <p:nvPr/>
        </p:nvSpPr>
        <p:spPr>
          <a:xfrm rot="17817072">
            <a:off x="4298123" y="3545527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月 20">
            <a:extLst>
              <a:ext uri="{FF2B5EF4-FFF2-40B4-BE49-F238E27FC236}">
                <a16:creationId xmlns:a16="http://schemas.microsoft.com/office/drawing/2014/main" id="{91EE5AC0-99BD-B5EF-4A66-C0AFF5284C9F}"/>
              </a:ext>
            </a:extLst>
          </p:cNvPr>
          <p:cNvSpPr/>
          <p:nvPr/>
        </p:nvSpPr>
        <p:spPr>
          <a:xfrm rot="15823756">
            <a:off x="4476835" y="3518593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月 21">
            <a:extLst>
              <a:ext uri="{FF2B5EF4-FFF2-40B4-BE49-F238E27FC236}">
                <a16:creationId xmlns:a16="http://schemas.microsoft.com/office/drawing/2014/main" id="{21F79CBE-15AD-FF2A-2275-6CC9B91043BB}"/>
              </a:ext>
            </a:extLst>
          </p:cNvPr>
          <p:cNvSpPr/>
          <p:nvPr/>
        </p:nvSpPr>
        <p:spPr>
          <a:xfrm rot="17377282">
            <a:off x="4447304" y="3629554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月 22">
            <a:extLst>
              <a:ext uri="{FF2B5EF4-FFF2-40B4-BE49-F238E27FC236}">
                <a16:creationId xmlns:a16="http://schemas.microsoft.com/office/drawing/2014/main" id="{2D92846F-E105-45C5-CFF9-42FC3A11520F}"/>
              </a:ext>
            </a:extLst>
          </p:cNvPr>
          <p:cNvSpPr/>
          <p:nvPr/>
        </p:nvSpPr>
        <p:spPr>
          <a:xfrm rot="15319739">
            <a:off x="4317214" y="3639078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298DC68A-1BC7-8048-36CA-74DE92FA9DCD}"/>
              </a:ext>
            </a:extLst>
          </p:cNvPr>
          <p:cNvSpPr/>
          <p:nvPr/>
        </p:nvSpPr>
        <p:spPr>
          <a:xfrm>
            <a:off x="4058989" y="3381160"/>
            <a:ext cx="397749" cy="131338"/>
          </a:xfrm>
          <a:custGeom>
            <a:avLst/>
            <a:gdLst>
              <a:gd name="connsiteX0" fmla="*/ 1343 w 397749"/>
              <a:gd name="connsiteY0" fmla="*/ 131192 h 131338"/>
              <a:gd name="connsiteX1" fmla="*/ 394172 w 397749"/>
              <a:gd name="connsiteY1" fmla="*/ 2450 h 131338"/>
              <a:gd name="connsiteX2" fmla="*/ 199408 w 397749"/>
              <a:gd name="connsiteY2" fmla="*/ 45364 h 131338"/>
              <a:gd name="connsiteX3" fmla="*/ 262129 w 397749"/>
              <a:gd name="connsiteY3" fmla="*/ 28859 h 131338"/>
              <a:gd name="connsiteX4" fmla="*/ 1343 w 397749"/>
              <a:gd name="connsiteY4" fmla="*/ 131192 h 13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749" h="131338">
                <a:moveTo>
                  <a:pt x="1343" y="131192"/>
                </a:moveTo>
                <a:cubicBezTo>
                  <a:pt x="23350" y="126791"/>
                  <a:pt x="361161" y="16755"/>
                  <a:pt x="394172" y="2450"/>
                </a:cubicBezTo>
                <a:cubicBezTo>
                  <a:pt x="427183" y="-11855"/>
                  <a:pt x="221415" y="40963"/>
                  <a:pt x="199408" y="45364"/>
                </a:cubicBezTo>
                <a:cubicBezTo>
                  <a:pt x="177401" y="49765"/>
                  <a:pt x="289638" y="18406"/>
                  <a:pt x="262129" y="28859"/>
                </a:cubicBezTo>
                <a:cubicBezTo>
                  <a:pt x="234620" y="39312"/>
                  <a:pt x="-20664" y="135593"/>
                  <a:pt x="1343" y="13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E889185-B148-1ABD-550B-C6184FB120D8}"/>
              </a:ext>
            </a:extLst>
          </p:cNvPr>
          <p:cNvSpPr/>
          <p:nvPr/>
        </p:nvSpPr>
        <p:spPr>
          <a:xfrm>
            <a:off x="4496075" y="3363757"/>
            <a:ext cx="384585" cy="109762"/>
          </a:xfrm>
          <a:custGeom>
            <a:avLst/>
            <a:gdLst>
              <a:gd name="connsiteX0" fmla="*/ 0 w 384585"/>
              <a:gd name="connsiteY0" fmla="*/ 47 h 109762"/>
              <a:gd name="connsiteX1" fmla="*/ 264087 w 384585"/>
              <a:gd name="connsiteY1" fmla="*/ 56165 h 109762"/>
              <a:gd name="connsiteX2" fmla="*/ 373022 w 384585"/>
              <a:gd name="connsiteY2" fmla="*/ 95778 h 109762"/>
              <a:gd name="connsiteX3" fmla="*/ 330108 w 384585"/>
              <a:gd name="connsiteY3" fmla="*/ 75972 h 109762"/>
              <a:gd name="connsiteX4" fmla="*/ 382926 w 384585"/>
              <a:gd name="connsiteY4" fmla="*/ 108982 h 109762"/>
              <a:gd name="connsiteX5" fmla="*/ 254183 w 384585"/>
              <a:gd name="connsiteY5" fmla="*/ 36359 h 109762"/>
              <a:gd name="connsiteX6" fmla="*/ 237678 w 384585"/>
              <a:gd name="connsiteY6" fmla="*/ 33057 h 109762"/>
              <a:gd name="connsiteX7" fmla="*/ 264087 w 384585"/>
              <a:gd name="connsiteY7" fmla="*/ 66068 h 109762"/>
              <a:gd name="connsiteX8" fmla="*/ 0 w 384585"/>
              <a:gd name="connsiteY8" fmla="*/ 47 h 10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585" h="109762">
                <a:moveTo>
                  <a:pt x="0" y="47"/>
                </a:moveTo>
                <a:cubicBezTo>
                  <a:pt x="0" y="-1603"/>
                  <a:pt x="201917" y="40210"/>
                  <a:pt x="264087" y="56165"/>
                </a:cubicBezTo>
                <a:cubicBezTo>
                  <a:pt x="326257" y="72120"/>
                  <a:pt x="362019" y="92477"/>
                  <a:pt x="373022" y="95778"/>
                </a:cubicBezTo>
                <a:cubicBezTo>
                  <a:pt x="384025" y="99079"/>
                  <a:pt x="328457" y="73771"/>
                  <a:pt x="330108" y="75972"/>
                </a:cubicBezTo>
                <a:cubicBezTo>
                  <a:pt x="331759" y="78173"/>
                  <a:pt x="395580" y="115584"/>
                  <a:pt x="382926" y="108982"/>
                </a:cubicBezTo>
                <a:cubicBezTo>
                  <a:pt x="370272" y="102380"/>
                  <a:pt x="254183" y="36359"/>
                  <a:pt x="254183" y="36359"/>
                </a:cubicBezTo>
                <a:cubicBezTo>
                  <a:pt x="229975" y="23705"/>
                  <a:pt x="236027" y="28106"/>
                  <a:pt x="237678" y="33057"/>
                </a:cubicBezTo>
                <a:cubicBezTo>
                  <a:pt x="239329" y="38009"/>
                  <a:pt x="301499" y="71019"/>
                  <a:pt x="264087" y="66068"/>
                </a:cubicBezTo>
                <a:cubicBezTo>
                  <a:pt x="226675" y="61117"/>
                  <a:pt x="0" y="1697"/>
                  <a:pt x="0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60ECCA8-1168-0689-B40E-8F058085AEA2}"/>
              </a:ext>
            </a:extLst>
          </p:cNvPr>
          <p:cNvSpPr/>
          <p:nvPr/>
        </p:nvSpPr>
        <p:spPr>
          <a:xfrm>
            <a:off x="4734722" y="3341544"/>
            <a:ext cx="270616" cy="160965"/>
          </a:xfrm>
          <a:custGeom>
            <a:avLst/>
            <a:gdLst>
              <a:gd name="connsiteX0" fmla="*/ 2332 w 270616"/>
              <a:gd name="connsiteY0" fmla="*/ 2453 h 160965"/>
              <a:gd name="connsiteX1" fmla="*/ 249913 w 270616"/>
              <a:gd name="connsiteY1" fmla="*/ 141099 h 160965"/>
              <a:gd name="connsiteX2" fmla="*/ 197096 w 270616"/>
              <a:gd name="connsiteY2" fmla="*/ 141099 h 160965"/>
              <a:gd name="connsiteX3" fmla="*/ 121171 w 270616"/>
              <a:gd name="connsiteY3" fmla="*/ 144400 h 160965"/>
              <a:gd name="connsiteX4" fmla="*/ 266419 w 270616"/>
              <a:gd name="connsiteY4" fmla="*/ 160905 h 160965"/>
              <a:gd name="connsiteX5" fmla="*/ 223505 w 270616"/>
              <a:gd name="connsiteY5" fmla="*/ 137798 h 160965"/>
              <a:gd name="connsiteX6" fmla="*/ 140978 w 270616"/>
              <a:gd name="connsiteY6" fmla="*/ 84980 h 160965"/>
              <a:gd name="connsiteX7" fmla="*/ 193795 w 270616"/>
              <a:gd name="connsiteY7" fmla="*/ 104787 h 160965"/>
              <a:gd name="connsiteX8" fmla="*/ 127773 w 270616"/>
              <a:gd name="connsiteY8" fmla="*/ 55270 h 160965"/>
              <a:gd name="connsiteX9" fmla="*/ 2332 w 270616"/>
              <a:gd name="connsiteY9" fmla="*/ 2453 h 16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616" h="160965">
                <a:moveTo>
                  <a:pt x="2332" y="2453"/>
                </a:moveTo>
                <a:cubicBezTo>
                  <a:pt x="22689" y="16758"/>
                  <a:pt x="217452" y="117991"/>
                  <a:pt x="249913" y="141099"/>
                </a:cubicBezTo>
                <a:cubicBezTo>
                  <a:pt x="282374" y="164207"/>
                  <a:pt x="218553" y="140549"/>
                  <a:pt x="197096" y="141099"/>
                </a:cubicBezTo>
                <a:cubicBezTo>
                  <a:pt x="175639" y="141649"/>
                  <a:pt x="109617" y="141099"/>
                  <a:pt x="121171" y="144400"/>
                </a:cubicBezTo>
                <a:cubicBezTo>
                  <a:pt x="132725" y="147701"/>
                  <a:pt x="249364" y="162005"/>
                  <a:pt x="266419" y="160905"/>
                </a:cubicBezTo>
                <a:cubicBezTo>
                  <a:pt x="283474" y="159805"/>
                  <a:pt x="244412" y="150452"/>
                  <a:pt x="223505" y="137798"/>
                </a:cubicBezTo>
                <a:cubicBezTo>
                  <a:pt x="202598" y="125144"/>
                  <a:pt x="145930" y="90482"/>
                  <a:pt x="140978" y="84980"/>
                </a:cubicBezTo>
                <a:cubicBezTo>
                  <a:pt x="136026" y="79478"/>
                  <a:pt x="195996" y="109739"/>
                  <a:pt x="193795" y="104787"/>
                </a:cubicBezTo>
                <a:cubicBezTo>
                  <a:pt x="191594" y="99835"/>
                  <a:pt x="154732" y="70125"/>
                  <a:pt x="127773" y="55270"/>
                </a:cubicBezTo>
                <a:cubicBezTo>
                  <a:pt x="100814" y="40415"/>
                  <a:pt x="-18025" y="-11852"/>
                  <a:pt x="2332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4AA66F1-9E84-6FFF-4535-DE323AC5A8AA}"/>
              </a:ext>
            </a:extLst>
          </p:cNvPr>
          <p:cNvSpPr/>
          <p:nvPr/>
        </p:nvSpPr>
        <p:spPr>
          <a:xfrm>
            <a:off x="4036976" y="3240507"/>
            <a:ext cx="625787" cy="216118"/>
          </a:xfrm>
          <a:custGeom>
            <a:avLst/>
            <a:gdLst>
              <a:gd name="connsiteX0" fmla="*/ 249 w 625787"/>
              <a:gd name="connsiteY0" fmla="*/ 215727 h 216118"/>
              <a:gd name="connsiteX1" fmla="*/ 195012 w 625787"/>
              <a:gd name="connsiteY1" fmla="*/ 60576 h 216118"/>
              <a:gd name="connsiteX2" fmla="*/ 175206 w 625787"/>
              <a:gd name="connsiteY2" fmla="*/ 86985 h 216118"/>
              <a:gd name="connsiteX3" fmla="*/ 261034 w 625787"/>
              <a:gd name="connsiteY3" fmla="*/ 20963 h 216118"/>
              <a:gd name="connsiteX4" fmla="*/ 498712 w 625787"/>
              <a:gd name="connsiteY4" fmla="*/ 24264 h 216118"/>
              <a:gd name="connsiteX5" fmla="*/ 465701 w 625787"/>
              <a:gd name="connsiteY5" fmla="*/ 7759 h 216118"/>
              <a:gd name="connsiteX6" fmla="*/ 624153 w 625787"/>
              <a:gd name="connsiteY6" fmla="*/ 60576 h 216118"/>
              <a:gd name="connsiteX7" fmla="*/ 350163 w 625787"/>
              <a:gd name="connsiteY7" fmla="*/ 4458 h 216118"/>
              <a:gd name="connsiteX8" fmla="*/ 261034 w 625787"/>
              <a:gd name="connsiteY8" fmla="*/ 14361 h 216118"/>
              <a:gd name="connsiteX9" fmla="*/ 135593 w 625787"/>
              <a:gd name="connsiteY9" fmla="*/ 100189 h 216118"/>
              <a:gd name="connsiteX10" fmla="*/ 241228 w 625787"/>
              <a:gd name="connsiteY10" fmla="*/ 7759 h 216118"/>
              <a:gd name="connsiteX11" fmla="*/ 249 w 625787"/>
              <a:gd name="connsiteY11" fmla="*/ 215727 h 21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5787" h="216118">
                <a:moveTo>
                  <a:pt x="249" y="215727"/>
                </a:moveTo>
                <a:cubicBezTo>
                  <a:pt x="-7454" y="224530"/>
                  <a:pt x="165853" y="82033"/>
                  <a:pt x="195012" y="60576"/>
                </a:cubicBezTo>
                <a:cubicBezTo>
                  <a:pt x="224171" y="39119"/>
                  <a:pt x="164202" y="93587"/>
                  <a:pt x="175206" y="86985"/>
                </a:cubicBezTo>
                <a:cubicBezTo>
                  <a:pt x="186210" y="80383"/>
                  <a:pt x="207116" y="31416"/>
                  <a:pt x="261034" y="20963"/>
                </a:cubicBezTo>
                <a:cubicBezTo>
                  <a:pt x="314952" y="10509"/>
                  <a:pt x="464601" y="26465"/>
                  <a:pt x="498712" y="24264"/>
                </a:cubicBezTo>
                <a:cubicBezTo>
                  <a:pt x="532823" y="22063"/>
                  <a:pt x="444794" y="1707"/>
                  <a:pt x="465701" y="7759"/>
                </a:cubicBezTo>
                <a:cubicBezTo>
                  <a:pt x="486608" y="13811"/>
                  <a:pt x="643409" y="61126"/>
                  <a:pt x="624153" y="60576"/>
                </a:cubicBezTo>
                <a:cubicBezTo>
                  <a:pt x="604897" y="60026"/>
                  <a:pt x="410683" y="12160"/>
                  <a:pt x="350163" y="4458"/>
                </a:cubicBezTo>
                <a:cubicBezTo>
                  <a:pt x="289643" y="-3244"/>
                  <a:pt x="296796" y="-1594"/>
                  <a:pt x="261034" y="14361"/>
                </a:cubicBezTo>
                <a:cubicBezTo>
                  <a:pt x="225272" y="30316"/>
                  <a:pt x="138894" y="101289"/>
                  <a:pt x="135593" y="100189"/>
                </a:cubicBezTo>
                <a:cubicBezTo>
                  <a:pt x="132292" y="99089"/>
                  <a:pt x="264336" y="-8196"/>
                  <a:pt x="241228" y="7759"/>
                </a:cubicBezTo>
                <a:cubicBezTo>
                  <a:pt x="218120" y="23714"/>
                  <a:pt x="7952" y="206924"/>
                  <a:pt x="249" y="215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5756595-3F47-5D46-1653-AF3C9BD03336}"/>
              </a:ext>
            </a:extLst>
          </p:cNvPr>
          <p:cNvSpPr/>
          <p:nvPr/>
        </p:nvSpPr>
        <p:spPr>
          <a:xfrm>
            <a:off x="4631419" y="3596735"/>
            <a:ext cx="244515" cy="133489"/>
          </a:xfrm>
          <a:custGeom>
            <a:avLst/>
            <a:gdLst>
              <a:gd name="connsiteX0" fmla="*/ 0 w 244515"/>
              <a:gd name="connsiteY0" fmla="*/ 133489 h 133489"/>
              <a:gd name="connsiteX1" fmla="*/ 85829 w 244515"/>
              <a:gd name="connsiteY1" fmla="*/ 87274 h 133489"/>
              <a:gd name="connsiteX2" fmla="*/ 240980 w 244515"/>
              <a:gd name="connsiteY2" fmla="*/ 1446 h 133489"/>
              <a:gd name="connsiteX3" fmla="*/ 198065 w 244515"/>
              <a:gd name="connsiteY3" fmla="*/ 31155 h 133489"/>
              <a:gd name="connsiteX4" fmla="*/ 145248 w 244515"/>
              <a:gd name="connsiteY4" fmla="*/ 67467 h 133489"/>
              <a:gd name="connsiteX5" fmla="*/ 0 w 244515"/>
              <a:gd name="connsiteY5" fmla="*/ 133489 h 13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15" h="133489">
                <a:moveTo>
                  <a:pt x="0" y="133489"/>
                </a:moveTo>
                <a:lnTo>
                  <a:pt x="85829" y="87274"/>
                </a:lnTo>
                <a:lnTo>
                  <a:pt x="240980" y="1446"/>
                </a:lnTo>
                <a:cubicBezTo>
                  <a:pt x="259686" y="-7907"/>
                  <a:pt x="198065" y="31155"/>
                  <a:pt x="198065" y="31155"/>
                </a:cubicBezTo>
                <a:cubicBezTo>
                  <a:pt x="182110" y="42158"/>
                  <a:pt x="171106" y="52062"/>
                  <a:pt x="145248" y="67467"/>
                </a:cubicBezTo>
                <a:cubicBezTo>
                  <a:pt x="119390" y="82872"/>
                  <a:pt x="81152" y="103229"/>
                  <a:pt x="0" y="133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2876C5E-57B3-B32A-CC27-AEF73FFC5E00}"/>
              </a:ext>
            </a:extLst>
          </p:cNvPr>
          <p:cNvSpPr/>
          <p:nvPr/>
        </p:nvSpPr>
        <p:spPr>
          <a:xfrm>
            <a:off x="3914715" y="3613071"/>
            <a:ext cx="176416" cy="35232"/>
          </a:xfrm>
          <a:custGeom>
            <a:avLst/>
            <a:gdLst>
              <a:gd name="connsiteX0" fmla="*/ 175327 w 176416"/>
              <a:gd name="connsiteY0" fmla="*/ 21421 h 35232"/>
              <a:gd name="connsiteX1" fmla="*/ 6972 w 176416"/>
              <a:gd name="connsiteY1" fmla="*/ 1615 h 35232"/>
              <a:gd name="connsiteX2" fmla="*/ 36681 w 176416"/>
              <a:gd name="connsiteY2" fmla="*/ 4916 h 35232"/>
              <a:gd name="connsiteX3" fmla="*/ 79595 w 176416"/>
              <a:gd name="connsiteY3" fmla="*/ 34626 h 35232"/>
              <a:gd name="connsiteX4" fmla="*/ 175327 w 176416"/>
              <a:gd name="connsiteY4" fmla="*/ 21421 h 3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416" h="35232">
                <a:moveTo>
                  <a:pt x="175327" y="21421"/>
                </a:moveTo>
                <a:cubicBezTo>
                  <a:pt x="163223" y="15919"/>
                  <a:pt x="6972" y="1615"/>
                  <a:pt x="6972" y="1615"/>
                </a:cubicBezTo>
                <a:cubicBezTo>
                  <a:pt x="-16136" y="-1136"/>
                  <a:pt x="24577" y="-586"/>
                  <a:pt x="36681" y="4916"/>
                </a:cubicBezTo>
                <a:cubicBezTo>
                  <a:pt x="48785" y="10418"/>
                  <a:pt x="64190" y="31325"/>
                  <a:pt x="79595" y="34626"/>
                </a:cubicBezTo>
                <a:cubicBezTo>
                  <a:pt x="95000" y="37927"/>
                  <a:pt x="187431" y="26923"/>
                  <a:pt x="175327" y="2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B09B4E9-94FD-16D1-484B-7D85F9A4F4F4}"/>
              </a:ext>
            </a:extLst>
          </p:cNvPr>
          <p:cNvSpPr/>
          <p:nvPr/>
        </p:nvSpPr>
        <p:spPr>
          <a:xfrm>
            <a:off x="5040569" y="3439729"/>
            <a:ext cx="89560" cy="118839"/>
          </a:xfrm>
          <a:custGeom>
            <a:avLst/>
            <a:gdLst>
              <a:gd name="connsiteX0" fmla="*/ 185 w 89560"/>
              <a:gd name="connsiteY0" fmla="*/ 0 h 118839"/>
              <a:gd name="connsiteX1" fmla="*/ 56303 w 89560"/>
              <a:gd name="connsiteY1" fmla="*/ 85828 h 118839"/>
              <a:gd name="connsiteX2" fmla="*/ 89314 w 89560"/>
              <a:gd name="connsiteY2" fmla="*/ 118839 h 118839"/>
              <a:gd name="connsiteX3" fmla="*/ 39798 w 89560"/>
              <a:gd name="connsiteY3" fmla="*/ 85828 h 118839"/>
              <a:gd name="connsiteX4" fmla="*/ 185 w 89560"/>
              <a:gd name="connsiteY4" fmla="*/ 0 h 11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60" h="118839">
                <a:moveTo>
                  <a:pt x="185" y="0"/>
                </a:moveTo>
                <a:cubicBezTo>
                  <a:pt x="2936" y="0"/>
                  <a:pt x="41448" y="66022"/>
                  <a:pt x="56303" y="85828"/>
                </a:cubicBezTo>
                <a:cubicBezTo>
                  <a:pt x="71158" y="105634"/>
                  <a:pt x="92065" y="118839"/>
                  <a:pt x="89314" y="118839"/>
                </a:cubicBezTo>
                <a:cubicBezTo>
                  <a:pt x="86563" y="118839"/>
                  <a:pt x="53552" y="100683"/>
                  <a:pt x="39798" y="85828"/>
                </a:cubicBezTo>
                <a:cubicBezTo>
                  <a:pt x="26044" y="70973"/>
                  <a:pt x="-2566" y="0"/>
                  <a:pt x="1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D64C694-5A7C-6ED8-11D5-7DD91CAB0962}"/>
              </a:ext>
            </a:extLst>
          </p:cNvPr>
          <p:cNvSpPr/>
          <p:nvPr/>
        </p:nvSpPr>
        <p:spPr>
          <a:xfrm>
            <a:off x="3507773" y="2995247"/>
            <a:ext cx="275535" cy="249924"/>
          </a:xfrm>
          <a:custGeom>
            <a:avLst/>
            <a:gdLst>
              <a:gd name="connsiteX0" fmla="*/ 602 w 275535"/>
              <a:gd name="connsiteY0" fmla="*/ 249603 h 249924"/>
              <a:gd name="connsiteX1" fmla="*/ 175227 w 275535"/>
              <a:gd name="connsiteY1" fmla="*/ 59103 h 249924"/>
              <a:gd name="connsiteX2" fmla="*/ 165702 w 275535"/>
              <a:gd name="connsiteY2" fmla="*/ 94028 h 249924"/>
              <a:gd name="connsiteX3" fmla="*/ 273652 w 275535"/>
              <a:gd name="connsiteY3" fmla="*/ 1953 h 249924"/>
              <a:gd name="connsiteX4" fmla="*/ 226027 w 275535"/>
              <a:gd name="connsiteY4" fmla="*/ 36878 h 249924"/>
              <a:gd name="connsiteX5" fmla="*/ 121252 w 275535"/>
              <a:gd name="connsiteY5" fmla="*/ 103553 h 249924"/>
              <a:gd name="connsiteX6" fmla="*/ 602 w 275535"/>
              <a:gd name="connsiteY6" fmla="*/ 249603 h 24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535" h="249924">
                <a:moveTo>
                  <a:pt x="602" y="249603"/>
                </a:moveTo>
                <a:cubicBezTo>
                  <a:pt x="9598" y="242195"/>
                  <a:pt x="147710" y="85032"/>
                  <a:pt x="175227" y="59103"/>
                </a:cubicBezTo>
                <a:cubicBezTo>
                  <a:pt x="202744" y="33174"/>
                  <a:pt x="149298" y="103553"/>
                  <a:pt x="165702" y="94028"/>
                </a:cubicBezTo>
                <a:cubicBezTo>
                  <a:pt x="182106" y="84503"/>
                  <a:pt x="263598" y="11478"/>
                  <a:pt x="273652" y="1953"/>
                </a:cubicBezTo>
                <a:cubicBezTo>
                  <a:pt x="283706" y="-7572"/>
                  <a:pt x="251427" y="19945"/>
                  <a:pt x="226027" y="36878"/>
                </a:cubicBezTo>
                <a:cubicBezTo>
                  <a:pt x="200627" y="53811"/>
                  <a:pt x="156706" y="72861"/>
                  <a:pt x="121252" y="103553"/>
                </a:cubicBezTo>
                <a:cubicBezTo>
                  <a:pt x="85798" y="134245"/>
                  <a:pt x="-8394" y="257011"/>
                  <a:pt x="602" y="249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2CDBC7D-E4AF-9BE2-F67B-7F2D3DA36B30}"/>
              </a:ext>
            </a:extLst>
          </p:cNvPr>
          <p:cNvSpPr/>
          <p:nvPr/>
        </p:nvSpPr>
        <p:spPr>
          <a:xfrm>
            <a:off x="3857084" y="2822434"/>
            <a:ext cx="305371" cy="127141"/>
          </a:xfrm>
          <a:custGeom>
            <a:avLst/>
            <a:gdLst>
              <a:gd name="connsiteX0" fmla="*/ 541 w 305371"/>
              <a:gd name="connsiteY0" fmla="*/ 127141 h 127141"/>
              <a:gd name="connsiteX1" fmla="*/ 149766 w 305371"/>
              <a:gd name="connsiteY1" fmla="*/ 54116 h 127141"/>
              <a:gd name="connsiteX2" fmla="*/ 305341 w 305371"/>
              <a:gd name="connsiteY2" fmla="*/ 38241 h 127141"/>
              <a:gd name="connsiteX3" fmla="*/ 137066 w 305371"/>
              <a:gd name="connsiteY3" fmla="*/ 141 h 127141"/>
              <a:gd name="connsiteX4" fmla="*/ 219616 w 305371"/>
              <a:gd name="connsiteY4" fmla="*/ 25541 h 127141"/>
              <a:gd name="connsiteX5" fmla="*/ 197391 w 305371"/>
              <a:gd name="connsiteY5" fmla="*/ 31891 h 127141"/>
              <a:gd name="connsiteX6" fmla="*/ 102141 w 305371"/>
              <a:gd name="connsiteY6" fmla="*/ 54116 h 127141"/>
              <a:gd name="connsiteX7" fmla="*/ 541 w 305371"/>
              <a:gd name="connsiteY7" fmla="*/ 127141 h 12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371" h="127141">
                <a:moveTo>
                  <a:pt x="541" y="127141"/>
                </a:moveTo>
                <a:cubicBezTo>
                  <a:pt x="8478" y="127141"/>
                  <a:pt x="98966" y="68933"/>
                  <a:pt x="149766" y="54116"/>
                </a:cubicBezTo>
                <a:cubicBezTo>
                  <a:pt x="200566" y="39299"/>
                  <a:pt x="307458" y="47237"/>
                  <a:pt x="305341" y="38241"/>
                </a:cubicBezTo>
                <a:cubicBezTo>
                  <a:pt x="303224" y="29245"/>
                  <a:pt x="151354" y="2258"/>
                  <a:pt x="137066" y="141"/>
                </a:cubicBezTo>
                <a:cubicBezTo>
                  <a:pt x="122779" y="-1976"/>
                  <a:pt x="209562" y="20249"/>
                  <a:pt x="219616" y="25541"/>
                </a:cubicBezTo>
                <a:cubicBezTo>
                  <a:pt x="229670" y="30833"/>
                  <a:pt x="197391" y="31891"/>
                  <a:pt x="197391" y="31891"/>
                </a:cubicBezTo>
                <a:cubicBezTo>
                  <a:pt x="177812" y="36653"/>
                  <a:pt x="130187" y="41945"/>
                  <a:pt x="102141" y="54116"/>
                </a:cubicBezTo>
                <a:cubicBezTo>
                  <a:pt x="74095" y="66287"/>
                  <a:pt x="-7396" y="127141"/>
                  <a:pt x="541" y="127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2E95497-F6D2-B259-0F03-CABB1CA804DB}"/>
              </a:ext>
            </a:extLst>
          </p:cNvPr>
          <p:cNvSpPr/>
          <p:nvPr/>
        </p:nvSpPr>
        <p:spPr>
          <a:xfrm>
            <a:off x="4189947" y="2795524"/>
            <a:ext cx="328118" cy="52787"/>
          </a:xfrm>
          <a:custGeom>
            <a:avLst/>
            <a:gdLst>
              <a:gd name="connsiteX0" fmla="*/ 1053 w 328118"/>
              <a:gd name="connsiteY0" fmla="*/ 1651 h 52787"/>
              <a:gd name="connsiteX1" fmla="*/ 194728 w 328118"/>
              <a:gd name="connsiteY1" fmla="*/ 27051 h 52787"/>
              <a:gd name="connsiteX2" fmla="*/ 328078 w 328118"/>
              <a:gd name="connsiteY2" fmla="*/ 52451 h 52787"/>
              <a:gd name="connsiteX3" fmla="*/ 182028 w 328118"/>
              <a:gd name="connsiteY3" fmla="*/ 8001 h 52787"/>
              <a:gd name="connsiteX4" fmla="*/ 185203 w 328118"/>
              <a:gd name="connsiteY4" fmla="*/ 23876 h 52787"/>
              <a:gd name="connsiteX5" fmla="*/ 118528 w 328118"/>
              <a:gd name="connsiteY5" fmla="*/ 4826 h 52787"/>
              <a:gd name="connsiteX6" fmla="*/ 1053 w 328118"/>
              <a:gd name="connsiteY6" fmla="*/ 1651 h 5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118" h="52787">
                <a:moveTo>
                  <a:pt x="1053" y="1651"/>
                </a:moveTo>
                <a:cubicBezTo>
                  <a:pt x="13753" y="5355"/>
                  <a:pt x="140224" y="18584"/>
                  <a:pt x="194728" y="27051"/>
                </a:cubicBezTo>
                <a:cubicBezTo>
                  <a:pt x="249232" y="35518"/>
                  <a:pt x="330195" y="55626"/>
                  <a:pt x="328078" y="52451"/>
                </a:cubicBezTo>
                <a:cubicBezTo>
                  <a:pt x="325961" y="49276"/>
                  <a:pt x="182028" y="8001"/>
                  <a:pt x="182028" y="8001"/>
                </a:cubicBezTo>
                <a:cubicBezTo>
                  <a:pt x="158216" y="3239"/>
                  <a:pt x="195786" y="24405"/>
                  <a:pt x="185203" y="23876"/>
                </a:cubicBezTo>
                <a:cubicBezTo>
                  <a:pt x="174620" y="23347"/>
                  <a:pt x="142870" y="8530"/>
                  <a:pt x="118528" y="4826"/>
                </a:cubicBezTo>
                <a:cubicBezTo>
                  <a:pt x="94186" y="1122"/>
                  <a:pt x="-11647" y="-2053"/>
                  <a:pt x="1053" y="1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F88C886-A11A-4D34-00BF-6293C68A4305}"/>
              </a:ext>
            </a:extLst>
          </p:cNvPr>
          <p:cNvSpPr/>
          <p:nvPr/>
        </p:nvSpPr>
        <p:spPr>
          <a:xfrm>
            <a:off x="4381193" y="2742765"/>
            <a:ext cx="183266" cy="111652"/>
          </a:xfrm>
          <a:custGeom>
            <a:avLst/>
            <a:gdLst>
              <a:gd name="connsiteX0" fmla="*/ 307 w 183266"/>
              <a:gd name="connsiteY0" fmla="*/ 435 h 111652"/>
              <a:gd name="connsiteX1" fmla="*/ 117782 w 183266"/>
              <a:gd name="connsiteY1" fmla="*/ 25835 h 111652"/>
              <a:gd name="connsiteX2" fmla="*/ 181282 w 183266"/>
              <a:gd name="connsiteY2" fmla="*/ 111560 h 111652"/>
              <a:gd name="connsiteX3" fmla="*/ 155882 w 183266"/>
              <a:gd name="connsiteY3" fmla="*/ 41710 h 111652"/>
              <a:gd name="connsiteX4" fmla="*/ 307 w 183266"/>
              <a:gd name="connsiteY4" fmla="*/ 435 h 11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266" h="111652">
                <a:moveTo>
                  <a:pt x="307" y="435"/>
                </a:moveTo>
                <a:cubicBezTo>
                  <a:pt x="-6043" y="-2211"/>
                  <a:pt x="87620" y="7314"/>
                  <a:pt x="117782" y="25835"/>
                </a:cubicBezTo>
                <a:cubicBezTo>
                  <a:pt x="147945" y="44356"/>
                  <a:pt x="174932" y="108914"/>
                  <a:pt x="181282" y="111560"/>
                </a:cubicBezTo>
                <a:cubicBezTo>
                  <a:pt x="187632" y="114206"/>
                  <a:pt x="178636" y="59173"/>
                  <a:pt x="155882" y="41710"/>
                </a:cubicBezTo>
                <a:cubicBezTo>
                  <a:pt x="133128" y="24248"/>
                  <a:pt x="6657" y="3081"/>
                  <a:pt x="307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B309344B-51FF-904C-B4F0-52A51CD799FE}"/>
              </a:ext>
            </a:extLst>
          </p:cNvPr>
          <p:cNvSpPr/>
          <p:nvPr/>
        </p:nvSpPr>
        <p:spPr>
          <a:xfrm>
            <a:off x="4589956" y="2743704"/>
            <a:ext cx="325027" cy="95052"/>
          </a:xfrm>
          <a:custGeom>
            <a:avLst/>
            <a:gdLst>
              <a:gd name="connsiteX0" fmla="*/ 4269 w 325027"/>
              <a:gd name="connsiteY0" fmla="*/ 2671 h 95052"/>
              <a:gd name="connsiteX1" fmla="*/ 185244 w 325027"/>
              <a:gd name="connsiteY1" fmla="*/ 72521 h 95052"/>
              <a:gd name="connsiteX2" fmla="*/ 324944 w 325027"/>
              <a:gd name="connsiteY2" fmla="*/ 94746 h 95052"/>
              <a:gd name="connsiteX3" fmla="*/ 207469 w 325027"/>
              <a:gd name="connsiteY3" fmla="*/ 59821 h 95052"/>
              <a:gd name="connsiteX4" fmla="*/ 207469 w 325027"/>
              <a:gd name="connsiteY4" fmla="*/ 72521 h 95052"/>
              <a:gd name="connsiteX5" fmla="*/ 67769 w 325027"/>
              <a:gd name="connsiteY5" fmla="*/ 18546 h 95052"/>
              <a:gd name="connsiteX6" fmla="*/ 4269 w 325027"/>
              <a:gd name="connsiteY6" fmla="*/ 2671 h 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27" h="95052">
                <a:moveTo>
                  <a:pt x="4269" y="2671"/>
                </a:moveTo>
                <a:cubicBezTo>
                  <a:pt x="23848" y="11667"/>
                  <a:pt x="131798" y="57175"/>
                  <a:pt x="185244" y="72521"/>
                </a:cubicBezTo>
                <a:cubicBezTo>
                  <a:pt x="238690" y="87867"/>
                  <a:pt x="321240" y="96863"/>
                  <a:pt x="324944" y="94746"/>
                </a:cubicBezTo>
                <a:cubicBezTo>
                  <a:pt x="328648" y="92629"/>
                  <a:pt x="207469" y="59821"/>
                  <a:pt x="207469" y="59821"/>
                </a:cubicBezTo>
                <a:cubicBezTo>
                  <a:pt x="187890" y="56117"/>
                  <a:pt x="230752" y="79400"/>
                  <a:pt x="207469" y="72521"/>
                </a:cubicBezTo>
                <a:cubicBezTo>
                  <a:pt x="184186" y="65642"/>
                  <a:pt x="98461" y="27542"/>
                  <a:pt x="67769" y="18546"/>
                </a:cubicBezTo>
                <a:cubicBezTo>
                  <a:pt x="37077" y="9550"/>
                  <a:pt x="-15310" y="-6325"/>
                  <a:pt x="4269" y="2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166EB270-3554-FE09-2891-4A92AA50332A}"/>
              </a:ext>
            </a:extLst>
          </p:cNvPr>
          <p:cNvSpPr/>
          <p:nvPr/>
        </p:nvSpPr>
        <p:spPr>
          <a:xfrm>
            <a:off x="3584561" y="2774868"/>
            <a:ext cx="308000" cy="279626"/>
          </a:xfrm>
          <a:custGeom>
            <a:avLst/>
            <a:gdLst>
              <a:gd name="connsiteX0" fmla="*/ 307989 w 308000"/>
              <a:gd name="connsiteY0" fmla="*/ 82 h 279626"/>
              <a:gd name="connsiteX1" fmla="*/ 123839 w 308000"/>
              <a:gd name="connsiteY1" fmla="*/ 136607 h 279626"/>
              <a:gd name="connsiteX2" fmla="*/ 136539 w 308000"/>
              <a:gd name="connsiteY2" fmla="*/ 111207 h 279626"/>
              <a:gd name="connsiteX3" fmla="*/ 14 w 308000"/>
              <a:gd name="connsiteY3" fmla="*/ 279482 h 279626"/>
              <a:gd name="connsiteX4" fmla="*/ 127014 w 308000"/>
              <a:gd name="connsiteY4" fmla="*/ 142957 h 279626"/>
              <a:gd name="connsiteX5" fmla="*/ 114314 w 308000"/>
              <a:gd name="connsiteY5" fmla="*/ 158832 h 279626"/>
              <a:gd name="connsiteX6" fmla="*/ 307989 w 308000"/>
              <a:gd name="connsiteY6" fmla="*/ 82 h 2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00" h="279626">
                <a:moveTo>
                  <a:pt x="307989" y="82"/>
                </a:moveTo>
                <a:cubicBezTo>
                  <a:pt x="309576" y="-3622"/>
                  <a:pt x="152414" y="118086"/>
                  <a:pt x="123839" y="136607"/>
                </a:cubicBezTo>
                <a:cubicBezTo>
                  <a:pt x="95264" y="155128"/>
                  <a:pt x="157176" y="87395"/>
                  <a:pt x="136539" y="111207"/>
                </a:cubicBezTo>
                <a:cubicBezTo>
                  <a:pt x="115902" y="135019"/>
                  <a:pt x="1601" y="274190"/>
                  <a:pt x="14" y="279482"/>
                </a:cubicBezTo>
                <a:cubicBezTo>
                  <a:pt x="-1573" y="284774"/>
                  <a:pt x="127014" y="142957"/>
                  <a:pt x="127014" y="142957"/>
                </a:cubicBezTo>
                <a:cubicBezTo>
                  <a:pt x="146064" y="122849"/>
                  <a:pt x="85739" y="179999"/>
                  <a:pt x="114314" y="158832"/>
                </a:cubicBezTo>
                <a:cubicBezTo>
                  <a:pt x="142889" y="137665"/>
                  <a:pt x="306402" y="3786"/>
                  <a:pt x="307989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181A0504-17D6-4FA8-7C7D-DE6AAAD4159D}"/>
              </a:ext>
            </a:extLst>
          </p:cNvPr>
          <p:cNvSpPr/>
          <p:nvPr/>
        </p:nvSpPr>
        <p:spPr>
          <a:xfrm>
            <a:off x="4060318" y="2609672"/>
            <a:ext cx="436327" cy="48632"/>
          </a:xfrm>
          <a:custGeom>
            <a:avLst/>
            <a:gdLst>
              <a:gd name="connsiteX0" fmla="*/ 507 w 436327"/>
              <a:gd name="connsiteY0" fmla="*/ 47803 h 48632"/>
              <a:gd name="connsiteX1" fmla="*/ 203707 w 436327"/>
              <a:gd name="connsiteY1" fmla="*/ 31928 h 48632"/>
              <a:gd name="connsiteX2" fmla="*/ 162432 w 436327"/>
              <a:gd name="connsiteY2" fmla="*/ 22403 h 48632"/>
              <a:gd name="connsiteX3" fmla="*/ 333882 w 436327"/>
              <a:gd name="connsiteY3" fmla="*/ 19228 h 48632"/>
              <a:gd name="connsiteX4" fmla="*/ 318007 w 436327"/>
              <a:gd name="connsiteY4" fmla="*/ 3353 h 48632"/>
              <a:gd name="connsiteX5" fmla="*/ 435482 w 436327"/>
              <a:gd name="connsiteY5" fmla="*/ 178 h 48632"/>
              <a:gd name="connsiteX6" fmla="*/ 359282 w 436327"/>
              <a:gd name="connsiteY6" fmla="*/ 6528 h 48632"/>
              <a:gd name="connsiteX7" fmla="*/ 152907 w 436327"/>
              <a:gd name="connsiteY7" fmla="*/ 41453 h 48632"/>
              <a:gd name="connsiteX8" fmla="*/ 507 w 436327"/>
              <a:gd name="connsiteY8" fmla="*/ 47803 h 4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327" h="48632">
                <a:moveTo>
                  <a:pt x="507" y="47803"/>
                </a:moveTo>
                <a:cubicBezTo>
                  <a:pt x="8974" y="46216"/>
                  <a:pt x="176720" y="36161"/>
                  <a:pt x="203707" y="31928"/>
                </a:cubicBezTo>
                <a:cubicBezTo>
                  <a:pt x="230695" y="27695"/>
                  <a:pt x="140736" y="24520"/>
                  <a:pt x="162432" y="22403"/>
                </a:cubicBezTo>
                <a:cubicBezTo>
                  <a:pt x="184128" y="20286"/>
                  <a:pt x="333882" y="19228"/>
                  <a:pt x="333882" y="19228"/>
                </a:cubicBezTo>
                <a:cubicBezTo>
                  <a:pt x="359811" y="16053"/>
                  <a:pt x="301074" y="6528"/>
                  <a:pt x="318007" y="3353"/>
                </a:cubicBezTo>
                <a:cubicBezTo>
                  <a:pt x="334940" y="178"/>
                  <a:pt x="428603" y="-351"/>
                  <a:pt x="435482" y="178"/>
                </a:cubicBezTo>
                <a:cubicBezTo>
                  <a:pt x="442361" y="707"/>
                  <a:pt x="406378" y="-351"/>
                  <a:pt x="359282" y="6528"/>
                </a:cubicBezTo>
                <a:cubicBezTo>
                  <a:pt x="312186" y="13407"/>
                  <a:pt x="214290" y="33516"/>
                  <a:pt x="152907" y="41453"/>
                </a:cubicBezTo>
                <a:cubicBezTo>
                  <a:pt x="91524" y="49390"/>
                  <a:pt x="-7960" y="49390"/>
                  <a:pt x="507" y="47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A152757-FAE3-C11C-284E-01540925E899}"/>
              </a:ext>
            </a:extLst>
          </p:cNvPr>
          <p:cNvSpPr/>
          <p:nvPr/>
        </p:nvSpPr>
        <p:spPr>
          <a:xfrm>
            <a:off x="3828501" y="2667000"/>
            <a:ext cx="220157" cy="168354"/>
          </a:xfrm>
          <a:custGeom>
            <a:avLst/>
            <a:gdLst>
              <a:gd name="connsiteX0" fmla="*/ 219624 w 220157"/>
              <a:gd name="connsiteY0" fmla="*/ 0 h 168354"/>
              <a:gd name="connsiteX1" fmla="*/ 98974 w 220157"/>
              <a:gd name="connsiteY1" fmla="*/ 101600 h 168354"/>
              <a:gd name="connsiteX2" fmla="*/ 549 w 220157"/>
              <a:gd name="connsiteY2" fmla="*/ 168275 h 168354"/>
              <a:gd name="connsiteX3" fmla="*/ 143424 w 220157"/>
              <a:gd name="connsiteY3" fmla="*/ 88900 h 168354"/>
              <a:gd name="connsiteX4" fmla="*/ 143424 w 220157"/>
              <a:gd name="connsiteY4" fmla="*/ 101600 h 168354"/>
              <a:gd name="connsiteX5" fmla="*/ 219624 w 220157"/>
              <a:gd name="connsiteY5" fmla="*/ 0 h 16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157" h="168354">
                <a:moveTo>
                  <a:pt x="219624" y="0"/>
                </a:moveTo>
                <a:cubicBezTo>
                  <a:pt x="212216" y="0"/>
                  <a:pt x="135486" y="73554"/>
                  <a:pt x="98974" y="101600"/>
                </a:cubicBezTo>
                <a:cubicBezTo>
                  <a:pt x="62462" y="129646"/>
                  <a:pt x="-6859" y="170392"/>
                  <a:pt x="549" y="168275"/>
                </a:cubicBezTo>
                <a:cubicBezTo>
                  <a:pt x="7957" y="166158"/>
                  <a:pt x="143424" y="88900"/>
                  <a:pt x="143424" y="88900"/>
                </a:cubicBezTo>
                <a:cubicBezTo>
                  <a:pt x="167236" y="77788"/>
                  <a:pt x="131782" y="114300"/>
                  <a:pt x="143424" y="101600"/>
                </a:cubicBezTo>
                <a:cubicBezTo>
                  <a:pt x="155066" y="88900"/>
                  <a:pt x="227032" y="0"/>
                  <a:pt x="21962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19C565F-5F8E-96C4-4D65-109AF629A5EE}"/>
              </a:ext>
            </a:extLst>
          </p:cNvPr>
          <p:cNvSpPr/>
          <p:nvPr/>
        </p:nvSpPr>
        <p:spPr>
          <a:xfrm>
            <a:off x="4577913" y="2582861"/>
            <a:ext cx="292718" cy="33347"/>
          </a:xfrm>
          <a:custGeom>
            <a:avLst/>
            <a:gdLst>
              <a:gd name="connsiteX0" fmla="*/ 437 w 292718"/>
              <a:gd name="connsiteY0" fmla="*/ 4764 h 33347"/>
              <a:gd name="connsiteX1" fmla="*/ 187762 w 292718"/>
              <a:gd name="connsiteY1" fmla="*/ 4764 h 33347"/>
              <a:gd name="connsiteX2" fmla="*/ 289362 w 292718"/>
              <a:gd name="connsiteY2" fmla="*/ 33339 h 33347"/>
              <a:gd name="connsiteX3" fmla="*/ 244912 w 292718"/>
              <a:gd name="connsiteY3" fmla="*/ 1589 h 33347"/>
              <a:gd name="connsiteX4" fmla="*/ 437 w 292718"/>
              <a:gd name="connsiteY4" fmla="*/ 4764 h 3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718" h="33347">
                <a:moveTo>
                  <a:pt x="437" y="4764"/>
                </a:moveTo>
                <a:cubicBezTo>
                  <a:pt x="-9088" y="5293"/>
                  <a:pt x="139608" y="2"/>
                  <a:pt x="187762" y="4764"/>
                </a:cubicBezTo>
                <a:cubicBezTo>
                  <a:pt x="235916" y="9526"/>
                  <a:pt x="279837" y="33868"/>
                  <a:pt x="289362" y="33339"/>
                </a:cubicBezTo>
                <a:cubicBezTo>
                  <a:pt x="298887" y="32810"/>
                  <a:pt x="289362" y="6352"/>
                  <a:pt x="244912" y="1589"/>
                </a:cubicBezTo>
                <a:cubicBezTo>
                  <a:pt x="200462" y="-3174"/>
                  <a:pt x="9962" y="4235"/>
                  <a:pt x="437" y="4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63E35DB-DA5B-A234-83F3-F86BF4EE9685}"/>
              </a:ext>
            </a:extLst>
          </p:cNvPr>
          <p:cNvSpPr/>
          <p:nvPr/>
        </p:nvSpPr>
        <p:spPr>
          <a:xfrm>
            <a:off x="4879973" y="2524049"/>
            <a:ext cx="178178" cy="276304"/>
          </a:xfrm>
          <a:custGeom>
            <a:avLst/>
            <a:gdLst>
              <a:gd name="connsiteX0" fmla="*/ 2 w 178178"/>
              <a:gd name="connsiteY0" fmla="*/ 76 h 276304"/>
              <a:gd name="connsiteX1" fmla="*/ 123827 w 178178"/>
              <a:gd name="connsiteY1" fmla="*/ 142951 h 276304"/>
              <a:gd name="connsiteX2" fmla="*/ 158752 w 178178"/>
              <a:gd name="connsiteY2" fmla="*/ 190576 h 276304"/>
              <a:gd name="connsiteX3" fmla="*/ 146052 w 178178"/>
              <a:gd name="connsiteY3" fmla="*/ 276301 h 276304"/>
              <a:gd name="connsiteX4" fmla="*/ 177802 w 178178"/>
              <a:gd name="connsiteY4" fmla="*/ 193751 h 276304"/>
              <a:gd name="connsiteX5" fmla="*/ 120652 w 178178"/>
              <a:gd name="connsiteY5" fmla="*/ 123901 h 276304"/>
              <a:gd name="connsiteX6" fmla="*/ 2 w 178178"/>
              <a:gd name="connsiteY6" fmla="*/ 76 h 27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178" h="276304">
                <a:moveTo>
                  <a:pt x="2" y="76"/>
                </a:moveTo>
                <a:cubicBezTo>
                  <a:pt x="531" y="3251"/>
                  <a:pt x="97369" y="111201"/>
                  <a:pt x="123827" y="142951"/>
                </a:cubicBezTo>
                <a:cubicBezTo>
                  <a:pt x="150285" y="174701"/>
                  <a:pt x="155048" y="168351"/>
                  <a:pt x="158752" y="190576"/>
                </a:cubicBezTo>
                <a:cubicBezTo>
                  <a:pt x="162456" y="212801"/>
                  <a:pt x="142877" y="275772"/>
                  <a:pt x="146052" y="276301"/>
                </a:cubicBezTo>
                <a:cubicBezTo>
                  <a:pt x="149227" y="276830"/>
                  <a:pt x="182035" y="219151"/>
                  <a:pt x="177802" y="193751"/>
                </a:cubicBezTo>
                <a:cubicBezTo>
                  <a:pt x="173569" y="168351"/>
                  <a:pt x="148169" y="154063"/>
                  <a:pt x="120652" y="123901"/>
                </a:cubicBezTo>
                <a:cubicBezTo>
                  <a:pt x="93135" y="93739"/>
                  <a:pt x="-527" y="-3099"/>
                  <a:pt x="2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DAEB203-3B74-F532-3680-3B4AEE4A135F}"/>
              </a:ext>
            </a:extLst>
          </p:cNvPr>
          <p:cNvSpPr/>
          <p:nvPr/>
        </p:nvSpPr>
        <p:spPr>
          <a:xfrm>
            <a:off x="4832177" y="2740016"/>
            <a:ext cx="152909" cy="95264"/>
          </a:xfrm>
          <a:custGeom>
            <a:avLst/>
            <a:gdLst>
              <a:gd name="connsiteX0" fmla="*/ 173 w 152909"/>
              <a:gd name="connsiteY0" fmla="*/ 9 h 95264"/>
              <a:gd name="connsiteX1" fmla="*/ 114473 w 152909"/>
              <a:gd name="connsiteY1" fmla="*/ 38109 h 95264"/>
              <a:gd name="connsiteX2" fmla="*/ 146223 w 152909"/>
              <a:gd name="connsiteY2" fmla="*/ 95259 h 95264"/>
              <a:gd name="connsiteX3" fmla="*/ 143048 w 152909"/>
              <a:gd name="connsiteY3" fmla="*/ 41284 h 95264"/>
              <a:gd name="connsiteX4" fmla="*/ 173 w 152909"/>
              <a:gd name="connsiteY4" fmla="*/ 9 h 9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909" h="95264">
                <a:moveTo>
                  <a:pt x="173" y="9"/>
                </a:moveTo>
                <a:cubicBezTo>
                  <a:pt x="-4590" y="-520"/>
                  <a:pt x="90131" y="22234"/>
                  <a:pt x="114473" y="38109"/>
                </a:cubicBezTo>
                <a:cubicBezTo>
                  <a:pt x="138815" y="53984"/>
                  <a:pt x="141461" y="94730"/>
                  <a:pt x="146223" y="95259"/>
                </a:cubicBezTo>
                <a:cubicBezTo>
                  <a:pt x="150986" y="95788"/>
                  <a:pt x="159981" y="56630"/>
                  <a:pt x="143048" y="41284"/>
                </a:cubicBezTo>
                <a:cubicBezTo>
                  <a:pt x="126115" y="25938"/>
                  <a:pt x="4936" y="538"/>
                  <a:pt x="17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A003F0C4-943E-FBDB-942F-0040BE483136}"/>
              </a:ext>
            </a:extLst>
          </p:cNvPr>
          <p:cNvSpPr/>
          <p:nvPr/>
        </p:nvSpPr>
        <p:spPr>
          <a:xfrm>
            <a:off x="6218549" y="3244679"/>
            <a:ext cx="215158" cy="184327"/>
          </a:xfrm>
          <a:custGeom>
            <a:avLst/>
            <a:gdLst>
              <a:gd name="connsiteX0" fmla="*/ 214001 w 215158"/>
              <a:gd name="connsiteY0" fmla="*/ 171 h 184327"/>
              <a:gd name="connsiteX1" fmla="*/ 125101 w 215158"/>
              <a:gd name="connsiteY1" fmla="*/ 76371 h 184327"/>
              <a:gd name="connsiteX2" fmla="*/ 4451 w 215158"/>
              <a:gd name="connsiteY2" fmla="*/ 136696 h 184327"/>
              <a:gd name="connsiteX3" fmla="*/ 26676 w 215158"/>
              <a:gd name="connsiteY3" fmla="*/ 143046 h 184327"/>
              <a:gd name="connsiteX4" fmla="*/ 33026 w 215158"/>
              <a:gd name="connsiteY4" fmla="*/ 184321 h 184327"/>
              <a:gd name="connsiteX5" fmla="*/ 39376 w 215158"/>
              <a:gd name="connsiteY5" fmla="*/ 139871 h 184327"/>
              <a:gd name="connsiteX6" fmla="*/ 118751 w 215158"/>
              <a:gd name="connsiteY6" fmla="*/ 92246 h 184327"/>
              <a:gd name="connsiteX7" fmla="*/ 61601 w 215158"/>
              <a:gd name="connsiteY7" fmla="*/ 98596 h 184327"/>
              <a:gd name="connsiteX8" fmla="*/ 214001 w 215158"/>
              <a:gd name="connsiteY8" fmla="*/ 171 h 1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158" h="184327">
                <a:moveTo>
                  <a:pt x="214001" y="171"/>
                </a:moveTo>
                <a:cubicBezTo>
                  <a:pt x="224584" y="-3533"/>
                  <a:pt x="160026" y="53617"/>
                  <a:pt x="125101" y="76371"/>
                </a:cubicBezTo>
                <a:cubicBezTo>
                  <a:pt x="90176" y="99125"/>
                  <a:pt x="4451" y="136696"/>
                  <a:pt x="4451" y="136696"/>
                </a:cubicBezTo>
                <a:cubicBezTo>
                  <a:pt x="-11953" y="147808"/>
                  <a:pt x="21913" y="135109"/>
                  <a:pt x="26676" y="143046"/>
                </a:cubicBezTo>
                <a:cubicBezTo>
                  <a:pt x="31438" y="150984"/>
                  <a:pt x="30909" y="184850"/>
                  <a:pt x="33026" y="184321"/>
                </a:cubicBezTo>
                <a:cubicBezTo>
                  <a:pt x="35143" y="183792"/>
                  <a:pt x="25088" y="155217"/>
                  <a:pt x="39376" y="139871"/>
                </a:cubicBezTo>
                <a:cubicBezTo>
                  <a:pt x="53663" y="124525"/>
                  <a:pt x="115047" y="99125"/>
                  <a:pt x="118751" y="92246"/>
                </a:cubicBezTo>
                <a:cubicBezTo>
                  <a:pt x="122455" y="85367"/>
                  <a:pt x="48372" y="111825"/>
                  <a:pt x="61601" y="98596"/>
                </a:cubicBezTo>
                <a:cubicBezTo>
                  <a:pt x="74830" y="85367"/>
                  <a:pt x="203418" y="3875"/>
                  <a:pt x="214001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B278A1F-2761-D2A4-CE5A-4022A17E75D4}"/>
              </a:ext>
            </a:extLst>
          </p:cNvPr>
          <p:cNvSpPr/>
          <p:nvPr/>
        </p:nvSpPr>
        <p:spPr>
          <a:xfrm>
            <a:off x="6171860" y="3406773"/>
            <a:ext cx="187753" cy="143645"/>
          </a:xfrm>
          <a:custGeom>
            <a:avLst/>
            <a:gdLst>
              <a:gd name="connsiteX0" fmla="*/ 57490 w 187753"/>
              <a:gd name="connsiteY0" fmla="*/ 2 h 143645"/>
              <a:gd name="connsiteX1" fmla="*/ 340 w 187753"/>
              <a:gd name="connsiteY1" fmla="*/ 88902 h 143645"/>
              <a:gd name="connsiteX2" fmla="*/ 41615 w 187753"/>
              <a:gd name="connsiteY2" fmla="*/ 107952 h 143645"/>
              <a:gd name="connsiteX3" fmla="*/ 187665 w 187753"/>
              <a:gd name="connsiteY3" fmla="*/ 130177 h 143645"/>
              <a:gd name="connsiteX4" fmla="*/ 63840 w 187753"/>
              <a:gd name="connsiteY4" fmla="*/ 142877 h 143645"/>
              <a:gd name="connsiteX5" fmla="*/ 105115 w 187753"/>
              <a:gd name="connsiteY5" fmla="*/ 107952 h 143645"/>
              <a:gd name="connsiteX6" fmla="*/ 73365 w 187753"/>
              <a:gd name="connsiteY6" fmla="*/ 76202 h 143645"/>
              <a:gd name="connsiteX7" fmla="*/ 35265 w 187753"/>
              <a:gd name="connsiteY7" fmla="*/ 85727 h 143645"/>
              <a:gd name="connsiteX8" fmla="*/ 57490 w 187753"/>
              <a:gd name="connsiteY8" fmla="*/ 2 h 14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53" h="143645">
                <a:moveTo>
                  <a:pt x="57490" y="2"/>
                </a:moveTo>
                <a:cubicBezTo>
                  <a:pt x="51669" y="531"/>
                  <a:pt x="2986" y="70910"/>
                  <a:pt x="340" y="88902"/>
                </a:cubicBezTo>
                <a:cubicBezTo>
                  <a:pt x="-2306" y="106894"/>
                  <a:pt x="10394" y="101073"/>
                  <a:pt x="41615" y="107952"/>
                </a:cubicBezTo>
                <a:cubicBezTo>
                  <a:pt x="72836" y="114831"/>
                  <a:pt x="183961" y="124356"/>
                  <a:pt x="187665" y="130177"/>
                </a:cubicBezTo>
                <a:cubicBezTo>
                  <a:pt x="191369" y="135998"/>
                  <a:pt x="77598" y="146581"/>
                  <a:pt x="63840" y="142877"/>
                </a:cubicBezTo>
                <a:cubicBezTo>
                  <a:pt x="50082" y="139173"/>
                  <a:pt x="103528" y="119064"/>
                  <a:pt x="105115" y="107952"/>
                </a:cubicBezTo>
                <a:cubicBezTo>
                  <a:pt x="106702" y="96840"/>
                  <a:pt x="85007" y="79906"/>
                  <a:pt x="73365" y="76202"/>
                </a:cubicBezTo>
                <a:cubicBezTo>
                  <a:pt x="61723" y="72498"/>
                  <a:pt x="38969" y="93664"/>
                  <a:pt x="35265" y="85727"/>
                </a:cubicBezTo>
                <a:cubicBezTo>
                  <a:pt x="31561" y="77790"/>
                  <a:pt x="63311" y="-527"/>
                  <a:pt x="574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D912E57-0880-FB60-10A4-0A8ECC625CD5}"/>
              </a:ext>
            </a:extLst>
          </p:cNvPr>
          <p:cNvSpPr/>
          <p:nvPr/>
        </p:nvSpPr>
        <p:spPr>
          <a:xfrm>
            <a:off x="6247540" y="3232094"/>
            <a:ext cx="1013755" cy="270237"/>
          </a:xfrm>
          <a:custGeom>
            <a:avLst/>
            <a:gdLst>
              <a:gd name="connsiteX0" fmla="*/ 860 w 1013755"/>
              <a:gd name="connsiteY0" fmla="*/ 269931 h 270237"/>
              <a:gd name="connsiteX1" fmla="*/ 150085 w 1013755"/>
              <a:gd name="connsiteY1" fmla="*/ 193731 h 270237"/>
              <a:gd name="connsiteX2" fmla="*/ 70710 w 1013755"/>
              <a:gd name="connsiteY2" fmla="*/ 161981 h 270237"/>
              <a:gd name="connsiteX3" fmla="*/ 134210 w 1013755"/>
              <a:gd name="connsiteY3" fmla="*/ 165156 h 270237"/>
              <a:gd name="connsiteX4" fmla="*/ 175485 w 1013755"/>
              <a:gd name="connsiteY4" fmla="*/ 181031 h 270237"/>
              <a:gd name="connsiteX5" fmla="*/ 175485 w 1013755"/>
              <a:gd name="connsiteY5" fmla="*/ 130231 h 270237"/>
              <a:gd name="connsiteX6" fmla="*/ 197710 w 1013755"/>
              <a:gd name="connsiteY6" fmla="*/ 146106 h 270237"/>
              <a:gd name="connsiteX7" fmla="*/ 270735 w 1013755"/>
              <a:gd name="connsiteY7" fmla="*/ 111181 h 270237"/>
              <a:gd name="connsiteX8" fmla="*/ 312010 w 1013755"/>
              <a:gd name="connsiteY8" fmla="*/ 19106 h 270237"/>
              <a:gd name="connsiteX9" fmla="*/ 312010 w 1013755"/>
              <a:gd name="connsiteY9" fmla="*/ 73081 h 270237"/>
              <a:gd name="connsiteX10" fmla="*/ 312010 w 1013755"/>
              <a:gd name="connsiteY10" fmla="*/ 98481 h 270237"/>
              <a:gd name="connsiteX11" fmla="*/ 375510 w 1013755"/>
              <a:gd name="connsiteY11" fmla="*/ 82606 h 270237"/>
              <a:gd name="connsiteX12" fmla="*/ 400910 w 1013755"/>
              <a:gd name="connsiteY12" fmla="*/ 56 h 270237"/>
              <a:gd name="connsiteX13" fmla="*/ 397735 w 1013755"/>
              <a:gd name="connsiteY13" fmla="*/ 69906 h 270237"/>
              <a:gd name="connsiteX14" fmla="*/ 448535 w 1013755"/>
              <a:gd name="connsiteY14" fmla="*/ 82606 h 270237"/>
              <a:gd name="connsiteX15" fmla="*/ 518385 w 1013755"/>
              <a:gd name="connsiteY15" fmla="*/ 56 h 270237"/>
              <a:gd name="connsiteX16" fmla="*/ 502510 w 1013755"/>
              <a:gd name="connsiteY16" fmla="*/ 88956 h 270237"/>
              <a:gd name="connsiteX17" fmla="*/ 540610 w 1013755"/>
              <a:gd name="connsiteY17" fmla="*/ 95306 h 270237"/>
              <a:gd name="connsiteX18" fmla="*/ 588235 w 1013755"/>
              <a:gd name="connsiteY18" fmla="*/ 73081 h 270237"/>
              <a:gd name="connsiteX19" fmla="*/ 629510 w 1013755"/>
              <a:gd name="connsiteY19" fmla="*/ 12756 h 270237"/>
              <a:gd name="connsiteX20" fmla="*/ 623160 w 1013755"/>
              <a:gd name="connsiteY20" fmla="*/ 66731 h 270237"/>
              <a:gd name="connsiteX21" fmla="*/ 600935 w 1013755"/>
              <a:gd name="connsiteY21" fmla="*/ 111181 h 270237"/>
              <a:gd name="connsiteX22" fmla="*/ 635860 w 1013755"/>
              <a:gd name="connsiteY22" fmla="*/ 120706 h 270237"/>
              <a:gd name="connsiteX23" fmla="*/ 715235 w 1013755"/>
              <a:gd name="connsiteY23" fmla="*/ 57206 h 270237"/>
              <a:gd name="connsiteX24" fmla="*/ 677135 w 1013755"/>
              <a:gd name="connsiteY24" fmla="*/ 95306 h 270237"/>
              <a:gd name="connsiteX25" fmla="*/ 673960 w 1013755"/>
              <a:gd name="connsiteY25" fmla="*/ 136581 h 270237"/>
              <a:gd name="connsiteX26" fmla="*/ 820010 w 1013755"/>
              <a:gd name="connsiteY26" fmla="*/ 69906 h 270237"/>
              <a:gd name="connsiteX27" fmla="*/ 740635 w 1013755"/>
              <a:gd name="connsiteY27" fmla="*/ 130231 h 270237"/>
              <a:gd name="connsiteX28" fmla="*/ 743810 w 1013755"/>
              <a:gd name="connsiteY28" fmla="*/ 158806 h 270237"/>
              <a:gd name="connsiteX29" fmla="*/ 893035 w 1013755"/>
              <a:gd name="connsiteY29" fmla="*/ 85781 h 270237"/>
              <a:gd name="connsiteX30" fmla="*/ 772385 w 1013755"/>
              <a:gd name="connsiteY30" fmla="*/ 181031 h 270237"/>
              <a:gd name="connsiteX31" fmla="*/ 934310 w 1013755"/>
              <a:gd name="connsiteY31" fmla="*/ 158806 h 270237"/>
              <a:gd name="connsiteX32" fmla="*/ 791435 w 1013755"/>
              <a:gd name="connsiteY32" fmla="*/ 209606 h 270237"/>
              <a:gd name="connsiteX33" fmla="*/ 934310 w 1013755"/>
              <a:gd name="connsiteY33" fmla="*/ 184206 h 270237"/>
              <a:gd name="connsiteX34" fmla="*/ 839060 w 1013755"/>
              <a:gd name="connsiteY34" fmla="*/ 231831 h 270237"/>
              <a:gd name="connsiteX35" fmla="*/ 1013685 w 1013755"/>
              <a:gd name="connsiteY35" fmla="*/ 231831 h 270237"/>
              <a:gd name="connsiteX36" fmla="*/ 858110 w 1013755"/>
              <a:gd name="connsiteY36" fmla="*/ 250881 h 270237"/>
              <a:gd name="connsiteX37" fmla="*/ 686660 w 1013755"/>
              <a:gd name="connsiteY37" fmla="*/ 158806 h 270237"/>
              <a:gd name="connsiteX38" fmla="*/ 750160 w 1013755"/>
              <a:gd name="connsiteY38" fmla="*/ 187381 h 270237"/>
              <a:gd name="connsiteX39" fmla="*/ 594585 w 1013755"/>
              <a:gd name="connsiteY39" fmla="*/ 117531 h 270237"/>
              <a:gd name="connsiteX40" fmla="*/ 454885 w 1013755"/>
              <a:gd name="connsiteY40" fmla="*/ 98481 h 270237"/>
              <a:gd name="connsiteX41" fmla="*/ 292960 w 1013755"/>
              <a:gd name="connsiteY41" fmla="*/ 111181 h 270237"/>
              <a:gd name="connsiteX42" fmla="*/ 435835 w 1013755"/>
              <a:gd name="connsiteY42" fmla="*/ 92131 h 270237"/>
              <a:gd name="connsiteX43" fmla="*/ 223110 w 1013755"/>
              <a:gd name="connsiteY43" fmla="*/ 149281 h 270237"/>
              <a:gd name="connsiteX44" fmla="*/ 302485 w 1013755"/>
              <a:gd name="connsiteY44" fmla="*/ 92131 h 270237"/>
              <a:gd name="connsiteX45" fmla="*/ 191360 w 1013755"/>
              <a:gd name="connsiteY45" fmla="*/ 149281 h 270237"/>
              <a:gd name="connsiteX46" fmla="*/ 127860 w 1013755"/>
              <a:gd name="connsiteY46" fmla="*/ 190556 h 270237"/>
              <a:gd name="connsiteX47" fmla="*/ 143735 w 1013755"/>
              <a:gd name="connsiteY47" fmla="*/ 158806 h 270237"/>
              <a:gd name="connsiteX48" fmla="*/ 89760 w 1013755"/>
              <a:gd name="connsiteY48" fmla="*/ 219131 h 270237"/>
              <a:gd name="connsiteX49" fmla="*/ 860 w 1013755"/>
              <a:gd name="connsiteY49" fmla="*/ 269931 h 27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013755" h="270237">
                <a:moveTo>
                  <a:pt x="860" y="269931"/>
                </a:moveTo>
                <a:cubicBezTo>
                  <a:pt x="10914" y="265698"/>
                  <a:pt x="138443" y="211723"/>
                  <a:pt x="150085" y="193731"/>
                </a:cubicBezTo>
                <a:cubicBezTo>
                  <a:pt x="161727" y="175739"/>
                  <a:pt x="73356" y="166743"/>
                  <a:pt x="70710" y="161981"/>
                </a:cubicBezTo>
                <a:cubicBezTo>
                  <a:pt x="68064" y="157219"/>
                  <a:pt x="116748" y="161981"/>
                  <a:pt x="134210" y="165156"/>
                </a:cubicBezTo>
                <a:cubicBezTo>
                  <a:pt x="151673" y="168331"/>
                  <a:pt x="168606" y="186852"/>
                  <a:pt x="175485" y="181031"/>
                </a:cubicBezTo>
                <a:cubicBezTo>
                  <a:pt x="182364" y="175210"/>
                  <a:pt x="171781" y="136052"/>
                  <a:pt x="175485" y="130231"/>
                </a:cubicBezTo>
                <a:cubicBezTo>
                  <a:pt x="179189" y="124410"/>
                  <a:pt x="181835" y="149281"/>
                  <a:pt x="197710" y="146106"/>
                </a:cubicBezTo>
                <a:cubicBezTo>
                  <a:pt x="213585" y="142931"/>
                  <a:pt x="251685" y="132347"/>
                  <a:pt x="270735" y="111181"/>
                </a:cubicBezTo>
                <a:cubicBezTo>
                  <a:pt x="289785" y="90015"/>
                  <a:pt x="305131" y="25456"/>
                  <a:pt x="312010" y="19106"/>
                </a:cubicBezTo>
                <a:cubicBezTo>
                  <a:pt x="318889" y="12756"/>
                  <a:pt x="312010" y="73081"/>
                  <a:pt x="312010" y="73081"/>
                </a:cubicBezTo>
                <a:cubicBezTo>
                  <a:pt x="312010" y="86310"/>
                  <a:pt x="301427" y="96893"/>
                  <a:pt x="312010" y="98481"/>
                </a:cubicBezTo>
                <a:cubicBezTo>
                  <a:pt x="322593" y="100068"/>
                  <a:pt x="360693" y="99010"/>
                  <a:pt x="375510" y="82606"/>
                </a:cubicBezTo>
                <a:cubicBezTo>
                  <a:pt x="390327" y="66202"/>
                  <a:pt x="397206" y="2173"/>
                  <a:pt x="400910" y="56"/>
                </a:cubicBezTo>
                <a:cubicBezTo>
                  <a:pt x="404614" y="-2061"/>
                  <a:pt x="389798" y="56148"/>
                  <a:pt x="397735" y="69906"/>
                </a:cubicBezTo>
                <a:cubicBezTo>
                  <a:pt x="405673" y="83664"/>
                  <a:pt x="428427" y="94248"/>
                  <a:pt x="448535" y="82606"/>
                </a:cubicBezTo>
                <a:cubicBezTo>
                  <a:pt x="468643" y="70964"/>
                  <a:pt x="509389" y="-1002"/>
                  <a:pt x="518385" y="56"/>
                </a:cubicBezTo>
                <a:cubicBezTo>
                  <a:pt x="527381" y="1114"/>
                  <a:pt x="498806" y="73081"/>
                  <a:pt x="502510" y="88956"/>
                </a:cubicBezTo>
                <a:cubicBezTo>
                  <a:pt x="506214" y="104831"/>
                  <a:pt x="526323" y="97952"/>
                  <a:pt x="540610" y="95306"/>
                </a:cubicBezTo>
                <a:cubicBezTo>
                  <a:pt x="554897" y="92660"/>
                  <a:pt x="573418" y="86839"/>
                  <a:pt x="588235" y="73081"/>
                </a:cubicBezTo>
                <a:cubicBezTo>
                  <a:pt x="603052" y="59323"/>
                  <a:pt x="623689" y="13814"/>
                  <a:pt x="629510" y="12756"/>
                </a:cubicBezTo>
                <a:cubicBezTo>
                  <a:pt x="635331" y="11698"/>
                  <a:pt x="627923" y="50327"/>
                  <a:pt x="623160" y="66731"/>
                </a:cubicBezTo>
                <a:cubicBezTo>
                  <a:pt x="618397" y="83135"/>
                  <a:pt x="598818" y="102185"/>
                  <a:pt x="600935" y="111181"/>
                </a:cubicBezTo>
                <a:cubicBezTo>
                  <a:pt x="603052" y="120177"/>
                  <a:pt x="616810" y="129702"/>
                  <a:pt x="635860" y="120706"/>
                </a:cubicBezTo>
                <a:cubicBezTo>
                  <a:pt x="654910" y="111710"/>
                  <a:pt x="708356" y="61439"/>
                  <a:pt x="715235" y="57206"/>
                </a:cubicBezTo>
                <a:cubicBezTo>
                  <a:pt x="722114" y="52973"/>
                  <a:pt x="684014" y="82077"/>
                  <a:pt x="677135" y="95306"/>
                </a:cubicBezTo>
                <a:cubicBezTo>
                  <a:pt x="670256" y="108535"/>
                  <a:pt x="650148" y="140814"/>
                  <a:pt x="673960" y="136581"/>
                </a:cubicBezTo>
                <a:cubicBezTo>
                  <a:pt x="697772" y="132348"/>
                  <a:pt x="808898" y="70964"/>
                  <a:pt x="820010" y="69906"/>
                </a:cubicBezTo>
                <a:cubicBezTo>
                  <a:pt x="831122" y="68848"/>
                  <a:pt x="753335" y="115414"/>
                  <a:pt x="740635" y="130231"/>
                </a:cubicBezTo>
                <a:cubicBezTo>
                  <a:pt x="727935" y="145048"/>
                  <a:pt x="718410" y="166214"/>
                  <a:pt x="743810" y="158806"/>
                </a:cubicBezTo>
                <a:cubicBezTo>
                  <a:pt x="769210" y="151398"/>
                  <a:pt x="888273" y="82077"/>
                  <a:pt x="893035" y="85781"/>
                </a:cubicBezTo>
                <a:cubicBezTo>
                  <a:pt x="897797" y="89485"/>
                  <a:pt x="765506" y="168860"/>
                  <a:pt x="772385" y="181031"/>
                </a:cubicBezTo>
                <a:cubicBezTo>
                  <a:pt x="779264" y="193202"/>
                  <a:pt x="931135" y="154044"/>
                  <a:pt x="934310" y="158806"/>
                </a:cubicBezTo>
                <a:cubicBezTo>
                  <a:pt x="937485" y="163568"/>
                  <a:pt x="791435" y="205373"/>
                  <a:pt x="791435" y="209606"/>
                </a:cubicBezTo>
                <a:cubicBezTo>
                  <a:pt x="791435" y="213839"/>
                  <a:pt x="926373" y="180502"/>
                  <a:pt x="934310" y="184206"/>
                </a:cubicBezTo>
                <a:cubicBezTo>
                  <a:pt x="942247" y="187910"/>
                  <a:pt x="825831" y="223894"/>
                  <a:pt x="839060" y="231831"/>
                </a:cubicBezTo>
                <a:cubicBezTo>
                  <a:pt x="852289" y="239768"/>
                  <a:pt x="1010510" y="228656"/>
                  <a:pt x="1013685" y="231831"/>
                </a:cubicBezTo>
                <a:cubicBezTo>
                  <a:pt x="1016860" y="235006"/>
                  <a:pt x="912614" y="263052"/>
                  <a:pt x="858110" y="250881"/>
                </a:cubicBezTo>
                <a:cubicBezTo>
                  <a:pt x="803606" y="238710"/>
                  <a:pt x="704652" y="169389"/>
                  <a:pt x="686660" y="158806"/>
                </a:cubicBezTo>
                <a:cubicBezTo>
                  <a:pt x="668668" y="148223"/>
                  <a:pt x="750160" y="187381"/>
                  <a:pt x="750160" y="187381"/>
                </a:cubicBezTo>
                <a:cubicBezTo>
                  <a:pt x="734814" y="180502"/>
                  <a:pt x="643797" y="132348"/>
                  <a:pt x="594585" y="117531"/>
                </a:cubicBezTo>
                <a:cubicBezTo>
                  <a:pt x="545373" y="102714"/>
                  <a:pt x="505156" y="99539"/>
                  <a:pt x="454885" y="98481"/>
                </a:cubicBezTo>
                <a:cubicBezTo>
                  <a:pt x="404614" y="97423"/>
                  <a:pt x="296135" y="112239"/>
                  <a:pt x="292960" y="111181"/>
                </a:cubicBezTo>
                <a:cubicBezTo>
                  <a:pt x="289785" y="110123"/>
                  <a:pt x="447477" y="85781"/>
                  <a:pt x="435835" y="92131"/>
                </a:cubicBezTo>
                <a:cubicBezTo>
                  <a:pt x="424193" y="98481"/>
                  <a:pt x="245335" y="149281"/>
                  <a:pt x="223110" y="149281"/>
                </a:cubicBezTo>
                <a:cubicBezTo>
                  <a:pt x="200885" y="149281"/>
                  <a:pt x="307777" y="92131"/>
                  <a:pt x="302485" y="92131"/>
                </a:cubicBezTo>
                <a:cubicBezTo>
                  <a:pt x="297193" y="92131"/>
                  <a:pt x="220464" y="132877"/>
                  <a:pt x="191360" y="149281"/>
                </a:cubicBezTo>
                <a:cubicBezTo>
                  <a:pt x="162256" y="165685"/>
                  <a:pt x="135798" y="188968"/>
                  <a:pt x="127860" y="190556"/>
                </a:cubicBezTo>
                <a:cubicBezTo>
                  <a:pt x="119922" y="192144"/>
                  <a:pt x="150085" y="154044"/>
                  <a:pt x="143735" y="158806"/>
                </a:cubicBezTo>
                <a:cubicBezTo>
                  <a:pt x="137385" y="163568"/>
                  <a:pt x="107752" y="204843"/>
                  <a:pt x="89760" y="219131"/>
                </a:cubicBezTo>
                <a:cubicBezTo>
                  <a:pt x="71768" y="233419"/>
                  <a:pt x="-9194" y="274164"/>
                  <a:pt x="860" y="269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C16F9FB-8C28-F992-A1B3-D0528461CCFE}"/>
              </a:ext>
            </a:extLst>
          </p:cNvPr>
          <p:cNvSpPr/>
          <p:nvPr/>
        </p:nvSpPr>
        <p:spPr>
          <a:xfrm>
            <a:off x="6260771" y="3263888"/>
            <a:ext cx="419924" cy="187344"/>
          </a:xfrm>
          <a:custGeom>
            <a:avLst/>
            <a:gdLst>
              <a:gd name="connsiteX0" fmla="*/ 329 w 419924"/>
              <a:gd name="connsiteY0" fmla="*/ 187337 h 187344"/>
              <a:gd name="connsiteX1" fmla="*/ 194004 w 419924"/>
              <a:gd name="connsiteY1" fmla="*/ 50812 h 187344"/>
              <a:gd name="connsiteX2" fmla="*/ 146379 w 419924"/>
              <a:gd name="connsiteY2" fmla="*/ 73037 h 187344"/>
              <a:gd name="connsiteX3" fmla="*/ 267029 w 419924"/>
              <a:gd name="connsiteY3" fmla="*/ 19062 h 187344"/>
              <a:gd name="connsiteX4" fmla="*/ 419429 w 419924"/>
              <a:gd name="connsiteY4" fmla="*/ 12 h 187344"/>
              <a:gd name="connsiteX5" fmla="*/ 213054 w 419924"/>
              <a:gd name="connsiteY5" fmla="*/ 15887 h 187344"/>
              <a:gd name="connsiteX6" fmla="*/ 232104 w 419924"/>
              <a:gd name="connsiteY6" fmla="*/ 9537 h 187344"/>
              <a:gd name="connsiteX7" fmla="*/ 114629 w 419924"/>
              <a:gd name="connsiteY7" fmla="*/ 92087 h 187344"/>
              <a:gd name="connsiteX8" fmla="*/ 146379 w 419924"/>
              <a:gd name="connsiteY8" fmla="*/ 57162 h 187344"/>
              <a:gd name="connsiteX9" fmla="*/ 329 w 419924"/>
              <a:gd name="connsiteY9" fmla="*/ 187337 h 18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924" h="187344">
                <a:moveTo>
                  <a:pt x="329" y="187337"/>
                </a:moveTo>
                <a:cubicBezTo>
                  <a:pt x="8266" y="186279"/>
                  <a:pt x="169662" y="69862"/>
                  <a:pt x="194004" y="50812"/>
                </a:cubicBezTo>
                <a:cubicBezTo>
                  <a:pt x="218346" y="31762"/>
                  <a:pt x="134208" y="78329"/>
                  <a:pt x="146379" y="73037"/>
                </a:cubicBezTo>
                <a:cubicBezTo>
                  <a:pt x="158550" y="67745"/>
                  <a:pt x="221521" y="31233"/>
                  <a:pt x="267029" y="19062"/>
                </a:cubicBezTo>
                <a:cubicBezTo>
                  <a:pt x="312537" y="6891"/>
                  <a:pt x="428425" y="541"/>
                  <a:pt x="419429" y="12"/>
                </a:cubicBezTo>
                <a:cubicBezTo>
                  <a:pt x="410433" y="-517"/>
                  <a:pt x="213054" y="15887"/>
                  <a:pt x="213054" y="15887"/>
                </a:cubicBezTo>
                <a:cubicBezTo>
                  <a:pt x="181833" y="17474"/>
                  <a:pt x="248508" y="-3163"/>
                  <a:pt x="232104" y="9537"/>
                </a:cubicBezTo>
                <a:cubicBezTo>
                  <a:pt x="215700" y="22237"/>
                  <a:pt x="128916" y="84150"/>
                  <a:pt x="114629" y="92087"/>
                </a:cubicBezTo>
                <a:cubicBezTo>
                  <a:pt x="100342" y="100024"/>
                  <a:pt x="162254" y="42874"/>
                  <a:pt x="146379" y="57162"/>
                </a:cubicBezTo>
                <a:cubicBezTo>
                  <a:pt x="130504" y="71449"/>
                  <a:pt x="-7608" y="188395"/>
                  <a:pt x="329" y="187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49CD2EB-0CE0-3570-3F3E-3370D1BCF9F8}"/>
              </a:ext>
            </a:extLst>
          </p:cNvPr>
          <p:cNvSpPr/>
          <p:nvPr/>
        </p:nvSpPr>
        <p:spPr>
          <a:xfrm>
            <a:off x="6536515" y="3228705"/>
            <a:ext cx="423109" cy="76489"/>
          </a:xfrm>
          <a:custGeom>
            <a:avLst/>
            <a:gdLst>
              <a:gd name="connsiteX0" fmla="*/ 810 w 423109"/>
              <a:gd name="connsiteY0" fmla="*/ 22495 h 76489"/>
              <a:gd name="connsiteX1" fmla="*/ 254810 w 423109"/>
              <a:gd name="connsiteY1" fmla="*/ 25670 h 76489"/>
              <a:gd name="connsiteX2" fmla="*/ 423085 w 423109"/>
              <a:gd name="connsiteY2" fmla="*/ 76470 h 76489"/>
              <a:gd name="connsiteX3" fmla="*/ 267510 w 423109"/>
              <a:gd name="connsiteY3" fmla="*/ 19320 h 76489"/>
              <a:gd name="connsiteX4" fmla="*/ 302435 w 423109"/>
              <a:gd name="connsiteY4" fmla="*/ 25670 h 76489"/>
              <a:gd name="connsiteX5" fmla="*/ 226235 w 423109"/>
              <a:gd name="connsiteY5" fmla="*/ 16145 h 76489"/>
              <a:gd name="connsiteX6" fmla="*/ 150035 w 423109"/>
              <a:gd name="connsiteY6" fmla="*/ 270 h 76489"/>
              <a:gd name="connsiteX7" fmla="*/ 172260 w 423109"/>
              <a:gd name="connsiteY7" fmla="*/ 6620 h 76489"/>
              <a:gd name="connsiteX8" fmla="*/ 810 w 423109"/>
              <a:gd name="connsiteY8" fmla="*/ 22495 h 7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109" h="76489">
                <a:moveTo>
                  <a:pt x="810" y="22495"/>
                </a:moveTo>
                <a:cubicBezTo>
                  <a:pt x="14568" y="25670"/>
                  <a:pt x="184431" y="16674"/>
                  <a:pt x="254810" y="25670"/>
                </a:cubicBezTo>
                <a:cubicBezTo>
                  <a:pt x="325189" y="34666"/>
                  <a:pt x="420968" y="77528"/>
                  <a:pt x="423085" y="76470"/>
                </a:cubicBezTo>
                <a:cubicBezTo>
                  <a:pt x="425202" y="75412"/>
                  <a:pt x="287618" y="27787"/>
                  <a:pt x="267510" y="19320"/>
                </a:cubicBezTo>
                <a:cubicBezTo>
                  <a:pt x="247402" y="10853"/>
                  <a:pt x="309314" y="26199"/>
                  <a:pt x="302435" y="25670"/>
                </a:cubicBezTo>
                <a:cubicBezTo>
                  <a:pt x="295556" y="25141"/>
                  <a:pt x="251635" y="20378"/>
                  <a:pt x="226235" y="16145"/>
                </a:cubicBezTo>
                <a:cubicBezTo>
                  <a:pt x="200835" y="11912"/>
                  <a:pt x="159031" y="1857"/>
                  <a:pt x="150035" y="270"/>
                </a:cubicBezTo>
                <a:cubicBezTo>
                  <a:pt x="141039" y="-1317"/>
                  <a:pt x="191839" y="4503"/>
                  <a:pt x="172260" y="6620"/>
                </a:cubicBezTo>
                <a:cubicBezTo>
                  <a:pt x="152681" y="8737"/>
                  <a:pt x="-12948" y="19320"/>
                  <a:pt x="810" y="22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62E91A4-9919-74BF-41DD-DCEB97687CB2}"/>
              </a:ext>
            </a:extLst>
          </p:cNvPr>
          <p:cNvSpPr/>
          <p:nvPr/>
        </p:nvSpPr>
        <p:spPr>
          <a:xfrm>
            <a:off x="6552653" y="3466958"/>
            <a:ext cx="766123" cy="219217"/>
          </a:xfrm>
          <a:custGeom>
            <a:avLst/>
            <a:gdLst>
              <a:gd name="connsiteX0" fmla="*/ 483147 w 766123"/>
              <a:gd name="connsiteY0" fmla="*/ 35067 h 219217"/>
              <a:gd name="connsiteX1" fmla="*/ 629197 w 766123"/>
              <a:gd name="connsiteY1" fmla="*/ 38242 h 219217"/>
              <a:gd name="connsiteX2" fmla="*/ 699047 w 766123"/>
              <a:gd name="connsiteY2" fmla="*/ 142 h 219217"/>
              <a:gd name="connsiteX3" fmla="*/ 657772 w 766123"/>
              <a:gd name="connsiteY3" fmla="*/ 54117 h 219217"/>
              <a:gd name="connsiteX4" fmla="*/ 765722 w 766123"/>
              <a:gd name="connsiteY4" fmla="*/ 22367 h 219217"/>
              <a:gd name="connsiteX5" fmla="*/ 695872 w 766123"/>
              <a:gd name="connsiteY5" fmla="*/ 69992 h 219217"/>
              <a:gd name="connsiteX6" fmla="*/ 733972 w 766123"/>
              <a:gd name="connsiteY6" fmla="*/ 92217 h 219217"/>
              <a:gd name="connsiteX7" fmla="*/ 629197 w 766123"/>
              <a:gd name="connsiteY7" fmla="*/ 82692 h 219217"/>
              <a:gd name="connsiteX8" fmla="*/ 689522 w 766123"/>
              <a:gd name="connsiteY8" fmla="*/ 165242 h 219217"/>
              <a:gd name="connsiteX9" fmla="*/ 606972 w 766123"/>
              <a:gd name="connsiteY9" fmla="*/ 123967 h 219217"/>
              <a:gd name="connsiteX10" fmla="*/ 546647 w 766123"/>
              <a:gd name="connsiteY10" fmla="*/ 95392 h 219217"/>
              <a:gd name="connsiteX11" fmla="*/ 460922 w 766123"/>
              <a:gd name="connsiteY11" fmla="*/ 114442 h 219217"/>
              <a:gd name="connsiteX12" fmla="*/ 533947 w 766123"/>
              <a:gd name="connsiteY12" fmla="*/ 143017 h 219217"/>
              <a:gd name="connsiteX13" fmla="*/ 384722 w 766123"/>
              <a:gd name="connsiteY13" fmla="*/ 114442 h 219217"/>
              <a:gd name="connsiteX14" fmla="*/ 432347 w 766123"/>
              <a:gd name="connsiteY14" fmla="*/ 149367 h 219217"/>
              <a:gd name="connsiteX15" fmla="*/ 324397 w 766123"/>
              <a:gd name="connsiteY15" fmla="*/ 133492 h 219217"/>
              <a:gd name="connsiteX16" fmla="*/ 270422 w 766123"/>
              <a:gd name="connsiteY16" fmla="*/ 162067 h 219217"/>
              <a:gd name="connsiteX17" fmla="*/ 270422 w 766123"/>
              <a:gd name="connsiteY17" fmla="*/ 219217 h 219217"/>
              <a:gd name="connsiteX18" fmla="*/ 260897 w 766123"/>
              <a:gd name="connsiteY18" fmla="*/ 162067 h 219217"/>
              <a:gd name="connsiteX19" fmla="*/ 225972 w 766123"/>
              <a:gd name="connsiteY19" fmla="*/ 152542 h 219217"/>
              <a:gd name="connsiteX20" fmla="*/ 547 w 766123"/>
              <a:gd name="connsiteY20" fmla="*/ 143017 h 219217"/>
              <a:gd name="connsiteX21" fmla="*/ 298997 w 766123"/>
              <a:gd name="connsiteY21" fmla="*/ 120792 h 219217"/>
              <a:gd name="connsiteX22" fmla="*/ 438697 w 766123"/>
              <a:gd name="connsiteY22" fmla="*/ 69992 h 219217"/>
              <a:gd name="connsiteX23" fmla="*/ 387897 w 766123"/>
              <a:gd name="connsiteY23" fmla="*/ 92217 h 219217"/>
              <a:gd name="connsiteX24" fmla="*/ 483147 w 766123"/>
              <a:gd name="connsiteY24" fmla="*/ 35067 h 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66123" h="219217">
                <a:moveTo>
                  <a:pt x="483147" y="35067"/>
                </a:moveTo>
                <a:cubicBezTo>
                  <a:pt x="523364" y="26071"/>
                  <a:pt x="593214" y="44063"/>
                  <a:pt x="629197" y="38242"/>
                </a:cubicBezTo>
                <a:cubicBezTo>
                  <a:pt x="665180" y="32421"/>
                  <a:pt x="694285" y="-2504"/>
                  <a:pt x="699047" y="142"/>
                </a:cubicBezTo>
                <a:cubicBezTo>
                  <a:pt x="703809" y="2788"/>
                  <a:pt x="646660" y="50413"/>
                  <a:pt x="657772" y="54117"/>
                </a:cubicBezTo>
                <a:cubicBezTo>
                  <a:pt x="668884" y="57821"/>
                  <a:pt x="759372" y="19721"/>
                  <a:pt x="765722" y="22367"/>
                </a:cubicBezTo>
                <a:cubicBezTo>
                  <a:pt x="772072" y="25013"/>
                  <a:pt x="701164" y="58350"/>
                  <a:pt x="695872" y="69992"/>
                </a:cubicBezTo>
                <a:cubicBezTo>
                  <a:pt x="690580" y="81634"/>
                  <a:pt x="745084" y="90100"/>
                  <a:pt x="733972" y="92217"/>
                </a:cubicBezTo>
                <a:cubicBezTo>
                  <a:pt x="722860" y="94334"/>
                  <a:pt x="636605" y="70521"/>
                  <a:pt x="629197" y="82692"/>
                </a:cubicBezTo>
                <a:cubicBezTo>
                  <a:pt x="621789" y="94863"/>
                  <a:pt x="693226" y="158363"/>
                  <a:pt x="689522" y="165242"/>
                </a:cubicBezTo>
                <a:cubicBezTo>
                  <a:pt x="685818" y="172121"/>
                  <a:pt x="630785" y="135609"/>
                  <a:pt x="606972" y="123967"/>
                </a:cubicBezTo>
                <a:cubicBezTo>
                  <a:pt x="583159" y="112325"/>
                  <a:pt x="570989" y="96980"/>
                  <a:pt x="546647" y="95392"/>
                </a:cubicBezTo>
                <a:cubicBezTo>
                  <a:pt x="522305" y="93805"/>
                  <a:pt x="463039" y="106505"/>
                  <a:pt x="460922" y="114442"/>
                </a:cubicBezTo>
                <a:cubicBezTo>
                  <a:pt x="458805" y="122379"/>
                  <a:pt x="546647" y="143017"/>
                  <a:pt x="533947" y="143017"/>
                </a:cubicBezTo>
                <a:cubicBezTo>
                  <a:pt x="521247" y="143017"/>
                  <a:pt x="401655" y="113384"/>
                  <a:pt x="384722" y="114442"/>
                </a:cubicBezTo>
                <a:cubicBezTo>
                  <a:pt x="367789" y="115500"/>
                  <a:pt x="442401" y="146192"/>
                  <a:pt x="432347" y="149367"/>
                </a:cubicBezTo>
                <a:cubicBezTo>
                  <a:pt x="422293" y="152542"/>
                  <a:pt x="351384" y="131375"/>
                  <a:pt x="324397" y="133492"/>
                </a:cubicBezTo>
                <a:cubicBezTo>
                  <a:pt x="297409" y="135609"/>
                  <a:pt x="279418" y="147780"/>
                  <a:pt x="270422" y="162067"/>
                </a:cubicBezTo>
                <a:cubicBezTo>
                  <a:pt x="261426" y="176354"/>
                  <a:pt x="272009" y="219217"/>
                  <a:pt x="270422" y="219217"/>
                </a:cubicBezTo>
                <a:cubicBezTo>
                  <a:pt x="268835" y="219217"/>
                  <a:pt x="268305" y="173180"/>
                  <a:pt x="260897" y="162067"/>
                </a:cubicBezTo>
                <a:cubicBezTo>
                  <a:pt x="253489" y="150955"/>
                  <a:pt x="269364" y="155717"/>
                  <a:pt x="225972" y="152542"/>
                </a:cubicBezTo>
                <a:cubicBezTo>
                  <a:pt x="182580" y="149367"/>
                  <a:pt x="-11624" y="148309"/>
                  <a:pt x="547" y="143017"/>
                </a:cubicBezTo>
                <a:cubicBezTo>
                  <a:pt x="12718" y="137725"/>
                  <a:pt x="225972" y="132963"/>
                  <a:pt x="298997" y="120792"/>
                </a:cubicBezTo>
                <a:cubicBezTo>
                  <a:pt x="372022" y="108621"/>
                  <a:pt x="423880" y="74755"/>
                  <a:pt x="438697" y="69992"/>
                </a:cubicBezTo>
                <a:cubicBezTo>
                  <a:pt x="453514" y="65229"/>
                  <a:pt x="379430" y="90100"/>
                  <a:pt x="387897" y="92217"/>
                </a:cubicBezTo>
                <a:cubicBezTo>
                  <a:pt x="396364" y="94334"/>
                  <a:pt x="442930" y="44063"/>
                  <a:pt x="483147" y="35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6473E8C3-85CD-4F7F-6074-24EBD7D6986E}"/>
              </a:ext>
            </a:extLst>
          </p:cNvPr>
          <p:cNvSpPr/>
          <p:nvPr/>
        </p:nvSpPr>
        <p:spPr>
          <a:xfrm>
            <a:off x="7025507" y="3441228"/>
            <a:ext cx="163789" cy="108559"/>
          </a:xfrm>
          <a:custGeom>
            <a:avLst/>
            <a:gdLst>
              <a:gd name="connsiteX0" fmla="*/ 768 w 163789"/>
              <a:gd name="connsiteY0" fmla="*/ 3647 h 108559"/>
              <a:gd name="connsiteX1" fmla="*/ 64268 w 163789"/>
              <a:gd name="connsiteY1" fmla="*/ 25872 h 108559"/>
              <a:gd name="connsiteX2" fmla="*/ 162693 w 163789"/>
              <a:gd name="connsiteY2" fmla="*/ 44922 h 108559"/>
              <a:gd name="connsiteX3" fmla="*/ 111893 w 163789"/>
              <a:gd name="connsiteY3" fmla="*/ 48097 h 108559"/>
              <a:gd name="connsiteX4" fmla="*/ 32518 w 163789"/>
              <a:gd name="connsiteY4" fmla="*/ 108422 h 108559"/>
              <a:gd name="connsiteX5" fmla="*/ 768 w 163789"/>
              <a:gd name="connsiteY5" fmla="*/ 3647 h 10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89" h="108559">
                <a:moveTo>
                  <a:pt x="768" y="3647"/>
                </a:moveTo>
                <a:cubicBezTo>
                  <a:pt x="6060" y="-10111"/>
                  <a:pt x="37281" y="18993"/>
                  <a:pt x="64268" y="25872"/>
                </a:cubicBezTo>
                <a:cubicBezTo>
                  <a:pt x="91255" y="32751"/>
                  <a:pt x="154756" y="41218"/>
                  <a:pt x="162693" y="44922"/>
                </a:cubicBezTo>
                <a:cubicBezTo>
                  <a:pt x="170630" y="48626"/>
                  <a:pt x="133589" y="37514"/>
                  <a:pt x="111893" y="48097"/>
                </a:cubicBezTo>
                <a:cubicBezTo>
                  <a:pt x="90197" y="58680"/>
                  <a:pt x="46276" y="111597"/>
                  <a:pt x="32518" y="108422"/>
                </a:cubicBezTo>
                <a:cubicBezTo>
                  <a:pt x="18760" y="105247"/>
                  <a:pt x="-4524" y="17405"/>
                  <a:pt x="768" y="3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A4B62A0-7440-7508-5136-CE8B77BAE6DB}"/>
              </a:ext>
            </a:extLst>
          </p:cNvPr>
          <p:cNvSpPr/>
          <p:nvPr/>
        </p:nvSpPr>
        <p:spPr>
          <a:xfrm>
            <a:off x="6287630" y="3508370"/>
            <a:ext cx="646570" cy="93940"/>
          </a:xfrm>
          <a:custGeom>
            <a:avLst/>
            <a:gdLst>
              <a:gd name="connsiteX0" fmla="*/ 2045 w 646570"/>
              <a:gd name="connsiteY0" fmla="*/ 5 h 93940"/>
              <a:gd name="connsiteX1" fmla="*/ 265570 w 646570"/>
              <a:gd name="connsiteY1" fmla="*/ 47630 h 93940"/>
              <a:gd name="connsiteX2" fmla="*/ 459245 w 646570"/>
              <a:gd name="connsiteY2" fmla="*/ 76205 h 93940"/>
              <a:gd name="connsiteX3" fmla="*/ 646570 w 646570"/>
              <a:gd name="connsiteY3" fmla="*/ 53980 h 93940"/>
              <a:gd name="connsiteX4" fmla="*/ 338595 w 646570"/>
              <a:gd name="connsiteY4" fmla="*/ 88905 h 93940"/>
              <a:gd name="connsiteX5" fmla="*/ 370345 w 646570"/>
              <a:gd name="connsiteY5" fmla="*/ 92080 h 93940"/>
              <a:gd name="connsiteX6" fmla="*/ 294145 w 646570"/>
              <a:gd name="connsiteY6" fmla="*/ 73030 h 93940"/>
              <a:gd name="connsiteX7" fmla="*/ 192545 w 646570"/>
              <a:gd name="connsiteY7" fmla="*/ 63505 h 93940"/>
              <a:gd name="connsiteX8" fmla="*/ 268745 w 646570"/>
              <a:gd name="connsiteY8" fmla="*/ 66680 h 93940"/>
              <a:gd name="connsiteX9" fmla="*/ 148095 w 646570"/>
              <a:gd name="connsiteY9" fmla="*/ 50805 h 93940"/>
              <a:gd name="connsiteX10" fmla="*/ 2045 w 646570"/>
              <a:gd name="connsiteY10" fmla="*/ 5 h 9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570" h="93940">
                <a:moveTo>
                  <a:pt x="2045" y="5"/>
                </a:moveTo>
                <a:cubicBezTo>
                  <a:pt x="21624" y="-524"/>
                  <a:pt x="189370" y="34930"/>
                  <a:pt x="265570" y="47630"/>
                </a:cubicBezTo>
                <a:cubicBezTo>
                  <a:pt x="341770" y="60330"/>
                  <a:pt x="395745" y="75147"/>
                  <a:pt x="459245" y="76205"/>
                </a:cubicBezTo>
                <a:cubicBezTo>
                  <a:pt x="522745" y="77263"/>
                  <a:pt x="646570" y="53980"/>
                  <a:pt x="646570" y="53980"/>
                </a:cubicBezTo>
                <a:lnTo>
                  <a:pt x="338595" y="88905"/>
                </a:lnTo>
                <a:cubicBezTo>
                  <a:pt x="292557" y="95255"/>
                  <a:pt x="377753" y="94726"/>
                  <a:pt x="370345" y="92080"/>
                </a:cubicBezTo>
                <a:cubicBezTo>
                  <a:pt x="362937" y="89434"/>
                  <a:pt x="323778" y="77792"/>
                  <a:pt x="294145" y="73030"/>
                </a:cubicBezTo>
                <a:cubicBezTo>
                  <a:pt x="264512" y="68268"/>
                  <a:pt x="196778" y="64563"/>
                  <a:pt x="192545" y="63505"/>
                </a:cubicBezTo>
                <a:cubicBezTo>
                  <a:pt x="188312" y="62447"/>
                  <a:pt x="276153" y="68797"/>
                  <a:pt x="268745" y="66680"/>
                </a:cubicBezTo>
                <a:cubicBezTo>
                  <a:pt x="261337" y="64563"/>
                  <a:pt x="187253" y="60859"/>
                  <a:pt x="148095" y="50805"/>
                </a:cubicBezTo>
                <a:cubicBezTo>
                  <a:pt x="108937" y="40751"/>
                  <a:pt x="-17534" y="534"/>
                  <a:pt x="204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29A4238-AD9A-A800-289B-D929B9CA6B6F}"/>
              </a:ext>
            </a:extLst>
          </p:cNvPr>
          <p:cNvSpPr/>
          <p:nvPr/>
        </p:nvSpPr>
        <p:spPr>
          <a:xfrm>
            <a:off x="6628546" y="3609615"/>
            <a:ext cx="506492" cy="33179"/>
          </a:xfrm>
          <a:custGeom>
            <a:avLst/>
            <a:gdLst>
              <a:gd name="connsiteX0" fmla="*/ 854 w 506492"/>
              <a:gd name="connsiteY0" fmla="*/ 16235 h 33179"/>
              <a:gd name="connsiteX1" fmla="*/ 337404 w 506492"/>
              <a:gd name="connsiteY1" fmla="*/ 13060 h 33179"/>
              <a:gd name="connsiteX2" fmla="*/ 505679 w 506492"/>
              <a:gd name="connsiteY2" fmla="*/ 360 h 33179"/>
              <a:gd name="connsiteX3" fmla="*/ 273904 w 506492"/>
              <a:gd name="connsiteY3" fmla="*/ 28935 h 33179"/>
              <a:gd name="connsiteX4" fmla="*/ 321529 w 506492"/>
              <a:gd name="connsiteY4" fmla="*/ 32110 h 33179"/>
              <a:gd name="connsiteX5" fmla="*/ 242154 w 506492"/>
              <a:gd name="connsiteY5" fmla="*/ 32110 h 33179"/>
              <a:gd name="connsiteX6" fmla="*/ 854 w 506492"/>
              <a:gd name="connsiteY6" fmla="*/ 16235 h 3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492" h="33179">
                <a:moveTo>
                  <a:pt x="854" y="16235"/>
                </a:moveTo>
                <a:cubicBezTo>
                  <a:pt x="16729" y="13060"/>
                  <a:pt x="253267" y="15706"/>
                  <a:pt x="337404" y="13060"/>
                </a:cubicBezTo>
                <a:cubicBezTo>
                  <a:pt x="421541" y="10414"/>
                  <a:pt x="516262" y="-2286"/>
                  <a:pt x="505679" y="360"/>
                </a:cubicBezTo>
                <a:cubicBezTo>
                  <a:pt x="495096" y="3006"/>
                  <a:pt x="304596" y="23643"/>
                  <a:pt x="273904" y="28935"/>
                </a:cubicBezTo>
                <a:cubicBezTo>
                  <a:pt x="243212" y="34227"/>
                  <a:pt x="326821" y="31581"/>
                  <a:pt x="321529" y="32110"/>
                </a:cubicBezTo>
                <a:cubicBezTo>
                  <a:pt x="316237" y="32639"/>
                  <a:pt x="289250" y="34227"/>
                  <a:pt x="242154" y="32110"/>
                </a:cubicBezTo>
                <a:cubicBezTo>
                  <a:pt x="195058" y="29993"/>
                  <a:pt x="-15021" y="19410"/>
                  <a:pt x="854" y="16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4AD7F59-B006-E882-41C8-9FB0D2FEB251}"/>
              </a:ext>
            </a:extLst>
          </p:cNvPr>
          <p:cNvSpPr/>
          <p:nvPr/>
        </p:nvSpPr>
        <p:spPr>
          <a:xfrm>
            <a:off x="6289116" y="3574936"/>
            <a:ext cx="461210" cy="89192"/>
          </a:xfrm>
          <a:custGeom>
            <a:avLst/>
            <a:gdLst>
              <a:gd name="connsiteX0" fmla="*/ 559 w 461210"/>
              <a:gd name="connsiteY0" fmla="*/ 114 h 89192"/>
              <a:gd name="connsiteX1" fmla="*/ 321234 w 461210"/>
              <a:gd name="connsiteY1" fmla="*/ 85839 h 89192"/>
              <a:gd name="connsiteX2" fmla="*/ 257734 w 461210"/>
              <a:gd name="connsiteY2" fmla="*/ 73139 h 89192"/>
              <a:gd name="connsiteX3" fmla="*/ 460934 w 461210"/>
              <a:gd name="connsiteY3" fmla="*/ 85839 h 89192"/>
              <a:gd name="connsiteX4" fmla="*/ 206934 w 461210"/>
              <a:gd name="connsiteY4" fmla="*/ 41389 h 89192"/>
              <a:gd name="connsiteX5" fmla="*/ 241859 w 461210"/>
              <a:gd name="connsiteY5" fmla="*/ 66789 h 89192"/>
              <a:gd name="connsiteX6" fmla="*/ 559 w 461210"/>
              <a:gd name="connsiteY6" fmla="*/ 114 h 8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210" h="89192">
                <a:moveTo>
                  <a:pt x="559" y="114"/>
                </a:moveTo>
                <a:cubicBezTo>
                  <a:pt x="13788" y="3289"/>
                  <a:pt x="278372" y="73668"/>
                  <a:pt x="321234" y="85839"/>
                </a:cubicBezTo>
                <a:cubicBezTo>
                  <a:pt x="364096" y="98010"/>
                  <a:pt x="234451" y="73139"/>
                  <a:pt x="257734" y="73139"/>
                </a:cubicBezTo>
                <a:cubicBezTo>
                  <a:pt x="281017" y="73139"/>
                  <a:pt x="469401" y="91131"/>
                  <a:pt x="460934" y="85839"/>
                </a:cubicBezTo>
                <a:cubicBezTo>
                  <a:pt x="452467" y="80547"/>
                  <a:pt x="243446" y="44564"/>
                  <a:pt x="206934" y="41389"/>
                </a:cubicBezTo>
                <a:cubicBezTo>
                  <a:pt x="170422" y="38214"/>
                  <a:pt x="270963" y="72610"/>
                  <a:pt x="241859" y="66789"/>
                </a:cubicBezTo>
                <a:cubicBezTo>
                  <a:pt x="212755" y="60968"/>
                  <a:pt x="-12670" y="-3061"/>
                  <a:pt x="55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AEA47415-1F94-4A61-9960-5267807F1E8D}"/>
              </a:ext>
            </a:extLst>
          </p:cNvPr>
          <p:cNvSpPr/>
          <p:nvPr/>
        </p:nvSpPr>
        <p:spPr>
          <a:xfrm>
            <a:off x="6590829" y="3327315"/>
            <a:ext cx="254474" cy="54211"/>
          </a:xfrm>
          <a:custGeom>
            <a:avLst/>
            <a:gdLst>
              <a:gd name="connsiteX0" fmla="*/ 471 w 254474"/>
              <a:gd name="connsiteY0" fmla="*/ 12785 h 54211"/>
              <a:gd name="connsiteX1" fmla="*/ 184621 w 254474"/>
              <a:gd name="connsiteY1" fmla="*/ 28660 h 54211"/>
              <a:gd name="connsiteX2" fmla="*/ 254471 w 254474"/>
              <a:gd name="connsiteY2" fmla="*/ 54060 h 54211"/>
              <a:gd name="connsiteX3" fmla="*/ 187796 w 254474"/>
              <a:gd name="connsiteY3" fmla="*/ 15960 h 54211"/>
              <a:gd name="connsiteX4" fmla="*/ 213196 w 254474"/>
              <a:gd name="connsiteY4" fmla="*/ 22310 h 54211"/>
              <a:gd name="connsiteX5" fmla="*/ 133821 w 254474"/>
              <a:gd name="connsiteY5" fmla="*/ 85 h 54211"/>
              <a:gd name="connsiteX6" fmla="*/ 471 w 254474"/>
              <a:gd name="connsiteY6" fmla="*/ 12785 h 5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474" h="54211">
                <a:moveTo>
                  <a:pt x="471" y="12785"/>
                </a:moveTo>
                <a:cubicBezTo>
                  <a:pt x="8938" y="17548"/>
                  <a:pt x="142288" y="21781"/>
                  <a:pt x="184621" y="28660"/>
                </a:cubicBezTo>
                <a:cubicBezTo>
                  <a:pt x="226954" y="35539"/>
                  <a:pt x="253942" y="56177"/>
                  <a:pt x="254471" y="54060"/>
                </a:cubicBezTo>
                <a:cubicBezTo>
                  <a:pt x="255000" y="51943"/>
                  <a:pt x="194675" y="21252"/>
                  <a:pt x="187796" y="15960"/>
                </a:cubicBezTo>
                <a:cubicBezTo>
                  <a:pt x="180917" y="10668"/>
                  <a:pt x="222192" y="24956"/>
                  <a:pt x="213196" y="22310"/>
                </a:cubicBezTo>
                <a:cubicBezTo>
                  <a:pt x="204200" y="19664"/>
                  <a:pt x="167688" y="1143"/>
                  <a:pt x="133821" y="85"/>
                </a:cubicBezTo>
                <a:cubicBezTo>
                  <a:pt x="99954" y="-973"/>
                  <a:pt x="-7996" y="8022"/>
                  <a:pt x="471" y="1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7D5092B-9177-DA6F-E541-5CBDC3F93CD7}"/>
              </a:ext>
            </a:extLst>
          </p:cNvPr>
          <p:cNvSpPr/>
          <p:nvPr/>
        </p:nvSpPr>
        <p:spPr>
          <a:xfrm>
            <a:off x="6417137" y="3335743"/>
            <a:ext cx="442972" cy="252312"/>
          </a:xfrm>
          <a:custGeom>
            <a:avLst/>
            <a:gdLst>
              <a:gd name="connsiteX0" fmla="*/ 50338 w 442972"/>
              <a:gd name="connsiteY0" fmla="*/ 7532 h 252312"/>
              <a:gd name="connsiteX1" fmla="*/ 15413 w 442972"/>
              <a:gd name="connsiteY1" fmla="*/ 105957 h 252312"/>
              <a:gd name="connsiteX2" fmla="*/ 9063 w 442972"/>
              <a:gd name="connsiteY2" fmla="*/ 185332 h 252312"/>
              <a:gd name="connsiteX3" fmla="*/ 139238 w 442972"/>
              <a:gd name="connsiteY3" fmla="*/ 223432 h 252312"/>
              <a:gd name="connsiteX4" fmla="*/ 377363 w 442972"/>
              <a:gd name="connsiteY4" fmla="*/ 252007 h 252312"/>
              <a:gd name="connsiteX5" fmla="*/ 437688 w 442972"/>
              <a:gd name="connsiteY5" fmla="*/ 226607 h 252312"/>
              <a:gd name="connsiteX6" fmla="*/ 434513 w 442972"/>
              <a:gd name="connsiteY6" fmla="*/ 80557 h 252312"/>
              <a:gd name="connsiteX7" fmla="*/ 390063 w 442972"/>
              <a:gd name="connsiteY7" fmla="*/ 20232 h 252312"/>
              <a:gd name="connsiteX8" fmla="*/ 310688 w 442972"/>
              <a:gd name="connsiteY8" fmla="*/ 1182 h 252312"/>
              <a:gd name="connsiteX9" fmla="*/ 202738 w 442972"/>
              <a:gd name="connsiteY9" fmla="*/ 4357 h 252312"/>
              <a:gd name="connsiteX10" fmla="*/ 50338 w 442972"/>
              <a:gd name="connsiteY10" fmla="*/ 7532 h 25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972" h="252312">
                <a:moveTo>
                  <a:pt x="50338" y="7532"/>
                </a:moveTo>
                <a:cubicBezTo>
                  <a:pt x="19117" y="24465"/>
                  <a:pt x="22292" y="76324"/>
                  <a:pt x="15413" y="105957"/>
                </a:cubicBezTo>
                <a:cubicBezTo>
                  <a:pt x="8534" y="135590"/>
                  <a:pt x="-11574" y="165753"/>
                  <a:pt x="9063" y="185332"/>
                </a:cubicBezTo>
                <a:cubicBezTo>
                  <a:pt x="29700" y="204911"/>
                  <a:pt x="77855" y="212320"/>
                  <a:pt x="139238" y="223432"/>
                </a:cubicBezTo>
                <a:cubicBezTo>
                  <a:pt x="200621" y="234544"/>
                  <a:pt x="327621" y="251478"/>
                  <a:pt x="377363" y="252007"/>
                </a:cubicBezTo>
                <a:cubicBezTo>
                  <a:pt x="427105" y="252536"/>
                  <a:pt x="428163" y="255182"/>
                  <a:pt x="437688" y="226607"/>
                </a:cubicBezTo>
                <a:cubicBezTo>
                  <a:pt x="447213" y="198032"/>
                  <a:pt x="442450" y="114953"/>
                  <a:pt x="434513" y="80557"/>
                </a:cubicBezTo>
                <a:cubicBezTo>
                  <a:pt x="426576" y="46161"/>
                  <a:pt x="410701" y="33461"/>
                  <a:pt x="390063" y="20232"/>
                </a:cubicBezTo>
                <a:cubicBezTo>
                  <a:pt x="369425" y="7003"/>
                  <a:pt x="341909" y="3828"/>
                  <a:pt x="310688" y="1182"/>
                </a:cubicBezTo>
                <a:cubicBezTo>
                  <a:pt x="279467" y="-1464"/>
                  <a:pt x="244013" y="653"/>
                  <a:pt x="202738" y="4357"/>
                </a:cubicBezTo>
                <a:cubicBezTo>
                  <a:pt x="161463" y="8061"/>
                  <a:pt x="81559" y="-9401"/>
                  <a:pt x="50338" y="75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月 53">
            <a:extLst>
              <a:ext uri="{FF2B5EF4-FFF2-40B4-BE49-F238E27FC236}">
                <a16:creationId xmlns:a16="http://schemas.microsoft.com/office/drawing/2014/main" id="{9475ACF5-11BA-F4FC-7156-D8936AE282AD}"/>
              </a:ext>
            </a:extLst>
          </p:cNvPr>
          <p:cNvSpPr/>
          <p:nvPr/>
        </p:nvSpPr>
        <p:spPr>
          <a:xfrm rot="17326976">
            <a:off x="6495209" y="3386055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月 54">
            <a:extLst>
              <a:ext uri="{FF2B5EF4-FFF2-40B4-BE49-F238E27FC236}">
                <a16:creationId xmlns:a16="http://schemas.microsoft.com/office/drawing/2014/main" id="{7691BCFF-9ACC-819F-7BE8-B859DCA5F04B}"/>
              </a:ext>
            </a:extLst>
          </p:cNvPr>
          <p:cNvSpPr/>
          <p:nvPr/>
        </p:nvSpPr>
        <p:spPr>
          <a:xfrm rot="16802782">
            <a:off x="6682711" y="3475049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月 55">
            <a:extLst>
              <a:ext uri="{FF2B5EF4-FFF2-40B4-BE49-F238E27FC236}">
                <a16:creationId xmlns:a16="http://schemas.microsoft.com/office/drawing/2014/main" id="{138D19B5-4293-B1A6-A4D3-105DE2FC7F9F}"/>
              </a:ext>
            </a:extLst>
          </p:cNvPr>
          <p:cNvSpPr/>
          <p:nvPr/>
        </p:nvSpPr>
        <p:spPr>
          <a:xfrm rot="16802782">
            <a:off x="6679536" y="3386149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月 56">
            <a:extLst>
              <a:ext uri="{FF2B5EF4-FFF2-40B4-BE49-F238E27FC236}">
                <a16:creationId xmlns:a16="http://schemas.microsoft.com/office/drawing/2014/main" id="{528E1958-5E90-5D94-6778-88FDFDB0D8F5}"/>
              </a:ext>
            </a:extLst>
          </p:cNvPr>
          <p:cNvSpPr/>
          <p:nvPr/>
        </p:nvSpPr>
        <p:spPr>
          <a:xfrm rot="20813595">
            <a:off x="6571946" y="3449272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72089211-E09D-BC0A-ED26-822A17FEED59}"/>
              </a:ext>
            </a:extLst>
          </p:cNvPr>
          <p:cNvSpPr/>
          <p:nvPr/>
        </p:nvSpPr>
        <p:spPr>
          <a:xfrm>
            <a:off x="6473090" y="3089003"/>
            <a:ext cx="426594" cy="38928"/>
          </a:xfrm>
          <a:custGeom>
            <a:avLst/>
            <a:gdLst>
              <a:gd name="connsiteX0" fmla="*/ 735 w 426594"/>
              <a:gd name="connsiteY0" fmla="*/ 38372 h 38928"/>
              <a:gd name="connsiteX1" fmla="*/ 276960 w 426594"/>
              <a:gd name="connsiteY1" fmla="*/ 22497 h 38928"/>
              <a:gd name="connsiteX2" fmla="*/ 235685 w 426594"/>
              <a:gd name="connsiteY2" fmla="*/ 16147 h 38928"/>
              <a:gd name="connsiteX3" fmla="*/ 426185 w 426594"/>
              <a:gd name="connsiteY3" fmla="*/ 35197 h 38928"/>
              <a:gd name="connsiteX4" fmla="*/ 283310 w 426594"/>
              <a:gd name="connsiteY4" fmla="*/ 6622 h 38928"/>
              <a:gd name="connsiteX5" fmla="*/ 178535 w 426594"/>
              <a:gd name="connsiteY5" fmla="*/ 16147 h 38928"/>
              <a:gd name="connsiteX6" fmla="*/ 194410 w 426594"/>
              <a:gd name="connsiteY6" fmla="*/ 272 h 38928"/>
              <a:gd name="connsiteX7" fmla="*/ 735 w 426594"/>
              <a:gd name="connsiteY7" fmla="*/ 38372 h 3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594" h="38928">
                <a:moveTo>
                  <a:pt x="735" y="38372"/>
                </a:moveTo>
                <a:cubicBezTo>
                  <a:pt x="14493" y="42076"/>
                  <a:pt x="237802" y="26201"/>
                  <a:pt x="276960" y="22497"/>
                </a:cubicBezTo>
                <a:cubicBezTo>
                  <a:pt x="316118" y="18793"/>
                  <a:pt x="210814" y="14030"/>
                  <a:pt x="235685" y="16147"/>
                </a:cubicBezTo>
                <a:cubicBezTo>
                  <a:pt x="260556" y="18264"/>
                  <a:pt x="418247" y="36785"/>
                  <a:pt x="426185" y="35197"/>
                </a:cubicBezTo>
                <a:cubicBezTo>
                  <a:pt x="434123" y="33609"/>
                  <a:pt x="324585" y="9797"/>
                  <a:pt x="283310" y="6622"/>
                </a:cubicBezTo>
                <a:cubicBezTo>
                  <a:pt x="242035" y="3447"/>
                  <a:pt x="178535" y="16147"/>
                  <a:pt x="178535" y="16147"/>
                </a:cubicBezTo>
                <a:cubicBezTo>
                  <a:pt x="163718" y="15089"/>
                  <a:pt x="218222" y="-2374"/>
                  <a:pt x="194410" y="272"/>
                </a:cubicBezTo>
                <a:cubicBezTo>
                  <a:pt x="170598" y="2918"/>
                  <a:pt x="-13023" y="34668"/>
                  <a:pt x="735" y="3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F0BB2AB-E8B5-2865-BA45-97163364A8F0}"/>
              </a:ext>
            </a:extLst>
          </p:cNvPr>
          <p:cNvSpPr/>
          <p:nvPr/>
        </p:nvSpPr>
        <p:spPr>
          <a:xfrm>
            <a:off x="6184900" y="3193975"/>
            <a:ext cx="222250" cy="187443"/>
          </a:xfrm>
          <a:custGeom>
            <a:avLst/>
            <a:gdLst>
              <a:gd name="connsiteX0" fmla="*/ 222250 w 222250"/>
              <a:gd name="connsiteY0" fmla="*/ 75 h 187443"/>
              <a:gd name="connsiteX1" fmla="*/ 47625 w 222250"/>
              <a:gd name="connsiteY1" fmla="*/ 82625 h 187443"/>
              <a:gd name="connsiteX2" fmla="*/ 0 w 222250"/>
              <a:gd name="connsiteY2" fmla="*/ 187400 h 187443"/>
              <a:gd name="connsiteX3" fmla="*/ 47625 w 222250"/>
              <a:gd name="connsiteY3" fmla="*/ 69925 h 187443"/>
              <a:gd name="connsiteX4" fmla="*/ 222250 w 222250"/>
              <a:gd name="connsiteY4" fmla="*/ 75 h 18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50" h="187443">
                <a:moveTo>
                  <a:pt x="222250" y="75"/>
                </a:moveTo>
                <a:cubicBezTo>
                  <a:pt x="222250" y="2192"/>
                  <a:pt x="84667" y="51404"/>
                  <a:pt x="47625" y="82625"/>
                </a:cubicBezTo>
                <a:cubicBezTo>
                  <a:pt x="10583" y="113846"/>
                  <a:pt x="0" y="189517"/>
                  <a:pt x="0" y="187400"/>
                </a:cubicBezTo>
                <a:cubicBezTo>
                  <a:pt x="0" y="185283"/>
                  <a:pt x="16933" y="99029"/>
                  <a:pt x="47625" y="69925"/>
                </a:cubicBezTo>
                <a:cubicBezTo>
                  <a:pt x="78317" y="40821"/>
                  <a:pt x="222250" y="-2042"/>
                  <a:pt x="22225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5EF519A-7690-C979-55F4-96D06A5D0247}"/>
              </a:ext>
            </a:extLst>
          </p:cNvPr>
          <p:cNvSpPr/>
          <p:nvPr/>
        </p:nvSpPr>
        <p:spPr>
          <a:xfrm>
            <a:off x="5930619" y="2444750"/>
            <a:ext cx="14171" cy="377893"/>
          </a:xfrm>
          <a:custGeom>
            <a:avLst/>
            <a:gdLst>
              <a:gd name="connsiteX0" fmla="*/ 9806 w 14171"/>
              <a:gd name="connsiteY0" fmla="*/ 0 h 377893"/>
              <a:gd name="connsiteX1" fmla="*/ 281 w 14171"/>
              <a:gd name="connsiteY1" fmla="*/ 209550 h 377893"/>
              <a:gd name="connsiteX2" fmla="*/ 3456 w 14171"/>
              <a:gd name="connsiteY2" fmla="*/ 377825 h 377893"/>
              <a:gd name="connsiteX3" fmla="*/ 12981 w 14171"/>
              <a:gd name="connsiteY3" fmla="*/ 190500 h 377893"/>
              <a:gd name="connsiteX4" fmla="*/ 12981 w 14171"/>
              <a:gd name="connsiteY4" fmla="*/ 209550 h 377893"/>
              <a:gd name="connsiteX5" fmla="*/ 9806 w 14171"/>
              <a:gd name="connsiteY5" fmla="*/ 0 h 37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1" h="377893">
                <a:moveTo>
                  <a:pt x="9806" y="0"/>
                </a:moveTo>
                <a:cubicBezTo>
                  <a:pt x="7689" y="0"/>
                  <a:pt x="1339" y="146579"/>
                  <a:pt x="281" y="209550"/>
                </a:cubicBezTo>
                <a:cubicBezTo>
                  <a:pt x="-777" y="272521"/>
                  <a:pt x="1339" y="381000"/>
                  <a:pt x="3456" y="377825"/>
                </a:cubicBezTo>
                <a:cubicBezTo>
                  <a:pt x="5573" y="374650"/>
                  <a:pt x="12981" y="190500"/>
                  <a:pt x="12981" y="190500"/>
                </a:cubicBezTo>
                <a:cubicBezTo>
                  <a:pt x="14568" y="162454"/>
                  <a:pt x="14568" y="239183"/>
                  <a:pt x="12981" y="209550"/>
                </a:cubicBezTo>
                <a:cubicBezTo>
                  <a:pt x="11394" y="179917"/>
                  <a:pt x="11923" y="0"/>
                  <a:pt x="98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226751E-F3BA-B87E-7C89-CCA8B83A8A9F}"/>
              </a:ext>
            </a:extLst>
          </p:cNvPr>
          <p:cNvSpPr/>
          <p:nvPr/>
        </p:nvSpPr>
        <p:spPr>
          <a:xfrm>
            <a:off x="5984131" y="2414488"/>
            <a:ext cx="271646" cy="239885"/>
          </a:xfrm>
          <a:custGeom>
            <a:avLst/>
            <a:gdLst>
              <a:gd name="connsiteX0" fmla="*/ 744 w 271646"/>
              <a:gd name="connsiteY0" fmla="*/ 239812 h 239885"/>
              <a:gd name="connsiteX1" fmla="*/ 102344 w 271646"/>
              <a:gd name="connsiteY1" fmla="*/ 103287 h 239885"/>
              <a:gd name="connsiteX2" fmla="*/ 267444 w 271646"/>
              <a:gd name="connsiteY2" fmla="*/ 1687 h 239885"/>
              <a:gd name="connsiteX3" fmla="*/ 216644 w 271646"/>
              <a:gd name="connsiteY3" fmla="*/ 42962 h 239885"/>
              <a:gd name="connsiteX4" fmla="*/ 153144 w 271646"/>
              <a:gd name="connsiteY4" fmla="*/ 84237 h 239885"/>
              <a:gd name="connsiteX5" fmla="*/ 744 w 271646"/>
              <a:gd name="connsiteY5" fmla="*/ 239812 h 2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646" h="239885">
                <a:moveTo>
                  <a:pt x="744" y="239812"/>
                </a:moveTo>
                <a:cubicBezTo>
                  <a:pt x="-7723" y="242987"/>
                  <a:pt x="57894" y="142974"/>
                  <a:pt x="102344" y="103287"/>
                </a:cubicBezTo>
                <a:cubicBezTo>
                  <a:pt x="146794" y="63599"/>
                  <a:pt x="248394" y="11741"/>
                  <a:pt x="267444" y="1687"/>
                </a:cubicBezTo>
                <a:cubicBezTo>
                  <a:pt x="286494" y="-8367"/>
                  <a:pt x="235694" y="29204"/>
                  <a:pt x="216644" y="42962"/>
                </a:cubicBezTo>
                <a:cubicBezTo>
                  <a:pt x="197594" y="56720"/>
                  <a:pt x="187011" y="56191"/>
                  <a:pt x="153144" y="84237"/>
                </a:cubicBezTo>
                <a:cubicBezTo>
                  <a:pt x="119277" y="112283"/>
                  <a:pt x="9211" y="236637"/>
                  <a:pt x="744" y="239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059414C-BBD1-99EF-5AC1-66E16E5E2143}"/>
              </a:ext>
            </a:extLst>
          </p:cNvPr>
          <p:cNvSpPr/>
          <p:nvPr/>
        </p:nvSpPr>
        <p:spPr>
          <a:xfrm>
            <a:off x="6092825" y="2442344"/>
            <a:ext cx="496548" cy="192963"/>
          </a:xfrm>
          <a:custGeom>
            <a:avLst/>
            <a:gdLst>
              <a:gd name="connsiteX0" fmla="*/ 0 w 496548"/>
              <a:gd name="connsiteY0" fmla="*/ 192906 h 192963"/>
              <a:gd name="connsiteX1" fmla="*/ 219075 w 496548"/>
              <a:gd name="connsiteY1" fmla="*/ 30981 h 192963"/>
              <a:gd name="connsiteX2" fmla="*/ 374650 w 496548"/>
              <a:gd name="connsiteY2" fmla="*/ 18281 h 192963"/>
              <a:gd name="connsiteX3" fmla="*/ 495300 w 496548"/>
              <a:gd name="connsiteY3" fmla="*/ 46856 h 192963"/>
              <a:gd name="connsiteX4" fmla="*/ 298450 w 496548"/>
              <a:gd name="connsiteY4" fmla="*/ 2406 h 192963"/>
              <a:gd name="connsiteX5" fmla="*/ 301625 w 496548"/>
              <a:gd name="connsiteY5" fmla="*/ 5581 h 192963"/>
              <a:gd name="connsiteX6" fmla="*/ 234950 w 496548"/>
              <a:gd name="connsiteY6" fmla="*/ 2406 h 192963"/>
              <a:gd name="connsiteX7" fmla="*/ 165100 w 496548"/>
              <a:gd name="connsiteY7" fmla="*/ 37331 h 192963"/>
              <a:gd name="connsiteX8" fmla="*/ 219075 w 496548"/>
              <a:gd name="connsiteY8" fmla="*/ 5581 h 192963"/>
              <a:gd name="connsiteX9" fmla="*/ 139700 w 496548"/>
              <a:gd name="connsiteY9" fmla="*/ 69081 h 192963"/>
              <a:gd name="connsiteX10" fmla="*/ 219075 w 496548"/>
              <a:gd name="connsiteY10" fmla="*/ 50031 h 192963"/>
              <a:gd name="connsiteX11" fmla="*/ 0 w 496548"/>
              <a:gd name="connsiteY11" fmla="*/ 192906 h 1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6548" h="192963">
                <a:moveTo>
                  <a:pt x="0" y="192906"/>
                </a:moveTo>
                <a:cubicBezTo>
                  <a:pt x="0" y="189731"/>
                  <a:pt x="156633" y="60085"/>
                  <a:pt x="219075" y="30981"/>
                </a:cubicBezTo>
                <a:cubicBezTo>
                  <a:pt x="281517" y="1877"/>
                  <a:pt x="328613" y="15635"/>
                  <a:pt x="374650" y="18281"/>
                </a:cubicBezTo>
                <a:cubicBezTo>
                  <a:pt x="420687" y="20927"/>
                  <a:pt x="508000" y="49502"/>
                  <a:pt x="495300" y="46856"/>
                </a:cubicBezTo>
                <a:cubicBezTo>
                  <a:pt x="482600" y="44210"/>
                  <a:pt x="330729" y="9285"/>
                  <a:pt x="298450" y="2406"/>
                </a:cubicBezTo>
                <a:cubicBezTo>
                  <a:pt x="266171" y="-4473"/>
                  <a:pt x="312208" y="5581"/>
                  <a:pt x="301625" y="5581"/>
                </a:cubicBezTo>
                <a:cubicBezTo>
                  <a:pt x="291042" y="5581"/>
                  <a:pt x="257704" y="-2886"/>
                  <a:pt x="234950" y="2406"/>
                </a:cubicBezTo>
                <a:cubicBezTo>
                  <a:pt x="212196" y="7698"/>
                  <a:pt x="167746" y="36802"/>
                  <a:pt x="165100" y="37331"/>
                </a:cubicBezTo>
                <a:cubicBezTo>
                  <a:pt x="162454" y="37860"/>
                  <a:pt x="223308" y="289"/>
                  <a:pt x="219075" y="5581"/>
                </a:cubicBezTo>
                <a:cubicBezTo>
                  <a:pt x="214842" y="10873"/>
                  <a:pt x="139700" y="61673"/>
                  <a:pt x="139700" y="69081"/>
                </a:cubicBezTo>
                <a:cubicBezTo>
                  <a:pt x="139700" y="76489"/>
                  <a:pt x="239183" y="33627"/>
                  <a:pt x="219075" y="50031"/>
                </a:cubicBezTo>
                <a:cubicBezTo>
                  <a:pt x="198967" y="66435"/>
                  <a:pt x="0" y="196081"/>
                  <a:pt x="0" y="192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C4510C5-8150-507C-E6F6-D6C36AFB8B7D}"/>
              </a:ext>
            </a:extLst>
          </p:cNvPr>
          <p:cNvSpPr/>
          <p:nvPr/>
        </p:nvSpPr>
        <p:spPr>
          <a:xfrm>
            <a:off x="6596975" y="2492363"/>
            <a:ext cx="261862" cy="25445"/>
          </a:xfrm>
          <a:custGeom>
            <a:avLst/>
            <a:gdLst>
              <a:gd name="connsiteX0" fmla="*/ 675 w 261862"/>
              <a:gd name="connsiteY0" fmla="*/ 19062 h 25445"/>
              <a:gd name="connsiteX1" fmla="*/ 188000 w 261862"/>
              <a:gd name="connsiteY1" fmla="*/ 19062 h 25445"/>
              <a:gd name="connsiteX2" fmla="*/ 261025 w 261862"/>
              <a:gd name="connsiteY2" fmla="*/ 12 h 25445"/>
              <a:gd name="connsiteX3" fmla="*/ 146725 w 261862"/>
              <a:gd name="connsiteY3" fmla="*/ 22237 h 25445"/>
              <a:gd name="connsiteX4" fmla="*/ 124500 w 261862"/>
              <a:gd name="connsiteY4" fmla="*/ 25412 h 25445"/>
              <a:gd name="connsiteX5" fmla="*/ 675 w 261862"/>
              <a:gd name="connsiteY5" fmla="*/ 19062 h 2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862" h="25445">
                <a:moveTo>
                  <a:pt x="675" y="19062"/>
                </a:moveTo>
                <a:cubicBezTo>
                  <a:pt x="11258" y="18004"/>
                  <a:pt x="144608" y="22237"/>
                  <a:pt x="188000" y="19062"/>
                </a:cubicBezTo>
                <a:cubicBezTo>
                  <a:pt x="231392" y="15887"/>
                  <a:pt x="267904" y="-517"/>
                  <a:pt x="261025" y="12"/>
                </a:cubicBezTo>
                <a:cubicBezTo>
                  <a:pt x="254146" y="541"/>
                  <a:pt x="169479" y="18004"/>
                  <a:pt x="146725" y="22237"/>
                </a:cubicBezTo>
                <a:cubicBezTo>
                  <a:pt x="123971" y="26470"/>
                  <a:pt x="141962" y="24883"/>
                  <a:pt x="124500" y="25412"/>
                </a:cubicBezTo>
                <a:cubicBezTo>
                  <a:pt x="107038" y="25941"/>
                  <a:pt x="-9908" y="20120"/>
                  <a:pt x="675" y="19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 2047">
            <a:extLst>
              <a:ext uri="{FF2B5EF4-FFF2-40B4-BE49-F238E27FC236}">
                <a16:creationId xmlns:a16="http://schemas.microsoft.com/office/drawing/2014/main" id="{7FCB60DE-3B18-0298-FB6B-230634304B43}"/>
              </a:ext>
            </a:extLst>
          </p:cNvPr>
          <p:cNvSpPr/>
          <p:nvPr/>
        </p:nvSpPr>
        <p:spPr>
          <a:xfrm>
            <a:off x="6026083" y="2641581"/>
            <a:ext cx="276317" cy="152432"/>
          </a:xfrm>
          <a:custGeom>
            <a:avLst/>
            <a:gdLst>
              <a:gd name="connsiteX0" fmla="*/ 67 w 276317"/>
              <a:gd name="connsiteY0" fmla="*/ 152419 h 152432"/>
              <a:gd name="connsiteX1" fmla="*/ 92142 w 276317"/>
              <a:gd name="connsiteY1" fmla="*/ 66694 h 152432"/>
              <a:gd name="connsiteX2" fmla="*/ 276292 w 276317"/>
              <a:gd name="connsiteY2" fmla="*/ 19 h 152432"/>
              <a:gd name="connsiteX3" fmla="*/ 104842 w 276317"/>
              <a:gd name="connsiteY3" fmla="*/ 73044 h 152432"/>
              <a:gd name="connsiteX4" fmla="*/ 67 w 276317"/>
              <a:gd name="connsiteY4" fmla="*/ 152419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317" h="152432">
                <a:moveTo>
                  <a:pt x="67" y="152419"/>
                </a:moveTo>
                <a:cubicBezTo>
                  <a:pt x="-2050" y="151361"/>
                  <a:pt x="46105" y="92094"/>
                  <a:pt x="92142" y="66694"/>
                </a:cubicBezTo>
                <a:cubicBezTo>
                  <a:pt x="138179" y="41294"/>
                  <a:pt x="274175" y="-1039"/>
                  <a:pt x="276292" y="19"/>
                </a:cubicBezTo>
                <a:cubicBezTo>
                  <a:pt x="278409" y="1077"/>
                  <a:pt x="146646" y="52936"/>
                  <a:pt x="104842" y="73044"/>
                </a:cubicBezTo>
                <a:cubicBezTo>
                  <a:pt x="63038" y="93152"/>
                  <a:pt x="2184" y="153477"/>
                  <a:pt x="67" y="15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 2050">
            <a:extLst>
              <a:ext uri="{FF2B5EF4-FFF2-40B4-BE49-F238E27FC236}">
                <a16:creationId xmlns:a16="http://schemas.microsoft.com/office/drawing/2014/main" id="{C038BA43-2894-F238-4E1E-0CC887437B41}"/>
              </a:ext>
            </a:extLst>
          </p:cNvPr>
          <p:cNvSpPr/>
          <p:nvPr/>
        </p:nvSpPr>
        <p:spPr>
          <a:xfrm>
            <a:off x="6235444" y="2619112"/>
            <a:ext cx="368898" cy="133613"/>
          </a:xfrm>
          <a:custGeom>
            <a:avLst/>
            <a:gdLst>
              <a:gd name="connsiteX0" fmla="*/ 256 w 368898"/>
              <a:gd name="connsiteY0" fmla="*/ 133613 h 133613"/>
              <a:gd name="connsiteX1" fmla="*/ 216156 w 368898"/>
              <a:gd name="connsiteY1" fmla="*/ 16138 h 133613"/>
              <a:gd name="connsiteX2" fmla="*/ 171706 w 368898"/>
              <a:gd name="connsiteY2" fmla="*/ 70113 h 133613"/>
              <a:gd name="connsiteX3" fmla="*/ 368556 w 368898"/>
              <a:gd name="connsiteY3" fmla="*/ 263 h 133613"/>
              <a:gd name="connsiteX4" fmla="*/ 219331 w 368898"/>
              <a:gd name="connsiteY4" fmla="*/ 44713 h 133613"/>
              <a:gd name="connsiteX5" fmla="*/ 219331 w 368898"/>
              <a:gd name="connsiteY5" fmla="*/ 3438 h 133613"/>
              <a:gd name="connsiteX6" fmla="*/ 149481 w 368898"/>
              <a:gd name="connsiteY6" fmla="*/ 32013 h 133613"/>
              <a:gd name="connsiteX7" fmla="*/ 171706 w 368898"/>
              <a:gd name="connsiteY7" fmla="*/ 16138 h 133613"/>
              <a:gd name="connsiteX8" fmla="*/ 256 w 368898"/>
              <a:gd name="connsiteY8" fmla="*/ 133613 h 13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98" h="133613">
                <a:moveTo>
                  <a:pt x="256" y="133613"/>
                </a:moveTo>
                <a:cubicBezTo>
                  <a:pt x="7664" y="133613"/>
                  <a:pt x="187581" y="26721"/>
                  <a:pt x="216156" y="16138"/>
                </a:cubicBezTo>
                <a:cubicBezTo>
                  <a:pt x="244731" y="5555"/>
                  <a:pt x="146306" y="72759"/>
                  <a:pt x="171706" y="70113"/>
                </a:cubicBezTo>
                <a:cubicBezTo>
                  <a:pt x="197106" y="67467"/>
                  <a:pt x="360619" y="4496"/>
                  <a:pt x="368556" y="263"/>
                </a:cubicBezTo>
                <a:cubicBezTo>
                  <a:pt x="376493" y="-3970"/>
                  <a:pt x="244202" y="44184"/>
                  <a:pt x="219331" y="44713"/>
                </a:cubicBezTo>
                <a:cubicBezTo>
                  <a:pt x="194460" y="45242"/>
                  <a:pt x="230973" y="5555"/>
                  <a:pt x="219331" y="3438"/>
                </a:cubicBezTo>
                <a:cubicBezTo>
                  <a:pt x="207689" y="1321"/>
                  <a:pt x="157418" y="29896"/>
                  <a:pt x="149481" y="32013"/>
                </a:cubicBezTo>
                <a:cubicBezTo>
                  <a:pt x="141544" y="34130"/>
                  <a:pt x="195518" y="1851"/>
                  <a:pt x="171706" y="16138"/>
                </a:cubicBezTo>
                <a:cubicBezTo>
                  <a:pt x="147894" y="30425"/>
                  <a:pt x="-7152" y="133613"/>
                  <a:pt x="256" y="133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 2051">
            <a:extLst>
              <a:ext uri="{FF2B5EF4-FFF2-40B4-BE49-F238E27FC236}">
                <a16:creationId xmlns:a16="http://schemas.microsoft.com/office/drawing/2014/main" id="{99E22812-2584-893C-BB90-ECC046B42AD9}"/>
              </a:ext>
            </a:extLst>
          </p:cNvPr>
          <p:cNvSpPr/>
          <p:nvPr/>
        </p:nvSpPr>
        <p:spPr>
          <a:xfrm>
            <a:off x="6553193" y="2637349"/>
            <a:ext cx="288942" cy="55138"/>
          </a:xfrm>
          <a:custGeom>
            <a:avLst/>
            <a:gdLst>
              <a:gd name="connsiteX0" fmla="*/ 7 w 288942"/>
              <a:gd name="connsiteY0" fmla="*/ 55051 h 55138"/>
              <a:gd name="connsiteX1" fmla="*/ 161932 w 288942"/>
              <a:gd name="connsiteY1" fmla="*/ 13776 h 55138"/>
              <a:gd name="connsiteX2" fmla="*/ 288932 w 288942"/>
              <a:gd name="connsiteY2" fmla="*/ 16951 h 55138"/>
              <a:gd name="connsiteX3" fmla="*/ 155582 w 288942"/>
              <a:gd name="connsiteY3" fmla="*/ 1076 h 55138"/>
              <a:gd name="connsiteX4" fmla="*/ 7 w 288942"/>
              <a:gd name="connsiteY4" fmla="*/ 55051 h 5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42" h="55138">
                <a:moveTo>
                  <a:pt x="7" y="55051"/>
                </a:moveTo>
                <a:cubicBezTo>
                  <a:pt x="1065" y="57168"/>
                  <a:pt x="113778" y="20126"/>
                  <a:pt x="161932" y="13776"/>
                </a:cubicBezTo>
                <a:cubicBezTo>
                  <a:pt x="210086" y="7426"/>
                  <a:pt x="289990" y="19068"/>
                  <a:pt x="288932" y="16951"/>
                </a:cubicBezTo>
                <a:cubicBezTo>
                  <a:pt x="287874" y="14834"/>
                  <a:pt x="196857" y="-4745"/>
                  <a:pt x="155582" y="1076"/>
                </a:cubicBezTo>
                <a:cubicBezTo>
                  <a:pt x="114307" y="6897"/>
                  <a:pt x="-1051" y="52934"/>
                  <a:pt x="7" y="55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 2052">
            <a:extLst>
              <a:ext uri="{FF2B5EF4-FFF2-40B4-BE49-F238E27FC236}">
                <a16:creationId xmlns:a16="http://schemas.microsoft.com/office/drawing/2014/main" id="{960E297E-331A-61CD-1517-832794E6A0FC}"/>
              </a:ext>
            </a:extLst>
          </p:cNvPr>
          <p:cNvSpPr/>
          <p:nvPr/>
        </p:nvSpPr>
        <p:spPr>
          <a:xfrm>
            <a:off x="6822942" y="2663819"/>
            <a:ext cx="295453" cy="104858"/>
          </a:xfrm>
          <a:custGeom>
            <a:avLst/>
            <a:gdLst>
              <a:gd name="connsiteX0" fmla="*/ 133 w 295453"/>
              <a:gd name="connsiteY0" fmla="*/ 6 h 104858"/>
              <a:gd name="connsiteX1" fmla="*/ 168408 w 295453"/>
              <a:gd name="connsiteY1" fmla="*/ 47631 h 104858"/>
              <a:gd name="connsiteX2" fmla="*/ 295408 w 295453"/>
              <a:gd name="connsiteY2" fmla="*/ 104781 h 104858"/>
              <a:gd name="connsiteX3" fmla="*/ 184283 w 295453"/>
              <a:gd name="connsiteY3" fmla="*/ 34931 h 104858"/>
              <a:gd name="connsiteX4" fmla="*/ 196983 w 295453"/>
              <a:gd name="connsiteY4" fmla="*/ 50806 h 104858"/>
              <a:gd name="connsiteX5" fmla="*/ 133 w 295453"/>
              <a:gd name="connsiteY5" fmla="*/ 6 h 10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453" h="104858">
                <a:moveTo>
                  <a:pt x="133" y="6"/>
                </a:moveTo>
                <a:cubicBezTo>
                  <a:pt x="-4630" y="-523"/>
                  <a:pt x="119196" y="30169"/>
                  <a:pt x="168408" y="47631"/>
                </a:cubicBezTo>
                <a:cubicBezTo>
                  <a:pt x="217620" y="65093"/>
                  <a:pt x="292762" y="106898"/>
                  <a:pt x="295408" y="104781"/>
                </a:cubicBezTo>
                <a:cubicBezTo>
                  <a:pt x="298054" y="102664"/>
                  <a:pt x="184283" y="34931"/>
                  <a:pt x="184283" y="34931"/>
                </a:cubicBezTo>
                <a:cubicBezTo>
                  <a:pt x="167879" y="25935"/>
                  <a:pt x="221854" y="55568"/>
                  <a:pt x="196983" y="50806"/>
                </a:cubicBezTo>
                <a:cubicBezTo>
                  <a:pt x="172112" y="46044"/>
                  <a:pt x="4896" y="535"/>
                  <a:pt x="13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 2053">
            <a:extLst>
              <a:ext uri="{FF2B5EF4-FFF2-40B4-BE49-F238E27FC236}">
                <a16:creationId xmlns:a16="http://schemas.microsoft.com/office/drawing/2014/main" id="{2CB736F7-B01B-EF6F-317A-510489833EEE}"/>
              </a:ext>
            </a:extLst>
          </p:cNvPr>
          <p:cNvSpPr/>
          <p:nvPr/>
        </p:nvSpPr>
        <p:spPr>
          <a:xfrm>
            <a:off x="6877004" y="2571413"/>
            <a:ext cx="244524" cy="143221"/>
          </a:xfrm>
          <a:custGeom>
            <a:avLst/>
            <a:gdLst>
              <a:gd name="connsiteX0" fmla="*/ 46 w 244524"/>
              <a:gd name="connsiteY0" fmla="*/ 337 h 143221"/>
              <a:gd name="connsiteX1" fmla="*/ 149271 w 244524"/>
              <a:gd name="connsiteY1" fmla="*/ 47962 h 143221"/>
              <a:gd name="connsiteX2" fmla="*/ 244521 w 244524"/>
              <a:gd name="connsiteY2" fmla="*/ 143212 h 143221"/>
              <a:gd name="connsiteX3" fmla="*/ 146096 w 244524"/>
              <a:gd name="connsiteY3" fmla="*/ 54312 h 143221"/>
              <a:gd name="connsiteX4" fmla="*/ 165146 w 244524"/>
              <a:gd name="connsiteY4" fmla="*/ 70187 h 143221"/>
              <a:gd name="connsiteX5" fmla="*/ 46 w 244524"/>
              <a:gd name="connsiteY5" fmla="*/ 337 h 14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24" h="143221">
                <a:moveTo>
                  <a:pt x="46" y="337"/>
                </a:moveTo>
                <a:cubicBezTo>
                  <a:pt x="-2600" y="-3367"/>
                  <a:pt x="108525" y="24150"/>
                  <a:pt x="149271" y="47962"/>
                </a:cubicBezTo>
                <a:cubicBezTo>
                  <a:pt x="190017" y="71774"/>
                  <a:pt x="245050" y="142154"/>
                  <a:pt x="244521" y="143212"/>
                </a:cubicBezTo>
                <a:cubicBezTo>
                  <a:pt x="243992" y="144270"/>
                  <a:pt x="146096" y="54312"/>
                  <a:pt x="146096" y="54312"/>
                </a:cubicBezTo>
                <a:cubicBezTo>
                  <a:pt x="132867" y="42141"/>
                  <a:pt x="186842" y="77595"/>
                  <a:pt x="165146" y="70187"/>
                </a:cubicBezTo>
                <a:cubicBezTo>
                  <a:pt x="143450" y="62779"/>
                  <a:pt x="2692" y="4041"/>
                  <a:pt x="46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 2054">
            <a:extLst>
              <a:ext uri="{FF2B5EF4-FFF2-40B4-BE49-F238E27FC236}">
                <a16:creationId xmlns:a16="http://schemas.microsoft.com/office/drawing/2014/main" id="{860AE56F-17E7-EF49-C741-32CF14A45083}"/>
              </a:ext>
            </a:extLst>
          </p:cNvPr>
          <p:cNvSpPr/>
          <p:nvPr/>
        </p:nvSpPr>
        <p:spPr>
          <a:xfrm>
            <a:off x="6448388" y="2536677"/>
            <a:ext cx="374735" cy="60541"/>
          </a:xfrm>
          <a:custGeom>
            <a:avLst/>
            <a:gdLst>
              <a:gd name="connsiteX0" fmla="*/ 37 w 374735"/>
              <a:gd name="connsiteY0" fmla="*/ 47773 h 60541"/>
              <a:gd name="connsiteX1" fmla="*/ 196887 w 374735"/>
              <a:gd name="connsiteY1" fmla="*/ 12848 h 60541"/>
              <a:gd name="connsiteX2" fmla="*/ 374687 w 374735"/>
              <a:gd name="connsiteY2" fmla="*/ 60473 h 60541"/>
              <a:gd name="connsiteX3" fmla="*/ 212762 w 374735"/>
              <a:gd name="connsiteY3" fmla="*/ 148 h 60541"/>
              <a:gd name="connsiteX4" fmla="*/ 37 w 374735"/>
              <a:gd name="connsiteY4" fmla="*/ 47773 h 6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735" h="60541">
                <a:moveTo>
                  <a:pt x="37" y="47773"/>
                </a:moveTo>
                <a:cubicBezTo>
                  <a:pt x="-2609" y="49890"/>
                  <a:pt x="134445" y="10731"/>
                  <a:pt x="196887" y="12848"/>
                </a:cubicBezTo>
                <a:cubicBezTo>
                  <a:pt x="259329" y="14965"/>
                  <a:pt x="372041" y="62590"/>
                  <a:pt x="374687" y="60473"/>
                </a:cubicBezTo>
                <a:cubicBezTo>
                  <a:pt x="377333" y="58356"/>
                  <a:pt x="271500" y="3323"/>
                  <a:pt x="212762" y="148"/>
                </a:cubicBezTo>
                <a:cubicBezTo>
                  <a:pt x="154025" y="-3027"/>
                  <a:pt x="2683" y="45656"/>
                  <a:pt x="37" y="47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 2055">
            <a:extLst>
              <a:ext uri="{FF2B5EF4-FFF2-40B4-BE49-F238E27FC236}">
                <a16:creationId xmlns:a16="http://schemas.microsoft.com/office/drawing/2014/main" id="{EB9CE9FE-E4A9-400D-A064-50E2AD8FE69D}"/>
              </a:ext>
            </a:extLst>
          </p:cNvPr>
          <p:cNvSpPr/>
          <p:nvPr/>
        </p:nvSpPr>
        <p:spPr>
          <a:xfrm>
            <a:off x="5970764" y="2476271"/>
            <a:ext cx="77611" cy="311794"/>
          </a:xfrm>
          <a:custGeom>
            <a:avLst/>
            <a:gdLst>
              <a:gd name="connsiteX0" fmla="*/ 77611 w 77611"/>
              <a:gd name="connsiteY0" fmla="*/ 229 h 311794"/>
              <a:gd name="connsiteX1" fmla="*/ 20461 w 77611"/>
              <a:gd name="connsiteY1" fmla="*/ 136754 h 311794"/>
              <a:gd name="connsiteX2" fmla="*/ 1411 w 77611"/>
              <a:gd name="connsiteY2" fmla="*/ 308204 h 311794"/>
              <a:gd name="connsiteX3" fmla="*/ 1411 w 77611"/>
              <a:gd name="connsiteY3" fmla="*/ 257404 h 311794"/>
              <a:gd name="connsiteX4" fmla="*/ 1411 w 77611"/>
              <a:gd name="connsiteY4" fmla="*/ 130404 h 311794"/>
              <a:gd name="connsiteX5" fmla="*/ 4586 w 77611"/>
              <a:gd name="connsiteY5" fmla="*/ 152629 h 311794"/>
              <a:gd name="connsiteX6" fmla="*/ 20461 w 77611"/>
              <a:gd name="connsiteY6" fmla="*/ 105004 h 311794"/>
              <a:gd name="connsiteX7" fmla="*/ 77611 w 77611"/>
              <a:gd name="connsiteY7" fmla="*/ 229 h 31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1" h="311794">
                <a:moveTo>
                  <a:pt x="77611" y="229"/>
                </a:moveTo>
                <a:cubicBezTo>
                  <a:pt x="77611" y="5521"/>
                  <a:pt x="33161" y="85425"/>
                  <a:pt x="20461" y="136754"/>
                </a:cubicBezTo>
                <a:cubicBezTo>
                  <a:pt x="7761" y="188083"/>
                  <a:pt x="4586" y="288096"/>
                  <a:pt x="1411" y="308204"/>
                </a:cubicBezTo>
                <a:cubicBezTo>
                  <a:pt x="-1764" y="328312"/>
                  <a:pt x="1411" y="257404"/>
                  <a:pt x="1411" y="257404"/>
                </a:cubicBezTo>
                <a:cubicBezTo>
                  <a:pt x="1411" y="227771"/>
                  <a:pt x="882" y="147866"/>
                  <a:pt x="1411" y="130404"/>
                </a:cubicBezTo>
                <a:cubicBezTo>
                  <a:pt x="1940" y="112942"/>
                  <a:pt x="1411" y="156862"/>
                  <a:pt x="4586" y="152629"/>
                </a:cubicBezTo>
                <a:cubicBezTo>
                  <a:pt x="7761" y="148396"/>
                  <a:pt x="7761" y="127229"/>
                  <a:pt x="20461" y="105004"/>
                </a:cubicBezTo>
                <a:cubicBezTo>
                  <a:pt x="33161" y="82779"/>
                  <a:pt x="77611" y="-5063"/>
                  <a:pt x="77611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 2056">
            <a:extLst>
              <a:ext uri="{FF2B5EF4-FFF2-40B4-BE49-F238E27FC236}">
                <a16:creationId xmlns:a16="http://schemas.microsoft.com/office/drawing/2014/main" id="{B0E58052-DF72-FBFD-AA10-1BB7BF42500C}"/>
              </a:ext>
            </a:extLst>
          </p:cNvPr>
          <p:cNvSpPr/>
          <p:nvPr/>
        </p:nvSpPr>
        <p:spPr>
          <a:xfrm>
            <a:off x="6095027" y="2693589"/>
            <a:ext cx="97195" cy="126561"/>
          </a:xfrm>
          <a:custGeom>
            <a:avLst/>
            <a:gdLst>
              <a:gd name="connsiteX0" fmla="*/ 973 w 97195"/>
              <a:gd name="connsiteY0" fmla="*/ 125811 h 126561"/>
              <a:gd name="connsiteX1" fmla="*/ 96223 w 97195"/>
              <a:gd name="connsiteY1" fmla="*/ 1986 h 126561"/>
              <a:gd name="connsiteX2" fmla="*/ 48598 w 97195"/>
              <a:gd name="connsiteY2" fmla="*/ 52786 h 126561"/>
              <a:gd name="connsiteX3" fmla="*/ 973 w 97195"/>
              <a:gd name="connsiteY3" fmla="*/ 125811 h 12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95" h="126561">
                <a:moveTo>
                  <a:pt x="973" y="125811"/>
                </a:moveTo>
                <a:cubicBezTo>
                  <a:pt x="8911" y="117344"/>
                  <a:pt x="88286" y="14157"/>
                  <a:pt x="96223" y="1986"/>
                </a:cubicBezTo>
                <a:cubicBezTo>
                  <a:pt x="104160" y="-10185"/>
                  <a:pt x="61298" y="36911"/>
                  <a:pt x="48598" y="52786"/>
                </a:cubicBezTo>
                <a:cubicBezTo>
                  <a:pt x="35898" y="68661"/>
                  <a:pt x="-6965" y="134278"/>
                  <a:pt x="973" y="12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 2057">
            <a:extLst>
              <a:ext uri="{FF2B5EF4-FFF2-40B4-BE49-F238E27FC236}">
                <a16:creationId xmlns:a16="http://schemas.microsoft.com/office/drawing/2014/main" id="{08D035C9-9886-7C3E-19C3-6CB7BC00B9F9}"/>
              </a:ext>
            </a:extLst>
          </p:cNvPr>
          <p:cNvSpPr/>
          <p:nvPr/>
        </p:nvSpPr>
        <p:spPr>
          <a:xfrm>
            <a:off x="6867283" y="3103121"/>
            <a:ext cx="297486" cy="212696"/>
          </a:xfrm>
          <a:custGeom>
            <a:avLst/>
            <a:gdLst>
              <a:gd name="connsiteX0" fmla="*/ 127242 w 297486"/>
              <a:gd name="connsiteY0" fmla="*/ 2029 h 212696"/>
              <a:gd name="connsiteX1" fmla="*/ 292342 w 297486"/>
              <a:gd name="connsiteY1" fmla="*/ 205229 h 212696"/>
              <a:gd name="connsiteX2" fmla="*/ 247892 w 297486"/>
              <a:gd name="connsiteY2" fmla="*/ 160779 h 212696"/>
              <a:gd name="connsiteX3" fmla="*/ 168517 w 297486"/>
              <a:gd name="connsiteY3" fmla="*/ 84579 h 212696"/>
              <a:gd name="connsiteX4" fmla="*/ 181217 w 297486"/>
              <a:gd name="connsiteY4" fmla="*/ 100454 h 212696"/>
              <a:gd name="connsiteX5" fmla="*/ 92317 w 297486"/>
              <a:gd name="connsiteY5" fmla="*/ 52829 h 212696"/>
              <a:gd name="connsiteX6" fmla="*/ 242 w 297486"/>
              <a:gd name="connsiteY6" fmla="*/ 49654 h 212696"/>
              <a:gd name="connsiteX7" fmla="*/ 120892 w 297486"/>
              <a:gd name="connsiteY7" fmla="*/ 56004 h 212696"/>
              <a:gd name="connsiteX8" fmla="*/ 197092 w 297486"/>
              <a:gd name="connsiteY8" fmla="*/ 97279 h 212696"/>
              <a:gd name="connsiteX9" fmla="*/ 127242 w 297486"/>
              <a:gd name="connsiteY9" fmla="*/ 2029 h 21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486" h="212696">
                <a:moveTo>
                  <a:pt x="127242" y="2029"/>
                </a:moveTo>
                <a:cubicBezTo>
                  <a:pt x="143117" y="20021"/>
                  <a:pt x="272234" y="178771"/>
                  <a:pt x="292342" y="205229"/>
                </a:cubicBezTo>
                <a:cubicBezTo>
                  <a:pt x="312450" y="231687"/>
                  <a:pt x="268529" y="180887"/>
                  <a:pt x="247892" y="160779"/>
                </a:cubicBezTo>
                <a:cubicBezTo>
                  <a:pt x="227255" y="140671"/>
                  <a:pt x="168517" y="84579"/>
                  <a:pt x="168517" y="84579"/>
                </a:cubicBezTo>
                <a:cubicBezTo>
                  <a:pt x="157405" y="74525"/>
                  <a:pt x="193917" y="105746"/>
                  <a:pt x="181217" y="100454"/>
                </a:cubicBezTo>
                <a:cubicBezTo>
                  <a:pt x="168517" y="95162"/>
                  <a:pt x="122479" y="61296"/>
                  <a:pt x="92317" y="52829"/>
                </a:cubicBezTo>
                <a:cubicBezTo>
                  <a:pt x="62154" y="44362"/>
                  <a:pt x="-4521" y="49125"/>
                  <a:pt x="242" y="49654"/>
                </a:cubicBezTo>
                <a:cubicBezTo>
                  <a:pt x="5004" y="50183"/>
                  <a:pt x="88084" y="48067"/>
                  <a:pt x="120892" y="56004"/>
                </a:cubicBezTo>
                <a:cubicBezTo>
                  <a:pt x="153700" y="63941"/>
                  <a:pt x="191800" y="103100"/>
                  <a:pt x="197092" y="97279"/>
                </a:cubicBezTo>
                <a:cubicBezTo>
                  <a:pt x="202384" y="91458"/>
                  <a:pt x="111367" y="-15963"/>
                  <a:pt x="127242" y="2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 2058">
            <a:extLst>
              <a:ext uri="{FF2B5EF4-FFF2-40B4-BE49-F238E27FC236}">
                <a16:creationId xmlns:a16="http://schemas.microsoft.com/office/drawing/2014/main" id="{14CA8D77-06AE-B9EB-0B27-09589650FF3E}"/>
              </a:ext>
            </a:extLst>
          </p:cNvPr>
          <p:cNvSpPr/>
          <p:nvPr/>
        </p:nvSpPr>
        <p:spPr>
          <a:xfrm>
            <a:off x="6930692" y="3257342"/>
            <a:ext cx="350212" cy="225817"/>
          </a:xfrm>
          <a:custGeom>
            <a:avLst/>
            <a:gdLst>
              <a:gd name="connsiteX0" fmla="*/ 333 w 350212"/>
              <a:gd name="connsiteY0" fmla="*/ 208 h 225817"/>
              <a:gd name="connsiteX1" fmla="*/ 187658 w 350212"/>
              <a:gd name="connsiteY1" fmla="*/ 101808 h 225817"/>
              <a:gd name="connsiteX2" fmla="*/ 349583 w 350212"/>
              <a:gd name="connsiteY2" fmla="*/ 225633 h 225817"/>
              <a:gd name="connsiteX3" fmla="*/ 244808 w 350212"/>
              <a:gd name="connsiteY3" fmla="*/ 130383 h 225817"/>
              <a:gd name="connsiteX4" fmla="*/ 273383 w 350212"/>
              <a:gd name="connsiteY4" fmla="*/ 158958 h 225817"/>
              <a:gd name="connsiteX5" fmla="*/ 178133 w 350212"/>
              <a:gd name="connsiteY5" fmla="*/ 85933 h 225817"/>
              <a:gd name="connsiteX6" fmla="*/ 222583 w 350212"/>
              <a:gd name="connsiteY6" fmla="*/ 117683 h 225817"/>
              <a:gd name="connsiteX7" fmla="*/ 143208 w 350212"/>
              <a:gd name="connsiteY7" fmla="*/ 76408 h 225817"/>
              <a:gd name="connsiteX8" fmla="*/ 333 w 350212"/>
              <a:gd name="connsiteY8" fmla="*/ 208 h 22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212" h="225817">
                <a:moveTo>
                  <a:pt x="333" y="208"/>
                </a:moveTo>
                <a:cubicBezTo>
                  <a:pt x="7741" y="4441"/>
                  <a:pt x="129450" y="64237"/>
                  <a:pt x="187658" y="101808"/>
                </a:cubicBezTo>
                <a:cubicBezTo>
                  <a:pt x="245866" y="139379"/>
                  <a:pt x="340058" y="220870"/>
                  <a:pt x="349583" y="225633"/>
                </a:cubicBezTo>
                <a:cubicBezTo>
                  <a:pt x="359108" y="230396"/>
                  <a:pt x="257508" y="141495"/>
                  <a:pt x="244808" y="130383"/>
                </a:cubicBezTo>
                <a:cubicBezTo>
                  <a:pt x="232108" y="119271"/>
                  <a:pt x="284496" y="166366"/>
                  <a:pt x="273383" y="158958"/>
                </a:cubicBezTo>
                <a:cubicBezTo>
                  <a:pt x="262271" y="151550"/>
                  <a:pt x="186600" y="92812"/>
                  <a:pt x="178133" y="85933"/>
                </a:cubicBezTo>
                <a:cubicBezTo>
                  <a:pt x="169666" y="79054"/>
                  <a:pt x="228404" y="119271"/>
                  <a:pt x="222583" y="117683"/>
                </a:cubicBezTo>
                <a:cubicBezTo>
                  <a:pt x="216762" y="116096"/>
                  <a:pt x="175487" y="95458"/>
                  <a:pt x="143208" y="76408"/>
                </a:cubicBezTo>
                <a:cubicBezTo>
                  <a:pt x="110929" y="57358"/>
                  <a:pt x="-7075" y="-4025"/>
                  <a:pt x="333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 2059">
            <a:extLst>
              <a:ext uri="{FF2B5EF4-FFF2-40B4-BE49-F238E27FC236}">
                <a16:creationId xmlns:a16="http://schemas.microsoft.com/office/drawing/2014/main" id="{7A2DC125-76C7-D203-A928-D9234BA678EC}"/>
              </a:ext>
            </a:extLst>
          </p:cNvPr>
          <p:cNvSpPr/>
          <p:nvPr/>
        </p:nvSpPr>
        <p:spPr>
          <a:xfrm>
            <a:off x="6543675" y="3629002"/>
            <a:ext cx="606268" cy="112547"/>
          </a:xfrm>
          <a:custGeom>
            <a:avLst/>
            <a:gdLst>
              <a:gd name="connsiteX0" fmla="*/ 0 w 606268"/>
              <a:gd name="connsiteY0" fmla="*/ 53998 h 112547"/>
              <a:gd name="connsiteX1" fmla="*/ 527050 w 606268"/>
              <a:gd name="connsiteY1" fmla="*/ 107973 h 112547"/>
              <a:gd name="connsiteX2" fmla="*/ 431800 w 606268"/>
              <a:gd name="connsiteY2" fmla="*/ 98448 h 112547"/>
              <a:gd name="connsiteX3" fmla="*/ 603250 w 606268"/>
              <a:gd name="connsiteY3" fmla="*/ 9548 h 112547"/>
              <a:gd name="connsiteX4" fmla="*/ 542925 w 606268"/>
              <a:gd name="connsiteY4" fmla="*/ 3198 h 112547"/>
              <a:gd name="connsiteX5" fmla="*/ 565150 w 606268"/>
              <a:gd name="connsiteY5" fmla="*/ 15898 h 112547"/>
              <a:gd name="connsiteX6" fmla="*/ 450850 w 606268"/>
              <a:gd name="connsiteY6" fmla="*/ 73048 h 112547"/>
              <a:gd name="connsiteX7" fmla="*/ 508000 w 606268"/>
              <a:gd name="connsiteY7" fmla="*/ 104798 h 112547"/>
              <a:gd name="connsiteX8" fmla="*/ 346075 w 606268"/>
              <a:gd name="connsiteY8" fmla="*/ 73048 h 112547"/>
              <a:gd name="connsiteX9" fmla="*/ 396875 w 606268"/>
              <a:gd name="connsiteY9" fmla="*/ 92098 h 112547"/>
              <a:gd name="connsiteX10" fmla="*/ 193675 w 606268"/>
              <a:gd name="connsiteY10" fmla="*/ 66698 h 112547"/>
              <a:gd name="connsiteX11" fmla="*/ 320675 w 606268"/>
              <a:gd name="connsiteY11" fmla="*/ 69873 h 112547"/>
              <a:gd name="connsiteX12" fmla="*/ 0 w 606268"/>
              <a:gd name="connsiteY12" fmla="*/ 53998 h 11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6268" h="112547">
                <a:moveTo>
                  <a:pt x="0" y="53998"/>
                </a:moveTo>
                <a:lnTo>
                  <a:pt x="527050" y="107973"/>
                </a:lnTo>
                <a:cubicBezTo>
                  <a:pt x="599017" y="115381"/>
                  <a:pt x="419100" y="114852"/>
                  <a:pt x="431800" y="98448"/>
                </a:cubicBezTo>
                <a:cubicBezTo>
                  <a:pt x="444500" y="82044"/>
                  <a:pt x="584729" y="25423"/>
                  <a:pt x="603250" y="9548"/>
                </a:cubicBezTo>
                <a:cubicBezTo>
                  <a:pt x="621771" y="-6327"/>
                  <a:pt x="549275" y="2140"/>
                  <a:pt x="542925" y="3198"/>
                </a:cubicBezTo>
                <a:cubicBezTo>
                  <a:pt x="536575" y="4256"/>
                  <a:pt x="580496" y="4256"/>
                  <a:pt x="565150" y="15898"/>
                </a:cubicBezTo>
                <a:cubicBezTo>
                  <a:pt x="549804" y="27540"/>
                  <a:pt x="460375" y="58231"/>
                  <a:pt x="450850" y="73048"/>
                </a:cubicBezTo>
                <a:cubicBezTo>
                  <a:pt x="441325" y="87865"/>
                  <a:pt x="525462" y="104798"/>
                  <a:pt x="508000" y="104798"/>
                </a:cubicBezTo>
                <a:cubicBezTo>
                  <a:pt x="490538" y="104798"/>
                  <a:pt x="364596" y="75165"/>
                  <a:pt x="346075" y="73048"/>
                </a:cubicBezTo>
                <a:cubicBezTo>
                  <a:pt x="327554" y="70931"/>
                  <a:pt x="422275" y="93156"/>
                  <a:pt x="396875" y="92098"/>
                </a:cubicBezTo>
                <a:cubicBezTo>
                  <a:pt x="371475" y="91040"/>
                  <a:pt x="206375" y="70402"/>
                  <a:pt x="193675" y="66698"/>
                </a:cubicBezTo>
                <a:cubicBezTo>
                  <a:pt x="180975" y="62994"/>
                  <a:pt x="320675" y="69873"/>
                  <a:pt x="320675" y="69873"/>
                </a:cubicBezTo>
                <a:lnTo>
                  <a:pt x="0" y="539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 2060">
            <a:extLst>
              <a:ext uri="{FF2B5EF4-FFF2-40B4-BE49-F238E27FC236}">
                <a16:creationId xmlns:a16="http://schemas.microsoft.com/office/drawing/2014/main" id="{F65D3457-D6E5-4A0D-AD94-4E4BC3E8D87D}"/>
              </a:ext>
            </a:extLst>
          </p:cNvPr>
          <p:cNvSpPr/>
          <p:nvPr/>
        </p:nvSpPr>
        <p:spPr>
          <a:xfrm>
            <a:off x="6139371" y="3333719"/>
            <a:ext cx="119361" cy="204577"/>
          </a:xfrm>
          <a:custGeom>
            <a:avLst/>
            <a:gdLst>
              <a:gd name="connsiteX0" fmla="*/ 4254 w 119361"/>
              <a:gd name="connsiteY0" fmla="*/ 31 h 204577"/>
              <a:gd name="connsiteX1" fmla="*/ 48704 w 119361"/>
              <a:gd name="connsiteY1" fmla="*/ 79406 h 204577"/>
              <a:gd name="connsiteX2" fmla="*/ 1079 w 119361"/>
              <a:gd name="connsiteY2" fmla="*/ 130206 h 204577"/>
              <a:gd name="connsiteX3" fmla="*/ 105854 w 119361"/>
              <a:gd name="connsiteY3" fmla="*/ 187356 h 204577"/>
              <a:gd name="connsiteX4" fmla="*/ 109029 w 119361"/>
              <a:gd name="connsiteY4" fmla="*/ 203231 h 204577"/>
              <a:gd name="connsiteX5" fmla="*/ 23304 w 119361"/>
              <a:gd name="connsiteY5" fmla="*/ 196881 h 204577"/>
              <a:gd name="connsiteX6" fmla="*/ 29654 w 119361"/>
              <a:gd name="connsiteY6" fmla="*/ 142906 h 204577"/>
              <a:gd name="connsiteX7" fmla="*/ 36004 w 119361"/>
              <a:gd name="connsiteY7" fmla="*/ 88931 h 204577"/>
              <a:gd name="connsiteX8" fmla="*/ 4254 w 119361"/>
              <a:gd name="connsiteY8" fmla="*/ 31 h 20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61" h="204577">
                <a:moveTo>
                  <a:pt x="4254" y="31"/>
                </a:moveTo>
                <a:cubicBezTo>
                  <a:pt x="6371" y="-1557"/>
                  <a:pt x="49233" y="57710"/>
                  <a:pt x="48704" y="79406"/>
                </a:cubicBezTo>
                <a:cubicBezTo>
                  <a:pt x="48175" y="101102"/>
                  <a:pt x="-8446" y="112214"/>
                  <a:pt x="1079" y="130206"/>
                </a:cubicBezTo>
                <a:cubicBezTo>
                  <a:pt x="10604" y="148198"/>
                  <a:pt x="105854" y="187356"/>
                  <a:pt x="105854" y="187356"/>
                </a:cubicBezTo>
                <a:cubicBezTo>
                  <a:pt x="123846" y="199527"/>
                  <a:pt x="122787" y="201644"/>
                  <a:pt x="109029" y="203231"/>
                </a:cubicBezTo>
                <a:cubicBezTo>
                  <a:pt x="95271" y="204818"/>
                  <a:pt x="36533" y="206935"/>
                  <a:pt x="23304" y="196881"/>
                </a:cubicBezTo>
                <a:cubicBezTo>
                  <a:pt x="10075" y="186827"/>
                  <a:pt x="29654" y="142906"/>
                  <a:pt x="29654" y="142906"/>
                </a:cubicBezTo>
                <a:cubicBezTo>
                  <a:pt x="31771" y="124914"/>
                  <a:pt x="37062" y="109039"/>
                  <a:pt x="36004" y="88931"/>
                </a:cubicBezTo>
                <a:cubicBezTo>
                  <a:pt x="34946" y="68823"/>
                  <a:pt x="2137" y="1619"/>
                  <a:pt x="425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 2061">
            <a:extLst>
              <a:ext uri="{FF2B5EF4-FFF2-40B4-BE49-F238E27FC236}">
                <a16:creationId xmlns:a16="http://schemas.microsoft.com/office/drawing/2014/main" id="{73B5B557-4944-7590-1F6F-8C718817F0F1}"/>
              </a:ext>
            </a:extLst>
          </p:cNvPr>
          <p:cNvSpPr/>
          <p:nvPr/>
        </p:nvSpPr>
        <p:spPr>
          <a:xfrm>
            <a:off x="5835639" y="3298700"/>
            <a:ext cx="152411" cy="467181"/>
          </a:xfrm>
          <a:custGeom>
            <a:avLst/>
            <a:gdLst>
              <a:gd name="connsiteX0" fmla="*/ 15886 w 152411"/>
              <a:gd name="connsiteY0" fmla="*/ 125 h 467181"/>
              <a:gd name="connsiteX1" fmla="*/ 25411 w 152411"/>
              <a:gd name="connsiteY1" fmla="*/ 187450 h 467181"/>
              <a:gd name="connsiteX2" fmla="*/ 152411 w 152411"/>
              <a:gd name="connsiteY2" fmla="*/ 466850 h 467181"/>
              <a:gd name="connsiteX3" fmla="*/ 25411 w 152411"/>
              <a:gd name="connsiteY3" fmla="*/ 244600 h 467181"/>
              <a:gd name="connsiteX4" fmla="*/ 47636 w 152411"/>
              <a:gd name="connsiteY4" fmla="*/ 266825 h 467181"/>
              <a:gd name="connsiteX5" fmla="*/ 6361 w 152411"/>
              <a:gd name="connsiteY5" fmla="*/ 190625 h 467181"/>
              <a:gd name="connsiteX6" fmla="*/ 19061 w 152411"/>
              <a:gd name="connsiteY6" fmla="*/ 209675 h 467181"/>
              <a:gd name="connsiteX7" fmla="*/ 11 w 152411"/>
              <a:gd name="connsiteY7" fmla="*/ 158875 h 467181"/>
              <a:gd name="connsiteX8" fmla="*/ 15886 w 152411"/>
              <a:gd name="connsiteY8" fmla="*/ 125 h 46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11" h="467181">
                <a:moveTo>
                  <a:pt x="15886" y="125"/>
                </a:moveTo>
                <a:cubicBezTo>
                  <a:pt x="20119" y="4887"/>
                  <a:pt x="2657" y="109663"/>
                  <a:pt x="25411" y="187450"/>
                </a:cubicBezTo>
                <a:cubicBezTo>
                  <a:pt x="48165" y="265237"/>
                  <a:pt x="152411" y="457325"/>
                  <a:pt x="152411" y="466850"/>
                </a:cubicBezTo>
                <a:cubicBezTo>
                  <a:pt x="152411" y="476375"/>
                  <a:pt x="42873" y="277937"/>
                  <a:pt x="25411" y="244600"/>
                </a:cubicBezTo>
                <a:cubicBezTo>
                  <a:pt x="7949" y="211263"/>
                  <a:pt x="50811" y="275821"/>
                  <a:pt x="47636" y="266825"/>
                </a:cubicBezTo>
                <a:cubicBezTo>
                  <a:pt x="44461" y="257829"/>
                  <a:pt x="6361" y="190625"/>
                  <a:pt x="6361" y="190625"/>
                </a:cubicBezTo>
                <a:cubicBezTo>
                  <a:pt x="1598" y="181100"/>
                  <a:pt x="20119" y="214966"/>
                  <a:pt x="19061" y="209675"/>
                </a:cubicBezTo>
                <a:cubicBezTo>
                  <a:pt x="18003" y="204384"/>
                  <a:pt x="-518" y="190625"/>
                  <a:pt x="11" y="158875"/>
                </a:cubicBezTo>
                <a:cubicBezTo>
                  <a:pt x="540" y="127125"/>
                  <a:pt x="11653" y="-4637"/>
                  <a:pt x="15886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 2062">
            <a:extLst>
              <a:ext uri="{FF2B5EF4-FFF2-40B4-BE49-F238E27FC236}">
                <a16:creationId xmlns:a16="http://schemas.microsoft.com/office/drawing/2014/main" id="{76584E12-2F20-CB17-F14E-7316B7EEA987}"/>
              </a:ext>
            </a:extLst>
          </p:cNvPr>
          <p:cNvSpPr/>
          <p:nvPr/>
        </p:nvSpPr>
        <p:spPr>
          <a:xfrm>
            <a:off x="6099056" y="3902055"/>
            <a:ext cx="172060" cy="216549"/>
          </a:xfrm>
          <a:custGeom>
            <a:avLst/>
            <a:gdLst>
              <a:gd name="connsiteX0" fmla="*/ 119 w 172060"/>
              <a:gd name="connsiteY0" fmla="*/ 20 h 216549"/>
              <a:gd name="connsiteX1" fmla="*/ 108069 w 172060"/>
              <a:gd name="connsiteY1" fmla="*/ 123845 h 216549"/>
              <a:gd name="connsiteX2" fmla="*/ 171569 w 172060"/>
              <a:gd name="connsiteY2" fmla="*/ 215920 h 216549"/>
              <a:gd name="connsiteX3" fmla="*/ 136644 w 172060"/>
              <a:gd name="connsiteY3" fmla="*/ 161945 h 216549"/>
              <a:gd name="connsiteX4" fmla="*/ 120769 w 172060"/>
              <a:gd name="connsiteY4" fmla="*/ 114320 h 216549"/>
              <a:gd name="connsiteX5" fmla="*/ 130294 w 172060"/>
              <a:gd name="connsiteY5" fmla="*/ 133370 h 216549"/>
              <a:gd name="connsiteX6" fmla="*/ 119 w 172060"/>
              <a:gd name="connsiteY6" fmla="*/ 20 h 2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60" h="216549">
                <a:moveTo>
                  <a:pt x="119" y="20"/>
                </a:moveTo>
                <a:cubicBezTo>
                  <a:pt x="-3585" y="-1567"/>
                  <a:pt x="79494" y="87862"/>
                  <a:pt x="108069" y="123845"/>
                </a:cubicBezTo>
                <a:cubicBezTo>
                  <a:pt x="136644" y="159828"/>
                  <a:pt x="166807" y="209570"/>
                  <a:pt x="171569" y="215920"/>
                </a:cubicBezTo>
                <a:cubicBezTo>
                  <a:pt x="176331" y="222270"/>
                  <a:pt x="145111" y="178878"/>
                  <a:pt x="136644" y="161945"/>
                </a:cubicBezTo>
                <a:cubicBezTo>
                  <a:pt x="128177" y="145012"/>
                  <a:pt x="120769" y="114320"/>
                  <a:pt x="120769" y="114320"/>
                </a:cubicBezTo>
                <a:cubicBezTo>
                  <a:pt x="119711" y="109558"/>
                  <a:pt x="147227" y="148187"/>
                  <a:pt x="130294" y="133370"/>
                </a:cubicBezTo>
                <a:cubicBezTo>
                  <a:pt x="113361" y="118553"/>
                  <a:pt x="3823" y="1607"/>
                  <a:pt x="11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 2063">
            <a:extLst>
              <a:ext uri="{FF2B5EF4-FFF2-40B4-BE49-F238E27FC236}">
                <a16:creationId xmlns:a16="http://schemas.microsoft.com/office/drawing/2014/main" id="{C4E600A7-2009-CBE6-6F7B-7FD188A142E9}"/>
              </a:ext>
            </a:extLst>
          </p:cNvPr>
          <p:cNvSpPr/>
          <p:nvPr/>
        </p:nvSpPr>
        <p:spPr>
          <a:xfrm>
            <a:off x="6242031" y="4114788"/>
            <a:ext cx="48146" cy="168341"/>
          </a:xfrm>
          <a:custGeom>
            <a:avLst/>
            <a:gdLst>
              <a:gd name="connsiteX0" fmla="*/ 25419 w 48146"/>
              <a:gd name="connsiteY0" fmla="*/ 12 h 168341"/>
              <a:gd name="connsiteX1" fmla="*/ 47644 w 48146"/>
              <a:gd name="connsiteY1" fmla="*/ 82562 h 168341"/>
              <a:gd name="connsiteX2" fmla="*/ 19 w 48146"/>
              <a:gd name="connsiteY2" fmla="*/ 168287 h 168341"/>
              <a:gd name="connsiteX3" fmla="*/ 41294 w 48146"/>
              <a:gd name="connsiteY3" fmla="*/ 69862 h 168341"/>
              <a:gd name="connsiteX4" fmla="*/ 31769 w 48146"/>
              <a:gd name="connsiteY4" fmla="*/ 76212 h 168341"/>
              <a:gd name="connsiteX5" fmla="*/ 25419 w 48146"/>
              <a:gd name="connsiteY5" fmla="*/ 12 h 16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46" h="168341">
                <a:moveTo>
                  <a:pt x="25419" y="12"/>
                </a:moveTo>
                <a:cubicBezTo>
                  <a:pt x="28065" y="1070"/>
                  <a:pt x="51877" y="54516"/>
                  <a:pt x="47644" y="82562"/>
                </a:cubicBezTo>
                <a:cubicBezTo>
                  <a:pt x="43411" y="110608"/>
                  <a:pt x="1077" y="170404"/>
                  <a:pt x="19" y="168287"/>
                </a:cubicBezTo>
                <a:cubicBezTo>
                  <a:pt x="-1039" y="166170"/>
                  <a:pt x="41294" y="69862"/>
                  <a:pt x="41294" y="69862"/>
                </a:cubicBezTo>
                <a:cubicBezTo>
                  <a:pt x="46586" y="54516"/>
                  <a:pt x="36531" y="87324"/>
                  <a:pt x="31769" y="76212"/>
                </a:cubicBezTo>
                <a:cubicBezTo>
                  <a:pt x="27007" y="65100"/>
                  <a:pt x="22773" y="-1046"/>
                  <a:pt x="2541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 2064">
            <a:extLst>
              <a:ext uri="{FF2B5EF4-FFF2-40B4-BE49-F238E27FC236}">
                <a16:creationId xmlns:a16="http://schemas.microsoft.com/office/drawing/2014/main" id="{6736CB21-F209-4E2B-AB88-9BCDB8492BC4}"/>
              </a:ext>
            </a:extLst>
          </p:cNvPr>
          <p:cNvSpPr/>
          <p:nvPr/>
        </p:nvSpPr>
        <p:spPr>
          <a:xfrm>
            <a:off x="5615102" y="3449524"/>
            <a:ext cx="93788" cy="452564"/>
          </a:xfrm>
          <a:custGeom>
            <a:avLst/>
            <a:gdLst>
              <a:gd name="connsiteX0" fmla="*/ 1473 w 93788"/>
              <a:gd name="connsiteY0" fmla="*/ 1701 h 452564"/>
              <a:gd name="connsiteX1" fmla="*/ 17348 w 93788"/>
              <a:gd name="connsiteY1" fmla="*/ 100126 h 452564"/>
              <a:gd name="connsiteX2" fmla="*/ 93548 w 93788"/>
              <a:gd name="connsiteY2" fmla="*/ 236651 h 452564"/>
              <a:gd name="connsiteX3" fmla="*/ 42748 w 93788"/>
              <a:gd name="connsiteY3" fmla="*/ 201726 h 452564"/>
              <a:gd name="connsiteX4" fmla="*/ 80848 w 93788"/>
              <a:gd name="connsiteY4" fmla="*/ 452551 h 452564"/>
              <a:gd name="connsiteX5" fmla="*/ 49098 w 93788"/>
              <a:gd name="connsiteY5" fmla="*/ 214426 h 452564"/>
              <a:gd name="connsiteX6" fmla="*/ 61798 w 93788"/>
              <a:gd name="connsiteY6" fmla="*/ 230301 h 452564"/>
              <a:gd name="connsiteX7" fmla="*/ 42748 w 93788"/>
              <a:gd name="connsiteY7" fmla="*/ 182676 h 452564"/>
              <a:gd name="connsiteX8" fmla="*/ 1473 w 93788"/>
              <a:gd name="connsiteY8" fmla="*/ 1701 h 4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88" h="452564">
                <a:moveTo>
                  <a:pt x="1473" y="1701"/>
                </a:moveTo>
                <a:cubicBezTo>
                  <a:pt x="-2760" y="-12057"/>
                  <a:pt x="2002" y="60968"/>
                  <a:pt x="17348" y="100126"/>
                </a:cubicBezTo>
                <a:cubicBezTo>
                  <a:pt x="32694" y="139284"/>
                  <a:pt x="89315" y="219718"/>
                  <a:pt x="93548" y="236651"/>
                </a:cubicBezTo>
                <a:cubicBezTo>
                  <a:pt x="97781" y="253584"/>
                  <a:pt x="44865" y="165743"/>
                  <a:pt x="42748" y="201726"/>
                </a:cubicBezTo>
                <a:cubicBezTo>
                  <a:pt x="40631" y="237709"/>
                  <a:pt x="79790" y="450434"/>
                  <a:pt x="80848" y="452551"/>
                </a:cubicBezTo>
                <a:cubicBezTo>
                  <a:pt x="81906" y="454668"/>
                  <a:pt x="49098" y="214426"/>
                  <a:pt x="49098" y="214426"/>
                </a:cubicBezTo>
                <a:cubicBezTo>
                  <a:pt x="45923" y="177384"/>
                  <a:pt x="62856" y="235592"/>
                  <a:pt x="61798" y="230301"/>
                </a:cubicBezTo>
                <a:cubicBezTo>
                  <a:pt x="60740" y="225010"/>
                  <a:pt x="53331" y="218659"/>
                  <a:pt x="42748" y="182676"/>
                </a:cubicBezTo>
                <a:cubicBezTo>
                  <a:pt x="32165" y="146693"/>
                  <a:pt x="5706" y="15459"/>
                  <a:pt x="1473" y="1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 2065">
            <a:extLst>
              <a:ext uri="{FF2B5EF4-FFF2-40B4-BE49-F238E27FC236}">
                <a16:creationId xmlns:a16="http://schemas.microsoft.com/office/drawing/2014/main" id="{37E810A4-7486-80A0-215D-629880DD00BD}"/>
              </a:ext>
            </a:extLst>
          </p:cNvPr>
          <p:cNvSpPr/>
          <p:nvPr/>
        </p:nvSpPr>
        <p:spPr>
          <a:xfrm>
            <a:off x="5757991" y="3965530"/>
            <a:ext cx="160319" cy="192810"/>
          </a:xfrm>
          <a:custGeom>
            <a:avLst/>
            <a:gdLst>
              <a:gd name="connsiteX0" fmla="*/ 45909 w 160319"/>
              <a:gd name="connsiteY0" fmla="*/ 45 h 192810"/>
              <a:gd name="connsiteX1" fmla="*/ 30034 w 160319"/>
              <a:gd name="connsiteY1" fmla="*/ 101645 h 192810"/>
              <a:gd name="connsiteX2" fmla="*/ 157034 w 160319"/>
              <a:gd name="connsiteY2" fmla="*/ 190545 h 192810"/>
              <a:gd name="connsiteX3" fmla="*/ 112584 w 160319"/>
              <a:gd name="connsiteY3" fmla="*/ 161970 h 192810"/>
              <a:gd name="connsiteX4" fmla="*/ 1459 w 160319"/>
              <a:gd name="connsiteY4" fmla="*/ 114345 h 192810"/>
              <a:gd name="connsiteX5" fmla="*/ 45909 w 160319"/>
              <a:gd name="connsiteY5" fmla="*/ 45 h 19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19" h="192810">
                <a:moveTo>
                  <a:pt x="45909" y="45"/>
                </a:moveTo>
                <a:cubicBezTo>
                  <a:pt x="50671" y="-2072"/>
                  <a:pt x="11513" y="69895"/>
                  <a:pt x="30034" y="101645"/>
                </a:cubicBezTo>
                <a:cubicBezTo>
                  <a:pt x="48555" y="133395"/>
                  <a:pt x="143276" y="180491"/>
                  <a:pt x="157034" y="190545"/>
                </a:cubicBezTo>
                <a:cubicBezTo>
                  <a:pt x="170792" y="200599"/>
                  <a:pt x="138513" y="174670"/>
                  <a:pt x="112584" y="161970"/>
                </a:cubicBezTo>
                <a:cubicBezTo>
                  <a:pt x="86655" y="149270"/>
                  <a:pt x="12042" y="142391"/>
                  <a:pt x="1459" y="114345"/>
                </a:cubicBezTo>
                <a:cubicBezTo>
                  <a:pt x="-9124" y="86299"/>
                  <a:pt x="41147" y="2162"/>
                  <a:pt x="4590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 2066">
            <a:extLst>
              <a:ext uri="{FF2B5EF4-FFF2-40B4-BE49-F238E27FC236}">
                <a16:creationId xmlns:a16="http://schemas.microsoft.com/office/drawing/2014/main" id="{1B243514-E8C1-D9FA-8329-78D758B2B1C4}"/>
              </a:ext>
            </a:extLst>
          </p:cNvPr>
          <p:cNvSpPr/>
          <p:nvPr/>
        </p:nvSpPr>
        <p:spPr>
          <a:xfrm>
            <a:off x="6137125" y="4092553"/>
            <a:ext cx="70095" cy="196911"/>
          </a:xfrm>
          <a:custGeom>
            <a:avLst/>
            <a:gdLst>
              <a:gd name="connsiteX0" fmla="*/ 16025 w 70095"/>
              <a:gd name="connsiteY0" fmla="*/ 22 h 196911"/>
              <a:gd name="connsiteX1" fmla="*/ 70000 w 70095"/>
              <a:gd name="connsiteY1" fmla="*/ 114322 h 196911"/>
              <a:gd name="connsiteX2" fmla="*/ 150 w 70095"/>
              <a:gd name="connsiteY2" fmla="*/ 196872 h 196911"/>
              <a:gd name="connsiteX3" fmla="*/ 50950 w 70095"/>
              <a:gd name="connsiteY3" fmla="*/ 123847 h 196911"/>
              <a:gd name="connsiteX4" fmla="*/ 16025 w 70095"/>
              <a:gd name="connsiteY4" fmla="*/ 22 h 19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95" h="196911">
                <a:moveTo>
                  <a:pt x="16025" y="22"/>
                </a:moveTo>
                <a:cubicBezTo>
                  <a:pt x="19200" y="-1565"/>
                  <a:pt x="72646" y="81514"/>
                  <a:pt x="70000" y="114322"/>
                </a:cubicBezTo>
                <a:cubicBezTo>
                  <a:pt x="67354" y="147130"/>
                  <a:pt x="3325" y="195285"/>
                  <a:pt x="150" y="196872"/>
                </a:cubicBezTo>
                <a:cubicBezTo>
                  <a:pt x="-3025" y="198459"/>
                  <a:pt x="45129" y="152422"/>
                  <a:pt x="50950" y="123847"/>
                </a:cubicBezTo>
                <a:cubicBezTo>
                  <a:pt x="56771" y="95272"/>
                  <a:pt x="12850" y="1609"/>
                  <a:pt x="1602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 2067">
            <a:extLst>
              <a:ext uri="{FF2B5EF4-FFF2-40B4-BE49-F238E27FC236}">
                <a16:creationId xmlns:a16="http://schemas.microsoft.com/office/drawing/2014/main" id="{0E37FE11-7E2C-5C33-DC8A-1F5B9B55A17F}"/>
              </a:ext>
            </a:extLst>
          </p:cNvPr>
          <p:cNvSpPr/>
          <p:nvPr/>
        </p:nvSpPr>
        <p:spPr>
          <a:xfrm>
            <a:off x="5535462" y="4165566"/>
            <a:ext cx="157526" cy="118260"/>
          </a:xfrm>
          <a:custGeom>
            <a:avLst/>
            <a:gdLst>
              <a:gd name="connsiteX0" fmla="*/ 157313 w 157526"/>
              <a:gd name="connsiteY0" fmla="*/ 34 h 118260"/>
              <a:gd name="connsiteX1" fmla="*/ 1738 w 157526"/>
              <a:gd name="connsiteY1" fmla="*/ 104809 h 118260"/>
              <a:gd name="connsiteX2" fmla="*/ 71588 w 157526"/>
              <a:gd name="connsiteY2" fmla="*/ 73059 h 118260"/>
              <a:gd name="connsiteX3" fmla="*/ 36663 w 157526"/>
              <a:gd name="connsiteY3" fmla="*/ 117509 h 118260"/>
              <a:gd name="connsiteX4" fmla="*/ 157313 w 157526"/>
              <a:gd name="connsiteY4" fmla="*/ 34 h 11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26" h="118260">
                <a:moveTo>
                  <a:pt x="157313" y="34"/>
                </a:moveTo>
                <a:cubicBezTo>
                  <a:pt x="151492" y="-2083"/>
                  <a:pt x="16025" y="92638"/>
                  <a:pt x="1738" y="104809"/>
                </a:cubicBezTo>
                <a:cubicBezTo>
                  <a:pt x="-12549" y="116980"/>
                  <a:pt x="65767" y="70942"/>
                  <a:pt x="71588" y="73059"/>
                </a:cubicBezTo>
                <a:cubicBezTo>
                  <a:pt x="77409" y="75176"/>
                  <a:pt x="25021" y="124917"/>
                  <a:pt x="36663" y="117509"/>
                </a:cubicBezTo>
                <a:cubicBezTo>
                  <a:pt x="48305" y="110101"/>
                  <a:pt x="163134" y="2151"/>
                  <a:pt x="157313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 2068">
            <a:extLst>
              <a:ext uri="{FF2B5EF4-FFF2-40B4-BE49-F238E27FC236}">
                <a16:creationId xmlns:a16="http://schemas.microsoft.com/office/drawing/2014/main" id="{347A9FB1-0FF6-9061-E657-D4A8EAC5268C}"/>
              </a:ext>
            </a:extLst>
          </p:cNvPr>
          <p:cNvSpPr/>
          <p:nvPr/>
        </p:nvSpPr>
        <p:spPr>
          <a:xfrm>
            <a:off x="5771845" y="4221839"/>
            <a:ext cx="20438" cy="113485"/>
          </a:xfrm>
          <a:custGeom>
            <a:avLst/>
            <a:gdLst>
              <a:gd name="connsiteX0" fmla="*/ 19355 w 20438"/>
              <a:gd name="connsiteY0" fmla="*/ 911 h 113485"/>
              <a:gd name="connsiteX1" fmla="*/ 16180 w 20438"/>
              <a:gd name="connsiteY1" fmla="*/ 112036 h 113485"/>
              <a:gd name="connsiteX2" fmla="*/ 305 w 20438"/>
              <a:gd name="connsiteY2" fmla="*/ 61236 h 113485"/>
              <a:gd name="connsiteX3" fmla="*/ 19355 w 20438"/>
              <a:gd name="connsiteY3" fmla="*/ 911 h 11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38" h="113485">
                <a:moveTo>
                  <a:pt x="19355" y="911"/>
                </a:moveTo>
                <a:cubicBezTo>
                  <a:pt x="22001" y="9378"/>
                  <a:pt x="19355" y="101982"/>
                  <a:pt x="16180" y="112036"/>
                </a:cubicBezTo>
                <a:cubicBezTo>
                  <a:pt x="13005" y="122090"/>
                  <a:pt x="-2341" y="77111"/>
                  <a:pt x="305" y="61236"/>
                </a:cubicBezTo>
                <a:cubicBezTo>
                  <a:pt x="2951" y="45361"/>
                  <a:pt x="16709" y="-7556"/>
                  <a:pt x="19355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 2069">
            <a:extLst>
              <a:ext uri="{FF2B5EF4-FFF2-40B4-BE49-F238E27FC236}">
                <a16:creationId xmlns:a16="http://schemas.microsoft.com/office/drawing/2014/main" id="{465EECBB-553A-8EAA-A8CE-16169E47358B}"/>
              </a:ext>
            </a:extLst>
          </p:cNvPr>
          <p:cNvSpPr/>
          <p:nvPr/>
        </p:nvSpPr>
        <p:spPr>
          <a:xfrm>
            <a:off x="5267132" y="4190919"/>
            <a:ext cx="165295" cy="482551"/>
          </a:xfrm>
          <a:custGeom>
            <a:avLst/>
            <a:gdLst>
              <a:gd name="connsiteX0" fmla="*/ 165293 w 165295"/>
              <a:gd name="connsiteY0" fmla="*/ 81 h 482551"/>
              <a:gd name="connsiteX1" fmla="*/ 41468 w 165295"/>
              <a:gd name="connsiteY1" fmla="*/ 120731 h 482551"/>
              <a:gd name="connsiteX2" fmla="*/ 9718 w 165295"/>
              <a:gd name="connsiteY2" fmla="*/ 196931 h 482551"/>
              <a:gd name="connsiteX3" fmla="*/ 12893 w 165295"/>
              <a:gd name="connsiteY3" fmla="*/ 266781 h 482551"/>
              <a:gd name="connsiteX4" fmla="*/ 12893 w 165295"/>
              <a:gd name="connsiteY4" fmla="*/ 225506 h 482551"/>
              <a:gd name="connsiteX5" fmla="*/ 16068 w 165295"/>
              <a:gd name="connsiteY5" fmla="*/ 330281 h 482551"/>
              <a:gd name="connsiteX6" fmla="*/ 193 w 165295"/>
              <a:gd name="connsiteY6" fmla="*/ 250906 h 482551"/>
              <a:gd name="connsiteX7" fmla="*/ 28768 w 165295"/>
              <a:gd name="connsiteY7" fmla="*/ 473156 h 482551"/>
              <a:gd name="connsiteX8" fmla="*/ 19243 w 165295"/>
              <a:gd name="connsiteY8" fmla="*/ 419181 h 482551"/>
              <a:gd name="connsiteX9" fmla="*/ 9718 w 165295"/>
              <a:gd name="connsiteY9" fmla="*/ 219156 h 482551"/>
              <a:gd name="connsiteX10" fmla="*/ 38293 w 165295"/>
              <a:gd name="connsiteY10" fmla="*/ 139781 h 482551"/>
              <a:gd name="connsiteX11" fmla="*/ 165293 w 165295"/>
              <a:gd name="connsiteY11" fmla="*/ 81 h 48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295" h="482551">
                <a:moveTo>
                  <a:pt x="165293" y="81"/>
                </a:moveTo>
                <a:cubicBezTo>
                  <a:pt x="165822" y="-3094"/>
                  <a:pt x="67397" y="87923"/>
                  <a:pt x="41468" y="120731"/>
                </a:cubicBezTo>
                <a:cubicBezTo>
                  <a:pt x="15539" y="153539"/>
                  <a:pt x="14480" y="172589"/>
                  <a:pt x="9718" y="196931"/>
                </a:cubicBezTo>
                <a:cubicBezTo>
                  <a:pt x="4956" y="221273"/>
                  <a:pt x="12364" y="262019"/>
                  <a:pt x="12893" y="266781"/>
                </a:cubicBezTo>
                <a:cubicBezTo>
                  <a:pt x="13422" y="271544"/>
                  <a:pt x="12364" y="214923"/>
                  <a:pt x="12893" y="225506"/>
                </a:cubicBezTo>
                <a:cubicBezTo>
                  <a:pt x="13422" y="236089"/>
                  <a:pt x="18185" y="326048"/>
                  <a:pt x="16068" y="330281"/>
                </a:cubicBezTo>
                <a:cubicBezTo>
                  <a:pt x="13951" y="334514"/>
                  <a:pt x="-1924" y="227093"/>
                  <a:pt x="193" y="250906"/>
                </a:cubicBezTo>
                <a:cubicBezTo>
                  <a:pt x="2310" y="274719"/>
                  <a:pt x="25593" y="445110"/>
                  <a:pt x="28768" y="473156"/>
                </a:cubicBezTo>
                <a:cubicBezTo>
                  <a:pt x="31943" y="501202"/>
                  <a:pt x="22418" y="461514"/>
                  <a:pt x="19243" y="419181"/>
                </a:cubicBezTo>
                <a:cubicBezTo>
                  <a:pt x="16068" y="376848"/>
                  <a:pt x="6543" y="265723"/>
                  <a:pt x="9718" y="219156"/>
                </a:cubicBezTo>
                <a:cubicBezTo>
                  <a:pt x="12893" y="172589"/>
                  <a:pt x="9718" y="171002"/>
                  <a:pt x="38293" y="139781"/>
                </a:cubicBezTo>
                <a:cubicBezTo>
                  <a:pt x="66868" y="108560"/>
                  <a:pt x="164764" y="3256"/>
                  <a:pt x="16529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 2070">
            <a:extLst>
              <a:ext uri="{FF2B5EF4-FFF2-40B4-BE49-F238E27FC236}">
                <a16:creationId xmlns:a16="http://schemas.microsoft.com/office/drawing/2014/main" id="{6A38DA26-6EF0-7550-49A6-C64950854311}"/>
              </a:ext>
            </a:extLst>
          </p:cNvPr>
          <p:cNvSpPr/>
          <p:nvPr/>
        </p:nvSpPr>
        <p:spPr>
          <a:xfrm>
            <a:off x="6349963" y="4270169"/>
            <a:ext cx="119884" cy="438537"/>
          </a:xfrm>
          <a:custGeom>
            <a:avLst/>
            <a:gdLst>
              <a:gd name="connsiteX0" fmla="*/ 28612 w 119884"/>
              <a:gd name="connsiteY0" fmla="*/ 206 h 438537"/>
              <a:gd name="connsiteX1" fmla="*/ 88937 w 119884"/>
              <a:gd name="connsiteY1" fmla="*/ 181181 h 438537"/>
              <a:gd name="connsiteX2" fmla="*/ 101637 w 119884"/>
              <a:gd name="connsiteY2" fmla="*/ 273256 h 438537"/>
              <a:gd name="connsiteX3" fmla="*/ 37 w 119884"/>
              <a:gd name="connsiteY3" fmla="*/ 438356 h 438537"/>
              <a:gd name="connsiteX4" fmla="*/ 114337 w 119884"/>
              <a:gd name="connsiteY4" fmla="*/ 308181 h 438537"/>
              <a:gd name="connsiteX5" fmla="*/ 101637 w 119884"/>
              <a:gd name="connsiteY5" fmla="*/ 317706 h 438537"/>
              <a:gd name="connsiteX6" fmla="*/ 98462 w 119884"/>
              <a:gd name="connsiteY6" fmla="*/ 219281 h 438537"/>
              <a:gd name="connsiteX7" fmla="*/ 28612 w 119884"/>
              <a:gd name="connsiteY7" fmla="*/ 206 h 43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884" h="438537">
                <a:moveTo>
                  <a:pt x="28612" y="206"/>
                </a:moveTo>
                <a:cubicBezTo>
                  <a:pt x="27024" y="-6144"/>
                  <a:pt x="76766" y="135673"/>
                  <a:pt x="88937" y="181181"/>
                </a:cubicBezTo>
                <a:cubicBezTo>
                  <a:pt x="101108" y="226689"/>
                  <a:pt x="116454" y="230394"/>
                  <a:pt x="101637" y="273256"/>
                </a:cubicBezTo>
                <a:cubicBezTo>
                  <a:pt x="86820" y="316118"/>
                  <a:pt x="-2080" y="432535"/>
                  <a:pt x="37" y="438356"/>
                </a:cubicBezTo>
                <a:cubicBezTo>
                  <a:pt x="2154" y="444177"/>
                  <a:pt x="114337" y="308181"/>
                  <a:pt x="114337" y="308181"/>
                </a:cubicBezTo>
                <a:cubicBezTo>
                  <a:pt x="131270" y="288073"/>
                  <a:pt x="104283" y="332523"/>
                  <a:pt x="101637" y="317706"/>
                </a:cubicBezTo>
                <a:cubicBezTo>
                  <a:pt x="98991" y="302889"/>
                  <a:pt x="107987" y="267435"/>
                  <a:pt x="98462" y="219281"/>
                </a:cubicBezTo>
                <a:cubicBezTo>
                  <a:pt x="88937" y="171127"/>
                  <a:pt x="30200" y="6556"/>
                  <a:pt x="28612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 2071">
            <a:extLst>
              <a:ext uri="{FF2B5EF4-FFF2-40B4-BE49-F238E27FC236}">
                <a16:creationId xmlns:a16="http://schemas.microsoft.com/office/drawing/2014/main" id="{0CF53D8D-C8D9-8BE7-300D-5C5845DD9111}"/>
              </a:ext>
            </a:extLst>
          </p:cNvPr>
          <p:cNvSpPr/>
          <p:nvPr/>
        </p:nvSpPr>
        <p:spPr>
          <a:xfrm>
            <a:off x="5358796" y="4304054"/>
            <a:ext cx="156348" cy="223508"/>
          </a:xfrm>
          <a:custGeom>
            <a:avLst/>
            <a:gdLst>
              <a:gd name="connsiteX0" fmla="*/ 156179 w 156348"/>
              <a:gd name="connsiteY0" fmla="*/ 1246 h 223508"/>
              <a:gd name="connsiteX1" fmla="*/ 16479 w 156348"/>
              <a:gd name="connsiteY1" fmla="*/ 125071 h 223508"/>
              <a:gd name="connsiteX2" fmla="*/ 3779 w 156348"/>
              <a:gd name="connsiteY2" fmla="*/ 223496 h 223508"/>
              <a:gd name="connsiteX3" fmla="*/ 26004 w 156348"/>
              <a:gd name="connsiteY3" fmla="*/ 131421 h 223508"/>
              <a:gd name="connsiteX4" fmla="*/ 45054 w 156348"/>
              <a:gd name="connsiteY4" fmla="*/ 64746 h 223508"/>
              <a:gd name="connsiteX5" fmla="*/ 156179 w 156348"/>
              <a:gd name="connsiteY5" fmla="*/ 1246 h 22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348" h="223508">
                <a:moveTo>
                  <a:pt x="156179" y="1246"/>
                </a:moveTo>
                <a:cubicBezTo>
                  <a:pt x="151416" y="11300"/>
                  <a:pt x="41879" y="88029"/>
                  <a:pt x="16479" y="125071"/>
                </a:cubicBezTo>
                <a:cubicBezTo>
                  <a:pt x="-8921" y="162113"/>
                  <a:pt x="2191" y="222438"/>
                  <a:pt x="3779" y="223496"/>
                </a:cubicBezTo>
                <a:cubicBezTo>
                  <a:pt x="5367" y="224554"/>
                  <a:pt x="19125" y="157879"/>
                  <a:pt x="26004" y="131421"/>
                </a:cubicBezTo>
                <a:cubicBezTo>
                  <a:pt x="32883" y="104963"/>
                  <a:pt x="26004" y="84854"/>
                  <a:pt x="45054" y="64746"/>
                </a:cubicBezTo>
                <a:cubicBezTo>
                  <a:pt x="64104" y="44638"/>
                  <a:pt x="160942" y="-8808"/>
                  <a:pt x="156179" y="1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 2072">
            <a:extLst>
              <a:ext uri="{FF2B5EF4-FFF2-40B4-BE49-F238E27FC236}">
                <a16:creationId xmlns:a16="http://schemas.microsoft.com/office/drawing/2014/main" id="{9193780A-AEDA-D1F0-59DC-956F5EB702EB}"/>
              </a:ext>
            </a:extLst>
          </p:cNvPr>
          <p:cNvSpPr/>
          <p:nvPr/>
        </p:nvSpPr>
        <p:spPr>
          <a:xfrm>
            <a:off x="5313953" y="4689400"/>
            <a:ext cx="157468" cy="37977"/>
          </a:xfrm>
          <a:custGeom>
            <a:avLst/>
            <a:gdLst>
              <a:gd name="connsiteX0" fmla="*/ 997 w 157468"/>
              <a:gd name="connsiteY0" fmla="*/ 75 h 37977"/>
              <a:gd name="connsiteX1" fmla="*/ 54972 w 157468"/>
              <a:gd name="connsiteY1" fmla="*/ 35000 h 37977"/>
              <a:gd name="connsiteX2" fmla="*/ 156572 w 157468"/>
              <a:gd name="connsiteY2" fmla="*/ 35000 h 37977"/>
              <a:gd name="connsiteX3" fmla="*/ 99422 w 157468"/>
              <a:gd name="connsiteY3" fmla="*/ 25475 h 37977"/>
              <a:gd name="connsiteX4" fmla="*/ 997 w 157468"/>
              <a:gd name="connsiteY4" fmla="*/ 75 h 3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68" h="37977">
                <a:moveTo>
                  <a:pt x="997" y="75"/>
                </a:moveTo>
                <a:cubicBezTo>
                  <a:pt x="-6411" y="1662"/>
                  <a:pt x="29043" y="29179"/>
                  <a:pt x="54972" y="35000"/>
                </a:cubicBezTo>
                <a:cubicBezTo>
                  <a:pt x="80901" y="40821"/>
                  <a:pt x="149164" y="36587"/>
                  <a:pt x="156572" y="35000"/>
                </a:cubicBezTo>
                <a:cubicBezTo>
                  <a:pt x="163980" y="33413"/>
                  <a:pt x="123764" y="28650"/>
                  <a:pt x="99422" y="25475"/>
                </a:cubicBezTo>
                <a:cubicBezTo>
                  <a:pt x="75080" y="22300"/>
                  <a:pt x="8405" y="-1512"/>
                  <a:pt x="99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 2073">
            <a:extLst>
              <a:ext uri="{FF2B5EF4-FFF2-40B4-BE49-F238E27FC236}">
                <a16:creationId xmlns:a16="http://schemas.microsoft.com/office/drawing/2014/main" id="{853D52B3-346D-8083-D638-57216DB4516A}"/>
              </a:ext>
            </a:extLst>
          </p:cNvPr>
          <p:cNvSpPr/>
          <p:nvPr/>
        </p:nvSpPr>
        <p:spPr>
          <a:xfrm>
            <a:off x="5524509" y="4389774"/>
            <a:ext cx="249714" cy="151706"/>
          </a:xfrm>
          <a:custGeom>
            <a:avLst/>
            <a:gdLst>
              <a:gd name="connsiteX0" fmla="*/ 3166 w 249714"/>
              <a:gd name="connsiteY0" fmla="*/ 150476 h 151706"/>
              <a:gd name="connsiteX1" fmla="*/ 88891 w 249714"/>
              <a:gd name="connsiteY1" fmla="*/ 71101 h 151706"/>
              <a:gd name="connsiteX2" fmla="*/ 225416 w 249714"/>
              <a:gd name="connsiteY2" fmla="*/ 10776 h 151706"/>
              <a:gd name="connsiteX3" fmla="*/ 247641 w 249714"/>
              <a:gd name="connsiteY3" fmla="*/ 23476 h 151706"/>
              <a:gd name="connsiteX4" fmla="*/ 200016 w 249714"/>
              <a:gd name="connsiteY4" fmla="*/ 4426 h 151706"/>
              <a:gd name="connsiteX5" fmla="*/ 3166 w 249714"/>
              <a:gd name="connsiteY5" fmla="*/ 150476 h 15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714" h="151706">
                <a:moveTo>
                  <a:pt x="3166" y="150476"/>
                </a:moveTo>
                <a:cubicBezTo>
                  <a:pt x="-15355" y="161589"/>
                  <a:pt x="51849" y="94384"/>
                  <a:pt x="88891" y="71101"/>
                </a:cubicBezTo>
                <a:cubicBezTo>
                  <a:pt x="125933" y="47818"/>
                  <a:pt x="198958" y="18714"/>
                  <a:pt x="225416" y="10776"/>
                </a:cubicBezTo>
                <a:cubicBezTo>
                  <a:pt x="251874" y="2838"/>
                  <a:pt x="251874" y="24534"/>
                  <a:pt x="247641" y="23476"/>
                </a:cubicBezTo>
                <a:cubicBezTo>
                  <a:pt x="243408" y="22418"/>
                  <a:pt x="238645" y="-11978"/>
                  <a:pt x="200016" y="4426"/>
                </a:cubicBezTo>
                <a:cubicBezTo>
                  <a:pt x="161387" y="20830"/>
                  <a:pt x="21687" y="139363"/>
                  <a:pt x="3166" y="150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 2074">
            <a:extLst>
              <a:ext uri="{FF2B5EF4-FFF2-40B4-BE49-F238E27FC236}">
                <a16:creationId xmlns:a16="http://schemas.microsoft.com/office/drawing/2014/main" id="{BE0247F0-CE2B-D039-ACFC-D661A0228C43}"/>
              </a:ext>
            </a:extLst>
          </p:cNvPr>
          <p:cNvSpPr/>
          <p:nvPr/>
        </p:nvSpPr>
        <p:spPr>
          <a:xfrm>
            <a:off x="6076934" y="4384278"/>
            <a:ext cx="188739" cy="79823"/>
          </a:xfrm>
          <a:custGeom>
            <a:avLst/>
            <a:gdLst>
              <a:gd name="connsiteX0" fmla="*/ 16 w 188739"/>
              <a:gd name="connsiteY0" fmla="*/ 48022 h 79823"/>
              <a:gd name="connsiteX1" fmla="*/ 79391 w 188739"/>
              <a:gd name="connsiteY1" fmla="*/ 397 h 79823"/>
              <a:gd name="connsiteX2" fmla="*/ 187341 w 188739"/>
              <a:gd name="connsiteY2" fmla="*/ 79772 h 79823"/>
              <a:gd name="connsiteX3" fmla="*/ 139716 w 188739"/>
              <a:gd name="connsiteY3" fmla="*/ 13097 h 79823"/>
              <a:gd name="connsiteX4" fmla="*/ 123841 w 188739"/>
              <a:gd name="connsiteY4" fmla="*/ 51197 h 79823"/>
              <a:gd name="connsiteX5" fmla="*/ 85741 w 188739"/>
              <a:gd name="connsiteY5" fmla="*/ 22622 h 79823"/>
              <a:gd name="connsiteX6" fmla="*/ 16 w 188739"/>
              <a:gd name="connsiteY6" fmla="*/ 48022 h 7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739" h="79823">
                <a:moveTo>
                  <a:pt x="16" y="48022"/>
                </a:moveTo>
                <a:cubicBezTo>
                  <a:pt x="-1042" y="44318"/>
                  <a:pt x="48170" y="-4895"/>
                  <a:pt x="79391" y="397"/>
                </a:cubicBezTo>
                <a:cubicBezTo>
                  <a:pt x="110612" y="5689"/>
                  <a:pt x="177287" y="77655"/>
                  <a:pt x="187341" y="79772"/>
                </a:cubicBezTo>
                <a:cubicBezTo>
                  <a:pt x="197395" y="81889"/>
                  <a:pt x="150299" y="17859"/>
                  <a:pt x="139716" y="13097"/>
                </a:cubicBezTo>
                <a:cubicBezTo>
                  <a:pt x="129133" y="8334"/>
                  <a:pt x="132837" y="49610"/>
                  <a:pt x="123841" y="51197"/>
                </a:cubicBezTo>
                <a:cubicBezTo>
                  <a:pt x="114845" y="52784"/>
                  <a:pt x="103733" y="26855"/>
                  <a:pt x="85741" y="22622"/>
                </a:cubicBezTo>
                <a:cubicBezTo>
                  <a:pt x="67749" y="18389"/>
                  <a:pt x="1074" y="51726"/>
                  <a:pt x="16" y="48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 2075">
            <a:extLst>
              <a:ext uri="{FF2B5EF4-FFF2-40B4-BE49-F238E27FC236}">
                <a16:creationId xmlns:a16="http://schemas.microsoft.com/office/drawing/2014/main" id="{9D2B647D-1EAC-E864-8C45-F4E1C3FFDAAF}"/>
              </a:ext>
            </a:extLst>
          </p:cNvPr>
          <p:cNvSpPr/>
          <p:nvPr/>
        </p:nvSpPr>
        <p:spPr>
          <a:xfrm>
            <a:off x="6264155" y="4454453"/>
            <a:ext cx="38976" cy="123991"/>
          </a:xfrm>
          <a:custGeom>
            <a:avLst/>
            <a:gdLst>
              <a:gd name="connsiteX0" fmla="*/ 120 w 38976"/>
              <a:gd name="connsiteY0" fmla="*/ 72 h 123991"/>
              <a:gd name="connsiteX1" fmla="*/ 38220 w 38976"/>
              <a:gd name="connsiteY1" fmla="*/ 63572 h 123991"/>
              <a:gd name="connsiteX2" fmla="*/ 25520 w 38976"/>
              <a:gd name="connsiteY2" fmla="*/ 123897 h 123991"/>
              <a:gd name="connsiteX3" fmla="*/ 25520 w 38976"/>
              <a:gd name="connsiteY3" fmla="*/ 76272 h 123991"/>
              <a:gd name="connsiteX4" fmla="*/ 120 w 38976"/>
              <a:gd name="connsiteY4" fmla="*/ 72 h 12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76" h="123991">
                <a:moveTo>
                  <a:pt x="120" y="72"/>
                </a:moveTo>
                <a:cubicBezTo>
                  <a:pt x="2237" y="-2045"/>
                  <a:pt x="33987" y="42935"/>
                  <a:pt x="38220" y="63572"/>
                </a:cubicBezTo>
                <a:cubicBezTo>
                  <a:pt x="42453" y="84209"/>
                  <a:pt x="27637" y="121780"/>
                  <a:pt x="25520" y="123897"/>
                </a:cubicBezTo>
                <a:cubicBezTo>
                  <a:pt x="23403" y="126014"/>
                  <a:pt x="26578" y="92147"/>
                  <a:pt x="25520" y="76272"/>
                </a:cubicBezTo>
                <a:cubicBezTo>
                  <a:pt x="24462" y="60397"/>
                  <a:pt x="-1997" y="2189"/>
                  <a:pt x="12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 2076">
            <a:extLst>
              <a:ext uri="{FF2B5EF4-FFF2-40B4-BE49-F238E27FC236}">
                <a16:creationId xmlns:a16="http://schemas.microsoft.com/office/drawing/2014/main" id="{DA6E627C-F8EA-577B-BDE6-7EEB9E87ACC6}"/>
              </a:ext>
            </a:extLst>
          </p:cNvPr>
          <p:cNvSpPr/>
          <p:nvPr/>
        </p:nvSpPr>
        <p:spPr>
          <a:xfrm>
            <a:off x="5759450" y="4413034"/>
            <a:ext cx="67689" cy="82969"/>
          </a:xfrm>
          <a:custGeom>
            <a:avLst/>
            <a:gdLst>
              <a:gd name="connsiteX0" fmla="*/ 0 w 67689"/>
              <a:gd name="connsiteY0" fmla="*/ 216 h 82969"/>
              <a:gd name="connsiteX1" fmla="*/ 60325 w 67689"/>
              <a:gd name="connsiteY1" fmla="*/ 47841 h 82969"/>
              <a:gd name="connsiteX2" fmla="*/ 66675 w 67689"/>
              <a:gd name="connsiteY2" fmla="*/ 82766 h 82969"/>
              <a:gd name="connsiteX3" fmla="*/ 60325 w 67689"/>
              <a:gd name="connsiteY3" fmla="*/ 31966 h 82969"/>
              <a:gd name="connsiteX4" fmla="*/ 0 w 67689"/>
              <a:gd name="connsiteY4" fmla="*/ 216 h 8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89" h="82969">
                <a:moveTo>
                  <a:pt x="0" y="216"/>
                </a:moveTo>
                <a:cubicBezTo>
                  <a:pt x="0" y="2862"/>
                  <a:pt x="49212" y="34083"/>
                  <a:pt x="60325" y="47841"/>
                </a:cubicBezTo>
                <a:cubicBezTo>
                  <a:pt x="71438" y="61599"/>
                  <a:pt x="66675" y="85412"/>
                  <a:pt x="66675" y="82766"/>
                </a:cubicBezTo>
                <a:cubicBezTo>
                  <a:pt x="66675" y="80120"/>
                  <a:pt x="67204" y="44137"/>
                  <a:pt x="60325" y="31966"/>
                </a:cubicBezTo>
                <a:cubicBezTo>
                  <a:pt x="53446" y="19795"/>
                  <a:pt x="0" y="-2430"/>
                  <a:pt x="0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 2077">
            <a:extLst>
              <a:ext uri="{FF2B5EF4-FFF2-40B4-BE49-F238E27FC236}">
                <a16:creationId xmlns:a16="http://schemas.microsoft.com/office/drawing/2014/main" id="{7EDEA51E-298C-97E3-C5C6-54EFFDD6D142}"/>
              </a:ext>
            </a:extLst>
          </p:cNvPr>
          <p:cNvSpPr/>
          <p:nvPr/>
        </p:nvSpPr>
        <p:spPr>
          <a:xfrm>
            <a:off x="5497688" y="4492390"/>
            <a:ext cx="71277" cy="108151"/>
          </a:xfrm>
          <a:custGeom>
            <a:avLst/>
            <a:gdLst>
              <a:gd name="connsiteX0" fmla="*/ 71262 w 71277"/>
              <a:gd name="connsiteY0" fmla="*/ 235 h 108151"/>
              <a:gd name="connsiteX1" fmla="*/ 4587 w 71277"/>
              <a:gd name="connsiteY1" fmla="*/ 105010 h 108151"/>
              <a:gd name="connsiteX2" fmla="*/ 10937 w 71277"/>
              <a:gd name="connsiteY2" fmla="*/ 76435 h 108151"/>
              <a:gd name="connsiteX3" fmla="*/ 71262 w 71277"/>
              <a:gd name="connsiteY3" fmla="*/ 235 h 1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77" h="108151">
                <a:moveTo>
                  <a:pt x="71262" y="235"/>
                </a:moveTo>
                <a:cubicBezTo>
                  <a:pt x="70204" y="4997"/>
                  <a:pt x="14641" y="92310"/>
                  <a:pt x="4587" y="105010"/>
                </a:cubicBezTo>
                <a:cubicBezTo>
                  <a:pt x="-5467" y="117710"/>
                  <a:pt x="3000" y="88606"/>
                  <a:pt x="10937" y="76435"/>
                </a:cubicBezTo>
                <a:cubicBezTo>
                  <a:pt x="18874" y="64264"/>
                  <a:pt x="72320" y="-4527"/>
                  <a:pt x="7126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 2078">
            <a:extLst>
              <a:ext uri="{FF2B5EF4-FFF2-40B4-BE49-F238E27FC236}">
                <a16:creationId xmlns:a16="http://schemas.microsoft.com/office/drawing/2014/main" id="{88E00CA7-162C-2157-10D1-E7B96A66A108}"/>
              </a:ext>
            </a:extLst>
          </p:cNvPr>
          <p:cNvSpPr/>
          <p:nvPr/>
        </p:nvSpPr>
        <p:spPr>
          <a:xfrm>
            <a:off x="5883275" y="4213214"/>
            <a:ext cx="35058" cy="184177"/>
          </a:xfrm>
          <a:custGeom>
            <a:avLst/>
            <a:gdLst>
              <a:gd name="connsiteX0" fmla="*/ 34925 w 35058"/>
              <a:gd name="connsiteY0" fmla="*/ 11 h 184177"/>
              <a:gd name="connsiteX1" fmla="*/ 12700 w 35058"/>
              <a:gd name="connsiteY1" fmla="*/ 104786 h 184177"/>
              <a:gd name="connsiteX2" fmla="*/ 31750 w 35058"/>
              <a:gd name="connsiteY2" fmla="*/ 184161 h 184177"/>
              <a:gd name="connsiteX3" fmla="*/ 0 w 35058"/>
              <a:gd name="connsiteY3" fmla="*/ 98436 h 184177"/>
              <a:gd name="connsiteX4" fmla="*/ 34925 w 35058"/>
              <a:gd name="connsiteY4" fmla="*/ 11 h 1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58" h="184177">
                <a:moveTo>
                  <a:pt x="34925" y="11"/>
                </a:moveTo>
                <a:cubicBezTo>
                  <a:pt x="37042" y="1069"/>
                  <a:pt x="13229" y="74094"/>
                  <a:pt x="12700" y="104786"/>
                </a:cubicBezTo>
                <a:cubicBezTo>
                  <a:pt x="12171" y="135478"/>
                  <a:pt x="33867" y="185219"/>
                  <a:pt x="31750" y="184161"/>
                </a:cubicBezTo>
                <a:cubicBezTo>
                  <a:pt x="29633" y="183103"/>
                  <a:pt x="0" y="126482"/>
                  <a:pt x="0" y="98436"/>
                </a:cubicBezTo>
                <a:cubicBezTo>
                  <a:pt x="0" y="70390"/>
                  <a:pt x="32808" y="-1047"/>
                  <a:pt x="3492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 2079">
            <a:extLst>
              <a:ext uri="{FF2B5EF4-FFF2-40B4-BE49-F238E27FC236}">
                <a16:creationId xmlns:a16="http://schemas.microsoft.com/office/drawing/2014/main" id="{A95FB606-BB33-DD0B-3937-E7EBF063C115}"/>
              </a:ext>
            </a:extLst>
          </p:cNvPr>
          <p:cNvSpPr/>
          <p:nvPr/>
        </p:nvSpPr>
        <p:spPr>
          <a:xfrm>
            <a:off x="6057591" y="4177861"/>
            <a:ext cx="51937" cy="172089"/>
          </a:xfrm>
          <a:custGeom>
            <a:avLst/>
            <a:gdLst>
              <a:gd name="connsiteX0" fmla="*/ 9834 w 51937"/>
              <a:gd name="connsiteY0" fmla="*/ 439 h 172089"/>
              <a:gd name="connsiteX1" fmla="*/ 28884 w 51937"/>
              <a:gd name="connsiteY1" fmla="*/ 76639 h 172089"/>
              <a:gd name="connsiteX2" fmla="*/ 309 w 51937"/>
              <a:gd name="connsiteY2" fmla="*/ 171889 h 172089"/>
              <a:gd name="connsiteX3" fmla="*/ 51109 w 51937"/>
              <a:gd name="connsiteY3" fmla="*/ 102039 h 172089"/>
              <a:gd name="connsiteX4" fmla="*/ 32059 w 51937"/>
              <a:gd name="connsiteY4" fmla="*/ 111564 h 172089"/>
              <a:gd name="connsiteX5" fmla="*/ 9834 w 51937"/>
              <a:gd name="connsiteY5" fmla="*/ 439 h 17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7" h="172089">
                <a:moveTo>
                  <a:pt x="9834" y="439"/>
                </a:moveTo>
                <a:cubicBezTo>
                  <a:pt x="9305" y="-5382"/>
                  <a:pt x="30472" y="48064"/>
                  <a:pt x="28884" y="76639"/>
                </a:cubicBezTo>
                <a:cubicBezTo>
                  <a:pt x="27297" y="105214"/>
                  <a:pt x="-3395" y="167656"/>
                  <a:pt x="309" y="171889"/>
                </a:cubicBezTo>
                <a:cubicBezTo>
                  <a:pt x="4013" y="176122"/>
                  <a:pt x="45817" y="112093"/>
                  <a:pt x="51109" y="102039"/>
                </a:cubicBezTo>
                <a:cubicBezTo>
                  <a:pt x="56401" y="91985"/>
                  <a:pt x="34705" y="123735"/>
                  <a:pt x="32059" y="111564"/>
                </a:cubicBezTo>
                <a:cubicBezTo>
                  <a:pt x="29413" y="99393"/>
                  <a:pt x="10363" y="6260"/>
                  <a:pt x="9834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 2080">
            <a:extLst>
              <a:ext uri="{FF2B5EF4-FFF2-40B4-BE49-F238E27FC236}">
                <a16:creationId xmlns:a16="http://schemas.microsoft.com/office/drawing/2014/main" id="{DD443F89-8E99-7D5A-E489-97380843B5B9}"/>
              </a:ext>
            </a:extLst>
          </p:cNvPr>
          <p:cNvSpPr/>
          <p:nvPr/>
        </p:nvSpPr>
        <p:spPr>
          <a:xfrm>
            <a:off x="6000660" y="3901972"/>
            <a:ext cx="105199" cy="206778"/>
          </a:xfrm>
          <a:custGeom>
            <a:avLst/>
            <a:gdLst>
              <a:gd name="connsiteX0" fmla="*/ 90 w 105199"/>
              <a:gd name="connsiteY0" fmla="*/ 103 h 206778"/>
              <a:gd name="connsiteX1" fmla="*/ 85815 w 105199"/>
              <a:gd name="connsiteY1" fmla="*/ 127103 h 206778"/>
              <a:gd name="connsiteX2" fmla="*/ 47715 w 105199"/>
              <a:gd name="connsiteY2" fmla="*/ 206478 h 206778"/>
              <a:gd name="connsiteX3" fmla="*/ 104865 w 105199"/>
              <a:gd name="connsiteY3" fmla="*/ 149328 h 206778"/>
              <a:gd name="connsiteX4" fmla="*/ 90 w 105199"/>
              <a:gd name="connsiteY4" fmla="*/ 103 h 20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99" h="206778">
                <a:moveTo>
                  <a:pt x="90" y="103"/>
                </a:moveTo>
                <a:cubicBezTo>
                  <a:pt x="-3085" y="-3601"/>
                  <a:pt x="77878" y="92707"/>
                  <a:pt x="85815" y="127103"/>
                </a:cubicBezTo>
                <a:cubicBezTo>
                  <a:pt x="93752" y="161499"/>
                  <a:pt x="44540" y="202774"/>
                  <a:pt x="47715" y="206478"/>
                </a:cubicBezTo>
                <a:cubicBezTo>
                  <a:pt x="50890" y="210182"/>
                  <a:pt x="110157" y="178961"/>
                  <a:pt x="104865" y="149328"/>
                </a:cubicBezTo>
                <a:cubicBezTo>
                  <a:pt x="99573" y="119695"/>
                  <a:pt x="3265" y="3807"/>
                  <a:pt x="9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 2081">
            <a:extLst>
              <a:ext uri="{FF2B5EF4-FFF2-40B4-BE49-F238E27FC236}">
                <a16:creationId xmlns:a16="http://schemas.microsoft.com/office/drawing/2014/main" id="{752B67B2-EDDA-FD76-FFC5-617C01E6468A}"/>
              </a:ext>
            </a:extLst>
          </p:cNvPr>
          <p:cNvSpPr/>
          <p:nvPr/>
        </p:nvSpPr>
        <p:spPr>
          <a:xfrm>
            <a:off x="5596335" y="3668614"/>
            <a:ext cx="10801" cy="240156"/>
          </a:xfrm>
          <a:custGeom>
            <a:avLst/>
            <a:gdLst>
              <a:gd name="connsiteX0" fmla="*/ 1190 w 10801"/>
              <a:gd name="connsiteY0" fmla="*/ 1686 h 240156"/>
              <a:gd name="connsiteX1" fmla="*/ 1190 w 10801"/>
              <a:gd name="connsiteY1" fmla="*/ 236636 h 240156"/>
              <a:gd name="connsiteX2" fmla="*/ 10715 w 10801"/>
              <a:gd name="connsiteY2" fmla="*/ 135036 h 240156"/>
              <a:gd name="connsiteX3" fmla="*/ 1190 w 10801"/>
              <a:gd name="connsiteY3" fmla="*/ 1686 h 24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1" h="240156">
                <a:moveTo>
                  <a:pt x="1190" y="1686"/>
                </a:moveTo>
                <a:cubicBezTo>
                  <a:pt x="-398" y="18619"/>
                  <a:pt x="-397" y="214411"/>
                  <a:pt x="1190" y="236636"/>
                </a:cubicBezTo>
                <a:cubicBezTo>
                  <a:pt x="2777" y="258861"/>
                  <a:pt x="11773" y="169961"/>
                  <a:pt x="10715" y="135036"/>
                </a:cubicBezTo>
                <a:cubicBezTo>
                  <a:pt x="9657" y="100111"/>
                  <a:pt x="2778" y="-15247"/>
                  <a:pt x="1190" y="1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 2082">
            <a:extLst>
              <a:ext uri="{FF2B5EF4-FFF2-40B4-BE49-F238E27FC236}">
                <a16:creationId xmlns:a16="http://schemas.microsoft.com/office/drawing/2014/main" id="{0B5CD4EA-5C91-5874-7601-8D07F07CE822}"/>
              </a:ext>
            </a:extLst>
          </p:cNvPr>
          <p:cNvSpPr/>
          <p:nvPr/>
        </p:nvSpPr>
        <p:spPr>
          <a:xfrm>
            <a:off x="5995650" y="3629713"/>
            <a:ext cx="85685" cy="176808"/>
          </a:xfrm>
          <a:custGeom>
            <a:avLst/>
            <a:gdLst>
              <a:gd name="connsiteX0" fmla="*/ 1925 w 85685"/>
              <a:gd name="connsiteY0" fmla="*/ 2487 h 176808"/>
              <a:gd name="connsiteX1" fmla="*/ 84475 w 85685"/>
              <a:gd name="connsiteY1" fmla="*/ 173937 h 176808"/>
              <a:gd name="connsiteX2" fmla="*/ 49550 w 85685"/>
              <a:gd name="connsiteY2" fmla="*/ 107262 h 176808"/>
              <a:gd name="connsiteX3" fmla="*/ 27325 w 85685"/>
              <a:gd name="connsiteY3" fmla="*/ 72337 h 176808"/>
              <a:gd name="connsiteX4" fmla="*/ 1925 w 85685"/>
              <a:gd name="connsiteY4" fmla="*/ 2487 h 17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85" h="176808">
                <a:moveTo>
                  <a:pt x="1925" y="2487"/>
                </a:moveTo>
                <a:cubicBezTo>
                  <a:pt x="11450" y="19420"/>
                  <a:pt x="76538" y="156475"/>
                  <a:pt x="84475" y="173937"/>
                </a:cubicBezTo>
                <a:cubicBezTo>
                  <a:pt x="92412" y="191399"/>
                  <a:pt x="59075" y="124195"/>
                  <a:pt x="49550" y="107262"/>
                </a:cubicBezTo>
                <a:cubicBezTo>
                  <a:pt x="40025" y="90329"/>
                  <a:pt x="33675" y="84508"/>
                  <a:pt x="27325" y="72337"/>
                </a:cubicBezTo>
                <a:cubicBezTo>
                  <a:pt x="20975" y="60166"/>
                  <a:pt x="-7600" y="-14446"/>
                  <a:pt x="1925" y="2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 2083">
            <a:extLst>
              <a:ext uri="{FF2B5EF4-FFF2-40B4-BE49-F238E27FC236}">
                <a16:creationId xmlns:a16="http://schemas.microsoft.com/office/drawing/2014/main" id="{6E49BCA7-4D57-1509-F43D-47EC53E7E729}"/>
              </a:ext>
            </a:extLst>
          </p:cNvPr>
          <p:cNvSpPr/>
          <p:nvPr/>
        </p:nvSpPr>
        <p:spPr>
          <a:xfrm>
            <a:off x="5556838" y="3987587"/>
            <a:ext cx="31162" cy="162480"/>
          </a:xfrm>
          <a:custGeom>
            <a:avLst/>
            <a:gdLst>
              <a:gd name="connsiteX0" fmla="*/ 2587 w 31162"/>
              <a:gd name="connsiteY0" fmla="*/ 213 h 162480"/>
              <a:gd name="connsiteX1" fmla="*/ 2587 w 31162"/>
              <a:gd name="connsiteY1" fmla="*/ 82763 h 162480"/>
              <a:gd name="connsiteX2" fmla="*/ 31162 w 31162"/>
              <a:gd name="connsiteY2" fmla="*/ 162138 h 162480"/>
              <a:gd name="connsiteX3" fmla="*/ 2587 w 31162"/>
              <a:gd name="connsiteY3" fmla="*/ 108163 h 162480"/>
              <a:gd name="connsiteX4" fmla="*/ 2587 w 31162"/>
              <a:gd name="connsiteY4" fmla="*/ 213 h 16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62" h="162480">
                <a:moveTo>
                  <a:pt x="2587" y="213"/>
                </a:moveTo>
                <a:cubicBezTo>
                  <a:pt x="2587" y="-4020"/>
                  <a:pt x="-2175" y="55776"/>
                  <a:pt x="2587" y="82763"/>
                </a:cubicBezTo>
                <a:cubicBezTo>
                  <a:pt x="7349" y="109750"/>
                  <a:pt x="31162" y="157905"/>
                  <a:pt x="31162" y="162138"/>
                </a:cubicBezTo>
                <a:cubicBezTo>
                  <a:pt x="31162" y="166371"/>
                  <a:pt x="8408" y="130388"/>
                  <a:pt x="2587" y="108163"/>
                </a:cubicBezTo>
                <a:cubicBezTo>
                  <a:pt x="-3234" y="85938"/>
                  <a:pt x="2587" y="4446"/>
                  <a:pt x="2587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 2084">
            <a:extLst>
              <a:ext uri="{FF2B5EF4-FFF2-40B4-BE49-F238E27FC236}">
                <a16:creationId xmlns:a16="http://schemas.microsoft.com/office/drawing/2014/main" id="{030D8BE6-0EC9-7634-0C22-5219B8F2F01A}"/>
              </a:ext>
            </a:extLst>
          </p:cNvPr>
          <p:cNvSpPr/>
          <p:nvPr/>
        </p:nvSpPr>
        <p:spPr>
          <a:xfrm>
            <a:off x="5703705" y="3952757"/>
            <a:ext cx="33528" cy="124087"/>
          </a:xfrm>
          <a:custGeom>
            <a:avLst/>
            <a:gdLst>
              <a:gd name="connsiteX0" fmla="*/ 1770 w 33528"/>
              <a:gd name="connsiteY0" fmla="*/ 118 h 124087"/>
              <a:gd name="connsiteX1" fmla="*/ 4945 w 33528"/>
              <a:gd name="connsiteY1" fmla="*/ 60443 h 124087"/>
              <a:gd name="connsiteX2" fmla="*/ 33520 w 33528"/>
              <a:gd name="connsiteY2" fmla="*/ 123943 h 124087"/>
              <a:gd name="connsiteX3" fmla="*/ 1770 w 33528"/>
              <a:gd name="connsiteY3" fmla="*/ 76318 h 124087"/>
              <a:gd name="connsiteX4" fmla="*/ 1770 w 33528"/>
              <a:gd name="connsiteY4" fmla="*/ 118 h 12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" h="124087">
                <a:moveTo>
                  <a:pt x="1770" y="118"/>
                </a:moveTo>
                <a:cubicBezTo>
                  <a:pt x="2299" y="-2528"/>
                  <a:pt x="-347" y="39806"/>
                  <a:pt x="4945" y="60443"/>
                </a:cubicBezTo>
                <a:cubicBezTo>
                  <a:pt x="10237" y="81080"/>
                  <a:pt x="34049" y="121297"/>
                  <a:pt x="33520" y="123943"/>
                </a:cubicBezTo>
                <a:cubicBezTo>
                  <a:pt x="32991" y="126589"/>
                  <a:pt x="5474" y="92193"/>
                  <a:pt x="1770" y="76318"/>
                </a:cubicBezTo>
                <a:cubicBezTo>
                  <a:pt x="-1934" y="60443"/>
                  <a:pt x="1241" y="2764"/>
                  <a:pt x="1770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 2085">
            <a:extLst>
              <a:ext uri="{FF2B5EF4-FFF2-40B4-BE49-F238E27FC236}">
                <a16:creationId xmlns:a16="http://schemas.microsoft.com/office/drawing/2014/main" id="{8A96A5B8-362B-A32F-69A1-302ED311594C}"/>
              </a:ext>
            </a:extLst>
          </p:cNvPr>
          <p:cNvSpPr/>
          <p:nvPr/>
        </p:nvSpPr>
        <p:spPr>
          <a:xfrm>
            <a:off x="5832362" y="4533900"/>
            <a:ext cx="200138" cy="54062"/>
          </a:xfrm>
          <a:custGeom>
            <a:avLst/>
            <a:gdLst>
              <a:gd name="connsiteX0" fmla="*/ 113 w 200138"/>
              <a:gd name="connsiteY0" fmla="*/ 44450 h 54062"/>
              <a:gd name="connsiteX1" fmla="*/ 89013 w 200138"/>
              <a:gd name="connsiteY1" fmla="*/ 0 h 54062"/>
              <a:gd name="connsiteX2" fmla="*/ 165213 w 200138"/>
              <a:gd name="connsiteY2" fmla="*/ 44450 h 54062"/>
              <a:gd name="connsiteX3" fmla="*/ 200138 w 200138"/>
              <a:gd name="connsiteY3" fmla="*/ 3175 h 54062"/>
              <a:gd name="connsiteX4" fmla="*/ 165213 w 200138"/>
              <a:gd name="connsiteY4" fmla="*/ 53975 h 54062"/>
              <a:gd name="connsiteX5" fmla="*/ 108063 w 200138"/>
              <a:gd name="connsiteY5" fmla="*/ 15875 h 54062"/>
              <a:gd name="connsiteX6" fmla="*/ 113 w 200138"/>
              <a:gd name="connsiteY6" fmla="*/ 44450 h 5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38" h="54062">
                <a:moveTo>
                  <a:pt x="113" y="44450"/>
                </a:moveTo>
                <a:cubicBezTo>
                  <a:pt x="-3062" y="41804"/>
                  <a:pt x="61496" y="0"/>
                  <a:pt x="89013" y="0"/>
                </a:cubicBezTo>
                <a:cubicBezTo>
                  <a:pt x="116530" y="0"/>
                  <a:pt x="146692" y="43921"/>
                  <a:pt x="165213" y="44450"/>
                </a:cubicBezTo>
                <a:cubicBezTo>
                  <a:pt x="183734" y="44979"/>
                  <a:pt x="200138" y="1588"/>
                  <a:pt x="200138" y="3175"/>
                </a:cubicBezTo>
                <a:cubicBezTo>
                  <a:pt x="200138" y="4762"/>
                  <a:pt x="180559" y="51858"/>
                  <a:pt x="165213" y="53975"/>
                </a:cubicBezTo>
                <a:cubicBezTo>
                  <a:pt x="149867" y="56092"/>
                  <a:pt x="131346" y="19050"/>
                  <a:pt x="108063" y="15875"/>
                </a:cubicBezTo>
                <a:cubicBezTo>
                  <a:pt x="84780" y="12700"/>
                  <a:pt x="3288" y="47096"/>
                  <a:pt x="113" y="44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 2086">
            <a:extLst>
              <a:ext uri="{FF2B5EF4-FFF2-40B4-BE49-F238E27FC236}">
                <a16:creationId xmlns:a16="http://schemas.microsoft.com/office/drawing/2014/main" id="{D9E8F313-CBAC-F65A-1400-9697CFFD86E4}"/>
              </a:ext>
            </a:extLst>
          </p:cNvPr>
          <p:cNvSpPr/>
          <p:nvPr/>
        </p:nvSpPr>
        <p:spPr>
          <a:xfrm>
            <a:off x="6054669" y="4774983"/>
            <a:ext cx="41408" cy="219800"/>
          </a:xfrm>
          <a:custGeom>
            <a:avLst/>
            <a:gdLst>
              <a:gd name="connsiteX0" fmla="*/ 56 w 41408"/>
              <a:gd name="connsiteY0" fmla="*/ 217 h 219800"/>
              <a:gd name="connsiteX1" fmla="*/ 31806 w 41408"/>
              <a:gd name="connsiteY1" fmla="*/ 124042 h 219800"/>
              <a:gd name="connsiteX2" fmla="*/ 6406 w 41408"/>
              <a:gd name="connsiteY2" fmla="*/ 219292 h 219800"/>
              <a:gd name="connsiteX3" fmla="*/ 41331 w 41408"/>
              <a:gd name="connsiteY3" fmla="*/ 155792 h 219800"/>
              <a:gd name="connsiteX4" fmla="*/ 56 w 41408"/>
              <a:gd name="connsiteY4" fmla="*/ 217 h 21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08" h="219800">
                <a:moveTo>
                  <a:pt x="56" y="217"/>
                </a:moveTo>
                <a:cubicBezTo>
                  <a:pt x="-1531" y="-5075"/>
                  <a:pt x="30748" y="87530"/>
                  <a:pt x="31806" y="124042"/>
                </a:cubicBezTo>
                <a:cubicBezTo>
                  <a:pt x="32864" y="160554"/>
                  <a:pt x="4819" y="214000"/>
                  <a:pt x="6406" y="219292"/>
                </a:cubicBezTo>
                <a:cubicBezTo>
                  <a:pt x="7993" y="224584"/>
                  <a:pt x="39214" y="187542"/>
                  <a:pt x="41331" y="155792"/>
                </a:cubicBezTo>
                <a:cubicBezTo>
                  <a:pt x="43448" y="124042"/>
                  <a:pt x="1643" y="5509"/>
                  <a:pt x="56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 2087">
            <a:extLst>
              <a:ext uri="{FF2B5EF4-FFF2-40B4-BE49-F238E27FC236}">
                <a16:creationId xmlns:a16="http://schemas.microsoft.com/office/drawing/2014/main" id="{F385C20D-B021-B16C-43B3-744A18A79DBA}"/>
              </a:ext>
            </a:extLst>
          </p:cNvPr>
          <p:cNvSpPr/>
          <p:nvPr/>
        </p:nvSpPr>
        <p:spPr>
          <a:xfrm>
            <a:off x="5874113" y="4727569"/>
            <a:ext cx="63183" cy="244505"/>
          </a:xfrm>
          <a:custGeom>
            <a:avLst/>
            <a:gdLst>
              <a:gd name="connsiteX0" fmla="*/ 2812 w 63183"/>
              <a:gd name="connsiteY0" fmla="*/ 6 h 244505"/>
              <a:gd name="connsiteX1" fmla="*/ 5987 w 63183"/>
              <a:gd name="connsiteY1" fmla="*/ 171456 h 244505"/>
              <a:gd name="connsiteX2" fmla="*/ 63137 w 63183"/>
              <a:gd name="connsiteY2" fmla="*/ 244481 h 244505"/>
              <a:gd name="connsiteX3" fmla="*/ 15512 w 63183"/>
              <a:gd name="connsiteY3" fmla="*/ 165106 h 244505"/>
              <a:gd name="connsiteX4" fmla="*/ 2812 w 63183"/>
              <a:gd name="connsiteY4" fmla="*/ 6 h 24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3" h="244505">
                <a:moveTo>
                  <a:pt x="2812" y="6"/>
                </a:moveTo>
                <a:cubicBezTo>
                  <a:pt x="1224" y="1064"/>
                  <a:pt x="-4067" y="130710"/>
                  <a:pt x="5987" y="171456"/>
                </a:cubicBezTo>
                <a:cubicBezTo>
                  <a:pt x="16041" y="212202"/>
                  <a:pt x="61549" y="245539"/>
                  <a:pt x="63137" y="244481"/>
                </a:cubicBezTo>
                <a:cubicBezTo>
                  <a:pt x="64725" y="243423"/>
                  <a:pt x="25037" y="200560"/>
                  <a:pt x="15512" y="165106"/>
                </a:cubicBezTo>
                <a:cubicBezTo>
                  <a:pt x="5987" y="129652"/>
                  <a:pt x="4400" y="-1052"/>
                  <a:pt x="281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 2088">
            <a:extLst>
              <a:ext uri="{FF2B5EF4-FFF2-40B4-BE49-F238E27FC236}">
                <a16:creationId xmlns:a16="http://schemas.microsoft.com/office/drawing/2014/main" id="{E19C2521-09E8-F4B6-81F5-D7C637622A7F}"/>
              </a:ext>
            </a:extLst>
          </p:cNvPr>
          <p:cNvSpPr/>
          <p:nvPr/>
        </p:nvSpPr>
        <p:spPr>
          <a:xfrm>
            <a:off x="5118089" y="5250065"/>
            <a:ext cx="416893" cy="495661"/>
          </a:xfrm>
          <a:custGeom>
            <a:avLst/>
            <a:gdLst>
              <a:gd name="connsiteX0" fmla="*/ 3186 w 416893"/>
              <a:gd name="connsiteY0" fmla="*/ 493510 h 495661"/>
              <a:gd name="connsiteX1" fmla="*/ 314336 w 416893"/>
              <a:gd name="connsiteY1" fmla="*/ 112510 h 495661"/>
              <a:gd name="connsiteX2" fmla="*/ 311161 w 416893"/>
              <a:gd name="connsiteY2" fmla="*/ 137910 h 495661"/>
              <a:gd name="connsiteX3" fmla="*/ 415936 w 416893"/>
              <a:gd name="connsiteY3" fmla="*/ 1385 h 495661"/>
              <a:gd name="connsiteX4" fmla="*/ 358786 w 416893"/>
              <a:gd name="connsiteY4" fmla="*/ 71235 h 495661"/>
              <a:gd name="connsiteX5" fmla="*/ 285761 w 416893"/>
              <a:gd name="connsiteY5" fmla="*/ 134735 h 495661"/>
              <a:gd name="connsiteX6" fmla="*/ 222261 w 416893"/>
              <a:gd name="connsiteY6" fmla="*/ 195060 h 495661"/>
              <a:gd name="connsiteX7" fmla="*/ 155586 w 416893"/>
              <a:gd name="connsiteY7" fmla="*/ 264910 h 495661"/>
              <a:gd name="connsiteX8" fmla="*/ 3186 w 416893"/>
              <a:gd name="connsiteY8" fmla="*/ 493510 h 49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93" h="495661">
                <a:moveTo>
                  <a:pt x="3186" y="493510"/>
                </a:moveTo>
                <a:cubicBezTo>
                  <a:pt x="29644" y="468110"/>
                  <a:pt x="263007" y="171777"/>
                  <a:pt x="314336" y="112510"/>
                </a:cubicBezTo>
                <a:cubicBezTo>
                  <a:pt x="365665" y="53243"/>
                  <a:pt x="294228" y="156431"/>
                  <a:pt x="311161" y="137910"/>
                </a:cubicBezTo>
                <a:cubicBezTo>
                  <a:pt x="328094" y="119389"/>
                  <a:pt x="407999" y="12497"/>
                  <a:pt x="415936" y="1385"/>
                </a:cubicBezTo>
                <a:cubicBezTo>
                  <a:pt x="423874" y="-9728"/>
                  <a:pt x="380482" y="49010"/>
                  <a:pt x="358786" y="71235"/>
                </a:cubicBezTo>
                <a:cubicBezTo>
                  <a:pt x="337090" y="93460"/>
                  <a:pt x="308515" y="114098"/>
                  <a:pt x="285761" y="134735"/>
                </a:cubicBezTo>
                <a:cubicBezTo>
                  <a:pt x="263007" y="155372"/>
                  <a:pt x="243957" y="173364"/>
                  <a:pt x="222261" y="195060"/>
                </a:cubicBezTo>
                <a:cubicBezTo>
                  <a:pt x="200565" y="216756"/>
                  <a:pt x="188394" y="217814"/>
                  <a:pt x="155586" y="264910"/>
                </a:cubicBezTo>
                <a:cubicBezTo>
                  <a:pt x="122778" y="312006"/>
                  <a:pt x="-23272" y="518910"/>
                  <a:pt x="3186" y="493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 2089">
            <a:extLst>
              <a:ext uri="{FF2B5EF4-FFF2-40B4-BE49-F238E27FC236}">
                <a16:creationId xmlns:a16="http://schemas.microsoft.com/office/drawing/2014/main" id="{2FEDA5BC-A9F9-1FCA-A970-DE27EC5CDB66}"/>
              </a:ext>
            </a:extLst>
          </p:cNvPr>
          <p:cNvSpPr/>
          <p:nvPr/>
        </p:nvSpPr>
        <p:spPr>
          <a:xfrm>
            <a:off x="5555195" y="5038473"/>
            <a:ext cx="477305" cy="188175"/>
          </a:xfrm>
          <a:custGeom>
            <a:avLst/>
            <a:gdLst>
              <a:gd name="connsiteX0" fmla="*/ 477305 w 477305"/>
              <a:gd name="connsiteY0" fmla="*/ 79627 h 188175"/>
              <a:gd name="connsiteX1" fmla="*/ 321730 w 477305"/>
              <a:gd name="connsiteY1" fmla="*/ 252 h 188175"/>
              <a:gd name="connsiteX2" fmla="*/ 156630 w 477305"/>
              <a:gd name="connsiteY2" fmla="*/ 54227 h 188175"/>
              <a:gd name="connsiteX3" fmla="*/ 194730 w 477305"/>
              <a:gd name="connsiteY3" fmla="*/ 47877 h 188175"/>
              <a:gd name="connsiteX4" fmla="*/ 64555 w 477305"/>
              <a:gd name="connsiteY4" fmla="*/ 143127 h 188175"/>
              <a:gd name="connsiteX5" fmla="*/ 96305 w 477305"/>
              <a:gd name="connsiteY5" fmla="*/ 114552 h 188175"/>
              <a:gd name="connsiteX6" fmla="*/ 1055 w 477305"/>
              <a:gd name="connsiteY6" fmla="*/ 187577 h 188175"/>
              <a:gd name="connsiteX7" fmla="*/ 169330 w 477305"/>
              <a:gd name="connsiteY7" fmla="*/ 66927 h 188175"/>
              <a:gd name="connsiteX8" fmla="*/ 261405 w 477305"/>
              <a:gd name="connsiteY8" fmla="*/ 22477 h 188175"/>
              <a:gd name="connsiteX9" fmla="*/ 321730 w 477305"/>
              <a:gd name="connsiteY9" fmla="*/ 25652 h 188175"/>
              <a:gd name="connsiteX10" fmla="*/ 477305 w 477305"/>
              <a:gd name="connsiteY10" fmla="*/ 79627 h 18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7305" h="188175">
                <a:moveTo>
                  <a:pt x="477305" y="79627"/>
                </a:moveTo>
                <a:cubicBezTo>
                  <a:pt x="477305" y="75394"/>
                  <a:pt x="375176" y="4485"/>
                  <a:pt x="321730" y="252"/>
                </a:cubicBezTo>
                <a:cubicBezTo>
                  <a:pt x="268284" y="-3981"/>
                  <a:pt x="177797" y="46289"/>
                  <a:pt x="156630" y="54227"/>
                </a:cubicBezTo>
                <a:cubicBezTo>
                  <a:pt x="135463" y="62164"/>
                  <a:pt x="210076" y="33060"/>
                  <a:pt x="194730" y="47877"/>
                </a:cubicBezTo>
                <a:cubicBezTo>
                  <a:pt x="179384" y="62694"/>
                  <a:pt x="80959" y="132015"/>
                  <a:pt x="64555" y="143127"/>
                </a:cubicBezTo>
                <a:cubicBezTo>
                  <a:pt x="48151" y="154239"/>
                  <a:pt x="106888" y="107144"/>
                  <a:pt x="96305" y="114552"/>
                </a:cubicBezTo>
                <a:cubicBezTo>
                  <a:pt x="85722" y="121960"/>
                  <a:pt x="-11116" y="195514"/>
                  <a:pt x="1055" y="187577"/>
                </a:cubicBezTo>
                <a:cubicBezTo>
                  <a:pt x="13226" y="179640"/>
                  <a:pt x="125938" y="94444"/>
                  <a:pt x="169330" y="66927"/>
                </a:cubicBezTo>
                <a:cubicBezTo>
                  <a:pt x="212722" y="39410"/>
                  <a:pt x="236005" y="29356"/>
                  <a:pt x="261405" y="22477"/>
                </a:cubicBezTo>
                <a:cubicBezTo>
                  <a:pt x="286805" y="15598"/>
                  <a:pt x="290509" y="18244"/>
                  <a:pt x="321730" y="25652"/>
                </a:cubicBezTo>
                <a:cubicBezTo>
                  <a:pt x="352951" y="33060"/>
                  <a:pt x="477305" y="83860"/>
                  <a:pt x="477305" y="79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 2090">
            <a:extLst>
              <a:ext uri="{FF2B5EF4-FFF2-40B4-BE49-F238E27FC236}">
                <a16:creationId xmlns:a16="http://schemas.microsoft.com/office/drawing/2014/main" id="{084F6B44-699C-877C-C932-2F9A8BEF7162}"/>
              </a:ext>
            </a:extLst>
          </p:cNvPr>
          <p:cNvSpPr/>
          <p:nvPr/>
        </p:nvSpPr>
        <p:spPr>
          <a:xfrm>
            <a:off x="6041891" y="5026205"/>
            <a:ext cx="339861" cy="82387"/>
          </a:xfrm>
          <a:custGeom>
            <a:avLst/>
            <a:gdLst>
              <a:gd name="connsiteX0" fmla="*/ 134 w 339861"/>
              <a:gd name="connsiteY0" fmla="*/ 82370 h 82387"/>
              <a:gd name="connsiteX1" fmla="*/ 152534 w 339861"/>
              <a:gd name="connsiteY1" fmla="*/ 25220 h 82387"/>
              <a:gd name="connsiteX2" fmla="*/ 225559 w 339861"/>
              <a:gd name="connsiteY2" fmla="*/ 15695 h 82387"/>
              <a:gd name="connsiteX3" fmla="*/ 339859 w 339861"/>
              <a:gd name="connsiteY3" fmla="*/ 63320 h 82387"/>
              <a:gd name="connsiteX4" fmla="*/ 228734 w 339861"/>
              <a:gd name="connsiteY4" fmla="*/ 6170 h 82387"/>
              <a:gd name="connsiteX5" fmla="*/ 196984 w 339861"/>
              <a:gd name="connsiteY5" fmla="*/ 2995 h 82387"/>
              <a:gd name="connsiteX6" fmla="*/ 127134 w 339861"/>
              <a:gd name="connsiteY6" fmla="*/ 18870 h 82387"/>
              <a:gd name="connsiteX7" fmla="*/ 134 w 339861"/>
              <a:gd name="connsiteY7" fmla="*/ 82370 h 8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861" h="82387">
                <a:moveTo>
                  <a:pt x="134" y="82370"/>
                </a:moveTo>
                <a:cubicBezTo>
                  <a:pt x="4367" y="83428"/>
                  <a:pt x="114963" y="36332"/>
                  <a:pt x="152534" y="25220"/>
                </a:cubicBezTo>
                <a:cubicBezTo>
                  <a:pt x="190105" y="14107"/>
                  <a:pt x="194338" y="9345"/>
                  <a:pt x="225559" y="15695"/>
                </a:cubicBezTo>
                <a:cubicBezTo>
                  <a:pt x="256780" y="22045"/>
                  <a:pt x="339330" y="64907"/>
                  <a:pt x="339859" y="63320"/>
                </a:cubicBezTo>
                <a:cubicBezTo>
                  <a:pt x="340388" y="61733"/>
                  <a:pt x="252546" y="16224"/>
                  <a:pt x="228734" y="6170"/>
                </a:cubicBezTo>
                <a:cubicBezTo>
                  <a:pt x="204922" y="-3884"/>
                  <a:pt x="213917" y="878"/>
                  <a:pt x="196984" y="2995"/>
                </a:cubicBezTo>
                <a:cubicBezTo>
                  <a:pt x="180051" y="5112"/>
                  <a:pt x="161530" y="5641"/>
                  <a:pt x="127134" y="18870"/>
                </a:cubicBezTo>
                <a:cubicBezTo>
                  <a:pt x="92738" y="32099"/>
                  <a:pt x="-4099" y="81312"/>
                  <a:pt x="134" y="82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 2091">
            <a:extLst>
              <a:ext uri="{FF2B5EF4-FFF2-40B4-BE49-F238E27FC236}">
                <a16:creationId xmlns:a16="http://schemas.microsoft.com/office/drawing/2014/main" id="{A55423E0-F192-986B-F89B-03319659EEDC}"/>
              </a:ext>
            </a:extLst>
          </p:cNvPr>
          <p:cNvSpPr/>
          <p:nvPr/>
        </p:nvSpPr>
        <p:spPr>
          <a:xfrm>
            <a:off x="6454167" y="5155865"/>
            <a:ext cx="289894" cy="444987"/>
          </a:xfrm>
          <a:custGeom>
            <a:avLst/>
            <a:gdLst>
              <a:gd name="connsiteX0" fmla="*/ 608 w 289894"/>
              <a:gd name="connsiteY0" fmla="*/ 335 h 444987"/>
              <a:gd name="connsiteX1" fmla="*/ 133958 w 289894"/>
              <a:gd name="connsiteY1" fmla="*/ 146385 h 444987"/>
              <a:gd name="connsiteX2" fmla="*/ 241908 w 289894"/>
              <a:gd name="connsiteY2" fmla="*/ 314660 h 444987"/>
              <a:gd name="connsiteX3" fmla="*/ 289533 w 289894"/>
              <a:gd name="connsiteY3" fmla="*/ 444835 h 444987"/>
              <a:gd name="connsiteX4" fmla="*/ 219683 w 289894"/>
              <a:gd name="connsiteY4" fmla="*/ 289260 h 444987"/>
              <a:gd name="connsiteX5" fmla="*/ 226033 w 289894"/>
              <a:gd name="connsiteY5" fmla="*/ 308310 h 444987"/>
              <a:gd name="connsiteX6" fmla="*/ 156183 w 289894"/>
              <a:gd name="connsiteY6" fmla="*/ 187660 h 444987"/>
              <a:gd name="connsiteX7" fmla="*/ 168883 w 289894"/>
              <a:gd name="connsiteY7" fmla="*/ 203535 h 444987"/>
              <a:gd name="connsiteX8" fmla="*/ 79983 w 289894"/>
              <a:gd name="connsiteY8" fmla="*/ 89235 h 444987"/>
              <a:gd name="connsiteX9" fmla="*/ 83158 w 289894"/>
              <a:gd name="connsiteY9" fmla="*/ 105110 h 444987"/>
              <a:gd name="connsiteX10" fmla="*/ 608 w 289894"/>
              <a:gd name="connsiteY10" fmla="*/ 335 h 44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894" h="444987">
                <a:moveTo>
                  <a:pt x="608" y="335"/>
                </a:moveTo>
                <a:cubicBezTo>
                  <a:pt x="9075" y="7214"/>
                  <a:pt x="93741" y="93998"/>
                  <a:pt x="133958" y="146385"/>
                </a:cubicBezTo>
                <a:cubicBezTo>
                  <a:pt x="174175" y="198773"/>
                  <a:pt x="215979" y="264918"/>
                  <a:pt x="241908" y="314660"/>
                </a:cubicBezTo>
                <a:cubicBezTo>
                  <a:pt x="267837" y="364402"/>
                  <a:pt x="293237" y="449068"/>
                  <a:pt x="289533" y="444835"/>
                </a:cubicBezTo>
                <a:cubicBezTo>
                  <a:pt x="285829" y="440602"/>
                  <a:pt x="230266" y="312014"/>
                  <a:pt x="219683" y="289260"/>
                </a:cubicBezTo>
                <a:cubicBezTo>
                  <a:pt x="209100" y="266506"/>
                  <a:pt x="236616" y="325243"/>
                  <a:pt x="226033" y="308310"/>
                </a:cubicBezTo>
                <a:cubicBezTo>
                  <a:pt x="215450" y="291377"/>
                  <a:pt x="156183" y="187660"/>
                  <a:pt x="156183" y="187660"/>
                </a:cubicBezTo>
                <a:cubicBezTo>
                  <a:pt x="146658" y="170198"/>
                  <a:pt x="168883" y="203535"/>
                  <a:pt x="168883" y="203535"/>
                </a:cubicBezTo>
                <a:lnTo>
                  <a:pt x="79983" y="89235"/>
                </a:lnTo>
                <a:cubicBezTo>
                  <a:pt x="65695" y="72831"/>
                  <a:pt x="91625" y="115693"/>
                  <a:pt x="83158" y="105110"/>
                </a:cubicBezTo>
                <a:cubicBezTo>
                  <a:pt x="74691" y="94527"/>
                  <a:pt x="-7859" y="-6544"/>
                  <a:pt x="608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 2092">
            <a:extLst>
              <a:ext uri="{FF2B5EF4-FFF2-40B4-BE49-F238E27FC236}">
                <a16:creationId xmlns:a16="http://schemas.microsoft.com/office/drawing/2014/main" id="{B98D291D-3BE0-5912-F895-8013C9F13137}"/>
              </a:ext>
            </a:extLst>
          </p:cNvPr>
          <p:cNvSpPr/>
          <p:nvPr/>
        </p:nvSpPr>
        <p:spPr>
          <a:xfrm>
            <a:off x="5196821" y="5495249"/>
            <a:ext cx="315352" cy="334063"/>
          </a:xfrm>
          <a:custGeom>
            <a:avLst/>
            <a:gdLst>
              <a:gd name="connsiteX0" fmla="*/ 314979 w 315352"/>
              <a:gd name="connsiteY0" fmla="*/ 676 h 334063"/>
              <a:gd name="connsiteX1" fmla="*/ 156229 w 315352"/>
              <a:gd name="connsiteY1" fmla="*/ 127676 h 334063"/>
              <a:gd name="connsiteX2" fmla="*/ 191154 w 315352"/>
              <a:gd name="connsiteY2" fmla="*/ 86401 h 334063"/>
              <a:gd name="connsiteX3" fmla="*/ 64154 w 315352"/>
              <a:gd name="connsiteY3" fmla="*/ 207051 h 334063"/>
              <a:gd name="connsiteX4" fmla="*/ 7004 w 315352"/>
              <a:gd name="connsiteY4" fmla="*/ 261026 h 334063"/>
              <a:gd name="connsiteX5" fmla="*/ 48279 w 315352"/>
              <a:gd name="connsiteY5" fmla="*/ 334051 h 334063"/>
              <a:gd name="connsiteX6" fmla="*/ 654 w 315352"/>
              <a:gd name="connsiteY6" fmla="*/ 267376 h 334063"/>
              <a:gd name="connsiteX7" fmla="*/ 19704 w 315352"/>
              <a:gd name="connsiteY7" fmla="*/ 315001 h 334063"/>
              <a:gd name="connsiteX8" fmla="*/ 7004 w 315352"/>
              <a:gd name="connsiteY8" fmla="*/ 261026 h 334063"/>
              <a:gd name="connsiteX9" fmla="*/ 114954 w 315352"/>
              <a:gd name="connsiteY9" fmla="*/ 153076 h 334063"/>
              <a:gd name="connsiteX10" fmla="*/ 86379 w 315352"/>
              <a:gd name="connsiteY10" fmla="*/ 168951 h 334063"/>
              <a:gd name="connsiteX11" fmla="*/ 197504 w 315352"/>
              <a:gd name="connsiteY11" fmla="*/ 80051 h 334063"/>
              <a:gd name="connsiteX12" fmla="*/ 314979 w 315352"/>
              <a:gd name="connsiteY12" fmla="*/ 676 h 33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352" h="334063">
                <a:moveTo>
                  <a:pt x="314979" y="676"/>
                </a:moveTo>
                <a:cubicBezTo>
                  <a:pt x="308100" y="8614"/>
                  <a:pt x="176866" y="113389"/>
                  <a:pt x="156229" y="127676"/>
                </a:cubicBezTo>
                <a:cubicBezTo>
                  <a:pt x="135592" y="141963"/>
                  <a:pt x="206500" y="73172"/>
                  <a:pt x="191154" y="86401"/>
                </a:cubicBezTo>
                <a:cubicBezTo>
                  <a:pt x="175808" y="99630"/>
                  <a:pt x="64154" y="207051"/>
                  <a:pt x="64154" y="207051"/>
                </a:cubicBezTo>
                <a:cubicBezTo>
                  <a:pt x="33462" y="236155"/>
                  <a:pt x="9650" y="239859"/>
                  <a:pt x="7004" y="261026"/>
                </a:cubicBezTo>
                <a:cubicBezTo>
                  <a:pt x="4358" y="282193"/>
                  <a:pt x="49337" y="332993"/>
                  <a:pt x="48279" y="334051"/>
                </a:cubicBezTo>
                <a:cubicBezTo>
                  <a:pt x="47221" y="335109"/>
                  <a:pt x="5416" y="270551"/>
                  <a:pt x="654" y="267376"/>
                </a:cubicBezTo>
                <a:cubicBezTo>
                  <a:pt x="-4108" y="264201"/>
                  <a:pt x="18646" y="316059"/>
                  <a:pt x="19704" y="315001"/>
                </a:cubicBezTo>
                <a:cubicBezTo>
                  <a:pt x="20762" y="313943"/>
                  <a:pt x="-8871" y="288014"/>
                  <a:pt x="7004" y="261026"/>
                </a:cubicBezTo>
                <a:cubicBezTo>
                  <a:pt x="22879" y="234039"/>
                  <a:pt x="101725" y="168422"/>
                  <a:pt x="114954" y="153076"/>
                </a:cubicBezTo>
                <a:cubicBezTo>
                  <a:pt x="128183" y="137730"/>
                  <a:pt x="72621" y="181122"/>
                  <a:pt x="86379" y="168951"/>
                </a:cubicBezTo>
                <a:cubicBezTo>
                  <a:pt x="100137" y="156780"/>
                  <a:pt x="163108" y="103334"/>
                  <a:pt x="197504" y="80051"/>
                </a:cubicBezTo>
                <a:cubicBezTo>
                  <a:pt x="231900" y="56768"/>
                  <a:pt x="321858" y="-7262"/>
                  <a:pt x="314979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 2093">
            <a:extLst>
              <a:ext uri="{FF2B5EF4-FFF2-40B4-BE49-F238E27FC236}">
                <a16:creationId xmlns:a16="http://schemas.microsoft.com/office/drawing/2014/main" id="{B2DC6E79-2189-3129-EEDC-CB178710C380}"/>
              </a:ext>
            </a:extLst>
          </p:cNvPr>
          <p:cNvSpPr/>
          <p:nvPr/>
        </p:nvSpPr>
        <p:spPr>
          <a:xfrm>
            <a:off x="5520612" y="5301988"/>
            <a:ext cx="440548" cy="194280"/>
          </a:xfrm>
          <a:custGeom>
            <a:avLst/>
            <a:gdLst>
              <a:gd name="connsiteX0" fmla="*/ 435688 w 440548"/>
              <a:gd name="connsiteY0" fmla="*/ 6612 h 194280"/>
              <a:gd name="connsiteX1" fmla="*/ 134063 w 440548"/>
              <a:gd name="connsiteY1" fmla="*/ 114562 h 194280"/>
              <a:gd name="connsiteX2" fmla="*/ 213438 w 440548"/>
              <a:gd name="connsiteY2" fmla="*/ 73287 h 194280"/>
              <a:gd name="connsiteX3" fmla="*/ 713 w 440548"/>
              <a:gd name="connsiteY3" fmla="*/ 193937 h 194280"/>
              <a:gd name="connsiteX4" fmla="*/ 299163 w 440548"/>
              <a:gd name="connsiteY4" fmla="*/ 28837 h 194280"/>
              <a:gd name="connsiteX5" fmla="*/ 435688 w 440548"/>
              <a:gd name="connsiteY5" fmla="*/ 6612 h 19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548" h="194280">
                <a:moveTo>
                  <a:pt x="435688" y="6612"/>
                </a:moveTo>
                <a:cubicBezTo>
                  <a:pt x="408171" y="20900"/>
                  <a:pt x="171105" y="103450"/>
                  <a:pt x="134063" y="114562"/>
                </a:cubicBezTo>
                <a:cubicBezTo>
                  <a:pt x="97021" y="125674"/>
                  <a:pt x="235663" y="60058"/>
                  <a:pt x="213438" y="73287"/>
                </a:cubicBezTo>
                <a:cubicBezTo>
                  <a:pt x="191213" y="86516"/>
                  <a:pt x="-13574" y="201345"/>
                  <a:pt x="713" y="193937"/>
                </a:cubicBezTo>
                <a:cubicBezTo>
                  <a:pt x="15000" y="186529"/>
                  <a:pt x="230371" y="55825"/>
                  <a:pt x="299163" y="28837"/>
                </a:cubicBezTo>
                <a:cubicBezTo>
                  <a:pt x="367955" y="1849"/>
                  <a:pt x="463205" y="-7676"/>
                  <a:pt x="435688" y="6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 2094">
            <a:extLst>
              <a:ext uri="{FF2B5EF4-FFF2-40B4-BE49-F238E27FC236}">
                <a16:creationId xmlns:a16="http://schemas.microsoft.com/office/drawing/2014/main" id="{7951EFFE-97F4-3E0E-D448-A2BC880A206A}"/>
              </a:ext>
            </a:extLst>
          </p:cNvPr>
          <p:cNvSpPr/>
          <p:nvPr/>
        </p:nvSpPr>
        <p:spPr>
          <a:xfrm>
            <a:off x="5994228" y="5278047"/>
            <a:ext cx="572943" cy="313332"/>
          </a:xfrm>
          <a:custGeom>
            <a:avLst/>
            <a:gdLst>
              <a:gd name="connsiteX0" fmla="*/ 172 w 572943"/>
              <a:gd name="connsiteY0" fmla="*/ 68653 h 313332"/>
              <a:gd name="connsiteX1" fmla="*/ 193847 w 572943"/>
              <a:gd name="connsiteY1" fmla="*/ 21028 h 313332"/>
              <a:gd name="connsiteX2" fmla="*/ 336722 w 572943"/>
              <a:gd name="connsiteY2" fmla="*/ 94053 h 313332"/>
              <a:gd name="connsiteX3" fmla="*/ 336722 w 572943"/>
              <a:gd name="connsiteY3" fmla="*/ 68653 h 313332"/>
              <a:gd name="connsiteX4" fmla="*/ 536747 w 572943"/>
              <a:gd name="connsiteY4" fmla="*/ 233753 h 313332"/>
              <a:gd name="connsiteX5" fmla="*/ 552622 w 572943"/>
              <a:gd name="connsiteY5" fmla="*/ 255978 h 313332"/>
              <a:gd name="connsiteX6" fmla="*/ 565322 w 572943"/>
              <a:gd name="connsiteY6" fmla="*/ 313128 h 313332"/>
              <a:gd name="connsiteX7" fmla="*/ 558972 w 572943"/>
              <a:gd name="connsiteY7" fmla="*/ 233753 h 313332"/>
              <a:gd name="connsiteX8" fmla="*/ 406572 w 572943"/>
              <a:gd name="connsiteY8" fmla="*/ 103578 h 313332"/>
              <a:gd name="connsiteX9" fmla="*/ 470072 w 572943"/>
              <a:gd name="connsiteY9" fmla="*/ 163903 h 313332"/>
              <a:gd name="connsiteX10" fmla="*/ 228772 w 572943"/>
              <a:gd name="connsiteY10" fmla="*/ 1978 h 313332"/>
              <a:gd name="connsiteX11" fmla="*/ 172 w 572943"/>
              <a:gd name="connsiteY11" fmla="*/ 68653 h 31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2943" h="313332">
                <a:moveTo>
                  <a:pt x="172" y="68653"/>
                </a:moveTo>
                <a:cubicBezTo>
                  <a:pt x="-5649" y="71828"/>
                  <a:pt x="137755" y="16795"/>
                  <a:pt x="193847" y="21028"/>
                </a:cubicBezTo>
                <a:cubicBezTo>
                  <a:pt x="249939" y="25261"/>
                  <a:pt x="312910" y="86116"/>
                  <a:pt x="336722" y="94053"/>
                </a:cubicBezTo>
                <a:cubicBezTo>
                  <a:pt x="360535" y="101991"/>
                  <a:pt x="303385" y="45370"/>
                  <a:pt x="336722" y="68653"/>
                </a:cubicBezTo>
                <a:cubicBezTo>
                  <a:pt x="370059" y="91936"/>
                  <a:pt x="536747" y="233753"/>
                  <a:pt x="536747" y="233753"/>
                </a:cubicBezTo>
                <a:cubicBezTo>
                  <a:pt x="572730" y="264974"/>
                  <a:pt x="547860" y="242749"/>
                  <a:pt x="552622" y="255978"/>
                </a:cubicBezTo>
                <a:cubicBezTo>
                  <a:pt x="557384" y="269207"/>
                  <a:pt x="564264" y="316832"/>
                  <a:pt x="565322" y="313128"/>
                </a:cubicBezTo>
                <a:cubicBezTo>
                  <a:pt x="566380" y="309424"/>
                  <a:pt x="585430" y="268678"/>
                  <a:pt x="558972" y="233753"/>
                </a:cubicBezTo>
                <a:cubicBezTo>
                  <a:pt x="532514" y="198828"/>
                  <a:pt x="421388" y="115220"/>
                  <a:pt x="406572" y="103578"/>
                </a:cubicBezTo>
                <a:cubicBezTo>
                  <a:pt x="391756" y="91936"/>
                  <a:pt x="499705" y="180836"/>
                  <a:pt x="470072" y="163903"/>
                </a:cubicBezTo>
                <a:cubicBezTo>
                  <a:pt x="440439" y="146970"/>
                  <a:pt x="310264" y="17324"/>
                  <a:pt x="228772" y="1978"/>
                </a:cubicBezTo>
                <a:cubicBezTo>
                  <a:pt x="147280" y="-13368"/>
                  <a:pt x="5993" y="65478"/>
                  <a:pt x="172" y="68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 2095">
            <a:extLst>
              <a:ext uri="{FF2B5EF4-FFF2-40B4-BE49-F238E27FC236}">
                <a16:creationId xmlns:a16="http://schemas.microsoft.com/office/drawing/2014/main" id="{8D16B526-4BA1-F9DF-EDA1-E611ADE0144F}"/>
              </a:ext>
            </a:extLst>
          </p:cNvPr>
          <p:cNvSpPr/>
          <p:nvPr/>
        </p:nvSpPr>
        <p:spPr>
          <a:xfrm>
            <a:off x="6572136" y="5616511"/>
            <a:ext cx="133590" cy="66742"/>
          </a:xfrm>
          <a:custGeom>
            <a:avLst/>
            <a:gdLst>
              <a:gd name="connsiteX0" fmla="*/ 114 w 133590"/>
              <a:gd name="connsiteY0" fmla="*/ 3239 h 66742"/>
              <a:gd name="connsiteX1" fmla="*/ 63614 w 133590"/>
              <a:gd name="connsiteY1" fmla="*/ 66739 h 66742"/>
              <a:gd name="connsiteX2" fmla="*/ 133464 w 133590"/>
              <a:gd name="connsiteY2" fmla="*/ 64 h 66742"/>
              <a:gd name="connsiteX3" fmla="*/ 79489 w 133590"/>
              <a:gd name="connsiteY3" fmla="*/ 54039 h 66742"/>
              <a:gd name="connsiteX4" fmla="*/ 114 w 133590"/>
              <a:gd name="connsiteY4" fmla="*/ 3239 h 6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90" h="66742">
                <a:moveTo>
                  <a:pt x="114" y="3239"/>
                </a:moveTo>
                <a:cubicBezTo>
                  <a:pt x="-2532" y="5356"/>
                  <a:pt x="41389" y="67268"/>
                  <a:pt x="63614" y="66739"/>
                </a:cubicBezTo>
                <a:cubicBezTo>
                  <a:pt x="85839" y="66210"/>
                  <a:pt x="130818" y="2181"/>
                  <a:pt x="133464" y="64"/>
                </a:cubicBezTo>
                <a:cubicBezTo>
                  <a:pt x="136110" y="-2053"/>
                  <a:pt x="96422" y="48218"/>
                  <a:pt x="79489" y="54039"/>
                </a:cubicBezTo>
                <a:cubicBezTo>
                  <a:pt x="62556" y="59860"/>
                  <a:pt x="2760" y="1122"/>
                  <a:pt x="114" y="3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 2096">
            <a:extLst>
              <a:ext uri="{FF2B5EF4-FFF2-40B4-BE49-F238E27FC236}">
                <a16:creationId xmlns:a16="http://schemas.microsoft.com/office/drawing/2014/main" id="{02ACBFE5-0E7F-DC9A-74B2-416384A3C2D2}"/>
              </a:ext>
            </a:extLst>
          </p:cNvPr>
          <p:cNvSpPr/>
          <p:nvPr/>
        </p:nvSpPr>
        <p:spPr>
          <a:xfrm>
            <a:off x="6660242" y="5591171"/>
            <a:ext cx="102317" cy="152534"/>
          </a:xfrm>
          <a:custGeom>
            <a:avLst/>
            <a:gdLst>
              <a:gd name="connsiteX0" fmla="*/ 77108 w 102317"/>
              <a:gd name="connsiteY0" fmla="*/ 4 h 152534"/>
              <a:gd name="connsiteX1" fmla="*/ 99333 w 102317"/>
              <a:gd name="connsiteY1" fmla="*/ 73029 h 152534"/>
              <a:gd name="connsiteX2" fmla="*/ 908 w 102317"/>
              <a:gd name="connsiteY2" fmla="*/ 152404 h 152534"/>
              <a:gd name="connsiteX3" fmla="*/ 48533 w 102317"/>
              <a:gd name="connsiteY3" fmla="*/ 92079 h 152534"/>
              <a:gd name="connsiteX4" fmla="*/ 16783 w 102317"/>
              <a:gd name="connsiteY4" fmla="*/ 104779 h 152534"/>
              <a:gd name="connsiteX5" fmla="*/ 80283 w 102317"/>
              <a:gd name="connsiteY5" fmla="*/ 76204 h 152534"/>
              <a:gd name="connsiteX6" fmla="*/ 77108 w 102317"/>
              <a:gd name="connsiteY6" fmla="*/ 4 h 15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317" h="152534">
                <a:moveTo>
                  <a:pt x="77108" y="4"/>
                </a:moveTo>
                <a:cubicBezTo>
                  <a:pt x="80283" y="-525"/>
                  <a:pt x="112033" y="47629"/>
                  <a:pt x="99333" y="73029"/>
                </a:cubicBezTo>
                <a:cubicBezTo>
                  <a:pt x="86633" y="98429"/>
                  <a:pt x="9375" y="149229"/>
                  <a:pt x="908" y="152404"/>
                </a:cubicBezTo>
                <a:cubicBezTo>
                  <a:pt x="-7559" y="155579"/>
                  <a:pt x="45887" y="100016"/>
                  <a:pt x="48533" y="92079"/>
                </a:cubicBezTo>
                <a:cubicBezTo>
                  <a:pt x="51179" y="84142"/>
                  <a:pt x="11491" y="107425"/>
                  <a:pt x="16783" y="104779"/>
                </a:cubicBezTo>
                <a:cubicBezTo>
                  <a:pt x="22075" y="102133"/>
                  <a:pt x="70758" y="88375"/>
                  <a:pt x="80283" y="76204"/>
                </a:cubicBezTo>
                <a:cubicBezTo>
                  <a:pt x="89808" y="64033"/>
                  <a:pt x="73933" y="533"/>
                  <a:pt x="7710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 2097">
            <a:extLst>
              <a:ext uri="{FF2B5EF4-FFF2-40B4-BE49-F238E27FC236}">
                <a16:creationId xmlns:a16="http://schemas.microsoft.com/office/drawing/2014/main" id="{0ED58F1D-4D1A-4E1A-4DA7-5756D57F0730}"/>
              </a:ext>
            </a:extLst>
          </p:cNvPr>
          <p:cNvSpPr/>
          <p:nvPr/>
        </p:nvSpPr>
        <p:spPr>
          <a:xfrm>
            <a:off x="5075243" y="5723781"/>
            <a:ext cx="195637" cy="143346"/>
          </a:xfrm>
          <a:custGeom>
            <a:avLst/>
            <a:gdLst>
              <a:gd name="connsiteX0" fmla="*/ 1582 w 195637"/>
              <a:gd name="connsiteY0" fmla="*/ 744 h 143346"/>
              <a:gd name="connsiteX1" fmla="*/ 42857 w 195637"/>
              <a:gd name="connsiteY1" fmla="*/ 73769 h 143346"/>
              <a:gd name="connsiteX2" fmla="*/ 195257 w 195637"/>
              <a:gd name="connsiteY2" fmla="*/ 140444 h 143346"/>
              <a:gd name="connsiteX3" fmla="*/ 84132 w 195637"/>
              <a:gd name="connsiteY3" fmla="*/ 121394 h 143346"/>
              <a:gd name="connsiteX4" fmla="*/ 1582 w 195637"/>
              <a:gd name="connsiteY4" fmla="*/ 744 h 1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637" h="143346">
                <a:moveTo>
                  <a:pt x="1582" y="744"/>
                </a:moveTo>
                <a:cubicBezTo>
                  <a:pt x="-5297" y="-7194"/>
                  <a:pt x="10578" y="50486"/>
                  <a:pt x="42857" y="73769"/>
                </a:cubicBezTo>
                <a:cubicBezTo>
                  <a:pt x="75136" y="97052"/>
                  <a:pt x="188378" y="132506"/>
                  <a:pt x="195257" y="140444"/>
                </a:cubicBezTo>
                <a:cubicBezTo>
                  <a:pt x="202136" y="148382"/>
                  <a:pt x="113765" y="139386"/>
                  <a:pt x="84132" y="121394"/>
                </a:cubicBezTo>
                <a:cubicBezTo>
                  <a:pt x="54499" y="103402"/>
                  <a:pt x="8461" y="8682"/>
                  <a:pt x="1582" y="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 2098">
            <a:extLst>
              <a:ext uri="{FF2B5EF4-FFF2-40B4-BE49-F238E27FC236}">
                <a16:creationId xmlns:a16="http://schemas.microsoft.com/office/drawing/2014/main" id="{E49A3612-7729-6E48-1B05-B350F145B118}"/>
              </a:ext>
            </a:extLst>
          </p:cNvPr>
          <p:cNvSpPr/>
          <p:nvPr/>
        </p:nvSpPr>
        <p:spPr>
          <a:xfrm>
            <a:off x="5202784" y="5717566"/>
            <a:ext cx="832593" cy="86334"/>
          </a:xfrm>
          <a:custGeom>
            <a:avLst/>
            <a:gdLst>
              <a:gd name="connsiteX0" fmla="*/ 1041 w 832593"/>
              <a:gd name="connsiteY0" fmla="*/ 86334 h 86334"/>
              <a:gd name="connsiteX1" fmla="*/ 455066 w 832593"/>
              <a:gd name="connsiteY1" fmla="*/ 29184 h 86334"/>
              <a:gd name="connsiteX2" fmla="*/ 826541 w 832593"/>
              <a:gd name="connsiteY2" fmla="*/ 6959 h 86334"/>
              <a:gd name="connsiteX3" fmla="*/ 667791 w 832593"/>
              <a:gd name="connsiteY3" fmla="*/ 609 h 86334"/>
              <a:gd name="connsiteX4" fmla="*/ 436016 w 832593"/>
              <a:gd name="connsiteY4" fmla="*/ 19659 h 86334"/>
              <a:gd name="connsiteX5" fmla="*/ 505866 w 832593"/>
              <a:gd name="connsiteY5" fmla="*/ 10134 h 86334"/>
              <a:gd name="connsiteX6" fmla="*/ 334416 w 832593"/>
              <a:gd name="connsiteY6" fmla="*/ 29184 h 86334"/>
              <a:gd name="connsiteX7" fmla="*/ 1041 w 832593"/>
              <a:gd name="connsiteY7" fmla="*/ 86334 h 8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93" h="86334">
                <a:moveTo>
                  <a:pt x="1041" y="86334"/>
                </a:moveTo>
                <a:cubicBezTo>
                  <a:pt x="21149" y="86334"/>
                  <a:pt x="317483" y="42413"/>
                  <a:pt x="455066" y="29184"/>
                </a:cubicBezTo>
                <a:cubicBezTo>
                  <a:pt x="592649" y="15955"/>
                  <a:pt x="791087" y="11721"/>
                  <a:pt x="826541" y="6959"/>
                </a:cubicBezTo>
                <a:cubicBezTo>
                  <a:pt x="861995" y="2197"/>
                  <a:pt x="732878" y="-1508"/>
                  <a:pt x="667791" y="609"/>
                </a:cubicBezTo>
                <a:cubicBezTo>
                  <a:pt x="602704" y="2726"/>
                  <a:pt x="463003" y="18072"/>
                  <a:pt x="436016" y="19659"/>
                </a:cubicBezTo>
                <a:cubicBezTo>
                  <a:pt x="409029" y="21246"/>
                  <a:pt x="522799" y="8546"/>
                  <a:pt x="505866" y="10134"/>
                </a:cubicBezTo>
                <a:cubicBezTo>
                  <a:pt x="488933" y="11721"/>
                  <a:pt x="411145" y="18601"/>
                  <a:pt x="334416" y="29184"/>
                </a:cubicBezTo>
                <a:cubicBezTo>
                  <a:pt x="257687" y="39767"/>
                  <a:pt x="-19067" y="86334"/>
                  <a:pt x="1041" y="86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 2099">
            <a:extLst>
              <a:ext uri="{FF2B5EF4-FFF2-40B4-BE49-F238E27FC236}">
                <a16:creationId xmlns:a16="http://schemas.microsoft.com/office/drawing/2014/main" id="{4365EAB8-E1B7-238A-0EBB-4B7F53D23BF3}"/>
              </a:ext>
            </a:extLst>
          </p:cNvPr>
          <p:cNvSpPr/>
          <p:nvPr/>
        </p:nvSpPr>
        <p:spPr>
          <a:xfrm>
            <a:off x="6065378" y="5701904"/>
            <a:ext cx="593089" cy="29213"/>
          </a:xfrm>
          <a:custGeom>
            <a:avLst/>
            <a:gdLst>
              <a:gd name="connsiteX0" fmla="*/ 2047 w 593089"/>
              <a:gd name="connsiteY0" fmla="*/ 6746 h 29213"/>
              <a:gd name="connsiteX1" fmla="*/ 322722 w 593089"/>
              <a:gd name="connsiteY1" fmla="*/ 13096 h 29213"/>
              <a:gd name="connsiteX2" fmla="*/ 259222 w 593089"/>
              <a:gd name="connsiteY2" fmla="*/ 9921 h 29213"/>
              <a:gd name="connsiteX3" fmla="*/ 468772 w 593089"/>
              <a:gd name="connsiteY3" fmla="*/ 396 h 29213"/>
              <a:gd name="connsiteX4" fmla="*/ 589422 w 593089"/>
              <a:gd name="connsiteY4" fmla="*/ 3571 h 29213"/>
              <a:gd name="connsiteX5" fmla="*/ 332247 w 593089"/>
              <a:gd name="connsiteY5" fmla="*/ 19446 h 29213"/>
              <a:gd name="connsiteX6" fmla="*/ 360822 w 593089"/>
              <a:gd name="connsiteY6" fmla="*/ 25796 h 29213"/>
              <a:gd name="connsiteX7" fmla="*/ 192547 w 593089"/>
              <a:gd name="connsiteY7" fmla="*/ 28971 h 29213"/>
              <a:gd name="connsiteX8" fmla="*/ 2047 w 593089"/>
              <a:gd name="connsiteY8" fmla="*/ 6746 h 2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089" h="29213">
                <a:moveTo>
                  <a:pt x="2047" y="6746"/>
                </a:moveTo>
                <a:cubicBezTo>
                  <a:pt x="23743" y="4100"/>
                  <a:pt x="279860" y="12567"/>
                  <a:pt x="322722" y="13096"/>
                </a:cubicBezTo>
                <a:cubicBezTo>
                  <a:pt x="365584" y="13625"/>
                  <a:pt x="234880" y="12038"/>
                  <a:pt x="259222" y="9921"/>
                </a:cubicBezTo>
                <a:cubicBezTo>
                  <a:pt x="283564" y="7804"/>
                  <a:pt x="413739" y="1454"/>
                  <a:pt x="468772" y="396"/>
                </a:cubicBezTo>
                <a:cubicBezTo>
                  <a:pt x="523805" y="-662"/>
                  <a:pt x="612176" y="396"/>
                  <a:pt x="589422" y="3571"/>
                </a:cubicBezTo>
                <a:cubicBezTo>
                  <a:pt x="566668" y="6746"/>
                  <a:pt x="370347" y="15742"/>
                  <a:pt x="332247" y="19446"/>
                </a:cubicBezTo>
                <a:cubicBezTo>
                  <a:pt x="294147" y="23150"/>
                  <a:pt x="384105" y="24209"/>
                  <a:pt x="360822" y="25796"/>
                </a:cubicBezTo>
                <a:cubicBezTo>
                  <a:pt x="337539" y="27384"/>
                  <a:pt x="248109" y="30029"/>
                  <a:pt x="192547" y="28971"/>
                </a:cubicBezTo>
                <a:cubicBezTo>
                  <a:pt x="136985" y="27913"/>
                  <a:pt x="-19649" y="9392"/>
                  <a:pt x="2047" y="6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 2100">
            <a:extLst>
              <a:ext uri="{FF2B5EF4-FFF2-40B4-BE49-F238E27FC236}">
                <a16:creationId xmlns:a16="http://schemas.microsoft.com/office/drawing/2014/main" id="{6DA797D4-5A71-328B-B484-2C72AB0C78A6}"/>
              </a:ext>
            </a:extLst>
          </p:cNvPr>
          <p:cNvSpPr/>
          <p:nvPr/>
        </p:nvSpPr>
        <p:spPr>
          <a:xfrm>
            <a:off x="6117949" y="5734050"/>
            <a:ext cx="546758" cy="155664"/>
          </a:xfrm>
          <a:custGeom>
            <a:avLst/>
            <a:gdLst>
              <a:gd name="connsiteX0" fmla="*/ 546376 w 546758"/>
              <a:gd name="connsiteY0" fmla="*/ 0 h 155664"/>
              <a:gd name="connsiteX1" fmla="*/ 333651 w 546758"/>
              <a:gd name="connsiteY1" fmla="*/ 127000 h 155664"/>
              <a:gd name="connsiteX2" fmla="*/ 127276 w 546758"/>
              <a:gd name="connsiteY2" fmla="*/ 155575 h 155664"/>
              <a:gd name="connsiteX3" fmla="*/ 225701 w 546758"/>
              <a:gd name="connsiteY3" fmla="*/ 136525 h 155664"/>
              <a:gd name="connsiteX4" fmla="*/ 276 w 546758"/>
              <a:gd name="connsiteY4" fmla="*/ 152400 h 155664"/>
              <a:gd name="connsiteX5" fmla="*/ 279676 w 546758"/>
              <a:gd name="connsiteY5" fmla="*/ 127000 h 155664"/>
              <a:gd name="connsiteX6" fmla="*/ 546376 w 546758"/>
              <a:gd name="connsiteY6" fmla="*/ 0 h 15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758" h="155664">
                <a:moveTo>
                  <a:pt x="546376" y="0"/>
                </a:moveTo>
                <a:cubicBezTo>
                  <a:pt x="555372" y="0"/>
                  <a:pt x="403501" y="101071"/>
                  <a:pt x="333651" y="127000"/>
                </a:cubicBezTo>
                <a:cubicBezTo>
                  <a:pt x="263801" y="152929"/>
                  <a:pt x="145268" y="153988"/>
                  <a:pt x="127276" y="155575"/>
                </a:cubicBezTo>
                <a:cubicBezTo>
                  <a:pt x="109284" y="157163"/>
                  <a:pt x="246868" y="137054"/>
                  <a:pt x="225701" y="136525"/>
                </a:cubicBezTo>
                <a:cubicBezTo>
                  <a:pt x="204534" y="135996"/>
                  <a:pt x="-8720" y="153987"/>
                  <a:pt x="276" y="152400"/>
                </a:cubicBezTo>
                <a:cubicBezTo>
                  <a:pt x="9272" y="150813"/>
                  <a:pt x="192893" y="150812"/>
                  <a:pt x="279676" y="127000"/>
                </a:cubicBezTo>
                <a:cubicBezTo>
                  <a:pt x="366459" y="103188"/>
                  <a:pt x="537380" y="0"/>
                  <a:pt x="5463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 2101">
            <a:extLst>
              <a:ext uri="{FF2B5EF4-FFF2-40B4-BE49-F238E27FC236}">
                <a16:creationId xmlns:a16="http://schemas.microsoft.com/office/drawing/2014/main" id="{E1D4B380-A2F1-1058-684F-417BA7B31CE7}"/>
              </a:ext>
            </a:extLst>
          </p:cNvPr>
          <p:cNvSpPr/>
          <p:nvPr/>
        </p:nvSpPr>
        <p:spPr>
          <a:xfrm>
            <a:off x="5286288" y="5835359"/>
            <a:ext cx="743051" cy="56379"/>
          </a:xfrm>
          <a:custGeom>
            <a:avLst/>
            <a:gdLst>
              <a:gd name="connsiteX0" fmla="*/ 87 w 743051"/>
              <a:gd name="connsiteY0" fmla="*/ 6641 h 56379"/>
              <a:gd name="connsiteX1" fmla="*/ 206462 w 743051"/>
              <a:gd name="connsiteY1" fmla="*/ 16166 h 56379"/>
              <a:gd name="connsiteX2" fmla="*/ 469987 w 743051"/>
              <a:gd name="connsiteY2" fmla="*/ 54266 h 56379"/>
              <a:gd name="connsiteX3" fmla="*/ 412837 w 743051"/>
              <a:gd name="connsiteY3" fmla="*/ 51091 h 56379"/>
              <a:gd name="connsiteX4" fmla="*/ 743037 w 743051"/>
              <a:gd name="connsiteY4" fmla="*/ 47916 h 56379"/>
              <a:gd name="connsiteX5" fmla="*/ 425537 w 743051"/>
              <a:gd name="connsiteY5" fmla="*/ 38391 h 56379"/>
              <a:gd name="connsiteX6" fmla="*/ 184237 w 743051"/>
              <a:gd name="connsiteY6" fmla="*/ 291 h 56379"/>
              <a:gd name="connsiteX7" fmla="*/ 87 w 743051"/>
              <a:gd name="connsiteY7" fmla="*/ 6641 h 5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051" h="56379">
                <a:moveTo>
                  <a:pt x="87" y="6641"/>
                </a:moveTo>
                <a:cubicBezTo>
                  <a:pt x="3791" y="9287"/>
                  <a:pt x="128145" y="8229"/>
                  <a:pt x="206462" y="16166"/>
                </a:cubicBezTo>
                <a:cubicBezTo>
                  <a:pt x="284779" y="24103"/>
                  <a:pt x="435591" y="48445"/>
                  <a:pt x="469987" y="54266"/>
                </a:cubicBezTo>
                <a:cubicBezTo>
                  <a:pt x="504383" y="60087"/>
                  <a:pt x="367329" y="52149"/>
                  <a:pt x="412837" y="51091"/>
                </a:cubicBezTo>
                <a:cubicBezTo>
                  <a:pt x="458345" y="50033"/>
                  <a:pt x="740920" y="50033"/>
                  <a:pt x="743037" y="47916"/>
                </a:cubicBezTo>
                <a:cubicBezTo>
                  <a:pt x="745154" y="45799"/>
                  <a:pt x="518670" y="46328"/>
                  <a:pt x="425537" y="38391"/>
                </a:cubicBezTo>
                <a:cubicBezTo>
                  <a:pt x="332404" y="30454"/>
                  <a:pt x="257791" y="1878"/>
                  <a:pt x="184237" y="291"/>
                </a:cubicBezTo>
                <a:cubicBezTo>
                  <a:pt x="110683" y="-1297"/>
                  <a:pt x="-3617" y="3995"/>
                  <a:pt x="87" y="6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 2103">
            <a:extLst>
              <a:ext uri="{FF2B5EF4-FFF2-40B4-BE49-F238E27FC236}">
                <a16:creationId xmlns:a16="http://schemas.microsoft.com/office/drawing/2014/main" id="{CA6A3248-3CC2-DA79-BD9D-FBB316EA2678}"/>
              </a:ext>
            </a:extLst>
          </p:cNvPr>
          <p:cNvSpPr/>
          <p:nvPr/>
        </p:nvSpPr>
        <p:spPr>
          <a:xfrm>
            <a:off x="5672905" y="5464123"/>
            <a:ext cx="305891" cy="90010"/>
          </a:xfrm>
          <a:custGeom>
            <a:avLst/>
            <a:gdLst>
              <a:gd name="connsiteX0" fmla="*/ 820 w 305891"/>
              <a:gd name="connsiteY0" fmla="*/ 52 h 90010"/>
              <a:gd name="connsiteX1" fmla="*/ 38920 w 305891"/>
              <a:gd name="connsiteY1" fmla="*/ 73077 h 90010"/>
              <a:gd name="connsiteX2" fmla="*/ 105595 w 305891"/>
              <a:gd name="connsiteY2" fmla="*/ 73077 h 90010"/>
              <a:gd name="connsiteX3" fmla="*/ 305620 w 305891"/>
              <a:gd name="connsiteY3" fmla="*/ 63552 h 90010"/>
              <a:gd name="connsiteX4" fmla="*/ 146870 w 305891"/>
              <a:gd name="connsiteY4" fmla="*/ 85777 h 90010"/>
              <a:gd name="connsiteX5" fmla="*/ 67495 w 305891"/>
              <a:gd name="connsiteY5" fmla="*/ 85777 h 90010"/>
              <a:gd name="connsiteX6" fmla="*/ 73845 w 305891"/>
              <a:gd name="connsiteY6" fmla="*/ 85777 h 90010"/>
              <a:gd name="connsiteX7" fmla="*/ 820 w 305891"/>
              <a:gd name="connsiteY7" fmla="*/ 52 h 9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91" h="90010">
                <a:moveTo>
                  <a:pt x="820" y="52"/>
                </a:moveTo>
                <a:cubicBezTo>
                  <a:pt x="-5001" y="-2065"/>
                  <a:pt x="21458" y="60906"/>
                  <a:pt x="38920" y="73077"/>
                </a:cubicBezTo>
                <a:cubicBezTo>
                  <a:pt x="56382" y="85248"/>
                  <a:pt x="61145" y="74665"/>
                  <a:pt x="105595" y="73077"/>
                </a:cubicBezTo>
                <a:cubicBezTo>
                  <a:pt x="150045" y="71490"/>
                  <a:pt x="298741" y="61435"/>
                  <a:pt x="305620" y="63552"/>
                </a:cubicBezTo>
                <a:cubicBezTo>
                  <a:pt x="312499" y="65669"/>
                  <a:pt x="186557" y="82073"/>
                  <a:pt x="146870" y="85777"/>
                </a:cubicBezTo>
                <a:cubicBezTo>
                  <a:pt x="107183" y="89481"/>
                  <a:pt x="67495" y="85777"/>
                  <a:pt x="67495" y="85777"/>
                </a:cubicBezTo>
                <a:cubicBezTo>
                  <a:pt x="55324" y="85777"/>
                  <a:pt x="81253" y="95302"/>
                  <a:pt x="73845" y="85777"/>
                </a:cubicBezTo>
                <a:cubicBezTo>
                  <a:pt x="66437" y="76252"/>
                  <a:pt x="6641" y="2169"/>
                  <a:pt x="82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 2105">
            <a:extLst>
              <a:ext uri="{FF2B5EF4-FFF2-40B4-BE49-F238E27FC236}">
                <a16:creationId xmlns:a16="http://schemas.microsoft.com/office/drawing/2014/main" id="{83B4D611-CC2B-7CC1-0A6A-CA5E97BE0B40}"/>
              </a:ext>
            </a:extLst>
          </p:cNvPr>
          <p:cNvSpPr/>
          <p:nvPr/>
        </p:nvSpPr>
        <p:spPr>
          <a:xfrm>
            <a:off x="5480042" y="5476862"/>
            <a:ext cx="197718" cy="117499"/>
          </a:xfrm>
          <a:custGeom>
            <a:avLst/>
            <a:gdLst>
              <a:gd name="connsiteX0" fmla="*/ 187333 w 197718"/>
              <a:gd name="connsiteY0" fmla="*/ 13 h 117499"/>
              <a:gd name="connsiteX1" fmla="*/ 190508 w 197718"/>
              <a:gd name="connsiteY1" fmla="*/ 76213 h 117499"/>
              <a:gd name="connsiteX2" fmla="*/ 165108 w 197718"/>
              <a:gd name="connsiteY2" fmla="*/ 85738 h 117499"/>
              <a:gd name="connsiteX3" fmla="*/ 101608 w 197718"/>
              <a:gd name="connsiteY3" fmla="*/ 111138 h 117499"/>
              <a:gd name="connsiteX4" fmla="*/ 57158 w 197718"/>
              <a:gd name="connsiteY4" fmla="*/ 111138 h 117499"/>
              <a:gd name="connsiteX5" fmla="*/ 8 w 197718"/>
              <a:gd name="connsiteY5" fmla="*/ 98438 h 117499"/>
              <a:gd name="connsiteX6" fmla="*/ 53983 w 197718"/>
              <a:gd name="connsiteY6" fmla="*/ 117488 h 117499"/>
              <a:gd name="connsiteX7" fmla="*/ 174633 w 197718"/>
              <a:gd name="connsiteY7" fmla="*/ 95263 h 117499"/>
              <a:gd name="connsiteX8" fmla="*/ 196858 w 197718"/>
              <a:gd name="connsiteY8" fmla="*/ 82563 h 117499"/>
              <a:gd name="connsiteX9" fmla="*/ 187333 w 197718"/>
              <a:gd name="connsiteY9" fmla="*/ 13 h 11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718" h="117499">
                <a:moveTo>
                  <a:pt x="187333" y="13"/>
                </a:moveTo>
                <a:cubicBezTo>
                  <a:pt x="186275" y="-1045"/>
                  <a:pt x="194212" y="61926"/>
                  <a:pt x="190508" y="76213"/>
                </a:cubicBezTo>
                <a:cubicBezTo>
                  <a:pt x="186804" y="90500"/>
                  <a:pt x="165108" y="85738"/>
                  <a:pt x="165108" y="85738"/>
                </a:cubicBezTo>
                <a:cubicBezTo>
                  <a:pt x="150291" y="91559"/>
                  <a:pt x="119600" y="106905"/>
                  <a:pt x="101608" y="111138"/>
                </a:cubicBezTo>
                <a:cubicBezTo>
                  <a:pt x="83616" y="115371"/>
                  <a:pt x="74091" y="113255"/>
                  <a:pt x="57158" y="111138"/>
                </a:cubicBezTo>
                <a:cubicBezTo>
                  <a:pt x="40225" y="109021"/>
                  <a:pt x="537" y="97380"/>
                  <a:pt x="8" y="98438"/>
                </a:cubicBezTo>
                <a:cubicBezTo>
                  <a:pt x="-521" y="99496"/>
                  <a:pt x="24879" y="118017"/>
                  <a:pt x="53983" y="117488"/>
                </a:cubicBezTo>
                <a:cubicBezTo>
                  <a:pt x="83087" y="116959"/>
                  <a:pt x="150820" y="101084"/>
                  <a:pt x="174633" y="95263"/>
                </a:cubicBezTo>
                <a:cubicBezTo>
                  <a:pt x="198446" y="89442"/>
                  <a:pt x="192625" y="92617"/>
                  <a:pt x="196858" y="82563"/>
                </a:cubicBezTo>
                <a:cubicBezTo>
                  <a:pt x="201091" y="72509"/>
                  <a:pt x="188391" y="1071"/>
                  <a:pt x="18733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 2106">
            <a:extLst>
              <a:ext uri="{FF2B5EF4-FFF2-40B4-BE49-F238E27FC236}">
                <a16:creationId xmlns:a16="http://schemas.microsoft.com/office/drawing/2014/main" id="{B80042A9-E01C-3306-3C2A-DD2AB614D46C}"/>
              </a:ext>
            </a:extLst>
          </p:cNvPr>
          <p:cNvSpPr/>
          <p:nvPr/>
        </p:nvSpPr>
        <p:spPr>
          <a:xfrm>
            <a:off x="6245170" y="5489341"/>
            <a:ext cx="184391" cy="44738"/>
          </a:xfrm>
          <a:custGeom>
            <a:avLst/>
            <a:gdLst>
              <a:gd name="connsiteX0" fmla="*/ 55 w 184391"/>
              <a:gd name="connsiteY0" fmla="*/ 234 h 44738"/>
              <a:gd name="connsiteX1" fmla="*/ 120705 w 184391"/>
              <a:gd name="connsiteY1" fmla="*/ 44684 h 44738"/>
              <a:gd name="connsiteX2" fmla="*/ 184205 w 184391"/>
              <a:gd name="connsiteY2" fmla="*/ 9759 h 44738"/>
              <a:gd name="connsiteX3" fmla="*/ 136580 w 184391"/>
              <a:gd name="connsiteY3" fmla="*/ 25634 h 44738"/>
              <a:gd name="connsiteX4" fmla="*/ 55 w 184391"/>
              <a:gd name="connsiteY4" fmla="*/ 234 h 4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91" h="44738">
                <a:moveTo>
                  <a:pt x="55" y="234"/>
                </a:moveTo>
                <a:cubicBezTo>
                  <a:pt x="-2591" y="3409"/>
                  <a:pt x="90013" y="43097"/>
                  <a:pt x="120705" y="44684"/>
                </a:cubicBezTo>
                <a:cubicBezTo>
                  <a:pt x="151397" y="46272"/>
                  <a:pt x="181559" y="12934"/>
                  <a:pt x="184205" y="9759"/>
                </a:cubicBezTo>
                <a:cubicBezTo>
                  <a:pt x="186851" y="6584"/>
                  <a:pt x="160922" y="24047"/>
                  <a:pt x="136580" y="25634"/>
                </a:cubicBezTo>
                <a:cubicBezTo>
                  <a:pt x="112238" y="27222"/>
                  <a:pt x="2701" y="-2941"/>
                  <a:pt x="55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 2107">
            <a:extLst>
              <a:ext uri="{FF2B5EF4-FFF2-40B4-BE49-F238E27FC236}">
                <a16:creationId xmlns:a16="http://schemas.microsoft.com/office/drawing/2014/main" id="{91420588-2959-F90C-8813-E25F898BFF83}"/>
              </a:ext>
            </a:extLst>
          </p:cNvPr>
          <p:cNvSpPr/>
          <p:nvPr/>
        </p:nvSpPr>
        <p:spPr>
          <a:xfrm>
            <a:off x="6235050" y="5378447"/>
            <a:ext cx="79861" cy="111291"/>
          </a:xfrm>
          <a:custGeom>
            <a:avLst/>
            <a:gdLst>
              <a:gd name="connsiteX0" fmla="*/ 73675 w 79861"/>
              <a:gd name="connsiteY0" fmla="*/ 3 h 111291"/>
              <a:gd name="connsiteX1" fmla="*/ 73675 w 79861"/>
              <a:gd name="connsiteY1" fmla="*/ 76203 h 111291"/>
              <a:gd name="connsiteX2" fmla="*/ 650 w 79861"/>
              <a:gd name="connsiteY2" fmla="*/ 111128 h 111291"/>
              <a:gd name="connsiteX3" fmla="*/ 38750 w 79861"/>
              <a:gd name="connsiteY3" fmla="*/ 88903 h 111291"/>
              <a:gd name="connsiteX4" fmla="*/ 54625 w 79861"/>
              <a:gd name="connsiteY4" fmla="*/ 79378 h 111291"/>
              <a:gd name="connsiteX5" fmla="*/ 73675 w 79861"/>
              <a:gd name="connsiteY5" fmla="*/ 3 h 11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61" h="111291">
                <a:moveTo>
                  <a:pt x="73675" y="3"/>
                </a:moveTo>
                <a:cubicBezTo>
                  <a:pt x="76850" y="-526"/>
                  <a:pt x="85846" y="57682"/>
                  <a:pt x="73675" y="76203"/>
                </a:cubicBezTo>
                <a:cubicBezTo>
                  <a:pt x="61504" y="94724"/>
                  <a:pt x="6471" y="109011"/>
                  <a:pt x="650" y="111128"/>
                </a:cubicBezTo>
                <a:cubicBezTo>
                  <a:pt x="-5171" y="113245"/>
                  <a:pt x="29754" y="94195"/>
                  <a:pt x="38750" y="88903"/>
                </a:cubicBezTo>
                <a:cubicBezTo>
                  <a:pt x="47746" y="83611"/>
                  <a:pt x="49863" y="91020"/>
                  <a:pt x="54625" y="79378"/>
                </a:cubicBezTo>
                <a:cubicBezTo>
                  <a:pt x="59387" y="67736"/>
                  <a:pt x="70500" y="532"/>
                  <a:pt x="7367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 2108">
            <a:extLst>
              <a:ext uri="{FF2B5EF4-FFF2-40B4-BE49-F238E27FC236}">
                <a16:creationId xmlns:a16="http://schemas.microsoft.com/office/drawing/2014/main" id="{2F7B1453-A863-BD82-B5E2-37FC7E4D37BB}"/>
              </a:ext>
            </a:extLst>
          </p:cNvPr>
          <p:cNvSpPr/>
          <p:nvPr/>
        </p:nvSpPr>
        <p:spPr>
          <a:xfrm>
            <a:off x="5919716" y="5370354"/>
            <a:ext cx="95123" cy="163975"/>
          </a:xfrm>
          <a:custGeom>
            <a:avLst/>
            <a:gdLst>
              <a:gd name="connsiteX0" fmla="*/ 71651 w 95123"/>
              <a:gd name="connsiteY0" fmla="*/ 40 h 163975"/>
              <a:gd name="connsiteX1" fmla="*/ 92123 w 95123"/>
              <a:gd name="connsiteY1" fmla="*/ 116046 h 163975"/>
              <a:gd name="connsiteX2" fmla="*/ 92123 w 95123"/>
              <a:gd name="connsiteY2" fmla="*/ 146753 h 163975"/>
              <a:gd name="connsiteX3" fmla="*/ 64827 w 95123"/>
              <a:gd name="connsiteY3" fmla="*/ 156989 h 163975"/>
              <a:gd name="connsiteX4" fmla="*/ 0 w 95123"/>
              <a:gd name="connsiteY4" fmla="*/ 163813 h 163975"/>
              <a:gd name="connsiteX5" fmla="*/ 64827 w 95123"/>
              <a:gd name="connsiteY5" fmla="*/ 150165 h 163975"/>
              <a:gd name="connsiteX6" fmla="*/ 71651 w 95123"/>
              <a:gd name="connsiteY6" fmla="*/ 129694 h 163975"/>
              <a:gd name="connsiteX7" fmla="*/ 71651 w 95123"/>
              <a:gd name="connsiteY7" fmla="*/ 40 h 16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23" h="163975">
                <a:moveTo>
                  <a:pt x="71651" y="40"/>
                </a:moveTo>
                <a:cubicBezTo>
                  <a:pt x="75063" y="-2235"/>
                  <a:pt x="88711" y="91594"/>
                  <a:pt x="92123" y="116046"/>
                </a:cubicBezTo>
                <a:cubicBezTo>
                  <a:pt x="95535" y="140498"/>
                  <a:pt x="96672" y="139929"/>
                  <a:pt x="92123" y="146753"/>
                </a:cubicBezTo>
                <a:cubicBezTo>
                  <a:pt x="87574" y="153577"/>
                  <a:pt x="80181" y="154146"/>
                  <a:pt x="64827" y="156989"/>
                </a:cubicBezTo>
                <a:cubicBezTo>
                  <a:pt x="49473" y="159832"/>
                  <a:pt x="0" y="164950"/>
                  <a:pt x="0" y="163813"/>
                </a:cubicBezTo>
                <a:cubicBezTo>
                  <a:pt x="0" y="162676"/>
                  <a:pt x="64827" y="150165"/>
                  <a:pt x="64827" y="150165"/>
                </a:cubicBezTo>
                <a:cubicBezTo>
                  <a:pt x="76769" y="144479"/>
                  <a:pt x="69376" y="150165"/>
                  <a:pt x="71651" y="129694"/>
                </a:cubicBezTo>
                <a:cubicBezTo>
                  <a:pt x="73926" y="109223"/>
                  <a:pt x="68239" y="2315"/>
                  <a:pt x="71651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 2109">
            <a:extLst>
              <a:ext uri="{FF2B5EF4-FFF2-40B4-BE49-F238E27FC236}">
                <a16:creationId xmlns:a16="http://schemas.microsoft.com/office/drawing/2014/main" id="{834C01E3-366F-692C-E547-A326EF2D7BCC}"/>
              </a:ext>
            </a:extLst>
          </p:cNvPr>
          <p:cNvSpPr/>
          <p:nvPr/>
        </p:nvSpPr>
        <p:spPr>
          <a:xfrm>
            <a:off x="6022075" y="5475280"/>
            <a:ext cx="243890" cy="47164"/>
          </a:xfrm>
          <a:custGeom>
            <a:avLst/>
            <a:gdLst>
              <a:gd name="connsiteX0" fmla="*/ 0 w 243890"/>
              <a:gd name="connsiteY0" fmla="*/ 35004 h 47164"/>
              <a:gd name="connsiteX1" fmla="*/ 78474 w 243890"/>
              <a:gd name="connsiteY1" fmla="*/ 45239 h 47164"/>
              <a:gd name="connsiteX2" fmla="*/ 242247 w 243890"/>
              <a:gd name="connsiteY2" fmla="*/ 884 h 47164"/>
              <a:gd name="connsiteX3" fmla="*/ 167185 w 243890"/>
              <a:gd name="connsiteY3" fmla="*/ 14532 h 47164"/>
              <a:gd name="connsiteX4" fmla="*/ 0 w 243890"/>
              <a:gd name="connsiteY4" fmla="*/ 35004 h 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90" h="47164">
                <a:moveTo>
                  <a:pt x="0" y="35004"/>
                </a:moveTo>
                <a:cubicBezTo>
                  <a:pt x="19050" y="42965"/>
                  <a:pt x="38100" y="50926"/>
                  <a:pt x="78474" y="45239"/>
                </a:cubicBezTo>
                <a:cubicBezTo>
                  <a:pt x="118848" y="39552"/>
                  <a:pt x="227462" y="6002"/>
                  <a:pt x="242247" y="884"/>
                </a:cubicBezTo>
                <a:cubicBezTo>
                  <a:pt x="257032" y="-4234"/>
                  <a:pt x="167185" y="14532"/>
                  <a:pt x="167185" y="14532"/>
                </a:cubicBezTo>
                <a:lnTo>
                  <a:pt x="0" y="35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 2110">
            <a:extLst>
              <a:ext uri="{FF2B5EF4-FFF2-40B4-BE49-F238E27FC236}">
                <a16:creationId xmlns:a16="http://schemas.microsoft.com/office/drawing/2014/main" id="{32787D20-1B97-FF5C-867E-5C43ECDE203C}"/>
              </a:ext>
            </a:extLst>
          </p:cNvPr>
          <p:cNvSpPr/>
          <p:nvPr/>
        </p:nvSpPr>
        <p:spPr>
          <a:xfrm>
            <a:off x="5146553" y="3170962"/>
            <a:ext cx="75895" cy="310578"/>
          </a:xfrm>
          <a:custGeom>
            <a:avLst/>
            <a:gdLst>
              <a:gd name="connsiteX0" fmla="*/ 4287 w 75895"/>
              <a:gd name="connsiteY0" fmla="*/ 77 h 310578"/>
              <a:gd name="connsiteX1" fmla="*/ 58816 w 75895"/>
              <a:gd name="connsiteY1" fmla="*/ 163662 h 310578"/>
              <a:gd name="connsiteX2" fmla="*/ 93 w 75895"/>
              <a:gd name="connsiteY2" fmla="*/ 310469 h 310578"/>
              <a:gd name="connsiteX3" fmla="*/ 75594 w 75895"/>
              <a:gd name="connsiteY3" fmla="*/ 184634 h 310578"/>
              <a:gd name="connsiteX4" fmla="*/ 4287 w 75895"/>
              <a:gd name="connsiteY4" fmla="*/ 77 h 31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95" h="310578">
                <a:moveTo>
                  <a:pt x="4287" y="77"/>
                </a:moveTo>
                <a:cubicBezTo>
                  <a:pt x="1491" y="-3418"/>
                  <a:pt x="59515" y="111930"/>
                  <a:pt x="58816" y="163662"/>
                </a:cubicBezTo>
                <a:cubicBezTo>
                  <a:pt x="58117" y="215394"/>
                  <a:pt x="-2703" y="306974"/>
                  <a:pt x="93" y="310469"/>
                </a:cubicBezTo>
                <a:cubicBezTo>
                  <a:pt x="2889" y="313964"/>
                  <a:pt x="70001" y="232871"/>
                  <a:pt x="75594" y="184634"/>
                </a:cubicBezTo>
                <a:cubicBezTo>
                  <a:pt x="81187" y="136397"/>
                  <a:pt x="7083" y="3572"/>
                  <a:pt x="4287" y="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 2111">
            <a:extLst>
              <a:ext uri="{FF2B5EF4-FFF2-40B4-BE49-F238E27FC236}">
                <a16:creationId xmlns:a16="http://schemas.microsoft.com/office/drawing/2014/main" id="{83EA58AF-175B-5DA0-719B-D91DB354A9D6}"/>
              </a:ext>
            </a:extLst>
          </p:cNvPr>
          <p:cNvSpPr/>
          <p:nvPr/>
        </p:nvSpPr>
        <p:spPr>
          <a:xfrm>
            <a:off x="5802996" y="2908948"/>
            <a:ext cx="95293" cy="369407"/>
          </a:xfrm>
          <a:custGeom>
            <a:avLst/>
            <a:gdLst>
              <a:gd name="connsiteX0" fmla="*/ 94465 w 95293"/>
              <a:gd name="connsiteY0" fmla="*/ 2032 h 369407"/>
              <a:gd name="connsiteX1" fmla="*/ 48325 w 95293"/>
              <a:gd name="connsiteY1" fmla="*/ 144645 h 369407"/>
              <a:gd name="connsiteX2" fmla="*/ 10575 w 95293"/>
              <a:gd name="connsiteY2" fmla="*/ 366953 h 369407"/>
              <a:gd name="connsiteX3" fmla="*/ 6380 w 95293"/>
              <a:gd name="connsiteY3" fmla="*/ 249507 h 369407"/>
              <a:gd name="connsiteX4" fmla="*/ 94465 w 95293"/>
              <a:gd name="connsiteY4" fmla="*/ 2032 h 369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93" h="369407">
                <a:moveTo>
                  <a:pt x="94465" y="2032"/>
                </a:moveTo>
                <a:cubicBezTo>
                  <a:pt x="101456" y="-15445"/>
                  <a:pt x="62307" y="83825"/>
                  <a:pt x="48325" y="144645"/>
                </a:cubicBezTo>
                <a:cubicBezTo>
                  <a:pt x="34343" y="205465"/>
                  <a:pt x="17566" y="349476"/>
                  <a:pt x="10575" y="366953"/>
                </a:cubicBezTo>
                <a:cubicBezTo>
                  <a:pt x="3584" y="384430"/>
                  <a:pt x="-6902" y="304734"/>
                  <a:pt x="6380" y="249507"/>
                </a:cubicBezTo>
                <a:cubicBezTo>
                  <a:pt x="19662" y="194280"/>
                  <a:pt x="87474" y="19509"/>
                  <a:pt x="94465" y="2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 2112">
            <a:extLst>
              <a:ext uri="{FF2B5EF4-FFF2-40B4-BE49-F238E27FC236}">
                <a16:creationId xmlns:a16="http://schemas.microsoft.com/office/drawing/2014/main" id="{4FC92745-8827-06B4-9BEC-91B9F956A6D0}"/>
              </a:ext>
            </a:extLst>
          </p:cNvPr>
          <p:cNvSpPr/>
          <p:nvPr/>
        </p:nvSpPr>
        <p:spPr>
          <a:xfrm>
            <a:off x="4928497" y="2935954"/>
            <a:ext cx="197259" cy="176503"/>
          </a:xfrm>
          <a:custGeom>
            <a:avLst/>
            <a:gdLst>
              <a:gd name="connsiteX0" fmla="*/ 35 w 197259"/>
              <a:gd name="connsiteY0" fmla="*/ 193 h 176503"/>
              <a:gd name="connsiteX1" fmla="*/ 121675 w 197259"/>
              <a:gd name="connsiteY1" fmla="*/ 88277 h 176503"/>
              <a:gd name="connsiteX2" fmla="*/ 197176 w 197259"/>
              <a:gd name="connsiteY2" fmla="*/ 176362 h 176503"/>
              <a:gd name="connsiteX3" fmla="*/ 134259 w 197259"/>
              <a:gd name="connsiteY3" fmla="*/ 67305 h 176503"/>
              <a:gd name="connsiteX4" fmla="*/ 35 w 197259"/>
              <a:gd name="connsiteY4" fmla="*/ 193 h 1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59" h="176503">
                <a:moveTo>
                  <a:pt x="35" y="193"/>
                </a:moveTo>
                <a:cubicBezTo>
                  <a:pt x="-2062" y="3688"/>
                  <a:pt x="88818" y="58916"/>
                  <a:pt x="121675" y="88277"/>
                </a:cubicBezTo>
                <a:cubicBezTo>
                  <a:pt x="154532" y="117639"/>
                  <a:pt x="195079" y="179857"/>
                  <a:pt x="197176" y="176362"/>
                </a:cubicBezTo>
                <a:cubicBezTo>
                  <a:pt x="199273" y="172867"/>
                  <a:pt x="161523" y="93171"/>
                  <a:pt x="134259" y="67305"/>
                </a:cubicBezTo>
                <a:cubicBezTo>
                  <a:pt x="106995" y="41439"/>
                  <a:pt x="2132" y="-3302"/>
                  <a:pt x="35" y="1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 2113">
            <a:extLst>
              <a:ext uri="{FF2B5EF4-FFF2-40B4-BE49-F238E27FC236}">
                <a16:creationId xmlns:a16="http://schemas.microsoft.com/office/drawing/2014/main" id="{3CEF595A-DF68-B601-C60E-C5A51821F38A}"/>
              </a:ext>
            </a:extLst>
          </p:cNvPr>
          <p:cNvSpPr/>
          <p:nvPr/>
        </p:nvSpPr>
        <p:spPr>
          <a:xfrm>
            <a:off x="3846280" y="3033552"/>
            <a:ext cx="784710" cy="196250"/>
          </a:xfrm>
          <a:custGeom>
            <a:avLst/>
            <a:gdLst>
              <a:gd name="connsiteX0" fmla="*/ 72 w 784710"/>
              <a:gd name="connsiteY0" fmla="*/ 196209 h 196250"/>
              <a:gd name="connsiteX1" fmla="*/ 402744 w 784710"/>
              <a:gd name="connsiteY1" fmla="*/ 28430 h 196250"/>
              <a:gd name="connsiteX2" fmla="*/ 784443 w 784710"/>
              <a:gd name="connsiteY2" fmla="*/ 15846 h 196250"/>
              <a:gd name="connsiteX3" fmla="*/ 344021 w 784710"/>
              <a:gd name="connsiteY3" fmla="*/ 11652 h 196250"/>
              <a:gd name="connsiteX4" fmla="*/ 369188 w 784710"/>
              <a:gd name="connsiteY4" fmla="*/ 11652 h 196250"/>
              <a:gd name="connsiteX5" fmla="*/ 72 w 784710"/>
              <a:gd name="connsiteY5" fmla="*/ 196209 h 19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710" h="196250">
                <a:moveTo>
                  <a:pt x="72" y="196209"/>
                </a:moveTo>
                <a:cubicBezTo>
                  <a:pt x="5665" y="199005"/>
                  <a:pt x="272016" y="58490"/>
                  <a:pt x="402744" y="28430"/>
                </a:cubicBezTo>
                <a:cubicBezTo>
                  <a:pt x="533472" y="-1630"/>
                  <a:pt x="794230" y="18642"/>
                  <a:pt x="784443" y="15846"/>
                </a:cubicBezTo>
                <a:cubicBezTo>
                  <a:pt x="774656" y="13050"/>
                  <a:pt x="344021" y="11652"/>
                  <a:pt x="344021" y="11652"/>
                </a:cubicBezTo>
                <a:cubicBezTo>
                  <a:pt x="274812" y="10953"/>
                  <a:pt x="422318" y="-14214"/>
                  <a:pt x="369188" y="11652"/>
                </a:cubicBezTo>
                <a:cubicBezTo>
                  <a:pt x="316058" y="37518"/>
                  <a:pt x="-5521" y="193413"/>
                  <a:pt x="72" y="196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 2114">
            <a:extLst>
              <a:ext uri="{FF2B5EF4-FFF2-40B4-BE49-F238E27FC236}">
                <a16:creationId xmlns:a16="http://schemas.microsoft.com/office/drawing/2014/main" id="{984AF9E8-6CB6-5FAF-7DDC-12E87CFC0C9B}"/>
              </a:ext>
            </a:extLst>
          </p:cNvPr>
          <p:cNvSpPr/>
          <p:nvPr/>
        </p:nvSpPr>
        <p:spPr>
          <a:xfrm>
            <a:off x="4634072" y="3111249"/>
            <a:ext cx="293347" cy="172304"/>
          </a:xfrm>
          <a:custGeom>
            <a:avLst/>
            <a:gdLst>
              <a:gd name="connsiteX0" fmla="*/ 845 w 293347"/>
              <a:gd name="connsiteY0" fmla="*/ 1067 h 172304"/>
              <a:gd name="connsiteX1" fmla="*/ 286071 w 293347"/>
              <a:gd name="connsiteY1" fmla="*/ 168846 h 172304"/>
              <a:gd name="connsiteX2" fmla="*/ 214765 w 293347"/>
              <a:gd name="connsiteY2" fmla="*/ 118512 h 172304"/>
              <a:gd name="connsiteX3" fmla="*/ 197987 w 293347"/>
              <a:gd name="connsiteY3" fmla="*/ 97540 h 172304"/>
              <a:gd name="connsiteX4" fmla="*/ 845 w 293347"/>
              <a:gd name="connsiteY4" fmla="*/ 1067 h 17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347" h="172304">
                <a:moveTo>
                  <a:pt x="845" y="1067"/>
                </a:moveTo>
                <a:cubicBezTo>
                  <a:pt x="15526" y="12951"/>
                  <a:pt x="250418" y="149272"/>
                  <a:pt x="286071" y="168846"/>
                </a:cubicBezTo>
                <a:cubicBezTo>
                  <a:pt x="321724" y="188420"/>
                  <a:pt x="214765" y="118512"/>
                  <a:pt x="214765" y="118512"/>
                </a:cubicBezTo>
                <a:cubicBezTo>
                  <a:pt x="200084" y="106628"/>
                  <a:pt x="228747" y="115017"/>
                  <a:pt x="197987" y="97540"/>
                </a:cubicBezTo>
                <a:cubicBezTo>
                  <a:pt x="167227" y="80063"/>
                  <a:pt x="-13836" y="-10817"/>
                  <a:pt x="845" y="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 2115">
            <a:extLst>
              <a:ext uri="{FF2B5EF4-FFF2-40B4-BE49-F238E27FC236}">
                <a16:creationId xmlns:a16="http://schemas.microsoft.com/office/drawing/2014/main" id="{D9D033CC-3C6F-5FFA-A2B2-985343E2488A}"/>
              </a:ext>
            </a:extLst>
          </p:cNvPr>
          <p:cNvSpPr/>
          <p:nvPr/>
        </p:nvSpPr>
        <p:spPr>
          <a:xfrm>
            <a:off x="5946476" y="2917081"/>
            <a:ext cx="216184" cy="476596"/>
          </a:xfrm>
          <a:custGeom>
            <a:avLst/>
            <a:gdLst>
              <a:gd name="connsiteX0" fmla="*/ 215238 w 216184"/>
              <a:gd name="connsiteY0" fmla="*/ 2288 h 476596"/>
              <a:gd name="connsiteX1" fmla="*/ 22291 w 216184"/>
              <a:gd name="connsiteY1" fmla="*/ 287513 h 476596"/>
              <a:gd name="connsiteX2" fmla="*/ 13902 w 216184"/>
              <a:gd name="connsiteY2" fmla="*/ 325264 h 476596"/>
              <a:gd name="connsiteX3" fmla="*/ 110375 w 216184"/>
              <a:gd name="connsiteY3" fmla="*/ 476266 h 476596"/>
              <a:gd name="connsiteX4" fmla="*/ 9707 w 216184"/>
              <a:gd name="connsiteY4" fmla="*/ 363014 h 476596"/>
              <a:gd name="connsiteX5" fmla="*/ 64236 w 216184"/>
              <a:gd name="connsiteY5" fmla="*/ 270736 h 476596"/>
              <a:gd name="connsiteX6" fmla="*/ 26485 w 216184"/>
              <a:gd name="connsiteY6" fmla="*/ 279125 h 476596"/>
              <a:gd name="connsiteX7" fmla="*/ 118764 w 216184"/>
              <a:gd name="connsiteY7" fmla="*/ 98761 h 476596"/>
              <a:gd name="connsiteX8" fmla="*/ 97792 w 216184"/>
              <a:gd name="connsiteY8" fmla="*/ 149095 h 476596"/>
              <a:gd name="connsiteX9" fmla="*/ 215238 w 216184"/>
              <a:gd name="connsiteY9" fmla="*/ 2288 h 47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184" h="476596">
                <a:moveTo>
                  <a:pt x="215238" y="2288"/>
                </a:moveTo>
                <a:cubicBezTo>
                  <a:pt x="202655" y="25358"/>
                  <a:pt x="55847" y="233684"/>
                  <a:pt x="22291" y="287513"/>
                </a:cubicBezTo>
                <a:cubicBezTo>
                  <a:pt x="-11265" y="341342"/>
                  <a:pt x="-779" y="293805"/>
                  <a:pt x="13902" y="325264"/>
                </a:cubicBezTo>
                <a:cubicBezTo>
                  <a:pt x="28583" y="356723"/>
                  <a:pt x="111074" y="469974"/>
                  <a:pt x="110375" y="476266"/>
                </a:cubicBezTo>
                <a:cubicBezTo>
                  <a:pt x="109676" y="482558"/>
                  <a:pt x="17397" y="397269"/>
                  <a:pt x="9707" y="363014"/>
                </a:cubicBezTo>
                <a:cubicBezTo>
                  <a:pt x="2017" y="328759"/>
                  <a:pt x="61440" y="284718"/>
                  <a:pt x="64236" y="270736"/>
                </a:cubicBezTo>
                <a:cubicBezTo>
                  <a:pt x="67032" y="256755"/>
                  <a:pt x="17397" y="307788"/>
                  <a:pt x="26485" y="279125"/>
                </a:cubicBezTo>
                <a:cubicBezTo>
                  <a:pt x="35573" y="250462"/>
                  <a:pt x="106879" y="120433"/>
                  <a:pt x="118764" y="98761"/>
                </a:cubicBezTo>
                <a:cubicBezTo>
                  <a:pt x="130649" y="77089"/>
                  <a:pt x="84509" y="160280"/>
                  <a:pt x="97792" y="149095"/>
                </a:cubicBezTo>
                <a:cubicBezTo>
                  <a:pt x="111075" y="137910"/>
                  <a:pt x="227821" y="-20782"/>
                  <a:pt x="215238" y="22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 2116">
            <a:extLst>
              <a:ext uri="{FF2B5EF4-FFF2-40B4-BE49-F238E27FC236}">
                <a16:creationId xmlns:a16="http://schemas.microsoft.com/office/drawing/2014/main" id="{44D74ACE-9443-597D-69FF-F1475E1B0582}"/>
              </a:ext>
            </a:extLst>
          </p:cNvPr>
          <p:cNvSpPr/>
          <p:nvPr/>
        </p:nvSpPr>
        <p:spPr>
          <a:xfrm>
            <a:off x="6257723" y="2963982"/>
            <a:ext cx="747087" cy="106426"/>
          </a:xfrm>
          <a:custGeom>
            <a:avLst/>
            <a:gdLst>
              <a:gd name="connsiteX0" fmla="*/ 464 w 747087"/>
              <a:gd name="connsiteY0" fmla="*/ 106389 h 106426"/>
              <a:gd name="connsiteX1" fmla="*/ 457664 w 747087"/>
              <a:gd name="connsiteY1" fmla="*/ 14110 h 106426"/>
              <a:gd name="connsiteX2" fmla="*/ 717723 w 747087"/>
              <a:gd name="connsiteY2" fmla="*/ 56055 h 106426"/>
              <a:gd name="connsiteX3" fmla="*/ 738695 w 747087"/>
              <a:gd name="connsiteY3" fmla="*/ 98000 h 106426"/>
              <a:gd name="connsiteX4" fmla="*/ 696750 w 747087"/>
              <a:gd name="connsiteY4" fmla="*/ 47666 h 106426"/>
              <a:gd name="connsiteX5" fmla="*/ 377969 w 747087"/>
              <a:gd name="connsiteY5" fmla="*/ 1526 h 106426"/>
              <a:gd name="connsiteX6" fmla="*/ 464 w 747087"/>
              <a:gd name="connsiteY6" fmla="*/ 106389 h 10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087" h="106426">
                <a:moveTo>
                  <a:pt x="464" y="106389"/>
                </a:moveTo>
                <a:cubicBezTo>
                  <a:pt x="13746" y="108486"/>
                  <a:pt x="338121" y="22499"/>
                  <a:pt x="457664" y="14110"/>
                </a:cubicBezTo>
                <a:cubicBezTo>
                  <a:pt x="577207" y="5721"/>
                  <a:pt x="670885" y="42073"/>
                  <a:pt x="717723" y="56055"/>
                </a:cubicBezTo>
                <a:cubicBezTo>
                  <a:pt x="764561" y="70037"/>
                  <a:pt x="742191" y="99398"/>
                  <a:pt x="738695" y="98000"/>
                </a:cubicBezTo>
                <a:cubicBezTo>
                  <a:pt x="735200" y="96602"/>
                  <a:pt x="756871" y="63745"/>
                  <a:pt x="696750" y="47666"/>
                </a:cubicBezTo>
                <a:cubicBezTo>
                  <a:pt x="636629" y="31587"/>
                  <a:pt x="494017" y="-8261"/>
                  <a:pt x="377969" y="1526"/>
                </a:cubicBezTo>
                <a:cubicBezTo>
                  <a:pt x="261921" y="11313"/>
                  <a:pt x="-12818" y="104292"/>
                  <a:pt x="464" y="106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 2117">
            <a:extLst>
              <a:ext uri="{FF2B5EF4-FFF2-40B4-BE49-F238E27FC236}">
                <a16:creationId xmlns:a16="http://schemas.microsoft.com/office/drawing/2014/main" id="{1EBC0019-5A0A-A5EF-D90E-DE206AEFA663}"/>
              </a:ext>
            </a:extLst>
          </p:cNvPr>
          <p:cNvSpPr/>
          <p:nvPr/>
        </p:nvSpPr>
        <p:spPr>
          <a:xfrm>
            <a:off x="5136094" y="4164582"/>
            <a:ext cx="166016" cy="378217"/>
          </a:xfrm>
          <a:custGeom>
            <a:avLst/>
            <a:gdLst>
              <a:gd name="connsiteX0" fmla="*/ 165748 w 166016"/>
              <a:gd name="connsiteY0" fmla="*/ 552 h 378217"/>
              <a:gd name="connsiteX1" fmla="*/ 60886 w 166016"/>
              <a:gd name="connsiteY1" fmla="*/ 105414 h 378217"/>
              <a:gd name="connsiteX2" fmla="*/ 2163 w 166016"/>
              <a:gd name="connsiteY2" fmla="*/ 378057 h 378217"/>
              <a:gd name="connsiteX3" fmla="*/ 27330 w 166016"/>
              <a:gd name="connsiteY3" fmla="*/ 143165 h 378217"/>
              <a:gd name="connsiteX4" fmla="*/ 165748 w 166016"/>
              <a:gd name="connsiteY4" fmla="*/ 552 h 37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016" h="378217">
                <a:moveTo>
                  <a:pt x="165748" y="552"/>
                </a:moveTo>
                <a:cubicBezTo>
                  <a:pt x="171341" y="-5740"/>
                  <a:pt x="88150" y="42497"/>
                  <a:pt x="60886" y="105414"/>
                </a:cubicBezTo>
                <a:cubicBezTo>
                  <a:pt x="33622" y="168331"/>
                  <a:pt x="7756" y="371765"/>
                  <a:pt x="2163" y="378057"/>
                </a:cubicBezTo>
                <a:cubicBezTo>
                  <a:pt x="-3430" y="384349"/>
                  <a:pt x="765" y="203985"/>
                  <a:pt x="27330" y="143165"/>
                </a:cubicBezTo>
                <a:cubicBezTo>
                  <a:pt x="53895" y="82345"/>
                  <a:pt x="160155" y="6844"/>
                  <a:pt x="165748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 2118">
            <a:extLst>
              <a:ext uri="{FF2B5EF4-FFF2-40B4-BE49-F238E27FC236}">
                <a16:creationId xmlns:a16="http://schemas.microsoft.com/office/drawing/2014/main" id="{15B57A5C-A167-EB21-F7F8-3635FCFF96A4}"/>
              </a:ext>
            </a:extLst>
          </p:cNvPr>
          <p:cNvSpPr/>
          <p:nvPr/>
        </p:nvSpPr>
        <p:spPr>
          <a:xfrm>
            <a:off x="6480328" y="4278314"/>
            <a:ext cx="78068" cy="239241"/>
          </a:xfrm>
          <a:custGeom>
            <a:avLst/>
            <a:gdLst>
              <a:gd name="connsiteX0" fmla="*/ 167 w 78068"/>
              <a:gd name="connsiteY0" fmla="*/ 71 h 239241"/>
              <a:gd name="connsiteX1" fmla="*/ 75668 w 78068"/>
              <a:gd name="connsiteY1" fmla="*/ 117517 h 239241"/>
              <a:gd name="connsiteX2" fmla="*/ 58890 w 78068"/>
              <a:gd name="connsiteY2" fmla="*/ 239158 h 239241"/>
              <a:gd name="connsiteX3" fmla="*/ 54696 w 78068"/>
              <a:gd name="connsiteY3" fmla="*/ 134295 h 239241"/>
              <a:gd name="connsiteX4" fmla="*/ 167 w 78068"/>
              <a:gd name="connsiteY4" fmla="*/ 71 h 23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68" h="239241">
                <a:moveTo>
                  <a:pt x="167" y="71"/>
                </a:moveTo>
                <a:cubicBezTo>
                  <a:pt x="3662" y="-2725"/>
                  <a:pt x="65881" y="77669"/>
                  <a:pt x="75668" y="117517"/>
                </a:cubicBezTo>
                <a:cubicBezTo>
                  <a:pt x="85455" y="157365"/>
                  <a:pt x="62385" y="236362"/>
                  <a:pt x="58890" y="239158"/>
                </a:cubicBezTo>
                <a:cubicBezTo>
                  <a:pt x="55395" y="241954"/>
                  <a:pt x="60289" y="173444"/>
                  <a:pt x="54696" y="134295"/>
                </a:cubicBezTo>
                <a:cubicBezTo>
                  <a:pt x="49103" y="95146"/>
                  <a:pt x="-3328" y="2867"/>
                  <a:pt x="167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 2119">
            <a:extLst>
              <a:ext uri="{FF2B5EF4-FFF2-40B4-BE49-F238E27FC236}">
                <a16:creationId xmlns:a16="http://schemas.microsoft.com/office/drawing/2014/main" id="{7611E8B6-8683-2976-7D7D-E1A6D467851C}"/>
              </a:ext>
            </a:extLst>
          </p:cNvPr>
          <p:cNvSpPr/>
          <p:nvPr/>
        </p:nvSpPr>
        <p:spPr>
          <a:xfrm>
            <a:off x="6756014" y="4903301"/>
            <a:ext cx="154794" cy="195143"/>
          </a:xfrm>
          <a:custGeom>
            <a:avLst/>
            <a:gdLst>
              <a:gd name="connsiteX0" fmla="*/ 1744 w 154794"/>
              <a:gd name="connsiteY0" fmla="*/ 1208 h 195143"/>
              <a:gd name="connsiteX1" fmla="*/ 153329 w 154794"/>
              <a:gd name="connsiteY1" fmla="*/ 191912 h 195143"/>
              <a:gd name="connsiteX2" fmla="*/ 75092 w 154794"/>
              <a:gd name="connsiteY2" fmla="*/ 113674 h 195143"/>
              <a:gd name="connsiteX3" fmla="*/ 1744 w 154794"/>
              <a:gd name="connsiteY3" fmla="*/ 1208 h 19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94" h="195143">
                <a:moveTo>
                  <a:pt x="1744" y="1208"/>
                </a:moveTo>
                <a:cubicBezTo>
                  <a:pt x="14783" y="14248"/>
                  <a:pt x="141104" y="173168"/>
                  <a:pt x="153329" y="191912"/>
                </a:cubicBezTo>
                <a:cubicBezTo>
                  <a:pt x="165554" y="210656"/>
                  <a:pt x="97911" y="143013"/>
                  <a:pt x="75092" y="113674"/>
                </a:cubicBezTo>
                <a:cubicBezTo>
                  <a:pt x="52273" y="84335"/>
                  <a:pt x="-11295" y="-11832"/>
                  <a:pt x="1744" y="12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 2120">
            <a:extLst>
              <a:ext uri="{FF2B5EF4-FFF2-40B4-BE49-F238E27FC236}">
                <a16:creationId xmlns:a16="http://schemas.microsoft.com/office/drawing/2014/main" id="{150BF3DF-35CE-A388-672F-E6D127015D14}"/>
              </a:ext>
            </a:extLst>
          </p:cNvPr>
          <p:cNvSpPr/>
          <p:nvPr/>
        </p:nvSpPr>
        <p:spPr>
          <a:xfrm>
            <a:off x="4844652" y="5088975"/>
            <a:ext cx="124791" cy="348516"/>
          </a:xfrm>
          <a:custGeom>
            <a:avLst/>
            <a:gdLst>
              <a:gd name="connsiteX0" fmla="*/ 124677 w 124791"/>
              <a:gd name="connsiteY0" fmla="*/ 96 h 348516"/>
              <a:gd name="connsiteX1" fmla="*/ 26705 w 124791"/>
              <a:gd name="connsiteY1" fmla="*/ 168825 h 348516"/>
              <a:gd name="connsiteX2" fmla="*/ 15819 w 124791"/>
              <a:gd name="connsiteY2" fmla="*/ 348439 h 348516"/>
              <a:gd name="connsiteX3" fmla="*/ 4934 w 124791"/>
              <a:gd name="connsiteY3" fmla="*/ 147054 h 348516"/>
              <a:gd name="connsiteX4" fmla="*/ 124677 w 124791"/>
              <a:gd name="connsiteY4" fmla="*/ 96 h 34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91" h="348516">
                <a:moveTo>
                  <a:pt x="124677" y="96"/>
                </a:moveTo>
                <a:cubicBezTo>
                  <a:pt x="128305" y="3724"/>
                  <a:pt x="44848" y="110768"/>
                  <a:pt x="26705" y="168825"/>
                </a:cubicBezTo>
                <a:cubicBezTo>
                  <a:pt x="8562" y="226882"/>
                  <a:pt x="19447" y="352067"/>
                  <a:pt x="15819" y="348439"/>
                </a:cubicBezTo>
                <a:cubicBezTo>
                  <a:pt x="12191" y="344811"/>
                  <a:pt x="-9580" y="197854"/>
                  <a:pt x="4934" y="147054"/>
                </a:cubicBezTo>
                <a:cubicBezTo>
                  <a:pt x="19448" y="96254"/>
                  <a:pt x="121049" y="-3532"/>
                  <a:pt x="124677" y="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 2121">
            <a:extLst>
              <a:ext uri="{FF2B5EF4-FFF2-40B4-BE49-F238E27FC236}">
                <a16:creationId xmlns:a16="http://schemas.microsoft.com/office/drawing/2014/main" id="{9D4B94E0-7171-B9AE-39D6-FA74CA95591A}"/>
              </a:ext>
            </a:extLst>
          </p:cNvPr>
          <p:cNvSpPr/>
          <p:nvPr/>
        </p:nvSpPr>
        <p:spPr>
          <a:xfrm>
            <a:off x="5436220" y="3009734"/>
            <a:ext cx="72685" cy="381426"/>
          </a:xfrm>
          <a:custGeom>
            <a:avLst/>
            <a:gdLst>
              <a:gd name="connsiteX0" fmla="*/ 72482 w 72685"/>
              <a:gd name="connsiteY0" fmla="*/ 1095 h 381426"/>
              <a:gd name="connsiteX1" fmla="*/ 22302 w 72685"/>
              <a:gd name="connsiteY1" fmla="*/ 157212 h 381426"/>
              <a:gd name="connsiteX2" fmla="*/ 39029 w 72685"/>
              <a:gd name="connsiteY2" fmla="*/ 380237 h 381426"/>
              <a:gd name="connsiteX3" fmla="*/ 0 w 72685"/>
              <a:gd name="connsiteY3" fmla="*/ 235271 h 381426"/>
              <a:gd name="connsiteX4" fmla="*/ 72482 w 72685"/>
              <a:gd name="connsiteY4" fmla="*/ 1095 h 38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85" h="381426">
                <a:moveTo>
                  <a:pt x="72482" y="1095"/>
                </a:moveTo>
                <a:cubicBezTo>
                  <a:pt x="76199" y="-11915"/>
                  <a:pt x="27878" y="94022"/>
                  <a:pt x="22302" y="157212"/>
                </a:cubicBezTo>
                <a:cubicBezTo>
                  <a:pt x="16726" y="220402"/>
                  <a:pt x="42746" y="367227"/>
                  <a:pt x="39029" y="380237"/>
                </a:cubicBezTo>
                <a:cubicBezTo>
                  <a:pt x="35312" y="393247"/>
                  <a:pt x="0" y="296603"/>
                  <a:pt x="0" y="235271"/>
                </a:cubicBezTo>
                <a:cubicBezTo>
                  <a:pt x="0" y="173939"/>
                  <a:pt x="68765" y="14105"/>
                  <a:pt x="72482" y="10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 2122">
            <a:extLst>
              <a:ext uri="{FF2B5EF4-FFF2-40B4-BE49-F238E27FC236}">
                <a16:creationId xmlns:a16="http://schemas.microsoft.com/office/drawing/2014/main" id="{BB1BACF7-8B21-9C72-D11A-3307D09C728A}"/>
              </a:ext>
            </a:extLst>
          </p:cNvPr>
          <p:cNvSpPr/>
          <p:nvPr/>
        </p:nvSpPr>
        <p:spPr>
          <a:xfrm>
            <a:off x="5145952" y="2246962"/>
            <a:ext cx="123246" cy="223040"/>
          </a:xfrm>
          <a:custGeom>
            <a:avLst/>
            <a:gdLst>
              <a:gd name="connsiteX0" fmla="*/ 122999 w 123246"/>
              <a:gd name="connsiteY0" fmla="*/ 9 h 223040"/>
              <a:gd name="connsiteX1" fmla="*/ 44941 w 123246"/>
              <a:gd name="connsiteY1" fmla="*/ 105945 h 223040"/>
              <a:gd name="connsiteX2" fmla="*/ 336 w 123246"/>
              <a:gd name="connsiteY2" fmla="*/ 223033 h 223040"/>
              <a:gd name="connsiteX3" fmla="*/ 67243 w 123246"/>
              <a:gd name="connsiteY3" fmla="*/ 100370 h 223040"/>
              <a:gd name="connsiteX4" fmla="*/ 122999 w 123246"/>
              <a:gd name="connsiteY4" fmla="*/ 9 h 2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246" h="223040">
                <a:moveTo>
                  <a:pt x="122999" y="9"/>
                </a:moveTo>
                <a:cubicBezTo>
                  <a:pt x="119282" y="938"/>
                  <a:pt x="65385" y="68774"/>
                  <a:pt x="44941" y="105945"/>
                </a:cubicBezTo>
                <a:cubicBezTo>
                  <a:pt x="24497" y="143116"/>
                  <a:pt x="-3381" y="223962"/>
                  <a:pt x="336" y="223033"/>
                </a:cubicBezTo>
                <a:cubicBezTo>
                  <a:pt x="4053" y="222104"/>
                  <a:pt x="46799" y="135682"/>
                  <a:pt x="67243" y="100370"/>
                </a:cubicBezTo>
                <a:cubicBezTo>
                  <a:pt x="87687" y="65058"/>
                  <a:pt x="126716" y="-920"/>
                  <a:pt x="122999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 2123">
            <a:extLst>
              <a:ext uri="{FF2B5EF4-FFF2-40B4-BE49-F238E27FC236}">
                <a16:creationId xmlns:a16="http://schemas.microsoft.com/office/drawing/2014/main" id="{8FFB11B5-AA55-B436-F688-8389DC88328A}"/>
              </a:ext>
            </a:extLst>
          </p:cNvPr>
          <p:cNvSpPr/>
          <p:nvPr/>
        </p:nvSpPr>
        <p:spPr>
          <a:xfrm>
            <a:off x="5703574" y="2101701"/>
            <a:ext cx="169550" cy="419476"/>
          </a:xfrm>
          <a:custGeom>
            <a:avLst/>
            <a:gdLst>
              <a:gd name="connsiteX0" fmla="*/ 275 w 169550"/>
              <a:gd name="connsiteY0" fmla="*/ 304 h 419476"/>
              <a:gd name="connsiteX1" fmla="*/ 128514 w 169550"/>
              <a:gd name="connsiteY1" fmla="*/ 212177 h 419476"/>
              <a:gd name="connsiteX2" fmla="*/ 145241 w 169550"/>
              <a:gd name="connsiteY2" fmla="*/ 323689 h 419476"/>
              <a:gd name="connsiteX3" fmla="*/ 106211 w 169550"/>
              <a:gd name="connsiteY3" fmla="*/ 418475 h 419476"/>
              <a:gd name="connsiteX4" fmla="*/ 167543 w 169550"/>
              <a:gd name="connsiteY4" fmla="*/ 262358 h 419476"/>
              <a:gd name="connsiteX5" fmla="*/ 275 w 169550"/>
              <a:gd name="connsiteY5" fmla="*/ 304 h 41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50" h="419476">
                <a:moveTo>
                  <a:pt x="275" y="304"/>
                </a:moveTo>
                <a:cubicBezTo>
                  <a:pt x="-6230" y="-8059"/>
                  <a:pt x="104353" y="158279"/>
                  <a:pt x="128514" y="212177"/>
                </a:cubicBezTo>
                <a:cubicBezTo>
                  <a:pt x="152675" y="266075"/>
                  <a:pt x="148958" y="289306"/>
                  <a:pt x="145241" y="323689"/>
                </a:cubicBezTo>
                <a:cubicBezTo>
                  <a:pt x="141524" y="358072"/>
                  <a:pt x="102494" y="428697"/>
                  <a:pt x="106211" y="418475"/>
                </a:cubicBezTo>
                <a:cubicBezTo>
                  <a:pt x="109928" y="408253"/>
                  <a:pt x="182411" y="332053"/>
                  <a:pt x="167543" y="262358"/>
                </a:cubicBezTo>
                <a:cubicBezTo>
                  <a:pt x="152675" y="192663"/>
                  <a:pt x="6780" y="8667"/>
                  <a:pt x="275" y="3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 2124">
            <a:extLst>
              <a:ext uri="{FF2B5EF4-FFF2-40B4-BE49-F238E27FC236}">
                <a16:creationId xmlns:a16="http://schemas.microsoft.com/office/drawing/2014/main" id="{3CA6B45B-070D-3559-A307-9900444CC179}"/>
              </a:ext>
            </a:extLst>
          </p:cNvPr>
          <p:cNvSpPr/>
          <p:nvPr/>
        </p:nvSpPr>
        <p:spPr>
          <a:xfrm>
            <a:off x="5240934" y="2587083"/>
            <a:ext cx="244925" cy="245327"/>
          </a:xfrm>
          <a:custGeom>
            <a:avLst/>
            <a:gdLst>
              <a:gd name="connsiteX0" fmla="*/ 139 w 244925"/>
              <a:gd name="connsiteY0" fmla="*/ 0 h 245327"/>
              <a:gd name="connsiteX1" fmla="*/ 195286 w 244925"/>
              <a:gd name="connsiteY1" fmla="*/ 144966 h 245327"/>
              <a:gd name="connsiteX2" fmla="*/ 228739 w 244925"/>
              <a:gd name="connsiteY2" fmla="*/ 245327 h 245327"/>
              <a:gd name="connsiteX3" fmla="*/ 228739 w 244925"/>
              <a:gd name="connsiteY3" fmla="*/ 144966 h 245327"/>
              <a:gd name="connsiteX4" fmla="*/ 139 w 244925"/>
              <a:gd name="connsiteY4" fmla="*/ 0 h 2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925" h="245327">
                <a:moveTo>
                  <a:pt x="139" y="0"/>
                </a:moveTo>
                <a:cubicBezTo>
                  <a:pt x="-5436" y="0"/>
                  <a:pt x="157186" y="104078"/>
                  <a:pt x="195286" y="144966"/>
                </a:cubicBezTo>
                <a:cubicBezTo>
                  <a:pt x="233386" y="185854"/>
                  <a:pt x="223164" y="245327"/>
                  <a:pt x="228739" y="245327"/>
                </a:cubicBezTo>
                <a:cubicBezTo>
                  <a:pt x="234314" y="245327"/>
                  <a:pt x="262193" y="184924"/>
                  <a:pt x="228739" y="144966"/>
                </a:cubicBezTo>
                <a:cubicBezTo>
                  <a:pt x="195285" y="105008"/>
                  <a:pt x="5714" y="0"/>
                  <a:pt x="139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 2125">
            <a:extLst>
              <a:ext uri="{FF2B5EF4-FFF2-40B4-BE49-F238E27FC236}">
                <a16:creationId xmlns:a16="http://schemas.microsoft.com/office/drawing/2014/main" id="{C02B652B-5B96-8338-5192-8692B9B9FD49}"/>
              </a:ext>
            </a:extLst>
          </p:cNvPr>
          <p:cNvSpPr/>
          <p:nvPr/>
        </p:nvSpPr>
        <p:spPr>
          <a:xfrm>
            <a:off x="5573334" y="2587074"/>
            <a:ext cx="175611" cy="223040"/>
          </a:xfrm>
          <a:custGeom>
            <a:avLst/>
            <a:gdLst>
              <a:gd name="connsiteX0" fmla="*/ 175120 w 175611"/>
              <a:gd name="connsiteY0" fmla="*/ 9 h 223040"/>
              <a:gd name="connsiteX1" fmla="*/ 74759 w 175611"/>
              <a:gd name="connsiteY1" fmla="*/ 105946 h 223040"/>
              <a:gd name="connsiteX2" fmla="*/ 2276 w 175611"/>
              <a:gd name="connsiteY2" fmla="*/ 223033 h 223040"/>
              <a:gd name="connsiteX3" fmla="*/ 30154 w 175611"/>
              <a:gd name="connsiteY3" fmla="*/ 111521 h 223040"/>
              <a:gd name="connsiteX4" fmla="*/ 175120 w 175611"/>
              <a:gd name="connsiteY4" fmla="*/ 9 h 2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11" h="223040">
                <a:moveTo>
                  <a:pt x="175120" y="9"/>
                </a:moveTo>
                <a:cubicBezTo>
                  <a:pt x="182554" y="-920"/>
                  <a:pt x="103566" y="68775"/>
                  <a:pt x="74759" y="105946"/>
                </a:cubicBezTo>
                <a:cubicBezTo>
                  <a:pt x="45952" y="143117"/>
                  <a:pt x="9710" y="222104"/>
                  <a:pt x="2276" y="223033"/>
                </a:cubicBezTo>
                <a:cubicBezTo>
                  <a:pt x="-5158" y="223962"/>
                  <a:pt x="5993" y="142187"/>
                  <a:pt x="30154" y="111521"/>
                </a:cubicBezTo>
                <a:cubicBezTo>
                  <a:pt x="54315" y="80855"/>
                  <a:pt x="167686" y="938"/>
                  <a:pt x="175120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 2126">
            <a:extLst>
              <a:ext uri="{FF2B5EF4-FFF2-40B4-BE49-F238E27FC236}">
                <a16:creationId xmlns:a16="http://schemas.microsoft.com/office/drawing/2014/main" id="{AB1401F9-490B-3F3D-AA94-635BBECB2298}"/>
              </a:ext>
            </a:extLst>
          </p:cNvPr>
          <p:cNvSpPr/>
          <p:nvPr/>
        </p:nvSpPr>
        <p:spPr>
          <a:xfrm>
            <a:off x="3576776" y="1764833"/>
            <a:ext cx="853407" cy="759863"/>
          </a:xfrm>
          <a:custGeom>
            <a:avLst/>
            <a:gdLst>
              <a:gd name="connsiteX0" fmla="*/ 311 w 853407"/>
              <a:gd name="connsiteY0" fmla="*/ 759831 h 759863"/>
              <a:gd name="connsiteX1" fmla="*/ 391375 w 853407"/>
              <a:gd name="connsiteY1" fmla="*/ 305507 h 759863"/>
              <a:gd name="connsiteX2" fmla="*/ 851450 w 853407"/>
              <a:gd name="connsiteY2" fmla="*/ 707 h 759863"/>
              <a:gd name="connsiteX3" fmla="*/ 552401 w 853407"/>
              <a:gd name="connsiteY3" fmla="*/ 224993 h 759863"/>
              <a:gd name="connsiteX4" fmla="*/ 437382 w 853407"/>
              <a:gd name="connsiteY4" fmla="*/ 340012 h 759863"/>
              <a:gd name="connsiteX5" fmla="*/ 454635 w 853407"/>
              <a:gd name="connsiteY5" fmla="*/ 282503 h 759863"/>
              <a:gd name="connsiteX6" fmla="*/ 311 w 853407"/>
              <a:gd name="connsiteY6" fmla="*/ 759831 h 75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07" h="759863">
                <a:moveTo>
                  <a:pt x="311" y="759831"/>
                </a:moveTo>
                <a:cubicBezTo>
                  <a:pt x="-10232" y="763665"/>
                  <a:pt x="249518" y="432028"/>
                  <a:pt x="391375" y="305507"/>
                </a:cubicBezTo>
                <a:cubicBezTo>
                  <a:pt x="533232" y="178986"/>
                  <a:pt x="824612" y="14126"/>
                  <a:pt x="851450" y="707"/>
                </a:cubicBezTo>
                <a:cubicBezTo>
                  <a:pt x="878288" y="-12712"/>
                  <a:pt x="621412" y="168442"/>
                  <a:pt x="552401" y="224993"/>
                </a:cubicBezTo>
                <a:cubicBezTo>
                  <a:pt x="483390" y="281544"/>
                  <a:pt x="453676" y="330427"/>
                  <a:pt x="437382" y="340012"/>
                </a:cubicBezTo>
                <a:cubicBezTo>
                  <a:pt x="421088" y="349597"/>
                  <a:pt x="522687" y="216367"/>
                  <a:pt x="454635" y="282503"/>
                </a:cubicBezTo>
                <a:cubicBezTo>
                  <a:pt x="386583" y="348639"/>
                  <a:pt x="10854" y="755997"/>
                  <a:pt x="311" y="7598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 2127">
            <a:extLst>
              <a:ext uri="{FF2B5EF4-FFF2-40B4-BE49-F238E27FC236}">
                <a16:creationId xmlns:a16="http://schemas.microsoft.com/office/drawing/2014/main" id="{FCF41B9C-3CDE-1340-2B32-4252A23DFED6}"/>
              </a:ext>
            </a:extLst>
          </p:cNvPr>
          <p:cNvSpPr/>
          <p:nvPr/>
        </p:nvSpPr>
        <p:spPr>
          <a:xfrm>
            <a:off x="4591109" y="1582673"/>
            <a:ext cx="1359300" cy="95012"/>
          </a:xfrm>
          <a:custGeom>
            <a:avLst/>
            <a:gdLst>
              <a:gd name="connsiteX0" fmla="*/ 2662 w 1359300"/>
              <a:gd name="connsiteY0" fmla="*/ 39298 h 95012"/>
              <a:gd name="connsiteX1" fmla="*/ 666691 w 1359300"/>
              <a:gd name="connsiteY1" fmla="*/ 1198 h 95012"/>
              <a:gd name="connsiteX2" fmla="*/ 1352491 w 1359300"/>
              <a:gd name="connsiteY2" fmla="*/ 93727 h 95012"/>
              <a:gd name="connsiteX3" fmla="*/ 1020477 w 1359300"/>
              <a:gd name="connsiteY3" fmla="*/ 55627 h 95012"/>
              <a:gd name="connsiteX4" fmla="*/ 1058577 w 1359300"/>
              <a:gd name="connsiteY4" fmla="*/ 61070 h 95012"/>
              <a:gd name="connsiteX5" fmla="*/ 677577 w 1359300"/>
              <a:gd name="connsiteY5" fmla="*/ 12084 h 95012"/>
              <a:gd name="connsiteX6" fmla="*/ 737448 w 1359300"/>
              <a:gd name="connsiteY6" fmla="*/ 33856 h 95012"/>
              <a:gd name="connsiteX7" fmla="*/ 443534 w 1359300"/>
              <a:gd name="connsiteY7" fmla="*/ 12084 h 95012"/>
              <a:gd name="connsiteX8" fmla="*/ 2662 w 1359300"/>
              <a:gd name="connsiteY8" fmla="*/ 39298 h 9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300" h="95012">
                <a:moveTo>
                  <a:pt x="2662" y="39298"/>
                </a:moveTo>
                <a:cubicBezTo>
                  <a:pt x="39855" y="37484"/>
                  <a:pt x="441720" y="-7873"/>
                  <a:pt x="666691" y="1198"/>
                </a:cubicBezTo>
                <a:cubicBezTo>
                  <a:pt x="891662" y="10269"/>
                  <a:pt x="1293527" y="84656"/>
                  <a:pt x="1352491" y="93727"/>
                </a:cubicBezTo>
                <a:cubicBezTo>
                  <a:pt x="1411455" y="102798"/>
                  <a:pt x="1069463" y="61070"/>
                  <a:pt x="1020477" y="55627"/>
                </a:cubicBezTo>
                <a:cubicBezTo>
                  <a:pt x="971491" y="50184"/>
                  <a:pt x="1058577" y="61070"/>
                  <a:pt x="1058577" y="61070"/>
                </a:cubicBezTo>
                <a:lnTo>
                  <a:pt x="677577" y="12084"/>
                </a:lnTo>
                <a:cubicBezTo>
                  <a:pt x="624056" y="7548"/>
                  <a:pt x="776455" y="33856"/>
                  <a:pt x="737448" y="33856"/>
                </a:cubicBezTo>
                <a:cubicBezTo>
                  <a:pt x="698441" y="33856"/>
                  <a:pt x="558741" y="12991"/>
                  <a:pt x="443534" y="12084"/>
                </a:cubicBezTo>
                <a:cubicBezTo>
                  <a:pt x="328327" y="11177"/>
                  <a:pt x="-34531" y="41112"/>
                  <a:pt x="2662" y="392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 2128">
            <a:extLst>
              <a:ext uri="{FF2B5EF4-FFF2-40B4-BE49-F238E27FC236}">
                <a16:creationId xmlns:a16="http://schemas.microsoft.com/office/drawing/2014/main" id="{523C4E69-F6D1-498A-551A-A0CC751C36AD}"/>
              </a:ext>
            </a:extLst>
          </p:cNvPr>
          <p:cNvSpPr/>
          <p:nvPr/>
        </p:nvSpPr>
        <p:spPr>
          <a:xfrm>
            <a:off x="6159293" y="1717782"/>
            <a:ext cx="715161" cy="559962"/>
          </a:xfrm>
          <a:custGeom>
            <a:avLst/>
            <a:gdLst>
              <a:gd name="connsiteX0" fmla="*/ 347 w 715161"/>
              <a:gd name="connsiteY0" fmla="*/ 486 h 559962"/>
              <a:gd name="connsiteX1" fmla="*/ 402281 w 715161"/>
              <a:gd name="connsiteY1" fmla="*/ 266767 h 559962"/>
              <a:gd name="connsiteX2" fmla="*/ 362087 w 715161"/>
              <a:gd name="connsiteY2" fmla="*/ 226574 h 559962"/>
              <a:gd name="connsiteX3" fmla="*/ 713780 w 715161"/>
              <a:gd name="connsiteY3" fmla="*/ 558170 h 559962"/>
              <a:gd name="connsiteX4" fmla="*/ 492716 w 715161"/>
              <a:gd name="connsiteY4" fmla="*/ 367251 h 559962"/>
              <a:gd name="connsiteX5" fmla="*/ 497740 w 715161"/>
              <a:gd name="connsiteY5" fmla="*/ 382323 h 559962"/>
              <a:gd name="connsiteX6" fmla="*/ 367111 w 715161"/>
              <a:gd name="connsiteY6" fmla="*/ 241647 h 559962"/>
              <a:gd name="connsiteX7" fmla="*/ 331942 w 715161"/>
              <a:gd name="connsiteY7" fmla="*/ 201453 h 559962"/>
              <a:gd name="connsiteX8" fmla="*/ 347 w 715161"/>
              <a:gd name="connsiteY8" fmla="*/ 486 h 55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161" h="559962">
                <a:moveTo>
                  <a:pt x="347" y="486"/>
                </a:moveTo>
                <a:cubicBezTo>
                  <a:pt x="12070" y="11372"/>
                  <a:pt x="341991" y="229086"/>
                  <a:pt x="402281" y="266767"/>
                </a:cubicBezTo>
                <a:cubicBezTo>
                  <a:pt x="462571" y="304448"/>
                  <a:pt x="362087" y="226574"/>
                  <a:pt x="362087" y="226574"/>
                </a:cubicBezTo>
                <a:lnTo>
                  <a:pt x="713780" y="558170"/>
                </a:lnTo>
                <a:cubicBezTo>
                  <a:pt x="735551" y="581616"/>
                  <a:pt x="492716" y="367251"/>
                  <a:pt x="492716" y="367251"/>
                </a:cubicBezTo>
                <a:cubicBezTo>
                  <a:pt x="456709" y="337943"/>
                  <a:pt x="518674" y="403257"/>
                  <a:pt x="497740" y="382323"/>
                </a:cubicBezTo>
                <a:cubicBezTo>
                  <a:pt x="476806" y="361389"/>
                  <a:pt x="394744" y="271792"/>
                  <a:pt x="367111" y="241647"/>
                </a:cubicBezTo>
                <a:cubicBezTo>
                  <a:pt x="339478" y="211502"/>
                  <a:pt x="387208" y="238297"/>
                  <a:pt x="331942" y="201453"/>
                </a:cubicBezTo>
                <a:cubicBezTo>
                  <a:pt x="276676" y="164609"/>
                  <a:pt x="-11376" y="-10400"/>
                  <a:pt x="347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 2129">
            <a:extLst>
              <a:ext uri="{FF2B5EF4-FFF2-40B4-BE49-F238E27FC236}">
                <a16:creationId xmlns:a16="http://schemas.microsoft.com/office/drawing/2014/main" id="{4898B7CC-1221-D228-311E-37879E18FE57}"/>
              </a:ext>
            </a:extLst>
          </p:cNvPr>
          <p:cNvSpPr/>
          <p:nvPr/>
        </p:nvSpPr>
        <p:spPr>
          <a:xfrm>
            <a:off x="3205632" y="2555020"/>
            <a:ext cx="327749" cy="650316"/>
          </a:xfrm>
          <a:custGeom>
            <a:avLst/>
            <a:gdLst>
              <a:gd name="connsiteX0" fmla="*/ 323952 w 327749"/>
              <a:gd name="connsiteY0" fmla="*/ 9872 h 650316"/>
              <a:gd name="connsiteX1" fmla="*/ 3912 w 327749"/>
              <a:gd name="connsiteY1" fmla="*/ 645380 h 650316"/>
              <a:gd name="connsiteX2" fmla="*/ 145644 w 327749"/>
              <a:gd name="connsiteY2" fmla="*/ 307052 h 650316"/>
              <a:gd name="connsiteX3" fmla="*/ 141072 w 327749"/>
              <a:gd name="connsiteY3" fmla="*/ 348200 h 650316"/>
              <a:gd name="connsiteX4" fmla="*/ 205080 w 327749"/>
              <a:gd name="connsiteY4" fmla="*/ 201896 h 650316"/>
              <a:gd name="connsiteX5" fmla="*/ 182220 w 327749"/>
              <a:gd name="connsiteY5" fmla="*/ 252188 h 650316"/>
              <a:gd name="connsiteX6" fmla="*/ 323952 w 327749"/>
              <a:gd name="connsiteY6" fmla="*/ 9872 h 65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749" h="650316">
                <a:moveTo>
                  <a:pt x="323952" y="9872"/>
                </a:moveTo>
                <a:cubicBezTo>
                  <a:pt x="294234" y="75404"/>
                  <a:pt x="33630" y="595850"/>
                  <a:pt x="3912" y="645380"/>
                </a:cubicBezTo>
                <a:cubicBezTo>
                  <a:pt x="-25806" y="694910"/>
                  <a:pt x="122784" y="356582"/>
                  <a:pt x="145644" y="307052"/>
                </a:cubicBezTo>
                <a:cubicBezTo>
                  <a:pt x="168504" y="257522"/>
                  <a:pt x="131166" y="365726"/>
                  <a:pt x="141072" y="348200"/>
                </a:cubicBezTo>
                <a:cubicBezTo>
                  <a:pt x="150978" y="330674"/>
                  <a:pt x="198222" y="217898"/>
                  <a:pt x="205080" y="201896"/>
                </a:cubicBezTo>
                <a:cubicBezTo>
                  <a:pt x="211938" y="185894"/>
                  <a:pt x="164694" y="278858"/>
                  <a:pt x="182220" y="252188"/>
                </a:cubicBezTo>
                <a:cubicBezTo>
                  <a:pt x="199746" y="225518"/>
                  <a:pt x="353670" y="-55660"/>
                  <a:pt x="323952" y="9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 2130">
            <a:extLst>
              <a:ext uri="{FF2B5EF4-FFF2-40B4-BE49-F238E27FC236}">
                <a16:creationId xmlns:a16="http://schemas.microsoft.com/office/drawing/2014/main" id="{4AF8CE5B-00A9-821A-040F-97B48B5616BF}"/>
              </a:ext>
            </a:extLst>
          </p:cNvPr>
          <p:cNvSpPr/>
          <p:nvPr/>
        </p:nvSpPr>
        <p:spPr>
          <a:xfrm>
            <a:off x="3035645" y="3423410"/>
            <a:ext cx="266417" cy="1107566"/>
          </a:xfrm>
          <a:custGeom>
            <a:avLst/>
            <a:gdLst>
              <a:gd name="connsiteX0" fmla="*/ 265339 w 266417"/>
              <a:gd name="connsiteY0" fmla="*/ 5590 h 1107566"/>
              <a:gd name="connsiteX1" fmla="*/ 50455 w 266417"/>
              <a:gd name="connsiteY1" fmla="*/ 558802 h 1107566"/>
              <a:gd name="connsiteX2" fmla="*/ 68743 w 266417"/>
              <a:gd name="connsiteY2" fmla="*/ 476506 h 1107566"/>
              <a:gd name="connsiteX3" fmla="*/ 163 w 266417"/>
              <a:gd name="connsiteY3" fmla="*/ 1107442 h 1107566"/>
              <a:gd name="connsiteX4" fmla="*/ 91603 w 266417"/>
              <a:gd name="connsiteY4" fmla="*/ 531370 h 1107566"/>
              <a:gd name="connsiteX5" fmla="*/ 73315 w 266417"/>
              <a:gd name="connsiteY5" fmla="*/ 581662 h 1107566"/>
              <a:gd name="connsiteX6" fmla="*/ 146467 w 266417"/>
              <a:gd name="connsiteY6" fmla="*/ 394210 h 1107566"/>
              <a:gd name="connsiteX7" fmla="*/ 119035 w 266417"/>
              <a:gd name="connsiteY7" fmla="*/ 417070 h 1107566"/>
              <a:gd name="connsiteX8" fmla="*/ 132751 w 266417"/>
              <a:gd name="connsiteY8" fmla="*/ 279910 h 1107566"/>
              <a:gd name="connsiteX9" fmla="*/ 265339 w 266417"/>
              <a:gd name="connsiteY9" fmla="*/ 5590 h 110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6417" h="1107566">
                <a:moveTo>
                  <a:pt x="265339" y="5590"/>
                </a:moveTo>
                <a:cubicBezTo>
                  <a:pt x="251623" y="52072"/>
                  <a:pt x="83221" y="480316"/>
                  <a:pt x="50455" y="558802"/>
                </a:cubicBezTo>
                <a:cubicBezTo>
                  <a:pt x="17689" y="637288"/>
                  <a:pt x="77125" y="385066"/>
                  <a:pt x="68743" y="476506"/>
                </a:cubicBezTo>
                <a:cubicBezTo>
                  <a:pt x="60361" y="567946"/>
                  <a:pt x="-3647" y="1098298"/>
                  <a:pt x="163" y="1107442"/>
                </a:cubicBezTo>
                <a:cubicBezTo>
                  <a:pt x="3973" y="1116586"/>
                  <a:pt x="79411" y="619000"/>
                  <a:pt x="91603" y="531370"/>
                </a:cubicBezTo>
                <a:cubicBezTo>
                  <a:pt x="103795" y="443740"/>
                  <a:pt x="64171" y="604522"/>
                  <a:pt x="73315" y="581662"/>
                </a:cubicBezTo>
                <a:cubicBezTo>
                  <a:pt x="82459" y="558802"/>
                  <a:pt x="146467" y="394210"/>
                  <a:pt x="146467" y="394210"/>
                </a:cubicBezTo>
                <a:cubicBezTo>
                  <a:pt x="154087" y="366778"/>
                  <a:pt x="121321" y="436120"/>
                  <a:pt x="119035" y="417070"/>
                </a:cubicBezTo>
                <a:cubicBezTo>
                  <a:pt x="116749" y="398020"/>
                  <a:pt x="107605" y="343918"/>
                  <a:pt x="132751" y="279910"/>
                </a:cubicBezTo>
                <a:cubicBezTo>
                  <a:pt x="157897" y="215902"/>
                  <a:pt x="279055" y="-40892"/>
                  <a:pt x="265339" y="5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 2133">
            <a:extLst>
              <a:ext uri="{FF2B5EF4-FFF2-40B4-BE49-F238E27FC236}">
                <a16:creationId xmlns:a16="http://schemas.microsoft.com/office/drawing/2014/main" id="{FD303983-7FA8-03C9-275A-6EA59DA3EE53}"/>
              </a:ext>
            </a:extLst>
          </p:cNvPr>
          <p:cNvSpPr/>
          <p:nvPr/>
        </p:nvSpPr>
        <p:spPr>
          <a:xfrm>
            <a:off x="4452623" y="6960112"/>
            <a:ext cx="1021038" cy="273410"/>
          </a:xfrm>
          <a:custGeom>
            <a:avLst/>
            <a:gdLst>
              <a:gd name="connsiteX0" fmla="*/ 14221 w 1021038"/>
              <a:gd name="connsiteY0" fmla="*/ 3044 h 273410"/>
              <a:gd name="connsiteX1" fmla="*/ 718309 w 1021038"/>
              <a:gd name="connsiteY1" fmla="*/ 236216 h 273410"/>
              <a:gd name="connsiteX2" fmla="*/ 1020061 w 1021038"/>
              <a:gd name="connsiteY2" fmla="*/ 272792 h 273410"/>
              <a:gd name="connsiteX3" fmla="*/ 631441 w 1021038"/>
              <a:gd name="connsiteY3" fmla="*/ 236216 h 273410"/>
              <a:gd name="connsiteX4" fmla="*/ 658873 w 1021038"/>
              <a:gd name="connsiteY4" fmla="*/ 245360 h 273410"/>
              <a:gd name="connsiteX5" fmla="*/ 521713 w 1021038"/>
              <a:gd name="connsiteY5" fmla="*/ 181352 h 273410"/>
              <a:gd name="connsiteX6" fmla="*/ 265681 w 1021038"/>
              <a:gd name="connsiteY6" fmla="*/ 108200 h 273410"/>
              <a:gd name="connsiteX7" fmla="*/ 14221 w 1021038"/>
              <a:gd name="connsiteY7" fmla="*/ 3044 h 27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038" h="273410">
                <a:moveTo>
                  <a:pt x="14221" y="3044"/>
                </a:moveTo>
                <a:cubicBezTo>
                  <a:pt x="89659" y="24380"/>
                  <a:pt x="550669" y="191258"/>
                  <a:pt x="718309" y="236216"/>
                </a:cubicBezTo>
                <a:cubicBezTo>
                  <a:pt x="885949" y="281174"/>
                  <a:pt x="1034539" y="272792"/>
                  <a:pt x="1020061" y="272792"/>
                </a:cubicBezTo>
                <a:cubicBezTo>
                  <a:pt x="1005583" y="272792"/>
                  <a:pt x="631441" y="236216"/>
                  <a:pt x="631441" y="236216"/>
                </a:cubicBezTo>
                <a:cubicBezTo>
                  <a:pt x="571243" y="231644"/>
                  <a:pt x="677161" y="254504"/>
                  <a:pt x="658873" y="245360"/>
                </a:cubicBezTo>
                <a:cubicBezTo>
                  <a:pt x="640585" y="236216"/>
                  <a:pt x="587245" y="204212"/>
                  <a:pt x="521713" y="181352"/>
                </a:cubicBezTo>
                <a:cubicBezTo>
                  <a:pt x="456181" y="158492"/>
                  <a:pt x="347215" y="137918"/>
                  <a:pt x="265681" y="108200"/>
                </a:cubicBezTo>
                <a:cubicBezTo>
                  <a:pt x="184147" y="78482"/>
                  <a:pt x="-61217" y="-18292"/>
                  <a:pt x="14221" y="3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 2134">
            <a:extLst>
              <a:ext uri="{FF2B5EF4-FFF2-40B4-BE49-F238E27FC236}">
                <a16:creationId xmlns:a16="http://schemas.microsoft.com/office/drawing/2014/main" id="{2585B94E-356B-3846-754F-72D8E3B9C4ED}"/>
              </a:ext>
            </a:extLst>
          </p:cNvPr>
          <p:cNvSpPr/>
          <p:nvPr/>
        </p:nvSpPr>
        <p:spPr>
          <a:xfrm>
            <a:off x="4831519" y="6752190"/>
            <a:ext cx="1323260" cy="500761"/>
          </a:xfrm>
          <a:custGeom>
            <a:avLst/>
            <a:gdLst>
              <a:gd name="connsiteX0" fmla="*/ 1085 w 1323260"/>
              <a:gd name="connsiteY0" fmla="*/ 654 h 500761"/>
              <a:gd name="connsiteX1" fmla="*/ 709745 w 1323260"/>
              <a:gd name="connsiteY1" fmla="*/ 439566 h 500761"/>
              <a:gd name="connsiteX2" fmla="*/ 1322393 w 1323260"/>
              <a:gd name="connsiteY2" fmla="*/ 499002 h 500761"/>
              <a:gd name="connsiteX3" fmla="*/ 837761 w 1323260"/>
              <a:gd name="connsiteY3" fmla="*/ 457854 h 500761"/>
              <a:gd name="connsiteX4" fmla="*/ 554297 w 1323260"/>
              <a:gd name="connsiteY4" fmla="*/ 343554 h 500761"/>
              <a:gd name="connsiteX5" fmla="*/ 1085 w 1323260"/>
              <a:gd name="connsiteY5" fmla="*/ 654 h 50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260" h="500761">
                <a:moveTo>
                  <a:pt x="1085" y="654"/>
                </a:moveTo>
                <a:cubicBezTo>
                  <a:pt x="26993" y="16656"/>
                  <a:pt x="489527" y="356508"/>
                  <a:pt x="709745" y="439566"/>
                </a:cubicBezTo>
                <a:cubicBezTo>
                  <a:pt x="929963" y="522624"/>
                  <a:pt x="1301057" y="495954"/>
                  <a:pt x="1322393" y="499002"/>
                </a:cubicBezTo>
                <a:cubicBezTo>
                  <a:pt x="1343729" y="502050"/>
                  <a:pt x="965777" y="483762"/>
                  <a:pt x="837761" y="457854"/>
                </a:cubicBezTo>
                <a:cubicBezTo>
                  <a:pt x="709745" y="431946"/>
                  <a:pt x="688409" y="420516"/>
                  <a:pt x="554297" y="343554"/>
                </a:cubicBezTo>
                <a:cubicBezTo>
                  <a:pt x="420185" y="266592"/>
                  <a:pt x="-24823" y="-15348"/>
                  <a:pt x="1085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 2135">
            <a:extLst>
              <a:ext uri="{FF2B5EF4-FFF2-40B4-BE49-F238E27FC236}">
                <a16:creationId xmlns:a16="http://schemas.microsoft.com/office/drawing/2014/main" id="{E6C9BFE9-B099-F646-A987-574E30C0FD59}"/>
              </a:ext>
            </a:extLst>
          </p:cNvPr>
          <p:cNvSpPr/>
          <p:nvPr/>
        </p:nvSpPr>
        <p:spPr>
          <a:xfrm>
            <a:off x="5149945" y="6455112"/>
            <a:ext cx="886640" cy="501458"/>
          </a:xfrm>
          <a:custGeom>
            <a:avLst/>
            <a:gdLst>
              <a:gd name="connsiteX0" fmla="*/ 2699 w 886640"/>
              <a:gd name="connsiteY0" fmla="*/ 552 h 501458"/>
              <a:gd name="connsiteX1" fmla="*/ 400463 w 886640"/>
              <a:gd name="connsiteY1" fmla="*/ 348024 h 501458"/>
              <a:gd name="connsiteX2" fmla="*/ 885095 w 886640"/>
              <a:gd name="connsiteY2" fmla="*/ 498900 h 501458"/>
              <a:gd name="connsiteX3" fmla="*/ 555911 w 886640"/>
              <a:gd name="connsiteY3" fmla="*/ 444036 h 501458"/>
              <a:gd name="connsiteX4" fmla="*/ 601631 w 886640"/>
              <a:gd name="connsiteY4" fmla="*/ 457752 h 501458"/>
              <a:gd name="connsiteX5" fmla="*/ 368459 w 886640"/>
              <a:gd name="connsiteY5" fmla="*/ 361740 h 501458"/>
              <a:gd name="connsiteX6" fmla="*/ 469043 w 886640"/>
              <a:gd name="connsiteY6" fmla="*/ 412032 h 501458"/>
              <a:gd name="connsiteX7" fmla="*/ 235871 w 886640"/>
              <a:gd name="connsiteY7" fmla="*/ 270300 h 501458"/>
              <a:gd name="connsiteX8" fmla="*/ 2699 w 886640"/>
              <a:gd name="connsiteY8" fmla="*/ 552 h 50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6640" h="501458">
                <a:moveTo>
                  <a:pt x="2699" y="552"/>
                </a:moveTo>
                <a:cubicBezTo>
                  <a:pt x="30131" y="13506"/>
                  <a:pt x="253397" y="264966"/>
                  <a:pt x="400463" y="348024"/>
                </a:cubicBezTo>
                <a:cubicBezTo>
                  <a:pt x="547529" y="431082"/>
                  <a:pt x="859187" y="482898"/>
                  <a:pt x="885095" y="498900"/>
                </a:cubicBezTo>
                <a:cubicBezTo>
                  <a:pt x="911003" y="514902"/>
                  <a:pt x="603155" y="450894"/>
                  <a:pt x="555911" y="444036"/>
                </a:cubicBezTo>
                <a:cubicBezTo>
                  <a:pt x="508667" y="437178"/>
                  <a:pt x="632873" y="471468"/>
                  <a:pt x="601631" y="457752"/>
                </a:cubicBezTo>
                <a:cubicBezTo>
                  <a:pt x="570389" y="444036"/>
                  <a:pt x="390557" y="369360"/>
                  <a:pt x="368459" y="361740"/>
                </a:cubicBezTo>
                <a:cubicBezTo>
                  <a:pt x="346361" y="354120"/>
                  <a:pt x="491141" y="427272"/>
                  <a:pt x="469043" y="412032"/>
                </a:cubicBezTo>
                <a:cubicBezTo>
                  <a:pt x="446945" y="396792"/>
                  <a:pt x="307499" y="334308"/>
                  <a:pt x="235871" y="270300"/>
                </a:cubicBezTo>
                <a:cubicBezTo>
                  <a:pt x="164243" y="206292"/>
                  <a:pt x="-24733" y="-12402"/>
                  <a:pt x="2699" y="5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 2136">
            <a:extLst>
              <a:ext uri="{FF2B5EF4-FFF2-40B4-BE49-F238E27FC236}">
                <a16:creationId xmlns:a16="http://schemas.microsoft.com/office/drawing/2014/main" id="{35E33350-87F5-2C79-73D3-38FF23985467}"/>
              </a:ext>
            </a:extLst>
          </p:cNvPr>
          <p:cNvSpPr/>
          <p:nvPr/>
        </p:nvSpPr>
        <p:spPr>
          <a:xfrm>
            <a:off x="6825994" y="6432638"/>
            <a:ext cx="306337" cy="388884"/>
          </a:xfrm>
          <a:custGeom>
            <a:avLst/>
            <a:gdLst>
              <a:gd name="connsiteX0" fmla="*/ 306326 w 306337"/>
              <a:gd name="connsiteY0" fmla="*/ 166 h 388884"/>
              <a:gd name="connsiteX1" fmla="*/ 214886 w 306337"/>
              <a:gd name="connsiteY1" fmla="*/ 151042 h 388884"/>
              <a:gd name="connsiteX2" fmla="*/ 2 w 306337"/>
              <a:gd name="connsiteY2" fmla="*/ 388786 h 388884"/>
              <a:gd name="connsiteX3" fmla="*/ 219458 w 306337"/>
              <a:gd name="connsiteY3" fmla="*/ 178474 h 388884"/>
              <a:gd name="connsiteX4" fmla="*/ 306326 w 306337"/>
              <a:gd name="connsiteY4" fmla="*/ 166 h 38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37" h="388884">
                <a:moveTo>
                  <a:pt x="306326" y="166"/>
                </a:moveTo>
                <a:cubicBezTo>
                  <a:pt x="305564" y="-4406"/>
                  <a:pt x="265940" y="86272"/>
                  <a:pt x="214886" y="151042"/>
                </a:cubicBezTo>
                <a:cubicBezTo>
                  <a:pt x="163832" y="215812"/>
                  <a:pt x="-760" y="384214"/>
                  <a:pt x="2" y="388786"/>
                </a:cubicBezTo>
                <a:cubicBezTo>
                  <a:pt x="764" y="393358"/>
                  <a:pt x="169166" y="237910"/>
                  <a:pt x="219458" y="178474"/>
                </a:cubicBezTo>
                <a:cubicBezTo>
                  <a:pt x="269750" y="119038"/>
                  <a:pt x="307088" y="4738"/>
                  <a:pt x="306326" y="1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 2137">
            <a:extLst>
              <a:ext uri="{FF2B5EF4-FFF2-40B4-BE49-F238E27FC236}">
                <a16:creationId xmlns:a16="http://schemas.microsoft.com/office/drawing/2014/main" id="{C3C718A5-622E-A625-9FA5-A5A47D49C61A}"/>
              </a:ext>
            </a:extLst>
          </p:cNvPr>
          <p:cNvSpPr/>
          <p:nvPr/>
        </p:nvSpPr>
        <p:spPr>
          <a:xfrm>
            <a:off x="6551578" y="6437320"/>
            <a:ext cx="86971" cy="242415"/>
          </a:xfrm>
          <a:custGeom>
            <a:avLst/>
            <a:gdLst>
              <a:gd name="connsiteX0" fmla="*/ 98 w 86971"/>
              <a:gd name="connsiteY0" fmla="*/ 56 h 242415"/>
              <a:gd name="connsiteX1" fmla="*/ 68678 w 86971"/>
              <a:gd name="connsiteY1" fmla="*/ 105212 h 242415"/>
              <a:gd name="connsiteX2" fmla="*/ 18386 w 86971"/>
              <a:gd name="connsiteY2" fmla="*/ 242372 h 242415"/>
              <a:gd name="connsiteX3" fmla="*/ 86966 w 86971"/>
              <a:gd name="connsiteY3" fmla="*/ 118928 h 242415"/>
              <a:gd name="connsiteX4" fmla="*/ 98 w 86971"/>
              <a:gd name="connsiteY4" fmla="*/ 56 h 24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71" h="242415">
                <a:moveTo>
                  <a:pt x="98" y="56"/>
                </a:moveTo>
                <a:cubicBezTo>
                  <a:pt x="-2950" y="-2230"/>
                  <a:pt x="65630" y="64826"/>
                  <a:pt x="68678" y="105212"/>
                </a:cubicBezTo>
                <a:cubicBezTo>
                  <a:pt x="71726" y="145598"/>
                  <a:pt x="15338" y="240086"/>
                  <a:pt x="18386" y="242372"/>
                </a:cubicBezTo>
                <a:cubicBezTo>
                  <a:pt x="21434" y="244658"/>
                  <a:pt x="86204" y="157028"/>
                  <a:pt x="86966" y="118928"/>
                </a:cubicBezTo>
                <a:cubicBezTo>
                  <a:pt x="87728" y="80828"/>
                  <a:pt x="3146" y="2342"/>
                  <a:pt x="98" y="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 2138">
            <a:extLst>
              <a:ext uri="{FF2B5EF4-FFF2-40B4-BE49-F238E27FC236}">
                <a16:creationId xmlns:a16="http://schemas.microsoft.com/office/drawing/2014/main" id="{26E3CF58-51FF-16B1-D878-5B700FFA83F8}"/>
              </a:ext>
            </a:extLst>
          </p:cNvPr>
          <p:cNvSpPr/>
          <p:nvPr/>
        </p:nvSpPr>
        <p:spPr>
          <a:xfrm>
            <a:off x="7328356" y="5385389"/>
            <a:ext cx="134515" cy="650304"/>
          </a:xfrm>
          <a:custGeom>
            <a:avLst/>
            <a:gdLst>
              <a:gd name="connsiteX0" fmla="*/ 105716 w 134515"/>
              <a:gd name="connsiteY0" fmla="*/ 427 h 650304"/>
              <a:gd name="connsiteX1" fmla="*/ 114860 w 134515"/>
              <a:gd name="connsiteY1" fmla="*/ 238171 h 650304"/>
              <a:gd name="connsiteX2" fmla="*/ 560 w 134515"/>
              <a:gd name="connsiteY2" fmla="*/ 645079 h 650304"/>
              <a:gd name="connsiteX3" fmla="*/ 73712 w 134515"/>
              <a:gd name="connsiteY3" fmla="*/ 457627 h 650304"/>
              <a:gd name="connsiteX4" fmla="*/ 133148 w 134515"/>
              <a:gd name="connsiteY4" fmla="*/ 293035 h 650304"/>
              <a:gd name="connsiteX5" fmla="*/ 105716 w 134515"/>
              <a:gd name="connsiteY5" fmla="*/ 427 h 6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515" h="650304">
                <a:moveTo>
                  <a:pt x="105716" y="427"/>
                </a:moveTo>
                <a:cubicBezTo>
                  <a:pt x="102668" y="-8717"/>
                  <a:pt x="132386" y="130729"/>
                  <a:pt x="114860" y="238171"/>
                </a:cubicBezTo>
                <a:cubicBezTo>
                  <a:pt x="97334" y="345613"/>
                  <a:pt x="7418" y="608503"/>
                  <a:pt x="560" y="645079"/>
                </a:cubicBezTo>
                <a:cubicBezTo>
                  <a:pt x="-6298" y="681655"/>
                  <a:pt x="51614" y="516301"/>
                  <a:pt x="73712" y="457627"/>
                </a:cubicBezTo>
                <a:cubicBezTo>
                  <a:pt x="95810" y="398953"/>
                  <a:pt x="124766" y="366187"/>
                  <a:pt x="133148" y="293035"/>
                </a:cubicBezTo>
                <a:cubicBezTo>
                  <a:pt x="141530" y="219883"/>
                  <a:pt x="108764" y="9571"/>
                  <a:pt x="105716" y="4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 2139">
            <a:extLst>
              <a:ext uri="{FF2B5EF4-FFF2-40B4-BE49-F238E27FC236}">
                <a16:creationId xmlns:a16="http://schemas.microsoft.com/office/drawing/2014/main" id="{27AD32D3-D6C6-3CAC-77A4-BD58F0501503}"/>
              </a:ext>
            </a:extLst>
          </p:cNvPr>
          <p:cNvSpPr/>
          <p:nvPr/>
        </p:nvSpPr>
        <p:spPr>
          <a:xfrm>
            <a:off x="7520718" y="3947512"/>
            <a:ext cx="184044" cy="679801"/>
          </a:xfrm>
          <a:custGeom>
            <a:avLst/>
            <a:gdLst>
              <a:gd name="connsiteX0" fmla="*/ 222 w 184044"/>
              <a:gd name="connsiteY0" fmla="*/ 2696 h 679801"/>
              <a:gd name="connsiteX1" fmla="*/ 114522 w 184044"/>
              <a:gd name="connsiteY1" fmla="*/ 304448 h 679801"/>
              <a:gd name="connsiteX2" fmla="*/ 183102 w 184044"/>
              <a:gd name="connsiteY2" fmla="*/ 679352 h 679801"/>
              <a:gd name="connsiteX3" fmla="*/ 155670 w 184044"/>
              <a:gd name="connsiteY3" fmla="*/ 382172 h 679801"/>
              <a:gd name="connsiteX4" fmla="*/ 173958 w 184044"/>
              <a:gd name="connsiteY4" fmla="*/ 446180 h 679801"/>
              <a:gd name="connsiteX5" fmla="*/ 87090 w 184044"/>
              <a:gd name="connsiteY5" fmla="*/ 171860 h 679801"/>
              <a:gd name="connsiteX6" fmla="*/ 222 w 184044"/>
              <a:gd name="connsiteY6" fmla="*/ 2696 h 67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044" h="679801">
                <a:moveTo>
                  <a:pt x="222" y="2696"/>
                </a:moveTo>
                <a:cubicBezTo>
                  <a:pt x="4794" y="24794"/>
                  <a:pt x="84042" y="191672"/>
                  <a:pt x="114522" y="304448"/>
                </a:cubicBezTo>
                <a:cubicBezTo>
                  <a:pt x="145002" y="417224"/>
                  <a:pt x="176244" y="666398"/>
                  <a:pt x="183102" y="679352"/>
                </a:cubicBezTo>
                <a:cubicBezTo>
                  <a:pt x="189960" y="692306"/>
                  <a:pt x="157194" y="421034"/>
                  <a:pt x="155670" y="382172"/>
                </a:cubicBezTo>
                <a:cubicBezTo>
                  <a:pt x="154146" y="343310"/>
                  <a:pt x="185388" y="481232"/>
                  <a:pt x="173958" y="446180"/>
                </a:cubicBezTo>
                <a:cubicBezTo>
                  <a:pt x="162528" y="411128"/>
                  <a:pt x="111474" y="244250"/>
                  <a:pt x="87090" y="171860"/>
                </a:cubicBezTo>
                <a:cubicBezTo>
                  <a:pt x="62706" y="99470"/>
                  <a:pt x="-4350" y="-19402"/>
                  <a:pt x="222" y="2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 2140">
            <a:extLst>
              <a:ext uri="{FF2B5EF4-FFF2-40B4-BE49-F238E27FC236}">
                <a16:creationId xmlns:a16="http://schemas.microsoft.com/office/drawing/2014/main" id="{5BCDE60F-13AD-E025-C615-C632447C172B}"/>
              </a:ext>
            </a:extLst>
          </p:cNvPr>
          <p:cNvSpPr/>
          <p:nvPr/>
        </p:nvSpPr>
        <p:spPr>
          <a:xfrm>
            <a:off x="7339040" y="3248286"/>
            <a:ext cx="223813" cy="571309"/>
          </a:xfrm>
          <a:custGeom>
            <a:avLst/>
            <a:gdLst>
              <a:gd name="connsiteX0" fmla="*/ 1560 w 223813"/>
              <a:gd name="connsiteY0" fmla="*/ 2914 h 571309"/>
              <a:gd name="connsiteX1" fmla="*/ 119035 w 223813"/>
              <a:gd name="connsiteY1" fmla="*/ 329939 h 571309"/>
              <a:gd name="connsiteX2" fmla="*/ 223810 w 223813"/>
              <a:gd name="connsiteY2" fmla="*/ 571239 h 571309"/>
              <a:gd name="connsiteX3" fmla="*/ 115860 w 223813"/>
              <a:gd name="connsiteY3" fmla="*/ 355339 h 571309"/>
              <a:gd name="connsiteX4" fmla="*/ 115860 w 223813"/>
              <a:gd name="connsiteY4" fmla="*/ 374389 h 571309"/>
              <a:gd name="connsiteX5" fmla="*/ 55535 w 223813"/>
              <a:gd name="connsiteY5" fmla="*/ 180714 h 571309"/>
              <a:gd name="connsiteX6" fmla="*/ 1560 w 223813"/>
              <a:gd name="connsiteY6" fmla="*/ 2914 h 57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13" h="571309">
                <a:moveTo>
                  <a:pt x="1560" y="2914"/>
                </a:moveTo>
                <a:cubicBezTo>
                  <a:pt x="12143" y="27785"/>
                  <a:pt x="81993" y="235218"/>
                  <a:pt x="119035" y="329939"/>
                </a:cubicBezTo>
                <a:cubicBezTo>
                  <a:pt x="156077" y="424660"/>
                  <a:pt x="224339" y="567006"/>
                  <a:pt x="223810" y="571239"/>
                </a:cubicBezTo>
                <a:cubicBezTo>
                  <a:pt x="223281" y="575472"/>
                  <a:pt x="133852" y="388147"/>
                  <a:pt x="115860" y="355339"/>
                </a:cubicBezTo>
                <a:cubicBezTo>
                  <a:pt x="97868" y="322531"/>
                  <a:pt x="125914" y="403493"/>
                  <a:pt x="115860" y="374389"/>
                </a:cubicBezTo>
                <a:cubicBezTo>
                  <a:pt x="105806" y="345285"/>
                  <a:pt x="74056" y="242626"/>
                  <a:pt x="55535" y="180714"/>
                </a:cubicBezTo>
                <a:cubicBezTo>
                  <a:pt x="37014" y="118802"/>
                  <a:pt x="-9023" y="-21957"/>
                  <a:pt x="1560" y="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 2141">
            <a:extLst>
              <a:ext uri="{FF2B5EF4-FFF2-40B4-BE49-F238E27FC236}">
                <a16:creationId xmlns:a16="http://schemas.microsoft.com/office/drawing/2014/main" id="{F70CAEA1-9EB9-F0C2-759E-D5013912B421}"/>
              </a:ext>
            </a:extLst>
          </p:cNvPr>
          <p:cNvSpPr/>
          <p:nvPr/>
        </p:nvSpPr>
        <p:spPr>
          <a:xfrm>
            <a:off x="7067135" y="2787344"/>
            <a:ext cx="236169" cy="337383"/>
          </a:xfrm>
          <a:custGeom>
            <a:avLst/>
            <a:gdLst>
              <a:gd name="connsiteX0" fmla="*/ 415 w 236169"/>
              <a:gd name="connsiteY0" fmla="*/ 306 h 337383"/>
              <a:gd name="connsiteX1" fmla="*/ 146465 w 236169"/>
              <a:gd name="connsiteY1" fmla="*/ 108256 h 337383"/>
              <a:gd name="connsiteX2" fmla="*/ 235365 w 236169"/>
              <a:gd name="connsiteY2" fmla="*/ 336856 h 337383"/>
              <a:gd name="connsiteX3" fmla="*/ 190915 w 236169"/>
              <a:gd name="connsiteY3" fmla="*/ 171756 h 337383"/>
              <a:gd name="connsiteX4" fmla="*/ 200440 w 236169"/>
              <a:gd name="connsiteY4" fmla="*/ 193981 h 337383"/>
              <a:gd name="connsiteX5" fmla="*/ 105190 w 236169"/>
              <a:gd name="connsiteY5" fmla="*/ 79681 h 337383"/>
              <a:gd name="connsiteX6" fmla="*/ 415 w 236169"/>
              <a:gd name="connsiteY6" fmla="*/ 306 h 33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169" h="337383">
                <a:moveTo>
                  <a:pt x="415" y="306"/>
                </a:moveTo>
                <a:cubicBezTo>
                  <a:pt x="7294" y="5068"/>
                  <a:pt x="107307" y="52164"/>
                  <a:pt x="146465" y="108256"/>
                </a:cubicBezTo>
                <a:cubicBezTo>
                  <a:pt x="185623" y="164348"/>
                  <a:pt x="227957" y="326273"/>
                  <a:pt x="235365" y="336856"/>
                </a:cubicBezTo>
                <a:cubicBezTo>
                  <a:pt x="242773" y="347439"/>
                  <a:pt x="196736" y="195569"/>
                  <a:pt x="190915" y="171756"/>
                </a:cubicBezTo>
                <a:cubicBezTo>
                  <a:pt x="185094" y="147943"/>
                  <a:pt x="214728" y="209327"/>
                  <a:pt x="200440" y="193981"/>
                </a:cubicBezTo>
                <a:cubicBezTo>
                  <a:pt x="186153" y="178635"/>
                  <a:pt x="136411" y="111960"/>
                  <a:pt x="105190" y="79681"/>
                </a:cubicBezTo>
                <a:cubicBezTo>
                  <a:pt x="73969" y="47402"/>
                  <a:pt x="-6464" y="-4456"/>
                  <a:pt x="415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 2142">
            <a:extLst>
              <a:ext uri="{FF2B5EF4-FFF2-40B4-BE49-F238E27FC236}">
                <a16:creationId xmlns:a16="http://schemas.microsoft.com/office/drawing/2014/main" id="{4C9878AD-6688-8381-974A-3F6A9AD965BD}"/>
              </a:ext>
            </a:extLst>
          </p:cNvPr>
          <p:cNvSpPr/>
          <p:nvPr/>
        </p:nvSpPr>
        <p:spPr>
          <a:xfrm>
            <a:off x="3559629" y="4071254"/>
            <a:ext cx="261620" cy="1123094"/>
          </a:xfrm>
          <a:custGeom>
            <a:avLst/>
            <a:gdLst>
              <a:gd name="connsiteX0" fmla="*/ 70757 w 261620"/>
              <a:gd name="connsiteY0" fmla="*/ 3 h 1123094"/>
              <a:gd name="connsiteX1" fmla="*/ 0 w 261620"/>
              <a:gd name="connsiteY1" fmla="*/ 266703 h 1123094"/>
              <a:gd name="connsiteX2" fmla="*/ 70757 w 261620"/>
              <a:gd name="connsiteY2" fmla="*/ 620489 h 1123094"/>
              <a:gd name="connsiteX3" fmla="*/ 32657 w 261620"/>
              <a:gd name="connsiteY3" fmla="*/ 538846 h 1123094"/>
              <a:gd name="connsiteX4" fmla="*/ 206828 w 261620"/>
              <a:gd name="connsiteY4" fmla="*/ 870860 h 1123094"/>
              <a:gd name="connsiteX5" fmla="*/ 179614 w 261620"/>
              <a:gd name="connsiteY5" fmla="*/ 827317 h 1123094"/>
              <a:gd name="connsiteX6" fmla="*/ 261257 w 261620"/>
              <a:gd name="connsiteY6" fmla="*/ 1121232 h 1123094"/>
              <a:gd name="connsiteX7" fmla="*/ 141514 w 261620"/>
              <a:gd name="connsiteY7" fmla="*/ 664032 h 1123094"/>
              <a:gd name="connsiteX8" fmla="*/ 157842 w 261620"/>
              <a:gd name="connsiteY8" fmla="*/ 702132 h 1123094"/>
              <a:gd name="connsiteX9" fmla="*/ 21771 w 261620"/>
              <a:gd name="connsiteY9" fmla="*/ 451760 h 1123094"/>
              <a:gd name="connsiteX10" fmla="*/ 21771 w 261620"/>
              <a:gd name="connsiteY10" fmla="*/ 261260 h 1123094"/>
              <a:gd name="connsiteX11" fmla="*/ 70757 w 261620"/>
              <a:gd name="connsiteY11" fmla="*/ 3 h 112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620" h="1123094">
                <a:moveTo>
                  <a:pt x="70757" y="3"/>
                </a:moveTo>
                <a:cubicBezTo>
                  <a:pt x="67128" y="910"/>
                  <a:pt x="0" y="163289"/>
                  <a:pt x="0" y="266703"/>
                </a:cubicBezTo>
                <a:cubicBezTo>
                  <a:pt x="0" y="370117"/>
                  <a:pt x="65314" y="575132"/>
                  <a:pt x="70757" y="620489"/>
                </a:cubicBezTo>
                <a:cubicBezTo>
                  <a:pt x="76200" y="665846"/>
                  <a:pt x="9978" y="497117"/>
                  <a:pt x="32657" y="538846"/>
                </a:cubicBezTo>
                <a:cubicBezTo>
                  <a:pt x="55336" y="580575"/>
                  <a:pt x="182335" y="822782"/>
                  <a:pt x="206828" y="870860"/>
                </a:cubicBezTo>
                <a:cubicBezTo>
                  <a:pt x="231321" y="918938"/>
                  <a:pt x="170543" y="785588"/>
                  <a:pt x="179614" y="827317"/>
                </a:cubicBezTo>
                <a:cubicBezTo>
                  <a:pt x="188685" y="869046"/>
                  <a:pt x="267607" y="1148446"/>
                  <a:pt x="261257" y="1121232"/>
                </a:cubicBezTo>
                <a:cubicBezTo>
                  <a:pt x="254907" y="1094018"/>
                  <a:pt x="158750" y="733882"/>
                  <a:pt x="141514" y="664032"/>
                </a:cubicBezTo>
                <a:cubicBezTo>
                  <a:pt x="124278" y="594182"/>
                  <a:pt x="177799" y="737511"/>
                  <a:pt x="157842" y="702132"/>
                </a:cubicBezTo>
                <a:cubicBezTo>
                  <a:pt x="137885" y="666753"/>
                  <a:pt x="44450" y="525239"/>
                  <a:pt x="21771" y="451760"/>
                </a:cubicBezTo>
                <a:cubicBezTo>
                  <a:pt x="-908" y="378281"/>
                  <a:pt x="12700" y="333831"/>
                  <a:pt x="21771" y="261260"/>
                </a:cubicBezTo>
                <a:cubicBezTo>
                  <a:pt x="30842" y="188689"/>
                  <a:pt x="74386" y="-904"/>
                  <a:pt x="70757" y="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 2143">
            <a:extLst>
              <a:ext uri="{FF2B5EF4-FFF2-40B4-BE49-F238E27FC236}">
                <a16:creationId xmlns:a16="http://schemas.microsoft.com/office/drawing/2014/main" id="{7C734E1F-5653-7CE0-B29F-3BD497C3E328}"/>
              </a:ext>
            </a:extLst>
          </p:cNvPr>
          <p:cNvSpPr/>
          <p:nvPr/>
        </p:nvSpPr>
        <p:spPr>
          <a:xfrm>
            <a:off x="3771712" y="5497028"/>
            <a:ext cx="459484" cy="779367"/>
          </a:xfrm>
          <a:custGeom>
            <a:avLst/>
            <a:gdLst>
              <a:gd name="connsiteX0" fmla="*/ 188 w 459484"/>
              <a:gd name="connsiteY0" fmla="*/ 258 h 779367"/>
              <a:gd name="connsiteX1" fmla="*/ 70945 w 459484"/>
              <a:gd name="connsiteY1" fmla="*/ 234301 h 779367"/>
              <a:gd name="connsiteX2" fmla="*/ 457388 w 459484"/>
              <a:gd name="connsiteY2" fmla="*/ 773143 h 779367"/>
              <a:gd name="connsiteX3" fmla="*/ 217902 w 459484"/>
              <a:gd name="connsiteY3" fmla="*/ 511886 h 779367"/>
              <a:gd name="connsiteX4" fmla="*/ 54617 w 459484"/>
              <a:gd name="connsiteY4" fmla="*/ 272401 h 779367"/>
              <a:gd name="connsiteX5" fmla="*/ 188 w 459484"/>
              <a:gd name="connsiteY5" fmla="*/ 258 h 77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484" h="779367">
                <a:moveTo>
                  <a:pt x="188" y="258"/>
                </a:moveTo>
                <a:cubicBezTo>
                  <a:pt x="2909" y="-6092"/>
                  <a:pt x="-5255" y="105487"/>
                  <a:pt x="70945" y="234301"/>
                </a:cubicBezTo>
                <a:cubicBezTo>
                  <a:pt x="147145" y="363115"/>
                  <a:pt x="432895" y="726879"/>
                  <a:pt x="457388" y="773143"/>
                </a:cubicBezTo>
                <a:cubicBezTo>
                  <a:pt x="481881" y="819407"/>
                  <a:pt x="285031" y="595343"/>
                  <a:pt x="217902" y="511886"/>
                </a:cubicBezTo>
                <a:cubicBezTo>
                  <a:pt x="150773" y="428429"/>
                  <a:pt x="84553" y="358579"/>
                  <a:pt x="54617" y="272401"/>
                </a:cubicBezTo>
                <a:cubicBezTo>
                  <a:pt x="24681" y="186223"/>
                  <a:pt x="-2533" y="6608"/>
                  <a:pt x="188" y="2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 2144">
            <a:extLst>
              <a:ext uri="{FF2B5EF4-FFF2-40B4-BE49-F238E27FC236}">
                <a16:creationId xmlns:a16="http://schemas.microsoft.com/office/drawing/2014/main" id="{C0F38A72-1472-28A0-E0E4-04A35E5BADBE}"/>
              </a:ext>
            </a:extLst>
          </p:cNvPr>
          <p:cNvSpPr/>
          <p:nvPr/>
        </p:nvSpPr>
        <p:spPr>
          <a:xfrm>
            <a:off x="3257168" y="4695413"/>
            <a:ext cx="107986" cy="960364"/>
          </a:xfrm>
          <a:custGeom>
            <a:avLst/>
            <a:gdLst>
              <a:gd name="connsiteX0" fmla="*/ 105157 w 107986"/>
              <a:gd name="connsiteY0" fmla="*/ 412 h 960364"/>
              <a:gd name="connsiteX1" fmla="*/ 38482 w 107986"/>
              <a:gd name="connsiteY1" fmla="*/ 362362 h 960364"/>
              <a:gd name="connsiteX2" fmla="*/ 105157 w 107986"/>
              <a:gd name="connsiteY2" fmla="*/ 943387 h 960364"/>
              <a:gd name="connsiteX3" fmla="*/ 86107 w 107986"/>
              <a:gd name="connsiteY3" fmla="*/ 771937 h 960364"/>
              <a:gd name="connsiteX4" fmla="*/ 382 w 107986"/>
              <a:gd name="connsiteY4" fmla="*/ 429037 h 960364"/>
              <a:gd name="connsiteX5" fmla="*/ 105157 w 107986"/>
              <a:gd name="connsiteY5" fmla="*/ 412 h 9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86" h="960364">
                <a:moveTo>
                  <a:pt x="105157" y="412"/>
                </a:moveTo>
                <a:cubicBezTo>
                  <a:pt x="111507" y="-10700"/>
                  <a:pt x="38482" y="205200"/>
                  <a:pt x="38482" y="362362"/>
                </a:cubicBezTo>
                <a:cubicBezTo>
                  <a:pt x="38482" y="519524"/>
                  <a:pt x="97219" y="875125"/>
                  <a:pt x="105157" y="943387"/>
                </a:cubicBezTo>
                <a:cubicBezTo>
                  <a:pt x="113095" y="1011650"/>
                  <a:pt x="103569" y="857662"/>
                  <a:pt x="86107" y="771937"/>
                </a:cubicBezTo>
                <a:cubicBezTo>
                  <a:pt x="68645" y="686212"/>
                  <a:pt x="-5968" y="560799"/>
                  <a:pt x="382" y="429037"/>
                </a:cubicBezTo>
                <a:cubicBezTo>
                  <a:pt x="6732" y="297275"/>
                  <a:pt x="98807" y="11524"/>
                  <a:pt x="105157" y="4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 2146">
            <a:extLst>
              <a:ext uri="{FF2B5EF4-FFF2-40B4-BE49-F238E27FC236}">
                <a16:creationId xmlns:a16="http://schemas.microsoft.com/office/drawing/2014/main" id="{B49763FA-B200-5130-30F9-9983B6BF2530}"/>
              </a:ext>
            </a:extLst>
          </p:cNvPr>
          <p:cNvSpPr/>
          <p:nvPr/>
        </p:nvSpPr>
        <p:spPr>
          <a:xfrm>
            <a:off x="6695338" y="5941057"/>
            <a:ext cx="246648" cy="338379"/>
          </a:xfrm>
          <a:custGeom>
            <a:avLst/>
            <a:gdLst>
              <a:gd name="connsiteX0" fmla="*/ 238862 w 246648"/>
              <a:gd name="connsiteY0" fmla="*/ 2543 h 338379"/>
              <a:gd name="connsiteX1" fmla="*/ 219812 w 246648"/>
              <a:gd name="connsiteY1" fmla="*/ 116843 h 338379"/>
              <a:gd name="connsiteX2" fmla="*/ 737 w 246648"/>
              <a:gd name="connsiteY2" fmla="*/ 335918 h 338379"/>
              <a:gd name="connsiteX3" fmla="*/ 143612 w 246648"/>
              <a:gd name="connsiteY3" fmla="*/ 240668 h 338379"/>
              <a:gd name="connsiteX4" fmla="*/ 181712 w 246648"/>
              <a:gd name="connsiteY4" fmla="*/ 221618 h 338379"/>
              <a:gd name="connsiteX5" fmla="*/ 238862 w 246648"/>
              <a:gd name="connsiteY5" fmla="*/ 2543 h 33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48" h="338379">
                <a:moveTo>
                  <a:pt x="238862" y="2543"/>
                </a:moveTo>
                <a:cubicBezTo>
                  <a:pt x="245212" y="-14919"/>
                  <a:pt x="259499" y="61281"/>
                  <a:pt x="219812" y="116843"/>
                </a:cubicBezTo>
                <a:cubicBezTo>
                  <a:pt x="180125" y="172405"/>
                  <a:pt x="13437" y="315281"/>
                  <a:pt x="737" y="335918"/>
                </a:cubicBezTo>
                <a:cubicBezTo>
                  <a:pt x="-11963" y="356555"/>
                  <a:pt x="143612" y="240668"/>
                  <a:pt x="143612" y="240668"/>
                </a:cubicBezTo>
                <a:cubicBezTo>
                  <a:pt x="173774" y="221618"/>
                  <a:pt x="159487" y="258130"/>
                  <a:pt x="181712" y="221618"/>
                </a:cubicBezTo>
                <a:cubicBezTo>
                  <a:pt x="203937" y="185106"/>
                  <a:pt x="232512" y="20005"/>
                  <a:pt x="238862" y="25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 2147">
            <a:extLst>
              <a:ext uri="{FF2B5EF4-FFF2-40B4-BE49-F238E27FC236}">
                <a16:creationId xmlns:a16="http://schemas.microsoft.com/office/drawing/2014/main" id="{42895797-7CD1-5F34-8811-99117A3192E5}"/>
              </a:ext>
            </a:extLst>
          </p:cNvPr>
          <p:cNvSpPr/>
          <p:nvPr/>
        </p:nvSpPr>
        <p:spPr>
          <a:xfrm>
            <a:off x="4533752" y="5953125"/>
            <a:ext cx="328979" cy="438150"/>
          </a:xfrm>
          <a:custGeom>
            <a:avLst/>
            <a:gdLst>
              <a:gd name="connsiteX0" fmla="*/ 323998 w 328979"/>
              <a:gd name="connsiteY0" fmla="*/ 0 h 438150"/>
              <a:gd name="connsiteX1" fmla="*/ 285898 w 328979"/>
              <a:gd name="connsiteY1" fmla="*/ 257175 h 438150"/>
              <a:gd name="connsiteX2" fmla="*/ 148 w 328979"/>
              <a:gd name="connsiteY2" fmla="*/ 438150 h 438150"/>
              <a:gd name="connsiteX3" fmla="*/ 247798 w 328979"/>
              <a:gd name="connsiteY3" fmla="*/ 257175 h 438150"/>
              <a:gd name="connsiteX4" fmla="*/ 323998 w 328979"/>
              <a:gd name="connsiteY4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979" h="438150">
                <a:moveTo>
                  <a:pt x="323998" y="0"/>
                </a:moveTo>
                <a:cubicBezTo>
                  <a:pt x="330348" y="0"/>
                  <a:pt x="339873" y="184150"/>
                  <a:pt x="285898" y="257175"/>
                </a:cubicBezTo>
                <a:cubicBezTo>
                  <a:pt x="231923" y="330200"/>
                  <a:pt x="6498" y="438150"/>
                  <a:pt x="148" y="438150"/>
                </a:cubicBezTo>
                <a:cubicBezTo>
                  <a:pt x="-6202" y="438150"/>
                  <a:pt x="192236" y="327025"/>
                  <a:pt x="247798" y="257175"/>
                </a:cubicBezTo>
                <a:cubicBezTo>
                  <a:pt x="303360" y="187325"/>
                  <a:pt x="317648" y="0"/>
                  <a:pt x="323998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 2149">
            <a:extLst>
              <a:ext uri="{FF2B5EF4-FFF2-40B4-BE49-F238E27FC236}">
                <a16:creationId xmlns:a16="http://schemas.microsoft.com/office/drawing/2014/main" id="{E20BB353-5E4E-5617-CFD2-18A776E332AB}"/>
              </a:ext>
            </a:extLst>
          </p:cNvPr>
          <p:cNvSpPr/>
          <p:nvPr/>
        </p:nvSpPr>
        <p:spPr>
          <a:xfrm>
            <a:off x="5409817" y="3481889"/>
            <a:ext cx="57994" cy="401475"/>
          </a:xfrm>
          <a:custGeom>
            <a:avLst/>
            <a:gdLst>
              <a:gd name="connsiteX0" fmla="*/ 57794 w 57994"/>
              <a:gd name="connsiteY0" fmla="*/ 347 h 401475"/>
              <a:gd name="connsiteX1" fmla="*/ 20216 w 57994"/>
              <a:gd name="connsiteY1" fmla="*/ 169448 h 401475"/>
              <a:gd name="connsiteX2" fmla="*/ 20216 w 57994"/>
              <a:gd name="connsiteY2" fmla="*/ 401179 h 401475"/>
              <a:gd name="connsiteX3" fmla="*/ 1427 w 57994"/>
              <a:gd name="connsiteY3" fmla="*/ 213289 h 401475"/>
              <a:gd name="connsiteX4" fmla="*/ 57794 w 57994"/>
              <a:gd name="connsiteY4" fmla="*/ 347 h 4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94" h="401475">
                <a:moveTo>
                  <a:pt x="57794" y="347"/>
                </a:moveTo>
                <a:cubicBezTo>
                  <a:pt x="60925" y="-6960"/>
                  <a:pt x="26479" y="102643"/>
                  <a:pt x="20216" y="169448"/>
                </a:cubicBezTo>
                <a:cubicBezTo>
                  <a:pt x="13953" y="236253"/>
                  <a:pt x="23347" y="393872"/>
                  <a:pt x="20216" y="401179"/>
                </a:cubicBezTo>
                <a:cubicBezTo>
                  <a:pt x="17085" y="408486"/>
                  <a:pt x="-5880" y="279050"/>
                  <a:pt x="1427" y="213289"/>
                </a:cubicBezTo>
                <a:cubicBezTo>
                  <a:pt x="8734" y="147528"/>
                  <a:pt x="54663" y="7654"/>
                  <a:pt x="57794" y="3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 2150">
            <a:extLst>
              <a:ext uri="{FF2B5EF4-FFF2-40B4-BE49-F238E27FC236}">
                <a16:creationId xmlns:a16="http://schemas.microsoft.com/office/drawing/2014/main" id="{23A279CD-E93D-4247-A149-C369ACA7B9D5}"/>
              </a:ext>
            </a:extLst>
          </p:cNvPr>
          <p:cNvSpPr/>
          <p:nvPr/>
        </p:nvSpPr>
        <p:spPr>
          <a:xfrm>
            <a:off x="6030715" y="3287823"/>
            <a:ext cx="63528" cy="288814"/>
          </a:xfrm>
          <a:custGeom>
            <a:avLst/>
            <a:gdLst>
              <a:gd name="connsiteX0" fmla="*/ 63197 w 63528"/>
              <a:gd name="connsiteY0" fmla="*/ 259 h 288814"/>
              <a:gd name="connsiteX1" fmla="*/ 25619 w 63528"/>
              <a:gd name="connsiteY1" fmla="*/ 150572 h 288814"/>
              <a:gd name="connsiteX2" fmla="*/ 31882 w 63528"/>
              <a:gd name="connsiteY2" fmla="*/ 288358 h 288814"/>
              <a:gd name="connsiteX3" fmla="*/ 567 w 63528"/>
              <a:gd name="connsiteY3" fmla="*/ 188150 h 288814"/>
              <a:gd name="connsiteX4" fmla="*/ 63197 w 63528"/>
              <a:gd name="connsiteY4" fmla="*/ 259 h 28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28" h="288814">
                <a:moveTo>
                  <a:pt x="63197" y="259"/>
                </a:moveTo>
                <a:cubicBezTo>
                  <a:pt x="67372" y="-6004"/>
                  <a:pt x="30838" y="102556"/>
                  <a:pt x="25619" y="150572"/>
                </a:cubicBezTo>
                <a:cubicBezTo>
                  <a:pt x="20400" y="198589"/>
                  <a:pt x="36057" y="282095"/>
                  <a:pt x="31882" y="288358"/>
                </a:cubicBezTo>
                <a:cubicBezTo>
                  <a:pt x="27707" y="294621"/>
                  <a:pt x="-4652" y="235123"/>
                  <a:pt x="567" y="188150"/>
                </a:cubicBezTo>
                <a:cubicBezTo>
                  <a:pt x="5786" y="141177"/>
                  <a:pt x="59022" y="6522"/>
                  <a:pt x="63197" y="2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 2151">
            <a:extLst>
              <a:ext uri="{FF2B5EF4-FFF2-40B4-BE49-F238E27FC236}">
                <a16:creationId xmlns:a16="http://schemas.microsoft.com/office/drawing/2014/main" id="{B101E56B-94D4-83AB-B90B-A888D115AA2C}"/>
              </a:ext>
            </a:extLst>
          </p:cNvPr>
          <p:cNvSpPr/>
          <p:nvPr/>
        </p:nvSpPr>
        <p:spPr>
          <a:xfrm>
            <a:off x="4327317" y="4070932"/>
            <a:ext cx="633229" cy="533056"/>
          </a:xfrm>
          <a:custGeom>
            <a:avLst/>
            <a:gdLst>
              <a:gd name="connsiteX0" fmla="*/ 632990 w 633229"/>
              <a:gd name="connsiteY0" fmla="*/ 27 h 533056"/>
              <a:gd name="connsiteX1" fmla="*/ 163264 w 633229"/>
              <a:gd name="connsiteY1" fmla="*/ 169128 h 533056"/>
              <a:gd name="connsiteX2" fmla="*/ 425 w 633229"/>
              <a:gd name="connsiteY2" fmla="*/ 532383 h 533056"/>
              <a:gd name="connsiteX3" fmla="*/ 119423 w 633229"/>
              <a:gd name="connsiteY3" fmla="*/ 256810 h 533056"/>
              <a:gd name="connsiteX4" fmla="*/ 225894 w 633229"/>
              <a:gd name="connsiteY4" fmla="*/ 156602 h 533056"/>
              <a:gd name="connsiteX5" fmla="*/ 632990 w 633229"/>
              <a:gd name="connsiteY5" fmla="*/ 27 h 53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229" h="533056">
                <a:moveTo>
                  <a:pt x="632990" y="27"/>
                </a:moveTo>
                <a:cubicBezTo>
                  <a:pt x="622552" y="2115"/>
                  <a:pt x="268691" y="80402"/>
                  <a:pt x="163264" y="169128"/>
                </a:cubicBezTo>
                <a:cubicBezTo>
                  <a:pt x="57836" y="257854"/>
                  <a:pt x="7732" y="517769"/>
                  <a:pt x="425" y="532383"/>
                </a:cubicBezTo>
                <a:cubicBezTo>
                  <a:pt x="-6882" y="546997"/>
                  <a:pt x="81845" y="319440"/>
                  <a:pt x="119423" y="256810"/>
                </a:cubicBezTo>
                <a:cubicBezTo>
                  <a:pt x="157001" y="194180"/>
                  <a:pt x="142387" y="196268"/>
                  <a:pt x="225894" y="156602"/>
                </a:cubicBezTo>
                <a:cubicBezTo>
                  <a:pt x="309401" y="116936"/>
                  <a:pt x="643428" y="-2061"/>
                  <a:pt x="632990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 2153">
            <a:extLst>
              <a:ext uri="{FF2B5EF4-FFF2-40B4-BE49-F238E27FC236}">
                <a16:creationId xmlns:a16="http://schemas.microsoft.com/office/drawing/2014/main" id="{C405F77F-7A6D-5580-24F4-636498CC079A}"/>
              </a:ext>
            </a:extLst>
          </p:cNvPr>
          <p:cNvSpPr/>
          <p:nvPr/>
        </p:nvSpPr>
        <p:spPr>
          <a:xfrm>
            <a:off x="5811741" y="5924783"/>
            <a:ext cx="977453" cy="234358"/>
          </a:xfrm>
          <a:custGeom>
            <a:avLst/>
            <a:gdLst>
              <a:gd name="connsiteX0" fmla="*/ 977366 w 977453"/>
              <a:gd name="connsiteY0" fmla="*/ 28 h 234358"/>
              <a:gd name="connsiteX1" fmla="*/ 695530 w 977453"/>
              <a:gd name="connsiteY1" fmla="*/ 144077 h 234358"/>
              <a:gd name="connsiteX2" fmla="*/ 344801 w 977453"/>
              <a:gd name="connsiteY2" fmla="*/ 200444 h 234358"/>
              <a:gd name="connsiteX3" fmla="*/ 445010 w 977453"/>
              <a:gd name="connsiteY3" fmla="*/ 200444 h 234358"/>
              <a:gd name="connsiteX4" fmla="*/ 336 w 977453"/>
              <a:gd name="connsiteY4" fmla="*/ 231759 h 234358"/>
              <a:gd name="connsiteX5" fmla="*/ 526429 w 977453"/>
              <a:gd name="connsiteY5" fmla="*/ 212970 h 234358"/>
              <a:gd name="connsiteX6" fmla="*/ 407432 w 977453"/>
              <a:gd name="connsiteY6" fmla="*/ 231759 h 234358"/>
              <a:gd name="connsiteX7" fmla="*/ 814527 w 977453"/>
              <a:gd name="connsiteY7" fmla="*/ 144077 h 234358"/>
              <a:gd name="connsiteX8" fmla="*/ 726845 w 977453"/>
              <a:gd name="connsiteY8" fmla="*/ 131551 h 234358"/>
              <a:gd name="connsiteX9" fmla="*/ 977366 w 977453"/>
              <a:gd name="connsiteY9" fmla="*/ 28 h 23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453" h="234358">
                <a:moveTo>
                  <a:pt x="977366" y="28"/>
                </a:moveTo>
                <a:cubicBezTo>
                  <a:pt x="972147" y="2116"/>
                  <a:pt x="800957" y="110674"/>
                  <a:pt x="695530" y="144077"/>
                </a:cubicBezTo>
                <a:cubicBezTo>
                  <a:pt x="590103" y="177480"/>
                  <a:pt x="386554" y="191050"/>
                  <a:pt x="344801" y="200444"/>
                </a:cubicBezTo>
                <a:cubicBezTo>
                  <a:pt x="303048" y="209838"/>
                  <a:pt x="502421" y="195225"/>
                  <a:pt x="445010" y="200444"/>
                </a:cubicBezTo>
                <a:cubicBezTo>
                  <a:pt x="387599" y="205663"/>
                  <a:pt x="-13234" y="229671"/>
                  <a:pt x="336" y="231759"/>
                </a:cubicBezTo>
                <a:cubicBezTo>
                  <a:pt x="13906" y="233847"/>
                  <a:pt x="458580" y="212970"/>
                  <a:pt x="526429" y="212970"/>
                </a:cubicBezTo>
                <a:cubicBezTo>
                  <a:pt x="594278" y="212970"/>
                  <a:pt x="359416" y="243241"/>
                  <a:pt x="407432" y="231759"/>
                </a:cubicBezTo>
                <a:cubicBezTo>
                  <a:pt x="455448" y="220277"/>
                  <a:pt x="761292" y="160778"/>
                  <a:pt x="814527" y="144077"/>
                </a:cubicBezTo>
                <a:cubicBezTo>
                  <a:pt x="867762" y="127376"/>
                  <a:pt x="701793" y="150340"/>
                  <a:pt x="726845" y="131551"/>
                </a:cubicBezTo>
                <a:cubicBezTo>
                  <a:pt x="751897" y="112762"/>
                  <a:pt x="982585" y="-2060"/>
                  <a:pt x="97736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 2154">
            <a:extLst>
              <a:ext uri="{FF2B5EF4-FFF2-40B4-BE49-F238E27FC236}">
                <a16:creationId xmlns:a16="http://schemas.microsoft.com/office/drawing/2014/main" id="{E29BE354-94D1-F7FF-F67F-93AE78049F8F}"/>
              </a:ext>
            </a:extLst>
          </p:cNvPr>
          <p:cNvSpPr/>
          <p:nvPr/>
        </p:nvSpPr>
        <p:spPr>
          <a:xfrm>
            <a:off x="4971912" y="5905276"/>
            <a:ext cx="558034" cy="311123"/>
          </a:xfrm>
          <a:custGeom>
            <a:avLst/>
            <a:gdLst>
              <a:gd name="connsiteX0" fmla="*/ 921 w 558034"/>
              <a:gd name="connsiteY0" fmla="*/ 746 h 311123"/>
              <a:gd name="connsiteX1" fmla="*/ 545803 w 558034"/>
              <a:gd name="connsiteY1" fmla="*/ 307634 h 311123"/>
              <a:gd name="connsiteX2" fmla="*/ 382965 w 558034"/>
              <a:gd name="connsiteY2" fmla="*/ 169847 h 311123"/>
              <a:gd name="connsiteX3" fmla="*/ 414280 w 558034"/>
              <a:gd name="connsiteY3" fmla="*/ 219951 h 311123"/>
              <a:gd name="connsiteX4" fmla="*/ 921 w 558034"/>
              <a:gd name="connsiteY4" fmla="*/ 746 h 31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034" h="311123">
                <a:moveTo>
                  <a:pt x="921" y="746"/>
                </a:moveTo>
                <a:cubicBezTo>
                  <a:pt x="22842" y="15360"/>
                  <a:pt x="482129" y="279451"/>
                  <a:pt x="545803" y="307634"/>
                </a:cubicBezTo>
                <a:cubicBezTo>
                  <a:pt x="609477" y="335817"/>
                  <a:pt x="404886" y="184461"/>
                  <a:pt x="382965" y="169847"/>
                </a:cubicBezTo>
                <a:cubicBezTo>
                  <a:pt x="361044" y="155233"/>
                  <a:pt x="473779" y="249178"/>
                  <a:pt x="414280" y="219951"/>
                </a:cubicBezTo>
                <a:cubicBezTo>
                  <a:pt x="354781" y="190724"/>
                  <a:pt x="-21000" y="-13868"/>
                  <a:pt x="921" y="7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 2155">
            <a:extLst>
              <a:ext uri="{FF2B5EF4-FFF2-40B4-BE49-F238E27FC236}">
                <a16:creationId xmlns:a16="http://schemas.microsoft.com/office/drawing/2014/main" id="{5EBE6BE4-2E26-3693-06D2-A4074DBB4C2D}"/>
              </a:ext>
            </a:extLst>
          </p:cNvPr>
          <p:cNvSpPr/>
          <p:nvPr/>
        </p:nvSpPr>
        <p:spPr>
          <a:xfrm>
            <a:off x="5761931" y="6372369"/>
            <a:ext cx="703199" cy="103629"/>
          </a:xfrm>
          <a:custGeom>
            <a:avLst/>
            <a:gdLst>
              <a:gd name="connsiteX0" fmla="*/ 42 w 703199"/>
              <a:gd name="connsiteY0" fmla="*/ 103587 h 103629"/>
              <a:gd name="connsiteX1" fmla="*/ 413401 w 703199"/>
              <a:gd name="connsiteY1" fmla="*/ 22168 h 103629"/>
              <a:gd name="connsiteX2" fmla="*/ 701499 w 703199"/>
              <a:gd name="connsiteY2" fmla="*/ 59746 h 103629"/>
              <a:gd name="connsiteX3" fmla="*/ 526135 w 703199"/>
              <a:gd name="connsiteY3" fmla="*/ 9642 h 103629"/>
              <a:gd name="connsiteX4" fmla="*/ 388348 w 703199"/>
              <a:gd name="connsiteY4" fmla="*/ 9642 h 103629"/>
              <a:gd name="connsiteX5" fmla="*/ 42 w 703199"/>
              <a:gd name="connsiteY5" fmla="*/ 103587 h 10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199" h="103629">
                <a:moveTo>
                  <a:pt x="42" y="103587"/>
                </a:moveTo>
                <a:cubicBezTo>
                  <a:pt x="4217" y="105675"/>
                  <a:pt x="296492" y="29475"/>
                  <a:pt x="413401" y="22168"/>
                </a:cubicBezTo>
                <a:cubicBezTo>
                  <a:pt x="530311" y="14861"/>
                  <a:pt x="682710" y="61834"/>
                  <a:pt x="701499" y="59746"/>
                </a:cubicBezTo>
                <a:cubicBezTo>
                  <a:pt x="720288" y="57658"/>
                  <a:pt x="578327" y="17993"/>
                  <a:pt x="526135" y="9642"/>
                </a:cubicBezTo>
                <a:cubicBezTo>
                  <a:pt x="473943" y="1291"/>
                  <a:pt x="479162" y="-7059"/>
                  <a:pt x="388348" y="9642"/>
                </a:cubicBezTo>
                <a:cubicBezTo>
                  <a:pt x="297534" y="26343"/>
                  <a:pt x="-4133" y="101499"/>
                  <a:pt x="42" y="1035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 2156">
            <a:extLst>
              <a:ext uri="{FF2B5EF4-FFF2-40B4-BE49-F238E27FC236}">
                <a16:creationId xmlns:a16="http://schemas.microsoft.com/office/drawing/2014/main" id="{307C4AC7-7535-E7E5-AED1-D5A2477119EA}"/>
              </a:ext>
            </a:extLst>
          </p:cNvPr>
          <p:cNvSpPr/>
          <p:nvPr/>
        </p:nvSpPr>
        <p:spPr>
          <a:xfrm>
            <a:off x="5711385" y="6651027"/>
            <a:ext cx="664411" cy="117338"/>
          </a:xfrm>
          <a:custGeom>
            <a:avLst/>
            <a:gdLst>
              <a:gd name="connsiteX0" fmla="*/ 483 w 664411"/>
              <a:gd name="connsiteY0" fmla="*/ 294 h 117338"/>
              <a:gd name="connsiteX1" fmla="*/ 332423 w 664411"/>
              <a:gd name="connsiteY1" fmla="*/ 75450 h 117338"/>
              <a:gd name="connsiteX2" fmla="*/ 664363 w 664411"/>
              <a:gd name="connsiteY2" fmla="*/ 87976 h 117338"/>
              <a:gd name="connsiteX3" fmla="*/ 357475 w 664411"/>
              <a:gd name="connsiteY3" fmla="*/ 113028 h 117338"/>
              <a:gd name="connsiteX4" fmla="*/ 407579 w 664411"/>
              <a:gd name="connsiteY4" fmla="*/ 106765 h 117338"/>
              <a:gd name="connsiteX5" fmla="*/ 483 w 664411"/>
              <a:gd name="connsiteY5" fmla="*/ 294 h 11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411" h="117338">
                <a:moveTo>
                  <a:pt x="483" y="294"/>
                </a:moveTo>
                <a:cubicBezTo>
                  <a:pt x="-12043" y="-4925"/>
                  <a:pt x="221776" y="60836"/>
                  <a:pt x="332423" y="75450"/>
                </a:cubicBezTo>
                <a:cubicBezTo>
                  <a:pt x="443070" y="90064"/>
                  <a:pt x="660188" y="81713"/>
                  <a:pt x="664363" y="87976"/>
                </a:cubicBezTo>
                <a:cubicBezTo>
                  <a:pt x="668538" y="94239"/>
                  <a:pt x="400272" y="109897"/>
                  <a:pt x="357475" y="113028"/>
                </a:cubicBezTo>
                <a:cubicBezTo>
                  <a:pt x="314678" y="116159"/>
                  <a:pt x="466034" y="123466"/>
                  <a:pt x="407579" y="106765"/>
                </a:cubicBezTo>
                <a:cubicBezTo>
                  <a:pt x="349124" y="90064"/>
                  <a:pt x="13009" y="5513"/>
                  <a:pt x="483" y="2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 2157">
            <a:extLst>
              <a:ext uri="{FF2B5EF4-FFF2-40B4-BE49-F238E27FC236}">
                <a16:creationId xmlns:a16="http://schemas.microsoft.com/office/drawing/2014/main" id="{55AAA4A9-0AF0-83D7-0F86-9DC1892E9C44}"/>
              </a:ext>
            </a:extLst>
          </p:cNvPr>
          <p:cNvSpPr/>
          <p:nvPr/>
        </p:nvSpPr>
        <p:spPr>
          <a:xfrm>
            <a:off x="2422848" y="1413561"/>
            <a:ext cx="2232737" cy="1032196"/>
          </a:xfrm>
          <a:custGeom>
            <a:avLst/>
            <a:gdLst>
              <a:gd name="connsiteX0" fmla="*/ 2229665 w 2232737"/>
              <a:gd name="connsiteY0" fmla="*/ 1171 h 1032196"/>
              <a:gd name="connsiteX1" fmla="*/ 1050722 w 2232737"/>
              <a:gd name="connsiteY1" fmla="*/ 121941 h 1032196"/>
              <a:gd name="connsiteX2" fmla="*/ 1407280 w 2232737"/>
              <a:gd name="connsiteY2" fmla="*/ 116190 h 1032196"/>
              <a:gd name="connsiteX3" fmla="*/ 814933 w 2232737"/>
              <a:gd name="connsiteY3" fmla="*/ 311722 h 1032196"/>
              <a:gd name="connsiteX4" fmla="*/ 538888 w 2232737"/>
              <a:gd name="connsiteY4" fmla="*/ 536009 h 1032196"/>
              <a:gd name="connsiteX5" fmla="*/ 711416 w 2232737"/>
              <a:gd name="connsiteY5" fmla="*/ 357730 h 1032196"/>
              <a:gd name="connsiteX6" fmla="*/ 15552 w 2232737"/>
              <a:gd name="connsiteY6" fmla="*/ 1019088 h 1032196"/>
              <a:gd name="connsiteX7" fmla="*/ 291597 w 2232737"/>
              <a:gd name="connsiteY7" fmla="*/ 748794 h 1032196"/>
              <a:gd name="connsiteX8" fmla="*/ 1016216 w 2232737"/>
              <a:gd name="connsiteY8" fmla="*/ 156447 h 1032196"/>
              <a:gd name="connsiteX9" fmla="*/ 975960 w 2232737"/>
              <a:gd name="connsiteY9" fmla="*/ 202454 h 1032196"/>
              <a:gd name="connsiteX10" fmla="*/ 1298012 w 2232737"/>
              <a:gd name="connsiteY10" fmla="*/ 139194 h 1032196"/>
              <a:gd name="connsiteX11" fmla="*/ 1390027 w 2232737"/>
              <a:gd name="connsiteY11" fmla="*/ 64431 h 1032196"/>
              <a:gd name="connsiteX12" fmla="*/ 2229665 w 2232737"/>
              <a:gd name="connsiteY12" fmla="*/ 1171 h 103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32737" h="1032196">
                <a:moveTo>
                  <a:pt x="2229665" y="1171"/>
                </a:moveTo>
                <a:cubicBezTo>
                  <a:pt x="2173114" y="10756"/>
                  <a:pt x="1187786" y="102771"/>
                  <a:pt x="1050722" y="121941"/>
                </a:cubicBezTo>
                <a:cubicBezTo>
                  <a:pt x="913658" y="141111"/>
                  <a:pt x="1446578" y="84560"/>
                  <a:pt x="1407280" y="116190"/>
                </a:cubicBezTo>
                <a:cubicBezTo>
                  <a:pt x="1367982" y="147820"/>
                  <a:pt x="959665" y="241752"/>
                  <a:pt x="814933" y="311722"/>
                </a:cubicBezTo>
                <a:cubicBezTo>
                  <a:pt x="670201" y="381692"/>
                  <a:pt x="556141" y="528341"/>
                  <a:pt x="538888" y="536009"/>
                </a:cubicBezTo>
                <a:cubicBezTo>
                  <a:pt x="521635" y="543677"/>
                  <a:pt x="798639" y="277217"/>
                  <a:pt x="711416" y="357730"/>
                </a:cubicBezTo>
                <a:cubicBezTo>
                  <a:pt x="624193" y="438243"/>
                  <a:pt x="85522" y="953911"/>
                  <a:pt x="15552" y="1019088"/>
                </a:cubicBezTo>
                <a:cubicBezTo>
                  <a:pt x="-54418" y="1084265"/>
                  <a:pt x="124820" y="892568"/>
                  <a:pt x="291597" y="748794"/>
                </a:cubicBezTo>
                <a:cubicBezTo>
                  <a:pt x="458374" y="605021"/>
                  <a:pt x="902156" y="247504"/>
                  <a:pt x="1016216" y="156447"/>
                </a:cubicBezTo>
                <a:cubicBezTo>
                  <a:pt x="1130276" y="65390"/>
                  <a:pt x="928994" y="205329"/>
                  <a:pt x="975960" y="202454"/>
                </a:cubicBezTo>
                <a:cubicBezTo>
                  <a:pt x="1022926" y="199579"/>
                  <a:pt x="1229001" y="162198"/>
                  <a:pt x="1298012" y="139194"/>
                </a:cubicBezTo>
                <a:cubicBezTo>
                  <a:pt x="1367023" y="116190"/>
                  <a:pt x="1234752" y="85518"/>
                  <a:pt x="1390027" y="64431"/>
                </a:cubicBezTo>
                <a:cubicBezTo>
                  <a:pt x="1545302" y="43344"/>
                  <a:pt x="2286216" y="-8414"/>
                  <a:pt x="2229665" y="1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 2158">
            <a:extLst>
              <a:ext uri="{FF2B5EF4-FFF2-40B4-BE49-F238E27FC236}">
                <a16:creationId xmlns:a16="http://schemas.microsoft.com/office/drawing/2014/main" id="{099418F7-4AC5-8589-B0F4-CEB27A11A556}"/>
              </a:ext>
            </a:extLst>
          </p:cNvPr>
          <p:cNvSpPr/>
          <p:nvPr/>
        </p:nvSpPr>
        <p:spPr>
          <a:xfrm>
            <a:off x="2743346" y="1190450"/>
            <a:ext cx="1962860" cy="813026"/>
          </a:xfrm>
          <a:custGeom>
            <a:avLst/>
            <a:gdLst>
              <a:gd name="connsiteX0" fmla="*/ 1960926 w 1962860"/>
              <a:gd name="connsiteY0" fmla="*/ 149520 h 813026"/>
              <a:gd name="connsiteX1" fmla="*/ 770480 w 1962860"/>
              <a:gd name="connsiteY1" fmla="*/ 97761 h 813026"/>
              <a:gd name="connsiteX2" fmla="*/ 1012020 w 1962860"/>
              <a:gd name="connsiteY2" fmla="*/ 97761 h 813026"/>
              <a:gd name="connsiteX3" fmla="*/ 643960 w 1962860"/>
              <a:gd name="connsiteY3" fmla="*/ 155271 h 813026"/>
              <a:gd name="connsiteX4" fmla="*/ 68865 w 1962860"/>
              <a:gd name="connsiteY4" fmla="*/ 695859 h 813026"/>
              <a:gd name="connsiteX5" fmla="*/ 431175 w 1962860"/>
              <a:gd name="connsiteY5" fmla="*/ 293293 h 813026"/>
              <a:gd name="connsiteX6" fmla="*/ 5605 w 1962860"/>
              <a:gd name="connsiteY6" fmla="*/ 810878 h 813026"/>
              <a:gd name="connsiteX7" fmla="*/ 804986 w 1962860"/>
              <a:gd name="connsiteY7" fmla="*/ 51754 h 813026"/>
              <a:gd name="connsiteX8" fmla="*/ 1155794 w 1962860"/>
              <a:gd name="connsiteY8" fmla="*/ 69007 h 813026"/>
              <a:gd name="connsiteX9" fmla="*/ 1052277 w 1962860"/>
              <a:gd name="connsiteY9" fmla="*/ 80508 h 813026"/>
              <a:gd name="connsiteX10" fmla="*/ 1960926 w 1962860"/>
              <a:gd name="connsiteY10" fmla="*/ 149520 h 81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2860" h="813026">
                <a:moveTo>
                  <a:pt x="1960926" y="149520"/>
                </a:moveTo>
                <a:cubicBezTo>
                  <a:pt x="1913960" y="152395"/>
                  <a:pt x="928631" y="106387"/>
                  <a:pt x="770480" y="97761"/>
                </a:cubicBezTo>
                <a:cubicBezTo>
                  <a:pt x="612329" y="89135"/>
                  <a:pt x="1033107" y="88176"/>
                  <a:pt x="1012020" y="97761"/>
                </a:cubicBezTo>
                <a:cubicBezTo>
                  <a:pt x="990933" y="107346"/>
                  <a:pt x="801152" y="55588"/>
                  <a:pt x="643960" y="155271"/>
                </a:cubicBezTo>
                <a:cubicBezTo>
                  <a:pt x="486768" y="254954"/>
                  <a:pt x="104329" y="672855"/>
                  <a:pt x="68865" y="695859"/>
                </a:cubicBezTo>
                <a:cubicBezTo>
                  <a:pt x="33401" y="718863"/>
                  <a:pt x="441718" y="274123"/>
                  <a:pt x="431175" y="293293"/>
                </a:cubicBezTo>
                <a:cubicBezTo>
                  <a:pt x="420632" y="312463"/>
                  <a:pt x="-56697" y="851134"/>
                  <a:pt x="5605" y="810878"/>
                </a:cubicBezTo>
                <a:cubicBezTo>
                  <a:pt x="67907" y="770622"/>
                  <a:pt x="613288" y="175399"/>
                  <a:pt x="804986" y="51754"/>
                </a:cubicBezTo>
                <a:cubicBezTo>
                  <a:pt x="996684" y="-71891"/>
                  <a:pt x="1114579" y="64215"/>
                  <a:pt x="1155794" y="69007"/>
                </a:cubicBezTo>
                <a:cubicBezTo>
                  <a:pt x="1197009" y="73799"/>
                  <a:pt x="919047" y="68048"/>
                  <a:pt x="1052277" y="80508"/>
                </a:cubicBezTo>
                <a:cubicBezTo>
                  <a:pt x="1185507" y="92968"/>
                  <a:pt x="2007892" y="146645"/>
                  <a:pt x="1960926" y="149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 2159">
            <a:extLst>
              <a:ext uri="{FF2B5EF4-FFF2-40B4-BE49-F238E27FC236}">
                <a16:creationId xmlns:a16="http://schemas.microsoft.com/office/drawing/2014/main" id="{81BC5F13-A8FA-257D-852C-B5D46F818FF7}"/>
              </a:ext>
            </a:extLst>
          </p:cNvPr>
          <p:cNvSpPr/>
          <p:nvPr/>
        </p:nvSpPr>
        <p:spPr>
          <a:xfrm>
            <a:off x="3748813" y="844283"/>
            <a:ext cx="989992" cy="409426"/>
          </a:xfrm>
          <a:custGeom>
            <a:avLst/>
            <a:gdLst>
              <a:gd name="connsiteX0" fmla="*/ 989964 w 989992"/>
              <a:gd name="connsiteY0" fmla="*/ 409423 h 409426"/>
              <a:gd name="connsiteX1" fmla="*/ 466629 w 989992"/>
              <a:gd name="connsiteY1" fmla="*/ 179385 h 409426"/>
              <a:gd name="connsiteX2" fmla="*/ 409119 w 989992"/>
              <a:gd name="connsiteY2" fmla="*/ 202389 h 409426"/>
              <a:gd name="connsiteX3" fmla="*/ 236591 w 989992"/>
              <a:gd name="connsiteY3" fmla="*/ 219642 h 409426"/>
              <a:gd name="connsiteX4" fmla="*/ 6553 w 989992"/>
              <a:gd name="connsiteY4" fmla="*/ 305906 h 409426"/>
              <a:gd name="connsiteX5" fmla="*/ 512636 w 989992"/>
              <a:gd name="connsiteY5" fmla="*/ 1106 h 409426"/>
              <a:gd name="connsiteX6" fmla="*/ 236591 w 989992"/>
              <a:gd name="connsiteY6" fmla="*/ 202389 h 409426"/>
              <a:gd name="connsiteX7" fmla="*/ 489632 w 989992"/>
              <a:gd name="connsiteY7" fmla="*/ 173634 h 409426"/>
              <a:gd name="connsiteX8" fmla="*/ 989964 w 989992"/>
              <a:gd name="connsiteY8" fmla="*/ 409423 h 40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2" h="409426">
                <a:moveTo>
                  <a:pt x="989964" y="409423"/>
                </a:moveTo>
                <a:cubicBezTo>
                  <a:pt x="986130" y="410381"/>
                  <a:pt x="563436" y="213891"/>
                  <a:pt x="466629" y="179385"/>
                </a:cubicBezTo>
                <a:cubicBezTo>
                  <a:pt x="369822" y="144879"/>
                  <a:pt x="447459" y="195680"/>
                  <a:pt x="409119" y="202389"/>
                </a:cubicBezTo>
                <a:cubicBezTo>
                  <a:pt x="370779" y="209098"/>
                  <a:pt x="303685" y="202389"/>
                  <a:pt x="236591" y="219642"/>
                </a:cubicBezTo>
                <a:cubicBezTo>
                  <a:pt x="169497" y="236895"/>
                  <a:pt x="-39454" y="342329"/>
                  <a:pt x="6553" y="305906"/>
                </a:cubicBezTo>
                <a:cubicBezTo>
                  <a:pt x="52560" y="269483"/>
                  <a:pt x="474296" y="18359"/>
                  <a:pt x="512636" y="1106"/>
                </a:cubicBezTo>
                <a:cubicBezTo>
                  <a:pt x="550976" y="-16147"/>
                  <a:pt x="240425" y="173634"/>
                  <a:pt x="236591" y="202389"/>
                </a:cubicBezTo>
                <a:cubicBezTo>
                  <a:pt x="232757" y="231144"/>
                  <a:pt x="368862" y="142004"/>
                  <a:pt x="489632" y="173634"/>
                </a:cubicBezTo>
                <a:cubicBezTo>
                  <a:pt x="610402" y="205264"/>
                  <a:pt x="993798" y="408465"/>
                  <a:pt x="989964" y="409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 2160">
            <a:extLst>
              <a:ext uri="{FF2B5EF4-FFF2-40B4-BE49-F238E27FC236}">
                <a16:creationId xmlns:a16="http://schemas.microsoft.com/office/drawing/2014/main" id="{812934EC-9C4F-ADE6-8800-E1BE1B0B241A}"/>
              </a:ext>
            </a:extLst>
          </p:cNvPr>
          <p:cNvSpPr/>
          <p:nvPr/>
        </p:nvSpPr>
        <p:spPr>
          <a:xfrm>
            <a:off x="4376125" y="551675"/>
            <a:ext cx="1169919" cy="846001"/>
          </a:xfrm>
          <a:custGeom>
            <a:avLst/>
            <a:gdLst>
              <a:gd name="connsiteX0" fmla="*/ 402909 w 1169919"/>
              <a:gd name="connsiteY0" fmla="*/ 845804 h 846001"/>
              <a:gd name="connsiteX1" fmla="*/ 40600 w 1169919"/>
              <a:gd name="connsiteY1" fmla="*/ 627268 h 846001"/>
              <a:gd name="connsiteX2" fmla="*/ 69354 w 1169919"/>
              <a:gd name="connsiteY2" fmla="*/ 489246 h 846001"/>
              <a:gd name="connsiteX3" fmla="*/ 581188 w 1169919"/>
              <a:gd name="connsiteY3" fmla="*/ 23419 h 846001"/>
              <a:gd name="connsiteX4" fmla="*/ 460418 w 1169919"/>
              <a:gd name="connsiteY4" fmla="*/ 92431 h 846001"/>
              <a:gd name="connsiteX5" fmla="*/ 707709 w 1169919"/>
              <a:gd name="connsiteY5" fmla="*/ 416 h 846001"/>
              <a:gd name="connsiteX6" fmla="*/ 1156283 w 1169919"/>
              <a:gd name="connsiteY6" fmla="*/ 57925 h 846001"/>
              <a:gd name="connsiteX7" fmla="*/ 1018260 w 1169919"/>
              <a:gd name="connsiteY7" fmla="*/ 46423 h 846001"/>
              <a:gd name="connsiteX8" fmla="*/ 655950 w 1169919"/>
              <a:gd name="connsiteY8" fmla="*/ 46423 h 846001"/>
              <a:gd name="connsiteX9" fmla="*/ 408660 w 1169919"/>
              <a:gd name="connsiteY9" fmla="*/ 149940 h 846001"/>
              <a:gd name="connsiteX10" fmla="*/ 207377 w 1169919"/>
              <a:gd name="connsiteY10" fmla="*/ 270710 h 846001"/>
              <a:gd name="connsiteX11" fmla="*/ 282139 w 1169919"/>
              <a:gd name="connsiteY11" fmla="*/ 247706 h 846001"/>
              <a:gd name="connsiteX12" fmla="*/ 57852 w 1169919"/>
              <a:gd name="connsiteY12" fmla="*/ 535253 h 846001"/>
              <a:gd name="connsiteX13" fmla="*/ 69354 w 1169919"/>
              <a:gd name="connsiteY13" fmla="*/ 587012 h 846001"/>
              <a:gd name="connsiteX14" fmla="*/ 402909 w 1169919"/>
              <a:gd name="connsiteY14" fmla="*/ 845804 h 84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9919" h="846001">
                <a:moveTo>
                  <a:pt x="402909" y="845804"/>
                </a:moveTo>
                <a:cubicBezTo>
                  <a:pt x="398117" y="852513"/>
                  <a:pt x="96192" y="686694"/>
                  <a:pt x="40600" y="627268"/>
                </a:cubicBezTo>
                <a:cubicBezTo>
                  <a:pt x="-14992" y="567842"/>
                  <a:pt x="-20744" y="589887"/>
                  <a:pt x="69354" y="489246"/>
                </a:cubicBezTo>
                <a:cubicBezTo>
                  <a:pt x="159452" y="388605"/>
                  <a:pt x="516011" y="89555"/>
                  <a:pt x="581188" y="23419"/>
                </a:cubicBezTo>
                <a:cubicBezTo>
                  <a:pt x="646365" y="-42717"/>
                  <a:pt x="439331" y="96265"/>
                  <a:pt x="460418" y="92431"/>
                </a:cubicBezTo>
                <a:cubicBezTo>
                  <a:pt x="481505" y="88597"/>
                  <a:pt x="591732" y="6167"/>
                  <a:pt x="707709" y="416"/>
                </a:cubicBezTo>
                <a:cubicBezTo>
                  <a:pt x="823686" y="-5335"/>
                  <a:pt x="1104525" y="50257"/>
                  <a:pt x="1156283" y="57925"/>
                </a:cubicBezTo>
                <a:cubicBezTo>
                  <a:pt x="1208041" y="65593"/>
                  <a:pt x="1101649" y="48340"/>
                  <a:pt x="1018260" y="46423"/>
                </a:cubicBezTo>
                <a:cubicBezTo>
                  <a:pt x="934871" y="44506"/>
                  <a:pt x="757550" y="29170"/>
                  <a:pt x="655950" y="46423"/>
                </a:cubicBezTo>
                <a:cubicBezTo>
                  <a:pt x="554350" y="63676"/>
                  <a:pt x="483422" y="112559"/>
                  <a:pt x="408660" y="149940"/>
                </a:cubicBezTo>
                <a:cubicBezTo>
                  <a:pt x="333898" y="187321"/>
                  <a:pt x="228464" y="254416"/>
                  <a:pt x="207377" y="270710"/>
                </a:cubicBezTo>
                <a:cubicBezTo>
                  <a:pt x="186290" y="287004"/>
                  <a:pt x="307060" y="203616"/>
                  <a:pt x="282139" y="247706"/>
                </a:cubicBezTo>
                <a:cubicBezTo>
                  <a:pt x="257218" y="291796"/>
                  <a:pt x="93316" y="478702"/>
                  <a:pt x="57852" y="535253"/>
                </a:cubicBezTo>
                <a:cubicBezTo>
                  <a:pt x="22388" y="591804"/>
                  <a:pt x="13762" y="535254"/>
                  <a:pt x="69354" y="587012"/>
                </a:cubicBezTo>
                <a:cubicBezTo>
                  <a:pt x="124946" y="638770"/>
                  <a:pt x="407701" y="839095"/>
                  <a:pt x="402909" y="845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 2161">
            <a:extLst>
              <a:ext uri="{FF2B5EF4-FFF2-40B4-BE49-F238E27FC236}">
                <a16:creationId xmlns:a16="http://schemas.microsoft.com/office/drawing/2014/main" id="{03E5D2C6-3C41-7F09-F314-2CAA34814A34}"/>
              </a:ext>
            </a:extLst>
          </p:cNvPr>
          <p:cNvSpPr/>
          <p:nvPr/>
        </p:nvSpPr>
        <p:spPr>
          <a:xfrm>
            <a:off x="3102996" y="1498303"/>
            <a:ext cx="1229512" cy="1253472"/>
          </a:xfrm>
          <a:custGeom>
            <a:avLst/>
            <a:gdLst>
              <a:gd name="connsiteX0" fmla="*/ 1227464 w 1229512"/>
              <a:gd name="connsiteY0" fmla="*/ 2693 h 1253472"/>
              <a:gd name="connsiteX1" fmla="*/ 376325 w 1229512"/>
              <a:gd name="connsiteY1" fmla="*/ 526029 h 1253472"/>
              <a:gd name="connsiteX2" fmla="*/ 543102 w 1229512"/>
              <a:gd name="connsiteY2" fmla="*/ 405259 h 1253472"/>
              <a:gd name="connsiteX3" fmla="*/ 71525 w 1229512"/>
              <a:gd name="connsiteY3" fmla="*/ 980354 h 1253472"/>
              <a:gd name="connsiteX4" fmla="*/ 410830 w 1229512"/>
              <a:gd name="connsiteY4" fmla="*/ 652550 h 1253472"/>
              <a:gd name="connsiteX5" fmla="*/ 2513 w 1229512"/>
              <a:gd name="connsiteY5" fmla="*/ 1250648 h 1253472"/>
              <a:gd name="connsiteX6" fmla="*/ 255555 w 1229512"/>
              <a:gd name="connsiteY6" fmla="*/ 859584 h 1253472"/>
              <a:gd name="connsiteX7" fmla="*/ 594861 w 1229512"/>
              <a:gd name="connsiteY7" fmla="*/ 439765 h 1253472"/>
              <a:gd name="connsiteX8" fmla="*/ 410830 w 1229512"/>
              <a:gd name="connsiteY8" fmla="*/ 560535 h 1253472"/>
              <a:gd name="connsiteX9" fmla="*/ 738634 w 1229512"/>
              <a:gd name="connsiteY9" fmla="*/ 272988 h 1253472"/>
              <a:gd name="connsiteX10" fmla="*/ 617864 w 1229512"/>
              <a:gd name="connsiteY10" fmla="*/ 318995 h 1253472"/>
              <a:gd name="connsiteX11" fmla="*/ 1227464 w 1229512"/>
              <a:gd name="connsiteY11" fmla="*/ 2693 h 125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512" h="1253472">
                <a:moveTo>
                  <a:pt x="1227464" y="2693"/>
                </a:moveTo>
                <a:cubicBezTo>
                  <a:pt x="1187208" y="37199"/>
                  <a:pt x="490385" y="458935"/>
                  <a:pt x="376325" y="526029"/>
                </a:cubicBezTo>
                <a:cubicBezTo>
                  <a:pt x="262265" y="593123"/>
                  <a:pt x="593902" y="329538"/>
                  <a:pt x="543102" y="405259"/>
                </a:cubicBezTo>
                <a:cubicBezTo>
                  <a:pt x="492302" y="480980"/>
                  <a:pt x="93570" y="939139"/>
                  <a:pt x="71525" y="980354"/>
                </a:cubicBezTo>
                <a:cubicBezTo>
                  <a:pt x="49480" y="1021569"/>
                  <a:pt x="422332" y="607501"/>
                  <a:pt x="410830" y="652550"/>
                </a:cubicBezTo>
                <a:cubicBezTo>
                  <a:pt x="399328" y="697599"/>
                  <a:pt x="28392" y="1216142"/>
                  <a:pt x="2513" y="1250648"/>
                </a:cubicBezTo>
                <a:cubicBezTo>
                  <a:pt x="-23366" y="1285154"/>
                  <a:pt x="156830" y="994731"/>
                  <a:pt x="255555" y="859584"/>
                </a:cubicBezTo>
                <a:cubicBezTo>
                  <a:pt x="354280" y="724437"/>
                  <a:pt x="568982" y="489606"/>
                  <a:pt x="594861" y="439765"/>
                </a:cubicBezTo>
                <a:cubicBezTo>
                  <a:pt x="620740" y="389924"/>
                  <a:pt x="386868" y="588331"/>
                  <a:pt x="410830" y="560535"/>
                </a:cubicBezTo>
                <a:cubicBezTo>
                  <a:pt x="434792" y="532739"/>
                  <a:pt x="704128" y="313245"/>
                  <a:pt x="738634" y="272988"/>
                </a:cubicBezTo>
                <a:cubicBezTo>
                  <a:pt x="773140" y="232731"/>
                  <a:pt x="533517" y="362127"/>
                  <a:pt x="617864" y="318995"/>
                </a:cubicBezTo>
                <a:cubicBezTo>
                  <a:pt x="702211" y="275863"/>
                  <a:pt x="1267720" y="-31813"/>
                  <a:pt x="1227464" y="2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 2162">
            <a:extLst>
              <a:ext uri="{FF2B5EF4-FFF2-40B4-BE49-F238E27FC236}">
                <a16:creationId xmlns:a16="http://schemas.microsoft.com/office/drawing/2014/main" id="{460C0C01-1126-6DBB-2D65-03E905626F93}"/>
              </a:ext>
            </a:extLst>
          </p:cNvPr>
          <p:cNvSpPr/>
          <p:nvPr/>
        </p:nvSpPr>
        <p:spPr>
          <a:xfrm>
            <a:off x="2714654" y="2529518"/>
            <a:ext cx="788717" cy="1651694"/>
          </a:xfrm>
          <a:custGeom>
            <a:avLst/>
            <a:gdLst>
              <a:gd name="connsiteX0" fmla="*/ 787671 w 788717"/>
              <a:gd name="connsiteY0" fmla="*/ 897 h 1651694"/>
              <a:gd name="connsiteX1" fmla="*/ 459867 w 788717"/>
              <a:gd name="connsiteY1" fmla="*/ 437969 h 1651694"/>
              <a:gd name="connsiteX2" fmla="*/ 546131 w 788717"/>
              <a:gd name="connsiteY2" fmla="*/ 311448 h 1651694"/>
              <a:gd name="connsiteX3" fmla="*/ 396606 w 788717"/>
              <a:gd name="connsiteY3" fmla="*/ 673757 h 1651694"/>
              <a:gd name="connsiteX4" fmla="*/ 448365 w 788717"/>
              <a:gd name="connsiteY4" fmla="*/ 518482 h 1651694"/>
              <a:gd name="connsiteX5" fmla="*/ 310342 w 788717"/>
              <a:gd name="connsiteY5" fmla="*/ 1007312 h 1651694"/>
              <a:gd name="connsiteX6" fmla="*/ 362101 w 788717"/>
              <a:gd name="connsiteY6" fmla="*/ 932550 h 1651694"/>
              <a:gd name="connsiteX7" fmla="*/ 22795 w 788717"/>
              <a:gd name="connsiteY7" fmla="*/ 1576656 h 1651694"/>
              <a:gd name="connsiteX8" fmla="*/ 74554 w 788717"/>
              <a:gd name="connsiteY8" fmla="*/ 1542150 h 1651694"/>
              <a:gd name="connsiteX9" fmla="*/ 425361 w 788717"/>
              <a:gd name="connsiteY9" fmla="*/ 714014 h 1651694"/>
              <a:gd name="connsiteX10" fmla="*/ 362101 w 788717"/>
              <a:gd name="connsiteY10" fmla="*/ 714014 h 1651694"/>
              <a:gd name="connsiteX11" fmla="*/ 557633 w 788717"/>
              <a:gd name="connsiteY11" fmla="*/ 334452 h 1651694"/>
              <a:gd name="connsiteX12" fmla="*/ 787671 w 788717"/>
              <a:gd name="connsiteY12" fmla="*/ 897 h 165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8717" h="1651694">
                <a:moveTo>
                  <a:pt x="787671" y="897"/>
                </a:moveTo>
                <a:cubicBezTo>
                  <a:pt x="771377" y="18150"/>
                  <a:pt x="500124" y="386211"/>
                  <a:pt x="459867" y="437969"/>
                </a:cubicBezTo>
                <a:cubicBezTo>
                  <a:pt x="419610" y="489728"/>
                  <a:pt x="556674" y="272150"/>
                  <a:pt x="546131" y="311448"/>
                </a:cubicBezTo>
                <a:cubicBezTo>
                  <a:pt x="535588" y="350746"/>
                  <a:pt x="412900" y="639251"/>
                  <a:pt x="396606" y="673757"/>
                </a:cubicBezTo>
                <a:cubicBezTo>
                  <a:pt x="380312" y="708263"/>
                  <a:pt x="462742" y="462889"/>
                  <a:pt x="448365" y="518482"/>
                </a:cubicBezTo>
                <a:cubicBezTo>
                  <a:pt x="433988" y="574075"/>
                  <a:pt x="324719" y="938301"/>
                  <a:pt x="310342" y="1007312"/>
                </a:cubicBezTo>
                <a:cubicBezTo>
                  <a:pt x="295965" y="1076323"/>
                  <a:pt x="410025" y="837659"/>
                  <a:pt x="362101" y="932550"/>
                </a:cubicBezTo>
                <a:cubicBezTo>
                  <a:pt x="314177" y="1027441"/>
                  <a:pt x="70719" y="1475056"/>
                  <a:pt x="22795" y="1576656"/>
                </a:cubicBezTo>
                <a:cubicBezTo>
                  <a:pt x="-25129" y="1678256"/>
                  <a:pt x="7460" y="1685924"/>
                  <a:pt x="74554" y="1542150"/>
                </a:cubicBezTo>
                <a:cubicBezTo>
                  <a:pt x="141648" y="1398376"/>
                  <a:pt x="377437" y="852037"/>
                  <a:pt x="425361" y="714014"/>
                </a:cubicBezTo>
                <a:cubicBezTo>
                  <a:pt x="473285" y="575991"/>
                  <a:pt x="340056" y="777274"/>
                  <a:pt x="362101" y="714014"/>
                </a:cubicBezTo>
                <a:cubicBezTo>
                  <a:pt x="384146" y="650754"/>
                  <a:pt x="489580" y="449471"/>
                  <a:pt x="557633" y="334452"/>
                </a:cubicBezTo>
                <a:cubicBezTo>
                  <a:pt x="625686" y="219433"/>
                  <a:pt x="803965" y="-16356"/>
                  <a:pt x="787671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4" name="フリーフォーム 2163">
            <a:extLst>
              <a:ext uri="{FF2B5EF4-FFF2-40B4-BE49-F238E27FC236}">
                <a16:creationId xmlns:a16="http://schemas.microsoft.com/office/drawing/2014/main" id="{62BAE169-8054-C485-01D3-6BA2DFF99984}"/>
              </a:ext>
            </a:extLst>
          </p:cNvPr>
          <p:cNvSpPr/>
          <p:nvPr/>
        </p:nvSpPr>
        <p:spPr>
          <a:xfrm>
            <a:off x="4094043" y="391030"/>
            <a:ext cx="1162506" cy="679551"/>
          </a:xfrm>
          <a:custGeom>
            <a:avLst/>
            <a:gdLst>
              <a:gd name="connsiteX0" fmla="*/ 6380 w 1162506"/>
              <a:gd name="connsiteY0" fmla="*/ 678645 h 679551"/>
              <a:gd name="connsiteX1" fmla="*/ 311180 w 1162506"/>
              <a:gd name="connsiteY1" fmla="*/ 333589 h 679551"/>
              <a:gd name="connsiteX2" fmla="*/ 955285 w 1162506"/>
              <a:gd name="connsiteY2" fmla="*/ 63295 h 679551"/>
              <a:gd name="connsiteX3" fmla="*/ 742500 w 1162506"/>
              <a:gd name="connsiteY3" fmla="*/ 109302 h 679551"/>
              <a:gd name="connsiteX4" fmla="*/ 1162319 w 1162506"/>
              <a:gd name="connsiteY4" fmla="*/ 34 h 679551"/>
              <a:gd name="connsiteX5" fmla="*/ 794259 w 1162506"/>
              <a:gd name="connsiteY5" fmla="*/ 97800 h 679551"/>
              <a:gd name="connsiteX6" fmla="*/ 650485 w 1162506"/>
              <a:gd name="connsiteY6" fmla="*/ 120804 h 679551"/>
              <a:gd name="connsiteX7" fmla="*/ 754002 w 1162506"/>
              <a:gd name="connsiteY7" fmla="*/ 57544 h 679551"/>
              <a:gd name="connsiteX8" fmla="*/ 633232 w 1162506"/>
              <a:gd name="connsiteY8" fmla="*/ 155310 h 679551"/>
              <a:gd name="connsiteX9" fmla="*/ 144402 w 1162506"/>
              <a:gd name="connsiteY9" fmla="*/ 425604 h 679551"/>
              <a:gd name="connsiteX10" fmla="*/ 6380 w 1162506"/>
              <a:gd name="connsiteY10" fmla="*/ 678645 h 67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2506" h="679551">
                <a:moveTo>
                  <a:pt x="6380" y="678645"/>
                </a:moveTo>
                <a:cubicBezTo>
                  <a:pt x="34176" y="663309"/>
                  <a:pt x="153029" y="436147"/>
                  <a:pt x="311180" y="333589"/>
                </a:cubicBezTo>
                <a:cubicBezTo>
                  <a:pt x="469331" y="231031"/>
                  <a:pt x="883398" y="100676"/>
                  <a:pt x="955285" y="63295"/>
                </a:cubicBezTo>
                <a:cubicBezTo>
                  <a:pt x="1027172" y="25914"/>
                  <a:pt x="707994" y="119845"/>
                  <a:pt x="742500" y="109302"/>
                </a:cubicBezTo>
                <a:cubicBezTo>
                  <a:pt x="777006" y="98759"/>
                  <a:pt x="1153693" y="1951"/>
                  <a:pt x="1162319" y="34"/>
                </a:cubicBezTo>
                <a:cubicBezTo>
                  <a:pt x="1170945" y="-1883"/>
                  <a:pt x="879565" y="77672"/>
                  <a:pt x="794259" y="97800"/>
                </a:cubicBezTo>
                <a:cubicBezTo>
                  <a:pt x="708953" y="117928"/>
                  <a:pt x="657194" y="127513"/>
                  <a:pt x="650485" y="120804"/>
                </a:cubicBezTo>
                <a:cubicBezTo>
                  <a:pt x="643776" y="114095"/>
                  <a:pt x="756877" y="51793"/>
                  <a:pt x="754002" y="57544"/>
                </a:cubicBezTo>
                <a:cubicBezTo>
                  <a:pt x="751127" y="63295"/>
                  <a:pt x="734832" y="93967"/>
                  <a:pt x="633232" y="155310"/>
                </a:cubicBezTo>
                <a:cubicBezTo>
                  <a:pt x="531632" y="216653"/>
                  <a:pt x="244085" y="340298"/>
                  <a:pt x="144402" y="425604"/>
                </a:cubicBezTo>
                <a:cubicBezTo>
                  <a:pt x="44719" y="510910"/>
                  <a:pt x="-21416" y="693981"/>
                  <a:pt x="6380" y="67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 2164">
            <a:extLst>
              <a:ext uri="{FF2B5EF4-FFF2-40B4-BE49-F238E27FC236}">
                <a16:creationId xmlns:a16="http://schemas.microsoft.com/office/drawing/2014/main" id="{EBCD2984-09CD-E82F-A06C-1075AFCAF3FD}"/>
              </a:ext>
            </a:extLst>
          </p:cNvPr>
          <p:cNvSpPr/>
          <p:nvPr/>
        </p:nvSpPr>
        <p:spPr>
          <a:xfrm>
            <a:off x="2656684" y="1650411"/>
            <a:ext cx="1244337" cy="1137003"/>
          </a:xfrm>
          <a:custGeom>
            <a:avLst/>
            <a:gdLst>
              <a:gd name="connsiteX0" fmla="*/ 1236705 w 1244337"/>
              <a:gd name="connsiteY0" fmla="*/ 5861 h 1137003"/>
              <a:gd name="connsiteX1" fmla="*/ 443074 w 1244337"/>
              <a:gd name="connsiteY1" fmla="*/ 488940 h 1137003"/>
              <a:gd name="connsiteX2" fmla="*/ 615603 w 1244337"/>
              <a:gd name="connsiteY2" fmla="*/ 396925 h 1137003"/>
              <a:gd name="connsiteX3" fmla="*/ 23256 w 1244337"/>
              <a:gd name="connsiteY3" fmla="*/ 1110042 h 1137003"/>
              <a:gd name="connsiteX4" fmla="*/ 178531 w 1244337"/>
              <a:gd name="connsiteY4" fmla="*/ 926012 h 1137003"/>
              <a:gd name="connsiteX5" fmla="*/ 724871 w 1244337"/>
              <a:gd name="connsiteY5" fmla="*/ 350917 h 1137003"/>
              <a:gd name="connsiteX6" fmla="*/ 661610 w 1244337"/>
              <a:gd name="connsiteY6" fmla="*/ 385423 h 1137003"/>
              <a:gd name="connsiteX7" fmla="*/ 834139 w 1244337"/>
              <a:gd name="connsiteY7" fmla="*/ 230147 h 1137003"/>
              <a:gd name="connsiteX8" fmla="*/ 1236705 w 1244337"/>
              <a:gd name="connsiteY8" fmla="*/ 5861 h 113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4337" h="1137003">
                <a:moveTo>
                  <a:pt x="1236705" y="5861"/>
                </a:moveTo>
                <a:cubicBezTo>
                  <a:pt x="1171527" y="48993"/>
                  <a:pt x="546591" y="423763"/>
                  <a:pt x="443074" y="488940"/>
                </a:cubicBezTo>
                <a:cubicBezTo>
                  <a:pt x="339557" y="554117"/>
                  <a:pt x="685573" y="293408"/>
                  <a:pt x="615603" y="396925"/>
                </a:cubicBezTo>
                <a:cubicBezTo>
                  <a:pt x="545633" y="500442"/>
                  <a:pt x="96101" y="1021861"/>
                  <a:pt x="23256" y="1110042"/>
                </a:cubicBezTo>
                <a:cubicBezTo>
                  <a:pt x="-49589" y="1198223"/>
                  <a:pt x="61595" y="1052533"/>
                  <a:pt x="178531" y="926012"/>
                </a:cubicBezTo>
                <a:cubicBezTo>
                  <a:pt x="295467" y="799491"/>
                  <a:pt x="644358" y="441015"/>
                  <a:pt x="724871" y="350917"/>
                </a:cubicBezTo>
                <a:cubicBezTo>
                  <a:pt x="805384" y="260819"/>
                  <a:pt x="643399" y="405551"/>
                  <a:pt x="661610" y="385423"/>
                </a:cubicBezTo>
                <a:cubicBezTo>
                  <a:pt x="679821" y="365295"/>
                  <a:pt x="737331" y="290532"/>
                  <a:pt x="834139" y="230147"/>
                </a:cubicBezTo>
                <a:cubicBezTo>
                  <a:pt x="930947" y="169762"/>
                  <a:pt x="1301883" y="-37271"/>
                  <a:pt x="1236705" y="5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 2165">
            <a:extLst>
              <a:ext uri="{FF2B5EF4-FFF2-40B4-BE49-F238E27FC236}">
                <a16:creationId xmlns:a16="http://schemas.microsoft.com/office/drawing/2014/main" id="{BC347A0E-C89E-9882-25B5-0621EA1CF58B}"/>
              </a:ext>
            </a:extLst>
          </p:cNvPr>
          <p:cNvSpPr/>
          <p:nvPr/>
        </p:nvSpPr>
        <p:spPr>
          <a:xfrm>
            <a:off x="2353149" y="3879703"/>
            <a:ext cx="656753" cy="622518"/>
          </a:xfrm>
          <a:custGeom>
            <a:avLst/>
            <a:gdLst>
              <a:gd name="connsiteX0" fmla="*/ 656751 w 656753"/>
              <a:gd name="connsiteY0" fmla="*/ 147 h 622518"/>
              <a:gd name="connsiteX1" fmla="*/ 529751 w 656753"/>
              <a:gd name="connsiteY1" fmla="*/ 165247 h 622518"/>
              <a:gd name="connsiteX2" fmla="*/ 5876 w 656753"/>
              <a:gd name="connsiteY2" fmla="*/ 616097 h 622518"/>
              <a:gd name="connsiteX3" fmla="*/ 244001 w 656753"/>
              <a:gd name="connsiteY3" fmla="*/ 435122 h 622518"/>
              <a:gd name="connsiteX4" fmla="*/ 180501 w 656753"/>
              <a:gd name="connsiteY4" fmla="*/ 492272 h 622518"/>
              <a:gd name="connsiteX5" fmla="*/ 415451 w 656753"/>
              <a:gd name="connsiteY5" fmla="*/ 282722 h 622518"/>
              <a:gd name="connsiteX6" fmla="*/ 348776 w 656753"/>
              <a:gd name="connsiteY6" fmla="*/ 346222 h 622518"/>
              <a:gd name="connsiteX7" fmla="*/ 532926 w 656753"/>
              <a:gd name="connsiteY7" fmla="*/ 187472 h 622518"/>
              <a:gd name="connsiteX8" fmla="*/ 656751 w 656753"/>
              <a:gd name="connsiteY8" fmla="*/ 147 h 62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6753" h="622518">
                <a:moveTo>
                  <a:pt x="656751" y="147"/>
                </a:moveTo>
                <a:cubicBezTo>
                  <a:pt x="656222" y="-3557"/>
                  <a:pt x="638230" y="62589"/>
                  <a:pt x="529751" y="165247"/>
                </a:cubicBezTo>
                <a:cubicBezTo>
                  <a:pt x="421272" y="267905"/>
                  <a:pt x="53501" y="571118"/>
                  <a:pt x="5876" y="616097"/>
                </a:cubicBezTo>
                <a:cubicBezTo>
                  <a:pt x="-41749" y="661076"/>
                  <a:pt x="214897" y="455760"/>
                  <a:pt x="244001" y="435122"/>
                </a:cubicBezTo>
                <a:cubicBezTo>
                  <a:pt x="273105" y="414485"/>
                  <a:pt x="180501" y="492272"/>
                  <a:pt x="180501" y="492272"/>
                </a:cubicBezTo>
                <a:lnTo>
                  <a:pt x="415451" y="282722"/>
                </a:lnTo>
                <a:cubicBezTo>
                  <a:pt x="443497" y="258380"/>
                  <a:pt x="329197" y="362097"/>
                  <a:pt x="348776" y="346222"/>
                </a:cubicBezTo>
                <a:cubicBezTo>
                  <a:pt x="368355" y="330347"/>
                  <a:pt x="482655" y="242505"/>
                  <a:pt x="532926" y="187472"/>
                </a:cubicBezTo>
                <a:cubicBezTo>
                  <a:pt x="583197" y="132439"/>
                  <a:pt x="657280" y="3851"/>
                  <a:pt x="65675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7" name="フリーフォーム 2166">
            <a:extLst>
              <a:ext uri="{FF2B5EF4-FFF2-40B4-BE49-F238E27FC236}">
                <a16:creationId xmlns:a16="http://schemas.microsoft.com/office/drawing/2014/main" id="{863E83BD-2C83-C7B5-2E4F-13339E99FD4E}"/>
              </a:ext>
            </a:extLst>
          </p:cNvPr>
          <p:cNvSpPr/>
          <p:nvPr/>
        </p:nvSpPr>
        <p:spPr>
          <a:xfrm>
            <a:off x="2936721" y="4697015"/>
            <a:ext cx="188116" cy="955991"/>
          </a:xfrm>
          <a:custGeom>
            <a:avLst/>
            <a:gdLst>
              <a:gd name="connsiteX0" fmla="*/ 70004 w 188116"/>
              <a:gd name="connsiteY0" fmla="*/ 5160 h 955991"/>
              <a:gd name="connsiteX1" fmla="*/ 19204 w 188116"/>
              <a:gd name="connsiteY1" fmla="*/ 113110 h 955991"/>
              <a:gd name="connsiteX2" fmla="*/ 54129 w 188116"/>
              <a:gd name="connsiteY2" fmla="*/ 506810 h 955991"/>
              <a:gd name="connsiteX3" fmla="*/ 44604 w 188116"/>
              <a:gd name="connsiteY3" fmla="*/ 427435 h 955991"/>
              <a:gd name="connsiteX4" fmla="*/ 174779 w 188116"/>
              <a:gd name="connsiteY4" fmla="*/ 938610 h 955991"/>
              <a:gd name="connsiteX5" fmla="*/ 168429 w 188116"/>
              <a:gd name="connsiteY5" fmla="*/ 798910 h 955991"/>
              <a:gd name="connsiteX6" fmla="*/ 38254 w 188116"/>
              <a:gd name="connsiteY6" fmla="*/ 430610 h 955991"/>
              <a:gd name="connsiteX7" fmla="*/ 35079 w 188116"/>
              <a:gd name="connsiteY7" fmla="*/ 716360 h 955991"/>
              <a:gd name="connsiteX8" fmla="*/ 12854 w 188116"/>
              <a:gd name="connsiteY8" fmla="*/ 598885 h 955991"/>
              <a:gd name="connsiteX9" fmla="*/ 31904 w 188116"/>
              <a:gd name="connsiteY9" fmla="*/ 376635 h 955991"/>
              <a:gd name="connsiteX10" fmla="*/ 154 w 188116"/>
              <a:gd name="connsiteY10" fmla="*/ 240110 h 955991"/>
              <a:gd name="connsiteX11" fmla="*/ 70004 w 188116"/>
              <a:gd name="connsiteY11" fmla="*/ 5160 h 95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116" h="955991">
                <a:moveTo>
                  <a:pt x="70004" y="5160"/>
                </a:moveTo>
                <a:cubicBezTo>
                  <a:pt x="73179" y="-16007"/>
                  <a:pt x="21850" y="29502"/>
                  <a:pt x="19204" y="113110"/>
                </a:cubicBezTo>
                <a:cubicBezTo>
                  <a:pt x="16558" y="196718"/>
                  <a:pt x="49896" y="454423"/>
                  <a:pt x="54129" y="506810"/>
                </a:cubicBezTo>
                <a:cubicBezTo>
                  <a:pt x="58362" y="559197"/>
                  <a:pt x="24496" y="355468"/>
                  <a:pt x="44604" y="427435"/>
                </a:cubicBezTo>
                <a:cubicBezTo>
                  <a:pt x="64712" y="499402"/>
                  <a:pt x="154142" y="876698"/>
                  <a:pt x="174779" y="938610"/>
                </a:cubicBezTo>
                <a:cubicBezTo>
                  <a:pt x="195416" y="1000522"/>
                  <a:pt x="191183" y="883577"/>
                  <a:pt x="168429" y="798910"/>
                </a:cubicBezTo>
                <a:cubicBezTo>
                  <a:pt x="145675" y="714243"/>
                  <a:pt x="60479" y="444368"/>
                  <a:pt x="38254" y="430610"/>
                </a:cubicBezTo>
                <a:cubicBezTo>
                  <a:pt x="16029" y="416852"/>
                  <a:pt x="39312" y="688314"/>
                  <a:pt x="35079" y="716360"/>
                </a:cubicBezTo>
                <a:cubicBezTo>
                  <a:pt x="30846" y="744406"/>
                  <a:pt x="13383" y="655506"/>
                  <a:pt x="12854" y="598885"/>
                </a:cubicBezTo>
                <a:cubicBezTo>
                  <a:pt x="12325" y="542264"/>
                  <a:pt x="34021" y="436431"/>
                  <a:pt x="31904" y="376635"/>
                </a:cubicBezTo>
                <a:cubicBezTo>
                  <a:pt x="29787" y="316839"/>
                  <a:pt x="-2492" y="300435"/>
                  <a:pt x="154" y="240110"/>
                </a:cubicBezTo>
                <a:cubicBezTo>
                  <a:pt x="2800" y="179785"/>
                  <a:pt x="66829" y="26327"/>
                  <a:pt x="70004" y="5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 2167">
            <a:extLst>
              <a:ext uri="{FF2B5EF4-FFF2-40B4-BE49-F238E27FC236}">
                <a16:creationId xmlns:a16="http://schemas.microsoft.com/office/drawing/2014/main" id="{A9A62F65-8644-71E9-7A6F-2C7E8663BD73}"/>
              </a:ext>
            </a:extLst>
          </p:cNvPr>
          <p:cNvSpPr/>
          <p:nvPr/>
        </p:nvSpPr>
        <p:spPr>
          <a:xfrm>
            <a:off x="2162165" y="4602163"/>
            <a:ext cx="263549" cy="106362"/>
          </a:xfrm>
          <a:custGeom>
            <a:avLst/>
            <a:gdLst>
              <a:gd name="connsiteX0" fmla="*/ 263535 w 263549"/>
              <a:gd name="connsiteY0" fmla="*/ 36512 h 106362"/>
              <a:gd name="connsiteX1" fmla="*/ 177810 w 263549"/>
              <a:gd name="connsiteY1" fmla="*/ 4762 h 106362"/>
              <a:gd name="connsiteX2" fmla="*/ 114310 w 263549"/>
              <a:gd name="connsiteY2" fmla="*/ 11112 h 106362"/>
              <a:gd name="connsiteX3" fmla="*/ 10 w 263549"/>
              <a:gd name="connsiteY3" fmla="*/ 106362 h 106362"/>
              <a:gd name="connsiteX4" fmla="*/ 107960 w 263549"/>
              <a:gd name="connsiteY4" fmla="*/ 11112 h 106362"/>
              <a:gd name="connsiteX5" fmla="*/ 184160 w 263549"/>
              <a:gd name="connsiteY5" fmla="*/ 26987 h 106362"/>
              <a:gd name="connsiteX6" fmla="*/ 263535 w 263549"/>
              <a:gd name="connsiteY6" fmla="*/ 36512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549" h="106362">
                <a:moveTo>
                  <a:pt x="263535" y="36512"/>
                </a:moveTo>
                <a:cubicBezTo>
                  <a:pt x="262477" y="32808"/>
                  <a:pt x="202681" y="8995"/>
                  <a:pt x="177810" y="4762"/>
                </a:cubicBezTo>
                <a:cubicBezTo>
                  <a:pt x="152939" y="529"/>
                  <a:pt x="143943" y="-5821"/>
                  <a:pt x="114310" y="11112"/>
                </a:cubicBezTo>
                <a:cubicBezTo>
                  <a:pt x="84677" y="28045"/>
                  <a:pt x="1068" y="106362"/>
                  <a:pt x="10" y="106362"/>
                </a:cubicBezTo>
                <a:cubicBezTo>
                  <a:pt x="-1048" y="106362"/>
                  <a:pt x="77268" y="24341"/>
                  <a:pt x="107960" y="11112"/>
                </a:cubicBezTo>
                <a:cubicBezTo>
                  <a:pt x="138652" y="-2117"/>
                  <a:pt x="160877" y="21695"/>
                  <a:pt x="184160" y="26987"/>
                </a:cubicBezTo>
                <a:cubicBezTo>
                  <a:pt x="207443" y="32279"/>
                  <a:pt x="264593" y="40216"/>
                  <a:pt x="263535" y="36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 2169">
            <a:extLst>
              <a:ext uri="{FF2B5EF4-FFF2-40B4-BE49-F238E27FC236}">
                <a16:creationId xmlns:a16="http://schemas.microsoft.com/office/drawing/2014/main" id="{5B1911E8-4F8F-E5FC-5D76-AEBA737D3055}"/>
              </a:ext>
            </a:extLst>
          </p:cNvPr>
          <p:cNvSpPr/>
          <p:nvPr/>
        </p:nvSpPr>
        <p:spPr>
          <a:xfrm>
            <a:off x="2155687" y="4733760"/>
            <a:ext cx="35777" cy="562824"/>
          </a:xfrm>
          <a:custGeom>
            <a:avLst/>
            <a:gdLst>
              <a:gd name="connsiteX0" fmla="*/ 6488 w 35777"/>
              <a:gd name="connsiteY0" fmla="*/ 165 h 562824"/>
              <a:gd name="connsiteX1" fmla="*/ 138 w 35777"/>
              <a:gd name="connsiteY1" fmla="*/ 266865 h 562824"/>
              <a:gd name="connsiteX2" fmla="*/ 12838 w 35777"/>
              <a:gd name="connsiteY2" fmla="*/ 244640 h 562824"/>
              <a:gd name="connsiteX3" fmla="*/ 22363 w 35777"/>
              <a:gd name="connsiteY3" fmla="*/ 460540 h 562824"/>
              <a:gd name="connsiteX4" fmla="*/ 22363 w 35777"/>
              <a:gd name="connsiteY4" fmla="*/ 428790 h 562824"/>
              <a:gd name="connsiteX5" fmla="*/ 35063 w 35777"/>
              <a:gd name="connsiteY5" fmla="*/ 562140 h 562824"/>
              <a:gd name="connsiteX6" fmla="*/ 31888 w 35777"/>
              <a:gd name="connsiteY6" fmla="*/ 362115 h 562824"/>
              <a:gd name="connsiteX7" fmla="*/ 12838 w 35777"/>
              <a:gd name="connsiteY7" fmla="*/ 228765 h 562824"/>
              <a:gd name="connsiteX8" fmla="*/ 6488 w 35777"/>
              <a:gd name="connsiteY8" fmla="*/ 165 h 56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77" h="562824">
                <a:moveTo>
                  <a:pt x="6488" y="165"/>
                </a:moveTo>
                <a:cubicBezTo>
                  <a:pt x="4371" y="6515"/>
                  <a:pt x="-920" y="226119"/>
                  <a:pt x="138" y="266865"/>
                </a:cubicBezTo>
                <a:cubicBezTo>
                  <a:pt x="1196" y="307611"/>
                  <a:pt x="9134" y="212361"/>
                  <a:pt x="12838" y="244640"/>
                </a:cubicBezTo>
                <a:cubicBezTo>
                  <a:pt x="16542" y="276919"/>
                  <a:pt x="20776" y="429848"/>
                  <a:pt x="22363" y="460540"/>
                </a:cubicBezTo>
                <a:cubicBezTo>
                  <a:pt x="23951" y="491232"/>
                  <a:pt x="20246" y="411857"/>
                  <a:pt x="22363" y="428790"/>
                </a:cubicBezTo>
                <a:cubicBezTo>
                  <a:pt x="24480" y="445723"/>
                  <a:pt x="33476" y="573252"/>
                  <a:pt x="35063" y="562140"/>
                </a:cubicBezTo>
                <a:cubicBezTo>
                  <a:pt x="36650" y="551028"/>
                  <a:pt x="35592" y="417677"/>
                  <a:pt x="31888" y="362115"/>
                </a:cubicBezTo>
                <a:cubicBezTo>
                  <a:pt x="28184" y="306553"/>
                  <a:pt x="16542" y="285386"/>
                  <a:pt x="12838" y="228765"/>
                </a:cubicBezTo>
                <a:cubicBezTo>
                  <a:pt x="9134" y="172144"/>
                  <a:pt x="8605" y="-6185"/>
                  <a:pt x="6488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 2170">
            <a:extLst>
              <a:ext uri="{FF2B5EF4-FFF2-40B4-BE49-F238E27FC236}">
                <a16:creationId xmlns:a16="http://schemas.microsoft.com/office/drawing/2014/main" id="{DD4A79FD-0742-BA3D-9E78-E206AE363C1A}"/>
              </a:ext>
            </a:extLst>
          </p:cNvPr>
          <p:cNvSpPr/>
          <p:nvPr/>
        </p:nvSpPr>
        <p:spPr>
          <a:xfrm>
            <a:off x="2198729" y="5387127"/>
            <a:ext cx="240645" cy="628259"/>
          </a:xfrm>
          <a:custGeom>
            <a:avLst/>
            <a:gdLst>
              <a:gd name="connsiteX0" fmla="*/ 1546 w 240645"/>
              <a:gd name="connsiteY0" fmla="*/ 7198 h 628259"/>
              <a:gd name="connsiteX1" fmla="*/ 119021 w 240645"/>
              <a:gd name="connsiteY1" fmla="*/ 315173 h 628259"/>
              <a:gd name="connsiteX2" fmla="*/ 115846 w 240645"/>
              <a:gd name="connsiteY2" fmla="*/ 296123 h 628259"/>
              <a:gd name="connsiteX3" fmla="*/ 157121 w 240645"/>
              <a:gd name="connsiteY3" fmla="*/ 448523 h 628259"/>
              <a:gd name="connsiteX4" fmla="*/ 239671 w 240645"/>
              <a:gd name="connsiteY4" fmla="*/ 623148 h 628259"/>
              <a:gd name="connsiteX5" fmla="*/ 198396 w 240645"/>
              <a:gd name="connsiteY5" fmla="*/ 556473 h 628259"/>
              <a:gd name="connsiteX6" fmla="*/ 138071 w 240645"/>
              <a:gd name="connsiteY6" fmla="*/ 302473 h 628259"/>
              <a:gd name="connsiteX7" fmla="*/ 55521 w 240645"/>
              <a:gd name="connsiteY7" fmla="*/ 111973 h 628259"/>
              <a:gd name="connsiteX8" fmla="*/ 1546 w 240645"/>
              <a:gd name="connsiteY8" fmla="*/ 7198 h 62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645" h="628259">
                <a:moveTo>
                  <a:pt x="1546" y="7198"/>
                </a:moveTo>
                <a:cubicBezTo>
                  <a:pt x="12129" y="41065"/>
                  <a:pt x="99971" y="267019"/>
                  <a:pt x="119021" y="315173"/>
                </a:cubicBezTo>
                <a:cubicBezTo>
                  <a:pt x="138071" y="363327"/>
                  <a:pt x="109496" y="273898"/>
                  <a:pt x="115846" y="296123"/>
                </a:cubicBezTo>
                <a:cubicBezTo>
                  <a:pt x="122196" y="318348"/>
                  <a:pt x="136484" y="394019"/>
                  <a:pt x="157121" y="448523"/>
                </a:cubicBezTo>
                <a:cubicBezTo>
                  <a:pt x="177759" y="503027"/>
                  <a:pt x="232792" y="605156"/>
                  <a:pt x="239671" y="623148"/>
                </a:cubicBezTo>
                <a:cubicBezTo>
                  <a:pt x="246550" y="641140"/>
                  <a:pt x="215329" y="609919"/>
                  <a:pt x="198396" y="556473"/>
                </a:cubicBezTo>
                <a:cubicBezTo>
                  <a:pt x="181463" y="503027"/>
                  <a:pt x="161884" y="376556"/>
                  <a:pt x="138071" y="302473"/>
                </a:cubicBezTo>
                <a:cubicBezTo>
                  <a:pt x="114259" y="228390"/>
                  <a:pt x="73513" y="156423"/>
                  <a:pt x="55521" y="111973"/>
                </a:cubicBezTo>
                <a:cubicBezTo>
                  <a:pt x="37529" y="67523"/>
                  <a:pt x="-9037" y="-26669"/>
                  <a:pt x="1546" y="7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 2171">
            <a:extLst>
              <a:ext uri="{FF2B5EF4-FFF2-40B4-BE49-F238E27FC236}">
                <a16:creationId xmlns:a16="http://schemas.microsoft.com/office/drawing/2014/main" id="{A43DE1F2-BE35-E0AD-1118-E7CFCA93B43D}"/>
              </a:ext>
            </a:extLst>
          </p:cNvPr>
          <p:cNvSpPr/>
          <p:nvPr/>
        </p:nvSpPr>
        <p:spPr>
          <a:xfrm>
            <a:off x="2463330" y="6018954"/>
            <a:ext cx="741634" cy="280328"/>
          </a:xfrm>
          <a:custGeom>
            <a:avLst/>
            <a:gdLst>
              <a:gd name="connsiteX0" fmla="*/ 470 w 741634"/>
              <a:gd name="connsiteY0" fmla="*/ 846 h 280328"/>
              <a:gd name="connsiteX1" fmla="*/ 159220 w 741634"/>
              <a:gd name="connsiteY1" fmla="*/ 137371 h 280328"/>
              <a:gd name="connsiteX2" fmla="*/ 263995 w 741634"/>
              <a:gd name="connsiteY2" fmla="*/ 213571 h 280328"/>
              <a:gd name="connsiteX3" fmla="*/ 238595 w 741634"/>
              <a:gd name="connsiteY3" fmla="*/ 184996 h 280328"/>
              <a:gd name="connsiteX4" fmla="*/ 365595 w 741634"/>
              <a:gd name="connsiteY4" fmla="*/ 258021 h 280328"/>
              <a:gd name="connsiteX5" fmla="*/ 495770 w 741634"/>
              <a:gd name="connsiteY5" fmla="*/ 270721 h 280328"/>
              <a:gd name="connsiteX6" fmla="*/ 622770 w 741634"/>
              <a:gd name="connsiteY6" fmla="*/ 264371 h 280328"/>
              <a:gd name="connsiteX7" fmla="*/ 740245 w 741634"/>
              <a:gd name="connsiteY7" fmla="*/ 159596 h 280328"/>
              <a:gd name="connsiteX8" fmla="*/ 673570 w 741634"/>
              <a:gd name="connsiteY8" fmla="*/ 238971 h 280328"/>
              <a:gd name="connsiteX9" fmla="*/ 476720 w 741634"/>
              <a:gd name="connsiteY9" fmla="*/ 280246 h 280328"/>
              <a:gd name="connsiteX10" fmla="*/ 368770 w 741634"/>
              <a:gd name="connsiteY10" fmla="*/ 245321 h 280328"/>
              <a:gd name="connsiteX11" fmla="*/ 156045 w 741634"/>
              <a:gd name="connsiteY11" fmla="*/ 118321 h 280328"/>
              <a:gd name="connsiteX12" fmla="*/ 184620 w 741634"/>
              <a:gd name="connsiteY12" fmla="*/ 169121 h 280328"/>
              <a:gd name="connsiteX13" fmla="*/ 111595 w 741634"/>
              <a:gd name="connsiteY13" fmla="*/ 83396 h 280328"/>
              <a:gd name="connsiteX14" fmla="*/ 470 w 741634"/>
              <a:gd name="connsiteY14" fmla="*/ 846 h 280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1634" h="280328">
                <a:moveTo>
                  <a:pt x="470" y="846"/>
                </a:moveTo>
                <a:cubicBezTo>
                  <a:pt x="8408" y="9842"/>
                  <a:pt x="115299" y="101917"/>
                  <a:pt x="159220" y="137371"/>
                </a:cubicBezTo>
                <a:cubicBezTo>
                  <a:pt x="203141" y="172825"/>
                  <a:pt x="250766" y="205634"/>
                  <a:pt x="263995" y="213571"/>
                </a:cubicBezTo>
                <a:cubicBezTo>
                  <a:pt x="277224" y="221508"/>
                  <a:pt x="221662" y="177588"/>
                  <a:pt x="238595" y="184996"/>
                </a:cubicBezTo>
                <a:cubicBezTo>
                  <a:pt x="255528" y="192404"/>
                  <a:pt x="322733" y="243734"/>
                  <a:pt x="365595" y="258021"/>
                </a:cubicBezTo>
                <a:cubicBezTo>
                  <a:pt x="408457" y="272308"/>
                  <a:pt x="452908" y="269663"/>
                  <a:pt x="495770" y="270721"/>
                </a:cubicBezTo>
                <a:cubicBezTo>
                  <a:pt x="538632" y="271779"/>
                  <a:pt x="582024" y="282892"/>
                  <a:pt x="622770" y="264371"/>
                </a:cubicBezTo>
                <a:cubicBezTo>
                  <a:pt x="663516" y="245850"/>
                  <a:pt x="731778" y="163829"/>
                  <a:pt x="740245" y="159596"/>
                </a:cubicBezTo>
                <a:cubicBezTo>
                  <a:pt x="748712" y="155363"/>
                  <a:pt x="717491" y="218863"/>
                  <a:pt x="673570" y="238971"/>
                </a:cubicBezTo>
                <a:cubicBezTo>
                  <a:pt x="629649" y="259079"/>
                  <a:pt x="527520" y="279188"/>
                  <a:pt x="476720" y="280246"/>
                </a:cubicBezTo>
                <a:cubicBezTo>
                  <a:pt x="425920" y="281304"/>
                  <a:pt x="422216" y="272308"/>
                  <a:pt x="368770" y="245321"/>
                </a:cubicBezTo>
                <a:cubicBezTo>
                  <a:pt x="315324" y="218334"/>
                  <a:pt x="186737" y="131021"/>
                  <a:pt x="156045" y="118321"/>
                </a:cubicBezTo>
                <a:cubicBezTo>
                  <a:pt x="125353" y="105621"/>
                  <a:pt x="192028" y="174942"/>
                  <a:pt x="184620" y="169121"/>
                </a:cubicBezTo>
                <a:cubicBezTo>
                  <a:pt x="177212" y="163300"/>
                  <a:pt x="135937" y="109854"/>
                  <a:pt x="111595" y="83396"/>
                </a:cubicBezTo>
                <a:cubicBezTo>
                  <a:pt x="87253" y="56938"/>
                  <a:pt x="-7468" y="-8150"/>
                  <a:pt x="470" y="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 2172">
            <a:extLst>
              <a:ext uri="{FF2B5EF4-FFF2-40B4-BE49-F238E27FC236}">
                <a16:creationId xmlns:a16="http://schemas.microsoft.com/office/drawing/2014/main" id="{C8E5745B-6CDB-F8CB-6301-B1D635959105}"/>
              </a:ext>
            </a:extLst>
          </p:cNvPr>
          <p:cNvSpPr/>
          <p:nvPr/>
        </p:nvSpPr>
        <p:spPr>
          <a:xfrm>
            <a:off x="2273584" y="4783966"/>
            <a:ext cx="69801" cy="715063"/>
          </a:xfrm>
          <a:custGeom>
            <a:avLst/>
            <a:gdLst>
              <a:gd name="connsiteX0" fmla="*/ 63216 w 69801"/>
              <a:gd name="connsiteY0" fmla="*/ 759 h 715063"/>
              <a:gd name="connsiteX1" fmla="*/ 63216 w 69801"/>
              <a:gd name="connsiteY1" fmla="*/ 83309 h 715063"/>
              <a:gd name="connsiteX2" fmla="*/ 2891 w 69801"/>
              <a:gd name="connsiteY2" fmla="*/ 159509 h 715063"/>
              <a:gd name="connsiteX3" fmla="*/ 9241 w 69801"/>
              <a:gd name="connsiteY3" fmla="*/ 121409 h 715063"/>
              <a:gd name="connsiteX4" fmla="*/ 6066 w 69801"/>
              <a:gd name="connsiteY4" fmla="*/ 340484 h 715063"/>
              <a:gd name="connsiteX5" fmla="*/ 25116 w 69801"/>
              <a:gd name="connsiteY5" fmla="*/ 299209 h 715063"/>
              <a:gd name="connsiteX6" fmla="*/ 21941 w 69801"/>
              <a:gd name="connsiteY6" fmla="*/ 556384 h 715063"/>
              <a:gd name="connsiteX7" fmla="*/ 12416 w 69801"/>
              <a:gd name="connsiteY7" fmla="*/ 708784 h 715063"/>
              <a:gd name="connsiteX8" fmla="*/ 18766 w 69801"/>
              <a:gd name="connsiteY8" fmla="*/ 346834 h 715063"/>
              <a:gd name="connsiteX9" fmla="*/ 15591 w 69801"/>
              <a:gd name="connsiteY9" fmla="*/ 194434 h 715063"/>
              <a:gd name="connsiteX10" fmla="*/ 18766 w 69801"/>
              <a:gd name="connsiteY10" fmla="*/ 134109 h 715063"/>
              <a:gd name="connsiteX11" fmla="*/ 63216 w 69801"/>
              <a:gd name="connsiteY11" fmla="*/ 759 h 71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801" h="715063">
                <a:moveTo>
                  <a:pt x="63216" y="759"/>
                </a:moveTo>
                <a:cubicBezTo>
                  <a:pt x="70624" y="-7708"/>
                  <a:pt x="73270" y="56851"/>
                  <a:pt x="63216" y="83309"/>
                </a:cubicBezTo>
                <a:cubicBezTo>
                  <a:pt x="53162" y="109767"/>
                  <a:pt x="11887" y="153159"/>
                  <a:pt x="2891" y="159509"/>
                </a:cubicBezTo>
                <a:cubicBezTo>
                  <a:pt x="-6105" y="165859"/>
                  <a:pt x="8712" y="91247"/>
                  <a:pt x="9241" y="121409"/>
                </a:cubicBezTo>
                <a:cubicBezTo>
                  <a:pt x="9770" y="151572"/>
                  <a:pt x="3420" y="310851"/>
                  <a:pt x="6066" y="340484"/>
                </a:cubicBezTo>
                <a:cubicBezTo>
                  <a:pt x="8712" y="370117"/>
                  <a:pt x="22470" y="263226"/>
                  <a:pt x="25116" y="299209"/>
                </a:cubicBezTo>
                <a:cubicBezTo>
                  <a:pt x="27762" y="335192"/>
                  <a:pt x="24058" y="488122"/>
                  <a:pt x="21941" y="556384"/>
                </a:cubicBezTo>
                <a:cubicBezTo>
                  <a:pt x="19824" y="624646"/>
                  <a:pt x="12945" y="743709"/>
                  <a:pt x="12416" y="708784"/>
                </a:cubicBezTo>
                <a:cubicBezTo>
                  <a:pt x="11887" y="673859"/>
                  <a:pt x="18237" y="432559"/>
                  <a:pt x="18766" y="346834"/>
                </a:cubicBezTo>
                <a:cubicBezTo>
                  <a:pt x="19295" y="261109"/>
                  <a:pt x="15591" y="229888"/>
                  <a:pt x="15591" y="194434"/>
                </a:cubicBezTo>
                <a:cubicBezTo>
                  <a:pt x="15591" y="158980"/>
                  <a:pt x="11358" y="164801"/>
                  <a:pt x="18766" y="134109"/>
                </a:cubicBezTo>
                <a:cubicBezTo>
                  <a:pt x="26174" y="103417"/>
                  <a:pt x="55808" y="9226"/>
                  <a:pt x="63216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 2173">
            <a:extLst>
              <a:ext uri="{FF2B5EF4-FFF2-40B4-BE49-F238E27FC236}">
                <a16:creationId xmlns:a16="http://schemas.microsoft.com/office/drawing/2014/main" id="{D15B2A74-63C0-0B5E-9CF9-1DC0EE957692}"/>
              </a:ext>
            </a:extLst>
          </p:cNvPr>
          <p:cNvSpPr/>
          <p:nvPr/>
        </p:nvSpPr>
        <p:spPr>
          <a:xfrm>
            <a:off x="2186266" y="4663788"/>
            <a:ext cx="169770" cy="149581"/>
          </a:xfrm>
          <a:custGeom>
            <a:avLst/>
            <a:gdLst>
              <a:gd name="connsiteX0" fmla="*/ 169584 w 169770"/>
              <a:gd name="connsiteY0" fmla="*/ 287 h 149581"/>
              <a:gd name="connsiteX1" fmla="*/ 58459 w 169770"/>
              <a:gd name="connsiteY1" fmla="*/ 38387 h 149581"/>
              <a:gd name="connsiteX2" fmla="*/ 1309 w 169770"/>
              <a:gd name="connsiteY2" fmla="*/ 149512 h 149581"/>
              <a:gd name="connsiteX3" fmla="*/ 29884 w 169770"/>
              <a:gd name="connsiteY3" fmla="*/ 54262 h 149581"/>
              <a:gd name="connsiteX4" fmla="*/ 169584 w 169770"/>
              <a:gd name="connsiteY4" fmla="*/ 287 h 14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770" h="149581">
                <a:moveTo>
                  <a:pt x="169584" y="287"/>
                </a:moveTo>
                <a:cubicBezTo>
                  <a:pt x="174346" y="-2359"/>
                  <a:pt x="86505" y="13516"/>
                  <a:pt x="58459" y="38387"/>
                </a:cubicBezTo>
                <a:cubicBezTo>
                  <a:pt x="30413" y="63258"/>
                  <a:pt x="6071" y="146866"/>
                  <a:pt x="1309" y="149512"/>
                </a:cubicBezTo>
                <a:cubicBezTo>
                  <a:pt x="-3453" y="152158"/>
                  <a:pt x="4484" y="78604"/>
                  <a:pt x="29884" y="54262"/>
                </a:cubicBezTo>
                <a:cubicBezTo>
                  <a:pt x="55284" y="29920"/>
                  <a:pt x="164822" y="2933"/>
                  <a:pt x="169584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 2174">
            <a:extLst>
              <a:ext uri="{FF2B5EF4-FFF2-40B4-BE49-F238E27FC236}">
                <a16:creationId xmlns:a16="http://schemas.microsoft.com/office/drawing/2014/main" id="{B5C6D580-B9E6-6A4A-DDAE-8D596FFC9E72}"/>
              </a:ext>
            </a:extLst>
          </p:cNvPr>
          <p:cNvSpPr/>
          <p:nvPr/>
        </p:nvSpPr>
        <p:spPr>
          <a:xfrm>
            <a:off x="2333205" y="5281333"/>
            <a:ext cx="219741" cy="612503"/>
          </a:xfrm>
          <a:custGeom>
            <a:avLst/>
            <a:gdLst>
              <a:gd name="connsiteX0" fmla="*/ 3595 w 219741"/>
              <a:gd name="connsiteY0" fmla="*/ 1867 h 612503"/>
              <a:gd name="connsiteX1" fmla="*/ 3595 w 219741"/>
              <a:gd name="connsiteY1" fmla="*/ 160617 h 612503"/>
              <a:gd name="connsiteX2" fmla="*/ 48045 w 219741"/>
              <a:gd name="connsiteY2" fmla="*/ 405092 h 612503"/>
              <a:gd name="connsiteX3" fmla="*/ 44870 w 219741"/>
              <a:gd name="connsiteY3" fmla="*/ 366992 h 612503"/>
              <a:gd name="connsiteX4" fmla="*/ 143295 w 219741"/>
              <a:gd name="connsiteY4" fmla="*/ 544792 h 612503"/>
              <a:gd name="connsiteX5" fmla="*/ 219495 w 219741"/>
              <a:gd name="connsiteY5" fmla="*/ 611467 h 612503"/>
              <a:gd name="connsiteX6" fmla="*/ 117895 w 219741"/>
              <a:gd name="connsiteY6" fmla="*/ 500342 h 612503"/>
              <a:gd name="connsiteX7" fmla="*/ 9945 w 219741"/>
              <a:gd name="connsiteY7" fmla="*/ 265392 h 612503"/>
              <a:gd name="connsiteX8" fmla="*/ 3595 w 219741"/>
              <a:gd name="connsiteY8" fmla="*/ 1867 h 61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41" h="612503">
                <a:moveTo>
                  <a:pt x="3595" y="1867"/>
                </a:moveTo>
                <a:cubicBezTo>
                  <a:pt x="2537" y="-15595"/>
                  <a:pt x="-3813" y="93413"/>
                  <a:pt x="3595" y="160617"/>
                </a:cubicBezTo>
                <a:cubicBezTo>
                  <a:pt x="11003" y="227821"/>
                  <a:pt x="41166" y="370696"/>
                  <a:pt x="48045" y="405092"/>
                </a:cubicBezTo>
                <a:cubicBezTo>
                  <a:pt x="54924" y="439488"/>
                  <a:pt x="28995" y="343709"/>
                  <a:pt x="44870" y="366992"/>
                </a:cubicBezTo>
                <a:cubicBezTo>
                  <a:pt x="60745" y="390275"/>
                  <a:pt x="114191" y="504046"/>
                  <a:pt x="143295" y="544792"/>
                </a:cubicBezTo>
                <a:cubicBezTo>
                  <a:pt x="172399" y="585538"/>
                  <a:pt x="223728" y="618875"/>
                  <a:pt x="219495" y="611467"/>
                </a:cubicBezTo>
                <a:cubicBezTo>
                  <a:pt x="215262" y="604059"/>
                  <a:pt x="152820" y="558021"/>
                  <a:pt x="117895" y="500342"/>
                </a:cubicBezTo>
                <a:cubicBezTo>
                  <a:pt x="82970" y="442663"/>
                  <a:pt x="28466" y="345296"/>
                  <a:pt x="9945" y="265392"/>
                </a:cubicBezTo>
                <a:cubicBezTo>
                  <a:pt x="-8576" y="185488"/>
                  <a:pt x="4653" y="19329"/>
                  <a:pt x="3595" y="1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 2175">
            <a:extLst>
              <a:ext uri="{FF2B5EF4-FFF2-40B4-BE49-F238E27FC236}">
                <a16:creationId xmlns:a16="http://schemas.microsoft.com/office/drawing/2014/main" id="{7A367A1D-7AFF-78D7-5283-4B3B81D20F66}"/>
              </a:ext>
            </a:extLst>
          </p:cNvPr>
          <p:cNvSpPr/>
          <p:nvPr/>
        </p:nvSpPr>
        <p:spPr>
          <a:xfrm>
            <a:off x="2511283" y="5962647"/>
            <a:ext cx="328033" cy="207253"/>
          </a:xfrm>
          <a:custGeom>
            <a:avLst/>
            <a:gdLst>
              <a:gd name="connsiteX0" fmla="*/ 142 w 328033"/>
              <a:gd name="connsiteY0" fmla="*/ 3 h 207253"/>
              <a:gd name="connsiteX1" fmla="*/ 146192 w 328033"/>
              <a:gd name="connsiteY1" fmla="*/ 76203 h 207253"/>
              <a:gd name="connsiteX2" fmla="*/ 327167 w 328033"/>
              <a:gd name="connsiteY2" fmla="*/ 206378 h 207253"/>
              <a:gd name="connsiteX3" fmla="*/ 219217 w 328033"/>
              <a:gd name="connsiteY3" fmla="*/ 136528 h 207253"/>
              <a:gd name="connsiteX4" fmla="*/ 120792 w 328033"/>
              <a:gd name="connsiteY4" fmla="*/ 73028 h 207253"/>
              <a:gd name="connsiteX5" fmla="*/ 142 w 328033"/>
              <a:gd name="connsiteY5" fmla="*/ 3 h 20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033" h="207253">
                <a:moveTo>
                  <a:pt x="142" y="3"/>
                </a:moveTo>
                <a:cubicBezTo>
                  <a:pt x="4375" y="532"/>
                  <a:pt x="91688" y="41807"/>
                  <a:pt x="146192" y="76203"/>
                </a:cubicBezTo>
                <a:cubicBezTo>
                  <a:pt x="200696" y="110599"/>
                  <a:pt x="314996" y="196324"/>
                  <a:pt x="327167" y="206378"/>
                </a:cubicBezTo>
                <a:cubicBezTo>
                  <a:pt x="339338" y="216432"/>
                  <a:pt x="219217" y="136528"/>
                  <a:pt x="219217" y="136528"/>
                </a:cubicBezTo>
                <a:cubicBezTo>
                  <a:pt x="184821" y="114303"/>
                  <a:pt x="154130" y="93666"/>
                  <a:pt x="120792" y="73028"/>
                </a:cubicBezTo>
                <a:cubicBezTo>
                  <a:pt x="87455" y="52391"/>
                  <a:pt x="-4091" y="-526"/>
                  <a:pt x="14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 2176">
            <a:extLst>
              <a:ext uri="{FF2B5EF4-FFF2-40B4-BE49-F238E27FC236}">
                <a16:creationId xmlns:a16="http://schemas.microsoft.com/office/drawing/2014/main" id="{3C5ED7F6-D46C-090D-BFE6-960E17C2CB6A}"/>
              </a:ext>
            </a:extLst>
          </p:cNvPr>
          <p:cNvSpPr/>
          <p:nvPr/>
        </p:nvSpPr>
        <p:spPr>
          <a:xfrm>
            <a:off x="2463547" y="5718139"/>
            <a:ext cx="540042" cy="63573"/>
          </a:xfrm>
          <a:custGeom>
            <a:avLst/>
            <a:gdLst>
              <a:gd name="connsiteX0" fmla="*/ 253 w 540042"/>
              <a:gd name="connsiteY0" fmla="*/ 36 h 63573"/>
              <a:gd name="connsiteX1" fmla="*/ 193928 w 540042"/>
              <a:gd name="connsiteY1" fmla="*/ 63536 h 63573"/>
              <a:gd name="connsiteX2" fmla="*/ 241553 w 540042"/>
              <a:gd name="connsiteY2" fmla="*/ 9561 h 63573"/>
              <a:gd name="connsiteX3" fmla="*/ 428878 w 540042"/>
              <a:gd name="connsiteY3" fmla="*/ 25436 h 63573"/>
              <a:gd name="connsiteX4" fmla="*/ 536828 w 540042"/>
              <a:gd name="connsiteY4" fmla="*/ 41311 h 63573"/>
              <a:gd name="connsiteX5" fmla="*/ 308228 w 540042"/>
              <a:gd name="connsiteY5" fmla="*/ 38136 h 63573"/>
              <a:gd name="connsiteX6" fmla="*/ 155828 w 540042"/>
              <a:gd name="connsiteY6" fmla="*/ 54011 h 63573"/>
              <a:gd name="connsiteX7" fmla="*/ 253 w 540042"/>
              <a:gd name="connsiteY7" fmla="*/ 36 h 6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42" h="63573">
                <a:moveTo>
                  <a:pt x="253" y="36"/>
                </a:moveTo>
                <a:cubicBezTo>
                  <a:pt x="6603" y="1624"/>
                  <a:pt x="153711" y="61948"/>
                  <a:pt x="193928" y="63536"/>
                </a:cubicBezTo>
                <a:cubicBezTo>
                  <a:pt x="234145" y="65124"/>
                  <a:pt x="202395" y="15911"/>
                  <a:pt x="241553" y="9561"/>
                </a:cubicBezTo>
                <a:cubicBezTo>
                  <a:pt x="280711" y="3211"/>
                  <a:pt x="379666" y="20144"/>
                  <a:pt x="428878" y="25436"/>
                </a:cubicBezTo>
                <a:cubicBezTo>
                  <a:pt x="478090" y="30728"/>
                  <a:pt x="556936" y="39194"/>
                  <a:pt x="536828" y="41311"/>
                </a:cubicBezTo>
                <a:cubicBezTo>
                  <a:pt x="516720" y="43428"/>
                  <a:pt x="371728" y="36019"/>
                  <a:pt x="308228" y="38136"/>
                </a:cubicBezTo>
                <a:cubicBezTo>
                  <a:pt x="244728" y="40253"/>
                  <a:pt x="202924" y="58773"/>
                  <a:pt x="155828" y="54011"/>
                </a:cubicBezTo>
                <a:cubicBezTo>
                  <a:pt x="108732" y="49249"/>
                  <a:pt x="-6097" y="-1552"/>
                  <a:pt x="25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 2177">
            <a:extLst>
              <a:ext uri="{FF2B5EF4-FFF2-40B4-BE49-F238E27FC236}">
                <a16:creationId xmlns:a16="http://schemas.microsoft.com/office/drawing/2014/main" id="{6A144D6C-9F71-CDA7-492C-64E15B8BA87C}"/>
              </a:ext>
            </a:extLst>
          </p:cNvPr>
          <p:cNvSpPr/>
          <p:nvPr/>
        </p:nvSpPr>
        <p:spPr>
          <a:xfrm>
            <a:off x="2860555" y="5803890"/>
            <a:ext cx="158079" cy="171482"/>
          </a:xfrm>
          <a:custGeom>
            <a:avLst/>
            <a:gdLst>
              <a:gd name="connsiteX0" fmla="*/ 120 w 158079"/>
              <a:gd name="connsiteY0" fmla="*/ 10 h 171482"/>
              <a:gd name="connsiteX1" fmla="*/ 127120 w 158079"/>
              <a:gd name="connsiteY1" fmla="*/ 104785 h 171482"/>
              <a:gd name="connsiteX2" fmla="*/ 133470 w 158079"/>
              <a:gd name="connsiteY2" fmla="*/ 171460 h 171482"/>
              <a:gd name="connsiteX3" fmla="*/ 152520 w 158079"/>
              <a:gd name="connsiteY3" fmla="*/ 111135 h 171482"/>
              <a:gd name="connsiteX4" fmla="*/ 120 w 158079"/>
              <a:gd name="connsiteY4" fmla="*/ 10 h 1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079" h="171482">
                <a:moveTo>
                  <a:pt x="120" y="10"/>
                </a:moveTo>
                <a:cubicBezTo>
                  <a:pt x="-4113" y="-1048"/>
                  <a:pt x="104895" y="76210"/>
                  <a:pt x="127120" y="104785"/>
                </a:cubicBezTo>
                <a:cubicBezTo>
                  <a:pt x="149345" y="133360"/>
                  <a:pt x="129237" y="170402"/>
                  <a:pt x="133470" y="171460"/>
                </a:cubicBezTo>
                <a:cubicBezTo>
                  <a:pt x="137703" y="172518"/>
                  <a:pt x="171041" y="136006"/>
                  <a:pt x="152520" y="111135"/>
                </a:cubicBezTo>
                <a:cubicBezTo>
                  <a:pt x="133999" y="86264"/>
                  <a:pt x="4353" y="1068"/>
                  <a:pt x="12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 2178">
            <a:extLst>
              <a:ext uri="{FF2B5EF4-FFF2-40B4-BE49-F238E27FC236}">
                <a16:creationId xmlns:a16="http://schemas.microsoft.com/office/drawing/2014/main" id="{22AB76D3-1D34-659A-CADB-939F07E79705}"/>
              </a:ext>
            </a:extLst>
          </p:cNvPr>
          <p:cNvSpPr/>
          <p:nvPr/>
        </p:nvSpPr>
        <p:spPr>
          <a:xfrm>
            <a:off x="3098872" y="5873650"/>
            <a:ext cx="79503" cy="289092"/>
          </a:xfrm>
          <a:custGeom>
            <a:avLst/>
            <a:gdLst>
              <a:gd name="connsiteX0" fmla="*/ 15803 w 79503"/>
              <a:gd name="connsiteY0" fmla="*/ 100 h 289092"/>
              <a:gd name="connsiteX1" fmla="*/ 3103 w 79503"/>
              <a:gd name="connsiteY1" fmla="*/ 117575 h 289092"/>
              <a:gd name="connsiteX2" fmla="*/ 79303 w 79503"/>
              <a:gd name="connsiteY2" fmla="*/ 289025 h 289092"/>
              <a:gd name="connsiteX3" fmla="*/ 25328 w 79503"/>
              <a:gd name="connsiteY3" fmla="*/ 136625 h 289092"/>
              <a:gd name="connsiteX4" fmla="*/ 15803 w 79503"/>
              <a:gd name="connsiteY4" fmla="*/ 100 h 28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03" h="289092">
                <a:moveTo>
                  <a:pt x="15803" y="100"/>
                </a:moveTo>
                <a:cubicBezTo>
                  <a:pt x="12099" y="-3075"/>
                  <a:pt x="-7480" y="69421"/>
                  <a:pt x="3103" y="117575"/>
                </a:cubicBezTo>
                <a:cubicBezTo>
                  <a:pt x="13686" y="165729"/>
                  <a:pt x="75599" y="285850"/>
                  <a:pt x="79303" y="289025"/>
                </a:cubicBezTo>
                <a:cubicBezTo>
                  <a:pt x="83007" y="292200"/>
                  <a:pt x="34324" y="182662"/>
                  <a:pt x="25328" y="136625"/>
                </a:cubicBezTo>
                <a:cubicBezTo>
                  <a:pt x="16332" y="90588"/>
                  <a:pt x="19507" y="3275"/>
                  <a:pt x="15803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 2179">
            <a:extLst>
              <a:ext uri="{FF2B5EF4-FFF2-40B4-BE49-F238E27FC236}">
                <a16:creationId xmlns:a16="http://schemas.microsoft.com/office/drawing/2014/main" id="{AE36EF6F-2853-322F-CA17-211F3C0C4361}"/>
              </a:ext>
            </a:extLst>
          </p:cNvPr>
          <p:cNvSpPr/>
          <p:nvPr/>
        </p:nvSpPr>
        <p:spPr>
          <a:xfrm>
            <a:off x="2371605" y="4762496"/>
            <a:ext cx="406685" cy="596914"/>
          </a:xfrm>
          <a:custGeom>
            <a:avLst/>
            <a:gdLst>
              <a:gd name="connsiteX0" fmla="*/ 120 w 406685"/>
              <a:gd name="connsiteY0" fmla="*/ 4 h 596914"/>
              <a:gd name="connsiteX1" fmla="*/ 266820 w 406685"/>
              <a:gd name="connsiteY1" fmla="*/ 238129 h 596914"/>
              <a:gd name="connsiteX2" fmla="*/ 393820 w 406685"/>
              <a:gd name="connsiteY2" fmla="*/ 361954 h 596914"/>
              <a:gd name="connsiteX3" fmla="*/ 396995 w 406685"/>
              <a:gd name="connsiteY3" fmla="*/ 596904 h 596914"/>
              <a:gd name="connsiteX4" fmla="*/ 400170 w 406685"/>
              <a:gd name="connsiteY4" fmla="*/ 352429 h 596914"/>
              <a:gd name="connsiteX5" fmla="*/ 301745 w 406685"/>
              <a:gd name="connsiteY5" fmla="*/ 244479 h 596914"/>
              <a:gd name="connsiteX6" fmla="*/ 120 w 406685"/>
              <a:gd name="connsiteY6" fmla="*/ 4 h 59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685" h="596914">
                <a:moveTo>
                  <a:pt x="120" y="4"/>
                </a:moveTo>
                <a:cubicBezTo>
                  <a:pt x="-5701" y="-1054"/>
                  <a:pt x="201203" y="177804"/>
                  <a:pt x="266820" y="238129"/>
                </a:cubicBezTo>
                <a:cubicBezTo>
                  <a:pt x="332437" y="298454"/>
                  <a:pt x="372124" y="302158"/>
                  <a:pt x="393820" y="361954"/>
                </a:cubicBezTo>
                <a:cubicBezTo>
                  <a:pt x="415516" y="421750"/>
                  <a:pt x="395937" y="598492"/>
                  <a:pt x="396995" y="596904"/>
                </a:cubicBezTo>
                <a:cubicBezTo>
                  <a:pt x="398053" y="595316"/>
                  <a:pt x="416045" y="411166"/>
                  <a:pt x="400170" y="352429"/>
                </a:cubicBezTo>
                <a:cubicBezTo>
                  <a:pt x="384295" y="293692"/>
                  <a:pt x="366303" y="301629"/>
                  <a:pt x="301745" y="244479"/>
                </a:cubicBezTo>
                <a:cubicBezTo>
                  <a:pt x="237187" y="187329"/>
                  <a:pt x="5941" y="1062"/>
                  <a:pt x="1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フリーフォーム 2180">
            <a:extLst>
              <a:ext uri="{FF2B5EF4-FFF2-40B4-BE49-F238E27FC236}">
                <a16:creationId xmlns:a16="http://schemas.microsoft.com/office/drawing/2014/main" id="{7610F2F4-D1DD-FADD-8B6F-50FB9A83CDCE}"/>
              </a:ext>
            </a:extLst>
          </p:cNvPr>
          <p:cNvSpPr/>
          <p:nvPr/>
        </p:nvSpPr>
        <p:spPr>
          <a:xfrm>
            <a:off x="2807990" y="4872480"/>
            <a:ext cx="114233" cy="597264"/>
          </a:xfrm>
          <a:custGeom>
            <a:avLst/>
            <a:gdLst>
              <a:gd name="connsiteX0" fmla="*/ 113010 w 114233"/>
              <a:gd name="connsiteY0" fmla="*/ 115445 h 597264"/>
              <a:gd name="connsiteX1" fmla="*/ 90785 w 114233"/>
              <a:gd name="connsiteY1" fmla="*/ 305945 h 597264"/>
              <a:gd name="connsiteX2" fmla="*/ 24110 w 114233"/>
              <a:gd name="connsiteY2" fmla="*/ 563120 h 597264"/>
              <a:gd name="connsiteX3" fmla="*/ 78085 w 114233"/>
              <a:gd name="connsiteY3" fmla="*/ 264670 h 597264"/>
              <a:gd name="connsiteX4" fmla="*/ 30460 w 114233"/>
              <a:gd name="connsiteY4" fmla="*/ 417070 h 597264"/>
              <a:gd name="connsiteX5" fmla="*/ 1885 w 114233"/>
              <a:gd name="connsiteY5" fmla="*/ 594870 h 597264"/>
              <a:gd name="connsiteX6" fmla="*/ 5060 w 114233"/>
              <a:gd name="connsiteY6" fmla="*/ 280545 h 597264"/>
              <a:gd name="connsiteX7" fmla="*/ 24110 w 114233"/>
              <a:gd name="connsiteY7" fmla="*/ 1145 h 597264"/>
              <a:gd name="connsiteX8" fmla="*/ 14585 w 114233"/>
              <a:gd name="connsiteY8" fmla="*/ 388495 h 597264"/>
              <a:gd name="connsiteX9" fmla="*/ 49510 w 114233"/>
              <a:gd name="connsiteY9" fmla="*/ 293245 h 597264"/>
              <a:gd name="connsiteX10" fmla="*/ 59035 w 114233"/>
              <a:gd name="connsiteY10" fmla="*/ 305945 h 597264"/>
              <a:gd name="connsiteX11" fmla="*/ 113010 w 114233"/>
              <a:gd name="connsiteY11" fmla="*/ 115445 h 59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233" h="597264">
                <a:moveTo>
                  <a:pt x="113010" y="115445"/>
                </a:moveTo>
                <a:cubicBezTo>
                  <a:pt x="118302" y="115445"/>
                  <a:pt x="105602" y="231333"/>
                  <a:pt x="90785" y="305945"/>
                </a:cubicBezTo>
                <a:cubicBezTo>
                  <a:pt x="75968" y="380558"/>
                  <a:pt x="26227" y="569999"/>
                  <a:pt x="24110" y="563120"/>
                </a:cubicBezTo>
                <a:cubicBezTo>
                  <a:pt x="21993" y="556241"/>
                  <a:pt x="77027" y="289012"/>
                  <a:pt x="78085" y="264670"/>
                </a:cubicBezTo>
                <a:cubicBezTo>
                  <a:pt x="79143" y="240328"/>
                  <a:pt x="43160" y="362037"/>
                  <a:pt x="30460" y="417070"/>
                </a:cubicBezTo>
                <a:cubicBezTo>
                  <a:pt x="17760" y="472103"/>
                  <a:pt x="6118" y="617624"/>
                  <a:pt x="1885" y="594870"/>
                </a:cubicBezTo>
                <a:cubicBezTo>
                  <a:pt x="-2348" y="572116"/>
                  <a:pt x="1356" y="379499"/>
                  <a:pt x="5060" y="280545"/>
                </a:cubicBezTo>
                <a:cubicBezTo>
                  <a:pt x="8764" y="181591"/>
                  <a:pt x="22522" y="-16847"/>
                  <a:pt x="24110" y="1145"/>
                </a:cubicBezTo>
                <a:cubicBezTo>
                  <a:pt x="25697" y="19137"/>
                  <a:pt x="10352" y="339812"/>
                  <a:pt x="14585" y="388495"/>
                </a:cubicBezTo>
                <a:cubicBezTo>
                  <a:pt x="18818" y="437178"/>
                  <a:pt x="42102" y="307003"/>
                  <a:pt x="49510" y="293245"/>
                </a:cubicBezTo>
                <a:cubicBezTo>
                  <a:pt x="56918" y="279487"/>
                  <a:pt x="46335" y="338224"/>
                  <a:pt x="59035" y="305945"/>
                </a:cubicBezTo>
                <a:cubicBezTo>
                  <a:pt x="71735" y="273666"/>
                  <a:pt x="107718" y="115445"/>
                  <a:pt x="113010" y="115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 2181">
            <a:extLst>
              <a:ext uri="{FF2B5EF4-FFF2-40B4-BE49-F238E27FC236}">
                <a16:creationId xmlns:a16="http://schemas.microsoft.com/office/drawing/2014/main" id="{746A6D52-E2A9-E63E-F701-E5163EF5DAE3}"/>
              </a:ext>
            </a:extLst>
          </p:cNvPr>
          <p:cNvSpPr/>
          <p:nvPr/>
        </p:nvSpPr>
        <p:spPr>
          <a:xfrm>
            <a:off x="2765317" y="5425085"/>
            <a:ext cx="184687" cy="285720"/>
          </a:xfrm>
          <a:custGeom>
            <a:avLst/>
            <a:gdLst>
              <a:gd name="connsiteX0" fmla="*/ 108 w 184687"/>
              <a:gd name="connsiteY0" fmla="*/ 990 h 285720"/>
              <a:gd name="connsiteX1" fmla="*/ 136633 w 184687"/>
              <a:gd name="connsiteY1" fmla="*/ 207365 h 285720"/>
              <a:gd name="connsiteX2" fmla="*/ 184258 w 184687"/>
              <a:gd name="connsiteY2" fmla="*/ 283565 h 285720"/>
              <a:gd name="connsiteX3" fmla="*/ 114408 w 184687"/>
              <a:gd name="connsiteY3" fmla="*/ 134340 h 285720"/>
              <a:gd name="connsiteX4" fmla="*/ 108 w 184687"/>
              <a:gd name="connsiteY4" fmla="*/ 990 h 28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687" h="285720">
                <a:moveTo>
                  <a:pt x="108" y="990"/>
                </a:moveTo>
                <a:cubicBezTo>
                  <a:pt x="3812" y="13161"/>
                  <a:pt x="105941" y="160269"/>
                  <a:pt x="136633" y="207365"/>
                </a:cubicBezTo>
                <a:cubicBezTo>
                  <a:pt x="167325" y="254461"/>
                  <a:pt x="187962" y="295736"/>
                  <a:pt x="184258" y="283565"/>
                </a:cubicBezTo>
                <a:cubicBezTo>
                  <a:pt x="180554" y="271394"/>
                  <a:pt x="140337" y="176673"/>
                  <a:pt x="114408" y="134340"/>
                </a:cubicBezTo>
                <a:cubicBezTo>
                  <a:pt x="88479" y="92007"/>
                  <a:pt x="-3596" y="-11181"/>
                  <a:pt x="108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 2182">
            <a:extLst>
              <a:ext uri="{FF2B5EF4-FFF2-40B4-BE49-F238E27FC236}">
                <a16:creationId xmlns:a16="http://schemas.microsoft.com/office/drawing/2014/main" id="{97483779-73F7-24F0-B593-DA26DF5D0D08}"/>
              </a:ext>
            </a:extLst>
          </p:cNvPr>
          <p:cNvSpPr/>
          <p:nvPr/>
        </p:nvSpPr>
        <p:spPr>
          <a:xfrm>
            <a:off x="2300879" y="2854794"/>
            <a:ext cx="828286" cy="1251540"/>
          </a:xfrm>
          <a:custGeom>
            <a:avLst/>
            <a:gdLst>
              <a:gd name="connsiteX0" fmla="*/ 826496 w 828286"/>
              <a:gd name="connsiteY0" fmla="*/ 2706 h 1251540"/>
              <a:gd name="connsiteX1" fmla="*/ 505821 w 828286"/>
              <a:gd name="connsiteY1" fmla="*/ 437681 h 1251540"/>
              <a:gd name="connsiteX2" fmla="*/ 537571 w 828286"/>
              <a:gd name="connsiteY2" fmla="*/ 367831 h 1251540"/>
              <a:gd name="connsiteX3" fmla="*/ 153396 w 828286"/>
              <a:gd name="connsiteY3" fmla="*/ 780581 h 1251540"/>
              <a:gd name="connsiteX4" fmla="*/ 172446 w 828286"/>
              <a:gd name="connsiteY4" fmla="*/ 720256 h 1251540"/>
              <a:gd name="connsiteX5" fmla="*/ 20046 w 828286"/>
              <a:gd name="connsiteY5" fmla="*/ 1212381 h 1251540"/>
              <a:gd name="connsiteX6" fmla="*/ 23221 w 828286"/>
              <a:gd name="connsiteY6" fmla="*/ 1158406 h 1251540"/>
              <a:gd name="connsiteX7" fmla="*/ 216896 w 828286"/>
              <a:gd name="connsiteY7" fmla="*/ 663106 h 1251540"/>
              <a:gd name="connsiteX8" fmla="*/ 248646 w 828286"/>
              <a:gd name="connsiteY8" fmla="*/ 659931 h 1251540"/>
              <a:gd name="connsiteX9" fmla="*/ 566146 w 828286"/>
              <a:gd name="connsiteY9" fmla="*/ 320206 h 1251540"/>
              <a:gd name="connsiteX10" fmla="*/ 502646 w 828286"/>
              <a:gd name="connsiteY10" fmla="*/ 367831 h 1251540"/>
              <a:gd name="connsiteX11" fmla="*/ 629646 w 828286"/>
              <a:gd name="connsiteY11" fmla="*/ 256706 h 1251540"/>
              <a:gd name="connsiteX12" fmla="*/ 826496 w 828286"/>
              <a:gd name="connsiteY12" fmla="*/ 2706 h 125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8286" h="1251540">
                <a:moveTo>
                  <a:pt x="826496" y="2706"/>
                </a:moveTo>
                <a:cubicBezTo>
                  <a:pt x="805859" y="32868"/>
                  <a:pt x="553975" y="376827"/>
                  <a:pt x="505821" y="437681"/>
                </a:cubicBezTo>
                <a:cubicBezTo>
                  <a:pt x="457667" y="498535"/>
                  <a:pt x="596308" y="310681"/>
                  <a:pt x="537571" y="367831"/>
                </a:cubicBezTo>
                <a:cubicBezTo>
                  <a:pt x="478834" y="424981"/>
                  <a:pt x="214250" y="721844"/>
                  <a:pt x="153396" y="780581"/>
                </a:cubicBezTo>
                <a:cubicBezTo>
                  <a:pt x="92542" y="839318"/>
                  <a:pt x="172446" y="720256"/>
                  <a:pt x="172446" y="720256"/>
                </a:cubicBezTo>
                <a:cubicBezTo>
                  <a:pt x="150221" y="792223"/>
                  <a:pt x="44917" y="1139356"/>
                  <a:pt x="20046" y="1212381"/>
                </a:cubicBezTo>
                <a:cubicBezTo>
                  <a:pt x="-4825" y="1285406"/>
                  <a:pt x="-9587" y="1249952"/>
                  <a:pt x="23221" y="1158406"/>
                </a:cubicBezTo>
                <a:cubicBezTo>
                  <a:pt x="56029" y="1066860"/>
                  <a:pt x="179325" y="746185"/>
                  <a:pt x="216896" y="663106"/>
                </a:cubicBezTo>
                <a:cubicBezTo>
                  <a:pt x="254467" y="580027"/>
                  <a:pt x="190438" y="717081"/>
                  <a:pt x="248646" y="659931"/>
                </a:cubicBezTo>
                <a:cubicBezTo>
                  <a:pt x="306854" y="602781"/>
                  <a:pt x="523813" y="368889"/>
                  <a:pt x="566146" y="320206"/>
                </a:cubicBezTo>
                <a:cubicBezTo>
                  <a:pt x="608479" y="271523"/>
                  <a:pt x="492063" y="378414"/>
                  <a:pt x="502646" y="367831"/>
                </a:cubicBezTo>
                <a:cubicBezTo>
                  <a:pt x="513229" y="357248"/>
                  <a:pt x="575671" y="310152"/>
                  <a:pt x="629646" y="256706"/>
                </a:cubicBezTo>
                <a:cubicBezTo>
                  <a:pt x="683621" y="203260"/>
                  <a:pt x="847133" y="-27456"/>
                  <a:pt x="826496" y="2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 2183">
            <a:extLst>
              <a:ext uri="{FF2B5EF4-FFF2-40B4-BE49-F238E27FC236}">
                <a16:creationId xmlns:a16="http://schemas.microsoft.com/office/drawing/2014/main" id="{7C8EE951-2AB8-607F-4D9D-D01E42C4D571}"/>
              </a:ext>
            </a:extLst>
          </p:cNvPr>
          <p:cNvSpPr/>
          <p:nvPr/>
        </p:nvSpPr>
        <p:spPr>
          <a:xfrm>
            <a:off x="2088749" y="2406580"/>
            <a:ext cx="454826" cy="1162677"/>
          </a:xfrm>
          <a:custGeom>
            <a:avLst/>
            <a:gdLst>
              <a:gd name="connsiteX0" fmla="*/ 454426 w 454826"/>
              <a:gd name="connsiteY0" fmla="*/ 70 h 1162677"/>
              <a:gd name="connsiteX1" fmla="*/ 209951 w 454826"/>
              <a:gd name="connsiteY1" fmla="*/ 368370 h 1162677"/>
              <a:gd name="connsiteX2" fmla="*/ 225826 w 454826"/>
              <a:gd name="connsiteY2" fmla="*/ 330270 h 1162677"/>
              <a:gd name="connsiteX3" fmla="*/ 162326 w 454826"/>
              <a:gd name="connsiteY3" fmla="*/ 641420 h 1162677"/>
              <a:gd name="connsiteX4" fmla="*/ 190901 w 454826"/>
              <a:gd name="connsiteY4" fmla="*/ 508070 h 1162677"/>
              <a:gd name="connsiteX5" fmla="*/ 401 w 454826"/>
              <a:gd name="connsiteY5" fmla="*/ 1162120 h 1162677"/>
              <a:gd name="connsiteX6" fmla="*/ 140101 w 454826"/>
              <a:gd name="connsiteY6" fmla="*/ 622370 h 1162677"/>
              <a:gd name="connsiteX7" fmla="*/ 121051 w 454826"/>
              <a:gd name="connsiteY7" fmla="*/ 657295 h 1162677"/>
              <a:gd name="connsiteX8" fmla="*/ 263926 w 454826"/>
              <a:gd name="connsiteY8" fmla="*/ 339795 h 1162677"/>
              <a:gd name="connsiteX9" fmla="*/ 454426 w 454826"/>
              <a:gd name="connsiteY9" fmla="*/ 70 h 116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826" h="1162677">
                <a:moveTo>
                  <a:pt x="454426" y="70"/>
                </a:moveTo>
                <a:cubicBezTo>
                  <a:pt x="445430" y="4832"/>
                  <a:pt x="248051" y="313337"/>
                  <a:pt x="209951" y="368370"/>
                </a:cubicBezTo>
                <a:cubicBezTo>
                  <a:pt x="171851" y="423403"/>
                  <a:pt x="233763" y="284762"/>
                  <a:pt x="225826" y="330270"/>
                </a:cubicBezTo>
                <a:cubicBezTo>
                  <a:pt x="217889" y="375778"/>
                  <a:pt x="168147" y="611787"/>
                  <a:pt x="162326" y="641420"/>
                </a:cubicBezTo>
                <a:cubicBezTo>
                  <a:pt x="156505" y="671053"/>
                  <a:pt x="217888" y="421287"/>
                  <a:pt x="190901" y="508070"/>
                </a:cubicBezTo>
                <a:cubicBezTo>
                  <a:pt x="163914" y="594853"/>
                  <a:pt x="8868" y="1143070"/>
                  <a:pt x="401" y="1162120"/>
                </a:cubicBezTo>
                <a:cubicBezTo>
                  <a:pt x="-8066" y="1181170"/>
                  <a:pt x="119993" y="706507"/>
                  <a:pt x="140101" y="622370"/>
                </a:cubicBezTo>
                <a:cubicBezTo>
                  <a:pt x="160209" y="538233"/>
                  <a:pt x="100414" y="704391"/>
                  <a:pt x="121051" y="657295"/>
                </a:cubicBezTo>
                <a:cubicBezTo>
                  <a:pt x="141688" y="610199"/>
                  <a:pt x="209422" y="445099"/>
                  <a:pt x="263926" y="339795"/>
                </a:cubicBezTo>
                <a:cubicBezTo>
                  <a:pt x="318430" y="234491"/>
                  <a:pt x="463422" y="-4692"/>
                  <a:pt x="45442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 2184">
            <a:extLst>
              <a:ext uri="{FF2B5EF4-FFF2-40B4-BE49-F238E27FC236}">
                <a16:creationId xmlns:a16="http://schemas.microsoft.com/office/drawing/2014/main" id="{ABFE923C-9A7D-A2F8-E59A-ED0A83B191A9}"/>
              </a:ext>
            </a:extLst>
          </p:cNvPr>
          <p:cNvSpPr/>
          <p:nvPr/>
        </p:nvSpPr>
        <p:spPr>
          <a:xfrm>
            <a:off x="2341920" y="2139110"/>
            <a:ext cx="719406" cy="1231150"/>
          </a:xfrm>
          <a:custGeom>
            <a:avLst/>
            <a:gdLst>
              <a:gd name="connsiteX0" fmla="*/ 718780 w 719406"/>
              <a:gd name="connsiteY0" fmla="*/ 840 h 1231150"/>
              <a:gd name="connsiteX1" fmla="*/ 325080 w 719406"/>
              <a:gd name="connsiteY1" fmla="*/ 340565 h 1231150"/>
              <a:gd name="connsiteX2" fmla="*/ 350480 w 719406"/>
              <a:gd name="connsiteY2" fmla="*/ 283415 h 1231150"/>
              <a:gd name="connsiteX3" fmla="*/ 302855 w 719406"/>
              <a:gd name="connsiteY3" fmla="*/ 375490 h 1231150"/>
              <a:gd name="connsiteX4" fmla="*/ 90130 w 719406"/>
              <a:gd name="connsiteY4" fmla="*/ 864440 h 1231150"/>
              <a:gd name="connsiteX5" fmla="*/ 153630 w 719406"/>
              <a:gd name="connsiteY5" fmla="*/ 721565 h 1231150"/>
              <a:gd name="connsiteX6" fmla="*/ 1230 w 719406"/>
              <a:gd name="connsiteY6" fmla="*/ 1223215 h 1231150"/>
              <a:gd name="connsiteX7" fmla="*/ 93305 w 719406"/>
              <a:gd name="connsiteY7" fmla="*/ 985090 h 1231150"/>
              <a:gd name="connsiteX8" fmla="*/ 293330 w 719406"/>
              <a:gd name="connsiteY8" fmla="*/ 410415 h 1231150"/>
              <a:gd name="connsiteX9" fmla="*/ 413980 w 719406"/>
              <a:gd name="connsiteY9" fmla="*/ 248490 h 1231150"/>
              <a:gd name="connsiteX10" fmla="*/ 718780 w 719406"/>
              <a:gd name="connsiteY10" fmla="*/ 840 h 12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06" h="1231150">
                <a:moveTo>
                  <a:pt x="718780" y="840"/>
                </a:moveTo>
                <a:cubicBezTo>
                  <a:pt x="703963" y="16186"/>
                  <a:pt x="386463" y="293469"/>
                  <a:pt x="325080" y="340565"/>
                </a:cubicBezTo>
                <a:cubicBezTo>
                  <a:pt x="263697" y="387661"/>
                  <a:pt x="354184" y="277594"/>
                  <a:pt x="350480" y="283415"/>
                </a:cubicBezTo>
                <a:cubicBezTo>
                  <a:pt x="346776" y="289236"/>
                  <a:pt x="346247" y="278653"/>
                  <a:pt x="302855" y="375490"/>
                </a:cubicBezTo>
                <a:cubicBezTo>
                  <a:pt x="259463" y="472327"/>
                  <a:pt x="115001" y="806761"/>
                  <a:pt x="90130" y="864440"/>
                </a:cubicBezTo>
                <a:cubicBezTo>
                  <a:pt x="65259" y="922119"/>
                  <a:pt x="168447" y="661769"/>
                  <a:pt x="153630" y="721565"/>
                </a:cubicBezTo>
                <a:cubicBezTo>
                  <a:pt x="138813" y="781361"/>
                  <a:pt x="11284" y="1179294"/>
                  <a:pt x="1230" y="1223215"/>
                </a:cubicBezTo>
                <a:cubicBezTo>
                  <a:pt x="-8824" y="1267136"/>
                  <a:pt x="44622" y="1120557"/>
                  <a:pt x="93305" y="985090"/>
                </a:cubicBezTo>
                <a:cubicBezTo>
                  <a:pt x="141988" y="849623"/>
                  <a:pt x="239884" y="533182"/>
                  <a:pt x="293330" y="410415"/>
                </a:cubicBezTo>
                <a:cubicBezTo>
                  <a:pt x="346776" y="287648"/>
                  <a:pt x="346776" y="312519"/>
                  <a:pt x="413980" y="248490"/>
                </a:cubicBezTo>
                <a:cubicBezTo>
                  <a:pt x="481184" y="184461"/>
                  <a:pt x="733597" y="-14506"/>
                  <a:pt x="718780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 2185">
            <a:extLst>
              <a:ext uri="{FF2B5EF4-FFF2-40B4-BE49-F238E27FC236}">
                <a16:creationId xmlns:a16="http://schemas.microsoft.com/office/drawing/2014/main" id="{78F63A82-78F1-0BE9-F5E0-871DEA338D6F}"/>
              </a:ext>
            </a:extLst>
          </p:cNvPr>
          <p:cNvSpPr/>
          <p:nvPr/>
        </p:nvSpPr>
        <p:spPr>
          <a:xfrm>
            <a:off x="1958974" y="3144092"/>
            <a:ext cx="386216" cy="1429423"/>
          </a:xfrm>
          <a:custGeom>
            <a:avLst/>
            <a:gdLst>
              <a:gd name="connsiteX0" fmla="*/ 384176 w 386216"/>
              <a:gd name="connsiteY0" fmla="*/ 8683 h 1429423"/>
              <a:gd name="connsiteX1" fmla="*/ 130176 w 386216"/>
              <a:gd name="connsiteY1" fmla="*/ 713533 h 1429423"/>
              <a:gd name="connsiteX2" fmla="*/ 161926 w 386216"/>
              <a:gd name="connsiteY2" fmla="*/ 577008 h 1429423"/>
              <a:gd name="connsiteX3" fmla="*/ 19051 w 386216"/>
              <a:gd name="connsiteY3" fmla="*/ 1383458 h 1429423"/>
              <a:gd name="connsiteX4" fmla="*/ 25401 w 386216"/>
              <a:gd name="connsiteY4" fmla="*/ 1227883 h 1429423"/>
              <a:gd name="connsiteX5" fmla="*/ 238126 w 386216"/>
              <a:gd name="connsiteY5" fmla="*/ 376983 h 1429423"/>
              <a:gd name="connsiteX6" fmla="*/ 384176 w 386216"/>
              <a:gd name="connsiteY6" fmla="*/ 8683 h 142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6" h="1429423">
                <a:moveTo>
                  <a:pt x="384176" y="8683"/>
                </a:moveTo>
                <a:cubicBezTo>
                  <a:pt x="366184" y="64775"/>
                  <a:pt x="167218" y="618812"/>
                  <a:pt x="130176" y="713533"/>
                </a:cubicBezTo>
                <a:cubicBezTo>
                  <a:pt x="93134" y="808254"/>
                  <a:pt x="180447" y="465354"/>
                  <a:pt x="161926" y="577008"/>
                </a:cubicBezTo>
                <a:cubicBezTo>
                  <a:pt x="143405" y="688662"/>
                  <a:pt x="41805" y="1274979"/>
                  <a:pt x="19051" y="1383458"/>
                </a:cubicBezTo>
                <a:cubicBezTo>
                  <a:pt x="-3703" y="1491937"/>
                  <a:pt x="-11112" y="1395629"/>
                  <a:pt x="25401" y="1227883"/>
                </a:cubicBezTo>
                <a:cubicBezTo>
                  <a:pt x="61914" y="1060137"/>
                  <a:pt x="179388" y="574891"/>
                  <a:pt x="238126" y="376983"/>
                </a:cubicBezTo>
                <a:cubicBezTo>
                  <a:pt x="296863" y="179075"/>
                  <a:pt x="402168" y="-47409"/>
                  <a:pt x="384176" y="8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フリーフォーム 2186">
            <a:extLst>
              <a:ext uri="{FF2B5EF4-FFF2-40B4-BE49-F238E27FC236}">
                <a16:creationId xmlns:a16="http://schemas.microsoft.com/office/drawing/2014/main" id="{3C7F1AE2-36A8-4A91-3114-561843221DB4}"/>
              </a:ext>
            </a:extLst>
          </p:cNvPr>
          <p:cNvSpPr/>
          <p:nvPr/>
        </p:nvSpPr>
        <p:spPr>
          <a:xfrm>
            <a:off x="1784346" y="4612056"/>
            <a:ext cx="175035" cy="1306467"/>
          </a:xfrm>
          <a:custGeom>
            <a:avLst/>
            <a:gdLst>
              <a:gd name="connsiteX0" fmla="*/ 174629 w 175035"/>
              <a:gd name="connsiteY0" fmla="*/ 4394 h 1306467"/>
              <a:gd name="connsiteX1" fmla="*/ 53979 w 175035"/>
              <a:gd name="connsiteY1" fmla="*/ 890219 h 1306467"/>
              <a:gd name="connsiteX2" fmla="*/ 50804 w 175035"/>
              <a:gd name="connsiteY2" fmla="*/ 848944 h 1306467"/>
              <a:gd name="connsiteX3" fmla="*/ 4 w 175035"/>
              <a:gd name="connsiteY3" fmla="*/ 1306144 h 1306467"/>
              <a:gd name="connsiteX4" fmla="*/ 53979 w 175035"/>
              <a:gd name="connsiteY4" fmla="*/ 915619 h 1306467"/>
              <a:gd name="connsiteX5" fmla="*/ 92079 w 175035"/>
              <a:gd name="connsiteY5" fmla="*/ 563194 h 1306467"/>
              <a:gd name="connsiteX6" fmla="*/ 174629 w 175035"/>
              <a:gd name="connsiteY6" fmla="*/ 4394 h 13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035" h="1306467">
                <a:moveTo>
                  <a:pt x="174629" y="4394"/>
                </a:moveTo>
                <a:cubicBezTo>
                  <a:pt x="168279" y="58898"/>
                  <a:pt x="74617" y="749461"/>
                  <a:pt x="53979" y="890219"/>
                </a:cubicBezTo>
                <a:cubicBezTo>
                  <a:pt x="33341" y="1030977"/>
                  <a:pt x="59800" y="779623"/>
                  <a:pt x="50804" y="848944"/>
                </a:cubicBezTo>
                <a:cubicBezTo>
                  <a:pt x="41808" y="918265"/>
                  <a:pt x="-525" y="1295032"/>
                  <a:pt x="4" y="1306144"/>
                </a:cubicBezTo>
                <a:cubicBezTo>
                  <a:pt x="533" y="1317256"/>
                  <a:pt x="38633" y="1039444"/>
                  <a:pt x="53979" y="915619"/>
                </a:cubicBezTo>
                <a:cubicBezTo>
                  <a:pt x="69325" y="791794"/>
                  <a:pt x="73029" y="708715"/>
                  <a:pt x="92079" y="563194"/>
                </a:cubicBezTo>
                <a:cubicBezTo>
                  <a:pt x="111129" y="417673"/>
                  <a:pt x="180979" y="-50110"/>
                  <a:pt x="174629" y="4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 2187">
            <a:extLst>
              <a:ext uri="{FF2B5EF4-FFF2-40B4-BE49-F238E27FC236}">
                <a16:creationId xmlns:a16="http://schemas.microsoft.com/office/drawing/2014/main" id="{E05C9A7F-AE7A-D89D-09D6-1900A9B26C5D}"/>
              </a:ext>
            </a:extLst>
          </p:cNvPr>
          <p:cNvSpPr/>
          <p:nvPr/>
        </p:nvSpPr>
        <p:spPr>
          <a:xfrm>
            <a:off x="1684069" y="5877921"/>
            <a:ext cx="96812" cy="1108956"/>
          </a:xfrm>
          <a:custGeom>
            <a:avLst/>
            <a:gdLst>
              <a:gd name="connsiteX0" fmla="*/ 84406 w 96812"/>
              <a:gd name="connsiteY0" fmla="*/ 11704 h 1108956"/>
              <a:gd name="connsiteX1" fmla="*/ 39956 w 96812"/>
              <a:gd name="connsiteY1" fmla="*/ 681629 h 1108956"/>
              <a:gd name="connsiteX2" fmla="*/ 30431 w 96812"/>
              <a:gd name="connsiteY2" fmla="*/ 618129 h 1108956"/>
              <a:gd name="connsiteX3" fmla="*/ 5031 w 96812"/>
              <a:gd name="connsiteY3" fmla="*/ 1103904 h 1108956"/>
              <a:gd name="connsiteX4" fmla="*/ 8206 w 96812"/>
              <a:gd name="connsiteY4" fmla="*/ 837204 h 1108956"/>
              <a:gd name="connsiteX5" fmla="*/ 87581 w 96812"/>
              <a:gd name="connsiteY5" fmla="*/ 297454 h 1108956"/>
              <a:gd name="connsiteX6" fmla="*/ 84406 w 96812"/>
              <a:gd name="connsiteY6" fmla="*/ 11704 h 110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12" h="1108956">
                <a:moveTo>
                  <a:pt x="84406" y="11704"/>
                </a:moveTo>
                <a:cubicBezTo>
                  <a:pt x="76469" y="75733"/>
                  <a:pt x="48952" y="580558"/>
                  <a:pt x="39956" y="681629"/>
                </a:cubicBezTo>
                <a:cubicBezTo>
                  <a:pt x="30960" y="782700"/>
                  <a:pt x="36252" y="547750"/>
                  <a:pt x="30431" y="618129"/>
                </a:cubicBezTo>
                <a:cubicBezTo>
                  <a:pt x="24610" y="688508"/>
                  <a:pt x="8735" y="1067392"/>
                  <a:pt x="5031" y="1103904"/>
                </a:cubicBezTo>
                <a:cubicBezTo>
                  <a:pt x="1327" y="1140416"/>
                  <a:pt x="-5552" y="971612"/>
                  <a:pt x="8206" y="837204"/>
                </a:cubicBezTo>
                <a:cubicBezTo>
                  <a:pt x="21964" y="702796"/>
                  <a:pt x="69060" y="433979"/>
                  <a:pt x="87581" y="297454"/>
                </a:cubicBezTo>
                <a:cubicBezTo>
                  <a:pt x="106102" y="160929"/>
                  <a:pt x="92343" y="-52325"/>
                  <a:pt x="84406" y="11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 2188">
            <a:extLst>
              <a:ext uri="{FF2B5EF4-FFF2-40B4-BE49-F238E27FC236}">
                <a16:creationId xmlns:a16="http://schemas.microsoft.com/office/drawing/2014/main" id="{C5D842A5-0E0E-E32D-FD3D-CACC85B06222}"/>
              </a:ext>
            </a:extLst>
          </p:cNvPr>
          <p:cNvSpPr/>
          <p:nvPr/>
        </p:nvSpPr>
        <p:spPr>
          <a:xfrm>
            <a:off x="1952365" y="4060698"/>
            <a:ext cx="162349" cy="1001514"/>
          </a:xfrm>
          <a:custGeom>
            <a:avLst/>
            <a:gdLst>
              <a:gd name="connsiteX0" fmla="*/ 162185 w 162349"/>
              <a:gd name="connsiteY0" fmla="*/ 3302 h 1001514"/>
              <a:gd name="connsiteX1" fmla="*/ 57410 w 162349"/>
              <a:gd name="connsiteY1" fmla="*/ 597027 h 1001514"/>
              <a:gd name="connsiteX2" fmla="*/ 54235 w 162349"/>
              <a:gd name="connsiteY2" fmla="*/ 546227 h 1001514"/>
              <a:gd name="connsiteX3" fmla="*/ 260 w 162349"/>
              <a:gd name="connsiteY3" fmla="*/ 1000252 h 1001514"/>
              <a:gd name="connsiteX4" fmla="*/ 79635 w 162349"/>
              <a:gd name="connsiteY4" fmla="*/ 384302 h 1001514"/>
              <a:gd name="connsiteX5" fmla="*/ 162185 w 162349"/>
              <a:gd name="connsiteY5" fmla="*/ 3302 h 100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49" h="1001514">
                <a:moveTo>
                  <a:pt x="162185" y="3302"/>
                </a:moveTo>
                <a:cubicBezTo>
                  <a:pt x="158481" y="38756"/>
                  <a:pt x="75402" y="506539"/>
                  <a:pt x="57410" y="597027"/>
                </a:cubicBezTo>
                <a:cubicBezTo>
                  <a:pt x="39418" y="687515"/>
                  <a:pt x="63760" y="479023"/>
                  <a:pt x="54235" y="546227"/>
                </a:cubicBezTo>
                <a:cubicBezTo>
                  <a:pt x="44710" y="613431"/>
                  <a:pt x="-3973" y="1027240"/>
                  <a:pt x="260" y="1000252"/>
                </a:cubicBezTo>
                <a:cubicBezTo>
                  <a:pt x="4493" y="973265"/>
                  <a:pt x="53177" y="542523"/>
                  <a:pt x="79635" y="384302"/>
                </a:cubicBezTo>
                <a:cubicBezTo>
                  <a:pt x="106093" y="226081"/>
                  <a:pt x="165889" y="-32152"/>
                  <a:pt x="162185" y="3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 2189">
            <a:extLst>
              <a:ext uri="{FF2B5EF4-FFF2-40B4-BE49-F238E27FC236}">
                <a16:creationId xmlns:a16="http://schemas.microsoft.com/office/drawing/2014/main" id="{EF2725F6-CE9D-BD7E-02D2-2409C357B61D}"/>
              </a:ext>
            </a:extLst>
          </p:cNvPr>
          <p:cNvSpPr/>
          <p:nvPr/>
        </p:nvSpPr>
        <p:spPr>
          <a:xfrm>
            <a:off x="1879440" y="4821463"/>
            <a:ext cx="108697" cy="1311348"/>
          </a:xfrm>
          <a:custGeom>
            <a:avLst/>
            <a:gdLst>
              <a:gd name="connsiteX0" fmla="*/ 108110 w 108697"/>
              <a:gd name="connsiteY0" fmla="*/ 4537 h 1311348"/>
              <a:gd name="connsiteX1" fmla="*/ 31910 w 108697"/>
              <a:gd name="connsiteY1" fmla="*/ 610962 h 1311348"/>
              <a:gd name="connsiteX2" fmla="*/ 38260 w 108697"/>
              <a:gd name="connsiteY2" fmla="*/ 572862 h 1311348"/>
              <a:gd name="connsiteX3" fmla="*/ 19210 w 108697"/>
              <a:gd name="connsiteY3" fmla="*/ 934812 h 1311348"/>
              <a:gd name="connsiteX4" fmla="*/ 25560 w 108697"/>
              <a:gd name="connsiteY4" fmla="*/ 1293587 h 1311348"/>
              <a:gd name="connsiteX5" fmla="*/ 9685 w 108697"/>
              <a:gd name="connsiteY5" fmla="*/ 1198337 h 1311348"/>
              <a:gd name="connsiteX6" fmla="*/ 3335 w 108697"/>
              <a:gd name="connsiteY6" fmla="*/ 696687 h 1311348"/>
              <a:gd name="connsiteX7" fmla="*/ 63660 w 108697"/>
              <a:gd name="connsiteY7" fmla="*/ 350612 h 1311348"/>
              <a:gd name="connsiteX8" fmla="*/ 108110 w 108697"/>
              <a:gd name="connsiteY8" fmla="*/ 4537 h 13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697" h="1311348">
                <a:moveTo>
                  <a:pt x="108110" y="4537"/>
                </a:moveTo>
                <a:cubicBezTo>
                  <a:pt x="102818" y="47929"/>
                  <a:pt x="43552" y="516241"/>
                  <a:pt x="31910" y="610962"/>
                </a:cubicBezTo>
                <a:cubicBezTo>
                  <a:pt x="20268" y="705683"/>
                  <a:pt x="40377" y="518887"/>
                  <a:pt x="38260" y="572862"/>
                </a:cubicBezTo>
                <a:cubicBezTo>
                  <a:pt x="36143" y="626837"/>
                  <a:pt x="21327" y="814691"/>
                  <a:pt x="19210" y="934812"/>
                </a:cubicBezTo>
                <a:cubicBezTo>
                  <a:pt x="17093" y="1054933"/>
                  <a:pt x="27147" y="1249666"/>
                  <a:pt x="25560" y="1293587"/>
                </a:cubicBezTo>
                <a:cubicBezTo>
                  <a:pt x="23973" y="1337508"/>
                  <a:pt x="13389" y="1297820"/>
                  <a:pt x="9685" y="1198337"/>
                </a:cubicBezTo>
                <a:cubicBezTo>
                  <a:pt x="5981" y="1098854"/>
                  <a:pt x="-5661" y="837975"/>
                  <a:pt x="3335" y="696687"/>
                </a:cubicBezTo>
                <a:cubicBezTo>
                  <a:pt x="12331" y="555400"/>
                  <a:pt x="45668" y="460678"/>
                  <a:pt x="63660" y="350612"/>
                </a:cubicBezTo>
                <a:cubicBezTo>
                  <a:pt x="81652" y="240546"/>
                  <a:pt x="113402" y="-38855"/>
                  <a:pt x="108110" y="4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 2190">
            <a:extLst>
              <a:ext uri="{FF2B5EF4-FFF2-40B4-BE49-F238E27FC236}">
                <a16:creationId xmlns:a16="http://schemas.microsoft.com/office/drawing/2014/main" id="{50C955AE-9FF4-234E-DD1C-8F338712F8CD}"/>
              </a:ext>
            </a:extLst>
          </p:cNvPr>
          <p:cNvSpPr/>
          <p:nvPr/>
        </p:nvSpPr>
        <p:spPr>
          <a:xfrm>
            <a:off x="1879500" y="6126458"/>
            <a:ext cx="108236" cy="1162455"/>
          </a:xfrm>
          <a:custGeom>
            <a:avLst/>
            <a:gdLst>
              <a:gd name="connsiteX0" fmla="*/ 100 w 108236"/>
              <a:gd name="connsiteY0" fmla="*/ 4467 h 1162455"/>
              <a:gd name="connsiteX1" fmla="*/ 57250 w 108236"/>
              <a:gd name="connsiteY1" fmla="*/ 712492 h 1162455"/>
              <a:gd name="connsiteX2" fmla="*/ 22325 w 108236"/>
              <a:gd name="connsiteY2" fmla="*/ 674392 h 1162455"/>
              <a:gd name="connsiteX3" fmla="*/ 108050 w 108236"/>
              <a:gd name="connsiteY3" fmla="*/ 1160167 h 1162455"/>
              <a:gd name="connsiteX4" fmla="*/ 44550 w 108236"/>
              <a:gd name="connsiteY4" fmla="*/ 445792 h 1162455"/>
              <a:gd name="connsiteX5" fmla="*/ 100 w 108236"/>
              <a:gd name="connsiteY5" fmla="*/ 4467 h 116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36" h="1162455">
                <a:moveTo>
                  <a:pt x="100" y="4467"/>
                </a:moveTo>
                <a:cubicBezTo>
                  <a:pt x="2217" y="48917"/>
                  <a:pt x="53546" y="600838"/>
                  <a:pt x="57250" y="712492"/>
                </a:cubicBezTo>
                <a:cubicBezTo>
                  <a:pt x="60954" y="824146"/>
                  <a:pt x="13858" y="599779"/>
                  <a:pt x="22325" y="674392"/>
                </a:cubicBezTo>
                <a:cubicBezTo>
                  <a:pt x="30792" y="749005"/>
                  <a:pt x="104346" y="1198267"/>
                  <a:pt x="108050" y="1160167"/>
                </a:cubicBezTo>
                <a:cubicBezTo>
                  <a:pt x="111754" y="1122067"/>
                  <a:pt x="59367" y="634175"/>
                  <a:pt x="44550" y="445792"/>
                </a:cubicBezTo>
                <a:cubicBezTo>
                  <a:pt x="29733" y="257409"/>
                  <a:pt x="-2017" y="-39983"/>
                  <a:pt x="100" y="4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 2191">
            <a:extLst>
              <a:ext uri="{FF2B5EF4-FFF2-40B4-BE49-F238E27FC236}">
                <a16:creationId xmlns:a16="http://schemas.microsoft.com/office/drawing/2014/main" id="{14EAB9F2-24B3-30ED-265A-B079E42BC5D9}"/>
              </a:ext>
            </a:extLst>
          </p:cNvPr>
          <p:cNvSpPr/>
          <p:nvPr/>
        </p:nvSpPr>
        <p:spPr>
          <a:xfrm>
            <a:off x="1831617" y="5875554"/>
            <a:ext cx="63864" cy="1162448"/>
          </a:xfrm>
          <a:custGeom>
            <a:avLst/>
            <a:gdLst>
              <a:gd name="connsiteX0" fmla="*/ 6708 w 63864"/>
              <a:gd name="connsiteY0" fmla="*/ 17246 h 1162448"/>
              <a:gd name="connsiteX1" fmla="*/ 47983 w 63864"/>
              <a:gd name="connsiteY1" fmla="*/ 709396 h 1162448"/>
              <a:gd name="connsiteX2" fmla="*/ 32108 w 63864"/>
              <a:gd name="connsiteY2" fmla="*/ 668121 h 1162448"/>
              <a:gd name="connsiteX3" fmla="*/ 63858 w 63864"/>
              <a:gd name="connsiteY3" fmla="*/ 1160246 h 1162448"/>
              <a:gd name="connsiteX4" fmla="*/ 28933 w 63864"/>
              <a:gd name="connsiteY4" fmla="*/ 442696 h 1162448"/>
              <a:gd name="connsiteX5" fmla="*/ 3533 w 63864"/>
              <a:gd name="connsiteY5" fmla="*/ 226796 h 1162448"/>
              <a:gd name="connsiteX6" fmla="*/ 6708 w 63864"/>
              <a:gd name="connsiteY6" fmla="*/ 17246 h 116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64" h="1162448">
                <a:moveTo>
                  <a:pt x="6708" y="17246"/>
                </a:moveTo>
                <a:cubicBezTo>
                  <a:pt x="14116" y="97679"/>
                  <a:pt x="43750" y="600917"/>
                  <a:pt x="47983" y="709396"/>
                </a:cubicBezTo>
                <a:cubicBezTo>
                  <a:pt x="52216" y="817875"/>
                  <a:pt x="29462" y="592979"/>
                  <a:pt x="32108" y="668121"/>
                </a:cubicBezTo>
                <a:cubicBezTo>
                  <a:pt x="34754" y="743263"/>
                  <a:pt x="64387" y="1197817"/>
                  <a:pt x="63858" y="1160246"/>
                </a:cubicBezTo>
                <a:cubicBezTo>
                  <a:pt x="63329" y="1122675"/>
                  <a:pt x="38987" y="598271"/>
                  <a:pt x="28933" y="442696"/>
                </a:cubicBezTo>
                <a:cubicBezTo>
                  <a:pt x="18879" y="287121"/>
                  <a:pt x="9354" y="293471"/>
                  <a:pt x="3533" y="226796"/>
                </a:cubicBezTo>
                <a:cubicBezTo>
                  <a:pt x="-2288" y="160121"/>
                  <a:pt x="-700" y="-63187"/>
                  <a:pt x="6708" y="17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 2192">
            <a:extLst>
              <a:ext uri="{FF2B5EF4-FFF2-40B4-BE49-F238E27FC236}">
                <a16:creationId xmlns:a16="http://schemas.microsoft.com/office/drawing/2014/main" id="{D067A651-005F-2418-8C32-A22AA338AC1B}"/>
              </a:ext>
            </a:extLst>
          </p:cNvPr>
          <p:cNvSpPr/>
          <p:nvPr/>
        </p:nvSpPr>
        <p:spPr>
          <a:xfrm>
            <a:off x="1660290" y="7023006"/>
            <a:ext cx="237274" cy="1025093"/>
          </a:xfrm>
          <a:custGeom>
            <a:avLst/>
            <a:gdLst>
              <a:gd name="connsiteX0" fmla="*/ 16110 w 237274"/>
              <a:gd name="connsiteY0" fmla="*/ 94 h 1025093"/>
              <a:gd name="connsiteX1" fmla="*/ 35160 w 237274"/>
              <a:gd name="connsiteY1" fmla="*/ 536669 h 1025093"/>
              <a:gd name="connsiteX2" fmla="*/ 79610 w 237274"/>
              <a:gd name="connsiteY2" fmla="*/ 689069 h 1025093"/>
              <a:gd name="connsiteX3" fmla="*/ 232010 w 237274"/>
              <a:gd name="connsiteY3" fmla="*/ 1009744 h 1025093"/>
              <a:gd name="connsiteX4" fmla="*/ 184385 w 237274"/>
              <a:gd name="connsiteY4" fmla="*/ 933544 h 1025093"/>
              <a:gd name="connsiteX5" fmla="*/ 12935 w 237274"/>
              <a:gd name="connsiteY5" fmla="*/ 581119 h 1025093"/>
              <a:gd name="connsiteX6" fmla="*/ 16110 w 237274"/>
              <a:gd name="connsiteY6" fmla="*/ 94 h 102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74" h="1025093">
                <a:moveTo>
                  <a:pt x="16110" y="94"/>
                </a:moveTo>
                <a:cubicBezTo>
                  <a:pt x="19814" y="-7314"/>
                  <a:pt x="24577" y="421840"/>
                  <a:pt x="35160" y="536669"/>
                </a:cubicBezTo>
                <a:cubicBezTo>
                  <a:pt x="45743" y="651498"/>
                  <a:pt x="46802" y="610223"/>
                  <a:pt x="79610" y="689069"/>
                </a:cubicBezTo>
                <a:cubicBezTo>
                  <a:pt x="112418" y="767915"/>
                  <a:pt x="214548" y="968998"/>
                  <a:pt x="232010" y="1009744"/>
                </a:cubicBezTo>
                <a:cubicBezTo>
                  <a:pt x="249473" y="1050490"/>
                  <a:pt x="220898" y="1004982"/>
                  <a:pt x="184385" y="933544"/>
                </a:cubicBezTo>
                <a:cubicBezTo>
                  <a:pt x="147872" y="862106"/>
                  <a:pt x="42039" y="730344"/>
                  <a:pt x="12935" y="581119"/>
                </a:cubicBezTo>
                <a:cubicBezTo>
                  <a:pt x="-16169" y="431894"/>
                  <a:pt x="12406" y="7502"/>
                  <a:pt x="1611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 2193">
            <a:extLst>
              <a:ext uri="{FF2B5EF4-FFF2-40B4-BE49-F238E27FC236}">
                <a16:creationId xmlns:a16="http://schemas.microsoft.com/office/drawing/2014/main" id="{95F59993-573C-DE44-3449-E8D5D91AB6DF}"/>
              </a:ext>
            </a:extLst>
          </p:cNvPr>
          <p:cNvSpPr/>
          <p:nvPr/>
        </p:nvSpPr>
        <p:spPr>
          <a:xfrm>
            <a:off x="1943093" y="7244993"/>
            <a:ext cx="286871" cy="747216"/>
          </a:xfrm>
          <a:custGeom>
            <a:avLst/>
            <a:gdLst>
              <a:gd name="connsiteX0" fmla="*/ 7 w 286871"/>
              <a:gd name="connsiteY0" fmla="*/ 357 h 747216"/>
              <a:gd name="connsiteX1" fmla="*/ 53982 w 286871"/>
              <a:gd name="connsiteY1" fmla="*/ 282932 h 747216"/>
              <a:gd name="connsiteX2" fmla="*/ 161932 w 286871"/>
              <a:gd name="connsiteY2" fmla="*/ 524232 h 747216"/>
              <a:gd name="connsiteX3" fmla="*/ 285757 w 286871"/>
              <a:gd name="connsiteY3" fmla="*/ 746482 h 747216"/>
              <a:gd name="connsiteX4" fmla="*/ 212732 w 286871"/>
              <a:gd name="connsiteY4" fmla="*/ 581382 h 747216"/>
              <a:gd name="connsiteX5" fmla="*/ 44457 w 286871"/>
              <a:gd name="connsiteY5" fmla="*/ 206732 h 747216"/>
              <a:gd name="connsiteX6" fmla="*/ 57157 w 286871"/>
              <a:gd name="connsiteY6" fmla="*/ 222607 h 747216"/>
              <a:gd name="connsiteX7" fmla="*/ 7 w 286871"/>
              <a:gd name="connsiteY7" fmla="*/ 357 h 74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871" h="747216">
                <a:moveTo>
                  <a:pt x="7" y="357"/>
                </a:moveTo>
                <a:cubicBezTo>
                  <a:pt x="-522" y="10411"/>
                  <a:pt x="26995" y="195620"/>
                  <a:pt x="53982" y="282932"/>
                </a:cubicBezTo>
                <a:cubicBezTo>
                  <a:pt x="80970" y="370245"/>
                  <a:pt x="123303" y="446974"/>
                  <a:pt x="161932" y="524232"/>
                </a:cubicBezTo>
                <a:cubicBezTo>
                  <a:pt x="200561" y="601490"/>
                  <a:pt x="277290" y="736957"/>
                  <a:pt x="285757" y="746482"/>
                </a:cubicBezTo>
                <a:cubicBezTo>
                  <a:pt x="294224" y="756007"/>
                  <a:pt x="252949" y="671340"/>
                  <a:pt x="212732" y="581382"/>
                </a:cubicBezTo>
                <a:cubicBezTo>
                  <a:pt x="172515" y="491424"/>
                  <a:pt x="70386" y="266528"/>
                  <a:pt x="44457" y="206732"/>
                </a:cubicBezTo>
                <a:cubicBezTo>
                  <a:pt x="18528" y="146936"/>
                  <a:pt x="61919" y="249594"/>
                  <a:pt x="57157" y="222607"/>
                </a:cubicBezTo>
                <a:cubicBezTo>
                  <a:pt x="52395" y="195620"/>
                  <a:pt x="536" y="-9697"/>
                  <a:pt x="7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 2194">
            <a:extLst>
              <a:ext uri="{FF2B5EF4-FFF2-40B4-BE49-F238E27FC236}">
                <a16:creationId xmlns:a16="http://schemas.microsoft.com/office/drawing/2014/main" id="{156D884D-CA39-2261-C7AC-4E53B5BB7DE4}"/>
              </a:ext>
            </a:extLst>
          </p:cNvPr>
          <p:cNvSpPr/>
          <p:nvPr/>
        </p:nvSpPr>
        <p:spPr>
          <a:xfrm>
            <a:off x="1843493" y="8044703"/>
            <a:ext cx="988483" cy="391306"/>
          </a:xfrm>
          <a:custGeom>
            <a:avLst/>
            <a:gdLst>
              <a:gd name="connsiteX0" fmla="*/ 1182 w 988483"/>
              <a:gd name="connsiteY0" fmla="*/ 747 h 391306"/>
              <a:gd name="connsiteX1" fmla="*/ 258357 w 988483"/>
              <a:gd name="connsiteY1" fmla="*/ 226172 h 391306"/>
              <a:gd name="connsiteX2" fmla="*/ 499657 w 988483"/>
              <a:gd name="connsiteY2" fmla="*/ 356347 h 391306"/>
              <a:gd name="connsiteX3" fmla="*/ 985432 w 988483"/>
              <a:gd name="connsiteY3" fmla="*/ 356347 h 391306"/>
              <a:gd name="connsiteX4" fmla="*/ 709207 w 988483"/>
              <a:gd name="connsiteY4" fmla="*/ 391272 h 391306"/>
              <a:gd name="connsiteX5" fmla="*/ 772707 w 988483"/>
              <a:gd name="connsiteY5" fmla="*/ 362697 h 391306"/>
              <a:gd name="connsiteX6" fmla="*/ 499657 w 988483"/>
              <a:gd name="connsiteY6" fmla="*/ 356347 h 391306"/>
              <a:gd name="connsiteX7" fmla="*/ 366307 w 988483"/>
              <a:gd name="connsiteY7" fmla="*/ 308722 h 391306"/>
              <a:gd name="connsiteX8" fmla="*/ 1182 w 988483"/>
              <a:gd name="connsiteY8" fmla="*/ 747 h 39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483" h="391306">
                <a:moveTo>
                  <a:pt x="1182" y="747"/>
                </a:moveTo>
                <a:cubicBezTo>
                  <a:pt x="-16810" y="-13011"/>
                  <a:pt x="175278" y="166905"/>
                  <a:pt x="258357" y="226172"/>
                </a:cubicBezTo>
                <a:cubicBezTo>
                  <a:pt x="341436" y="285439"/>
                  <a:pt x="378478" y="334651"/>
                  <a:pt x="499657" y="356347"/>
                </a:cubicBezTo>
                <a:cubicBezTo>
                  <a:pt x="620836" y="378043"/>
                  <a:pt x="950507" y="350526"/>
                  <a:pt x="985432" y="356347"/>
                </a:cubicBezTo>
                <a:cubicBezTo>
                  <a:pt x="1020357" y="362168"/>
                  <a:pt x="744661" y="390214"/>
                  <a:pt x="709207" y="391272"/>
                </a:cubicBezTo>
                <a:cubicBezTo>
                  <a:pt x="673753" y="392330"/>
                  <a:pt x="807632" y="368518"/>
                  <a:pt x="772707" y="362697"/>
                </a:cubicBezTo>
                <a:cubicBezTo>
                  <a:pt x="737782" y="356876"/>
                  <a:pt x="567390" y="365343"/>
                  <a:pt x="499657" y="356347"/>
                </a:cubicBezTo>
                <a:cubicBezTo>
                  <a:pt x="431924" y="347351"/>
                  <a:pt x="443565" y="364285"/>
                  <a:pt x="366307" y="308722"/>
                </a:cubicBezTo>
                <a:cubicBezTo>
                  <a:pt x="289049" y="253160"/>
                  <a:pt x="19174" y="14505"/>
                  <a:pt x="1182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 2195">
            <a:extLst>
              <a:ext uri="{FF2B5EF4-FFF2-40B4-BE49-F238E27FC236}">
                <a16:creationId xmlns:a16="http://schemas.microsoft.com/office/drawing/2014/main" id="{A95F36E0-4E95-FE47-C221-CB322C872BD7}"/>
              </a:ext>
            </a:extLst>
          </p:cNvPr>
          <p:cNvSpPr/>
          <p:nvPr/>
        </p:nvSpPr>
        <p:spPr>
          <a:xfrm>
            <a:off x="2235292" y="7965395"/>
            <a:ext cx="837291" cy="503509"/>
          </a:xfrm>
          <a:custGeom>
            <a:avLst/>
            <a:gdLst>
              <a:gd name="connsiteX0" fmla="*/ 3083 w 837291"/>
              <a:gd name="connsiteY0" fmla="*/ 680 h 503509"/>
              <a:gd name="connsiteX1" fmla="*/ 282483 w 837291"/>
              <a:gd name="connsiteY1" fmla="*/ 261030 h 503509"/>
              <a:gd name="connsiteX2" fmla="*/ 800008 w 837291"/>
              <a:gd name="connsiteY2" fmla="*/ 489630 h 503509"/>
              <a:gd name="connsiteX3" fmla="*/ 755558 w 837291"/>
              <a:gd name="connsiteY3" fmla="*/ 467405 h 503509"/>
              <a:gd name="connsiteX4" fmla="*/ 428533 w 837291"/>
              <a:gd name="connsiteY4" fmla="*/ 378505 h 503509"/>
              <a:gd name="connsiteX5" fmla="*/ 476158 w 837291"/>
              <a:gd name="connsiteY5" fmla="*/ 384855 h 503509"/>
              <a:gd name="connsiteX6" fmla="*/ 152308 w 837291"/>
              <a:gd name="connsiteY6" fmla="*/ 191180 h 503509"/>
              <a:gd name="connsiteX7" fmla="*/ 3083 w 837291"/>
              <a:gd name="connsiteY7" fmla="*/ 680 h 50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7291" h="503509">
                <a:moveTo>
                  <a:pt x="3083" y="680"/>
                </a:moveTo>
                <a:cubicBezTo>
                  <a:pt x="24779" y="12322"/>
                  <a:pt x="149662" y="179538"/>
                  <a:pt x="282483" y="261030"/>
                </a:cubicBezTo>
                <a:cubicBezTo>
                  <a:pt x="415304" y="342522"/>
                  <a:pt x="721162" y="455234"/>
                  <a:pt x="800008" y="489630"/>
                </a:cubicBezTo>
                <a:cubicBezTo>
                  <a:pt x="878854" y="524026"/>
                  <a:pt x="817470" y="485926"/>
                  <a:pt x="755558" y="467405"/>
                </a:cubicBezTo>
                <a:cubicBezTo>
                  <a:pt x="693646" y="448884"/>
                  <a:pt x="475100" y="392263"/>
                  <a:pt x="428533" y="378505"/>
                </a:cubicBezTo>
                <a:cubicBezTo>
                  <a:pt x="381966" y="364747"/>
                  <a:pt x="522195" y="416076"/>
                  <a:pt x="476158" y="384855"/>
                </a:cubicBezTo>
                <a:cubicBezTo>
                  <a:pt x="430121" y="353634"/>
                  <a:pt x="225862" y="252563"/>
                  <a:pt x="152308" y="191180"/>
                </a:cubicBezTo>
                <a:cubicBezTo>
                  <a:pt x="78754" y="129797"/>
                  <a:pt x="-18613" y="-10962"/>
                  <a:pt x="3083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 2196">
            <a:extLst>
              <a:ext uri="{FF2B5EF4-FFF2-40B4-BE49-F238E27FC236}">
                <a16:creationId xmlns:a16="http://schemas.microsoft.com/office/drawing/2014/main" id="{BBD6EAF4-47D2-53F0-FD43-0D5F85D721AE}"/>
              </a:ext>
            </a:extLst>
          </p:cNvPr>
          <p:cNvSpPr/>
          <p:nvPr/>
        </p:nvSpPr>
        <p:spPr>
          <a:xfrm>
            <a:off x="2304862" y="2409206"/>
            <a:ext cx="845684" cy="1311965"/>
          </a:xfrm>
          <a:custGeom>
            <a:avLst/>
            <a:gdLst>
              <a:gd name="connsiteX0" fmla="*/ 844738 w 845684"/>
              <a:gd name="connsiteY0" fmla="*/ 619 h 1311965"/>
              <a:gd name="connsiteX1" fmla="*/ 336738 w 845684"/>
              <a:gd name="connsiteY1" fmla="*/ 629269 h 1311965"/>
              <a:gd name="connsiteX2" fmla="*/ 400238 w 845684"/>
              <a:gd name="connsiteY2" fmla="*/ 549894 h 1311965"/>
              <a:gd name="connsiteX3" fmla="*/ 188 w 845684"/>
              <a:gd name="connsiteY3" fmla="*/ 1311894 h 1311965"/>
              <a:gd name="connsiteX4" fmla="*/ 457388 w 845684"/>
              <a:gd name="connsiteY4" fmla="*/ 502269 h 1311965"/>
              <a:gd name="connsiteX5" fmla="*/ 463738 w 845684"/>
              <a:gd name="connsiteY5" fmla="*/ 511794 h 1311965"/>
              <a:gd name="connsiteX6" fmla="*/ 844738 w 845684"/>
              <a:gd name="connsiteY6" fmla="*/ 619 h 131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684" h="1311965">
                <a:moveTo>
                  <a:pt x="844738" y="619"/>
                </a:moveTo>
                <a:cubicBezTo>
                  <a:pt x="823571" y="20198"/>
                  <a:pt x="410821" y="537723"/>
                  <a:pt x="336738" y="629269"/>
                </a:cubicBezTo>
                <a:cubicBezTo>
                  <a:pt x="262655" y="720815"/>
                  <a:pt x="456330" y="436123"/>
                  <a:pt x="400238" y="549894"/>
                </a:cubicBezTo>
                <a:cubicBezTo>
                  <a:pt x="344146" y="663665"/>
                  <a:pt x="-9337" y="1319831"/>
                  <a:pt x="188" y="1311894"/>
                </a:cubicBezTo>
                <a:cubicBezTo>
                  <a:pt x="9713" y="1303957"/>
                  <a:pt x="380130" y="635619"/>
                  <a:pt x="457388" y="502269"/>
                </a:cubicBezTo>
                <a:cubicBezTo>
                  <a:pt x="534646" y="368919"/>
                  <a:pt x="401826" y="592227"/>
                  <a:pt x="463738" y="511794"/>
                </a:cubicBezTo>
                <a:cubicBezTo>
                  <a:pt x="525650" y="431361"/>
                  <a:pt x="865905" y="-18960"/>
                  <a:pt x="844738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 2197">
            <a:extLst>
              <a:ext uri="{FF2B5EF4-FFF2-40B4-BE49-F238E27FC236}">
                <a16:creationId xmlns:a16="http://schemas.microsoft.com/office/drawing/2014/main" id="{5317F8C0-94E6-F9AE-391A-01F1E0A7A67F}"/>
              </a:ext>
            </a:extLst>
          </p:cNvPr>
          <p:cNvSpPr/>
          <p:nvPr/>
        </p:nvSpPr>
        <p:spPr>
          <a:xfrm>
            <a:off x="2170710" y="3456743"/>
            <a:ext cx="197863" cy="1182632"/>
          </a:xfrm>
          <a:custGeom>
            <a:avLst/>
            <a:gdLst>
              <a:gd name="connsiteX0" fmla="*/ 197840 w 197863"/>
              <a:gd name="connsiteY0" fmla="*/ 832 h 1182632"/>
              <a:gd name="connsiteX1" fmla="*/ 20040 w 197863"/>
              <a:gd name="connsiteY1" fmla="*/ 600907 h 1182632"/>
              <a:gd name="connsiteX2" fmla="*/ 80365 w 197863"/>
              <a:gd name="connsiteY2" fmla="*/ 496132 h 1182632"/>
              <a:gd name="connsiteX3" fmla="*/ 48615 w 197863"/>
              <a:gd name="connsiteY3" fmla="*/ 664407 h 1182632"/>
              <a:gd name="connsiteX4" fmla="*/ 990 w 197863"/>
              <a:gd name="connsiteY4" fmla="*/ 1172407 h 1182632"/>
              <a:gd name="connsiteX5" fmla="*/ 16865 w 197863"/>
              <a:gd name="connsiteY5" fmla="*/ 975557 h 1182632"/>
              <a:gd name="connsiteX6" fmla="*/ 23215 w 197863"/>
              <a:gd name="connsiteY6" fmla="*/ 626307 h 1182632"/>
              <a:gd name="connsiteX7" fmla="*/ 29565 w 197863"/>
              <a:gd name="connsiteY7" fmla="*/ 667582 h 1182632"/>
              <a:gd name="connsiteX8" fmla="*/ 32740 w 197863"/>
              <a:gd name="connsiteY8" fmla="*/ 473907 h 1182632"/>
              <a:gd name="connsiteX9" fmla="*/ 197840 w 197863"/>
              <a:gd name="connsiteY9" fmla="*/ 832 h 118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863" h="1182632">
                <a:moveTo>
                  <a:pt x="197840" y="832"/>
                </a:moveTo>
                <a:cubicBezTo>
                  <a:pt x="195723" y="21999"/>
                  <a:pt x="39619" y="518357"/>
                  <a:pt x="20040" y="600907"/>
                </a:cubicBezTo>
                <a:cubicBezTo>
                  <a:pt x="461" y="683457"/>
                  <a:pt x="75602" y="485549"/>
                  <a:pt x="80365" y="496132"/>
                </a:cubicBezTo>
                <a:cubicBezTo>
                  <a:pt x="85127" y="506715"/>
                  <a:pt x="61844" y="551695"/>
                  <a:pt x="48615" y="664407"/>
                </a:cubicBezTo>
                <a:cubicBezTo>
                  <a:pt x="35386" y="777120"/>
                  <a:pt x="6282" y="1120549"/>
                  <a:pt x="990" y="1172407"/>
                </a:cubicBezTo>
                <a:cubicBezTo>
                  <a:pt x="-4302" y="1224265"/>
                  <a:pt x="13161" y="1066574"/>
                  <a:pt x="16865" y="975557"/>
                </a:cubicBezTo>
                <a:cubicBezTo>
                  <a:pt x="20569" y="884540"/>
                  <a:pt x="21098" y="677636"/>
                  <a:pt x="23215" y="626307"/>
                </a:cubicBezTo>
                <a:cubicBezTo>
                  <a:pt x="25332" y="574978"/>
                  <a:pt x="27977" y="692982"/>
                  <a:pt x="29565" y="667582"/>
                </a:cubicBezTo>
                <a:cubicBezTo>
                  <a:pt x="31152" y="642182"/>
                  <a:pt x="6811" y="579740"/>
                  <a:pt x="32740" y="473907"/>
                </a:cubicBezTo>
                <a:cubicBezTo>
                  <a:pt x="58669" y="368074"/>
                  <a:pt x="199957" y="-20335"/>
                  <a:pt x="197840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 2198">
            <a:extLst>
              <a:ext uri="{FF2B5EF4-FFF2-40B4-BE49-F238E27FC236}">
                <a16:creationId xmlns:a16="http://schemas.microsoft.com/office/drawing/2014/main" id="{EB0DB8A6-F573-2C7D-E76C-957142971F81}"/>
              </a:ext>
            </a:extLst>
          </p:cNvPr>
          <p:cNvSpPr/>
          <p:nvPr/>
        </p:nvSpPr>
        <p:spPr>
          <a:xfrm>
            <a:off x="2337833" y="3392994"/>
            <a:ext cx="669278" cy="1138586"/>
          </a:xfrm>
          <a:custGeom>
            <a:avLst/>
            <a:gdLst>
              <a:gd name="connsiteX0" fmla="*/ 665717 w 669278"/>
              <a:gd name="connsiteY0" fmla="*/ 4256 h 1138586"/>
              <a:gd name="connsiteX1" fmla="*/ 154542 w 669278"/>
              <a:gd name="connsiteY1" fmla="*/ 413831 h 1138586"/>
              <a:gd name="connsiteX2" fmla="*/ 284717 w 669278"/>
              <a:gd name="connsiteY2" fmla="*/ 290006 h 1138586"/>
              <a:gd name="connsiteX3" fmla="*/ 129142 w 669278"/>
              <a:gd name="connsiteY3" fmla="*/ 496381 h 1138586"/>
              <a:gd name="connsiteX4" fmla="*/ 40242 w 669278"/>
              <a:gd name="connsiteY4" fmla="*/ 709106 h 1138586"/>
              <a:gd name="connsiteX5" fmla="*/ 40242 w 669278"/>
              <a:gd name="connsiteY5" fmla="*/ 1137731 h 1138586"/>
              <a:gd name="connsiteX6" fmla="*/ 2142 w 669278"/>
              <a:gd name="connsiteY6" fmla="*/ 820231 h 1138586"/>
              <a:gd name="connsiteX7" fmla="*/ 11667 w 669278"/>
              <a:gd name="connsiteY7" fmla="*/ 848806 h 1138586"/>
              <a:gd name="connsiteX8" fmla="*/ 68817 w 669278"/>
              <a:gd name="connsiteY8" fmla="*/ 515431 h 1138586"/>
              <a:gd name="connsiteX9" fmla="*/ 367267 w 669278"/>
              <a:gd name="connsiteY9" fmla="*/ 216981 h 1138586"/>
              <a:gd name="connsiteX10" fmla="*/ 665717 w 669278"/>
              <a:gd name="connsiteY10" fmla="*/ 4256 h 113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9278" h="1138586">
                <a:moveTo>
                  <a:pt x="665717" y="4256"/>
                </a:moveTo>
                <a:cubicBezTo>
                  <a:pt x="630263" y="37064"/>
                  <a:pt x="218042" y="366206"/>
                  <a:pt x="154542" y="413831"/>
                </a:cubicBezTo>
                <a:cubicBezTo>
                  <a:pt x="91042" y="461456"/>
                  <a:pt x="288950" y="276248"/>
                  <a:pt x="284717" y="290006"/>
                </a:cubicBezTo>
                <a:cubicBezTo>
                  <a:pt x="280484" y="303764"/>
                  <a:pt x="169888" y="426531"/>
                  <a:pt x="129142" y="496381"/>
                </a:cubicBezTo>
                <a:cubicBezTo>
                  <a:pt x="88396" y="566231"/>
                  <a:pt x="55059" y="602214"/>
                  <a:pt x="40242" y="709106"/>
                </a:cubicBezTo>
                <a:cubicBezTo>
                  <a:pt x="25425" y="815998"/>
                  <a:pt x="46592" y="1119210"/>
                  <a:pt x="40242" y="1137731"/>
                </a:cubicBezTo>
                <a:cubicBezTo>
                  <a:pt x="33892" y="1156252"/>
                  <a:pt x="6904" y="868385"/>
                  <a:pt x="2142" y="820231"/>
                </a:cubicBezTo>
                <a:cubicBezTo>
                  <a:pt x="-2620" y="772077"/>
                  <a:pt x="554" y="899606"/>
                  <a:pt x="11667" y="848806"/>
                </a:cubicBezTo>
                <a:cubicBezTo>
                  <a:pt x="22779" y="798006"/>
                  <a:pt x="9550" y="620735"/>
                  <a:pt x="68817" y="515431"/>
                </a:cubicBezTo>
                <a:cubicBezTo>
                  <a:pt x="128084" y="410127"/>
                  <a:pt x="272017" y="297414"/>
                  <a:pt x="367267" y="216981"/>
                </a:cubicBezTo>
                <a:cubicBezTo>
                  <a:pt x="462517" y="136548"/>
                  <a:pt x="701171" y="-28552"/>
                  <a:pt x="665717" y="4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0" name="フリーフォーム 2199">
            <a:extLst>
              <a:ext uri="{FF2B5EF4-FFF2-40B4-BE49-F238E27FC236}">
                <a16:creationId xmlns:a16="http://schemas.microsoft.com/office/drawing/2014/main" id="{D8BC461E-0284-3C1D-B95B-27077859B746}"/>
              </a:ext>
            </a:extLst>
          </p:cNvPr>
          <p:cNvSpPr/>
          <p:nvPr/>
        </p:nvSpPr>
        <p:spPr>
          <a:xfrm>
            <a:off x="2393821" y="3559735"/>
            <a:ext cx="583749" cy="863454"/>
          </a:xfrm>
          <a:custGeom>
            <a:avLst/>
            <a:gdLst>
              <a:gd name="connsiteX0" fmla="*/ 581154 w 583749"/>
              <a:gd name="connsiteY0" fmla="*/ 2615 h 863454"/>
              <a:gd name="connsiteX1" fmla="*/ 95379 w 583749"/>
              <a:gd name="connsiteY1" fmla="*/ 628090 h 863454"/>
              <a:gd name="connsiteX2" fmla="*/ 238254 w 583749"/>
              <a:gd name="connsiteY2" fmla="*/ 504265 h 863454"/>
              <a:gd name="connsiteX3" fmla="*/ 129 w 583749"/>
              <a:gd name="connsiteY3" fmla="*/ 863040 h 863454"/>
              <a:gd name="connsiteX4" fmla="*/ 276354 w 583749"/>
              <a:gd name="connsiteY4" fmla="*/ 421715 h 863454"/>
              <a:gd name="connsiteX5" fmla="*/ 581154 w 583749"/>
              <a:gd name="connsiteY5" fmla="*/ 2615 h 86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749" h="863454">
                <a:moveTo>
                  <a:pt x="581154" y="2615"/>
                </a:moveTo>
                <a:cubicBezTo>
                  <a:pt x="550991" y="37011"/>
                  <a:pt x="152529" y="544482"/>
                  <a:pt x="95379" y="628090"/>
                </a:cubicBezTo>
                <a:cubicBezTo>
                  <a:pt x="38229" y="711698"/>
                  <a:pt x="254129" y="465107"/>
                  <a:pt x="238254" y="504265"/>
                </a:cubicBezTo>
                <a:cubicBezTo>
                  <a:pt x="222379" y="543423"/>
                  <a:pt x="-6221" y="876798"/>
                  <a:pt x="129" y="863040"/>
                </a:cubicBezTo>
                <a:cubicBezTo>
                  <a:pt x="6479" y="849282"/>
                  <a:pt x="182162" y="561415"/>
                  <a:pt x="276354" y="421715"/>
                </a:cubicBezTo>
                <a:cubicBezTo>
                  <a:pt x="370546" y="282015"/>
                  <a:pt x="611317" y="-31781"/>
                  <a:pt x="581154" y="2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 2200">
            <a:extLst>
              <a:ext uri="{FF2B5EF4-FFF2-40B4-BE49-F238E27FC236}">
                <a16:creationId xmlns:a16="http://schemas.microsoft.com/office/drawing/2014/main" id="{DBF7DBC9-F794-CFE9-AD23-9D158D5A6A37}"/>
              </a:ext>
            </a:extLst>
          </p:cNvPr>
          <p:cNvSpPr/>
          <p:nvPr/>
        </p:nvSpPr>
        <p:spPr>
          <a:xfrm>
            <a:off x="2397125" y="4073150"/>
            <a:ext cx="606526" cy="578393"/>
          </a:xfrm>
          <a:custGeom>
            <a:avLst/>
            <a:gdLst>
              <a:gd name="connsiteX0" fmla="*/ 606425 w 606526"/>
              <a:gd name="connsiteY0" fmla="*/ 375 h 578393"/>
              <a:gd name="connsiteX1" fmla="*/ 346075 w 606526"/>
              <a:gd name="connsiteY1" fmla="*/ 302000 h 578393"/>
              <a:gd name="connsiteX2" fmla="*/ 0 w 606526"/>
              <a:gd name="connsiteY2" fmla="*/ 578225 h 578393"/>
              <a:gd name="connsiteX3" fmla="*/ 349250 w 606526"/>
              <a:gd name="connsiteY3" fmla="*/ 343275 h 578393"/>
              <a:gd name="connsiteX4" fmla="*/ 317500 w 606526"/>
              <a:gd name="connsiteY4" fmla="*/ 365500 h 578393"/>
              <a:gd name="connsiteX5" fmla="*/ 606425 w 606526"/>
              <a:gd name="connsiteY5" fmla="*/ 375 h 57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526" h="578393">
                <a:moveTo>
                  <a:pt x="606425" y="375"/>
                </a:moveTo>
                <a:cubicBezTo>
                  <a:pt x="611188" y="-10208"/>
                  <a:pt x="447146" y="205692"/>
                  <a:pt x="346075" y="302000"/>
                </a:cubicBezTo>
                <a:cubicBezTo>
                  <a:pt x="245004" y="398308"/>
                  <a:pt x="-529" y="571346"/>
                  <a:pt x="0" y="578225"/>
                </a:cubicBezTo>
                <a:cubicBezTo>
                  <a:pt x="529" y="585104"/>
                  <a:pt x="296333" y="378729"/>
                  <a:pt x="349250" y="343275"/>
                </a:cubicBezTo>
                <a:cubicBezTo>
                  <a:pt x="402167" y="307821"/>
                  <a:pt x="278871" y="417358"/>
                  <a:pt x="317500" y="365500"/>
                </a:cubicBezTo>
                <a:cubicBezTo>
                  <a:pt x="356129" y="313642"/>
                  <a:pt x="601662" y="10958"/>
                  <a:pt x="606425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 2201">
            <a:extLst>
              <a:ext uri="{FF2B5EF4-FFF2-40B4-BE49-F238E27FC236}">
                <a16:creationId xmlns:a16="http://schemas.microsoft.com/office/drawing/2014/main" id="{6C460D18-E686-DAEB-0B28-FA83419B39A7}"/>
              </a:ext>
            </a:extLst>
          </p:cNvPr>
          <p:cNvSpPr/>
          <p:nvPr/>
        </p:nvSpPr>
        <p:spPr>
          <a:xfrm>
            <a:off x="2412782" y="4403496"/>
            <a:ext cx="552790" cy="298819"/>
          </a:xfrm>
          <a:custGeom>
            <a:avLst/>
            <a:gdLst>
              <a:gd name="connsiteX0" fmla="*/ 549493 w 552790"/>
              <a:gd name="connsiteY0" fmla="*/ 229 h 298819"/>
              <a:gd name="connsiteX1" fmla="*/ 317718 w 552790"/>
              <a:gd name="connsiteY1" fmla="*/ 228829 h 298819"/>
              <a:gd name="connsiteX2" fmla="*/ 218 w 552790"/>
              <a:gd name="connsiteY2" fmla="*/ 295504 h 298819"/>
              <a:gd name="connsiteX3" fmla="*/ 266918 w 552790"/>
              <a:gd name="connsiteY3" fmla="*/ 273279 h 298819"/>
              <a:gd name="connsiteX4" fmla="*/ 212943 w 552790"/>
              <a:gd name="connsiteY4" fmla="*/ 295504 h 298819"/>
              <a:gd name="connsiteX5" fmla="*/ 438368 w 552790"/>
              <a:gd name="connsiteY5" fmla="*/ 187554 h 298819"/>
              <a:gd name="connsiteX6" fmla="*/ 549493 w 552790"/>
              <a:gd name="connsiteY6" fmla="*/ 229 h 29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790" h="298819">
                <a:moveTo>
                  <a:pt x="549493" y="229"/>
                </a:moveTo>
                <a:cubicBezTo>
                  <a:pt x="529385" y="7108"/>
                  <a:pt x="409264" y="179616"/>
                  <a:pt x="317718" y="228829"/>
                </a:cubicBezTo>
                <a:cubicBezTo>
                  <a:pt x="226172" y="278042"/>
                  <a:pt x="8685" y="288096"/>
                  <a:pt x="218" y="295504"/>
                </a:cubicBezTo>
                <a:cubicBezTo>
                  <a:pt x="-8249" y="302912"/>
                  <a:pt x="231464" y="273279"/>
                  <a:pt x="266918" y="273279"/>
                </a:cubicBezTo>
                <a:cubicBezTo>
                  <a:pt x="302372" y="273279"/>
                  <a:pt x="184368" y="309791"/>
                  <a:pt x="212943" y="295504"/>
                </a:cubicBezTo>
                <a:cubicBezTo>
                  <a:pt x="241518" y="281217"/>
                  <a:pt x="383335" y="232004"/>
                  <a:pt x="438368" y="187554"/>
                </a:cubicBezTo>
                <a:cubicBezTo>
                  <a:pt x="493401" y="143104"/>
                  <a:pt x="569601" y="-6650"/>
                  <a:pt x="549493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 2202">
            <a:extLst>
              <a:ext uri="{FF2B5EF4-FFF2-40B4-BE49-F238E27FC236}">
                <a16:creationId xmlns:a16="http://schemas.microsoft.com/office/drawing/2014/main" id="{96EFFCC3-BA0B-F1FB-7FE4-3F7F7F2620B1}"/>
              </a:ext>
            </a:extLst>
          </p:cNvPr>
          <p:cNvSpPr/>
          <p:nvPr/>
        </p:nvSpPr>
        <p:spPr>
          <a:xfrm>
            <a:off x="2362108" y="4682946"/>
            <a:ext cx="559499" cy="162221"/>
          </a:xfrm>
          <a:custGeom>
            <a:avLst/>
            <a:gdLst>
              <a:gd name="connsiteX0" fmla="*/ 558892 w 559499"/>
              <a:gd name="connsiteY0" fmla="*/ 179 h 162221"/>
              <a:gd name="connsiteX1" fmla="*/ 342992 w 559499"/>
              <a:gd name="connsiteY1" fmla="*/ 136704 h 162221"/>
              <a:gd name="connsiteX2" fmla="*/ 92 w 559499"/>
              <a:gd name="connsiteY2" fmla="*/ 111304 h 162221"/>
              <a:gd name="connsiteX3" fmla="*/ 308067 w 559499"/>
              <a:gd name="connsiteY3" fmla="*/ 158929 h 162221"/>
              <a:gd name="connsiteX4" fmla="*/ 260442 w 559499"/>
              <a:gd name="connsiteY4" fmla="*/ 152579 h 162221"/>
              <a:gd name="connsiteX5" fmla="*/ 403317 w 559499"/>
              <a:gd name="connsiteY5" fmla="*/ 108129 h 162221"/>
              <a:gd name="connsiteX6" fmla="*/ 558892 w 559499"/>
              <a:gd name="connsiteY6" fmla="*/ 179 h 16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9499" h="162221">
                <a:moveTo>
                  <a:pt x="558892" y="179"/>
                </a:moveTo>
                <a:cubicBezTo>
                  <a:pt x="548838" y="4942"/>
                  <a:pt x="436125" y="118183"/>
                  <a:pt x="342992" y="136704"/>
                </a:cubicBezTo>
                <a:cubicBezTo>
                  <a:pt x="249859" y="155225"/>
                  <a:pt x="5913" y="107600"/>
                  <a:pt x="92" y="111304"/>
                </a:cubicBezTo>
                <a:cubicBezTo>
                  <a:pt x="-5729" y="115008"/>
                  <a:pt x="264675" y="152050"/>
                  <a:pt x="308067" y="158929"/>
                </a:cubicBezTo>
                <a:cubicBezTo>
                  <a:pt x="351459" y="165808"/>
                  <a:pt x="244567" y="161046"/>
                  <a:pt x="260442" y="152579"/>
                </a:cubicBezTo>
                <a:cubicBezTo>
                  <a:pt x="276317" y="144112"/>
                  <a:pt x="355163" y="129296"/>
                  <a:pt x="403317" y="108129"/>
                </a:cubicBezTo>
                <a:cubicBezTo>
                  <a:pt x="451471" y="86962"/>
                  <a:pt x="568946" y="-4584"/>
                  <a:pt x="558892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 2203">
            <a:extLst>
              <a:ext uri="{FF2B5EF4-FFF2-40B4-BE49-F238E27FC236}">
                <a16:creationId xmlns:a16="http://schemas.microsoft.com/office/drawing/2014/main" id="{589044DF-2E33-0F26-E2B8-826A5E4C5BE4}"/>
              </a:ext>
            </a:extLst>
          </p:cNvPr>
          <p:cNvSpPr/>
          <p:nvPr/>
        </p:nvSpPr>
        <p:spPr>
          <a:xfrm>
            <a:off x="2365316" y="4791075"/>
            <a:ext cx="539809" cy="234960"/>
          </a:xfrm>
          <a:custGeom>
            <a:avLst/>
            <a:gdLst>
              <a:gd name="connsiteX0" fmla="*/ 539809 w 539809"/>
              <a:gd name="connsiteY0" fmla="*/ 0 h 234960"/>
              <a:gd name="connsiteX1" fmla="*/ 308034 w 539809"/>
              <a:gd name="connsiteY1" fmla="*/ 136525 h 234960"/>
              <a:gd name="connsiteX2" fmla="*/ 59 w 539809"/>
              <a:gd name="connsiteY2" fmla="*/ 234950 h 234960"/>
              <a:gd name="connsiteX3" fmla="*/ 333434 w 539809"/>
              <a:gd name="connsiteY3" fmla="*/ 142875 h 234960"/>
              <a:gd name="connsiteX4" fmla="*/ 298509 w 539809"/>
              <a:gd name="connsiteY4" fmla="*/ 165100 h 234960"/>
              <a:gd name="connsiteX5" fmla="*/ 539809 w 539809"/>
              <a:gd name="connsiteY5" fmla="*/ 0 h 23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09" h="234960">
                <a:moveTo>
                  <a:pt x="539809" y="0"/>
                </a:moveTo>
                <a:cubicBezTo>
                  <a:pt x="468900" y="48683"/>
                  <a:pt x="397992" y="97367"/>
                  <a:pt x="308034" y="136525"/>
                </a:cubicBezTo>
                <a:cubicBezTo>
                  <a:pt x="218076" y="175683"/>
                  <a:pt x="-4174" y="233892"/>
                  <a:pt x="59" y="234950"/>
                </a:cubicBezTo>
                <a:cubicBezTo>
                  <a:pt x="4292" y="236008"/>
                  <a:pt x="283692" y="154517"/>
                  <a:pt x="333434" y="142875"/>
                </a:cubicBezTo>
                <a:cubicBezTo>
                  <a:pt x="383176" y="131233"/>
                  <a:pt x="298509" y="165100"/>
                  <a:pt x="298509" y="165100"/>
                </a:cubicBezTo>
                <a:lnTo>
                  <a:pt x="53980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 2204">
            <a:extLst>
              <a:ext uri="{FF2B5EF4-FFF2-40B4-BE49-F238E27FC236}">
                <a16:creationId xmlns:a16="http://schemas.microsoft.com/office/drawing/2014/main" id="{BBDEE541-995D-06DF-AC62-D628978FE009}"/>
              </a:ext>
            </a:extLst>
          </p:cNvPr>
          <p:cNvSpPr/>
          <p:nvPr/>
        </p:nvSpPr>
        <p:spPr>
          <a:xfrm>
            <a:off x="2453124" y="4822789"/>
            <a:ext cx="452002" cy="343353"/>
          </a:xfrm>
          <a:custGeom>
            <a:avLst/>
            <a:gdLst>
              <a:gd name="connsiteX0" fmla="*/ 452001 w 452002"/>
              <a:gd name="connsiteY0" fmla="*/ 36 h 343353"/>
              <a:gd name="connsiteX1" fmla="*/ 280551 w 452002"/>
              <a:gd name="connsiteY1" fmla="*/ 127036 h 343353"/>
              <a:gd name="connsiteX2" fmla="*/ 99576 w 452002"/>
              <a:gd name="connsiteY2" fmla="*/ 228636 h 343353"/>
              <a:gd name="connsiteX3" fmla="*/ 175776 w 452002"/>
              <a:gd name="connsiteY3" fmla="*/ 193711 h 343353"/>
              <a:gd name="connsiteX4" fmla="*/ 1151 w 452002"/>
              <a:gd name="connsiteY4" fmla="*/ 342936 h 343353"/>
              <a:gd name="connsiteX5" fmla="*/ 277376 w 452002"/>
              <a:gd name="connsiteY5" fmla="*/ 139736 h 343353"/>
              <a:gd name="connsiteX6" fmla="*/ 452001 w 452002"/>
              <a:gd name="connsiteY6" fmla="*/ 36 h 34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002" h="343353">
                <a:moveTo>
                  <a:pt x="452001" y="36"/>
                </a:moveTo>
                <a:cubicBezTo>
                  <a:pt x="452530" y="-2081"/>
                  <a:pt x="339289" y="88936"/>
                  <a:pt x="280551" y="127036"/>
                </a:cubicBezTo>
                <a:cubicBezTo>
                  <a:pt x="221813" y="165136"/>
                  <a:pt x="117038" y="217524"/>
                  <a:pt x="99576" y="228636"/>
                </a:cubicBezTo>
                <a:cubicBezTo>
                  <a:pt x="82114" y="239748"/>
                  <a:pt x="192180" y="174661"/>
                  <a:pt x="175776" y="193711"/>
                </a:cubicBezTo>
                <a:cubicBezTo>
                  <a:pt x="159372" y="212761"/>
                  <a:pt x="-15782" y="351932"/>
                  <a:pt x="1151" y="342936"/>
                </a:cubicBezTo>
                <a:cubicBezTo>
                  <a:pt x="18084" y="333940"/>
                  <a:pt x="206997" y="194240"/>
                  <a:pt x="277376" y="139736"/>
                </a:cubicBezTo>
                <a:cubicBezTo>
                  <a:pt x="347755" y="85232"/>
                  <a:pt x="451472" y="2153"/>
                  <a:pt x="45200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 2205">
            <a:extLst>
              <a:ext uri="{FF2B5EF4-FFF2-40B4-BE49-F238E27FC236}">
                <a16:creationId xmlns:a16="http://schemas.microsoft.com/office/drawing/2014/main" id="{AD01C522-FAB6-4874-2BBF-5AA7F316894D}"/>
              </a:ext>
            </a:extLst>
          </p:cNvPr>
          <p:cNvSpPr/>
          <p:nvPr/>
        </p:nvSpPr>
        <p:spPr>
          <a:xfrm>
            <a:off x="2381147" y="4200177"/>
            <a:ext cx="622613" cy="502459"/>
          </a:xfrm>
          <a:custGeom>
            <a:avLst/>
            <a:gdLst>
              <a:gd name="connsiteX0" fmla="*/ 622403 w 622613"/>
              <a:gd name="connsiteY0" fmla="*/ 348 h 502459"/>
              <a:gd name="connsiteX1" fmla="*/ 422378 w 622613"/>
              <a:gd name="connsiteY1" fmla="*/ 273398 h 502459"/>
              <a:gd name="connsiteX2" fmla="*/ 103 w 622613"/>
              <a:gd name="connsiteY2" fmla="*/ 501998 h 502459"/>
              <a:gd name="connsiteX3" fmla="*/ 381103 w 622613"/>
              <a:gd name="connsiteY3" fmla="*/ 333723 h 502459"/>
              <a:gd name="connsiteX4" fmla="*/ 292203 w 622613"/>
              <a:gd name="connsiteY4" fmla="*/ 374998 h 502459"/>
              <a:gd name="connsiteX5" fmla="*/ 457303 w 622613"/>
              <a:gd name="connsiteY5" fmla="*/ 219423 h 502459"/>
              <a:gd name="connsiteX6" fmla="*/ 622403 w 622613"/>
              <a:gd name="connsiteY6" fmla="*/ 348 h 50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613" h="502459">
                <a:moveTo>
                  <a:pt x="622403" y="348"/>
                </a:moveTo>
                <a:cubicBezTo>
                  <a:pt x="616582" y="9344"/>
                  <a:pt x="526095" y="189790"/>
                  <a:pt x="422378" y="273398"/>
                </a:cubicBezTo>
                <a:cubicBezTo>
                  <a:pt x="318661" y="357006"/>
                  <a:pt x="6982" y="491944"/>
                  <a:pt x="103" y="501998"/>
                </a:cubicBezTo>
                <a:cubicBezTo>
                  <a:pt x="-6776" y="512052"/>
                  <a:pt x="332420" y="354890"/>
                  <a:pt x="381103" y="333723"/>
                </a:cubicBezTo>
                <a:cubicBezTo>
                  <a:pt x="429786" y="312556"/>
                  <a:pt x="279503" y="394048"/>
                  <a:pt x="292203" y="374998"/>
                </a:cubicBezTo>
                <a:cubicBezTo>
                  <a:pt x="304903" y="355948"/>
                  <a:pt x="402799" y="279748"/>
                  <a:pt x="457303" y="219423"/>
                </a:cubicBezTo>
                <a:cubicBezTo>
                  <a:pt x="511807" y="159098"/>
                  <a:pt x="628224" y="-8648"/>
                  <a:pt x="622403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 2206">
            <a:extLst>
              <a:ext uri="{FF2B5EF4-FFF2-40B4-BE49-F238E27FC236}">
                <a16:creationId xmlns:a16="http://schemas.microsoft.com/office/drawing/2014/main" id="{8F7F19E9-431F-ED59-50A7-423950881350}"/>
              </a:ext>
            </a:extLst>
          </p:cNvPr>
          <p:cNvSpPr/>
          <p:nvPr/>
        </p:nvSpPr>
        <p:spPr>
          <a:xfrm>
            <a:off x="2756010" y="1295400"/>
            <a:ext cx="590440" cy="516819"/>
          </a:xfrm>
          <a:custGeom>
            <a:avLst/>
            <a:gdLst>
              <a:gd name="connsiteX0" fmla="*/ 590440 w 590440"/>
              <a:gd name="connsiteY0" fmla="*/ 0 h 516819"/>
              <a:gd name="connsiteX1" fmla="*/ 44340 w 590440"/>
              <a:gd name="connsiteY1" fmla="*/ 152400 h 516819"/>
              <a:gd name="connsiteX2" fmla="*/ 69740 w 590440"/>
              <a:gd name="connsiteY2" fmla="*/ 276225 h 516819"/>
              <a:gd name="connsiteX3" fmla="*/ 368190 w 590440"/>
              <a:gd name="connsiteY3" fmla="*/ 498475 h 516819"/>
              <a:gd name="connsiteX4" fmla="*/ 345965 w 590440"/>
              <a:gd name="connsiteY4" fmla="*/ 479425 h 516819"/>
              <a:gd name="connsiteX5" fmla="*/ 28465 w 590440"/>
              <a:gd name="connsiteY5" fmla="*/ 282575 h 516819"/>
              <a:gd name="connsiteX6" fmla="*/ 47515 w 590440"/>
              <a:gd name="connsiteY6" fmla="*/ 288925 h 516819"/>
              <a:gd name="connsiteX7" fmla="*/ 41165 w 590440"/>
              <a:gd name="connsiteY7" fmla="*/ 184150 h 516819"/>
              <a:gd name="connsiteX8" fmla="*/ 336440 w 590440"/>
              <a:gd name="connsiteY8" fmla="*/ 85725 h 516819"/>
              <a:gd name="connsiteX9" fmla="*/ 260240 w 590440"/>
              <a:gd name="connsiteY9" fmla="*/ 85725 h 516819"/>
              <a:gd name="connsiteX10" fmla="*/ 590440 w 590440"/>
              <a:gd name="connsiteY10" fmla="*/ 0 h 51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0440" h="516819">
                <a:moveTo>
                  <a:pt x="590440" y="0"/>
                </a:moveTo>
                <a:cubicBezTo>
                  <a:pt x="554457" y="11113"/>
                  <a:pt x="131123" y="106363"/>
                  <a:pt x="44340" y="152400"/>
                </a:cubicBezTo>
                <a:cubicBezTo>
                  <a:pt x="-42443" y="198437"/>
                  <a:pt x="15765" y="218546"/>
                  <a:pt x="69740" y="276225"/>
                </a:cubicBezTo>
                <a:cubicBezTo>
                  <a:pt x="123715" y="333904"/>
                  <a:pt x="322152" y="464608"/>
                  <a:pt x="368190" y="498475"/>
                </a:cubicBezTo>
                <a:cubicBezTo>
                  <a:pt x="414228" y="532342"/>
                  <a:pt x="402586" y="515408"/>
                  <a:pt x="345965" y="479425"/>
                </a:cubicBezTo>
                <a:cubicBezTo>
                  <a:pt x="289344" y="443442"/>
                  <a:pt x="28465" y="282575"/>
                  <a:pt x="28465" y="282575"/>
                </a:cubicBezTo>
                <a:cubicBezTo>
                  <a:pt x="-21277" y="250825"/>
                  <a:pt x="45398" y="305329"/>
                  <a:pt x="47515" y="288925"/>
                </a:cubicBezTo>
                <a:cubicBezTo>
                  <a:pt x="49632" y="272521"/>
                  <a:pt x="-6989" y="218017"/>
                  <a:pt x="41165" y="184150"/>
                </a:cubicBezTo>
                <a:cubicBezTo>
                  <a:pt x="89319" y="150283"/>
                  <a:pt x="299928" y="102129"/>
                  <a:pt x="336440" y="85725"/>
                </a:cubicBezTo>
                <a:cubicBezTo>
                  <a:pt x="372952" y="69321"/>
                  <a:pt x="215261" y="97367"/>
                  <a:pt x="260240" y="85725"/>
                </a:cubicBezTo>
                <a:lnTo>
                  <a:pt x="5904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 2207">
            <a:extLst>
              <a:ext uri="{FF2B5EF4-FFF2-40B4-BE49-F238E27FC236}">
                <a16:creationId xmlns:a16="http://schemas.microsoft.com/office/drawing/2014/main" id="{4EE06F31-1F3D-66E0-0C18-8FD9FD8A8810}"/>
              </a:ext>
            </a:extLst>
          </p:cNvPr>
          <p:cNvSpPr/>
          <p:nvPr/>
        </p:nvSpPr>
        <p:spPr>
          <a:xfrm>
            <a:off x="4824801" y="784431"/>
            <a:ext cx="1402773" cy="529979"/>
          </a:xfrm>
          <a:custGeom>
            <a:avLst/>
            <a:gdLst>
              <a:gd name="connsiteX0" fmla="*/ 346131 w 1402773"/>
              <a:gd name="connsiteY0" fmla="*/ 527733 h 529979"/>
              <a:gd name="connsiteX1" fmla="*/ 3231 w 1402773"/>
              <a:gd name="connsiteY1" fmla="*/ 235125 h 529979"/>
              <a:gd name="connsiteX2" fmla="*/ 593019 w 1402773"/>
              <a:gd name="connsiteY2" fmla="*/ 56817 h 529979"/>
              <a:gd name="connsiteX3" fmla="*/ 647883 w 1402773"/>
              <a:gd name="connsiteY3" fmla="*/ 75105 h 529979"/>
              <a:gd name="connsiteX4" fmla="*/ 1402263 w 1402773"/>
              <a:gd name="connsiteY4" fmla="*/ 312849 h 529979"/>
              <a:gd name="connsiteX5" fmla="*/ 766755 w 1402773"/>
              <a:gd name="connsiteY5" fmla="*/ 75105 h 529979"/>
              <a:gd name="connsiteX6" fmla="*/ 849051 w 1402773"/>
              <a:gd name="connsiteY6" fmla="*/ 111681 h 529979"/>
              <a:gd name="connsiteX7" fmla="*/ 492435 w 1402773"/>
              <a:gd name="connsiteY7" fmla="*/ 1953 h 529979"/>
              <a:gd name="connsiteX8" fmla="*/ 126675 w 1402773"/>
              <a:gd name="connsiteY8" fmla="*/ 221409 h 529979"/>
              <a:gd name="connsiteX9" fmla="*/ 71811 w 1402773"/>
              <a:gd name="connsiteY9" fmla="*/ 225981 h 529979"/>
              <a:gd name="connsiteX10" fmla="*/ 117531 w 1402773"/>
              <a:gd name="connsiteY10" fmla="*/ 363141 h 529979"/>
              <a:gd name="connsiteX11" fmla="*/ 346131 w 1402773"/>
              <a:gd name="connsiteY11" fmla="*/ 527733 h 52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2773" h="529979">
                <a:moveTo>
                  <a:pt x="346131" y="527733"/>
                </a:moveTo>
                <a:cubicBezTo>
                  <a:pt x="327081" y="506397"/>
                  <a:pt x="-37917" y="313611"/>
                  <a:pt x="3231" y="235125"/>
                </a:cubicBezTo>
                <a:cubicBezTo>
                  <a:pt x="44379" y="156639"/>
                  <a:pt x="485577" y="83487"/>
                  <a:pt x="593019" y="56817"/>
                </a:cubicBezTo>
                <a:cubicBezTo>
                  <a:pt x="700461" y="30147"/>
                  <a:pt x="647883" y="75105"/>
                  <a:pt x="647883" y="75105"/>
                </a:cubicBezTo>
                <a:lnTo>
                  <a:pt x="1402263" y="312849"/>
                </a:lnTo>
                <a:cubicBezTo>
                  <a:pt x="1422075" y="312849"/>
                  <a:pt x="858957" y="108633"/>
                  <a:pt x="766755" y="75105"/>
                </a:cubicBezTo>
                <a:cubicBezTo>
                  <a:pt x="674553" y="41577"/>
                  <a:pt x="894771" y="123873"/>
                  <a:pt x="849051" y="111681"/>
                </a:cubicBezTo>
                <a:cubicBezTo>
                  <a:pt x="803331" y="99489"/>
                  <a:pt x="612831" y="-16335"/>
                  <a:pt x="492435" y="1953"/>
                </a:cubicBezTo>
                <a:cubicBezTo>
                  <a:pt x="372039" y="20241"/>
                  <a:pt x="196779" y="184071"/>
                  <a:pt x="126675" y="221409"/>
                </a:cubicBezTo>
                <a:cubicBezTo>
                  <a:pt x="56571" y="258747"/>
                  <a:pt x="73335" y="202359"/>
                  <a:pt x="71811" y="225981"/>
                </a:cubicBezTo>
                <a:cubicBezTo>
                  <a:pt x="70287" y="249603"/>
                  <a:pt x="67239" y="313611"/>
                  <a:pt x="117531" y="363141"/>
                </a:cubicBezTo>
                <a:cubicBezTo>
                  <a:pt x="167823" y="412671"/>
                  <a:pt x="365181" y="549069"/>
                  <a:pt x="346131" y="527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 2208">
            <a:extLst>
              <a:ext uri="{FF2B5EF4-FFF2-40B4-BE49-F238E27FC236}">
                <a16:creationId xmlns:a16="http://schemas.microsoft.com/office/drawing/2014/main" id="{D8600D57-FC63-44C0-0D9A-2CBCA75FAAD4}"/>
              </a:ext>
            </a:extLst>
          </p:cNvPr>
          <p:cNvSpPr/>
          <p:nvPr/>
        </p:nvSpPr>
        <p:spPr>
          <a:xfrm>
            <a:off x="5240986" y="970284"/>
            <a:ext cx="1054809" cy="387718"/>
          </a:xfrm>
          <a:custGeom>
            <a:avLst/>
            <a:gdLst>
              <a:gd name="connsiteX0" fmla="*/ 528878 w 1054809"/>
              <a:gd name="connsiteY0" fmla="*/ 387600 h 387718"/>
              <a:gd name="connsiteX1" fmla="*/ 7670 w 1054809"/>
              <a:gd name="connsiteY1" fmla="*/ 67560 h 387718"/>
              <a:gd name="connsiteX2" fmla="*/ 483158 w 1054809"/>
              <a:gd name="connsiteY2" fmla="*/ 21840 h 387718"/>
              <a:gd name="connsiteX3" fmla="*/ 1054658 w 1054809"/>
              <a:gd name="connsiteY3" fmla="*/ 314448 h 387718"/>
              <a:gd name="connsiteX4" fmla="*/ 428294 w 1054809"/>
              <a:gd name="connsiteY4" fmla="*/ 26412 h 387718"/>
              <a:gd name="connsiteX5" fmla="*/ 25958 w 1054809"/>
              <a:gd name="connsiteY5" fmla="*/ 21840 h 387718"/>
              <a:gd name="connsiteX6" fmla="*/ 89966 w 1054809"/>
              <a:gd name="connsiteY6" fmla="*/ 104136 h 387718"/>
              <a:gd name="connsiteX7" fmla="*/ 528878 w 1054809"/>
              <a:gd name="connsiteY7" fmla="*/ 387600 h 38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4809" h="387718">
                <a:moveTo>
                  <a:pt x="528878" y="387600"/>
                </a:moveTo>
                <a:cubicBezTo>
                  <a:pt x="515162" y="381504"/>
                  <a:pt x="15290" y="128520"/>
                  <a:pt x="7670" y="67560"/>
                </a:cubicBezTo>
                <a:cubicBezTo>
                  <a:pt x="50" y="6600"/>
                  <a:pt x="308660" y="-19308"/>
                  <a:pt x="483158" y="21840"/>
                </a:cubicBezTo>
                <a:cubicBezTo>
                  <a:pt x="657656" y="62988"/>
                  <a:pt x="1063802" y="313686"/>
                  <a:pt x="1054658" y="314448"/>
                </a:cubicBezTo>
                <a:cubicBezTo>
                  <a:pt x="1045514" y="315210"/>
                  <a:pt x="599744" y="75180"/>
                  <a:pt x="428294" y="26412"/>
                </a:cubicBezTo>
                <a:cubicBezTo>
                  <a:pt x="256844" y="-22356"/>
                  <a:pt x="82346" y="8886"/>
                  <a:pt x="25958" y="21840"/>
                </a:cubicBezTo>
                <a:cubicBezTo>
                  <a:pt x="-30430" y="34794"/>
                  <a:pt x="11480" y="45462"/>
                  <a:pt x="89966" y="104136"/>
                </a:cubicBezTo>
                <a:cubicBezTo>
                  <a:pt x="168452" y="162810"/>
                  <a:pt x="542594" y="393696"/>
                  <a:pt x="528878" y="387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 2209">
            <a:extLst>
              <a:ext uri="{FF2B5EF4-FFF2-40B4-BE49-F238E27FC236}">
                <a16:creationId xmlns:a16="http://schemas.microsoft.com/office/drawing/2014/main" id="{01D4E656-5F1D-2AB7-244B-007539631BC3}"/>
              </a:ext>
            </a:extLst>
          </p:cNvPr>
          <p:cNvSpPr/>
          <p:nvPr/>
        </p:nvSpPr>
        <p:spPr>
          <a:xfrm>
            <a:off x="5815232" y="1135040"/>
            <a:ext cx="1262314" cy="387438"/>
          </a:xfrm>
          <a:custGeom>
            <a:avLst/>
            <a:gdLst>
              <a:gd name="connsiteX0" fmla="*/ 352 w 1262314"/>
              <a:gd name="connsiteY0" fmla="*/ 204556 h 387438"/>
              <a:gd name="connsiteX1" fmla="*/ 498700 w 1262314"/>
              <a:gd name="connsiteY1" fmla="*/ 44536 h 387438"/>
              <a:gd name="connsiteX2" fmla="*/ 1175356 w 1262314"/>
              <a:gd name="connsiteY2" fmla="*/ 167980 h 387438"/>
              <a:gd name="connsiteX3" fmla="*/ 1134208 w 1262314"/>
              <a:gd name="connsiteY3" fmla="*/ 158836 h 387438"/>
              <a:gd name="connsiteX4" fmla="*/ 1262224 w 1262314"/>
              <a:gd name="connsiteY4" fmla="*/ 387436 h 387438"/>
              <a:gd name="connsiteX5" fmla="*/ 1111348 w 1262314"/>
              <a:gd name="connsiteY5" fmla="*/ 163408 h 387438"/>
              <a:gd name="connsiteX6" fmla="*/ 818740 w 1262314"/>
              <a:gd name="connsiteY6" fmla="*/ 67396 h 387438"/>
              <a:gd name="connsiteX7" fmla="*/ 425548 w 1262314"/>
              <a:gd name="connsiteY7" fmla="*/ 3388 h 387438"/>
              <a:gd name="connsiteX8" fmla="*/ 352 w 1262314"/>
              <a:gd name="connsiteY8" fmla="*/ 204556 h 38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314" h="387438">
                <a:moveTo>
                  <a:pt x="352" y="204556"/>
                </a:moveTo>
                <a:cubicBezTo>
                  <a:pt x="12544" y="211414"/>
                  <a:pt x="302866" y="50632"/>
                  <a:pt x="498700" y="44536"/>
                </a:cubicBezTo>
                <a:cubicBezTo>
                  <a:pt x="694534" y="38440"/>
                  <a:pt x="1069438" y="148930"/>
                  <a:pt x="1175356" y="167980"/>
                </a:cubicBezTo>
                <a:cubicBezTo>
                  <a:pt x="1281274" y="187030"/>
                  <a:pt x="1119730" y="122260"/>
                  <a:pt x="1134208" y="158836"/>
                </a:cubicBezTo>
                <a:cubicBezTo>
                  <a:pt x="1148686" y="195412"/>
                  <a:pt x="1266034" y="386674"/>
                  <a:pt x="1262224" y="387436"/>
                </a:cubicBezTo>
                <a:cubicBezTo>
                  <a:pt x="1258414" y="388198"/>
                  <a:pt x="1185262" y="216748"/>
                  <a:pt x="1111348" y="163408"/>
                </a:cubicBezTo>
                <a:cubicBezTo>
                  <a:pt x="1037434" y="110068"/>
                  <a:pt x="933040" y="94066"/>
                  <a:pt x="818740" y="67396"/>
                </a:cubicBezTo>
                <a:cubicBezTo>
                  <a:pt x="704440" y="40726"/>
                  <a:pt x="555850" y="-14138"/>
                  <a:pt x="425548" y="3388"/>
                </a:cubicBezTo>
                <a:cubicBezTo>
                  <a:pt x="295246" y="20914"/>
                  <a:pt x="-11840" y="197698"/>
                  <a:pt x="352" y="204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 2210">
            <a:extLst>
              <a:ext uri="{FF2B5EF4-FFF2-40B4-BE49-F238E27FC236}">
                <a16:creationId xmlns:a16="http://schemas.microsoft.com/office/drawing/2014/main" id="{3D470F7C-AEE0-40B1-26A3-F39348B954B0}"/>
              </a:ext>
            </a:extLst>
          </p:cNvPr>
          <p:cNvSpPr/>
          <p:nvPr/>
        </p:nvSpPr>
        <p:spPr>
          <a:xfrm>
            <a:off x="5969448" y="1374609"/>
            <a:ext cx="1464664" cy="929697"/>
          </a:xfrm>
          <a:custGeom>
            <a:avLst/>
            <a:gdLst>
              <a:gd name="connsiteX0" fmla="*/ 1584 w 1464664"/>
              <a:gd name="connsiteY0" fmla="*/ 60999 h 929697"/>
              <a:gd name="connsiteX1" fmla="*/ 774252 w 1464664"/>
              <a:gd name="connsiteY1" fmla="*/ 51855 h 929697"/>
              <a:gd name="connsiteX2" fmla="*/ 1149156 w 1464664"/>
              <a:gd name="connsiteY2" fmla="*/ 417615 h 929697"/>
              <a:gd name="connsiteX3" fmla="*/ 1130868 w 1464664"/>
              <a:gd name="connsiteY3" fmla="*/ 253023 h 929697"/>
              <a:gd name="connsiteX4" fmla="*/ 1464624 w 1464664"/>
              <a:gd name="connsiteY4" fmla="*/ 929679 h 929697"/>
              <a:gd name="connsiteX5" fmla="*/ 1153728 w 1464664"/>
              <a:gd name="connsiteY5" fmla="*/ 230163 h 929697"/>
              <a:gd name="connsiteX6" fmla="*/ 1153728 w 1464664"/>
              <a:gd name="connsiteY6" fmla="*/ 317031 h 929697"/>
              <a:gd name="connsiteX7" fmla="*/ 833688 w 1464664"/>
              <a:gd name="connsiteY7" fmla="*/ 10707 h 929697"/>
              <a:gd name="connsiteX8" fmla="*/ 920556 w 1464664"/>
              <a:gd name="connsiteY8" fmla="*/ 65571 h 929697"/>
              <a:gd name="connsiteX9" fmla="*/ 582228 w 1464664"/>
              <a:gd name="connsiteY9" fmla="*/ 24423 h 929697"/>
              <a:gd name="connsiteX10" fmla="*/ 1584 w 1464664"/>
              <a:gd name="connsiteY10" fmla="*/ 60999 h 92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4664" h="929697">
                <a:moveTo>
                  <a:pt x="1584" y="60999"/>
                </a:moveTo>
                <a:cubicBezTo>
                  <a:pt x="33588" y="65571"/>
                  <a:pt x="582990" y="-7581"/>
                  <a:pt x="774252" y="51855"/>
                </a:cubicBezTo>
                <a:cubicBezTo>
                  <a:pt x="965514" y="111291"/>
                  <a:pt x="1089720" y="384087"/>
                  <a:pt x="1149156" y="417615"/>
                </a:cubicBezTo>
                <a:cubicBezTo>
                  <a:pt x="1208592" y="451143"/>
                  <a:pt x="1078290" y="167679"/>
                  <a:pt x="1130868" y="253023"/>
                </a:cubicBezTo>
                <a:cubicBezTo>
                  <a:pt x="1183446" y="338367"/>
                  <a:pt x="1460814" y="933489"/>
                  <a:pt x="1464624" y="929679"/>
                </a:cubicBezTo>
                <a:cubicBezTo>
                  <a:pt x="1468434" y="925869"/>
                  <a:pt x="1205544" y="332271"/>
                  <a:pt x="1153728" y="230163"/>
                </a:cubicBezTo>
                <a:cubicBezTo>
                  <a:pt x="1101912" y="128055"/>
                  <a:pt x="1207068" y="353607"/>
                  <a:pt x="1153728" y="317031"/>
                </a:cubicBezTo>
                <a:cubicBezTo>
                  <a:pt x="1100388" y="280455"/>
                  <a:pt x="872550" y="52617"/>
                  <a:pt x="833688" y="10707"/>
                </a:cubicBezTo>
                <a:cubicBezTo>
                  <a:pt x="794826" y="-31203"/>
                  <a:pt x="962466" y="63285"/>
                  <a:pt x="920556" y="65571"/>
                </a:cubicBezTo>
                <a:cubicBezTo>
                  <a:pt x="878646" y="67857"/>
                  <a:pt x="733104" y="22899"/>
                  <a:pt x="582228" y="24423"/>
                </a:cubicBezTo>
                <a:cubicBezTo>
                  <a:pt x="431352" y="25947"/>
                  <a:pt x="-30420" y="56427"/>
                  <a:pt x="1584" y="60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 2211">
            <a:extLst>
              <a:ext uri="{FF2B5EF4-FFF2-40B4-BE49-F238E27FC236}">
                <a16:creationId xmlns:a16="http://schemas.microsoft.com/office/drawing/2014/main" id="{605691C0-1D62-5003-C82E-09521741EDD5}"/>
              </a:ext>
            </a:extLst>
          </p:cNvPr>
          <p:cNvSpPr/>
          <p:nvPr/>
        </p:nvSpPr>
        <p:spPr>
          <a:xfrm>
            <a:off x="6057833" y="1505905"/>
            <a:ext cx="1467410" cy="1070157"/>
          </a:xfrm>
          <a:custGeom>
            <a:avLst/>
            <a:gdLst>
              <a:gd name="connsiteX0" fmla="*/ 67 w 1467410"/>
              <a:gd name="connsiteY0" fmla="*/ 2855 h 1070157"/>
              <a:gd name="connsiteX1" fmla="*/ 695011 w 1467410"/>
              <a:gd name="connsiteY1" fmla="*/ 71435 h 1070157"/>
              <a:gd name="connsiteX2" fmla="*/ 1115635 w 1467410"/>
              <a:gd name="connsiteY2" fmla="*/ 514919 h 1070157"/>
              <a:gd name="connsiteX3" fmla="*/ 1129351 w 1467410"/>
              <a:gd name="connsiteY3" fmla="*/ 418907 h 1070157"/>
              <a:gd name="connsiteX4" fmla="*/ 1463107 w 1467410"/>
              <a:gd name="connsiteY4" fmla="*/ 1068131 h 1070157"/>
              <a:gd name="connsiteX5" fmla="*/ 859603 w 1467410"/>
              <a:gd name="connsiteY5" fmla="*/ 172019 h 1070157"/>
              <a:gd name="connsiteX6" fmla="*/ 896179 w 1467410"/>
              <a:gd name="connsiteY6" fmla="*/ 213167 h 1070157"/>
              <a:gd name="connsiteX7" fmla="*/ 736159 w 1467410"/>
              <a:gd name="connsiteY7" fmla="*/ 34859 h 1070157"/>
              <a:gd name="connsiteX8" fmla="*/ 67 w 1467410"/>
              <a:gd name="connsiteY8" fmla="*/ 2855 h 107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7410" h="1070157">
                <a:moveTo>
                  <a:pt x="67" y="2855"/>
                </a:moveTo>
                <a:cubicBezTo>
                  <a:pt x="-6791" y="8951"/>
                  <a:pt x="509083" y="-13909"/>
                  <a:pt x="695011" y="71435"/>
                </a:cubicBezTo>
                <a:cubicBezTo>
                  <a:pt x="880939" y="156779"/>
                  <a:pt x="1043245" y="457007"/>
                  <a:pt x="1115635" y="514919"/>
                </a:cubicBezTo>
                <a:cubicBezTo>
                  <a:pt x="1188025" y="572831"/>
                  <a:pt x="1071439" y="326705"/>
                  <a:pt x="1129351" y="418907"/>
                </a:cubicBezTo>
                <a:cubicBezTo>
                  <a:pt x="1187263" y="511109"/>
                  <a:pt x="1508065" y="1109279"/>
                  <a:pt x="1463107" y="1068131"/>
                </a:cubicBezTo>
                <a:cubicBezTo>
                  <a:pt x="1418149" y="1026983"/>
                  <a:pt x="954091" y="314513"/>
                  <a:pt x="859603" y="172019"/>
                </a:cubicBezTo>
                <a:cubicBezTo>
                  <a:pt x="765115" y="29525"/>
                  <a:pt x="896179" y="213167"/>
                  <a:pt x="896179" y="213167"/>
                </a:cubicBezTo>
                <a:cubicBezTo>
                  <a:pt x="875605" y="190307"/>
                  <a:pt x="883987" y="72197"/>
                  <a:pt x="736159" y="34859"/>
                </a:cubicBezTo>
                <a:cubicBezTo>
                  <a:pt x="588331" y="-2479"/>
                  <a:pt x="6925" y="-3241"/>
                  <a:pt x="67" y="2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 2212">
            <a:extLst>
              <a:ext uri="{FF2B5EF4-FFF2-40B4-BE49-F238E27FC236}">
                <a16:creationId xmlns:a16="http://schemas.microsoft.com/office/drawing/2014/main" id="{4974C63D-35F6-4EBC-6522-CFB4E891A2B3}"/>
              </a:ext>
            </a:extLst>
          </p:cNvPr>
          <p:cNvSpPr/>
          <p:nvPr/>
        </p:nvSpPr>
        <p:spPr>
          <a:xfrm>
            <a:off x="6491171" y="1735637"/>
            <a:ext cx="838448" cy="1014512"/>
          </a:xfrm>
          <a:custGeom>
            <a:avLst/>
            <a:gdLst>
              <a:gd name="connsiteX0" fmla="*/ 23929 w 838448"/>
              <a:gd name="connsiteY0" fmla="*/ 24583 h 1014512"/>
              <a:gd name="connsiteX1" fmla="*/ 572569 w 838448"/>
              <a:gd name="connsiteY1" fmla="*/ 353767 h 1014512"/>
              <a:gd name="connsiteX2" fmla="*/ 549709 w 838448"/>
              <a:gd name="connsiteY2" fmla="*/ 340051 h 1014512"/>
              <a:gd name="connsiteX3" fmla="*/ 837745 w 838448"/>
              <a:gd name="connsiteY3" fmla="*/ 1012135 h 1014512"/>
              <a:gd name="connsiteX4" fmla="*/ 622861 w 838448"/>
              <a:gd name="connsiteY4" fmla="*/ 550363 h 1014512"/>
              <a:gd name="connsiteX5" fmla="*/ 371401 w 838448"/>
              <a:gd name="connsiteY5" fmla="*/ 202891 h 1014512"/>
              <a:gd name="connsiteX6" fmla="*/ 124513 w 838448"/>
              <a:gd name="connsiteY6" fmla="*/ 47443 h 1014512"/>
              <a:gd name="connsiteX7" fmla="*/ 23929 w 838448"/>
              <a:gd name="connsiteY7" fmla="*/ 24583 h 10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8448" h="1014512">
                <a:moveTo>
                  <a:pt x="23929" y="24583"/>
                </a:moveTo>
                <a:cubicBezTo>
                  <a:pt x="98605" y="75637"/>
                  <a:pt x="572569" y="353767"/>
                  <a:pt x="572569" y="353767"/>
                </a:cubicBezTo>
                <a:cubicBezTo>
                  <a:pt x="660199" y="406345"/>
                  <a:pt x="505513" y="230323"/>
                  <a:pt x="549709" y="340051"/>
                </a:cubicBezTo>
                <a:cubicBezTo>
                  <a:pt x="593905" y="449779"/>
                  <a:pt x="825553" y="977083"/>
                  <a:pt x="837745" y="1012135"/>
                </a:cubicBezTo>
                <a:cubicBezTo>
                  <a:pt x="849937" y="1047187"/>
                  <a:pt x="700585" y="685237"/>
                  <a:pt x="622861" y="550363"/>
                </a:cubicBezTo>
                <a:cubicBezTo>
                  <a:pt x="545137" y="415489"/>
                  <a:pt x="454459" y="286711"/>
                  <a:pt x="371401" y="202891"/>
                </a:cubicBezTo>
                <a:cubicBezTo>
                  <a:pt x="288343" y="119071"/>
                  <a:pt x="180901" y="82495"/>
                  <a:pt x="124513" y="47443"/>
                </a:cubicBezTo>
                <a:cubicBezTo>
                  <a:pt x="68125" y="12391"/>
                  <a:pt x="-50747" y="-26471"/>
                  <a:pt x="23929" y="24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 2213">
            <a:extLst>
              <a:ext uri="{FF2B5EF4-FFF2-40B4-BE49-F238E27FC236}">
                <a16:creationId xmlns:a16="http://schemas.microsoft.com/office/drawing/2014/main" id="{6BF64E0B-2979-8A33-933F-54B9C81AAEF7}"/>
              </a:ext>
            </a:extLst>
          </p:cNvPr>
          <p:cNvSpPr/>
          <p:nvPr/>
        </p:nvSpPr>
        <p:spPr>
          <a:xfrm>
            <a:off x="7299071" y="2582469"/>
            <a:ext cx="397155" cy="1354502"/>
          </a:xfrm>
          <a:custGeom>
            <a:avLst/>
            <a:gdLst>
              <a:gd name="connsiteX0" fmla="*/ 38989 w 397155"/>
              <a:gd name="connsiteY0" fmla="*/ 711 h 1354502"/>
              <a:gd name="connsiteX1" fmla="*/ 43561 w 397155"/>
              <a:gd name="connsiteY1" fmla="*/ 389331 h 1354502"/>
              <a:gd name="connsiteX2" fmla="*/ 6985 w 397155"/>
              <a:gd name="connsiteY2" fmla="*/ 288747 h 1354502"/>
              <a:gd name="connsiteX3" fmla="*/ 203581 w 397155"/>
              <a:gd name="connsiteY3" fmla="*/ 988263 h 1354502"/>
              <a:gd name="connsiteX4" fmla="*/ 189865 w 397155"/>
              <a:gd name="connsiteY4" fmla="*/ 919683 h 1354502"/>
              <a:gd name="connsiteX5" fmla="*/ 391033 w 397155"/>
              <a:gd name="connsiteY5" fmla="*/ 1335735 h 1354502"/>
              <a:gd name="connsiteX6" fmla="*/ 322453 w 397155"/>
              <a:gd name="connsiteY6" fmla="*/ 1203147 h 1354502"/>
              <a:gd name="connsiteX7" fmla="*/ 93853 w 397155"/>
              <a:gd name="connsiteY7" fmla="*/ 503631 h 1354502"/>
              <a:gd name="connsiteX8" fmla="*/ 52705 w 397155"/>
              <a:gd name="connsiteY8" fmla="*/ 297891 h 1354502"/>
              <a:gd name="connsiteX9" fmla="*/ 38989 w 397155"/>
              <a:gd name="connsiteY9" fmla="*/ 711 h 13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155" h="1354502">
                <a:moveTo>
                  <a:pt x="38989" y="711"/>
                </a:moveTo>
                <a:cubicBezTo>
                  <a:pt x="37465" y="15951"/>
                  <a:pt x="48895" y="341325"/>
                  <a:pt x="43561" y="389331"/>
                </a:cubicBezTo>
                <a:cubicBezTo>
                  <a:pt x="38227" y="437337"/>
                  <a:pt x="-19685" y="188925"/>
                  <a:pt x="6985" y="288747"/>
                </a:cubicBezTo>
                <a:cubicBezTo>
                  <a:pt x="33655" y="388569"/>
                  <a:pt x="173101" y="883107"/>
                  <a:pt x="203581" y="988263"/>
                </a:cubicBezTo>
                <a:cubicBezTo>
                  <a:pt x="234061" y="1093419"/>
                  <a:pt x="158623" y="861771"/>
                  <a:pt x="189865" y="919683"/>
                </a:cubicBezTo>
                <a:cubicBezTo>
                  <a:pt x="221107" y="977595"/>
                  <a:pt x="368935" y="1288491"/>
                  <a:pt x="391033" y="1335735"/>
                </a:cubicBezTo>
                <a:cubicBezTo>
                  <a:pt x="413131" y="1382979"/>
                  <a:pt x="371983" y="1341831"/>
                  <a:pt x="322453" y="1203147"/>
                </a:cubicBezTo>
                <a:cubicBezTo>
                  <a:pt x="272923" y="1064463"/>
                  <a:pt x="138811" y="654507"/>
                  <a:pt x="93853" y="503631"/>
                </a:cubicBezTo>
                <a:cubicBezTo>
                  <a:pt x="48895" y="352755"/>
                  <a:pt x="57277" y="376377"/>
                  <a:pt x="52705" y="297891"/>
                </a:cubicBezTo>
                <a:cubicBezTo>
                  <a:pt x="48133" y="219405"/>
                  <a:pt x="40513" y="-14529"/>
                  <a:pt x="38989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 2214">
            <a:extLst>
              <a:ext uri="{FF2B5EF4-FFF2-40B4-BE49-F238E27FC236}">
                <a16:creationId xmlns:a16="http://schemas.microsoft.com/office/drawing/2014/main" id="{35D3BBD4-D8E8-E829-97AE-1D841A905CD1}"/>
              </a:ext>
            </a:extLst>
          </p:cNvPr>
          <p:cNvSpPr/>
          <p:nvPr/>
        </p:nvSpPr>
        <p:spPr>
          <a:xfrm>
            <a:off x="7502012" y="2662464"/>
            <a:ext cx="710831" cy="1480709"/>
          </a:xfrm>
          <a:custGeom>
            <a:avLst/>
            <a:gdLst>
              <a:gd name="connsiteX0" fmla="*/ 640 w 710831"/>
              <a:gd name="connsiteY0" fmla="*/ 3012 h 1480709"/>
              <a:gd name="connsiteX1" fmla="*/ 380116 w 710831"/>
              <a:gd name="connsiteY1" fmla="*/ 597372 h 1480709"/>
              <a:gd name="connsiteX2" fmla="*/ 325252 w 710831"/>
              <a:gd name="connsiteY2" fmla="*/ 446496 h 1480709"/>
              <a:gd name="connsiteX3" fmla="*/ 617860 w 710831"/>
              <a:gd name="connsiteY3" fmla="*/ 1100292 h 1480709"/>
              <a:gd name="connsiteX4" fmla="*/ 581284 w 710831"/>
              <a:gd name="connsiteY4" fmla="*/ 995136 h 1480709"/>
              <a:gd name="connsiteX5" fmla="*/ 709300 w 710831"/>
              <a:gd name="connsiteY5" fmla="*/ 1470624 h 1480709"/>
              <a:gd name="connsiteX6" fmla="*/ 627004 w 710831"/>
              <a:gd name="connsiteY6" fmla="*/ 1237452 h 1480709"/>
              <a:gd name="connsiteX7" fmla="*/ 288676 w 710831"/>
              <a:gd name="connsiteY7" fmla="*/ 318480 h 1480709"/>
              <a:gd name="connsiteX8" fmla="*/ 288676 w 710831"/>
              <a:gd name="connsiteY8" fmla="*/ 364200 h 1480709"/>
              <a:gd name="connsiteX9" fmla="*/ 640 w 710831"/>
              <a:gd name="connsiteY9" fmla="*/ 3012 h 148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831" h="1480709">
                <a:moveTo>
                  <a:pt x="640" y="3012"/>
                </a:moveTo>
                <a:cubicBezTo>
                  <a:pt x="15880" y="41874"/>
                  <a:pt x="326014" y="523458"/>
                  <a:pt x="380116" y="597372"/>
                </a:cubicBezTo>
                <a:cubicBezTo>
                  <a:pt x="434218" y="671286"/>
                  <a:pt x="285628" y="362676"/>
                  <a:pt x="325252" y="446496"/>
                </a:cubicBezTo>
                <a:cubicBezTo>
                  <a:pt x="364876" y="530316"/>
                  <a:pt x="575188" y="1008852"/>
                  <a:pt x="617860" y="1100292"/>
                </a:cubicBezTo>
                <a:cubicBezTo>
                  <a:pt x="660532" y="1191732"/>
                  <a:pt x="566044" y="933414"/>
                  <a:pt x="581284" y="995136"/>
                </a:cubicBezTo>
                <a:cubicBezTo>
                  <a:pt x="596524" y="1056858"/>
                  <a:pt x="701680" y="1430238"/>
                  <a:pt x="709300" y="1470624"/>
                </a:cubicBezTo>
                <a:cubicBezTo>
                  <a:pt x="716920" y="1511010"/>
                  <a:pt x="697108" y="1429476"/>
                  <a:pt x="627004" y="1237452"/>
                </a:cubicBezTo>
                <a:cubicBezTo>
                  <a:pt x="556900" y="1045428"/>
                  <a:pt x="345064" y="464022"/>
                  <a:pt x="288676" y="318480"/>
                </a:cubicBezTo>
                <a:cubicBezTo>
                  <a:pt x="232288" y="172938"/>
                  <a:pt x="330586" y="415254"/>
                  <a:pt x="288676" y="364200"/>
                </a:cubicBezTo>
                <a:cubicBezTo>
                  <a:pt x="246766" y="313146"/>
                  <a:pt x="-14600" y="-35850"/>
                  <a:pt x="640" y="3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 2215">
            <a:extLst>
              <a:ext uri="{FF2B5EF4-FFF2-40B4-BE49-F238E27FC236}">
                <a16:creationId xmlns:a16="http://schemas.microsoft.com/office/drawing/2014/main" id="{65B34122-F278-DE70-5733-1AC8781FE210}"/>
              </a:ext>
            </a:extLst>
          </p:cNvPr>
          <p:cNvSpPr/>
          <p:nvPr/>
        </p:nvSpPr>
        <p:spPr>
          <a:xfrm>
            <a:off x="7434565" y="2611508"/>
            <a:ext cx="595644" cy="2374908"/>
          </a:xfrm>
          <a:custGeom>
            <a:avLst/>
            <a:gdLst>
              <a:gd name="connsiteX0" fmla="*/ 4079 w 595644"/>
              <a:gd name="connsiteY0" fmla="*/ 21964 h 2374908"/>
              <a:gd name="connsiteX1" fmla="*/ 63515 w 595644"/>
              <a:gd name="connsiteY1" fmla="*/ 154552 h 2374908"/>
              <a:gd name="connsiteX2" fmla="*/ 433847 w 595644"/>
              <a:gd name="connsiteY2" fmla="*/ 1146676 h 2374908"/>
              <a:gd name="connsiteX3" fmla="*/ 410987 w 595644"/>
              <a:gd name="connsiteY3" fmla="*/ 1036948 h 2374908"/>
              <a:gd name="connsiteX4" fmla="*/ 502427 w 595644"/>
              <a:gd name="connsiteY4" fmla="*/ 1571872 h 2374908"/>
              <a:gd name="connsiteX5" fmla="*/ 511571 w 595644"/>
              <a:gd name="connsiteY5" fmla="*/ 1549012 h 2374908"/>
              <a:gd name="connsiteX6" fmla="*/ 589295 w 595644"/>
              <a:gd name="connsiteY6" fmla="*/ 2303392 h 2374908"/>
              <a:gd name="connsiteX7" fmla="*/ 580151 w 595644"/>
              <a:gd name="connsiteY7" fmla="*/ 2225668 h 2374908"/>
              <a:gd name="connsiteX8" fmla="*/ 493283 w 595644"/>
              <a:gd name="connsiteY8" fmla="*/ 1260976 h 2374908"/>
              <a:gd name="connsiteX9" fmla="*/ 461279 w 595644"/>
              <a:gd name="connsiteY9" fmla="*/ 1292980 h 2374908"/>
              <a:gd name="connsiteX10" fmla="*/ 209819 w 595644"/>
              <a:gd name="connsiteY10" fmla="*/ 497452 h 2374908"/>
              <a:gd name="connsiteX11" fmla="*/ 264683 w 595644"/>
              <a:gd name="connsiteY11" fmla="*/ 598036 h 2374908"/>
              <a:gd name="connsiteX12" fmla="*/ 109235 w 595644"/>
              <a:gd name="connsiteY12" fmla="*/ 351148 h 2374908"/>
              <a:gd name="connsiteX13" fmla="*/ 4079 w 595644"/>
              <a:gd name="connsiteY13" fmla="*/ 21964 h 237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5644" h="2374908">
                <a:moveTo>
                  <a:pt x="4079" y="21964"/>
                </a:moveTo>
                <a:cubicBezTo>
                  <a:pt x="-3541" y="-10802"/>
                  <a:pt x="-8113" y="-32900"/>
                  <a:pt x="63515" y="154552"/>
                </a:cubicBezTo>
                <a:cubicBezTo>
                  <a:pt x="135143" y="342004"/>
                  <a:pt x="375935" y="999610"/>
                  <a:pt x="433847" y="1146676"/>
                </a:cubicBezTo>
                <a:cubicBezTo>
                  <a:pt x="491759" y="1293742"/>
                  <a:pt x="399557" y="966082"/>
                  <a:pt x="410987" y="1036948"/>
                </a:cubicBezTo>
                <a:cubicBezTo>
                  <a:pt x="422417" y="1107814"/>
                  <a:pt x="502427" y="1571872"/>
                  <a:pt x="502427" y="1571872"/>
                </a:cubicBezTo>
                <a:cubicBezTo>
                  <a:pt x="519191" y="1657216"/>
                  <a:pt x="497093" y="1427092"/>
                  <a:pt x="511571" y="1549012"/>
                </a:cubicBezTo>
                <a:cubicBezTo>
                  <a:pt x="526049" y="1670932"/>
                  <a:pt x="577865" y="2190616"/>
                  <a:pt x="589295" y="2303392"/>
                </a:cubicBezTo>
                <a:cubicBezTo>
                  <a:pt x="600725" y="2416168"/>
                  <a:pt x="596153" y="2399404"/>
                  <a:pt x="580151" y="2225668"/>
                </a:cubicBezTo>
                <a:cubicBezTo>
                  <a:pt x="564149" y="2051932"/>
                  <a:pt x="513095" y="1416424"/>
                  <a:pt x="493283" y="1260976"/>
                </a:cubicBezTo>
                <a:cubicBezTo>
                  <a:pt x="473471" y="1105528"/>
                  <a:pt x="508523" y="1420234"/>
                  <a:pt x="461279" y="1292980"/>
                </a:cubicBezTo>
                <a:cubicBezTo>
                  <a:pt x="414035" y="1165726"/>
                  <a:pt x="242585" y="613276"/>
                  <a:pt x="209819" y="497452"/>
                </a:cubicBezTo>
                <a:cubicBezTo>
                  <a:pt x="177053" y="381628"/>
                  <a:pt x="281447" y="622420"/>
                  <a:pt x="264683" y="598036"/>
                </a:cubicBezTo>
                <a:cubicBezTo>
                  <a:pt x="247919" y="573652"/>
                  <a:pt x="147335" y="441826"/>
                  <a:pt x="109235" y="351148"/>
                </a:cubicBezTo>
                <a:cubicBezTo>
                  <a:pt x="71135" y="260470"/>
                  <a:pt x="11699" y="54730"/>
                  <a:pt x="4079" y="2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 2216">
            <a:extLst>
              <a:ext uri="{FF2B5EF4-FFF2-40B4-BE49-F238E27FC236}">
                <a16:creationId xmlns:a16="http://schemas.microsoft.com/office/drawing/2014/main" id="{6B33343C-33E1-95B7-6366-F0DC735BEC3D}"/>
              </a:ext>
            </a:extLst>
          </p:cNvPr>
          <p:cNvSpPr/>
          <p:nvPr/>
        </p:nvSpPr>
        <p:spPr>
          <a:xfrm>
            <a:off x="7639477" y="3450256"/>
            <a:ext cx="316769" cy="1958421"/>
          </a:xfrm>
          <a:custGeom>
            <a:avLst/>
            <a:gdLst>
              <a:gd name="connsiteX0" fmla="*/ 14051 w 316769"/>
              <a:gd name="connsiteY0" fmla="*/ 56468 h 1958421"/>
              <a:gd name="connsiteX1" fmla="*/ 41483 w 316769"/>
              <a:gd name="connsiteY1" fmla="*/ 102188 h 1958421"/>
              <a:gd name="connsiteX2" fmla="*/ 302087 w 316769"/>
              <a:gd name="connsiteY2" fmla="*/ 865712 h 1958421"/>
              <a:gd name="connsiteX3" fmla="*/ 242651 w 316769"/>
              <a:gd name="connsiteY3" fmla="*/ 746840 h 1958421"/>
              <a:gd name="connsiteX4" fmla="*/ 256367 w 316769"/>
              <a:gd name="connsiteY4" fmla="*/ 1162892 h 1958421"/>
              <a:gd name="connsiteX5" fmla="*/ 270083 w 316769"/>
              <a:gd name="connsiteY5" fmla="*/ 1048592 h 1958421"/>
              <a:gd name="connsiteX6" fmla="*/ 260939 w 316769"/>
              <a:gd name="connsiteY6" fmla="*/ 1514936 h 1958421"/>
              <a:gd name="connsiteX7" fmla="*/ 23195 w 316769"/>
              <a:gd name="connsiteY7" fmla="*/ 1958420 h 1958421"/>
              <a:gd name="connsiteX8" fmla="*/ 302087 w 316769"/>
              <a:gd name="connsiteY8" fmla="*/ 1510364 h 1958421"/>
              <a:gd name="connsiteX9" fmla="*/ 274655 w 316769"/>
              <a:gd name="connsiteY9" fmla="*/ 1533224 h 1958421"/>
              <a:gd name="connsiteX10" fmla="*/ 247223 w 316769"/>
              <a:gd name="connsiteY10" fmla="*/ 783416 h 1958421"/>
              <a:gd name="connsiteX11" fmla="*/ 265511 w 316769"/>
              <a:gd name="connsiteY11" fmla="*/ 856568 h 1958421"/>
              <a:gd name="connsiteX12" fmla="*/ 178643 w 316769"/>
              <a:gd name="connsiteY12" fmla="*/ 554816 h 1958421"/>
              <a:gd name="connsiteX13" fmla="*/ 14051 w 316769"/>
              <a:gd name="connsiteY13" fmla="*/ 56468 h 195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6769" h="1958421">
                <a:moveTo>
                  <a:pt x="14051" y="56468"/>
                </a:moveTo>
                <a:cubicBezTo>
                  <a:pt x="-8809" y="-18970"/>
                  <a:pt x="-6523" y="-32686"/>
                  <a:pt x="41483" y="102188"/>
                </a:cubicBezTo>
                <a:cubicBezTo>
                  <a:pt x="89489" y="237062"/>
                  <a:pt x="268559" y="758270"/>
                  <a:pt x="302087" y="865712"/>
                </a:cubicBezTo>
                <a:cubicBezTo>
                  <a:pt x="335615" y="973154"/>
                  <a:pt x="250271" y="697310"/>
                  <a:pt x="242651" y="746840"/>
                </a:cubicBezTo>
                <a:cubicBezTo>
                  <a:pt x="235031" y="796370"/>
                  <a:pt x="251795" y="1112600"/>
                  <a:pt x="256367" y="1162892"/>
                </a:cubicBezTo>
                <a:cubicBezTo>
                  <a:pt x="260939" y="1213184"/>
                  <a:pt x="269321" y="989918"/>
                  <a:pt x="270083" y="1048592"/>
                </a:cubicBezTo>
                <a:cubicBezTo>
                  <a:pt x="270845" y="1107266"/>
                  <a:pt x="302087" y="1363298"/>
                  <a:pt x="260939" y="1514936"/>
                </a:cubicBezTo>
                <a:cubicBezTo>
                  <a:pt x="219791" y="1666574"/>
                  <a:pt x="16337" y="1959182"/>
                  <a:pt x="23195" y="1958420"/>
                </a:cubicBezTo>
                <a:cubicBezTo>
                  <a:pt x="30053" y="1957658"/>
                  <a:pt x="260177" y="1581230"/>
                  <a:pt x="302087" y="1510364"/>
                </a:cubicBezTo>
                <a:cubicBezTo>
                  <a:pt x="343997" y="1439498"/>
                  <a:pt x="283799" y="1654382"/>
                  <a:pt x="274655" y="1533224"/>
                </a:cubicBezTo>
                <a:cubicBezTo>
                  <a:pt x="265511" y="1412066"/>
                  <a:pt x="248747" y="896192"/>
                  <a:pt x="247223" y="783416"/>
                </a:cubicBezTo>
                <a:cubicBezTo>
                  <a:pt x="245699" y="670640"/>
                  <a:pt x="276941" y="894668"/>
                  <a:pt x="265511" y="856568"/>
                </a:cubicBezTo>
                <a:cubicBezTo>
                  <a:pt x="254081" y="818468"/>
                  <a:pt x="222077" y="688928"/>
                  <a:pt x="178643" y="554816"/>
                </a:cubicBezTo>
                <a:cubicBezTo>
                  <a:pt x="135209" y="420704"/>
                  <a:pt x="36911" y="131906"/>
                  <a:pt x="14051" y="56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 2217">
            <a:extLst>
              <a:ext uri="{FF2B5EF4-FFF2-40B4-BE49-F238E27FC236}">
                <a16:creationId xmlns:a16="http://schemas.microsoft.com/office/drawing/2014/main" id="{416C4924-2EE3-1F07-F2E3-F967EE1F81E7}"/>
              </a:ext>
            </a:extLst>
          </p:cNvPr>
          <p:cNvSpPr/>
          <p:nvPr/>
        </p:nvSpPr>
        <p:spPr>
          <a:xfrm>
            <a:off x="7817819" y="3230125"/>
            <a:ext cx="633503" cy="1372186"/>
          </a:xfrm>
          <a:custGeom>
            <a:avLst/>
            <a:gdLst>
              <a:gd name="connsiteX0" fmla="*/ 301 w 633503"/>
              <a:gd name="connsiteY0" fmla="*/ 2279 h 1372186"/>
              <a:gd name="connsiteX1" fmla="*/ 228901 w 633503"/>
              <a:gd name="connsiteY1" fmla="*/ 564635 h 1372186"/>
              <a:gd name="connsiteX2" fmla="*/ 521509 w 633503"/>
              <a:gd name="connsiteY2" fmla="*/ 976115 h 1372186"/>
              <a:gd name="connsiteX3" fmla="*/ 631237 w 633503"/>
              <a:gd name="connsiteY3" fmla="*/ 1364735 h 1372186"/>
              <a:gd name="connsiteX4" fmla="*/ 580945 w 633503"/>
              <a:gd name="connsiteY4" fmla="*/ 1200143 h 1372186"/>
              <a:gd name="connsiteX5" fmla="*/ 411781 w 633503"/>
              <a:gd name="connsiteY5" fmla="*/ 816095 h 1372186"/>
              <a:gd name="connsiteX6" fmla="*/ 128317 w 633503"/>
              <a:gd name="connsiteY6" fmla="*/ 299459 h 1372186"/>
              <a:gd name="connsiteX7" fmla="*/ 178609 w 633503"/>
              <a:gd name="connsiteY7" fmla="*/ 363467 h 1372186"/>
              <a:gd name="connsiteX8" fmla="*/ 301 w 633503"/>
              <a:gd name="connsiteY8" fmla="*/ 2279 h 137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503" h="1372186">
                <a:moveTo>
                  <a:pt x="301" y="2279"/>
                </a:moveTo>
                <a:cubicBezTo>
                  <a:pt x="8683" y="35807"/>
                  <a:pt x="142033" y="402329"/>
                  <a:pt x="228901" y="564635"/>
                </a:cubicBezTo>
                <a:cubicBezTo>
                  <a:pt x="315769" y="726941"/>
                  <a:pt x="454453" y="842765"/>
                  <a:pt x="521509" y="976115"/>
                </a:cubicBezTo>
                <a:cubicBezTo>
                  <a:pt x="588565" y="1109465"/>
                  <a:pt x="621331" y="1327397"/>
                  <a:pt x="631237" y="1364735"/>
                </a:cubicBezTo>
                <a:cubicBezTo>
                  <a:pt x="641143" y="1402073"/>
                  <a:pt x="617521" y="1291583"/>
                  <a:pt x="580945" y="1200143"/>
                </a:cubicBezTo>
                <a:cubicBezTo>
                  <a:pt x="544369" y="1108703"/>
                  <a:pt x="487219" y="966209"/>
                  <a:pt x="411781" y="816095"/>
                </a:cubicBezTo>
                <a:cubicBezTo>
                  <a:pt x="336343" y="665981"/>
                  <a:pt x="167179" y="374897"/>
                  <a:pt x="128317" y="299459"/>
                </a:cubicBezTo>
                <a:cubicBezTo>
                  <a:pt x="89455" y="224021"/>
                  <a:pt x="196135" y="411473"/>
                  <a:pt x="178609" y="363467"/>
                </a:cubicBezTo>
                <a:cubicBezTo>
                  <a:pt x="161083" y="315461"/>
                  <a:pt x="-8081" y="-31249"/>
                  <a:pt x="301" y="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 2218">
            <a:extLst>
              <a:ext uri="{FF2B5EF4-FFF2-40B4-BE49-F238E27FC236}">
                <a16:creationId xmlns:a16="http://schemas.microsoft.com/office/drawing/2014/main" id="{FD171AAE-2EEB-8843-EC72-CCC75466E356}"/>
              </a:ext>
            </a:extLst>
          </p:cNvPr>
          <p:cNvSpPr/>
          <p:nvPr/>
        </p:nvSpPr>
        <p:spPr>
          <a:xfrm>
            <a:off x="6602483" y="6427303"/>
            <a:ext cx="808854" cy="607263"/>
          </a:xfrm>
          <a:custGeom>
            <a:avLst/>
            <a:gdLst>
              <a:gd name="connsiteX0" fmla="*/ 808410 w 808854"/>
              <a:gd name="connsiteY0" fmla="*/ 78 h 607263"/>
              <a:gd name="connsiteX1" fmla="*/ 553229 w 808854"/>
              <a:gd name="connsiteY1" fmla="*/ 366902 h 607263"/>
              <a:gd name="connsiteX2" fmla="*/ 336 w 808854"/>
              <a:gd name="connsiteY2" fmla="*/ 606134 h 607263"/>
              <a:gd name="connsiteX3" fmla="*/ 473484 w 808854"/>
              <a:gd name="connsiteY3" fmla="*/ 451962 h 607263"/>
              <a:gd name="connsiteX4" fmla="*/ 611708 w 808854"/>
              <a:gd name="connsiteY4" fmla="*/ 335004 h 607263"/>
              <a:gd name="connsiteX5" fmla="*/ 808410 w 808854"/>
              <a:gd name="connsiteY5" fmla="*/ 78 h 60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854" h="607263">
                <a:moveTo>
                  <a:pt x="808410" y="78"/>
                </a:moveTo>
                <a:cubicBezTo>
                  <a:pt x="798664" y="5394"/>
                  <a:pt x="687908" y="265893"/>
                  <a:pt x="553229" y="366902"/>
                </a:cubicBezTo>
                <a:cubicBezTo>
                  <a:pt x="418550" y="467911"/>
                  <a:pt x="13627" y="591958"/>
                  <a:pt x="336" y="606134"/>
                </a:cubicBezTo>
                <a:cubicBezTo>
                  <a:pt x="-12955" y="620310"/>
                  <a:pt x="371589" y="497150"/>
                  <a:pt x="473484" y="451962"/>
                </a:cubicBezTo>
                <a:cubicBezTo>
                  <a:pt x="575379" y="406774"/>
                  <a:pt x="558545" y="408546"/>
                  <a:pt x="611708" y="335004"/>
                </a:cubicBezTo>
                <a:cubicBezTo>
                  <a:pt x="664871" y="261462"/>
                  <a:pt x="818156" y="-5238"/>
                  <a:pt x="808410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 2219">
            <a:extLst>
              <a:ext uri="{FF2B5EF4-FFF2-40B4-BE49-F238E27FC236}">
                <a16:creationId xmlns:a16="http://schemas.microsoft.com/office/drawing/2014/main" id="{3AB8F732-CB71-2127-57FC-6AFDFC13BBE0}"/>
              </a:ext>
            </a:extLst>
          </p:cNvPr>
          <p:cNvSpPr/>
          <p:nvPr/>
        </p:nvSpPr>
        <p:spPr>
          <a:xfrm>
            <a:off x="7409434" y="5437110"/>
            <a:ext cx="208818" cy="896705"/>
          </a:xfrm>
          <a:custGeom>
            <a:avLst/>
            <a:gdLst>
              <a:gd name="connsiteX0" fmla="*/ 208794 w 208818"/>
              <a:gd name="connsiteY0" fmla="*/ 1443 h 896705"/>
              <a:gd name="connsiteX1" fmla="*/ 166264 w 208818"/>
              <a:gd name="connsiteY1" fmla="*/ 341685 h 896705"/>
              <a:gd name="connsiteX2" fmla="*/ 86519 w 208818"/>
              <a:gd name="connsiteY2" fmla="*/ 628764 h 896705"/>
              <a:gd name="connsiteX3" fmla="*/ 1459 w 208818"/>
              <a:gd name="connsiteY3" fmla="*/ 894578 h 896705"/>
              <a:gd name="connsiteX4" fmla="*/ 160947 w 208818"/>
              <a:gd name="connsiteY4" fmla="*/ 479909 h 896705"/>
              <a:gd name="connsiteX5" fmla="*/ 208794 w 208818"/>
              <a:gd name="connsiteY5" fmla="*/ 1443 h 8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18" h="896705">
                <a:moveTo>
                  <a:pt x="208794" y="1443"/>
                </a:moveTo>
                <a:cubicBezTo>
                  <a:pt x="209680" y="-21594"/>
                  <a:pt x="186643" y="237132"/>
                  <a:pt x="166264" y="341685"/>
                </a:cubicBezTo>
                <a:cubicBezTo>
                  <a:pt x="145885" y="446239"/>
                  <a:pt x="113986" y="536615"/>
                  <a:pt x="86519" y="628764"/>
                </a:cubicBezTo>
                <a:cubicBezTo>
                  <a:pt x="59052" y="720913"/>
                  <a:pt x="-10946" y="919387"/>
                  <a:pt x="1459" y="894578"/>
                </a:cubicBezTo>
                <a:cubicBezTo>
                  <a:pt x="13864" y="869769"/>
                  <a:pt x="127277" y="621676"/>
                  <a:pt x="160947" y="479909"/>
                </a:cubicBezTo>
                <a:cubicBezTo>
                  <a:pt x="194617" y="338142"/>
                  <a:pt x="207908" y="24480"/>
                  <a:pt x="208794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 2220">
            <a:extLst>
              <a:ext uri="{FF2B5EF4-FFF2-40B4-BE49-F238E27FC236}">
                <a16:creationId xmlns:a16="http://schemas.microsoft.com/office/drawing/2014/main" id="{591A13D8-D7CF-1B46-8453-9CFF39B0607D}"/>
              </a:ext>
            </a:extLst>
          </p:cNvPr>
          <p:cNvSpPr/>
          <p:nvPr/>
        </p:nvSpPr>
        <p:spPr>
          <a:xfrm>
            <a:off x="5155210" y="4918821"/>
            <a:ext cx="262914" cy="299591"/>
          </a:xfrm>
          <a:custGeom>
            <a:avLst/>
            <a:gdLst>
              <a:gd name="connsiteX0" fmla="*/ 262873 w 262914"/>
              <a:gd name="connsiteY0" fmla="*/ 20 h 299591"/>
              <a:gd name="connsiteX1" fmla="*/ 84197 w 262914"/>
              <a:gd name="connsiteY1" fmla="*/ 157676 h 299591"/>
              <a:gd name="connsiteX2" fmla="*/ 114 w 262914"/>
              <a:gd name="connsiteY2" fmla="*/ 299565 h 299591"/>
              <a:gd name="connsiteX3" fmla="*/ 99962 w 262914"/>
              <a:gd name="connsiteY3" fmla="*/ 168186 h 299591"/>
              <a:gd name="connsiteX4" fmla="*/ 262873 w 262914"/>
              <a:gd name="connsiteY4" fmla="*/ 20 h 29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914" h="299591">
                <a:moveTo>
                  <a:pt x="262873" y="20"/>
                </a:moveTo>
                <a:cubicBezTo>
                  <a:pt x="260246" y="-1732"/>
                  <a:pt x="127990" y="107752"/>
                  <a:pt x="84197" y="157676"/>
                </a:cubicBezTo>
                <a:cubicBezTo>
                  <a:pt x="40404" y="207600"/>
                  <a:pt x="-2513" y="297813"/>
                  <a:pt x="114" y="299565"/>
                </a:cubicBezTo>
                <a:cubicBezTo>
                  <a:pt x="2741" y="301317"/>
                  <a:pt x="57921" y="215482"/>
                  <a:pt x="99962" y="168186"/>
                </a:cubicBezTo>
                <a:cubicBezTo>
                  <a:pt x="142003" y="120890"/>
                  <a:pt x="265500" y="1772"/>
                  <a:pt x="262873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 2221">
            <a:extLst>
              <a:ext uri="{FF2B5EF4-FFF2-40B4-BE49-F238E27FC236}">
                <a16:creationId xmlns:a16="http://schemas.microsoft.com/office/drawing/2014/main" id="{C0961088-6B98-6AD8-1CD8-D854966C40FE}"/>
              </a:ext>
            </a:extLst>
          </p:cNvPr>
          <p:cNvSpPr/>
          <p:nvPr/>
        </p:nvSpPr>
        <p:spPr>
          <a:xfrm>
            <a:off x="6395469" y="4807698"/>
            <a:ext cx="167371" cy="238124"/>
          </a:xfrm>
          <a:custGeom>
            <a:avLst/>
            <a:gdLst>
              <a:gd name="connsiteX0" fmla="*/ 76 w 167371"/>
              <a:gd name="connsiteY0" fmla="*/ 785 h 238124"/>
              <a:gd name="connsiteX1" fmla="*/ 157731 w 167371"/>
              <a:gd name="connsiteY1" fmla="*/ 232012 h 238124"/>
              <a:gd name="connsiteX2" fmla="*/ 136710 w 167371"/>
              <a:gd name="connsiteY2" fmla="*/ 158440 h 238124"/>
              <a:gd name="connsiteX3" fmla="*/ 76 w 167371"/>
              <a:gd name="connsiteY3" fmla="*/ 785 h 23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371" h="238124">
                <a:moveTo>
                  <a:pt x="76" y="785"/>
                </a:moveTo>
                <a:cubicBezTo>
                  <a:pt x="3579" y="13047"/>
                  <a:pt x="134959" y="205736"/>
                  <a:pt x="157731" y="232012"/>
                </a:cubicBezTo>
                <a:cubicBezTo>
                  <a:pt x="180503" y="258288"/>
                  <a:pt x="158606" y="193474"/>
                  <a:pt x="136710" y="158440"/>
                </a:cubicBezTo>
                <a:cubicBezTo>
                  <a:pt x="114814" y="123406"/>
                  <a:pt x="-3427" y="-11477"/>
                  <a:pt x="76" y="7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 2222">
            <a:extLst>
              <a:ext uri="{FF2B5EF4-FFF2-40B4-BE49-F238E27FC236}">
                <a16:creationId xmlns:a16="http://schemas.microsoft.com/office/drawing/2014/main" id="{4BBD8925-9610-DB6E-83DF-BE05AF3FD28D}"/>
              </a:ext>
            </a:extLst>
          </p:cNvPr>
          <p:cNvSpPr/>
          <p:nvPr/>
        </p:nvSpPr>
        <p:spPr>
          <a:xfrm>
            <a:off x="5593894" y="4881352"/>
            <a:ext cx="195481" cy="204223"/>
          </a:xfrm>
          <a:custGeom>
            <a:avLst/>
            <a:gdLst>
              <a:gd name="connsiteX0" fmla="*/ 192051 w 195481"/>
              <a:gd name="connsiteY0" fmla="*/ 703 h 204223"/>
              <a:gd name="connsiteX1" fmla="*/ 60672 w 195481"/>
              <a:gd name="connsiteY1" fmla="*/ 168869 h 204223"/>
              <a:gd name="connsiteX2" fmla="*/ 2865 w 195481"/>
              <a:gd name="connsiteY2" fmla="*/ 200400 h 204223"/>
              <a:gd name="connsiteX3" fmla="*/ 144754 w 195481"/>
              <a:gd name="connsiteY3" fmla="*/ 111062 h 204223"/>
              <a:gd name="connsiteX4" fmla="*/ 192051 w 195481"/>
              <a:gd name="connsiteY4" fmla="*/ 703 h 20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81" h="204223">
                <a:moveTo>
                  <a:pt x="192051" y="703"/>
                </a:moveTo>
                <a:cubicBezTo>
                  <a:pt x="178037" y="10337"/>
                  <a:pt x="92203" y="135586"/>
                  <a:pt x="60672" y="168869"/>
                </a:cubicBezTo>
                <a:cubicBezTo>
                  <a:pt x="29141" y="202152"/>
                  <a:pt x="-11149" y="210034"/>
                  <a:pt x="2865" y="200400"/>
                </a:cubicBezTo>
                <a:cubicBezTo>
                  <a:pt x="16879" y="190766"/>
                  <a:pt x="114975" y="139090"/>
                  <a:pt x="144754" y="111062"/>
                </a:cubicBezTo>
                <a:cubicBezTo>
                  <a:pt x="174533" y="83034"/>
                  <a:pt x="206065" y="-8931"/>
                  <a:pt x="192051" y="7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 2223">
            <a:extLst>
              <a:ext uri="{FF2B5EF4-FFF2-40B4-BE49-F238E27FC236}">
                <a16:creationId xmlns:a16="http://schemas.microsoft.com/office/drawing/2014/main" id="{7F19EA40-F644-43A3-B50C-5E05046C12FC}"/>
              </a:ext>
            </a:extLst>
          </p:cNvPr>
          <p:cNvSpPr/>
          <p:nvPr/>
        </p:nvSpPr>
        <p:spPr>
          <a:xfrm>
            <a:off x="6222107" y="4844864"/>
            <a:ext cx="170900" cy="146423"/>
          </a:xfrm>
          <a:custGeom>
            <a:avLst/>
            <a:gdLst>
              <a:gd name="connsiteX0" fmla="*/ 17 w 170900"/>
              <a:gd name="connsiteY0" fmla="*/ 405 h 146423"/>
              <a:gd name="connsiteX1" fmla="*/ 157672 w 170900"/>
              <a:gd name="connsiteY1" fmla="*/ 142295 h 146423"/>
              <a:gd name="connsiteX2" fmla="*/ 147162 w 170900"/>
              <a:gd name="connsiteY2" fmla="*/ 100253 h 146423"/>
              <a:gd name="connsiteX3" fmla="*/ 17 w 170900"/>
              <a:gd name="connsiteY3" fmla="*/ 405 h 14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00" h="146423">
                <a:moveTo>
                  <a:pt x="17" y="405"/>
                </a:moveTo>
                <a:cubicBezTo>
                  <a:pt x="1769" y="7412"/>
                  <a:pt x="133148" y="125654"/>
                  <a:pt x="157672" y="142295"/>
                </a:cubicBezTo>
                <a:cubicBezTo>
                  <a:pt x="182196" y="158936"/>
                  <a:pt x="169058" y="121274"/>
                  <a:pt x="147162" y="100253"/>
                </a:cubicBezTo>
                <a:cubicBezTo>
                  <a:pt x="125266" y="79232"/>
                  <a:pt x="-1735" y="-6602"/>
                  <a:pt x="17" y="4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 2224">
            <a:extLst>
              <a:ext uri="{FF2B5EF4-FFF2-40B4-BE49-F238E27FC236}">
                <a16:creationId xmlns:a16="http://schemas.microsoft.com/office/drawing/2014/main" id="{40309080-EF86-E298-1060-81E81D2210F3}"/>
              </a:ext>
            </a:extLst>
          </p:cNvPr>
          <p:cNvSpPr/>
          <p:nvPr/>
        </p:nvSpPr>
        <p:spPr>
          <a:xfrm>
            <a:off x="4899833" y="5439098"/>
            <a:ext cx="192525" cy="320576"/>
          </a:xfrm>
          <a:custGeom>
            <a:avLst/>
            <a:gdLst>
              <a:gd name="connsiteX0" fmla="*/ 192429 w 192525"/>
              <a:gd name="connsiteY0" fmla="*/ 5 h 320576"/>
              <a:gd name="connsiteX1" fmla="*/ 29519 w 192525"/>
              <a:gd name="connsiteY1" fmla="*/ 162916 h 320576"/>
              <a:gd name="connsiteX2" fmla="*/ 61050 w 192525"/>
              <a:gd name="connsiteY2" fmla="*/ 320571 h 320576"/>
              <a:gd name="connsiteX3" fmla="*/ 3243 w 192525"/>
              <a:gd name="connsiteY3" fmla="*/ 157661 h 320576"/>
              <a:gd name="connsiteX4" fmla="*/ 192429 w 192525"/>
              <a:gd name="connsiteY4" fmla="*/ 5 h 32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5" h="320576">
                <a:moveTo>
                  <a:pt x="192429" y="5"/>
                </a:moveTo>
                <a:cubicBezTo>
                  <a:pt x="196808" y="881"/>
                  <a:pt x="51416" y="109488"/>
                  <a:pt x="29519" y="162916"/>
                </a:cubicBezTo>
                <a:cubicBezTo>
                  <a:pt x="7622" y="216344"/>
                  <a:pt x="65429" y="321447"/>
                  <a:pt x="61050" y="320571"/>
                </a:cubicBezTo>
                <a:cubicBezTo>
                  <a:pt x="56671" y="319695"/>
                  <a:pt x="-16026" y="203206"/>
                  <a:pt x="3243" y="157661"/>
                </a:cubicBezTo>
                <a:cubicBezTo>
                  <a:pt x="22512" y="112116"/>
                  <a:pt x="188050" y="-871"/>
                  <a:pt x="192429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 2225">
            <a:extLst>
              <a:ext uri="{FF2B5EF4-FFF2-40B4-BE49-F238E27FC236}">
                <a16:creationId xmlns:a16="http://schemas.microsoft.com/office/drawing/2014/main" id="{599FBE21-CE06-4B81-D396-B40F82CA439E}"/>
              </a:ext>
            </a:extLst>
          </p:cNvPr>
          <p:cNvSpPr/>
          <p:nvPr/>
        </p:nvSpPr>
        <p:spPr>
          <a:xfrm>
            <a:off x="6920919" y="5444355"/>
            <a:ext cx="126374" cy="294303"/>
          </a:xfrm>
          <a:custGeom>
            <a:avLst/>
            <a:gdLst>
              <a:gd name="connsiteX0" fmla="*/ 143 w 126374"/>
              <a:gd name="connsiteY0" fmla="*/ 4 h 294303"/>
              <a:gd name="connsiteX1" fmla="*/ 99991 w 126374"/>
              <a:gd name="connsiteY1" fmla="*/ 189190 h 294303"/>
              <a:gd name="connsiteX2" fmla="*/ 42184 w 126374"/>
              <a:gd name="connsiteY2" fmla="*/ 294293 h 294303"/>
              <a:gd name="connsiteX3" fmla="*/ 126267 w 126374"/>
              <a:gd name="connsiteY3" fmla="*/ 194445 h 294303"/>
              <a:gd name="connsiteX4" fmla="*/ 143 w 126374"/>
              <a:gd name="connsiteY4" fmla="*/ 4 h 2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74" h="294303">
                <a:moveTo>
                  <a:pt x="143" y="4"/>
                </a:moveTo>
                <a:cubicBezTo>
                  <a:pt x="-4236" y="-872"/>
                  <a:pt x="92984" y="140142"/>
                  <a:pt x="99991" y="189190"/>
                </a:cubicBezTo>
                <a:cubicBezTo>
                  <a:pt x="106998" y="238238"/>
                  <a:pt x="37805" y="293417"/>
                  <a:pt x="42184" y="294293"/>
                </a:cubicBezTo>
                <a:cubicBezTo>
                  <a:pt x="46563" y="295169"/>
                  <a:pt x="129770" y="240866"/>
                  <a:pt x="126267" y="194445"/>
                </a:cubicBezTo>
                <a:cubicBezTo>
                  <a:pt x="122764" y="148024"/>
                  <a:pt x="4522" y="880"/>
                  <a:pt x="143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7" name="フリーフォーム 2226">
            <a:extLst>
              <a:ext uri="{FF2B5EF4-FFF2-40B4-BE49-F238E27FC236}">
                <a16:creationId xmlns:a16="http://schemas.microsoft.com/office/drawing/2014/main" id="{085B2FD2-D103-BFF8-F4FA-A1EBB7F09AE0}"/>
              </a:ext>
            </a:extLst>
          </p:cNvPr>
          <p:cNvSpPr/>
          <p:nvPr/>
        </p:nvSpPr>
        <p:spPr>
          <a:xfrm>
            <a:off x="6340636" y="3631015"/>
            <a:ext cx="748737" cy="155091"/>
          </a:xfrm>
          <a:custGeom>
            <a:avLst/>
            <a:gdLst>
              <a:gd name="connsiteX0" fmla="*/ 2357 w 748737"/>
              <a:gd name="connsiteY0" fmla="*/ 309 h 155091"/>
              <a:gd name="connsiteX1" fmla="*/ 333433 w 748737"/>
              <a:gd name="connsiteY1" fmla="*/ 142199 h 155091"/>
              <a:gd name="connsiteX2" fmla="*/ 265116 w 748737"/>
              <a:gd name="connsiteY2" fmla="*/ 115923 h 155091"/>
              <a:gd name="connsiteX3" fmla="*/ 748592 w 748737"/>
              <a:gd name="connsiteY3" fmla="*/ 142199 h 155091"/>
              <a:gd name="connsiteX4" fmla="*/ 317667 w 748737"/>
              <a:gd name="connsiteY4" fmla="*/ 147454 h 155091"/>
              <a:gd name="connsiteX5" fmla="*/ 438536 w 748737"/>
              <a:gd name="connsiteY5" fmla="*/ 152709 h 155091"/>
              <a:gd name="connsiteX6" fmla="*/ 196798 w 748737"/>
              <a:gd name="connsiteY6" fmla="*/ 105413 h 155091"/>
              <a:gd name="connsiteX7" fmla="*/ 2357 w 748737"/>
              <a:gd name="connsiteY7" fmla="*/ 309 h 15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737" h="155091">
                <a:moveTo>
                  <a:pt x="2357" y="309"/>
                </a:moveTo>
                <a:cubicBezTo>
                  <a:pt x="25130" y="6440"/>
                  <a:pt x="289640" y="122930"/>
                  <a:pt x="333433" y="142199"/>
                </a:cubicBezTo>
                <a:cubicBezTo>
                  <a:pt x="377226" y="161468"/>
                  <a:pt x="195923" y="115923"/>
                  <a:pt x="265116" y="115923"/>
                </a:cubicBezTo>
                <a:cubicBezTo>
                  <a:pt x="334309" y="115923"/>
                  <a:pt x="739834" y="136944"/>
                  <a:pt x="748592" y="142199"/>
                </a:cubicBezTo>
                <a:cubicBezTo>
                  <a:pt x="757350" y="147454"/>
                  <a:pt x="369343" y="145702"/>
                  <a:pt x="317667" y="147454"/>
                </a:cubicBezTo>
                <a:cubicBezTo>
                  <a:pt x="265991" y="149206"/>
                  <a:pt x="458681" y="159716"/>
                  <a:pt x="438536" y="152709"/>
                </a:cubicBezTo>
                <a:cubicBezTo>
                  <a:pt x="418391" y="145702"/>
                  <a:pt x="265991" y="129937"/>
                  <a:pt x="196798" y="105413"/>
                </a:cubicBezTo>
                <a:cubicBezTo>
                  <a:pt x="127605" y="80889"/>
                  <a:pt x="-20416" y="-5822"/>
                  <a:pt x="2357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 2227">
            <a:extLst>
              <a:ext uri="{FF2B5EF4-FFF2-40B4-BE49-F238E27FC236}">
                <a16:creationId xmlns:a16="http://schemas.microsoft.com/office/drawing/2014/main" id="{4DEEFE73-24AE-9AD6-60A2-805964CEF024}"/>
              </a:ext>
            </a:extLst>
          </p:cNvPr>
          <p:cNvSpPr/>
          <p:nvPr/>
        </p:nvSpPr>
        <p:spPr>
          <a:xfrm>
            <a:off x="7330112" y="3714589"/>
            <a:ext cx="160614" cy="185341"/>
          </a:xfrm>
          <a:custGeom>
            <a:avLst/>
            <a:gdLst>
              <a:gd name="connsiteX0" fmla="*/ 854 w 160614"/>
              <a:gd name="connsiteY0" fmla="*/ 818 h 185341"/>
              <a:gd name="connsiteX1" fmla="*/ 90191 w 160614"/>
              <a:gd name="connsiteY1" fmla="*/ 63880 h 185341"/>
              <a:gd name="connsiteX2" fmla="*/ 147998 w 160614"/>
              <a:gd name="connsiteY2" fmla="*/ 184749 h 185341"/>
              <a:gd name="connsiteX3" fmla="*/ 147998 w 160614"/>
              <a:gd name="connsiteY3" fmla="*/ 105921 h 185341"/>
              <a:gd name="connsiteX4" fmla="*/ 854 w 160614"/>
              <a:gd name="connsiteY4" fmla="*/ 818 h 18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614" h="185341">
                <a:moveTo>
                  <a:pt x="854" y="818"/>
                </a:moveTo>
                <a:cubicBezTo>
                  <a:pt x="-8780" y="-6189"/>
                  <a:pt x="65667" y="33225"/>
                  <a:pt x="90191" y="63880"/>
                </a:cubicBezTo>
                <a:cubicBezTo>
                  <a:pt x="114715" y="94535"/>
                  <a:pt x="138364" y="177742"/>
                  <a:pt x="147998" y="184749"/>
                </a:cubicBezTo>
                <a:cubicBezTo>
                  <a:pt x="157632" y="191756"/>
                  <a:pt x="170770" y="134824"/>
                  <a:pt x="147998" y="105921"/>
                </a:cubicBezTo>
                <a:cubicBezTo>
                  <a:pt x="125226" y="77018"/>
                  <a:pt x="10488" y="7825"/>
                  <a:pt x="854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9" name="フリーフォーム 2228">
            <a:extLst>
              <a:ext uri="{FF2B5EF4-FFF2-40B4-BE49-F238E27FC236}">
                <a16:creationId xmlns:a16="http://schemas.microsoft.com/office/drawing/2014/main" id="{BB540669-54DF-714F-B35C-0A0D925687CA}"/>
              </a:ext>
            </a:extLst>
          </p:cNvPr>
          <p:cNvSpPr/>
          <p:nvPr/>
        </p:nvSpPr>
        <p:spPr>
          <a:xfrm>
            <a:off x="4081701" y="2091333"/>
            <a:ext cx="469633" cy="368351"/>
          </a:xfrm>
          <a:custGeom>
            <a:avLst/>
            <a:gdLst>
              <a:gd name="connsiteX0" fmla="*/ 469278 w 469633"/>
              <a:gd name="connsiteY0" fmla="*/ 226 h 368351"/>
              <a:gd name="connsiteX1" fmla="*/ 111927 w 469633"/>
              <a:gd name="connsiteY1" fmla="*/ 210433 h 368351"/>
              <a:gd name="connsiteX2" fmla="*/ 1568 w 469633"/>
              <a:gd name="connsiteY2" fmla="*/ 368088 h 368351"/>
              <a:gd name="connsiteX3" fmla="*/ 174989 w 469633"/>
              <a:gd name="connsiteY3" fmla="*/ 173646 h 368351"/>
              <a:gd name="connsiteX4" fmla="*/ 469278 w 469633"/>
              <a:gd name="connsiteY4" fmla="*/ 226 h 36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633" h="368351">
                <a:moveTo>
                  <a:pt x="469278" y="226"/>
                </a:moveTo>
                <a:cubicBezTo>
                  <a:pt x="458768" y="6357"/>
                  <a:pt x="189879" y="149123"/>
                  <a:pt x="111927" y="210433"/>
                </a:cubicBezTo>
                <a:cubicBezTo>
                  <a:pt x="33975" y="271743"/>
                  <a:pt x="-8942" y="374219"/>
                  <a:pt x="1568" y="368088"/>
                </a:cubicBezTo>
                <a:cubicBezTo>
                  <a:pt x="12078" y="361957"/>
                  <a:pt x="95286" y="233205"/>
                  <a:pt x="174989" y="173646"/>
                </a:cubicBezTo>
                <a:cubicBezTo>
                  <a:pt x="254692" y="114087"/>
                  <a:pt x="479788" y="-5905"/>
                  <a:pt x="469278" y="2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 2229">
            <a:extLst>
              <a:ext uri="{FF2B5EF4-FFF2-40B4-BE49-F238E27FC236}">
                <a16:creationId xmlns:a16="http://schemas.microsoft.com/office/drawing/2014/main" id="{FF3A24BF-6FEF-53C3-0D24-9F35831C3406}"/>
              </a:ext>
            </a:extLst>
          </p:cNvPr>
          <p:cNvSpPr/>
          <p:nvPr/>
        </p:nvSpPr>
        <p:spPr>
          <a:xfrm>
            <a:off x="6206556" y="2119386"/>
            <a:ext cx="666066" cy="354249"/>
          </a:xfrm>
          <a:custGeom>
            <a:avLst/>
            <a:gdLst>
              <a:gd name="connsiteX0" fmla="*/ 5058 w 666066"/>
              <a:gd name="connsiteY0" fmla="*/ 3704 h 354249"/>
              <a:gd name="connsiteX1" fmla="*/ 656699 w 666066"/>
              <a:gd name="connsiteY1" fmla="*/ 350545 h 354249"/>
              <a:gd name="connsiteX2" fmla="*/ 367665 w 666066"/>
              <a:gd name="connsiteY2" fmla="*/ 177124 h 354249"/>
              <a:gd name="connsiteX3" fmla="*/ 5058 w 666066"/>
              <a:gd name="connsiteY3" fmla="*/ 3704 h 35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066" h="354249">
                <a:moveTo>
                  <a:pt x="5058" y="3704"/>
                </a:moveTo>
                <a:cubicBezTo>
                  <a:pt x="53230" y="32608"/>
                  <a:pt x="596264" y="321642"/>
                  <a:pt x="656699" y="350545"/>
                </a:cubicBezTo>
                <a:cubicBezTo>
                  <a:pt x="717134" y="379448"/>
                  <a:pt x="469265" y="231428"/>
                  <a:pt x="367665" y="177124"/>
                </a:cubicBezTo>
                <a:cubicBezTo>
                  <a:pt x="266065" y="122821"/>
                  <a:pt x="-43114" y="-25200"/>
                  <a:pt x="5058" y="37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 2230">
            <a:extLst>
              <a:ext uri="{FF2B5EF4-FFF2-40B4-BE49-F238E27FC236}">
                <a16:creationId xmlns:a16="http://schemas.microsoft.com/office/drawing/2014/main" id="{CD6AD729-458E-2149-1CEE-074D319262B0}"/>
              </a:ext>
            </a:extLst>
          </p:cNvPr>
          <p:cNvSpPr/>
          <p:nvPr/>
        </p:nvSpPr>
        <p:spPr>
          <a:xfrm>
            <a:off x="2216909" y="5444918"/>
            <a:ext cx="1339252" cy="3066441"/>
          </a:xfrm>
          <a:custGeom>
            <a:avLst/>
            <a:gdLst>
              <a:gd name="connsiteX0" fmla="*/ 2830 w 1339252"/>
              <a:gd name="connsiteY0" fmla="*/ 14978 h 3066441"/>
              <a:gd name="connsiteX1" fmla="*/ 214865 w 1339252"/>
              <a:gd name="connsiteY1" fmla="*/ 1432960 h 3066441"/>
              <a:gd name="connsiteX2" fmla="*/ 214865 w 1339252"/>
              <a:gd name="connsiteY2" fmla="*/ 1346821 h 3066441"/>
              <a:gd name="connsiteX3" fmla="*/ 320882 w 1339252"/>
              <a:gd name="connsiteY3" fmla="*/ 2267847 h 3066441"/>
              <a:gd name="connsiteX4" fmla="*/ 327508 w 1339252"/>
              <a:gd name="connsiteY4" fmla="*/ 2188334 h 3066441"/>
              <a:gd name="connsiteX5" fmla="*/ 486534 w 1339252"/>
              <a:gd name="connsiteY5" fmla="*/ 2744925 h 3066441"/>
              <a:gd name="connsiteX6" fmla="*/ 519665 w 1339252"/>
              <a:gd name="connsiteY6" fmla="*/ 2638908 h 3066441"/>
              <a:gd name="connsiteX7" fmla="*/ 811213 w 1339252"/>
              <a:gd name="connsiteY7" fmla="*/ 2937082 h 3066441"/>
              <a:gd name="connsiteX8" fmla="*/ 1334674 w 1339252"/>
              <a:gd name="connsiteY8" fmla="*/ 3062978 h 3066441"/>
              <a:gd name="connsiteX9" fmla="*/ 1056378 w 1339252"/>
              <a:gd name="connsiteY9" fmla="*/ 3029847 h 3066441"/>
              <a:gd name="connsiteX10" fmla="*/ 884100 w 1339252"/>
              <a:gd name="connsiteY10" fmla="*/ 3016595 h 3066441"/>
              <a:gd name="connsiteX11" fmla="*/ 943734 w 1339252"/>
              <a:gd name="connsiteY11" fmla="*/ 3023221 h 3066441"/>
              <a:gd name="connsiteX12" fmla="*/ 354013 w 1339252"/>
              <a:gd name="connsiteY12" fmla="*/ 2466630 h 3066441"/>
              <a:gd name="connsiteX13" fmla="*/ 433526 w 1339252"/>
              <a:gd name="connsiteY13" fmla="*/ 2546143 h 3066441"/>
              <a:gd name="connsiteX14" fmla="*/ 221491 w 1339252"/>
              <a:gd name="connsiteY14" fmla="*/ 1101656 h 3066441"/>
              <a:gd name="connsiteX15" fmla="*/ 168482 w 1339252"/>
              <a:gd name="connsiteY15" fmla="*/ 1187795 h 3066441"/>
              <a:gd name="connsiteX16" fmla="*/ 115474 w 1339252"/>
              <a:gd name="connsiteY16" fmla="*/ 538439 h 3066441"/>
              <a:gd name="connsiteX17" fmla="*/ 95595 w 1339252"/>
              <a:gd name="connsiteY17" fmla="*/ 677586 h 3066441"/>
              <a:gd name="connsiteX18" fmla="*/ 2830 w 1339252"/>
              <a:gd name="connsiteY18" fmla="*/ 14978 h 306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39252" h="3066441">
                <a:moveTo>
                  <a:pt x="2830" y="14978"/>
                </a:moveTo>
                <a:cubicBezTo>
                  <a:pt x="22708" y="140874"/>
                  <a:pt x="179526" y="1210986"/>
                  <a:pt x="214865" y="1432960"/>
                </a:cubicBezTo>
                <a:cubicBezTo>
                  <a:pt x="250204" y="1654934"/>
                  <a:pt x="197196" y="1207673"/>
                  <a:pt x="214865" y="1346821"/>
                </a:cubicBezTo>
                <a:cubicBezTo>
                  <a:pt x="232534" y="1485969"/>
                  <a:pt x="302108" y="2127595"/>
                  <a:pt x="320882" y="2267847"/>
                </a:cubicBezTo>
                <a:cubicBezTo>
                  <a:pt x="339656" y="2408099"/>
                  <a:pt x="299899" y="2108821"/>
                  <a:pt x="327508" y="2188334"/>
                </a:cubicBezTo>
                <a:cubicBezTo>
                  <a:pt x="355117" y="2267847"/>
                  <a:pt x="454508" y="2669829"/>
                  <a:pt x="486534" y="2744925"/>
                </a:cubicBezTo>
                <a:cubicBezTo>
                  <a:pt x="518560" y="2820021"/>
                  <a:pt x="465552" y="2606882"/>
                  <a:pt x="519665" y="2638908"/>
                </a:cubicBezTo>
                <a:cubicBezTo>
                  <a:pt x="573778" y="2670934"/>
                  <a:pt x="675378" y="2866404"/>
                  <a:pt x="811213" y="2937082"/>
                </a:cubicBezTo>
                <a:cubicBezTo>
                  <a:pt x="947048" y="3007760"/>
                  <a:pt x="1293813" y="3047517"/>
                  <a:pt x="1334674" y="3062978"/>
                </a:cubicBezTo>
                <a:cubicBezTo>
                  <a:pt x="1375535" y="3078439"/>
                  <a:pt x="1131474" y="3037578"/>
                  <a:pt x="1056378" y="3029847"/>
                </a:cubicBezTo>
                <a:cubicBezTo>
                  <a:pt x="981282" y="3022116"/>
                  <a:pt x="902874" y="3017699"/>
                  <a:pt x="884100" y="3016595"/>
                </a:cubicBezTo>
                <a:cubicBezTo>
                  <a:pt x="865326" y="3015491"/>
                  <a:pt x="1032082" y="3114882"/>
                  <a:pt x="943734" y="3023221"/>
                </a:cubicBezTo>
                <a:cubicBezTo>
                  <a:pt x="855386" y="2931560"/>
                  <a:pt x="439048" y="2546143"/>
                  <a:pt x="354013" y="2466630"/>
                </a:cubicBezTo>
                <a:cubicBezTo>
                  <a:pt x="268978" y="2387117"/>
                  <a:pt x="455613" y="2773639"/>
                  <a:pt x="433526" y="2546143"/>
                </a:cubicBezTo>
                <a:cubicBezTo>
                  <a:pt x="411439" y="2318647"/>
                  <a:pt x="265665" y="1328047"/>
                  <a:pt x="221491" y="1101656"/>
                </a:cubicBezTo>
                <a:cubicBezTo>
                  <a:pt x="177317" y="875265"/>
                  <a:pt x="186152" y="1281665"/>
                  <a:pt x="168482" y="1187795"/>
                </a:cubicBezTo>
                <a:cubicBezTo>
                  <a:pt x="150812" y="1093925"/>
                  <a:pt x="127622" y="623474"/>
                  <a:pt x="115474" y="538439"/>
                </a:cubicBezTo>
                <a:cubicBezTo>
                  <a:pt x="103326" y="453404"/>
                  <a:pt x="117682" y="759308"/>
                  <a:pt x="95595" y="677586"/>
                </a:cubicBezTo>
                <a:cubicBezTo>
                  <a:pt x="73508" y="595864"/>
                  <a:pt x="-17048" y="-110918"/>
                  <a:pt x="2830" y="14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 2232">
            <a:extLst>
              <a:ext uri="{FF2B5EF4-FFF2-40B4-BE49-F238E27FC236}">
                <a16:creationId xmlns:a16="http://schemas.microsoft.com/office/drawing/2014/main" id="{BF263271-8622-0F86-E9BF-372A87B07EFB}"/>
              </a:ext>
            </a:extLst>
          </p:cNvPr>
          <p:cNvSpPr/>
          <p:nvPr/>
        </p:nvSpPr>
        <p:spPr>
          <a:xfrm>
            <a:off x="2630336" y="6213227"/>
            <a:ext cx="1173754" cy="2098013"/>
          </a:xfrm>
          <a:custGeom>
            <a:avLst/>
            <a:gdLst>
              <a:gd name="connsiteX0" fmla="*/ 221 w 1173754"/>
              <a:gd name="connsiteY0" fmla="*/ 8669 h 2098013"/>
              <a:gd name="connsiteX1" fmla="*/ 73107 w 1173754"/>
              <a:gd name="connsiteY1" fmla="*/ 836930 h 2098013"/>
              <a:gd name="connsiteX2" fmla="*/ 86360 w 1173754"/>
              <a:gd name="connsiteY2" fmla="*/ 770669 h 2098013"/>
              <a:gd name="connsiteX3" fmla="*/ 112864 w 1173754"/>
              <a:gd name="connsiteY3" fmla="*/ 1353764 h 2098013"/>
              <a:gd name="connsiteX4" fmla="*/ 404412 w 1173754"/>
              <a:gd name="connsiteY4" fmla="*/ 1797712 h 2098013"/>
              <a:gd name="connsiteX5" fmla="*/ 305021 w 1173754"/>
              <a:gd name="connsiteY5" fmla="*/ 1685069 h 2098013"/>
              <a:gd name="connsiteX6" fmla="*/ 563438 w 1173754"/>
              <a:gd name="connsiteY6" fmla="*/ 1916982 h 2098013"/>
              <a:gd name="connsiteX7" fmla="*/ 1139907 w 1173754"/>
              <a:gd name="connsiteY7" fmla="*/ 2089260 h 2098013"/>
              <a:gd name="connsiteX8" fmla="*/ 1040516 w 1173754"/>
              <a:gd name="connsiteY8" fmla="*/ 2062756 h 2098013"/>
              <a:gd name="connsiteX9" fmla="*/ 497177 w 1173754"/>
              <a:gd name="connsiteY9" fmla="*/ 1976616 h 2098013"/>
              <a:gd name="connsiteX10" fmla="*/ 225507 w 1173754"/>
              <a:gd name="connsiteY10" fmla="*/ 1632060 h 2098013"/>
              <a:gd name="connsiteX11" fmla="*/ 145994 w 1173754"/>
              <a:gd name="connsiteY11" fmla="*/ 803799 h 2098013"/>
              <a:gd name="connsiteX12" fmla="*/ 119490 w 1173754"/>
              <a:gd name="connsiteY12" fmla="*/ 1009208 h 2098013"/>
              <a:gd name="connsiteX13" fmla="*/ 119490 w 1173754"/>
              <a:gd name="connsiteY13" fmla="*/ 253834 h 2098013"/>
              <a:gd name="connsiteX14" fmla="*/ 99612 w 1173754"/>
              <a:gd name="connsiteY14" fmla="*/ 392982 h 2098013"/>
              <a:gd name="connsiteX15" fmla="*/ 221 w 1173754"/>
              <a:gd name="connsiteY15" fmla="*/ 8669 h 209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3754" h="2098013">
                <a:moveTo>
                  <a:pt x="221" y="8669"/>
                </a:moveTo>
                <a:cubicBezTo>
                  <a:pt x="-4197" y="82660"/>
                  <a:pt x="58750" y="709930"/>
                  <a:pt x="73107" y="836930"/>
                </a:cubicBezTo>
                <a:cubicBezTo>
                  <a:pt x="87464" y="963930"/>
                  <a:pt x="79734" y="684530"/>
                  <a:pt x="86360" y="770669"/>
                </a:cubicBezTo>
                <a:cubicBezTo>
                  <a:pt x="92986" y="856808"/>
                  <a:pt x="59855" y="1182590"/>
                  <a:pt x="112864" y="1353764"/>
                </a:cubicBezTo>
                <a:cubicBezTo>
                  <a:pt x="165873" y="1524938"/>
                  <a:pt x="372386" y="1742495"/>
                  <a:pt x="404412" y="1797712"/>
                </a:cubicBezTo>
                <a:cubicBezTo>
                  <a:pt x="436438" y="1852929"/>
                  <a:pt x="278517" y="1665191"/>
                  <a:pt x="305021" y="1685069"/>
                </a:cubicBezTo>
                <a:cubicBezTo>
                  <a:pt x="331525" y="1704947"/>
                  <a:pt x="424290" y="1849617"/>
                  <a:pt x="563438" y="1916982"/>
                </a:cubicBezTo>
                <a:cubicBezTo>
                  <a:pt x="702586" y="1984347"/>
                  <a:pt x="1060394" y="2064964"/>
                  <a:pt x="1139907" y="2089260"/>
                </a:cubicBezTo>
                <a:cubicBezTo>
                  <a:pt x="1219420" y="2113556"/>
                  <a:pt x="1147638" y="2081530"/>
                  <a:pt x="1040516" y="2062756"/>
                </a:cubicBezTo>
                <a:cubicBezTo>
                  <a:pt x="933394" y="2043982"/>
                  <a:pt x="633012" y="2048399"/>
                  <a:pt x="497177" y="1976616"/>
                </a:cubicBezTo>
                <a:cubicBezTo>
                  <a:pt x="361342" y="1904833"/>
                  <a:pt x="284038" y="1827530"/>
                  <a:pt x="225507" y="1632060"/>
                </a:cubicBezTo>
                <a:cubicBezTo>
                  <a:pt x="166977" y="1436591"/>
                  <a:pt x="163664" y="907608"/>
                  <a:pt x="145994" y="803799"/>
                </a:cubicBezTo>
                <a:cubicBezTo>
                  <a:pt x="128324" y="699990"/>
                  <a:pt x="123907" y="1100869"/>
                  <a:pt x="119490" y="1009208"/>
                </a:cubicBezTo>
                <a:cubicBezTo>
                  <a:pt x="115073" y="917547"/>
                  <a:pt x="122803" y="356538"/>
                  <a:pt x="119490" y="253834"/>
                </a:cubicBezTo>
                <a:cubicBezTo>
                  <a:pt x="116177" y="151130"/>
                  <a:pt x="115073" y="428321"/>
                  <a:pt x="99612" y="392982"/>
                </a:cubicBezTo>
                <a:cubicBezTo>
                  <a:pt x="84151" y="357643"/>
                  <a:pt x="4639" y="-65322"/>
                  <a:pt x="221" y="8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 2233">
            <a:extLst>
              <a:ext uri="{FF2B5EF4-FFF2-40B4-BE49-F238E27FC236}">
                <a16:creationId xmlns:a16="http://schemas.microsoft.com/office/drawing/2014/main" id="{1697035E-5980-DE30-DBB5-F02AC357DBCE}"/>
              </a:ext>
            </a:extLst>
          </p:cNvPr>
          <p:cNvSpPr/>
          <p:nvPr/>
        </p:nvSpPr>
        <p:spPr>
          <a:xfrm>
            <a:off x="2609152" y="6260948"/>
            <a:ext cx="390092" cy="1731741"/>
          </a:xfrm>
          <a:custGeom>
            <a:avLst/>
            <a:gdLst>
              <a:gd name="connsiteX0" fmla="*/ 140674 w 390092"/>
              <a:gd name="connsiteY0" fmla="*/ 7330 h 1731741"/>
              <a:gd name="connsiteX1" fmla="*/ 299700 w 390092"/>
              <a:gd name="connsiteY1" fmla="*/ 756078 h 1731741"/>
              <a:gd name="connsiteX2" fmla="*/ 293074 w 390092"/>
              <a:gd name="connsiteY2" fmla="*/ 1292791 h 1731741"/>
              <a:gd name="connsiteX3" fmla="*/ 1526 w 390092"/>
              <a:gd name="connsiteY3" fmla="*/ 1723487 h 1731741"/>
              <a:gd name="connsiteX4" fmla="*/ 187057 w 390092"/>
              <a:gd name="connsiteY4" fmla="*/ 1544582 h 1731741"/>
              <a:gd name="connsiteX5" fmla="*/ 379213 w 390092"/>
              <a:gd name="connsiteY5" fmla="*/ 1160269 h 1731741"/>
              <a:gd name="connsiteX6" fmla="*/ 352709 w 390092"/>
              <a:gd name="connsiteY6" fmla="*/ 1200026 h 1731741"/>
              <a:gd name="connsiteX7" fmla="*/ 240065 w 390092"/>
              <a:gd name="connsiteY7" fmla="*/ 491035 h 1731741"/>
              <a:gd name="connsiteX8" fmla="*/ 173805 w 390092"/>
              <a:gd name="connsiteY8" fmla="*/ 378391 h 1731741"/>
              <a:gd name="connsiteX9" fmla="*/ 140674 w 390092"/>
              <a:gd name="connsiteY9" fmla="*/ 7330 h 173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092" h="1731741">
                <a:moveTo>
                  <a:pt x="140674" y="7330"/>
                </a:moveTo>
                <a:cubicBezTo>
                  <a:pt x="161657" y="70278"/>
                  <a:pt x="274300" y="541835"/>
                  <a:pt x="299700" y="756078"/>
                </a:cubicBezTo>
                <a:cubicBezTo>
                  <a:pt x="325100" y="970321"/>
                  <a:pt x="342770" y="1131556"/>
                  <a:pt x="293074" y="1292791"/>
                </a:cubicBezTo>
                <a:cubicBezTo>
                  <a:pt x="243378" y="1454026"/>
                  <a:pt x="19195" y="1681522"/>
                  <a:pt x="1526" y="1723487"/>
                </a:cubicBezTo>
                <a:cubicBezTo>
                  <a:pt x="-16143" y="1765452"/>
                  <a:pt x="124109" y="1638452"/>
                  <a:pt x="187057" y="1544582"/>
                </a:cubicBezTo>
                <a:cubicBezTo>
                  <a:pt x="250005" y="1450712"/>
                  <a:pt x="351604" y="1217695"/>
                  <a:pt x="379213" y="1160269"/>
                </a:cubicBezTo>
                <a:cubicBezTo>
                  <a:pt x="406822" y="1102843"/>
                  <a:pt x="375900" y="1311565"/>
                  <a:pt x="352709" y="1200026"/>
                </a:cubicBezTo>
                <a:cubicBezTo>
                  <a:pt x="329518" y="1088487"/>
                  <a:pt x="269882" y="627974"/>
                  <a:pt x="240065" y="491035"/>
                </a:cubicBezTo>
                <a:cubicBezTo>
                  <a:pt x="210248" y="354096"/>
                  <a:pt x="189266" y="451278"/>
                  <a:pt x="173805" y="378391"/>
                </a:cubicBezTo>
                <a:cubicBezTo>
                  <a:pt x="158344" y="305504"/>
                  <a:pt x="119691" y="-55618"/>
                  <a:pt x="140674" y="7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 2234">
            <a:extLst>
              <a:ext uri="{FF2B5EF4-FFF2-40B4-BE49-F238E27FC236}">
                <a16:creationId xmlns:a16="http://schemas.microsoft.com/office/drawing/2014/main" id="{B3963E4B-0887-0DEB-8C8C-94BE58FDB7EB}"/>
              </a:ext>
            </a:extLst>
          </p:cNvPr>
          <p:cNvSpPr/>
          <p:nvPr/>
        </p:nvSpPr>
        <p:spPr>
          <a:xfrm>
            <a:off x="2981725" y="6297949"/>
            <a:ext cx="351214" cy="1634397"/>
          </a:xfrm>
          <a:custGeom>
            <a:avLst/>
            <a:gdLst>
              <a:gd name="connsiteX0" fmla="*/ 14 w 351214"/>
              <a:gd name="connsiteY0" fmla="*/ 10086 h 1634397"/>
              <a:gd name="connsiteX1" fmla="*/ 86153 w 351214"/>
              <a:gd name="connsiteY1" fmla="*/ 884729 h 1634397"/>
              <a:gd name="connsiteX2" fmla="*/ 99405 w 351214"/>
              <a:gd name="connsiteY2" fmla="*/ 725703 h 1634397"/>
              <a:gd name="connsiteX3" fmla="*/ 351197 w 351214"/>
              <a:gd name="connsiteY3" fmla="*/ 1633477 h 1634397"/>
              <a:gd name="connsiteX4" fmla="*/ 86153 w 351214"/>
              <a:gd name="connsiteY4" fmla="*/ 897981 h 1634397"/>
              <a:gd name="connsiteX5" fmla="*/ 112658 w 351214"/>
              <a:gd name="connsiteY5" fmla="*/ 957616 h 1634397"/>
              <a:gd name="connsiteX6" fmla="*/ 79527 w 351214"/>
              <a:gd name="connsiteY6" fmla="*/ 440781 h 1634397"/>
              <a:gd name="connsiteX7" fmla="*/ 14 w 351214"/>
              <a:gd name="connsiteY7" fmla="*/ 10086 h 16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214" h="1634397">
                <a:moveTo>
                  <a:pt x="14" y="10086"/>
                </a:moveTo>
                <a:cubicBezTo>
                  <a:pt x="1118" y="84077"/>
                  <a:pt x="69588" y="765460"/>
                  <a:pt x="86153" y="884729"/>
                </a:cubicBezTo>
                <a:cubicBezTo>
                  <a:pt x="102718" y="1003999"/>
                  <a:pt x="55231" y="600912"/>
                  <a:pt x="99405" y="725703"/>
                </a:cubicBezTo>
                <a:cubicBezTo>
                  <a:pt x="143579" y="850494"/>
                  <a:pt x="353406" y="1604764"/>
                  <a:pt x="351197" y="1633477"/>
                </a:cubicBezTo>
                <a:cubicBezTo>
                  <a:pt x="348988" y="1662190"/>
                  <a:pt x="125909" y="1010624"/>
                  <a:pt x="86153" y="897981"/>
                </a:cubicBezTo>
                <a:cubicBezTo>
                  <a:pt x="46397" y="785338"/>
                  <a:pt x="113762" y="1033816"/>
                  <a:pt x="112658" y="957616"/>
                </a:cubicBezTo>
                <a:cubicBezTo>
                  <a:pt x="111554" y="881416"/>
                  <a:pt x="97197" y="593181"/>
                  <a:pt x="79527" y="440781"/>
                </a:cubicBezTo>
                <a:cubicBezTo>
                  <a:pt x="61857" y="288381"/>
                  <a:pt x="-1090" y="-63905"/>
                  <a:pt x="14" y="10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 2235">
            <a:extLst>
              <a:ext uri="{FF2B5EF4-FFF2-40B4-BE49-F238E27FC236}">
                <a16:creationId xmlns:a16="http://schemas.microsoft.com/office/drawing/2014/main" id="{277EE476-C690-5DBD-BBB2-6FFA85DF7C7F}"/>
              </a:ext>
            </a:extLst>
          </p:cNvPr>
          <p:cNvSpPr/>
          <p:nvPr/>
        </p:nvSpPr>
        <p:spPr>
          <a:xfrm>
            <a:off x="2000019" y="6886629"/>
            <a:ext cx="830752" cy="1205637"/>
          </a:xfrm>
          <a:custGeom>
            <a:avLst/>
            <a:gdLst>
              <a:gd name="connsiteX0" fmla="*/ 822694 w 830752"/>
              <a:gd name="connsiteY0" fmla="*/ 4501 h 1205637"/>
              <a:gd name="connsiteX1" fmla="*/ 498016 w 830752"/>
              <a:gd name="connsiteY1" fmla="*/ 680362 h 1205637"/>
              <a:gd name="connsiteX2" fmla="*/ 7685 w 830752"/>
              <a:gd name="connsiteY2" fmla="*/ 1190571 h 1205637"/>
              <a:gd name="connsiteX3" fmla="*/ 232972 w 830752"/>
              <a:gd name="connsiteY3" fmla="*/ 1011667 h 1205637"/>
              <a:gd name="connsiteX4" fmla="*/ 690172 w 830752"/>
              <a:gd name="connsiteY4" fmla="*/ 415319 h 1205637"/>
              <a:gd name="connsiteX5" fmla="*/ 822694 w 830752"/>
              <a:gd name="connsiteY5" fmla="*/ 4501 h 120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752" h="1205637">
                <a:moveTo>
                  <a:pt x="822694" y="4501"/>
                </a:moveTo>
                <a:cubicBezTo>
                  <a:pt x="790668" y="48675"/>
                  <a:pt x="633851" y="482684"/>
                  <a:pt x="498016" y="680362"/>
                </a:cubicBezTo>
                <a:cubicBezTo>
                  <a:pt x="362181" y="878040"/>
                  <a:pt x="51859" y="1135354"/>
                  <a:pt x="7685" y="1190571"/>
                </a:cubicBezTo>
                <a:cubicBezTo>
                  <a:pt x="-36489" y="1245788"/>
                  <a:pt x="119224" y="1140876"/>
                  <a:pt x="232972" y="1011667"/>
                </a:cubicBezTo>
                <a:cubicBezTo>
                  <a:pt x="346720" y="882458"/>
                  <a:pt x="592989" y="578762"/>
                  <a:pt x="690172" y="415319"/>
                </a:cubicBezTo>
                <a:cubicBezTo>
                  <a:pt x="787355" y="251876"/>
                  <a:pt x="854720" y="-39673"/>
                  <a:pt x="822694" y="4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 2236">
            <a:extLst>
              <a:ext uri="{FF2B5EF4-FFF2-40B4-BE49-F238E27FC236}">
                <a16:creationId xmlns:a16="http://schemas.microsoft.com/office/drawing/2014/main" id="{1D236432-1670-B132-CA7E-16FC9627DEFC}"/>
              </a:ext>
            </a:extLst>
          </p:cNvPr>
          <p:cNvSpPr/>
          <p:nvPr/>
        </p:nvSpPr>
        <p:spPr>
          <a:xfrm>
            <a:off x="7998244" y="3997658"/>
            <a:ext cx="272786" cy="1341192"/>
          </a:xfrm>
          <a:custGeom>
            <a:avLst/>
            <a:gdLst>
              <a:gd name="connsiteX0" fmla="*/ 27544 w 272786"/>
              <a:gd name="connsiteY0" fmla="*/ 1465 h 1341192"/>
              <a:gd name="connsiteX1" fmla="*/ 258898 w 272786"/>
              <a:gd name="connsiteY1" fmla="*/ 486207 h 1341192"/>
              <a:gd name="connsiteX2" fmla="*/ 2 w 272786"/>
              <a:gd name="connsiteY2" fmla="*/ 1340014 h 1341192"/>
              <a:gd name="connsiteX3" fmla="*/ 253390 w 272786"/>
              <a:gd name="connsiteY3" fmla="*/ 673494 h 1341192"/>
              <a:gd name="connsiteX4" fmla="*/ 253390 w 272786"/>
              <a:gd name="connsiteY4" fmla="*/ 745103 h 1341192"/>
              <a:gd name="connsiteX5" fmla="*/ 236864 w 272786"/>
              <a:gd name="connsiteY5" fmla="*/ 348496 h 1341192"/>
              <a:gd name="connsiteX6" fmla="*/ 27544 w 272786"/>
              <a:gd name="connsiteY6" fmla="*/ 1465 h 134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786" h="1341192">
                <a:moveTo>
                  <a:pt x="27544" y="1465"/>
                </a:moveTo>
                <a:cubicBezTo>
                  <a:pt x="31216" y="24417"/>
                  <a:pt x="263488" y="263116"/>
                  <a:pt x="258898" y="486207"/>
                </a:cubicBezTo>
                <a:cubicBezTo>
                  <a:pt x="254308" y="709298"/>
                  <a:pt x="920" y="1308800"/>
                  <a:pt x="2" y="1340014"/>
                </a:cubicBezTo>
                <a:cubicBezTo>
                  <a:pt x="-916" y="1371228"/>
                  <a:pt x="211159" y="772646"/>
                  <a:pt x="253390" y="673494"/>
                </a:cubicBezTo>
                <a:cubicBezTo>
                  <a:pt x="295621" y="574342"/>
                  <a:pt x="256144" y="799269"/>
                  <a:pt x="253390" y="745103"/>
                </a:cubicBezTo>
                <a:cubicBezTo>
                  <a:pt x="250636" y="690937"/>
                  <a:pt x="270833" y="466009"/>
                  <a:pt x="236864" y="348496"/>
                </a:cubicBezTo>
                <a:cubicBezTo>
                  <a:pt x="202895" y="230983"/>
                  <a:pt x="23872" y="-21487"/>
                  <a:pt x="27544" y="1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 2237">
            <a:extLst>
              <a:ext uri="{FF2B5EF4-FFF2-40B4-BE49-F238E27FC236}">
                <a16:creationId xmlns:a16="http://schemas.microsoft.com/office/drawing/2014/main" id="{451DB4E6-180A-E8BC-DDB3-B37C63FE2799}"/>
              </a:ext>
            </a:extLst>
          </p:cNvPr>
          <p:cNvSpPr/>
          <p:nvPr/>
        </p:nvSpPr>
        <p:spPr>
          <a:xfrm>
            <a:off x="7913158" y="5609262"/>
            <a:ext cx="399423" cy="2364689"/>
          </a:xfrm>
          <a:custGeom>
            <a:avLst/>
            <a:gdLst>
              <a:gd name="connsiteX0" fmla="*/ 2461 w 399423"/>
              <a:gd name="connsiteY0" fmla="*/ 9340 h 2364689"/>
              <a:gd name="connsiteX1" fmla="*/ 382543 w 399423"/>
              <a:gd name="connsiteY1" fmla="*/ 780521 h 2364689"/>
              <a:gd name="connsiteX2" fmla="*/ 272375 w 399423"/>
              <a:gd name="connsiteY2" fmla="*/ 1772039 h 2364689"/>
              <a:gd name="connsiteX3" fmla="*/ 321950 w 399423"/>
              <a:gd name="connsiteY3" fmla="*/ 1645345 h 2364689"/>
              <a:gd name="connsiteX4" fmla="*/ 24495 w 399423"/>
              <a:gd name="connsiteY4" fmla="*/ 2339408 h 2364689"/>
              <a:gd name="connsiteX5" fmla="*/ 151189 w 399423"/>
              <a:gd name="connsiteY5" fmla="*/ 2086020 h 2364689"/>
              <a:gd name="connsiteX6" fmla="*/ 399069 w 399423"/>
              <a:gd name="connsiteY6" fmla="*/ 901707 h 2364689"/>
              <a:gd name="connsiteX7" fmla="*/ 206273 w 399423"/>
              <a:gd name="connsiteY7" fmla="*/ 433490 h 2364689"/>
              <a:gd name="connsiteX8" fmla="*/ 217290 w 399423"/>
              <a:gd name="connsiteY8" fmla="*/ 356372 h 2364689"/>
              <a:gd name="connsiteX9" fmla="*/ 2461 w 399423"/>
              <a:gd name="connsiteY9" fmla="*/ 9340 h 236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423" h="2364689">
                <a:moveTo>
                  <a:pt x="2461" y="9340"/>
                </a:moveTo>
                <a:cubicBezTo>
                  <a:pt x="30003" y="80031"/>
                  <a:pt x="337557" y="486738"/>
                  <a:pt x="382543" y="780521"/>
                </a:cubicBezTo>
                <a:cubicBezTo>
                  <a:pt x="427529" y="1074304"/>
                  <a:pt x="282474" y="1627902"/>
                  <a:pt x="272375" y="1772039"/>
                </a:cubicBezTo>
                <a:cubicBezTo>
                  <a:pt x="262276" y="1916176"/>
                  <a:pt x="363263" y="1550784"/>
                  <a:pt x="321950" y="1645345"/>
                </a:cubicBezTo>
                <a:cubicBezTo>
                  <a:pt x="280637" y="1739906"/>
                  <a:pt x="52955" y="2265962"/>
                  <a:pt x="24495" y="2339408"/>
                </a:cubicBezTo>
                <a:cubicBezTo>
                  <a:pt x="-3965" y="2412854"/>
                  <a:pt x="88760" y="2325637"/>
                  <a:pt x="151189" y="2086020"/>
                </a:cubicBezTo>
                <a:cubicBezTo>
                  <a:pt x="213618" y="1846403"/>
                  <a:pt x="389888" y="1177129"/>
                  <a:pt x="399069" y="901707"/>
                </a:cubicBezTo>
                <a:cubicBezTo>
                  <a:pt x="408250" y="626285"/>
                  <a:pt x="236570" y="524379"/>
                  <a:pt x="206273" y="433490"/>
                </a:cubicBezTo>
                <a:cubicBezTo>
                  <a:pt x="175977" y="342601"/>
                  <a:pt x="247586" y="422473"/>
                  <a:pt x="217290" y="356372"/>
                </a:cubicBezTo>
                <a:cubicBezTo>
                  <a:pt x="186994" y="290271"/>
                  <a:pt x="-25081" y="-61351"/>
                  <a:pt x="2461" y="9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 2238">
            <a:extLst>
              <a:ext uri="{FF2B5EF4-FFF2-40B4-BE49-F238E27FC236}">
                <a16:creationId xmlns:a16="http://schemas.microsoft.com/office/drawing/2014/main" id="{E920D7F4-2AE0-6BF8-173A-C01FA41AD4A9}"/>
              </a:ext>
            </a:extLst>
          </p:cNvPr>
          <p:cNvSpPr/>
          <p:nvPr/>
        </p:nvSpPr>
        <p:spPr>
          <a:xfrm>
            <a:off x="7684213" y="5920246"/>
            <a:ext cx="211504" cy="1910612"/>
          </a:xfrm>
          <a:custGeom>
            <a:avLst/>
            <a:gdLst>
              <a:gd name="connsiteX0" fmla="*/ 52 w 211504"/>
              <a:gd name="connsiteY0" fmla="*/ 1320 h 1910612"/>
              <a:gd name="connsiteX1" fmla="*/ 121238 w 211504"/>
              <a:gd name="connsiteY1" fmla="*/ 998347 h 1910612"/>
              <a:gd name="connsiteX2" fmla="*/ 104712 w 211504"/>
              <a:gd name="connsiteY2" fmla="*/ 866144 h 1910612"/>
              <a:gd name="connsiteX3" fmla="*/ 137763 w 211504"/>
              <a:gd name="connsiteY3" fmla="*/ 1207667 h 1910612"/>
              <a:gd name="connsiteX4" fmla="*/ 159797 w 211504"/>
              <a:gd name="connsiteY4" fmla="*/ 1158091 h 1910612"/>
              <a:gd name="connsiteX5" fmla="*/ 187339 w 211504"/>
              <a:gd name="connsiteY5" fmla="*/ 1896221 h 1910612"/>
              <a:gd name="connsiteX6" fmla="*/ 209373 w 211504"/>
              <a:gd name="connsiteY6" fmla="*/ 1576732 h 1910612"/>
              <a:gd name="connsiteX7" fmla="*/ 132254 w 211504"/>
              <a:gd name="connsiteY7" fmla="*/ 739450 h 1910612"/>
              <a:gd name="connsiteX8" fmla="*/ 137763 w 211504"/>
              <a:gd name="connsiteY8" fmla="*/ 783518 h 1910612"/>
              <a:gd name="connsiteX9" fmla="*/ 52 w 211504"/>
              <a:gd name="connsiteY9" fmla="*/ 1320 h 19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504" h="1910612">
                <a:moveTo>
                  <a:pt x="52" y="1320"/>
                </a:moveTo>
                <a:cubicBezTo>
                  <a:pt x="-2702" y="37125"/>
                  <a:pt x="103795" y="854210"/>
                  <a:pt x="121238" y="998347"/>
                </a:cubicBezTo>
                <a:cubicBezTo>
                  <a:pt x="138681" y="1142484"/>
                  <a:pt x="101958" y="831257"/>
                  <a:pt x="104712" y="866144"/>
                </a:cubicBezTo>
                <a:cubicBezTo>
                  <a:pt x="107466" y="901031"/>
                  <a:pt x="128582" y="1159009"/>
                  <a:pt x="137763" y="1207667"/>
                </a:cubicBezTo>
                <a:cubicBezTo>
                  <a:pt x="146944" y="1256325"/>
                  <a:pt x="151534" y="1043332"/>
                  <a:pt x="159797" y="1158091"/>
                </a:cubicBezTo>
                <a:cubicBezTo>
                  <a:pt x="168060" y="1272850"/>
                  <a:pt x="179076" y="1826448"/>
                  <a:pt x="187339" y="1896221"/>
                </a:cubicBezTo>
                <a:cubicBezTo>
                  <a:pt x="195602" y="1965994"/>
                  <a:pt x="218554" y="1769527"/>
                  <a:pt x="209373" y="1576732"/>
                </a:cubicBezTo>
                <a:cubicBezTo>
                  <a:pt x="200192" y="1383937"/>
                  <a:pt x="144189" y="871652"/>
                  <a:pt x="132254" y="739450"/>
                </a:cubicBezTo>
                <a:cubicBezTo>
                  <a:pt x="120319" y="607248"/>
                  <a:pt x="159797" y="898277"/>
                  <a:pt x="137763" y="783518"/>
                </a:cubicBezTo>
                <a:cubicBezTo>
                  <a:pt x="115729" y="668759"/>
                  <a:pt x="2806" y="-34485"/>
                  <a:pt x="52" y="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0" name="フリーフォーム 2239">
            <a:extLst>
              <a:ext uri="{FF2B5EF4-FFF2-40B4-BE49-F238E27FC236}">
                <a16:creationId xmlns:a16="http://schemas.microsoft.com/office/drawing/2014/main" id="{B95F4561-A1C9-F3F7-7883-CB04D1A6B918}"/>
              </a:ext>
            </a:extLst>
          </p:cNvPr>
          <p:cNvSpPr/>
          <p:nvPr/>
        </p:nvSpPr>
        <p:spPr>
          <a:xfrm>
            <a:off x="7249120" y="6844158"/>
            <a:ext cx="994290" cy="2070753"/>
          </a:xfrm>
          <a:custGeom>
            <a:avLst/>
            <a:gdLst>
              <a:gd name="connsiteX0" fmla="*/ 38538 w 994290"/>
              <a:gd name="connsiteY0" fmla="*/ 2825 h 2070753"/>
              <a:gd name="connsiteX1" fmla="*/ 22013 w 994290"/>
              <a:gd name="connsiteY1" fmla="*/ 586719 h 2070753"/>
              <a:gd name="connsiteX2" fmla="*/ 291926 w 994290"/>
              <a:gd name="connsiteY2" fmla="*/ 1330358 h 2070753"/>
              <a:gd name="connsiteX3" fmla="*/ 302943 w 994290"/>
              <a:gd name="connsiteY3" fmla="*/ 1225697 h 2070753"/>
              <a:gd name="connsiteX4" fmla="*/ 952938 w 994290"/>
              <a:gd name="connsiteY4" fmla="*/ 1870184 h 2070753"/>
              <a:gd name="connsiteX5" fmla="*/ 694041 w 994290"/>
              <a:gd name="connsiteY5" fmla="*/ 2068488 h 2070753"/>
              <a:gd name="connsiteX6" fmla="*/ 963955 w 994290"/>
              <a:gd name="connsiteY6" fmla="*/ 1969336 h 2070753"/>
              <a:gd name="connsiteX7" fmla="*/ 925396 w 994290"/>
              <a:gd name="connsiteY7" fmla="*/ 1842642 h 2070753"/>
              <a:gd name="connsiteX8" fmla="*/ 407603 w 994290"/>
              <a:gd name="connsiteY8" fmla="*/ 1429509 h 2070753"/>
              <a:gd name="connsiteX9" fmla="*/ 512263 w 994290"/>
              <a:gd name="connsiteY9" fmla="*/ 1484594 h 2070753"/>
              <a:gd name="connsiteX10" fmla="*/ 38538 w 994290"/>
              <a:gd name="connsiteY10" fmla="*/ 845615 h 2070753"/>
              <a:gd name="connsiteX11" fmla="*/ 27521 w 994290"/>
              <a:gd name="connsiteY11" fmla="*/ 382907 h 2070753"/>
              <a:gd name="connsiteX12" fmla="*/ 38538 w 994290"/>
              <a:gd name="connsiteY12" fmla="*/ 2825 h 207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4290" h="2070753">
                <a:moveTo>
                  <a:pt x="38538" y="2825"/>
                </a:moveTo>
                <a:cubicBezTo>
                  <a:pt x="37620" y="36794"/>
                  <a:pt x="-20218" y="365464"/>
                  <a:pt x="22013" y="586719"/>
                </a:cubicBezTo>
                <a:cubicBezTo>
                  <a:pt x="64244" y="807974"/>
                  <a:pt x="245104" y="1223862"/>
                  <a:pt x="291926" y="1330358"/>
                </a:cubicBezTo>
                <a:cubicBezTo>
                  <a:pt x="338748" y="1436854"/>
                  <a:pt x="192774" y="1135726"/>
                  <a:pt x="302943" y="1225697"/>
                </a:cubicBezTo>
                <a:cubicBezTo>
                  <a:pt x="413112" y="1315668"/>
                  <a:pt x="887755" y="1729719"/>
                  <a:pt x="952938" y="1870184"/>
                </a:cubicBezTo>
                <a:cubicBezTo>
                  <a:pt x="1018121" y="2010649"/>
                  <a:pt x="692205" y="2051963"/>
                  <a:pt x="694041" y="2068488"/>
                </a:cubicBezTo>
                <a:cubicBezTo>
                  <a:pt x="695877" y="2085013"/>
                  <a:pt x="925396" y="2006977"/>
                  <a:pt x="963955" y="1969336"/>
                </a:cubicBezTo>
                <a:cubicBezTo>
                  <a:pt x="1002514" y="1931695"/>
                  <a:pt x="1018121" y="1932613"/>
                  <a:pt x="925396" y="1842642"/>
                </a:cubicBezTo>
                <a:cubicBezTo>
                  <a:pt x="832671" y="1752671"/>
                  <a:pt x="476459" y="1489184"/>
                  <a:pt x="407603" y="1429509"/>
                </a:cubicBezTo>
                <a:cubicBezTo>
                  <a:pt x="338747" y="1369834"/>
                  <a:pt x="573774" y="1581910"/>
                  <a:pt x="512263" y="1484594"/>
                </a:cubicBezTo>
                <a:cubicBezTo>
                  <a:pt x="450752" y="1387278"/>
                  <a:pt x="119328" y="1029229"/>
                  <a:pt x="38538" y="845615"/>
                </a:cubicBezTo>
                <a:cubicBezTo>
                  <a:pt x="-42252" y="662001"/>
                  <a:pt x="29357" y="516027"/>
                  <a:pt x="27521" y="382907"/>
                </a:cubicBezTo>
                <a:cubicBezTo>
                  <a:pt x="25685" y="249787"/>
                  <a:pt x="39456" y="-31144"/>
                  <a:pt x="38538" y="2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 2240">
            <a:extLst>
              <a:ext uri="{FF2B5EF4-FFF2-40B4-BE49-F238E27FC236}">
                <a16:creationId xmlns:a16="http://schemas.microsoft.com/office/drawing/2014/main" id="{E367847E-4C74-3553-19F6-E4878BC657CA}"/>
              </a:ext>
            </a:extLst>
          </p:cNvPr>
          <p:cNvSpPr/>
          <p:nvPr/>
        </p:nvSpPr>
        <p:spPr>
          <a:xfrm>
            <a:off x="6898737" y="6879704"/>
            <a:ext cx="342529" cy="932280"/>
          </a:xfrm>
          <a:custGeom>
            <a:avLst/>
            <a:gdLst>
              <a:gd name="connsiteX0" fmla="*/ 311803 w 342529"/>
              <a:gd name="connsiteY0" fmla="*/ 38889 h 932280"/>
              <a:gd name="connsiteX1" fmla="*/ 85957 w 342529"/>
              <a:gd name="connsiteY1" fmla="*/ 628291 h 932280"/>
              <a:gd name="connsiteX2" fmla="*/ 146550 w 342529"/>
              <a:gd name="connsiteY2" fmla="*/ 501597 h 932280"/>
              <a:gd name="connsiteX3" fmla="*/ 3330 w 342529"/>
              <a:gd name="connsiteY3" fmla="*/ 920238 h 932280"/>
              <a:gd name="connsiteX4" fmla="*/ 58415 w 342529"/>
              <a:gd name="connsiteY4" fmla="*/ 766002 h 932280"/>
              <a:gd name="connsiteX5" fmla="*/ 201634 w 342529"/>
              <a:gd name="connsiteY5" fmla="*/ 226176 h 932280"/>
              <a:gd name="connsiteX6" fmla="*/ 96974 w 342529"/>
              <a:gd name="connsiteY6" fmla="*/ 418971 h 932280"/>
              <a:gd name="connsiteX7" fmla="*/ 317311 w 342529"/>
              <a:gd name="connsiteY7" fmla="*/ 93973 h 932280"/>
              <a:gd name="connsiteX8" fmla="*/ 311803 w 342529"/>
              <a:gd name="connsiteY8" fmla="*/ 38889 h 93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529" h="932280">
                <a:moveTo>
                  <a:pt x="311803" y="38889"/>
                </a:moveTo>
                <a:cubicBezTo>
                  <a:pt x="273244" y="127942"/>
                  <a:pt x="113499" y="551173"/>
                  <a:pt x="85957" y="628291"/>
                </a:cubicBezTo>
                <a:cubicBezTo>
                  <a:pt x="58415" y="705409"/>
                  <a:pt x="160321" y="452939"/>
                  <a:pt x="146550" y="501597"/>
                </a:cubicBezTo>
                <a:cubicBezTo>
                  <a:pt x="132779" y="550255"/>
                  <a:pt x="18019" y="876171"/>
                  <a:pt x="3330" y="920238"/>
                </a:cubicBezTo>
                <a:cubicBezTo>
                  <a:pt x="-11359" y="964305"/>
                  <a:pt x="25364" y="881679"/>
                  <a:pt x="58415" y="766002"/>
                </a:cubicBezTo>
                <a:cubicBezTo>
                  <a:pt x="91466" y="650325"/>
                  <a:pt x="195208" y="284014"/>
                  <a:pt x="201634" y="226176"/>
                </a:cubicBezTo>
                <a:cubicBezTo>
                  <a:pt x="208060" y="168338"/>
                  <a:pt x="77695" y="441005"/>
                  <a:pt x="96974" y="418971"/>
                </a:cubicBezTo>
                <a:cubicBezTo>
                  <a:pt x="116253" y="396937"/>
                  <a:pt x="281506" y="154566"/>
                  <a:pt x="317311" y="93973"/>
                </a:cubicBezTo>
                <a:cubicBezTo>
                  <a:pt x="353116" y="33380"/>
                  <a:pt x="350362" y="-50164"/>
                  <a:pt x="311803" y="38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 2241">
            <a:extLst>
              <a:ext uri="{FF2B5EF4-FFF2-40B4-BE49-F238E27FC236}">
                <a16:creationId xmlns:a16="http://schemas.microsoft.com/office/drawing/2014/main" id="{F763ADBC-E0C4-D839-9572-0E301AFC45C8}"/>
              </a:ext>
            </a:extLst>
          </p:cNvPr>
          <p:cNvSpPr/>
          <p:nvPr/>
        </p:nvSpPr>
        <p:spPr>
          <a:xfrm>
            <a:off x="7003296" y="7143666"/>
            <a:ext cx="995409" cy="1637743"/>
          </a:xfrm>
          <a:custGeom>
            <a:avLst/>
            <a:gdLst>
              <a:gd name="connsiteX0" fmla="*/ 234786 w 995409"/>
              <a:gd name="connsiteY0" fmla="*/ 773 h 1637743"/>
              <a:gd name="connsiteX1" fmla="*/ 3432 w 995409"/>
              <a:gd name="connsiteY1" fmla="*/ 579158 h 1637743"/>
              <a:gd name="connsiteX2" fmla="*/ 91567 w 995409"/>
              <a:gd name="connsiteY2" fmla="*/ 507548 h 1637743"/>
              <a:gd name="connsiteX3" fmla="*/ 25465 w 995409"/>
              <a:gd name="connsiteY3" fmla="*/ 931698 h 1637743"/>
              <a:gd name="connsiteX4" fmla="*/ 91567 w 995409"/>
              <a:gd name="connsiteY4" fmla="*/ 1102459 h 1637743"/>
              <a:gd name="connsiteX5" fmla="*/ 97075 w 995409"/>
              <a:gd name="connsiteY5" fmla="*/ 1063900 h 1637743"/>
              <a:gd name="connsiteX6" fmla="*/ 273345 w 995409"/>
              <a:gd name="connsiteY6" fmla="*/ 1350339 h 1637743"/>
              <a:gd name="connsiteX7" fmla="*/ 994950 w 995409"/>
              <a:gd name="connsiteY7" fmla="*/ 1636777 h 1637743"/>
              <a:gd name="connsiteX8" fmla="*/ 383514 w 995409"/>
              <a:gd name="connsiteY8" fmla="*/ 1443982 h 1637743"/>
              <a:gd name="connsiteX9" fmla="*/ 444106 w 995409"/>
              <a:gd name="connsiteY9" fmla="*/ 1454999 h 1637743"/>
              <a:gd name="connsiteX10" fmla="*/ 212752 w 995409"/>
              <a:gd name="connsiteY10" fmla="*/ 1262204 h 1637743"/>
              <a:gd name="connsiteX11" fmla="*/ 69533 w 995409"/>
              <a:gd name="connsiteY11" fmla="*/ 931698 h 1637743"/>
              <a:gd name="connsiteX12" fmla="*/ 130126 w 995409"/>
              <a:gd name="connsiteY12" fmla="*/ 364329 h 1637743"/>
              <a:gd name="connsiteX13" fmla="*/ 80550 w 995409"/>
              <a:gd name="connsiteY13" fmla="*/ 452464 h 1637743"/>
              <a:gd name="connsiteX14" fmla="*/ 234786 w 995409"/>
              <a:gd name="connsiteY14" fmla="*/ 773 h 163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5409" h="1637743">
                <a:moveTo>
                  <a:pt x="234786" y="773"/>
                </a:moveTo>
                <a:cubicBezTo>
                  <a:pt x="221933" y="21889"/>
                  <a:pt x="27302" y="494696"/>
                  <a:pt x="3432" y="579158"/>
                </a:cubicBezTo>
                <a:cubicBezTo>
                  <a:pt x="-20438" y="663621"/>
                  <a:pt x="87895" y="448791"/>
                  <a:pt x="91567" y="507548"/>
                </a:cubicBezTo>
                <a:cubicBezTo>
                  <a:pt x="95239" y="566305"/>
                  <a:pt x="25465" y="832546"/>
                  <a:pt x="25465" y="931698"/>
                </a:cubicBezTo>
                <a:cubicBezTo>
                  <a:pt x="25465" y="1030850"/>
                  <a:pt x="79632" y="1080425"/>
                  <a:pt x="91567" y="1102459"/>
                </a:cubicBezTo>
                <a:cubicBezTo>
                  <a:pt x="103502" y="1124493"/>
                  <a:pt x="66779" y="1022587"/>
                  <a:pt x="97075" y="1063900"/>
                </a:cubicBezTo>
                <a:cubicBezTo>
                  <a:pt x="127371" y="1105213"/>
                  <a:pt x="123699" y="1254860"/>
                  <a:pt x="273345" y="1350339"/>
                </a:cubicBezTo>
                <a:cubicBezTo>
                  <a:pt x="422991" y="1445819"/>
                  <a:pt x="976589" y="1621170"/>
                  <a:pt x="994950" y="1636777"/>
                </a:cubicBezTo>
                <a:cubicBezTo>
                  <a:pt x="1013311" y="1652384"/>
                  <a:pt x="475321" y="1474278"/>
                  <a:pt x="383514" y="1443982"/>
                </a:cubicBezTo>
                <a:cubicBezTo>
                  <a:pt x="291707" y="1413686"/>
                  <a:pt x="472566" y="1485295"/>
                  <a:pt x="444106" y="1454999"/>
                </a:cubicBezTo>
                <a:cubicBezTo>
                  <a:pt x="415646" y="1424703"/>
                  <a:pt x="275181" y="1349421"/>
                  <a:pt x="212752" y="1262204"/>
                </a:cubicBezTo>
                <a:cubicBezTo>
                  <a:pt x="150323" y="1174987"/>
                  <a:pt x="83304" y="1081344"/>
                  <a:pt x="69533" y="931698"/>
                </a:cubicBezTo>
                <a:cubicBezTo>
                  <a:pt x="55762" y="782052"/>
                  <a:pt x="128290" y="444201"/>
                  <a:pt x="130126" y="364329"/>
                </a:cubicBezTo>
                <a:cubicBezTo>
                  <a:pt x="131962" y="284457"/>
                  <a:pt x="61271" y="507548"/>
                  <a:pt x="80550" y="452464"/>
                </a:cubicBezTo>
                <a:cubicBezTo>
                  <a:pt x="99829" y="397380"/>
                  <a:pt x="247639" y="-20343"/>
                  <a:pt x="234786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4" name="フリーフォーム 2243">
            <a:extLst>
              <a:ext uri="{FF2B5EF4-FFF2-40B4-BE49-F238E27FC236}">
                <a16:creationId xmlns:a16="http://schemas.microsoft.com/office/drawing/2014/main" id="{5E887995-97A2-1FB3-A932-292BBF07D6D1}"/>
              </a:ext>
            </a:extLst>
          </p:cNvPr>
          <p:cNvSpPr/>
          <p:nvPr/>
        </p:nvSpPr>
        <p:spPr>
          <a:xfrm>
            <a:off x="7573694" y="6346732"/>
            <a:ext cx="612100" cy="2014198"/>
          </a:xfrm>
          <a:custGeom>
            <a:avLst/>
            <a:gdLst>
              <a:gd name="connsiteX0" fmla="*/ 402 w 612100"/>
              <a:gd name="connsiteY0" fmla="*/ 10001 h 2014198"/>
              <a:gd name="connsiteX1" fmla="*/ 116079 w 612100"/>
              <a:gd name="connsiteY1" fmla="*/ 990502 h 2014198"/>
              <a:gd name="connsiteX2" fmla="*/ 149130 w 612100"/>
              <a:gd name="connsiteY2" fmla="*/ 869316 h 2014198"/>
              <a:gd name="connsiteX3" fmla="*/ 132605 w 612100"/>
              <a:gd name="connsiteY3" fmla="*/ 1293466 h 2014198"/>
              <a:gd name="connsiteX4" fmla="*/ 220740 w 612100"/>
              <a:gd name="connsiteY4" fmla="*/ 1546854 h 2014198"/>
              <a:gd name="connsiteX5" fmla="*/ 204214 w 612100"/>
              <a:gd name="connsiteY5" fmla="*/ 1475244 h 2014198"/>
              <a:gd name="connsiteX6" fmla="*/ 606330 w 612100"/>
              <a:gd name="connsiteY6" fmla="*/ 2009562 h 2014198"/>
              <a:gd name="connsiteX7" fmla="*/ 424552 w 612100"/>
              <a:gd name="connsiteY7" fmla="*/ 1717615 h 2014198"/>
              <a:gd name="connsiteX8" fmla="*/ 182181 w 612100"/>
              <a:gd name="connsiteY8" fmla="*/ 1420160 h 2014198"/>
              <a:gd name="connsiteX9" fmla="*/ 77520 w 612100"/>
              <a:gd name="connsiteY9" fmla="*/ 434150 h 2014198"/>
              <a:gd name="connsiteX10" fmla="*/ 77520 w 612100"/>
              <a:gd name="connsiteY10" fmla="*/ 478217 h 2014198"/>
              <a:gd name="connsiteX11" fmla="*/ 402 w 612100"/>
              <a:gd name="connsiteY11" fmla="*/ 10001 h 201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2100" h="2014198">
                <a:moveTo>
                  <a:pt x="402" y="10001"/>
                </a:moveTo>
                <a:cubicBezTo>
                  <a:pt x="6828" y="95382"/>
                  <a:pt x="91291" y="847283"/>
                  <a:pt x="116079" y="990502"/>
                </a:cubicBezTo>
                <a:cubicBezTo>
                  <a:pt x="140867" y="1133721"/>
                  <a:pt x="146376" y="818822"/>
                  <a:pt x="149130" y="869316"/>
                </a:cubicBezTo>
                <a:cubicBezTo>
                  <a:pt x="151884" y="919810"/>
                  <a:pt x="120670" y="1180543"/>
                  <a:pt x="132605" y="1293466"/>
                </a:cubicBezTo>
                <a:cubicBezTo>
                  <a:pt x="144540" y="1406389"/>
                  <a:pt x="208805" y="1516558"/>
                  <a:pt x="220740" y="1546854"/>
                </a:cubicBezTo>
                <a:cubicBezTo>
                  <a:pt x="232675" y="1577150"/>
                  <a:pt x="139949" y="1398126"/>
                  <a:pt x="204214" y="1475244"/>
                </a:cubicBezTo>
                <a:cubicBezTo>
                  <a:pt x="268479" y="1552362"/>
                  <a:pt x="569607" y="1969167"/>
                  <a:pt x="606330" y="2009562"/>
                </a:cubicBezTo>
                <a:cubicBezTo>
                  <a:pt x="643053" y="2049957"/>
                  <a:pt x="495243" y="1815849"/>
                  <a:pt x="424552" y="1717615"/>
                </a:cubicBezTo>
                <a:cubicBezTo>
                  <a:pt x="353861" y="1619381"/>
                  <a:pt x="240020" y="1634071"/>
                  <a:pt x="182181" y="1420160"/>
                </a:cubicBezTo>
                <a:cubicBezTo>
                  <a:pt x="124342" y="1206249"/>
                  <a:pt x="94964" y="591141"/>
                  <a:pt x="77520" y="434150"/>
                </a:cubicBezTo>
                <a:cubicBezTo>
                  <a:pt x="60076" y="277159"/>
                  <a:pt x="88537" y="544318"/>
                  <a:pt x="77520" y="478217"/>
                </a:cubicBezTo>
                <a:cubicBezTo>
                  <a:pt x="66503" y="412116"/>
                  <a:pt x="-6024" y="-75380"/>
                  <a:pt x="402" y="10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5" name="フリーフォーム 2244">
            <a:extLst>
              <a:ext uri="{FF2B5EF4-FFF2-40B4-BE49-F238E27FC236}">
                <a16:creationId xmlns:a16="http://schemas.microsoft.com/office/drawing/2014/main" id="{9813BAC6-8B9E-2FBF-30F7-EAA0CCD973DD}"/>
              </a:ext>
            </a:extLst>
          </p:cNvPr>
          <p:cNvSpPr/>
          <p:nvPr/>
        </p:nvSpPr>
        <p:spPr>
          <a:xfrm>
            <a:off x="6876905" y="6927494"/>
            <a:ext cx="307329" cy="850341"/>
          </a:xfrm>
          <a:custGeom>
            <a:avLst/>
            <a:gdLst>
              <a:gd name="connsiteX0" fmla="*/ 306093 w 307329"/>
              <a:gd name="connsiteY0" fmla="*/ 7624 h 850341"/>
              <a:gd name="connsiteX1" fmla="*/ 3129 w 307329"/>
              <a:gd name="connsiteY1" fmla="*/ 844906 h 850341"/>
              <a:gd name="connsiteX2" fmla="*/ 146348 w 307329"/>
              <a:gd name="connsiteY2" fmla="*/ 371181 h 850341"/>
              <a:gd name="connsiteX3" fmla="*/ 113297 w 307329"/>
              <a:gd name="connsiteY3" fmla="*/ 426265 h 850341"/>
              <a:gd name="connsiteX4" fmla="*/ 306093 w 307329"/>
              <a:gd name="connsiteY4" fmla="*/ 7624 h 85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29" h="850341">
                <a:moveTo>
                  <a:pt x="306093" y="7624"/>
                </a:moveTo>
                <a:cubicBezTo>
                  <a:pt x="287732" y="77397"/>
                  <a:pt x="29753" y="784313"/>
                  <a:pt x="3129" y="844906"/>
                </a:cubicBezTo>
                <a:cubicBezTo>
                  <a:pt x="-23495" y="905499"/>
                  <a:pt x="127987" y="440954"/>
                  <a:pt x="146348" y="371181"/>
                </a:cubicBezTo>
                <a:cubicBezTo>
                  <a:pt x="164709" y="301408"/>
                  <a:pt x="94017" y="484104"/>
                  <a:pt x="113297" y="426265"/>
                </a:cubicBezTo>
                <a:cubicBezTo>
                  <a:pt x="132577" y="368426"/>
                  <a:pt x="324454" y="-62149"/>
                  <a:pt x="306093" y="7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 2245">
            <a:extLst>
              <a:ext uri="{FF2B5EF4-FFF2-40B4-BE49-F238E27FC236}">
                <a16:creationId xmlns:a16="http://schemas.microsoft.com/office/drawing/2014/main" id="{A27A7CAD-D55A-556C-18E2-D04EB645CFEA}"/>
              </a:ext>
            </a:extLst>
          </p:cNvPr>
          <p:cNvSpPr/>
          <p:nvPr/>
        </p:nvSpPr>
        <p:spPr>
          <a:xfrm>
            <a:off x="6874299" y="7492840"/>
            <a:ext cx="1137598" cy="1254362"/>
          </a:xfrm>
          <a:custGeom>
            <a:avLst/>
            <a:gdLst>
              <a:gd name="connsiteX0" fmla="*/ 16752 w 1137598"/>
              <a:gd name="connsiteY0" fmla="*/ 48206 h 1254362"/>
              <a:gd name="connsiteX1" fmla="*/ 71836 w 1137598"/>
              <a:gd name="connsiteY1" fmla="*/ 70240 h 1254362"/>
              <a:gd name="connsiteX2" fmla="*/ 479460 w 1137598"/>
              <a:gd name="connsiteY2" fmla="*/ 643117 h 1254362"/>
              <a:gd name="connsiteX3" fmla="*/ 369291 w 1137598"/>
              <a:gd name="connsiteY3" fmla="*/ 532948 h 1254362"/>
              <a:gd name="connsiteX4" fmla="*/ 837508 w 1137598"/>
              <a:gd name="connsiteY4" fmla="*/ 935064 h 1254362"/>
              <a:gd name="connsiteX5" fmla="*/ 1123947 w 1137598"/>
              <a:gd name="connsiteY5" fmla="*/ 1249044 h 1254362"/>
              <a:gd name="connsiteX6" fmla="*/ 1013778 w 1137598"/>
              <a:gd name="connsiteY6" fmla="*/ 1089300 h 1254362"/>
              <a:gd name="connsiteX7" fmla="*/ 347258 w 1137598"/>
              <a:gd name="connsiteY7" fmla="*/ 554982 h 1254362"/>
              <a:gd name="connsiteX8" fmla="*/ 369291 w 1137598"/>
              <a:gd name="connsiteY8" fmla="*/ 560490 h 1254362"/>
              <a:gd name="connsiteX9" fmla="*/ 259123 w 1137598"/>
              <a:gd name="connsiteY9" fmla="*/ 422779 h 1254362"/>
              <a:gd name="connsiteX10" fmla="*/ 16752 w 1137598"/>
              <a:gd name="connsiteY10" fmla="*/ 48206 h 125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7598" h="1254362">
                <a:moveTo>
                  <a:pt x="16752" y="48206"/>
                </a:moveTo>
                <a:cubicBezTo>
                  <a:pt x="-14463" y="-10551"/>
                  <a:pt x="-5282" y="-28912"/>
                  <a:pt x="71836" y="70240"/>
                </a:cubicBezTo>
                <a:cubicBezTo>
                  <a:pt x="148954" y="169392"/>
                  <a:pt x="429884" y="565999"/>
                  <a:pt x="479460" y="643117"/>
                </a:cubicBezTo>
                <a:cubicBezTo>
                  <a:pt x="529036" y="720235"/>
                  <a:pt x="309616" y="484290"/>
                  <a:pt x="369291" y="532948"/>
                </a:cubicBezTo>
                <a:cubicBezTo>
                  <a:pt x="428966" y="581606"/>
                  <a:pt x="711732" y="815715"/>
                  <a:pt x="837508" y="935064"/>
                </a:cubicBezTo>
                <a:cubicBezTo>
                  <a:pt x="963284" y="1054413"/>
                  <a:pt x="1094569" y="1223338"/>
                  <a:pt x="1123947" y="1249044"/>
                </a:cubicBezTo>
                <a:cubicBezTo>
                  <a:pt x="1153325" y="1274750"/>
                  <a:pt x="1143226" y="1204977"/>
                  <a:pt x="1013778" y="1089300"/>
                </a:cubicBezTo>
                <a:cubicBezTo>
                  <a:pt x="884330" y="973623"/>
                  <a:pt x="454673" y="643117"/>
                  <a:pt x="347258" y="554982"/>
                </a:cubicBezTo>
                <a:cubicBezTo>
                  <a:pt x="239843" y="466847"/>
                  <a:pt x="383980" y="582524"/>
                  <a:pt x="369291" y="560490"/>
                </a:cubicBezTo>
                <a:cubicBezTo>
                  <a:pt x="354602" y="538456"/>
                  <a:pt x="314207" y="508160"/>
                  <a:pt x="259123" y="422779"/>
                </a:cubicBezTo>
                <a:cubicBezTo>
                  <a:pt x="204039" y="337398"/>
                  <a:pt x="47967" y="106963"/>
                  <a:pt x="16752" y="48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 2246">
            <a:extLst>
              <a:ext uri="{FF2B5EF4-FFF2-40B4-BE49-F238E27FC236}">
                <a16:creationId xmlns:a16="http://schemas.microsoft.com/office/drawing/2014/main" id="{B845CC8D-1FE4-B8FC-AAD7-273BAB41BB07}"/>
              </a:ext>
            </a:extLst>
          </p:cNvPr>
          <p:cNvSpPr/>
          <p:nvPr/>
        </p:nvSpPr>
        <p:spPr>
          <a:xfrm>
            <a:off x="7414086" y="6435545"/>
            <a:ext cx="408672" cy="1469218"/>
          </a:xfrm>
          <a:custGeom>
            <a:avLst/>
            <a:gdLst>
              <a:gd name="connsiteX0" fmla="*/ 88401 w 408672"/>
              <a:gd name="connsiteY0" fmla="*/ 3814 h 1469218"/>
              <a:gd name="connsiteX1" fmla="*/ 44333 w 408672"/>
              <a:gd name="connsiteY1" fmla="*/ 697877 h 1469218"/>
              <a:gd name="connsiteX2" fmla="*/ 55350 w 408672"/>
              <a:gd name="connsiteY2" fmla="*/ 604233 h 1469218"/>
              <a:gd name="connsiteX3" fmla="*/ 182044 w 408672"/>
              <a:gd name="connsiteY3" fmla="*/ 1072450 h 1469218"/>
              <a:gd name="connsiteX4" fmla="*/ 126960 w 408672"/>
              <a:gd name="connsiteY4" fmla="*/ 940248 h 1469218"/>
              <a:gd name="connsiteX5" fmla="*/ 407890 w 408672"/>
              <a:gd name="connsiteY5" fmla="*/ 1469057 h 1469218"/>
              <a:gd name="connsiteX6" fmla="*/ 204078 w 408672"/>
              <a:gd name="connsiteY6" fmla="*/ 1000841 h 1469218"/>
              <a:gd name="connsiteX7" fmla="*/ 266 w 408672"/>
              <a:gd name="connsiteY7" fmla="*/ 1397448 h 1469218"/>
              <a:gd name="connsiteX8" fmla="*/ 160010 w 408672"/>
              <a:gd name="connsiteY8" fmla="*/ 945756 h 1469218"/>
              <a:gd name="connsiteX9" fmla="*/ 121451 w 408672"/>
              <a:gd name="connsiteY9" fmla="*/ 907197 h 1469218"/>
              <a:gd name="connsiteX10" fmla="*/ 38825 w 408672"/>
              <a:gd name="connsiteY10" fmla="*/ 438980 h 1469218"/>
              <a:gd name="connsiteX11" fmla="*/ 88401 w 408672"/>
              <a:gd name="connsiteY11" fmla="*/ 3814 h 146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8672" h="1469218">
                <a:moveTo>
                  <a:pt x="88401" y="3814"/>
                </a:moveTo>
                <a:cubicBezTo>
                  <a:pt x="89319" y="46963"/>
                  <a:pt x="49841" y="597807"/>
                  <a:pt x="44333" y="697877"/>
                </a:cubicBezTo>
                <a:cubicBezTo>
                  <a:pt x="38825" y="797947"/>
                  <a:pt x="32398" y="541804"/>
                  <a:pt x="55350" y="604233"/>
                </a:cubicBezTo>
                <a:cubicBezTo>
                  <a:pt x="78302" y="666662"/>
                  <a:pt x="170109" y="1016448"/>
                  <a:pt x="182044" y="1072450"/>
                </a:cubicBezTo>
                <a:cubicBezTo>
                  <a:pt x="193979" y="1128452"/>
                  <a:pt x="89319" y="874147"/>
                  <a:pt x="126960" y="940248"/>
                </a:cubicBezTo>
                <a:cubicBezTo>
                  <a:pt x="164601" y="1006349"/>
                  <a:pt x="395037" y="1458958"/>
                  <a:pt x="407890" y="1469057"/>
                </a:cubicBezTo>
                <a:cubicBezTo>
                  <a:pt x="420743" y="1479156"/>
                  <a:pt x="272015" y="1012776"/>
                  <a:pt x="204078" y="1000841"/>
                </a:cubicBezTo>
                <a:cubicBezTo>
                  <a:pt x="136141" y="988906"/>
                  <a:pt x="7611" y="1406629"/>
                  <a:pt x="266" y="1397448"/>
                </a:cubicBezTo>
                <a:cubicBezTo>
                  <a:pt x="-7079" y="1388267"/>
                  <a:pt x="139812" y="1027465"/>
                  <a:pt x="160010" y="945756"/>
                </a:cubicBezTo>
                <a:cubicBezTo>
                  <a:pt x="180208" y="864047"/>
                  <a:pt x="141648" y="991660"/>
                  <a:pt x="121451" y="907197"/>
                </a:cubicBezTo>
                <a:cubicBezTo>
                  <a:pt x="101254" y="822734"/>
                  <a:pt x="45251" y="583117"/>
                  <a:pt x="38825" y="438980"/>
                </a:cubicBezTo>
                <a:cubicBezTo>
                  <a:pt x="32399" y="294843"/>
                  <a:pt x="87483" y="-39335"/>
                  <a:pt x="88401" y="3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 2247">
            <a:extLst>
              <a:ext uri="{FF2B5EF4-FFF2-40B4-BE49-F238E27FC236}">
                <a16:creationId xmlns:a16="http://schemas.microsoft.com/office/drawing/2014/main" id="{5A97E8B0-7E85-1557-DB21-6EEF9ED4E9F2}"/>
              </a:ext>
            </a:extLst>
          </p:cNvPr>
          <p:cNvSpPr/>
          <p:nvPr/>
        </p:nvSpPr>
        <p:spPr>
          <a:xfrm>
            <a:off x="7838577" y="7795007"/>
            <a:ext cx="504494" cy="438762"/>
          </a:xfrm>
          <a:custGeom>
            <a:avLst/>
            <a:gdLst>
              <a:gd name="connsiteX0" fmla="*/ 10941 w 504494"/>
              <a:gd name="connsiteY0" fmla="*/ 10444 h 438762"/>
              <a:gd name="connsiteX1" fmla="*/ 55009 w 504494"/>
              <a:gd name="connsiteY1" fmla="*/ 49003 h 438762"/>
              <a:gd name="connsiteX2" fmla="*/ 501192 w 504494"/>
              <a:gd name="connsiteY2" fmla="*/ 434593 h 438762"/>
              <a:gd name="connsiteX3" fmla="*/ 269837 w 504494"/>
              <a:gd name="connsiteY3" fmla="*/ 263832 h 438762"/>
              <a:gd name="connsiteX4" fmla="*/ 297380 w 504494"/>
              <a:gd name="connsiteY4" fmla="*/ 274848 h 438762"/>
              <a:gd name="connsiteX5" fmla="*/ 10941 w 504494"/>
              <a:gd name="connsiteY5" fmla="*/ 10444 h 43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494" h="438762">
                <a:moveTo>
                  <a:pt x="10941" y="10444"/>
                </a:moveTo>
                <a:cubicBezTo>
                  <a:pt x="-29454" y="-27197"/>
                  <a:pt x="55009" y="49003"/>
                  <a:pt x="55009" y="49003"/>
                </a:cubicBezTo>
                <a:cubicBezTo>
                  <a:pt x="136717" y="119694"/>
                  <a:pt x="465387" y="398788"/>
                  <a:pt x="501192" y="434593"/>
                </a:cubicBezTo>
                <a:cubicBezTo>
                  <a:pt x="536997" y="470398"/>
                  <a:pt x="269837" y="263832"/>
                  <a:pt x="269837" y="263832"/>
                </a:cubicBezTo>
                <a:cubicBezTo>
                  <a:pt x="235868" y="237208"/>
                  <a:pt x="338693" y="317079"/>
                  <a:pt x="297380" y="274848"/>
                </a:cubicBezTo>
                <a:cubicBezTo>
                  <a:pt x="256067" y="232617"/>
                  <a:pt x="51336" y="48085"/>
                  <a:pt x="10941" y="10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 2249">
            <a:extLst>
              <a:ext uri="{FF2B5EF4-FFF2-40B4-BE49-F238E27FC236}">
                <a16:creationId xmlns:a16="http://schemas.microsoft.com/office/drawing/2014/main" id="{836B3F73-E8B2-D1D8-FB8C-1D96587E8AA2}"/>
              </a:ext>
            </a:extLst>
          </p:cNvPr>
          <p:cNvSpPr/>
          <p:nvPr/>
        </p:nvSpPr>
        <p:spPr>
          <a:xfrm>
            <a:off x="6720032" y="7180082"/>
            <a:ext cx="410814" cy="2133107"/>
          </a:xfrm>
          <a:custGeom>
            <a:avLst/>
            <a:gdLst>
              <a:gd name="connsiteX0" fmla="*/ 77456 w 410814"/>
              <a:gd name="connsiteY0" fmla="*/ 14094 h 2133107"/>
              <a:gd name="connsiteX1" fmla="*/ 37115 w 410814"/>
              <a:gd name="connsiteY1" fmla="*/ 1426036 h 2133107"/>
              <a:gd name="connsiteX2" fmla="*/ 50562 w 410814"/>
              <a:gd name="connsiteY2" fmla="*/ 1392418 h 2133107"/>
              <a:gd name="connsiteX3" fmla="*/ 400186 w 410814"/>
              <a:gd name="connsiteY3" fmla="*/ 2118559 h 2133107"/>
              <a:gd name="connsiteX4" fmla="*/ 292609 w 410814"/>
              <a:gd name="connsiteY4" fmla="*/ 1842894 h 2133107"/>
              <a:gd name="connsiteX5" fmla="*/ 10221 w 410814"/>
              <a:gd name="connsiteY5" fmla="*/ 1419312 h 2133107"/>
              <a:gd name="connsiteX6" fmla="*/ 57286 w 410814"/>
              <a:gd name="connsiteY6" fmla="*/ 585594 h 2133107"/>
              <a:gd name="connsiteX7" fmla="*/ 10221 w 410814"/>
              <a:gd name="connsiteY7" fmla="*/ 693171 h 2133107"/>
              <a:gd name="connsiteX8" fmla="*/ 77456 w 410814"/>
              <a:gd name="connsiteY8" fmla="*/ 14094 h 213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814" h="2133107">
                <a:moveTo>
                  <a:pt x="77456" y="14094"/>
                </a:moveTo>
                <a:cubicBezTo>
                  <a:pt x="81938" y="136238"/>
                  <a:pt x="37115" y="1426036"/>
                  <a:pt x="37115" y="1426036"/>
                </a:cubicBezTo>
                <a:cubicBezTo>
                  <a:pt x="32633" y="1655757"/>
                  <a:pt x="-9950" y="1276998"/>
                  <a:pt x="50562" y="1392418"/>
                </a:cubicBezTo>
                <a:cubicBezTo>
                  <a:pt x="111074" y="1507839"/>
                  <a:pt x="359845" y="2043480"/>
                  <a:pt x="400186" y="2118559"/>
                </a:cubicBezTo>
                <a:cubicBezTo>
                  <a:pt x="440527" y="2193638"/>
                  <a:pt x="357603" y="1959435"/>
                  <a:pt x="292609" y="1842894"/>
                </a:cubicBezTo>
                <a:cubicBezTo>
                  <a:pt x="227615" y="1726353"/>
                  <a:pt x="49441" y="1628862"/>
                  <a:pt x="10221" y="1419312"/>
                </a:cubicBezTo>
                <a:cubicBezTo>
                  <a:pt x="-28999" y="1209762"/>
                  <a:pt x="57286" y="706617"/>
                  <a:pt x="57286" y="585594"/>
                </a:cubicBezTo>
                <a:cubicBezTo>
                  <a:pt x="57286" y="464571"/>
                  <a:pt x="10221" y="785059"/>
                  <a:pt x="10221" y="693171"/>
                </a:cubicBezTo>
                <a:cubicBezTo>
                  <a:pt x="10221" y="601283"/>
                  <a:pt x="72974" y="-108050"/>
                  <a:pt x="77456" y="14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1" name="フリーフォーム 2250">
            <a:extLst>
              <a:ext uri="{FF2B5EF4-FFF2-40B4-BE49-F238E27FC236}">
                <a16:creationId xmlns:a16="http://schemas.microsoft.com/office/drawing/2014/main" id="{6ABAD952-6CE0-217C-F4C0-E9CA2D865806}"/>
              </a:ext>
            </a:extLst>
          </p:cNvPr>
          <p:cNvSpPr/>
          <p:nvPr/>
        </p:nvSpPr>
        <p:spPr>
          <a:xfrm>
            <a:off x="3024295" y="1278274"/>
            <a:ext cx="2207103" cy="1824127"/>
          </a:xfrm>
          <a:custGeom>
            <a:avLst/>
            <a:gdLst>
              <a:gd name="connsiteX0" fmla="*/ 1764452 w 2207103"/>
              <a:gd name="connsiteY0" fmla="*/ 1886 h 1824127"/>
              <a:gd name="connsiteX1" fmla="*/ 558798 w 2207103"/>
              <a:gd name="connsiteY1" fmla="*/ 476019 h 1824127"/>
              <a:gd name="connsiteX2" fmla="*/ 795865 w 2207103"/>
              <a:gd name="connsiteY2" fmla="*/ 448926 h 1824127"/>
              <a:gd name="connsiteX3" fmla="*/ 16932 w 2207103"/>
              <a:gd name="connsiteY3" fmla="*/ 1349779 h 1824127"/>
              <a:gd name="connsiteX4" fmla="*/ 240452 w 2207103"/>
              <a:gd name="connsiteY4" fmla="*/ 1166899 h 1824127"/>
              <a:gd name="connsiteX5" fmla="*/ 10158 w 2207103"/>
              <a:gd name="connsiteY5" fmla="*/ 1823913 h 1824127"/>
              <a:gd name="connsiteX6" fmla="*/ 260772 w 2207103"/>
              <a:gd name="connsiteY6" fmla="*/ 1241406 h 1824127"/>
              <a:gd name="connsiteX7" fmla="*/ 247225 w 2207103"/>
              <a:gd name="connsiteY7" fmla="*/ 1431059 h 1824127"/>
              <a:gd name="connsiteX8" fmla="*/ 938105 w 2207103"/>
              <a:gd name="connsiteY8" fmla="*/ 611486 h 1824127"/>
              <a:gd name="connsiteX9" fmla="*/ 579118 w 2207103"/>
              <a:gd name="connsiteY9" fmla="*/ 1214313 h 1824127"/>
              <a:gd name="connsiteX10" fmla="*/ 1459652 w 2207103"/>
              <a:gd name="connsiteY10" fmla="*/ 347326 h 1824127"/>
              <a:gd name="connsiteX11" fmla="*/ 1330958 w 2207103"/>
              <a:gd name="connsiteY11" fmla="*/ 469246 h 1824127"/>
              <a:gd name="connsiteX12" fmla="*/ 2204718 w 2207103"/>
              <a:gd name="connsiteY12" fmla="*/ 62846 h 1824127"/>
              <a:gd name="connsiteX13" fmla="*/ 1595118 w 2207103"/>
              <a:gd name="connsiteY13" fmla="*/ 299913 h 1824127"/>
              <a:gd name="connsiteX14" fmla="*/ 1764452 w 2207103"/>
              <a:gd name="connsiteY14" fmla="*/ 1886 h 182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7103" h="1824127">
                <a:moveTo>
                  <a:pt x="1764452" y="1886"/>
                </a:moveTo>
                <a:cubicBezTo>
                  <a:pt x="1591732" y="31237"/>
                  <a:pt x="720229" y="401512"/>
                  <a:pt x="558798" y="476019"/>
                </a:cubicBezTo>
                <a:cubicBezTo>
                  <a:pt x="397367" y="550526"/>
                  <a:pt x="886176" y="303299"/>
                  <a:pt x="795865" y="448926"/>
                </a:cubicBezTo>
                <a:cubicBezTo>
                  <a:pt x="705554" y="594553"/>
                  <a:pt x="109501" y="1230117"/>
                  <a:pt x="16932" y="1349779"/>
                </a:cubicBezTo>
                <a:cubicBezTo>
                  <a:pt x="-75637" y="1469441"/>
                  <a:pt x="241581" y="1087877"/>
                  <a:pt x="240452" y="1166899"/>
                </a:cubicBezTo>
                <a:cubicBezTo>
                  <a:pt x="239323" y="1245921"/>
                  <a:pt x="6771" y="1811495"/>
                  <a:pt x="10158" y="1823913"/>
                </a:cubicBezTo>
                <a:cubicBezTo>
                  <a:pt x="13545" y="1836331"/>
                  <a:pt x="221261" y="1306882"/>
                  <a:pt x="260772" y="1241406"/>
                </a:cubicBezTo>
                <a:cubicBezTo>
                  <a:pt x="300283" y="1175930"/>
                  <a:pt x="134336" y="1536046"/>
                  <a:pt x="247225" y="1431059"/>
                </a:cubicBezTo>
                <a:cubicBezTo>
                  <a:pt x="360114" y="1326072"/>
                  <a:pt x="882790" y="647610"/>
                  <a:pt x="938105" y="611486"/>
                </a:cubicBezTo>
                <a:cubicBezTo>
                  <a:pt x="993420" y="575362"/>
                  <a:pt x="492194" y="1258340"/>
                  <a:pt x="579118" y="1214313"/>
                </a:cubicBezTo>
                <a:cubicBezTo>
                  <a:pt x="666042" y="1170286"/>
                  <a:pt x="1334345" y="471504"/>
                  <a:pt x="1459652" y="347326"/>
                </a:cubicBezTo>
                <a:cubicBezTo>
                  <a:pt x="1584959" y="223148"/>
                  <a:pt x="1206780" y="516659"/>
                  <a:pt x="1330958" y="469246"/>
                </a:cubicBezTo>
                <a:cubicBezTo>
                  <a:pt x="1455136" y="421833"/>
                  <a:pt x="2160691" y="91068"/>
                  <a:pt x="2204718" y="62846"/>
                </a:cubicBezTo>
                <a:cubicBezTo>
                  <a:pt x="2248745" y="34624"/>
                  <a:pt x="1669625" y="304428"/>
                  <a:pt x="1595118" y="299913"/>
                </a:cubicBezTo>
                <a:cubicBezTo>
                  <a:pt x="1520611" y="295398"/>
                  <a:pt x="1937172" y="-27465"/>
                  <a:pt x="1764452" y="18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2" name="フリーフォーム 2251">
            <a:extLst>
              <a:ext uri="{FF2B5EF4-FFF2-40B4-BE49-F238E27FC236}">
                <a16:creationId xmlns:a16="http://schemas.microsoft.com/office/drawing/2014/main" id="{489AC435-F244-37B2-2AF6-A67EB6208CE9}"/>
              </a:ext>
            </a:extLst>
          </p:cNvPr>
          <p:cNvSpPr/>
          <p:nvPr/>
        </p:nvSpPr>
        <p:spPr>
          <a:xfrm>
            <a:off x="4216139" y="1204817"/>
            <a:ext cx="2773682" cy="917452"/>
          </a:xfrm>
          <a:custGeom>
            <a:avLst/>
            <a:gdLst>
              <a:gd name="connsiteX0" fmla="*/ 525194 w 2773682"/>
              <a:gd name="connsiteY0" fmla="*/ 836 h 917452"/>
              <a:gd name="connsiteX1" fmla="*/ 1459914 w 2773682"/>
              <a:gd name="connsiteY1" fmla="*/ 82116 h 917452"/>
              <a:gd name="connsiteX2" fmla="*/ 2001781 w 2773682"/>
              <a:gd name="connsiteY2" fmla="*/ 271770 h 917452"/>
              <a:gd name="connsiteX3" fmla="*/ 1913728 w 2773682"/>
              <a:gd name="connsiteY3" fmla="*/ 190490 h 917452"/>
              <a:gd name="connsiteX4" fmla="*/ 2740074 w 2773682"/>
              <a:gd name="connsiteY4" fmla="*/ 888143 h 917452"/>
              <a:gd name="connsiteX5" fmla="*/ 2570741 w 2773682"/>
              <a:gd name="connsiteY5" fmla="*/ 766223 h 917452"/>
              <a:gd name="connsiteX6" fmla="*/ 2177888 w 2773682"/>
              <a:gd name="connsiteY6" fmla="*/ 576570 h 917452"/>
              <a:gd name="connsiteX7" fmla="*/ 2469141 w 2773682"/>
              <a:gd name="connsiteY7" fmla="*/ 861050 h 917452"/>
              <a:gd name="connsiteX8" fmla="*/ 1608928 w 2773682"/>
              <a:gd name="connsiteY8" fmla="*/ 339503 h 917452"/>
              <a:gd name="connsiteX9" fmla="*/ 1798581 w 2773682"/>
              <a:gd name="connsiteY9" fmla="*/ 468196 h 917452"/>
              <a:gd name="connsiteX10" fmla="*/ 687754 w 2773682"/>
              <a:gd name="connsiteY10" fmla="*/ 353050 h 917452"/>
              <a:gd name="connsiteX11" fmla="*/ 1480234 w 2773682"/>
              <a:gd name="connsiteY11" fmla="*/ 441103 h 917452"/>
              <a:gd name="connsiteX12" fmla="*/ 829994 w 2773682"/>
              <a:gd name="connsiteY12" fmla="*/ 204036 h 917452"/>
              <a:gd name="connsiteX13" fmla="*/ 1358314 w 2773682"/>
              <a:gd name="connsiteY13" fmla="*/ 278543 h 917452"/>
              <a:gd name="connsiteX14" fmla="*/ 775808 w 2773682"/>
              <a:gd name="connsiteY14" fmla="*/ 136303 h 917452"/>
              <a:gd name="connsiteX15" fmla="*/ 3648 w 2773682"/>
              <a:gd name="connsiteY15" fmla="*/ 508836 h 917452"/>
              <a:gd name="connsiteX16" fmla="*/ 477781 w 2773682"/>
              <a:gd name="connsiteY16" fmla="*/ 149850 h 917452"/>
              <a:gd name="connsiteX17" fmla="*/ 308448 w 2773682"/>
              <a:gd name="connsiteY17" fmla="*/ 183716 h 917452"/>
              <a:gd name="connsiteX18" fmla="*/ 735168 w 2773682"/>
              <a:gd name="connsiteY18" fmla="*/ 48250 h 917452"/>
              <a:gd name="connsiteX19" fmla="*/ 525194 w 2773682"/>
              <a:gd name="connsiteY19" fmla="*/ 836 h 91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73682" h="917452">
                <a:moveTo>
                  <a:pt x="525194" y="836"/>
                </a:moveTo>
                <a:cubicBezTo>
                  <a:pt x="645985" y="6480"/>
                  <a:pt x="1213816" y="36960"/>
                  <a:pt x="1459914" y="82116"/>
                </a:cubicBezTo>
                <a:cubicBezTo>
                  <a:pt x="1706012" y="127272"/>
                  <a:pt x="1926145" y="253708"/>
                  <a:pt x="2001781" y="271770"/>
                </a:cubicBezTo>
                <a:cubicBezTo>
                  <a:pt x="2077417" y="289832"/>
                  <a:pt x="1913728" y="190490"/>
                  <a:pt x="1913728" y="190490"/>
                </a:cubicBezTo>
                <a:lnTo>
                  <a:pt x="2740074" y="888143"/>
                </a:lnTo>
                <a:cubicBezTo>
                  <a:pt x="2849576" y="984098"/>
                  <a:pt x="2664439" y="818152"/>
                  <a:pt x="2570741" y="766223"/>
                </a:cubicBezTo>
                <a:cubicBezTo>
                  <a:pt x="2477043" y="714294"/>
                  <a:pt x="2194821" y="560766"/>
                  <a:pt x="2177888" y="576570"/>
                </a:cubicBezTo>
                <a:cubicBezTo>
                  <a:pt x="2160955" y="592375"/>
                  <a:pt x="2563968" y="900561"/>
                  <a:pt x="2469141" y="861050"/>
                </a:cubicBezTo>
                <a:cubicBezTo>
                  <a:pt x="2374314" y="821539"/>
                  <a:pt x="1720688" y="404979"/>
                  <a:pt x="1608928" y="339503"/>
                </a:cubicBezTo>
                <a:cubicBezTo>
                  <a:pt x="1497168" y="274027"/>
                  <a:pt x="1952110" y="465938"/>
                  <a:pt x="1798581" y="468196"/>
                </a:cubicBezTo>
                <a:cubicBezTo>
                  <a:pt x="1645052" y="470454"/>
                  <a:pt x="740812" y="357565"/>
                  <a:pt x="687754" y="353050"/>
                </a:cubicBezTo>
                <a:cubicBezTo>
                  <a:pt x="634696" y="348535"/>
                  <a:pt x="1456527" y="465939"/>
                  <a:pt x="1480234" y="441103"/>
                </a:cubicBezTo>
                <a:cubicBezTo>
                  <a:pt x="1503941" y="416267"/>
                  <a:pt x="850314" y="231129"/>
                  <a:pt x="829994" y="204036"/>
                </a:cubicBezTo>
                <a:cubicBezTo>
                  <a:pt x="809674" y="176943"/>
                  <a:pt x="1367345" y="289832"/>
                  <a:pt x="1358314" y="278543"/>
                </a:cubicBezTo>
                <a:cubicBezTo>
                  <a:pt x="1349283" y="267254"/>
                  <a:pt x="1001586" y="97921"/>
                  <a:pt x="775808" y="136303"/>
                </a:cubicBezTo>
                <a:cubicBezTo>
                  <a:pt x="550030" y="174685"/>
                  <a:pt x="53319" y="506578"/>
                  <a:pt x="3648" y="508836"/>
                </a:cubicBezTo>
                <a:cubicBezTo>
                  <a:pt x="-46023" y="511094"/>
                  <a:pt x="426981" y="204037"/>
                  <a:pt x="477781" y="149850"/>
                </a:cubicBezTo>
                <a:cubicBezTo>
                  <a:pt x="528581" y="95663"/>
                  <a:pt x="265550" y="200649"/>
                  <a:pt x="308448" y="183716"/>
                </a:cubicBezTo>
                <a:cubicBezTo>
                  <a:pt x="351346" y="166783"/>
                  <a:pt x="701301" y="77601"/>
                  <a:pt x="735168" y="48250"/>
                </a:cubicBezTo>
                <a:cubicBezTo>
                  <a:pt x="769035" y="18899"/>
                  <a:pt x="404403" y="-4808"/>
                  <a:pt x="525194" y="8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3" name="フリーフォーム 2252">
            <a:extLst>
              <a:ext uri="{FF2B5EF4-FFF2-40B4-BE49-F238E27FC236}">
                <a16:creationId xmlns:a16="http://schemas.microsoft.com/office/drawing/2014/main" id="{87BA5834-4336-6527-8FA8-3F8EFD36EB5C}"/>
              </a:ext>
            </a:extLst>
          </p:cNvPr>
          <p:cNvSpPr/>
          <p:nvPr/>
        </p:nvSpPr>
        <p:spPr>
          <a:xfrm>
            <a:off x="2867628" y="2327416"/>
            <a:ext cx="803834" cy="2600348"/>
          </a:xfrm>
          <a:custGeom>
            <a:avLst/>
            <a:gdLst>
              <a:gd name="connsiteX0" fmla="*/ 803519 w 803834"/>
              <a:gd name="connsiteY0" fmla="*/ 436104 h 2600348"/>
              <a:gd name="connsiteX1" fmla="*/ 390345 w 803834"/>
              <a:gd name="connsiteY1" fmla="*/ 1377597 h 2600348"/>
              <a:gd name="connsiteX2" fmla="*/ 397119 w 803834"/>
              <a:gd name="connsiteY2" fmla="*/ 1147304 h 2600348"/>
              <a:gd name="connsiteX3" fmla="*/ 207465 w 803834"/>
              <a:gd name="connsiteY3" fmla="*/ 2251357 h 2600348"/>
              <a:gd name="connsiteX4" fmla="*/ 261652 w 803834"/>
              <a:gd name="connsiteY4" fmla="*/ 2054931 h 2600348"/>
              <a:gd name="connsiteX5" fmla="*/ 24585 w 803834"/>
              <a:gd name="connsiteY5" fmla="*/ 2590024 h 2600348"/>
              <a:gd name="connsiteX6" fmla="*/ 65225 w 803834"/>
              <a:gd name="connsiteY6" fmla="*/ 2413917 h 2600348"/>
              <a:gd name="connsiteX7" fmla="*/ 38132 w 803834"/>
              <a:gd name="connsiteY7" fmla="*/ 2488424 h 2600348"/>
              <a:gd name="connsiteX8" fmla="*/ 31359 w 803834"/>
              <a:gd name="connsiteY8" fmla="*/ 856051 h 2600348"/>
              <a:gd name="connsiteX9" fmla="*/ 31359 w 803834"/>
              <a:gd name="connsiteY9" fmla="*/ 1005064 h 2600348"/>
              <a:gd name="connsiteX10" fmla="*/ 451305 w 803834"/>
              <a:gd name="connsiteY10" fmla="*/ 16157 h 2600348"/>
              <a:gd name="connsiteX11" fmla="*/ 349705 w 803834"/>
              <a:gd name="connsiteY11" fmla="*/ 402237 h 2600348"/>
              <a:gd name="connsiteX12" fmla="*/ 349705 w 803834"/>
              <a:gd name="connsiteY12" fmla="*/ 551251 h 2600348"/>
              <a:gd name="connsiteX13" fmla="*/ 729012 w 803834"/>
              <a:gd name="connsiteY13" fmla="*/ 178717 h 2600348"/>
              <a:gd name="connsiteX14" fmla="*/ 315839 w 803834"/>
              <a:gd name="connsiteY14" fmla="*/ 991517 h 2600348"/>
              <a:gd name="connsiteX15" fmla="*/ 803519 w 803834"/>
              <a:gd name="connsiteY15" fmla="*/ 436104 h 260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3834" h="2600348">
                <a:moveTo>
                  <a:pt x="803519" y="436104"/>
                </a:moveTo>
                <a:cubicBezTo>
                  <a:pt x="815937" y="500451"/>
                  <a:pt x="458078" y="1259064"/>
                  <a:pt x="390345" y="1377597"/>
                </a:cubicBezTo>
                <a:cubicBezTo>
                  <a:pt x="322612" y="1496130"/>
                  <a:pt x="427599" y="1001677"/>
                  <a:pt x="397119" y="1147304"/>
                </a:cubicBezTo>
                <a:cubicBezTo>
                  <a:pt x="366639" y="1292931"/>
                  <a:pt x="230043" y="2100086"/>
                  <a:pt x="207465" y="2251357"/>
                </a:cubicBezTo>
                <a:cubicBezTo>
                  <a:pt x="184887" y="2402628"/>
                  <a:pt x="292132" y="1998487"/>
                  <a:pt x="261652" y="2054931"/>
                </a:cubicBezTo>
                <a:cubicBezTo>
                  <a:pt x="231172" y="2111375"/>
                  <a:pt x="57323" y="2530193"/>
                  <a:pt x="24585" y="2590024"/>
                </a:cubicBezTo>
                <a:cubicBezTo>
                  <a:pt x="-8153" y="2649855"/>
                  <a:pt x="62967" y="2430850"/>
                  <a:pt x="65225" y="2413917"/>
                </a:cubicBezTo>
                <a:cubicBezTo>
                  <a:pt x="67483" y="2396984"/>
                  <a:pt x="43776" y="2748068"/>
                  <a:pt x="38132" y="2488424"/>
                </a:cubicBezTo>
                <a:cubicBezTo>
                  <a:pt x="32488" y="2228780"/>
                  <a:pt x="32488" y="1103278"/>
                  <a:pt x="31359" y="856051"/>
                </a:cubicBezTo>
                <a:cubicBezTo>
                  <a:pt x="30230" y="608824"/>
                  <a:pt x="-38632" y="1145046"/>
                  <a:pt x="31359" y="1005064"/>
                </a:cubicBezTo>
                <a:cubicBezTo>
                  <a:pt x="101350" y="865082"/>
                  <a:pt x="398247" y="116628"/>
                  <a:pt x="451305" y="16157"/>
                </a:cubicBezTo>
                <a:cubicBezTo>
                  <a:pt x="504363" y="-84314"/>
                  <a:pt x="366638" y="313055"/>
                  <a:pt x="349705" y="402237"/>
                </a:cubicBezTo>
                <a:cubicBezTo>
                  <a:pt x="332772" y="491419"/>
                  <a:pt x="286487" y="588504"/>
                  <a:pt x="349705" y="551251"/>
                </a:cubicBezTo>
                <a:cubicBezTo>
                  <a:pt x="412923" y="513998"/>
                  <a:pt x="734656" y="105339"/>
                  <a:pt x="729012" y="178717"/>
                </a:cubicBezTo>
                <a:cubicBezTo>
                  <a:pt x="723368" y="252095"/>
                  <a:pt x="307937" y="945233"/>
                  <a:pt x="315839" y="991517"/>
                </a:cubicBezTo>
                <a:cubicBezTo>
                  <a:pt x="323741" y="1037801"/>
                  <a:pt x="791101" y="371757"/>
                  <a:pt x="803519" y="4361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4" name="フリーフォーム 2253">
            <a:extLst>
              <a:ext uri="{FF2B5EF4-FFF2-40B4-BE49-F238E27FC236}">
                <a16:creationId xmlns:a16="http://schemas.microsoft.com/office/drawing/2014/main" id="{64897A94-7BDB-EBDC-D021-2A27FCBF851C}"/>
              </a:ext>
            </a:extLst>
          </p:cNvPr>
          <p:cNvSpPr/>
          <p:nvPr/>
        </p:nvSpPr>
        <p:spPr>
          <a:xfrm>
            <a:off x="2898945" y="4334439"/>
            <a:ext cx="926393" cy="2607422"/>
          </a:xfrm>
          <a:custGeom>
            <a:avLst/>
            <a:gdLst>
              <a:gd name="connsiteX0" fmla="*/ 42 w 926393"/>
              <a:gd name="connsiteY0" fmla="*/ 400121 h 2607422"/>
              <a:gd name="connsiteX1" fmla="*/ 94868 w 926393"/>
              <a:gd name="connsiteY1" fmla="*/ 1294201 h 2607422"/>
              <a:gd name="connsiteX2" fmla="*/ 54228 w 926393"/>
              <a:gd name="connsiteY2" fmla="*/ 1226468 h 2607422"/>
              <a:gd name="connsiteX3" fmla="*/ 474175 w 926393"/>
              <a:gd name="connsiteY3" fmla="*/ 2086681 h 2607422"/>
              <a:gd name="connsiteX4" fmla="*/ 548682 w 926393"/>
              <a:gd name="connsiteY4" fmla="*/ 2032494 h 2607422"/>
              <a:gd name="connsiteX5" fmla="*/ 894122 w 926393"/>
              <a:gd name="connsiteY5" fmla="*/ 2567588 h 2607422"/>
              <a:gd name="connsiteX6" fmla="*/ 867028 w 926393"/>
              <a:gd name="connsiteY6" fmla="*/ 2472761 h 2607422"/>
              <a:gd name="connsiteX7" fmla="*/ 501268 w 926393"/>
              <a:gd name="connsiteY7" fmla="*/ 1714148 h 2607422"/>
              <a:gd name="connsiteX8" fmla="*/ 582548 w 926393"/>
              <a:gd name="connsiteY8" fmla="*/ 1937668 h 2607422"/>
              <a:gd name="connsiteX9" fmla="*/ 257428 w 926393"/>
              <a:gd name="connsiteY9" fmla="*/ 975854 h 2607422"/>
              <a:gd name="connsiteX10" fmla="*/ 291295 w 926393"/>
              <a:gd name="connsiteY10" fmla="*/ 1206148 h 2607422"/>
              <a:gd name="connsiteX11" fmla="*/ 210015 w 926393"/>
              <a:gd name="connsiteY11" fmla="*/ 711694 h 2607422"/>
              <a:gd name="connsiteX12" fmla="*/ 121962 w 926393"/>
              <a:gd name="connsiteY12" fmla="*/ 494 h 2607422"/>
              <a:gd name="connsiteX13" fmla="*/ 108415 w 926393"/>
              <a:gd name="connsiteY13" fmla="*/ 596548 h 2607422"/>
              <a:gd name="connsiteX14" fmla="*/ 42 w 926393"/>
              <a:gd name="connsiteY14" fmla="*/ 400121 h 260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6393" h="2607422">
                <a:moveTo>
                  <a:pt x="42" y="400121"/>
                </a:moveTo>
                <a:cubicBezTo>
                  <a:pt x="-2216" y="516396"/>
                  <a:pt x="85837" y="1156476"/>
                  <a:pt x="94868" y="1294201"/>
                </a:cubicBezTo>
                <a:cubicBezTo>
                  <a:pt x="103899" y="1431926"/>
                  <a:pt x="-8990" y="1094388"/>
                  <a:pt x="54228" y="1226468"/>
                </a:cubicBezTo>
                <a:cubicBezTo>
                  <a:pt x="117446" y="1358548"/>
                  <a:pt x="391766" y="1952343"/>
                  <a:pt x="474175" y="2086681"/>
                </a:cubicBezTo>
                <a:cubicBezTo>
                  <a:pt x="556584" y="2221019"/>
                  <a:pt x="478691" y="1952343"/>
                  <a:pt x="548682" y="2032494"/>
                </a:cubicBezTo>
                <a:cubicBezTo>
                  <a:pt x="618673" y="2112645"/>
                  <a:pt x="841064" y="2494210"/>
                  <a:pt x="894122" y="2567588"/>
                </a:cubicBezTo>
                <a:cubicBezTo>
                  <a:pt x="947180" y="2640966"/>
                  <a:pt x="932504" y="2615001"/>
                  <a:pt x="867028" y="2472761"/>
                </a:cubicBezTo>
                <a:cubicBezTo>
                  <a:pt x="801552" y="2330521"/>
                  <a:pt x="548681" y="1803330"/>
                  <a:pt x="501268" y="1714148"/>
                </a:cubicBezTo>
                <a:cubicBezTo>
                  <a:pt x="453855" y="1624966"/>
                  <a:pt x="623188" y="2060717"/>
                  <a:pt x="582548" y="1937668"/>
                </a:cubicBezTo>
                <a:cubicBezTo>
                  <a:pt x="541908" y="1814619"/>
                  <a:pt x="305970" y="1097774"/>
                  <a:pt x="257428" y="975854"/>
                </a:cubicBezTo>
                <a:cubicBezTo>
                  <a:pt x="208886" y="853934"/>
                  <a:pt x="299197" y="1250175"/>
                  <a:pt x="291295" y="1206148"/>
                </a:cubicBezTo>
                <a:cubicBezTo>
                  <a:pt x="283393" y="1162121"/>
                  <a:pt x="238237" y="912636"/>
                  <a:pt x="210015" y="711694"/>
                </a:cubicBezTo>
                <a:cubicBezTo>
                  <a:pt x="181793" y="510752"/>
                  <a:pt x="138895" y="19685"/>
                  <a:pt x="121962" y="494"/>
                </a:cubicBezTo>
                <a:cubicBezTo>
                  <a:pt x="105029" y="-18697"/>
                  <a:pt x="125348" y="526557"/>
                  <a:pt x="108415" y="596548"/>
                </a:cubicBezTo>
                <a:cubicBezTo>
                  <a:pt x="91482" y="666539"/>
                  <a:pt x="2300" y="283846"/>
                  <a:pt x="42" y="4001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5" name="フリーフォーム 2254">
            <a:extLst>
              <a:ext uri="{FF2B5EF4-FFF2-40B4-BE49-F238E27FC236}">
                <a16:creationId xmlns:a16="http://schemas.microsoft.com/office/drawing/2014/main" id="{1797EBCB-1C6E-6F2D-E606-D4DB1C6FBF97}"/>
              </a:ext>
            </a:extLst>
          </p:cNvPr>
          <p:cNvSpPr/>
          <p:nvPr/>
        </p:nvSpPr>
        <p:spPr>
          <a:xfrm>
            <a:off x="3370613" y="6317163"/>
            <a:ext cx="2848481" cy="996556"/>
          </a:xfrm>
          <a:custGeom>
            <a:avLst/>
            <a:gdLst>
              <a:gd name="connsiteX0" fmla="*/ 219254 w 2848481"/>
              <a:gd name="connsiteY0" fmla="*/ 2357 h 996556"/>
              <a:gd name="connsiteX1" fmla="*/ 1038827 w 2848481"/>
              <a:gd name="connsiteY1" fmla="*/ 598410 h 996556"/>
              <a:gd name="connsiteX2" fmla="*/ 1072694 w 2848481"/>
              <a:gd name="connsiteY2" fmla="*/ 544224 h 996556"/>
              <a:gd name="connsiteX3" fmla="*/ 1865174 w 2848481"/>
              <a:gd name="connsiteY3" fmla="*/ 821930 h 996556"/>
              <a:gd name="connsiteX4" fmla="*/ 2840534 w 2848481"/>
              <a:gd name="connsiteY4" fmla="*/ 903210 h 996556"/>
              <a:gd name="connsiteX5" fmla="*/ 2352854 w 2848481"/>
              <a:gd name="connsiteY5" fmla="*/ 923530 h 996556"/>
              <a:gd name="connsiteX6" fmla="*/ 1384267 w 2848481"/>
              <a:gd name="connsiteY6" fmla="*/ 943850 h 996556"/>
              <a:gd name="connsiteX7" fmla="*/ 1560374 w 2848481"/>
              <a:gd name="connsiteY7" fmla="*/ 977717 h 996556"/>
              <a:gd name="connsiteX8" fmla="*/ 293760 w 2848481"/>
              <a:gd name="connsiteY8" fmla="*/ 618730 h 996556"/>
              <a:gd name="connsiteX9" fmla="*/ 808534 w 2848481"/>
              <a:gd name="connsiteY9" fmla="*/ 720330 h 996556"/>
              <a:gd name="connsiteX10" fmla="*/ 2507 w 2848481"/>
              <a:gd name="connsiteY10" fmla="*/ 178464 h 996556"/>
              <a:gd name="connsiteX11" fmla="*/ 544374 w 2848481"/>
              <a:gd name="connsiteY11" fmla="*/ 381664 h 996556"/>
              <a:gd name="connsiteX12" fmla="*/ 219254 w 2848481"/>
              <a:gd name="connsiteY12" fmla="*/ 2357 h 99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8481" h="996556">
                <a:moveTo>
                  <a:pt x="219254" y="2357"/>
                </a:moveTo>
                <a:cubicBezTo>
                  <a:pt x="301663" y="38481"/>
                  <a:pt x="896587" y="508099"/>
                  <a:pt x="1038827" y="598410"/>
                </a:cubicBezTo>
                <a:cubicBezTo>
                  <a:pt x="1181067" y="688721"/>
                  <a:pt x="934970" y="506971"/>
                  <a:pt x="1072694" y="544224"/>
                </a:cubicBezTo>
                <a:cubicBezTo>
                  <a:pt x="1210418" y="581477"/>
                  <a:pt x="1570534" y="762099"/>
                  <a:pt x="1865174" y="821930"/>
                </a:cubicBezTo>
                <a:cubicBezTo>
                  <a:pt x="2159814" y="881761"/>
                  <a:pt x="2759254" y="886277"/>
                  <a:pt x="2840534" y="903210"/>
                </a:cubicBezTo>
                <a:cubicBezTo>
                  <a:pt x="2921814" y="920143"/>
                  <a:pt x="2352854" y="923530"/>
                  <a:pt x="2352854" y="923530"/>
                </a:cubicBezTo>
                <a:lnTo>
                  <a:pt x="1384267" y="943850"/>
                </a:lnTo>
                <a:cubicBezTo>
                  <a:pt x="1252187" y="952881"/>
                  <a:pt x="1742125" y="1031904"/>
                  <a:pt x="1560374" y="977717"/>
                </a:cubicBezTo>
                <a:cubicBezTo>
                  <a:pt x="1378623" y="923530"/>
                  <a:pt x="419067" y="661628"/>
                  <a:pt x="293760" y="618730"/>
                </a:cubicBezTo>
                <a:cubicBezTo>
                  <a:pt x="168453" y="575832"/>
                  <a:pt x="857076" y="793708"/>
                  <a:pt x="808534" y="720330"/>
                </a:cubicBezTo>
                <a:cubicBezTo>
                  <a:pt x="759992" y="646952"/>
                  <a:pt x="46534" y="234908"/>
                  <a:pt x="2507" y="178464"/>
                </a:cubicBezTo>
                <a:cubicBezTo>
                  <a:pt x="-41520" y="122020"/>
                  <a:pt x="508250" y="406500"/>
                  <a:pt x="544374" y="381664"/>
                </a:cubicBezTo>
                <a:cubicBezTo>
                  <a:pt x="580498" y="356828"/>
                  <a:pt x="136845" y="-33767"/>
                  <a:pt x="219254" y="23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6" name="フリーフォーム 2255">
            <a:extLst>
              <a:ext uri="{FF2B5EF4-FFF2-40B4-BE49-F238E27FC236}">
                <a16:creationId xmlns:a16="http://schemas.microsoft.com/office/drawing/2014/main" id="{C07A5FDD-A2AF-49D0-77C1-544E794F2F4D}"/>
              </a:ext>
            </a:extLst>
          </p:cNvPr>
          <p:cNvSpPr/>
          <p:nvPr/>
        </p:nvSpPr>
        <p:spPr>
          <a:xfrm>
            <a:off x="5017277" y="6738152"/>
            <a:ext cx="2377076" cy="631971"/>
          </a:xfrm>
          <a:custGeom>
            <a:avLst/>
            <a:gdLst>
              <a:gd name="connsiteX0" fmla="*/ 320110 w 2377076"/>
              <a:gd name="connsiteY0" fmla="*/ 421261 h 631971"/>
              <a:gd name="connsiteX1" fmla="*/ 1607043 w 2377076"/>
              <a:gd name="connsiteY1" fmla="*/ 218061 h 631971"/>
              <a:gd name="connsiteX2" fmla="*/ 929710 w 2377076"/>
              <a:gd name="connsiteY2" fmla="*/ 272248 h 631971"/>
              <a:gd name="connsiteX3" fmla="*/ 2033763 w 2377076"/>
              <a:gd name="connsiteY3" fmla="*/ 1315 h 631971"/>
              <a:gd name="connsiteX4" fmla="*/ 1756056 w 2377076"/>
              <a:gd name="connsiteY4" fmla="*/ 163875 h 631971"/>
              <a:gd name="connsiteX5" fmla="*/ 2372430 w 2377076"/>
              <a:gd name="connsiteY5" fmla="*/ 41955 h 631971"/>
              <a:gd name="connsiteX6" fmla="*/ 1369976 w 2377076"/>
              <a:gd name="connsiteY6" fmla="*/ 516088 h 631971"/>
              <a:gd name="connsiteX7" fmla="*/ 1844110 w 2377076"/>
              <a:gd name="connsiteY7" fmla="*/ 380621 h 631971"/>
              <a:gd name="connsiteX8" fmla="*/ 299790 w 2377076"/>
              <a:gd name="connsiteY8" fmla="*/ 617688 h 631971"/>
              <a:gd name="connsiteX9" fmla="*/ 733283 w 2377076"/>
              <a:gd name="connsiteY9" fmla="*/ 590595 h 631971"/>
              <a:gd name="connsiteX10" fmla="*/ 1763 w 2377076"/>
              <a:gd name="connsiteY10" fmla="*/ 468675 h 631971"/>
              <a:gd name="connsiteX11" fmla="*/ 523310 w 2377076"/>
              <a:gd name="connsiteY11" fmla="*/ 475448 h 631971"/>
              <a:gd name="connsiteX12" fmla="*/ 320110 w 2377076"/>
              <a:gd name="connsiteY12" fmla="*/ 421261 h 63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7076" h="631971">
                <a:moveTo>
                  <a:pt x="320110" y="421261"/>
                </a:moveTo>
                <a:cubicBezTo>
                  <a:pt x="500732" y="378363"/>
                  <a:pt x="1505443" y="242896"/>
                  <a:pt x="1607043" y="218061"/>
                </a:cubicBezTo>
                <a:cubicBezTo>
                  <a:pt x="1708643" y="193225"/>
                  <a:pt x="858590" y="308372"/>
                  <a:pt x="929710" y="272248"/>
                </a:cubicBezTo>
                <a:cubicBezTo>
                  <a:pt x="1000830" y="236124"/>
                  <a:pt x="1896039" y="19377"/>
                  <a:pt x="2033763" y="1315"/>
                </a:cubicBezTo>
                <a:cubicBezTo>
                  <a:pt x="2171487" y="-16747"/>
                  <a:pt x="1699612" y="157102"/>
                  <a:pt x="1756056" y="163875"/>
                </a:cubicBezTo>
                <a:cubicBezTo>
                  <a:pt x="1812500" y="170648"/>
                  <a:pt x="2436777" y="-16747"/>
                  <a:pt x="2372430" y="41955"/>
                </a:cubicBezTo>
                <a:cubicBezTo>
                  <a:pt x="2308083" y="100657"/>
                  <a:pt x="1458029" y="459644"/>
                  <a:pt x="1369976" y="516088"/>
                </a:cubicBezTo>
                <a:cubicBezTo>
                  <a:pt x="1281923" y="572532"/>
                  <a:pt x="2022474" y="363688"/>
                  <a:pt x="1844110" y="380621"/>
                </a:cubicBezTo>
                <a:cubicBezTo>
                  <a:pt x="1665746" y="397554"/>
                  <a:pt x="484928" y="582692"/>
                  <a:pt x="299790" y="617688"/>
                </a:cubicBezTo>
                <a:cubicBezTo>
                  <a:pt x="114652" y="652684"/>
                  <a:pt x="782954" y="615430"/>
                  <a:pt x="733283" y="590595"/>
                </a:cubicBezTo>
                <a:cubicBezTo>
                  <a:pt x="683612" y="565760"/>
                  <a:pt x="36759" y="487866"/>
                  <a:pt x="1763" y="468675"/>
                </a:cubicBezTo>
                <a:cubicBezTo>
                  <a:pt x="-33233" y="449484"/>
                  <a:pt x="463479" y="485608"/>
                  <a:pt x="523310" y="475448"/>
                </a:cubicBezTo>
                <a:cubicBezTo>
                  <a:pt x="583141" y="465288"/>
                  <a:pt x="139488" y="464159"/>
                  <a:pt x="320110" y="4212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7" name="フリーフォーム 2256">
            <a:extLst>
              <a:ext uri="{FF2B5EF4-FFF2-40B4-BE49-F238E27FC236}">
                <a16:creationId xmlns:a16="http://schemas.microsoft.com/office/drawing/2014/main" id="{4C34B45B-6980-E16B-2ADD-31FDA09F9BE3}"/>
              </a:ext>
            </a:extLst>
          </p:cNvPr>
          <p:cNvSpPr/>
          <p:nvPr/>
        </p:nvSpPr>
        <p:spPr>
          <a:xfrm>
            <a:off x="6874887" y="5312898"/>
            <a:ext cx="813606" cy="1742566"/>
          </a:xfrm>
          <a:custGeom>
            <a:avLst/>
            <a:gdLst>
              <a:gd name="connsiteX0" fmla="*/ 812846 w 813606"/>
              <a:gd name="connsiteY0" fmla="*/ 4169 h 1742566"/>
              <a:gd name="connsiteX1" fmla="*/ 718020 w 813606"/>
              <a:gd name="connsiteY1" fmla="*/ 803422 h 1742566"/>
              <a:gd name="connsiteX2" fmla="*/ 751886 w 813606"/>
              <a:gd name="connsiteY2" fmla="*/ 661182 h 1742566"/>
              <a:gd name="connsiteX3" fmla="*/ 521593 w 813606"/>
              <a:gd name="connsiteY3" fmla="*/ 1297875 h 1742566"/>
              <a:gd name="connsiteX4" fmla="*/ 155833 w 813606"/>
              <a:gd name="connsiteY4" fmla="*/ 1738142 h 1742566"/>
              <a:gd name="connsiteX5" fmla="*/ 379353 w 813606"/>
              <a:gd name="connsiteY5" fmla="*/ 1487529 h 1742566"/>
              <a:gd name="connsiteX6" fmla="*/ 589326 w 813606"/>
              <a:gd name="connsiteY6" fmla="*/ 905022 h 1742566"/>
              <a:gd name="connsiteX7" fmla="*/ 46 w 813606"/>
              <a:gd name="connsiteY7" fmla="*/ 1629769 h 1742566"/>
              <a:gd name="connsiteX8" fmla="*/ 555460 w 813606"/>
              <a:gd name="connsiteY8" fmla="*/ 1040489 h 1742566"/>
              <a:gd name="connsiteX9" fmla="*/ 325166 w 813606"/>
              <a:gd name="connsiteY9" fmla="*/ 1324969 h 1742566"/>
              <a:gd name="connsiteX10" fmla="*/ 677380 w 813606"/>
              <a:gd name="connsiteY10" fmla="*/ 640862 h 1742566"/>
              <a:gd name="connsiteX11" fmla="*/ 589326 w 813606"/>
              <a:gd name="connsiteY11" fmla="*/ 708595 h 1742566"/>
              <a:gd name="connsiteX12" fmla="*/ 684153 w 813606"/>
              <a:gd name="connsiteY12" fmla="*/ 24489 h 1742566"/>
              <a:gd name="connsiteX13" fmla="*/ 636740 w 813606"/>
              <a:gd name="connsiteY13" fmla="*/ 424115 h 1742566"/>
              <a:gd name="connsiteX14" fmla="*/ 657060 w 813606"/>
              <a:gd name="connsiteY14" fmla="*/ 485075 h 1742566"/>
              <a:gd name="connsiteX15" fmla="*/ 812846 w 813606"/>
              <a:gd name="connsiteY15" fmla="*/ 4169 h 174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606" h="1742566">
                <a:moveTo>
                  <a:pt x="812846" y="4169"/>
                </a:moveTo>
                <a:cubicBezTo>
                  <a:pt x="823006" y="57227"/>
                  <a:pt x="728180" y="693920"/>
                  <a:pt x="718020" y="803422"/>
                </a:cubicBezTo>
                <a:cubicBezTo>
                  <a:pt x="707860" y="912924"/>
                  <a:pt x="784624" y="578773"/>
                  <a:pt x="751886" y="661182"/>
                </a:cubicBezTo>
                <a:cubicBezTo>
                  <a:pt x="719148" y="743591"/>
                  <a:pt x="620935" y="1118382"/>
                  <a:pt x="521593" y="1297875"/>
                </a:cubicBezTo>
                <a:cubicBezTo>
                  <a:pt x="422251" y="1477368"/>
                  <a:pt x="179540" y="1706533"/>
                  <a:pt x="155833" y="1738142"/>
                </a:cubicBezTo>
                <a:cubicBezTo>
                  <a:pt x="132126" y="1769751"/>
                  <a:pt x="307104" y="1626382"/>
                  <a:pt x="379353" y="1487529"/>
                </a:cubicBezTo>
                <a:cubicBezTo>
                  <a:pt x="451602" y="1348676"/>
                  <a:pt x="652544" y="881315"/>
                  <a:pt x="589326" y="905022"/>
                </a:cubicBezTo>
                <a:cubicBezTo>
                  <a:pt x="526108" y="928729"/>
                  <a:pt x="5690" y="1607191"/>
                  <a:pt x="46" y="1629769"/>
                </a:cubicBezTo>
                <a:cubicBezTo>
                  <a:pt x="-5598" y="1652347"/>
                  <a:pt x="501273" y="1091289"/>
                  <a:pt x="555460" y="1040489"/>
                </a:cubicBezTo>
                <a:cubicBezTo>
                  <a:pt x="609647" y="989689"/>
                  <a:pt x="304846" y="1391573"/>
                  <a:pt x="325166" y="1324969"/>
                </a:cubicBezTo>
                <a:cubicBezTo>
                  <a:pt x="345486" y="1258365"/>
                  <a:pt x="633353" y="743591"/>
                  <a:pt x="677380" y="640862"/>
                </a:cubicBezTo>
                <a:cubicBezTo>
                  <a:pt x="721407" y="538133"/>
                  <a:pt x="588197" y="811324"/>
                  <a:pt x="589326" y="708595"/>
                </a:cubicBezTo>
                <a:cubicBezTo>
                  <a:pt x="590455" y="605866"/>
                  <a:pt x="676251" y="71902"/>
                  <a:pt x="684153" y="24489"/>
                </a:cubicBezTo>
                <a:cubicBezTo>
                  <a:pt x="692055" y="-22924"/>
                  <a:pt x="641255" y="347351"/>
                  <a:pt x="636740" y="424115"/>
                </a:cubicBezTo>
                <a:cubicBezTo>
                  <a:pt x="632225" y="500879"/>
                  <a:pt x="631096" y="549422"/>
                  <a:pt x="657060" y="485075"/>
                </a:cubicBezTo>
                <a:cubicBezTo>
                  <a:pt x="683024" y="420728"/>
                  <a:pt x="802686" y="-48889"/>
                  <a:pt x="812846" y="41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フリーフォーム 2257">
            <a:extLst>
              <a:ext uri="{FF2B5EF4-FFF2-40B4-BE49-F238E27FC236}">
                <a16:creationId xmlns:a16="http://schemas.microsoft.com/office/drawing/2014/main" id="{DFEA111F-1202-AF77-2CC3-783E73566D46}"/>
              </a:ext>
            </a:extLst>
          </p:cNvPr>
          <p:cNvSpPr/>
          <p:nvPr/>
        </p:nvSpPr>
        <p:spPr>
          <a:xfrm>
            <a:off x="7430242" y="3809633"/>
            <a:ext cx="389643" cy="1851694"/>
          </a:xfrm>
          <a:custGeom>
            <a:avLst/>
            <a:gdLst>
              <a:gd name="connsiteX0" fmla="*/ 223625 w 389643"/>
              <a:gd name="connsiteY0" fmla="*/ 112127 h 1851694"/>
              <a:gd name="connsiteX1" fmla="*/ 365865 w 389643"/>
              <a:gd name="connsiteY1" fmla="*/ 918154 h 1851694"/>
              <a:gd name="connsiteX2" fmla="*/ 372638 w 389643"/>
              <a:gd name="connsiteY2" fmla="*/ 857194 h 1851694"/>
              <a:gd name="connsiteX3" fmla="*/ 196531 w 389643"/>
              <a:gd name="connsiteY3" fmla="*/ 1819007 h 1851694"/>
              <a:gd name="connsiteX4" fmla="*/ 210078 w 389643"/>
              <a:gd name="connsiteY4" fmla="*/ 1554847 h 1851694"/>
              <a:gd name="connsiteX5" fmla="*/ 203305 w 389643"/>
              <a:gd name="connsiteY5" fmla="*/ 850420 h 1851694"/>
              <a:gd name="connsiteX6" fmla="*/ 237171 w 389643"/>
              <a:gd name="connsiteY6" fmla="*/ 1006207 h 1851694"/>
              <a:gd name="connsiteX7" fmla="*/ 74611 w 389643"/>
              <a:gd name="connsiteY7" fmla="*/ 322100 h 1851694"/>
              <a:gd name="connsiteX8" fmla="*/ 189758 w 389643"/>
              <a:gd name="connsiteY8" fmla="*/ 565940 h 1851694"/>
              <a:gd name="connsiteX9" fmla="*/ 105 w 389643"/>
              <a:gd name="connsiteY9" fmla="*/ 3754 h 1851694"/>
              <a:gd name="connsiteX10" fmla="*/ 162665 w 389643"/>
              <a:gd name="connsiteY10" fmla="*/ 308554 h 1851694"/>
              <a:gd name="connsiteX11" fmla="*/ 149118 w 389643"/>
              <a:gd name="connsiteY11" fmla="*/ 57940 h 1851694"/>
              <a:gd name="connsiteX12" fmla="*/ 223625 w 389643"/>
              <a:gd name="connsiteY12" fmla="*/ 112127 h 185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643" h="1851694">
                <a:moveTo>
                  <a:pt x="223625" y="112127"/>
                </a:moveTo>
                <a:cubicBezTo>
                  <a:pt x="259750" y="255496"/>
                  <a:pt x="341030" y="793976"/>
                  <a:pt x="365865" y="918154"/>
                </a:cubicBezTo>
                <a:cubicBezTo>
                  <a:pt x="390700" y="1042332"/>
                  <a:pt x="400860" y="707052"/>
                  <a:pt x="372638" y="857194"/>
                </a:cubicBezTo>
                <a:cubicBezTo>
                  <a:pt x="344416" y="1007336"/>
                  <a:pt x="223624" y="1702732"/>
                  <a:pt x="196531" y="1819007"/>
                </a:cubicBezTo>
                <a:cubicBezTo>
                  <a:pt x="169438" y="1935282"/>
                  <a:pt x="208949" y="1716278"/>
                  <a:pt x="210078" y="1554847"/>
                </a:cubicBezTo>
                <a:cubicBezTo>
                  <a:pt x="211207" y="1393416"/>
                  <a:pt x="198790" y="941860"/>
                  <a:pt x="203305" y="850420"/>
                </a:cubicBezTo>
                <a:cubicBezTo>
                  <a:pt x="207820" y="758980"/>
                  <a:pt x="258620" y="1094260"/>
                  <a:pt x="237171" y="1006207"/>
                </a:cubicBezTo>
                <a:cubicBezTo>
                  <a:pt x="215722" y="918154"/>
                  <a:pt x="82513" y="395478"/>
                  <a:pt x="74611" y="322100"/>
                </a:cubicBezTo>
                <a:cubicBezTo>
                  <a:pt x="66709" y="248722"/>
                  <a:pt x="202176" y="618998"/>
                  <a:pt x="189758" y="565940"/>
                </a:cubicBezTo>
                <a:cubicBezTo>
                  <a:pt x="177340" y="512882"/>
                  <a:pt x="4620" y="46652"/>
                  <a:pt x="105" y="3754"/>
                </a:cubicBezTo>
                <a:cubicBezTo>
                  <a:pt x="-4411" y="-39144"/>
                  <a:pt x="137830" y="299523"/>
                  <a:pt x="162665" y="308554"/>
                </a:cubicBezTo>
                <a:cubicBezTo>
                  <a:pt x="187500" y="317585"/>
                  <a:pt x="142345" y="85033"/>
                  <a:pt x="149118" y="57940"/>
                </a:cubicBezTo>
                <a:cubicBezTo>
                  <a:pt x="155891" y="30847"/>
                  <a:pt x="187500" y="-31242"/>
                  <a:pt x="223625" y="1121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9" name="フリーフォーム 2258">
            <a:extLst>
              <a:ext uri="{FF2B5EF4-FFF2-40B4-BE49-F238E27FC236}">
                <a16:creationId xmlns:a16="http://schemas.microsoft.com/office/drawing/2014/main" id="{F66A4B1E-28A5-5199-2002-5EE52A9A2E10}"/>
              </a:ext>
            </a:extLst>
          </p:cNvPr>
          <p:cNvSpPr/>
          <p:nvPr/>
        </p:nvSpPr>
        <p:spPr>
          <a:xfrm>
            <a:off x="7153540" y="2722340"/>
            <a:ext cx="579279" cy="1678238"/>
          </a:xfrm>
          <a:custGeom>
            <a:avLst/>
            <a:gdLst>
              <a:gd name="connsiteX0" fmla="*/ 161660 w 579279"/>
              <a:gd name="connsiteY0" fmla="*/ 291793 h 1678238"/>
              <a:gd name="connsiteX1" fmla="*/ 554513 w 579279"/>
              <a:gd name="connsiteY1" fmla="*/ 1246833 h 1678238"/>
              <a:gd name="connsiteX2" fmla="*/ 540967 w 579279"/>
              <a:gd name="connsiteY2" fmla="*/ 1158780 h 1678238"/>
              <a:gd name="connsiteX3" fmla="*/ 561287 w 579279"/>
              <a:gd name="connsiteY3" fmla="*/ 1653233 h 1678238"/>
              <a:gd name="connsiteX4" fmla="*/ 500327 w 579279"/>
              <a:gd name="connsiteY4" fmla="*/ 1470353 h 1678238"/>
              <a:gd name="connsiteX5" fmla="*/ 5873 w 579279"/>
              <a:gd name="connsiteY5" fmla="*/ 332433 h 1678238"/>
              <a:gd name="connsiteX6" fmla="*/ 215847 w 579279"/>
              <a:gd name="connsiteY6" fmla="*/ 664327 h 1678238"/>
              <a:gd name="connsiteX7" fmla="*/ 19420 w 579279"/>
              <a:gd name="connsiteY7" fmla="*/ 14087 h 1678238"/>
              <a:gd name="connsiteX8" fmla="*/ 161660 w 579279"/>
              <a:gd name="connsiteY8" fmla="*/ 291793 h 167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279" h="1678238">
                <a:moveTo>
                  <a:pt x="161660" y="291793"/>
                </a:moveTo>
                <a:cubicBezTo>
                  <a:pt x="250842" y="497251"/>
                  <a:pt x="491295" y="1102335"/>
                  <a:pt x="554513" y="1246833"/>
                </a:cubicBezTo>
                <a:cubicBezTo>
                  <a:pt x="617731" y="1391331"/>
                  <a:pt x="539838" y="1091047"/>
                  <a:pt x="540967" y="1158780"/>
                </a:cubicBezTo>
                <a:cubicBezTo>
                  <a:pt x="542096" y="1226513"/>
                  <a:pt x="568060" y="1601304"/>
                  <a:pt x="561287" y="1653233"/>
                </a:cubicBezTo>
                <a:cubicBezTo>
                  <a:pt x="554514" y="1705162"/>
                  <a:pt x="592896" y="1690486"/>
                  <a:pt x="500327" y="1470353"/>
                </a:cubicBezTo>
                <a:cubicBezTo>
                  <a:pt x="407758" y="1250220"/>
                  <a:pt x="53286" y="466771"/>
                  <a:pt x="5873" y="332433"/>
                </a:cubicBezTo>
                <a:cubicBezTo>
                  <a:pt x="-41540" y="198095"/>
                  <a:pt x="213589" y="717385"/>
                  <a:pt x="215847" y="664327"/>
                </a:cubicBezTo>
                <a:cubicBezTo>
                  <a:pt x="218105" y="611269"/>
                  <a:pt x="30709" y="72789"/>
                  <a:pt x="19420" y="14087"/>
                </a:cubicBezTo>
                <a:cubicBezTo>
                  <a:pt x="8131" y="-44615"/>
                  <a:pt x="72478" y="86335"/>
                  <a:pt x="161660" y="2917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0" name="フリーフォーム 2259">
            <a:extLst>
              <a:ext uri="{FF2B5EF4-FFF2-40B4-BE49-F238E27FC236}">
                <a16:creationId xmlns:a16="http://schemas.microsoft.com/office/drawing/2014/main" id="{E312099B-3420-73C4-15FC-747491E08CB0}"/>
              </a:ext>
            </a:extLst>
          </p:cNvPr>
          <p:cNvSpPr/>
          <p:nvPr/>
        </p:nvSpPr>
        <p:spPr>
          <a:xfrm>
            <a:off x="5076493" y="5011088"/>
            <a:ext cx="1192551" cy="802502"/>
          </a:xfrm>
          <a:custGeom>
            <a:avLst/>
            <a:gdLst>
              <a:gd name="connsiteX0" fmla="*/ 687123 w 1192551"/>
              <a:gd name="connsiteY0" fmla="*/ 7768 h 802502"/>
              <a:gd name="connsiteX1" fmla="*/ 265093 w 1192551"/>
              <a:gd name="connsiteY1" fmla="*/ 342910 h 802502"/>
              <a:gd name="connsiteX2" fmla="*/ 335431 w 1192551"/>
              <a:gd name="connsiteY2" fmla="*/ 284984 h 802502"/>
              <a:gd name="connsiteX3" fmla="*/ 83040 w 1192551"/>
              <a:gd name="connsiteY3" fmla="*/ 549788 h 802502"/>
              <a:gd name="connsiteX4" fmla="*/ 107865 w 1192551"/>
              <a:gd name="connsiteY4" fmla="*/ 516688 h 802502"/>
              <a:gd name="connsiteX5" fmla="*/ 289 w 1192551"/>
              <a:gd name="connsiteY5" fmla="*/ 756666 h 802502"/>
              <a:gd name="connsiteX6" fmla="*/ 74765 w 1192551"/>
              <a:gd name="connsiteY6" fmla="*/ 673915 h 802502"/>
              <a:gd name="connsiteX7" fmla="*/ 29252 w 1192551"/>
              <a:gd name="connsiteY7" fmla="*/ 802179 h 802502"/>
              <a:gd name="connsiteX8" fmla="*/ 277505 w 1192551"/>
              <a:gd name="connsiteY8" fmla="*/ 628402 h 802502"/>
              <a:gd name="connsiteX9" fmla="*/ 161654 w 1192551"/>
              <a:gd name="connsiteY9" fmla="*/ 723565 h 802502"/>
              <a:gd name="connsiteX10" fmla="*/ 877451 w 1192551"/>
              <a:gd name="connsiteY10" fmla="*/ 305672 h 802502"/>
              <a:gd name="connsiteX11" fmla="*/ 819525 w 1192551"/>
              <a:gd name="connsiteY11" fmla="*/ 351185 h 802502"/>
              <a:gd name="connsiteX12" fmla="*/ 1191905 w 1192551"/>
              <a:gd name="connsiteY12" fmla="*/ 260159 h 802502"/>
              <a:gd name="connsiteX13" fmla="*/ 914689 w 1192551"/>
              <a:gd name="connsiteY13" fmla="*/ 297397 h 802502"/>
              <a:gd name="connsiteX14" fmla="*/ 1121567 w 1192551"/>
              <a:gd name="connsiteY14" fmla="*/ 189821 h 802502"/>
              <a:gd name="connsiteX15" fmla="*/ 910551 w 1192551"/>
              <a:gd name="connsiteY15" fmla="*/ 214646 h 802502"/>
              <a:gd name="connsiteX16" fmla="*/ 922964 w 1192551"/>
              <a:gd name="connsiteY16" fmla="*/ 131895 h 802502"/>
              <a:gd name="connsiteX17" fmla="*/ 927102 w 1192551"/>
              <a:gd name="connsiteY17" fmla="*/ 239471 h 802502"/>
              <a:gd name="connsiteX18" fmla="*/ 947789 w 1192551"/>
              <a:gd name="connsiteY18" fmla="*/ 73969 h 802502"/>
              <a:gd name="connsiteX19" fmla="*/ 798837 w 1192551"/>
              <a:gd name="connsiteY19" fmla="*/ 3631 h 802502"/>
              <a:gd name="connsiteX20" fmla="*/ 877451 w 1192551"/>
              <a:gd name="connsiteY20" fmla="*/ 28456 h 802502"/>
              <a:gd name="connsiteX21" fmla="*/ 778150 w 1192551"/>
              <a:gd name="connsiteY21" fmla="*/ 32593 h 802502"/>
              <a:gd name="connsiteX22" fmla="*/ 616785 w 1192551"/>
              <a:gd name="connsiteY22" fmla="*/ 98794 h 802502"/>
              <a:gd name="connsiteX23" fmla="*/ 687123 w 1192551"/>
              <a:gd name="connsiteY23" fmla="*/ 7768 h 80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92551" h="802502">
                <a:moveTo>
                  <a:pt x="687123" y="7768"/>
                </a:moveTo>
                <a:cubicBezTo>
                  <a:pt x="628508" y="48454"/>
                  <a:pt x="323708" y="296707"/>
                  <a:pt x="265093" y="342910"/>
                </a:cubicBezTo>
                <a:cubicBezTo>
                  <a:pt x="206478" y="389113"/>
                  <a:pt x="365773" y="250504"/>
                  <a:pt x="335431" y="284984"/>
                </a:cubicBezTo>
                <a:cubicBezTo>
                  <a:pt x="305089" y="319464"/>
                  <a:pt x="120968" y="511171"/>
                  <a:pt x="83040" y="549788"/>
                </a:cubicBezTo>
                <a:cubicBezTo>
                  <a:pt x="45112" y="588405"/>
                  <a:pt x="121657" y="482208"/>
                  <a:pt x="107865" y="516688"/>
                </a:cubicBezTo>
                <a:cubicBezTo>
                  <a:pt x="94073" y="551168"/>
                  <a:pt x="5806" y="730462"/>
                  <a:pt x="289" y="756666"/>
                </a:cubicBezTo>
                <a:cubicBezTo>
                  <a:pt x="-5228" y="782870"/>
                  <a:pt x="69938" y="666330"/>
                  <a:pt x="74765" y="673915"/>
                </a:cubicBezTo>
                <a:cubicBezTo>
                  <a:pt x="79592" y="681501"/>
                  <a:pt x="-4538" y="809765"/>
                  <a:pt x="29252" y="802179"/>
                </a:cubicBezTo>
                <a:cubicBezTo>
                  <a:pt x="63042" y="794593"/>
                  <a:pt x="255438" y="641504"/>
                  <a:pt x="277505" y="628402"/>
                </a:cubicBezTo>
                <a:cubicBezTo>
                  <a:pt x="299572" y="615300"/>
                  <a:pt x="61663" y="777353"/>
                  <a:pt x="161654" y="723565"/>
                </a:cubicBezTo>
                <a:cubicBezTo>
                  <a:pt x="261645" y="669777"/>
                  <a:pt x="767806" y="367735"/>
                  <a:pt x="877451" y="305672"/>
                </a:cubicBezTo>
                <a:cubicBezTo>
                  <a:pt x="987096" y="243609"/>
                  <a:pt x="767116" y="358770"/>
                  <a:pt x="819525" y="351185"/>
                </a:cubicBezTo>
                <a:cubicBezTo>
                  <a:pt x="871934" y="343600"/>
                  <a:pt x="1176044" y="269124"/>
                  <a:pt x="1191905" y="260159"/>
                </a:cubicBezTo>
                <a:cubicBezTo>
                  <a:pt x="1207766" y="251194"/>
                  <a:pt x="926412" y="309120"/>
                  <a:pt x="914689" y="297397"/>
                </a:cubicBezTo>
                <a:cubicBezTo>
                  <a:pt x="902966" y="285674"/>
                  <a:pt x="1122257" y="203613"/>
                  <a:pt x="1121567" y="189821"/>
                </a:cubicBezTo>
                <a:cubicBezTo>
                  <a:pt x="1120877" y="176029"/>
                  <a:pt x="943652" y="224300"/>
                  <a:pt x="910551" y="214646"/>
                </a:cubicBezTo>
                <a:cubicBezTo>
                  <a:pt x="877451" y="204992"/>
                  <a:pt x="920206" y="127758"/>
                  <a:pt x="922964" y="131895"/>
                </a:cubicBezTo>
                <a:cubicBezTo>
                  <a:pt x="925722" y="136032"/>
                  <a:pt x="922965" y="249125"/>
                  <a:pt x="927102" y="239471"/>
                </a:cubicBezTo>
                <a:cubicBezTo>
                  <a:pt x="931239" y="229817"/>
                  <a:pt x="969166" y="113276"/>
                  <a:pt x="947789" y="73969"/>
                </a:cubicBezTo>
                <a:cubicBezTo>
                  <a:pt x="926412" y="34662"/>
                  <a:pt x="810560" y="11217"/>
                  <a:pt x="798837" y="3631"/>
                </a:cubicBezTo>
                <a:cubicBezTo>
                  <a:pt x="787114" y="-3955"/>
                  <a:pt x="880899" y="23629"/>
                  <a:pt x="877451" y="28456"/>
                </a:cubicBezTo>
                <a:cubicBezTo>
                  <a:pt x="874003" y="33283"/>
                  <a:pt x="821594" y="20870"/>
                  <a:pt x="778150" y="32593"/>
                </a:cubicBezTo>
                <a:cubicBezTo>
                  <a:pt x="734706" y="44316"/>
                  <a:pt x="633335" y="98104"/>
                  <a:pt x="616785" y="98794"/>
                </a:cubicBezTo>
                <a:cubicBezTo>
                  <a:pt x="600235" y="99484"/>
                  <a:pt x="745738" y="-32918"/>
                  <a:pt x="687123" y="776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1" name="フリーフォーム 2260">
            <a:extLst>
              <a:ext uri="{FF2B5EF4-FFF2-40B4-BE49-F238E27FC236}">
                <a16:creationId xmlns:a16="http://schemas.microsoft.com/office/drawing/2014/main" id="{AF8D1839-9825-570F-321D-3BD548BF5D9D}"/>
              </a:ext>
            </a:extLst>
          </p:cNvPr>
          <p:cNvSpPr/>
          <p:nvPr/>
        </p:nvSpPr>
        <p:spPr>
          <a:xfrm>
            <a:off x="5833875" y="4992143"/>
            <a:ext cx="948697" cy="737055"/>
          </a:xfrm>
          <a:custGeom>
            <a:avLst/>
            <a:gdLst>
              <a:gd name="connsiteX0" fmla="*/ 78693 w 948697"/>
              <a:gd name="connsiteY0" fmla="*/ 109464 h 737055"/>
              <a:gd name="connsiteX1" fmla="*/ 364185 w 948697"/>
              <a:gd name="connsiteY1" fmla="*/ 6025 h 737055"/>
              <a:gd name="connsiteX2" fmla="*/ 289709 w 948697"/>
              <a:gd name="connsiteY2" fmla="*/ 14300 h 737055"/>
              <a:gd name="connsiteX3" fmla="*/ 422111 w 948697"/>
              <a:gd name="connsiteY3" fmla="*/ 30851 h 737055"/>
              <a:gd name="connsiteX4" fmla="*/ 624851 w 948697"/>
              <a:gd name="connsiteY4" fmla="*/ 101189 h 737055"/>
              <a:gd name="connsiteX5" fmla="*/ 612438 w 948697"/>
              <a:gd name="connsiteY5" fmla="*/ 72226 h 737055"/>
              <a:gd name="connsiteX6" fmla="*/ 840004 w 948697"/>
              <a:gd name="connsiteY6" fmla="*/ 374268 h 737055"/>
              <a:gd name="connsiteX7" fmla="*/ 835866 w 948697"/>
              <a:gd name="connsiteY7" fmla="*/ 345305 h 737055"/>
              <a:gd name="connsiteX8" fmla="*/ 947580 w 948697"/>
              <a:gd name="connsiteY8" fmla="*/ 651484 h 737055"/>
              <a:gd name="connsiteX9" fmla="*/ 893792 w 948697"/>
              <a:gd name="connsiteY9" fmla="*/ 639071 h 737055"/>
              <a:gd name="connsiteX10" fmla="*/ 902067 w 948697"/>
              <a:gd name="connsiteY10" fmla="*/ 730098 h 737055"/>
              <a:gd name="connsiteX11" fmla="*/ 475899 w 948697"/>
              <a:gd name="connsiteY11" fmla="*/ 423919 h 737055"/>
              <a:gd name="connsiteX12" fmla="*/ 604163 w 948697"/>
              <a:gd name="connsiteY12" fmla="*/ 490119 h 737055"/>
              <a:gd name="connsiteX13" fmla="*/ 389010 w 948697"/>
              <a:gd name="connsiteY13" fmla="*/ 349443 h 737055"/>
              <a:gd name="connsiteX14" fmla="*/ 95244 w 948697"/>
              <a:gd name="connsiteY14" fmla="*/ 390818 h 737055"/>
              <a:gd name="connsiteX15" fmla="*/ 206958 w 948697"/>
              <a:gd name="connsiteY15" fmla="*/ 341167 h 737055"/>
              <a:gd name="connsiteX16" fmla="*/ 74556 w 948697"/>
              <a:gd name="connsiteY16" fmla="*/ 332892 h 737055"/>
              <a:gd name="connsiteX17" fmla="*/ 194545 w 948697"/>
              <a:gd name="connsiteY17" fmla="*/ 262554 h 737055"/>
              <a:gd name="connsiteX18" fmla="*/ 80 w 948697"/>
              <a:gd name="connsiteY18" fmla="*/ 270829 h 737055"/>
              <a:gd name="connsiteX19" fmla="*/ 169720 w 948697"/>
              <a:gd name="connsiteY19" fmla="*/ 233591 h 737055"/>
              <a:gd name="connsiteX20" fmla="*/ 78693 w 948697"/>
              <a:gd name="connsiteY20" fmla="*/ 109464 h 73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8697" h="737055">
                <a:moveTo>
                  <a:pt x="78693" y="109464"/>
                </a:moveTo>
                <a:cubicBezTo>
                  <a:pt x="111104" y="71536"/>
                  <a:pt x="329016" y="21886"/>
                  <a:pt x="364185" y="6025"/>
                </a:cubicBezTo>
                <a:cubicBezTo>
                  <a:pt x="399354" y="-9836"/>
                  <a:pt x="280055" y="10162"/>
                  <a:pt x="289709" y="14300"/>
                </a:cubicBezTo>
                <a:cubicBezTo>
                  <a:pt x="299363" y="18438"/>
                  <a:pt x="366254" y="16370"/>
                  <a:pt x="422111" y="30851"/>
                </a:cubicBezTo>
                <a:cubicBezTo>
                  <a:pt x="477968" y="45332"/>
                  <a:pt x="593130" y="94293"/>
                  <a:pt x="624851" y="101189"/>
                </a:cubicBezTo>
                <a:cubicBezTo>
                  <a:pt x="656572" y="108085"/>
                  <a:pt x="576579" y="26713"/>
                  <a:pt x="612438" y="72226"/>
                </a:cubicBezTo>
                <a:cubicBezTo>
                  <a:pt x="648297" y="117739"/>
                  <a:pt x="802766" y="328755"/>
                  <a:pt x="840004" y="374268"/>
                </a:cubicBezTo>
                <a:cubicBezTo>
                  <a:pt x="877242" y="419781"/>
                  <a:pt x="817937" y="299102"/>
                  <a:pt x="835866" y="345305"/>
                </a:cubicBezTo>
                <a:cubicBezTo>
                  <a:pt x="853795" y="391508"/>
                  <a:pt x="937926" y="602523"/>
                  <a:pt x="947580" y="651484"/>
                </a:cubicBezTo>
                <a:cubicBezTo>
                  <a:pt x="957234" y="700445"/>
                  <a:pt x="901378" y="625969"/>
                  <a:pt x="893792" y="639071"/>
                </a:cubicBezTo>
                <a:cubicBezTo>
                  <a:pt x="886206" y="652173"/>
                  <a:pt x="971716" y="765957"/>
                  <a:pt x="902067" y="730098"/>
                </a:cubicBezTo>
                <a:cubicBezTo>
                  <a:pt x="832418" y="694239"/>
                  <a:pt x="525550" y="463915"/>
                  <a:pt x="475899" y="423919"/>
                </a:cubicBezTo>
                <a:cubicBezTo>
                  <a:pt x="426248" y="383923"/>
                  <a:pt x="618644" y="502532"/>
                  <a:pt x="604163" y="490119"/>
                </a:cubicBezTo>
                <a:cubicBezTo>
                  <a:pt x="589682" y="477706"/>
                  <a:pt x="473830" y="365993"/>
                  <a:pt x="389010" y="349443"/>
                </a:cubicBezTo>
                <a:cubicBezTo>
                  <a:pt x="304190" y="332893"/>
                  <a:pt x="125586" y="392197"/>
                  <a:pt x="95244" y="390818"/>
                </a:cubicBezTo>
                <a:cubicBezTo>
                  <a:pt x="64902" y="389439"/>
                  <a:pt x="210406" y="350821"/>
                  <a:pt x="206958" y="341167"/>
                </a:cubicBezTo>
                <a:cubicBezTo>
                  <a:pt x="203510" y="331513"/>
                  <a:pt x="76625" y="345994"/>
                  <a:pt x="74556" y="332892"/>
                </a:cubicBezTo>
                <a:cubicBezTo>
                  <a:pt x="72487" y="319790"/>
                  <a:pt x="206958" y="272898"/>
                  <a:pt x="194545" y="262554"/>
                </a:cubicBezTo>
                <a:cubicBezTo>
                  <a:pt x="182132" y="252210"/>
                  <a:pt x="4217" y="275656"/>
                  <a:pt x="80" y="270829"/>
                </a:cubicBezTo>
                <a:cubicBezTo>
                  <a:pt x="-4057" y="266002"/>
                  <a:pt x="151791" y="255658"/>
                  <a:pt x="169720" y="233591"/>
                </a:cubicBezTo>
                <a:cubicBezTo>
                  <a:pt x="187649" y="211524"/>
                  <a:pt x="46282" y="147392"/>
                  <a:pt x="78693" y="10946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2" name="フリーフォーム 2261">
            <a:extLst>
              <a:ext uri="{FF2B5EF4-FFF2-40B4-BE49-F238E27FC236}">
                <a16:creationId xmlns:a16="http://schemas.microsoft.com/office/drawing/2014/main" id="{6A06F94C-AD0B-F9EC-865B-1309C2EE285E}"/>
              </a:ext>
            </a:extLst>
          </p:cNvPr>
          <p:cNvSpPr/>
          <p:nvPr/>
        </p:nvSpPr>
        <p:spPr>
          <a:xfrm>
            <a:off x="5089186" y="5684581"/>
            <a:ext cx="1663965" cy="296537"/>
          </a:xfrm>
          <a:custGeom>
            <a:avLst/>
            <a:gdLst>
              <a:gd name="connsiteX0" fmla="*/ 70347 w 1663965"/>
              <a:gd name="connsiteY0" fmla="*/ 103861 h 296537"/>
              <a:gd name="connsiteX1" fmla="*/ 802695 w 1663965"/>
              <a:gd name="connsiteY1" fmla="*/ 8697 h 296537"/>
              <a:gd name="connsiteX2" fmla="*/ 703393 w 1663965"/>
              <a:gd name="connsiteY2" fmla="*/ 25247 h 296537"/>
              <a:gd name="connsiteX3" fmla="*/ 1079911 w 1663965"/>
              <a:gd name="connsiteY3" fmla="*/ 16972 h 296537"/>
              <a:gd name="connsiteX4" fmla="*/ 831657 w 1663965"/>
              <a:gd name="connsiteY4" fmla="*/ 422 h 296537"/>
              <a:gd name="connsiteX5" fmla="*/ 1307476 w 1663965"/>
              <a:gd name="connsiteY5" fmla="*/ 4559 h 296537"/>
              <a:gd name="connsiteX6" fmla="*/ 1650894 w 1663965"/>
              <a:gd name="connsiteY6" fmla="*/ 4559 h 296537"/>
              <a:gd name="connsiteX7" fmla="*/ 1568143 w 1663965"/>
              <a:gd name="connsiteY7" fmla="*/ 25247 h 296537"/>
              <a:gd name="connsiteX8" fmla="*/ 1340577 w 1663965"/>
              <a:gd name="connsiteY8" fmla="*/ 199024 h 296537"/>
              <a:gd name="connsiteX9" fmla="*/ 1646756 w 1663965"/>
              <a:gd name="connsiteY9" fmla="*/ 103861 h 296537"/>
              <a:gd name="connsiteX10" fmla="*/ 1361265 w 1663965"/>
              <a:gd name="connsiteY10" fmla="*/ 273500 h 296537"/>
              <a:gd name="connsiteX11" fmla="*/ 1328164 w 1663965"/>
              <a:gd name="connsiteY11" fmla="*/ 269363 h 296537"/>
              <a:gd name="connsiteX12" fmla="*/ 831657 w 1663965"/>
              <a:gd name="connsiteY12" fmla="*/ 285913 h 296537"/>
              <a:gd name="connsiteX13" fmla="*/ 1162662 w 1663965"/>
              <a:gd name="connsiteY13" fmla="*/ 290051 h 296537"/>
              <a:gd name="connsiteX14" fmla="*/ 331013 w 1663965"/>
              <a:gd name="connsiteY14" fmla="*/ 294188 h 296537"/>
              <a:gd name="connsiteX15" fmla="*/ 467552 w 1663965"/>
              <a:gd name="connsiteY15" fmla="*/ 285913 h 296537"/>
              <a:gd name="connsiteX16" fmla="*/ 140685 w 1663965"/>
              <a:gd name="connsiteY16" fmla="*/ 186612 h 296537"/>
              <a:gd name="connsiteX17" fmla="*/ 359976 w 1663965"/>
              <a:gd name="connsiteY17" fmla="*/ 236262 h 296537"/>
              <a:gd name="connsiteX18" fmla="*/ 9 w 1663965"/>
              <a:gd name="connsiteY18" fmla="*/ 132824 h 296537"/>
              <a:gd name="connsiteX19" fmla="*/ 372389 w 1663965"/>
              <a:gd name="connsiteY19" fmla="*/ 190749 h 296537"/>
              <a:gd name="connsiteX20" fmla="*/ 70347 w 1663965"/>
              <a:gd name="connsiteY20" fmla="*/ 103861 h 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63965" h="296537">
                <a:moveTo>
                  <a:pt x="70347" y="103861"/>
                </a:moveTo>
                <a:cubicBezTo>
                  <a:pt x="142065" y="73519"/>
                  <a:pt x="697187" y="21799"/>
                  <a:pt x="802695" y="8697"/>
                </a:cubicBezTo>
                <a:cubicBezTo>
                  <a:pt x="908203" y="-4405"/>
                  <a:pt x="703393" y="25247"/>
                  <a:pt x="703393" y="25247"/>
                </a:cubicBezTo>
                <a:cubicBezTo>
                  <a:pt x="749596" y="26626"/>
                  <a:pt x="1058534" y="21110"/>
                  <a:pt x="1079911" y="16972"/>
                </a:cubicBezTo>
                <a:cubicBezTo>
                  <a:pt x="1101288" y="12834"/>
                  <a:pt x="793730" y="2491"/>
                  <a:pt x="831657" y="422"/>
                </a:cubicBezTo>
                <a:cubicBezTo>
                  <a:pt x="869585" y="-1647"/>
                  <a:pt x="1307476" y="4559"/>
                  <a:pt x="1307476" y="4559"/>
                </a:cubicBezTo>
                <a:cubicBezTo>
                  <a:pt x="1444015" y="5248"/>
                  <a:pt x="1607450" y="1111"/>
                  <a:pt x="1650894" y="4559"/>
                </a:cubicBezTo>
                <a:cubicBezTo>
                  <a:pt x="1694338" y="8007"/>
                  <a:pt x="1619863" y="-7164"/>
                  <a:pt x="1568143" y="25247"/>
                </a:cubicBezTo>
                <a:cubicBezTo>
                  <a:pt x="1516423" y="57658"/>
                  <a:pt x="1327475" y="185922"/>
                  <a:pt x="1340577" y="199024"/>
                </a:cubicBezTo>
                <a:cubicBezTo>
                  <a:pt x="1353679" y="212126"/>
                  <a:pt x="1643308" y="91448"/>
                  <a:pt x="1646756" y="103861"/>
                </a:cubicBezTo>
                <a:cubicBezTo>
                  <a:pt x="1650204" y="116274"/>
                  <a:pt x="1414364" y="245916"/>
                  <a:pt x="1361265" y="273500"/>
                </a:cubicBezTo>
                <a:cubicBezTo>
                  <a:pt x="1308166" y="301084"/>
                  <a:pt x="1328164" y="269363"/>
                  <a:pt x="1328164" y="269363"/>
                </a:cubicBezTo>
                <a:lnTo>
                  <a:pt x="831657" y="285913"/>
                </a:lnTo>
                <a:cubicBezTo>
                  <a:pt x="804073" y="289361"/>
                  <a:pt x="1246103" y="288672"/>
                  <a:pt x="1162662" y="290051"/>
                </a:cubicBezTo>
                <a:cubicBezTo>
                  <a:pt x="1079221" y="291430"/>
                  <a:pt x="446865" y="294878"/>
                  <a:pt x="331013" y="294188"/>
                </a:cubicBezTo>
                <a:cubicBezTo>
                  <a:pt x="215161" y="293498"/>
                  <a:pt x="499273" y="303842"/>
                  <a:pt x="467552" y="285913"/>
                </a:cubicBezTo>
                <a:cubicBezTo>
                  <a:pt x="435831" y="267984"/>
                  <a:pt x="158614" y="194887"/>
                  <a:pt x="140685" y="186612"/>
                </a:cubicBezTo>
                <a:cubicBezTo>
                  <a:pt x="122756" y="178337"/>
                  <a:pt x="383422" y="245227"/>
                  <a:pt x="359976" y="236262"/>
                </a:cubicBezTo>
                <a:cubicBezTo>
                  <a:pt x="336530" y="227297"/>
                  <a:pt x="-2060" y="140410"/>
                  <a:pt x="9" y="132824"/>
                </a:cubicBezTo>
                <a:cubicBezTo>
                  <a:pt x="2078" y="125239"/>
                  <a:pt x="353770" y="196266"/>
                  <a:pt x="372389" y="190749"/>
                </a:cubicBezTo>
                <a:cubicBezTo>
                  <a:pt x="391008" y="185232"/>
                  <a:pt x="-1371" y="134203"/>
                  <a:pt x="70347" y="10386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3" name="フリーフォーム 2262">
            <a:extLst>
              <a:ext uri="{FF2B5EF4-FFF2-40B4-BE49-F238E27FC236}">
                <a16:creationId xmlns:a16="http://schemas.microsoft.com/office/drawing/2014/main" id="{ABE3461F-102B-735A-ED86-A273DE157738}"/>
              </a:ext>
            </a:extLst>
          </p:cNvPr>
          <p:cNvSpPr/>
          <p:nvPr/>
        </p:nvSpPr>
        <p:spPr>
          <a:xfrm>
            <a:off x="3282355" y="1375850"/>
            <a:ext cx="2589419" cy="1680952"/>
          </a:xfrm>
          <a:custGeom>
            <a:avLst/>
            <a:gdLst>
              <a:gd name="connsiteX0" fmla="*/ 619085 w 2589419"/>
              <a:gd name="connsiteY0" fmla="*/ 853544 h 1680952"/>
              <a:gd name="connsiteX1" fmla="*/ 1655405 w 2589419"/>
              <a:gd name="connsiteY1" fmla="*/ 278779 h 1680952"/>
              <a:gd name="connsiteX2" fmla="*/ 1350605 w 2589419"/>
              <a:gd name="connsiteY2" fmla="*/ 487784 h 1680952"/>
              <a:gd name="connsiteX3" fmla="*/ 2578514 w 2589419"/>
              <a:gd name="connsiteY3" fmla="*/ 148150 h 1680952"/>
              <a:gd name="connsiteX4" fmla="*/ 1951496 w 2589419"/>
              <a:gd name="connsiteY4" fmla="*/ 287487 h 1680952"/>
              <a:gd name="connsiteX5" fmla="*/ 1934079 w 2589419"/>
              <a:gd name="connsiteY5" fmla="*/ 104 h 1680952"/>
              <a:gd name="connsiteX6" fmla="*/ 993554 w 2589419"/>
              <a:gd name="connsiteY6" fmla="*/ 252653 h 1680952"/>
              <a:gd name="connsiteX7" fmla="*/ 1385439 w 2589419"/>
              <a:gd name="connsiteY7" fmla="*/ 122024 h 1680952"/>
              <a:gd name="connsiteX8" fmla="*/ 192365 w 2589419"/>
              <a:gd name="connsiteY8" fmla="*/ 905796 h 1680952"/>
              <a:gd name="connsiteX9" fmla="*/ 514582 w 2589419"/>
              <a:gd name="connsiteY9" fmla="*/ 783876 h 1680952"/>
              <a:gd name="connsiteX10" fmla="*/ 776 w 2589419"/>
              <a:gd name="connsiteY10" fmla="*/ 1680859 h 1680952"/>
              <a:gd name="connsiteX11" fmla="*/ 619085 w 2589419"/>
              <a:gd name="connsiteY11" fmla="*/ 853544 h 168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89419" h="1680952">
                <a:moveTo>
                  <a:pt x="619085" y="853544"/>
                </a:moveTo>
                <a:cubicBezTo>
                  <a:pt x="894856" y="619864"/>
                  <a:pt x="1533485" y="339739"/>
                  <a:pt x="1655405" y="278779"/>
                </a:cubicBezTo>
                <a:cubicBezTo>
                  <a:pt x="1777325" y="217819"/>
                  <a:pt x="1196753" y="509556"/>
                  <a:pt x="1350605" y="487784"/>
                </a:cubicBezTo>
                <a:cubicBezTo>
                  <a:pt x="1504457" y="466012"/>
                  <a:pt x="2478365" y="181533"/>
                  <a:pt x="2578514" y="148150"/>
                </a:cubicBezTo>
                <a:cubicBezTo>
                  <a:pt x="2678663" y="114767"/>
                  <a:pt x="2058902" y="312161"/>
                  <a:pt x="1951496" y="287487"/>
                </a:cubicBezTo>
                <a:cubicBezTo>
                  <a:pt x="1844090" y="262813"/>
                  <a:pt x="2093736" y="5910"/>
                  <a:pt x="1934079" y="104"/>
                </a:cubicBezTo>
                <a:cubicBezTo>
                  <a:pt x="1774422" y="-5702"/>
                  <a:pt x="1084994" y="232333"/>
                  <a:pt x="993554" y="252653"/>
                </a:cubicBezTo>
                <a:cubicBezTo>
                  <a:pt x="902114" y="272973"/>
                  <a:pt x="1518971" y="13167"/>
                  <a:pt x="1385439" y="122024"/>
                </a:cubicBezTo>
                <a:cubicBezTo>
                  <a:pt x="1251908" y="230881"/>
                  <a:pt x="337508" y="795487"/>
                  <a:pt x="192365" y="905796"/>
                </a:cubicBezTo>
                <a:cubicBezTo>
                  <a:pt x="47222" y="1016105"/>
                  <a:pt x="546513" y="654699"/>
                  <a:pt x="514582" y="783876"/>
                </a:cubicBezTo>
                <a:cubicBezTo>
                  <a:pt x="482651" y="913053"/>
                  <a:pt x="-22447" y="1672151"/>
                  <a:pt x="776" y="1680859"/>
                </a:cubicBezTo>
                <a:cubicBezTo>
                  <a:pt x="23999" y="1689567"/>
                  <a:pt x="343314" y="1087224"/>
                  <a:pt x="619085" y="8535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4" name="フリーフォーム 2263">
            <a:extLst>
              <a:ext uri="{FF2B5EF4-FFF2-40B4-BE49-F238E27FC236}">
                <a16:creationId xmlns:a16="http://schemas.microsoft.com/office/drawing/2014/main" id="{82470C5B-98C1-CC09-CDED-69591A6C927D}"/>
              </a:ext>
            </a:extLst>
          </p:cNvPr>
          <p:cNvSpPr/>
          <p:nvPr/>
        </p:nvSpPr>
        <p:spPr>
          <a:xfrm>
            <a:off x="6350242" y="1669173"/>
            <a:ext cx="1073587" cy="1502787"/>
          </a:xfrm>
          <a:custGeom>
            <a:avLst/>
            <a:gdLst>
              <a:gd name="connsiteX0" fmla="*/ 163769 w 1073587"/>
              <a:gd name="connsiteY0" fmla="*/ 46416 h 1502787"/>
              <a:gd name="connsiteX1" fmla="*/ 250855 w 1073587"/>
              <a:gd name="connsiteY1" fmla="*/ 72541 h 1502787"/>
              <a:gd name="connsiteX2" fmla="*/ 834329 w 1073587"/>
              <a:gd name="connsiteY2" fmla="*/ 629890 h 1502787"/>
              <a:gd name="connsiteX3" fmla="*/ 869164 w 1073587"/>
              <a:gd name="connsiteY3" fmla="*/ 542804 h 1502787"/>
              <a:gd name="connsiteX4" fmla="*/ 1060752 w 1073587"/>
              <a:gd name="connsiteY4" fmla="*/ 1448496 h 1502787"/>
              <a:gd name="connsiteX5" fmla="*/ 938832 w 1073587"/>
              <a:gd name="connsiteY5" fmla="*/ 1274324 h 1502787"/>
              <a:gd name="connsiteX6" fmla="*/ 7015 w 1073587"/>
              <a:gd name="connsiteY6" fmla="*/ 238004 h 1502787"/>
              <a:gd name="connsiteX7" fmla="*/ 494695 w 1073587"/>
              <a:gd name="connsiteY7" fmla="*/ 438301 h 1502787"/>
              <a:gd name="connsiteX8" fmla="*/ 163769 w 1073587"/>
              <a:gd name="connsiteY8" fmla="*/ 46416 h 150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587" h="1502787">
                <a:moveTo>
                  <a:pt x="163769" y="46416"/>
                </a:moveTo>
                <a:cubicBezTo>
                  <a:pt x="123129" y="-14544"/>
                  <a:pt x="139095" y="-24705"/>
                  <a:pt x="250855" y="72541"/>
                </a:cubicBezTo>
                <a:cubicBezTo>
                  <a:pt x="362615" y="169787"/>
                  <a:pt x="731278" y="551513"/>
                  <a:pt x="834329" y="629890"/>
                </a:cubicBezTo>
                <a:cubicBezTo>
                  <a:pt x="937381" y="708267"/>
                  <a:pt x="831427" y="406370"/>
                  <a:pt x="869164" y="542804"/>
                </a:cubicBezTo>
                <a:cubicBezTo>
                  <a:pt x="906901" y="679238"/>
                  <a:pt x="1049141" y="1326576"/>
                  <a:pt x="1060752" y="1448496"/>
                </a:cubicBezTo>
                <a:cubicBezTo>
                  <a:pt x="1072363" y="1570416"/>
                  <a:pt x="1114455" y="1476073"/>
                  <a:pt x="938832" y="1274324"/>
                </a:cubicBezTo>
                <a:cubicBezTo>
                  <a:pt x="763209" y="1072575"/>
                  <a:pt x="81038" y="377341"/>
                  <a:pt x="7015" y="238004"/>
                </a:cubicBezTo>
                <a:cubicBezTo>
                  <a:pt x="-67008" y="98667"/>
                  <a:pt x="468569" y="473135"/>
                  <a:pt x="494695" y="438301"/>
                </a:cubicBezTo>
                <a:cubicBezTo>
                  <a:pt x="520821" y="403467"/>
                  <a:pt x="204409" y="107376"/>
                  <a:pt x="163769" y="464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6" name="フリーフォーム 2265">
            <a:extLst>
              <a:ext uri="{FF2B5EF4-FFF2-40B4-BE49-F238E27FC236}">
                <a16:creationId xmlns:a16="http://schemas.microsoft.com/office/drawing/2014/main" id="{C91191A5-31A1-24B9-3F6B-0CC74FB81010}"/>
              </a:ext>
            </a:extLst>
          </p:cNvPr>
          <p:cNvSpPr/>
          <p:nvPr/>
        </p:nvSpPr>
        <p:spPr>
          <a:xfrm>
            <a:off x="3518195" y="3105697"/>
            <a:ext cx="1583706" cy="597062"/>
          </a:xfrm>
          <a:custGeom>
            <a:avLst/>
            <a:gdLst>
              <a:gd name="connsiteX0" fmla="*/ 166299 w 1583706"/>
              <a:gd name="connsiteY0" fmla="*/ 287444 h 597062"/>
              <a:gd name="connsiteX1" fmla="*/ 757970 w 1583706"/>
              <a:gd name="connsiteY1" fmla="*/ 22985 h 597062"/>
              <a:gd name="connsiteX2" fmla="*/ 627981 w 1583706"/>
              <a:gd name="connsiteY2" fmla="*/ 40915 h 597062"/>
              <a:gd name="connsiteX3" fmla="*/ 901405 w 1583706"/>
              <a:gd name="connsiteY3" fmla="*/ 574 h 597062"/>
              <a:gd name="connsiteX4" fmla="*/ 1219652 w 1583706"/>
              <a:gd name="connsiteY4" fmla="*/ 76774 h 597062"/>
              <a:gd name="connsiteX5" fmla="*/ 1188276 w 1583706"/>
              <a:gd name="connsiteY5" fmla="*/ 40915 h 597062"/>
              <a:gd name="connsiteX6" fmla="*/ 1573758 w 1583706"/>
              <a:gd name="connsiteY6" fmla="*/ 399503 h 597062"/>
              <a:gd name="connsiteX7" fmla="*/ 1475146 w 1583706"/>
              <a:gd name="connsiteY7" fmla="*/ 359162 h 597062"/>
              <a:gd name="connsiteX8" fmla="*/ 1533417 w 1583706"/>
              <a:gd name="connsiteY8" fmla="*/ 412950 h 597062"/>
              <a:gd name="connsiteX9" fmla="*/ 1201723 w 1583706"/>
              <a:gd name="connsiteY9" fmla="*/ 332268 h 597062"/>
              <a:gd name="connsiteX10" fmla="*/ 1255511 w 1583706"/>
              <a:gd name="connsiteY10" fmla="*/ 341232 h 597062"/>
              <a:gd name="connsiteX11" fmla="*/ 1004499 w 1583706"/>
              <a:gd name="connsiteY11" fmla="*/ 291927 h 597062"/>
              <a:gd name="connsiteX12" fmla="*/ 327664 w 1583706"/>
              <a:gd name="connsiteY12" fmla="*/ 565350 h 597062"/>
              <a:gd name="connsiteX13" fmla="*/ 632464 w 1583706"/>
              <a:gd name="connsiteY13" fmla="*/ 417432 h 597062"/>
              <a:gd name="connsiteX14" fmla="*/ 18381 w 1583706"/>
              <a:gd name="connsiteY14" fmla="*/ 592244 h 597062"/>
              <a:gd name="connsiteX15" fmla="*/ 188711 w 1583706"/>
              <a:gd name="connsiteY15" fmla="*/ 533974 h 597062"/>
              <a:gd name="connsiteX16" fmla="*/ 475581 w 1583706"/>
              <a:gd name="connsiteY16" fmla="*/ 386056 h 597062"/>
              <a:gd name="connsiteX17" fmla="*/ 90099 w 1583706"/>
              <a:gd name="connsiteY17" fmla="*/ 453291 h 597062"/>
              <a:gd name="connsiteX18" fmla="*/ 466617 w 1583706"/>
              <a:gd name="connsiteY18" fmla="*/ 269515 h 597062"/>
              <a:gd name="connsiteX19" fmla="*/ 260429 w 1583706"/>
              <a:gd name="connsiteY19" fmla="*/ 314338 h 597062"/>
              <a:gd name="connsiteX20" fmla="*/ 417311 w 1583706"/>
              <a:gd name="connsiteY20" fmla="*/ 238138 h 597062"/>
              <a:gd name="connsiteX21" fmla="*/ 166299 w 1583706"/>
              <a:gd name="connsiteY21" fmla="*/ 287444 h 59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83706" h="597062">
                <a:moveTo>
                  <a:pt x="166299" y="287444"/>
                </a:moveTo>
                <a:cubicBezTo>
                  <a:pt x="223075" y="251585"/>
                  <a:pt x="681023" y="64073"/>
                  <a:pt x="757970" y="22985"/>
                </a:cubicBezTo>
                <a:cubicBezTo>
                  <a:pt x="834917" y="-18103"/>
                  <a:pt x="627981" y="40915"/>
                  <a:pt x="627981" y="40915"/>
                </a:cubicBezTo>
                <a:cubicBezTo>
                  <a:pt x="651887" y="37180"/>
                  <a:pt x="802793" y="-5403"/>
                  <a:pt x="901405" y="574"/>
                </a:cubicBezTo>
                <a:cubicBezTo>
                  <a:pt x="1000017" y="6550"/>
                  <a:pt x="1171840" y="70050"/>
                  <a:pt x="1219652" y="76774"/>
                </a:cubicBezTo>
                <a:cubicBezTo>
                  <a:pt x="1267464" y="83497"/>
                  <a:pt x="1129258" y="-12873"/>
                  <a:pt x="1188276" y="40915"/>
                </a:cubicBezTo>
                <a:cubicBezTo>
                  <a:pt x="1247294" y="94703"/>
                  <a:pt x="1525946" y="346462"/>
                  <a:pt x="1573758" y="399503"/>
                </a:cubicBezTo>
                <a:cubicBezTo>
                  <a:pt x="1621570" y="452544"/>
                  <a:pt x="1481869" y="356921"/>
                  <a:pt x="1475146" y="359162"/>
                </a:cubicBezTo>
                <a:cubicBezTo>
                  <a:pt x="1468423" y="361403"/>
                  <a:pt x="1578988" y="417432"/>
                  <a:pt x="1533417" y="412950"/>
                </a:cubicBezTo>
                <a:cubicBezTo>
                  <a:pt x="1487847" y="408468"/>
                  <a:pt x="1248041" y="344221"/>
                  <a:pt x="1201723" y="332268"/>
                </a:cubicBezTo>
                <a:cubicBezTo>
                  <a:pt x="1155405" y="320315"/>
                  <a:pt x="1255511" y="341232"/>
                  <a:pt x="1255511" y="341232"/>
                </a:cubicBezTo>
                <a:cubicBezTo>
                  <a:pt x="1222640" y="334509"/>
                  <a:pt x="1159140" y="254574"/>
                  <a:pt x="1004499" y="291927"/>
                </a:cubicBezTo>
                <a:cubicBezTo>
                  <a:pt x="849858" y="329280"/>
                  <a:pt x="389670" y="544433"/>
                  <a:pt x="327664" y="565350"/>
                </a:cubicBezTo>
                <a:cubicBezTo>
                  <a:pt x="265658" y="586267"/>
                  <a:pt x="684011" y="412950"/>
                  <a:pt x="632464" y="417432"/>
                </a:cubicBezTo>
                <a:cubicBezTo>
                  <a:pt x="580917" y="421914"/>
                  <a:pt x="92340" y="572820"/>
                  <a:pt x="18381" y="592244"/>
                </a:cubicBezTo>
                <a:cubicBezTo>
                  <a:pt x="-55578" y="611668"/>
                  <a:pt x="112511" y="568339"/>
                  <a:pt x="188711" y="533974"/>
                </a:cubicBezTo>
                <a:cubicBezTo>
                  <a:pt x="264911" y="499609"/>
                  <a:pt x="492016" y="399503"/>
                  <a:pt x="475581" y="386056"/>
                </a:cubicBezTo>
                <a:cubicBezTo>
                  <a:pt x="459146" y="372609"/>
                  <a:pt x="91593" y="472714"/>
                  <a:pt x="90099" y="453291"/>
                </a:cubicBezTo>
                <a:cubicBezTo>
                  <a:pt x="88605" y="433868"/>
                  <a:pt x="438229" y="292674"/>
                  <a:pt x="466617" y="269515"/>
                </a:cubicBezTo>
                <a:cubicBezTo>
                  <a:pt x="495005" y="246356"/>
                  <a:pt x="268647" y="319567"/>
                  <a:pt x="260429" y="314338"/>
                </a:cubicBezTo>
                <a:cubicBezTo>
                  <a:pt x="252211" y="309109"/>
                  <a:pt x="428517" y="241873"/>
                  <a:pt x="417311" y="238138"/>
                </a:cubicBezTo>
                <a:cubicBezTo>
                  <a:pt x="406105" y="234403"/>
                  <a:pt x="109523" y="323303"/>
                  <a:pt x="166299" y="28744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7" name="フリーフォーム 2266">
            <a:extLst>
              <a:ext uri="{FF2B5EF4-FFF2-40B4-BE49-F238E27FC236}">
                <a16:creationId xmlns:a16="http://schemas.microsoft.com/office/drawing/2014/main" id="{AE5D9520-39ED-147B-96CC-E668B9946961}"/>
              </a:ext>
            </a:extLst>
          </p:cNvPr>
          <p:cNvSpPr/>
          <p:nvPr/>
        </p:nvSpPr>
        <p:spPr>
          <a:xfrm>
            <a:off x="3653040" y="3643914"/>
            <a:ext cx="1426631" cy="390773"/>
          </a:xfrm>
          <a:custGeom>
            <a:avLst/>
            <a:gdLst>
              <a:gd name="connsiteX0" fmla="*/ 103172 w 1426631"/>
              <a:gd name="connsiteY0" fmla="*/ 98851 h 390773"/>
              <a:gd name="connsiteX1" fmla="*/ 775525 w 1426631"/>
              <a:gd name="connsiteY1" fmla="*/ 157121 h 390773"/>
              <a:gd name="connsiteX2" fmla="*/ 632089 w 1426631"/>
              <a:gd name="connsiteY2" fmla="*/ 188498 h 390773"/>
              <a:gd name="connsiteX3" fmla="*/ 1241689 w 1426631"/>
              <a:gd name="connsiteY3" fmla="*/ 18168 h 390773"/>
              <a:gd name="connsiteX4" fmla="*/ 1161007 w 1426631"/>
              <a:gd name="connsiteY4" fmla="*/ 58510 h 390773"/>
              <a:gd name="connsiteX5" fmla="*/ 1425466 w 1426631"/>
              <a:gd name="connsiteY5" fmla="*/ 239 h 390773"/>
              <a:gd name="connsiteX6" fmla="*/ 1264101 w 1426631"/>
              <a:gd name="connsiteY6" fmla="*/ 85404 h 390773"/>
              <a:gd name="connsiteX7" fmla="*/ 672431 w 1426631"/>
              <a:gd name="connsiteY7" fmla="*/ 376757 h 390773"/>
              <a:gd name="connsiteX8" fmla="*/ 757595 w 1426631"/>
              <a:gd name="connsiteY8" fmla="*/ 331933 h 390773"/>
              <a:gd name="connsiteX9" fmla="*/ 269019 w 1426631"/>
              <a:gd name="connsiteY9" fmla="*/ 219874 h 390773"/>
              <a:gd name="connsiteX10" fmla="*/ 421419 w 1426631"/>
              <a:gd name="connsiteY10" fmla="*/ 273662 h 390773"/>
              <a:gd name="connsiteX11" fmla="*/ 233160 w 1426631"/>
              <a:gd name="connsiteY11" fmla="*/ 184015 h 390773"/>
              <a:gd name="connsiteX12" fmla="*/ 78 w 1426631"/>
              <a:gd name="connsiteY12" fmla="*/ 134710 h 390773"/>
              <a:gd name="connsiteX13" fmla="*/ 206266 w 1426631"/>
              <a:gd name="connsiteY13" fmla="*/ 143674 h 390773"/>
              <a:gd name="connsiteX14" fmla="*/ 103172 w 1426631"/>
              <a:gd name="connsiteY14" fmla="*/ 98851 h 39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26631" h="390773">
                <a:moveTo>
                  <a:pt x="103172" y="98851"/>
                </a:moveTo>
                <a:cubicBezTo>
                  <a:pt x="198049" y="101092"/>
                  <a:pt x="687372" y="142180"/>
                  <a:pt x="775525" y="157121"/>
                </a:cubicBezTo>
                <a:cubicBezTo>
                  <a:pt x="863678" y="172062"/>
                  <a:pt x="554395" y="211657"/>
                  <a:pt x="632089" y="188498"/>
                </a:cubicBezTo>
                <a:cubicBezTo>
                  <a:pt x="709783" y="165339"/>
                  <a:pt x="1153536" y="39833"/>
                  <a:pt x="1241689" y="18168"/>
                </a:cubicBezTo>
                <a:cubicBezTo>
                  <a:pt x="1329842" y="-3497"/>
                  <a:pt x="1130378" y="61498"/>
                  <a:pt x="1161007" y="58510"/>
                </a:cubicBezTo>
                <a:cubicBezTo>
                  <a:pt x="1191637" y="55522"/>
                  <a:pt x="1408284" y="-4243"/>
                  <a:pt x="1425466" y="239"/>
                </a:cubicBezTo>
                <a:cubicBezTo>
                  <a:pt x="1442648" y="4721"/>
                  <a:pt x="1264101" y="85404"/>
                  <a:pt x="1264101" y="85404"/>
                </a:cubicBezTo>
                <a:lnTo>
                  <a:pt x="672431" y="376757"/>
                </a:lnTo>
                <a:cubicBezTo>
                  <a:pt x="588013" y="417845"/>
                  <a:pt x="824830" y="358080"/>
                  <a:pt x="757595" y="331933"/>
                </a:cubicBezTo>
                <a:cubicBezTo>
                  <a:pt x="690360" y="305786"/>
                  <a:pt x="325048" y="229586"/>
                  <a:pt x="269019" y="219874"/>
                </a:cubicBezTo>
                <a:cubicBezTo>
                  <a:pt x="212990" y="210162"/>
                  <a:pt x="427395" y="279638"/>
                  <a:pt x="421419" y="273662"/>
                </a:cubicBezTo>
                <a:cubicBezTo>
                  <a:pt x="415443" y="267686"/>
                  <a:pt x="303384" y="207174"/>
                  <a:pt x="233160" y="184015"/>
                </a:cubicBezTo>
                <a:cubicBezTo>
                  <a:pt x="162937" y="160856"/>
                  <a:pt x="4560" y="141434"/>
                  <a:pt x="78" y="134710"/>
                </a:cubicBezTo>
                <a:cubicBezTo>
                  <a:pt x="-4404" y="127987"/>
                  <a:pt x="183854" y="148157"/>
                  <a:pt x="206266" y="143674"/>
                </a:cubicBezTo>
                <a:cubicBezTo>
                  <a:pt x="228678" y="139191"/>
                  <a:pt x="8295" y="96610"/>
                  <a:pt x="103172" y="9885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8" name="フリーフォーム 2267">
            <a:extLst>
              <a:ext uri="{FF2B5EF4-FFF2-40B4-BE49-F238E27FC236}">
                <a16:creationId xmlns:a16="http://schemas.microsoft.com/office/drawing/2014/main" id="{138A823A-7B76-5D96-1B37-70733F70A323}"/>
              </a:ext>
            </a:extLst>
          </p:cNvPr>
          <p:cNvSpPr/>
          <p:nvPr/>
        </p:nvSpPr>
        <p:spPr>
          <a:xfrm>
            <a:off x="6033443" y="3021157"/>
            <a:ext cx="1249496" cy="534215"/>
          </a:xfrm>
          <a:custGeom>
            <a:avLst/>
            <a:gdLst>
              <a:gd name="connsiteX0" fmla="*/ 204519 w 1249496"/>
              <a:gd name="connsiteY0" fmla="*/ 101999 h 534215"/>
              <a:gd name="connsiteX1" fmla="*/ 4102 w 1249496"/>
              <a:gd name="connsiteY1" fmla="*/ 390098 h 534215"/>
              <a:gd name="connsiteX2" fmla="*/ 66732 w 1249496"/>
              <a:gd name="connsiteY2" fmla="*/ 289890 h 534215"/>
              <a:gd name="connsiteX3" fmla="*/ 33330 w 1249496"/>
              <a:gd name="connsiteY3" fmla="*/ 532059 h 534215"/>
              <a:gd name="connsiteX4" fmla="*/ 129362 w 1249496"/>
              <a:gd name="connsiteY4" fmla="*/ 398448 h 534215"/>
              <a:gd name="connsiteX5" fmla="*/ 446689 w 1249496"/>
              <a:gd name="connsiteY5" fmla="*/ 223084 h 534215"/>
              <a:gd name="connsiteX6" fmla="*/ 221220 w 1249496"/>
              <a:gd name="connsiteY6" fmla="*/ 410975 h 534215"/>
              <a:gd name="connsiteX7" fmla="*/ 526020 w 1249496"/>
              <a:gd name="connsiteY7" fmla="*/ 260662 h 534215"/>
              <a:gd name="connsiteX8" fmla="*/ 793242 w 1249496"/>
              <a:gd name="connsiteY8" fmla="*/ 273188 h 534215"/>
              <a:gd name="connsiteX9" fmla="*/ 642930 w 1249496"/>
              <a:gd name="connsiteY9" fmla="*/ 252311 h 534215"/>
              <a:gd name="connsiteX10" fmla="*/ 939379 w 1249496"/>
              <a:gd name="connsiteY10" fmla="*/ 306591 h 534215"/>
              <a:gd name="connsiteX11" fmla="*/ 1160672 w 1249496"/>
              <a:gd name="connsiteY11" fmla="*/ 390098 h 534215"/>
              <a:gd name="connsiteX12" fmla="*/ 1240004 w 1249496"/>
              <a:gd name="connsiteY12" fmla="*/ 477780 h 534215"/>
              <a:gd name="connsiteX13" fmla="*/ 1223302 w 1249496"/>
              <a:gd name="connsiteY13" fmla="*/ 394273 h 534215"/>
              <a:gd name="connsiteX14" fmla="*/ 1018710 w 1249496"/>
              <a:gd name="connsiteY14" fmla="*/ 1791 h 534215"/>
              <a:gd name="connsiteX15" fmla="*/ 1052113 w 1249496"/>
              <a:gd name="connsiteY15" fmla="*/ 243961 h 534215"/>
              <a:gd name="connsiteX16" fmla="*/ 826645 w 1249496"/>
              <a:gd name="connsiteY16" fmla="*/ 131227 h 534215"/>
              <a:gd name="connsiteX17" fmla="*/ 843346 w 1249496"/>
              <a:gd name="connsiteY17" fmla="*/ 135402 h 534215"/>
              <a:gd name="connsiteX18" fmla="*/ 576124 w 1249496"/>
              <a:gd name="connsiteY18" fmla="*/ 139577 h 534215"/>
              <a:gd name="connsiteX19" fmla="*/ 375708 w 1249496"/>
              <a:gd name="connsiteY19" fmla="*/ 139577 h 534215"/>
              <a:gd name="connsiteX20" fmla="*/ 455039 w 1249496"/>
              <a:gd name="connsiteY20" fmla="*/ 164629 h 534215"/>
              <a:gd name="connsiteX21" fmla="*/ 325604 w 1249496"/>
              <a:gd name="connsiteY21" fmla="*/ 143753 h 534215"/>
              <a:gd name="connsiteX22" fmla="*/ 179467 w 1249496"/>
              <a:gd name="connsiteY22" fmla="*/ 206383 h 534215"/>
              <a:gd name="connsiteX23" fmla="*/ 204519 w 1249496"/>
              <a:gd name="connsiteY23" fmla="*/ 101999 h 53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49496" h="534215">
                <a:moveTo>
                  <a:pt x="204519" y="101999"/>
                </a:moveTo>
                <a:cubicBezTo>
                  <a:pt x="175292" y="132618"/>
                  <a:pt x="27066" y="358783"/>
                  <a:pt x="4102" y="390098"/>
                </a:cubicBezTo>
                <a:cubicBezTo>
                  <a:pt x="-18863" y="421413"/>
                  <a:pt x="61861" y="266230"/>
                  <a:pt x="66732" y="289890"/>
                </a:cubicBezTo>
                <a:cubicBezTo>
                  <a:pt x="71603" y="313550"/>
                  <a:pt x="22892" y="513966"/>
                  <a:pt x="33330" y="532059"/>
                </a:cubicBezTo>
                <a:cubicBezTo>
                  <a:pt x="43768" y="550152"/>
                  <a:pt x="60469" y="449944"/>
                  <a:pt x="129362" y="398448"/>
                </a:cubicBezTo>
                <a:cubicBezTo>
                  <a:pt x="198255" y="346952"/>
                  <a:pt x="431379" y="220996"/>
                  <a:pt x="446689" y="223084"/>
                </a:cubicBezTo>
                <a:cubicBezTo>
                  <a:pt x="461999" y="225172"/>
                  <a:pt x="207998" y="404712"/>
                  <a:pt x="221220" y="410975"/>
                </a:cubicBezTo>
                <a:cubicBezTo>
                  <a:pt x="234442" y="417238"/>
                  <a:pt x="430683" y="283626"/>
                  <a:pt x="526020" y="260662"/>
                </a:cubicBezTo>
                <a:cubicBezTo>
                  <a:pt x="621357" y="237698"/>
                  <a:pt x="773757" y="274580"/>
                  <a:pt x="793242" y="273188"/>
                </a:cubicBezTo>
                <a:cubicBezTo>
                  <a:pt x="812727" y="271796"/>
                  <a:pt x="618574" y="246744"/>
                  <a:pt x="642930" y="252311"/>
                </a:cubicBezTo>
                <a:cubicBezTo>
                  <a:pt x="667286" y="257878"/>
                  <a:pt x="853089" y="283627"/>
                  <a:pt x="939379" y="306591"/>
                </a:cubicBezTo>
                <a:cubicBezTo>
                  <a:pt x="1025669" y="329555"/>
                  <a:pt x="1110568" y="361567"/>
                  <a:pt x="1160672" y="390098"/>
                </a:cubicBezTo>
                <a:cubicBezTo>
                  <a:pt x="1210776" y="418629"/>
                  <a:pt x="1229566" y="477084"/>
                  <a:pt x="1240004" y="477780"/>
                </a:cubicBezTo>
                <a:cubicBezTo>
                  <a:pt x="1250442" y="478476"/>
                  <a:pt x="1260184" y="473604"/>
                  <a:pt x="1223302" y="394273"/>
                </a:cubicBezTo>
                <a:cubicBezTo>
                  <a:pt x="1186420" y="314942"/>
                  <a:pt x="1047242" y="26843"/>
                  <a:pt x="1018710" y="1791"/>
                </a:cubicBezTo>
                <a:cubicBezTo>
                  <a:pt x="990179" y="-23261"/>
                  <a:pt x="1084124" y="222388"/>
                  <a:pt x="1052113" y="243961"/>
                </a:cubicBezTo>
                <a:cubicBezTo>
                  <a:pt x="1020102" y="265534"/>
                  <a:pt x="826645" y="131227"/>
                  <a:pt x="826645" y="131227"/>
                </a:cubicBezTo>
                <a:cubicBezTo>
                  <a:pt x="791851" y="113134"/>
                  <a:pt x="885099" y="134010"/>
                  <a:pt x="843346" y="135402"/>
                </a:cubicBezTo>
                <a:cubicBezTo>
                  <a:pt x="801593" y="136794"/>
                  <a:pt x="576124" y="139577"/>
                  <a:pt x="576124" y="139577"/>
                </a:cubicBezTo>
                <a:cubicBezTo>
                  <a:pt x="498184" y="140273"/>
                  <a:pt x="395889" y="135402"/>
                  <a:pt x="375708" y="139577"/>
                </a:cubicBezTo>
                <a:cubicBezTo>
                  <a:pt x="355527" y="143752"/>
                  <a:pt x="463390" y="163933"/>
                  <a:pt x="455039" y="164629"/>
                </a:cubicBezTo>
                <a:cubicBezTo>
                  <a:pt x="446688" y="165325"/>
                  <a:pt x="371533" y="136794"/>
                  <a:pt x="325604" y="143753"/>
                </a:cubicBezTo>
                <a:cubicBezTo>
                  <a:pt x="279675" y="150712"/>
                  <a:pt x="200344" y="209863"/>
                  <a:pt x="179467" y="206383"/>
                </a:cubicBezTo>
                <a:cubicBezTo>
                  <a:pt x="158590" y="202903"/>
                  <a:pt x="233746" y="71380"/>
                  <a:pt x="204519" y="10199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9" name="フリーフォーム 2268">
            <a:extLst>
              <a:ext uri="{FF2B5EF4-FFF2-40B4-BE49-F238E27FC236}">
                <a16:creationId xmlns:a16="http://schemas.microsoft.com/office/drawing/2014/main" id="{B0BF0AA8-DF99-A5E5-04D3-795113A1118B}"/>
              </a:ext>
            </a:extLst>
          </p:cNvPr>
          <p:cNvSpPr/>
          <p:nvPr/>
        </p:nvSpPr>
        <p:spPr>
          <a:xfrm>
            <a:off x="6108171" y="3540301"/>
            <a:ext cx="1219192" cy="232973"/>
          </a:xfrm>
          <a:custGeom>
            <a:avLst/>
            <a:gdLst>
              <a:gd name="connsiteX0" fmla="*/ 154843 w 1219192"/>
              <a:gd name="connsiteY0" fmla="*/ 389 h 232973"/>
              <a:gd name="connsiteX1" fmla="*/ 672585 w 1219192"/>
              <a:gd name="connsiteY1" fmla="*/ 67195 h 232973"/>
              <a:gd name="connsiteX2" fmla="*/ 559851 w 1219192"/>
              <a:gd name="connsiteY2" fmla="*/ 67195 h 232973"/>
              <a:gd name="connsiteX3" fmla="*/ 1085944 w 1219192"/>
              <a:gd name="connsiteY3" fmla="*/ 54669 h 232973"/>
              <a:gd name="connsiteX4" fmla="*/ 998262 w 1219192"/>
              <a:gd name="connsiteY4" fmla="*/ 71370 h 232973"/>
              <a:gd name="connsiteX5" fmla="*/ 1215380 w 1219192"/>
              <a:gd name="connsiteY5" fmla="*/ 63020 h 232973"/>
              <a:gd name="connsiteX6" fmla="*/ 1119347 w 1219192"/>
              <a:gd name="connsiteY6" fmla="*/ 83896 h 232973"/>
              <a:gd name="connsiteX7" fmla="*/ 902229 w 1219192"/>
              <a:gd name="connsiteY7" fmla="*/ 213332 h 232973"/>
              <a:gd name="connsiteX8" fmla="*/ 989911 w 1219192"/>
              <a:gd name="connsiteY8" fmla="*/ 217507 h 232973"/>
              <a:gd name="connsiteX9" fmla="*/ 547325 w 1219192"/>
              <a:gd name="connsiteY9" fmla="*/ 221683 h 232973"/>
              <a:gd name="connsiteX10" fmla="*/ 609955 w 1219192"/>
              <a:gd name="connsiteY10" fmla="*/ 221683 h 232973"/>
              <a:gd name="connsiteX11" fmla="*/ 209122 w 1219192"/>
              <a:gd name="connsiteY11" fmla="*/ 71370 h 232973"/>
              <a:gd name="connsiteX12" fmla="*/ 342733 w 1219192"/>
              <a:gd name="connsiteY12" fmla="*/ 100598 h 232973"/>
              <a:gd name="connsiteX13" fmla="*/ 355 w 1219192"/>
              <a:gd name="connsiteY13" fmla="*/ 4565 h 232973"/>
              <a:gd name="connsiteX14" fmla="*/ 275928 w 1219192"/>
              <a:gd name="connsiteY14" fmla="*/ 37967 h 232973"/>
              <a:gd name="connsiteX15" fmla="*/ 154843 w 1219192"/>
              <a:gd name="connsiteY15" fmla="*/ 389 h 23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92" h="232973">
                <a:moveTo>
                  <a:pt x="154843" y="389"/>
                </a:moveTo>
                <a:cubicBezTo>
                  <a:pt x="220953" y="5260"/>
                  <a:pt x="605084" y="56061"/>
                  <a:pt x="672585" y="67195"/>
                </a:cubicBezTo>
                <a:cubicBezTo>
                  <a:pt x="740086" y="78329"/>
                  <a:pt x="559851" y="67195"/>
                  <a:pt x="559851" y="67195"/>
                </a:cubicBezTo>
                <a:lnTo>
                  <a:pt x="1085944" y="54669"/>
                </a:lnTo>
                <a:cubicBezTo>
                  <a:pt x="1159012" y="55365"/>
                  <a:pt x="976689" y="69978"/>
                  <a:pt x="998262" y="71370"/>
                </a:cubicBezTo>
                <a:cubicBezTo>
                  <a:pt x="1019835" y="72762"/>
                  <a:pt x="1195199" y="60932"/>
                  <a:pt x="1215380" y="63020"/>
                </a:cubicBezTo>
                <a:cubicBezTo>
                  <a:pt x="1235561" y="65108"/>
                  <a:pt x="1171539" y="58844"/>
                  <a:pt x="1119347" y="83896"/>
                </a:cubicBezTo>
                <a:cubicBezTo>
                  <a:pt x="1067155" y="108948"/>
                  <a:pt x="923802" y="191064"/>
                  <a:pt x="902229" y="213332"/>
                </a:cubicBezTo>
                <a:cubicBezTo>
                  <a:pt x="880656" y="235600"/>
                  <a:pt x="1049062" y="216115"/>
                  <a:pt x="989911" y="217507"/>
                </a:cubicBezTo>
                <a:cubicBezTo>
                  <a:pt x="930760" y="218899"/>
                  <a:pt x="610651" y="220987"/>
                  <a:pt x="547325" y="221683"/>
                </a:cubicBezTo>
                <a:cubicBezTo>
                  <a:pt x="483999" y="222379"/>
                  <a:pt x="666322" y="246735"/>
                  <a:pt x="609955" y="221683"/>
                </a:cubicBezTo>
                <a:cubicBezTo>
                  <a:pt x="553588" y="196631"/>
                  <a:pt x="253659" y="91551"/>
                  <a:pt x="209122" y="71370"/>
                </a:cubicBezTo>
                <a:cubicBezTo>
                  <a:pt x="164585" y="51189"/>
                  <a:pt x="377528" y="111732"/>
                  <a:pt x="342733" y="100598"/>
                </a:cubicBezTo>
                <a:cubicBezTo>
                  <a:pt x="307939" y="89464"/>
                  <a:pt x="11489" y="15004"/>
                  <a:pt x="355" y="4565"/>
                </a:cubicBezTo>
                <a:cubicBezTo>
                  <a:pt x="-10779" y="-5874"/>
                  <a:pt x="243221" y="37967"/>
                  <a:pt x="275928" y="37967"/>
                </a:cubicBezTo>
                <a:cubicBezTo>
                  <a:pt x="308635" y="37967"/>
                  <a:pt x="88733" y="-4482"/>
                  <a:pt x="154843" y="38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0" name="フリーフォーム 2269">
            <a:extLst>
              <a:ext uri="{FF2B5EF4-FFF2-40B4-BE49-F238E27FC236}">
                <a16:creationId xmlns:a16="http://schemas.microsoft.com/office/drawing/2014/main" id="{77BA0849-64B6-400B-9601-E44D8C1A0960}"/>
              </a:ext>
            </a:extLst>
          </p:cNvPr>
          <p:cNvSpPr/>
          <p:nvPr/>
        </p:nvSpPr>
        <p:spPr>
          <a:xfrm>
            <a:off x="5207226" y="5882481"/>
            <a:ext cx="1579305" cy="340995"/>
          </a:xfrm>
          <a:custGeom>
            <a:avLst/>
            <a:gdLst>
              <a:gd name="connsiteX0" fmla="*/ 7869 w 1579305"/>
              <a:gd name="connsiteY0" fmla="*/ 41022 h 340995"/>
              <a:gd name="connsiteX1" fmla="*/ 696181 w 1579305"/>
              <a:gd name="connsiteY1" fmla="*/ 116385 h 340995"/>
              <a:gd name="connsiteX2" fmla="*/ 1278985 w 1579305"/>
              <a:gd name="connsiteY2" fmla="*/ 81216 h 340995"/>
              <a:gd name="connsiteX3" fmla="*/ 997631 w 1579305"/>
              <a:gd name="connsiteY3" fmla="*/ 136482 h 340995"/>
              <a:gd name="connsiteX4" fmla="*/ 1490000 w 1579305"/>
              <a:gd name="connsiteY4" fmla="*/ 829 h 340995"/>
              <a:gd name="connsiteX5" fmla="*/ 1183526 w 1579305"/>
              <a:gd name="connsiteY5" fmla="*/ 86240 h 340995"/>
              <a:gd name="connsiteX6" fmla="*/ 932317 w 1579305"/>
              <a:gd name="connsiteY6" fmla="*/ 221893 h 340995"/>
              <a:gd name="connsiteX7" fmla="*/ 1565363 w 1579305"/>
              <a:gd name="connsiteY7" fmla="*/ 181699 h 340995"/>
              <a:gd name="connsiteX8" fmla="*/ 213860 w 1579305"/>
              <a:gd name="connsiteY8" fmla="*/ 337449 h 340995"/>
              <a:gd name="connsiteX9" fmla="*/ 640915 w 1579305"/>
              <a:gd name="connsiteY9" fmla="*/ 287207 h 340995"/>
              <a:gd name="connsiteX10" fmla="*/ 344488 w 1579305"/>
              <a:gd name="connsiteY10" fmla="*/ 247014 h 340995"/>
              <a:gd name="connsiteX11" fmla="*/ 635890 w 1579305"/>
              <a:gd name="connsiteY11" fmla="*/ 191748 h 340995"/>
              <a:gd name="connsiteX12" fmla="*/ 269126 w 1579305"/>
              <a:gd name="connsiteY12" fmla="*/ 141506 h 340995"/>
              <a:gd name="connsiteX13" fmla="*/ 319367 w 1579305"/>
              <a:gd name="connsiteY13" fmla="*/ 136482 h 340995"/>
              <a:gd name="connsiteX14" fmla="*/ 7869 w 1579305"/>
              <a:gd name="connsiteY14" fmla="*/ 41022 h 34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79305" h="340995">
                <a:moveTo>
                  <a:pt x="7869" y="41022"/>
                </a:moveTo>
                <a:cubicBezTo>
                  <a:pt x="70671" y="37673"/>
                  <a:pt x="484328" y="109686"/>
                  <a:pt x="696181" y="116385"/>
                </a:cubicBezTo>
                <a:cubicBezTo>
                  <a:pt x="908034" y="123084"/>
                  <a:pt x="1228743" y="77867"/>
                  <a:pt x="1278985" y="81216"/>
                </a:cubicBezTo>
                <a:cubicBezTo>
                  <a:pt x="1329227" y="84565"/>
                  <a:pt x="962462" y="149880"/>
                  <a:pt x="997631" y="136482"/>
                </a:cubicBezTo>
                <a:cubicBezTo>
                  <a:pt x="1032800" y="123084"/>
                  <a:pt x="1490000" y="829"/>
                  <a:pt x="1490000" y="829"/>
                </a:cubicBezTo>
                <a:cubicBezTo>
                  <a:pt x="1520983" y="-7545"/>
                  <a:pt x="1276473" y="49396"/>
                  <a:pt x="1183526" y="86240"/>
                </a:cubicBezTo>
                <a:cubicBezTo>
                  <a:pt x="1090579" y="123084"/>
                  <a:pt x="868677" y="205983"/>
                  <a:pt x="932317" y="221893"/>
                </a:cubicBezTo>
                <a:cubicBezTo>
                  <a:pt x="995957" y="237803"/>
                  <a:pt x="1685106" y="162440"/>
                  <a:pt x="1565363" y="181699"/>
                </a:cubicBezTo>
                <a:cubicBezTo>
                  <a:pt x="1445620" y="200958"/>
                  <a:pt x="213860" y="337449"/>
                  <a:pt x="213860" y="337449"/>
                </a:cubicBezTo>
                <a:cubicBezTo>
                  <a:pt x="59785" y="355034"/>
                  <a:pt x="619144" y="302280"/>
                  <a:pt x="640915" y="287207"/>
                </a:cubicBezTo>
                <a:cubicBezTo>
                  <a:pt x="662686" y="272134"/>
                  <a:pt x="345325" y="262924"/>
                  <a:pt x="344488" y="247014"/>
                </a:cubicBezTo>
                <a:cubicBezTo>
                  <a:pt x="343651" y="231104"/>
                  <a:pt x="648450" y="209333"/>
                  <a:pt x="635890" y="191748"/>
                </a:cubicBezTo>
                <a:cubicBezTo>
                  <a:pt x="623330" y="174163"/>
                  <a:pt x="321880" y="150717"/>
                  <a:pt x="269126" y="141506"/>
                </a:cubicBezTo>
                <a:cubicBezTo>
                  <a:pt x="216372" y="132295"/>
                  <a:pt x="361235" y="149043"/>
                  <a:pt x="319367" y="136482"/>
                </a:cubicBezTo>
                <a:cubicBezTo>
                  <a:pt x="277499" y="123921"/>
                  <a:pt x="-54933" y="44371"/>
                  <a:pt x="7869" y="4102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1" name="フリーフォーム 2270">
            <a:extLst>
              <a:ext uri="{FF2B5EF4-FFF2-40B4-BE49-F238E27FC236}">
                <a16:creationId xmlns:a16="http://schemas.microsoft.com/office/drawing/2014/main" id="{B18FFD81-39E1-345F-9390-A591758B4E00}"/>
              </a:ext>
            </a:extLst>
          </p:cNvPr>
          <p:cNvSpPr/>
          <p:nvPr/>
        </p:nvSpPr>
        <p:spPr>
          <a:xfrm>
            <a:off x="5791875" y="5858158"/>
            <a:ext cx="925700" cy="306915"/>
          </a:xfrm>
          <a:custGeom>
            <a:avLst/>
            <a:gdLst>
              <a:gd name="connsiteX0" fmla="*/ 227088 w 925700"/>
              <a:gd name="connsiteY0" fmla="*/ 180901 h 306915"/>
              <a:gd name="connsiteX1" fmla="*/ 598877 w 925700"/>
              <a:gd name="connsiteY1" fmla="*/ 100515 h 306915"/>
              <a:gd name="connsiteX2" fmla="*/ 809892 w 925700"/>
              <a:gd name="connsiteY2" fmla="*/ 31 h 306915"/>
              <a:gd name="connsiteX3" fmla="*/ 729505 w 925700"/>
              <a:gd name="connsiteY3" fmla="*/ 90466 h 306915"/>
              <a:gd name="connsiteX4" fmla="*/ 603901 w 925700"/>
              <a:gd name="connsiteY4" fmla="*/ 160805 h 306915"/>
              <a:gd name="connsiteX5" fmla="*/ 920424 w 925700"/>
              <a:gd name="connsiteY5" fmla="*/ 115587 h 306915"/>
              <a:gd name="connsiteX6" fmla="*/ 297426 w 925700"/>
              <a:gd name="connsiteY6" fmla="*/ 261288 h 306915"/>
              <a:gd name="connsiteX7" fmla="*/ 875206 w 925700"/>
              <a:gd name="connsiteY7" fmla="*/ 261288 h 306915"/>
              <a:gd name="connsiteX8" fmla="*/ 186894 w 925700"/>
              <a:gd name="connsiteY8" fmla="*/ 306506 h 306915"/>
              <a:gd name="connsiteX9" fmla="*/ 297426 w 925700"/>
              <a:gd name="connsiteY9" fmla="*/ 231143 h 306915"/>
              <a:gd name="connsiteX10" fmla="*/ 1000 w 925700"/>
              <a:gd name="connsiteY10" fmla="*/ 221095 h 306915"/>
              <a:gd name="connsiteX11" fmla="*/ 227088 w 925700"/>
              <a:gd name="connsiteY11" fmla="*/ 180901 h 30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5700" h="306915">
                <a:moveTo>
                  <a:pt x="227088" y="180901"/>
                </a:moveTo>
                <a:cubicBezTo>
                  <a:pt x="326734" y="160804"/>
                  <a:pt x="501743" y="130660"/>
                  <a:pt x="598877" y="100515"/>
                </a:cubicBezTo>
                <a:cubicBezTo>
                  <a:pt x="696011" y="70370"/>
                  <a:pt x="788121" y="1706"/>
                  <a:pt x="809892" y="31"/>
                </a:cubicBezTo>
                <a:cubicBezTo>
                  <a:pt x="831663" y="-1644"/>
                  <a:pt x="763837" y="63670"/>
                  <a:pt x="729505" y="90466"/>
                </a:cubicBezTo>
                <a:cubicBezTo>
                  <a:pt x="695173" y="117262"/>
                  <a:pt x="572081" y="156618"/>
                  <a:pt x="603901" y="160805"/>
                </a:cubicBezTo>
                <a:cubicBezTo>
                  <a:pt x="635721" y="164992"/>
                  <a:pt x="971503" y="98840"/>
                  <a:pt x="920424" y="115587"/>
                </a:cubicBezTo>
                <a:cubicBezTo>
                  <a:pt x="869345" y="132334"/>
                  <a:pt x="304962" y="237005"/>
                  <a:pt x="297426" y="261288"/>
                </a:cubicBezTo>
                <a:cubicBezTo>
                  <a:pt x="289890" y="285572"/>
                  <a:pt x="893628" y="253752"/>
                  <a:pt x="875206" y="261288"/>
                </a:cubicBezTo>
                <a:cubicBezTo>
                  <a:pt x="856784" y="268824"/>
                  <a:pt x="283191" y="311530"/>
                  <a:pt x="186894" y="306506"/>
                </a:cubicBezTo>
                <a:cubicBezTo>
                  <a:pt x="90597" y="301482"/>
                  <a:pt x="328408" y="245378"/>
                  <a:pt x="297426" y="231143"/>
                </a:cubicBezTo>
                <a:cubicBezTo>
                  <a:pt x="266444" y="216908"/>
                  <a:pt x="15235" y="225282"/>
                  <a:pt x="1000" y="221095"/>
                </a:cubicBezTo>
                <a:cubicBezTo>
                  <a:pt x="-13235" y="216908"/>
                  <a:pt x="127442" y="200998"/>
                  <a:pt x="227088" y="1809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2" name="フリーフォーム 2271">
            <a:extLst>
              <a:ext uri="{FF2B5EF4-FFF2-40B4-BE49-F238E27FC236}">
                <a16:creationId xmlns:a16="http://schemas.microsoft.com/office/drawing/2014/main" id="{3F44779F-9217-310D-7B30-20E304C304FC}"/>
              </a:ext>
            </a:extLst>
          </p:cNvPr>
          <p:cNvSpPr/>
          <p:nvPr/>
        </p:nvSpPr>
        <p:spPr>
          <a:xfrm>
            <a:off x="5150059" y="4188396"/>
            <a:ext cx="674150" cy="638074"/>
          </a:xfrm>
          <a:custGeom>
            <a:avLst/>
            <a:gdLst>
              <a:gd name="connsiteX0" fmla="*/ 225809 w 674150"/>
              <a:gd name="connsiteY0" fmla="*/ 1767 h 638074"/>
              <a:gd name="connsiteX1" fmla="*/ 105229 w 674150"/>
              <a:gd name="connsiteY1" fmla="*/ 268048 h 638074"/>
              <a:gd name="connsiteX2" fmla="*/ 120301 w 674150"/>
              <a:gd name="connsiteY2" fmla="*/ 242927 h 638074"/>
              <a:gd name="connsiteX3" fmla="*/ 135374 w 674150"/>
              <a:gd name="connsiteY3" fmla="*/ 469015 h 638074"/>
              <a:gd name="connsiteX4" fmla="*/ 271027 w 674150"/>
              <a:gd name="connsiteY4" fmla="*/ 539353 h 638074"/>
              <a:gd name="connsiteX5" fmla="*/ 577501 w 674150"/>
              <a:gd name="connsiteY5" fmla="*/ 489112 h 638074"/>
              <a:gd name="connsiteX6" fmla="*/ 396631 w 674150"/>
              <a:gd name="connsiteY6" fmla="*/ 574523 h 638074"/>
              <a:gd name="connsiteX7" fmla="*/ 296148 w 674150"/>
              <a:gd name="connsiteY7" fmla="*/ 614716 h 638074"/>
              <a:gd name="connsiteX8" fmla="*/ 672961 w 674150"/>
              <a:gd name="connsiteY8" fmla="*/ 529305 h 638074"/>
              <a:gd name="connsiteX9" fmla="*/ 150446 w 674150"/>
              <a:gd name="connsiteY9" fmla="*/ 634813 h 638074"/>
              <a:gd name="connsiteX10" fmla="*/ 160495 w 674150"/>
              <a:gd name="connsiteY10" fmla="*/ 599644 h 638074"/>
              <a:gd name="connsiteX11" fmla="*/ 44939 w 674150"/>
              <a:gd name="connsiteY11" fmla="*/ 484088 h 638074"/>
              <a:gd name="connsiteX12" fmla="*/ 65036 w 674150"/>
              <a:gd name="connsiteY12" fmla="*/ 534329 h 638074"/>
              <a:gd name="connsiteX13" fmla="*/ 9770 w 674150"/>
              <a:gd name="connsiteY13" fmla="*/ 348435 h 638074"/>
              <a:gd name="connsiteX14" fmla="*/ 4745 w 674150"/>
              <a:gd name="connsiteY14" fmla="*/ 413749 h 638074"/>
              <a:gd name="connsiteX15" fmla="*/ 60011 w 674150"/>
              <a:gd name="connsiteY15" fmla="*/ 152492 h 638074"/>
              <a:gd name="connsiteX16" fmla="*/ 49963 w 674150"/>
              <a:gd name="connsiteY16" fmla="*/ 288145 h 638074"/>
              <a:gd name="connsiteX17" fmla="*/ 85132 w 674150"/>
              <a:gd name="connsiteY17" fmla="*/ 157516 h 638074"/>
              <a:gd name="connsiteX18" fmla="*/ 225809 w 674150"/>
              <a:gd name="connsiteY18" fmla="*/ 1767 h 63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4150" h="638074">
                <a:moveTo>
                  <a:pt x="225809" y="1767"/>
                </a:moveTo>
                <a:cubicBezTo>
                  <a:pt x="229158" y="20189"/>
                  <a:pt x="105229" y="268048"/>
                  <a:pt x="105229" y="268048"/>
                </a:cubicBezTo>
                <a:cubicBezTo>
                  <a:pt x="87644" y="308241"/>
                  <a:pt x="115277" y="209433"/>
                  <a:pt x="120301" y="242927"/>
                </a:cubicBezTo>
                <a:cubicBezTo>
                  <a:pt x="125325" y="276421"/>
                  <a:pt x="110253" y="419611"/>
                  <a:pt x="135374" y="469015"/>
                </a:cubicBezTo>
                <a:cubicBezTo>
                  <a:pt x="160495" y="518419"/>
                  <a:pt x="197339" y="536004"/>
                  <a:pt x="271027" y="539353"/>
                </a:cubicBezTo>
                <a:cubicBezTo>
                  <a:pt x="344715" y="542702"/>
                  <a:pt x="556567" y="483250"/>
                  <a:pt x="577501" y="489112"/>
                </a:cubicBezTo>
                <a:cubicBezTo>
                  <a:pt x="598435" y="494974"/>
                  <a:pt x="443523" y="553589"/>
                  <a:pt x="396631" y="574523"/>
                </a:cubicBezTo>
                <a:cubicBezTo>
                  <a:pt x="349739" y="595457"/>
                  <a:pt x="250093" y="622252"/>
                  <a:pt x="296148" y="614716"/>
                </a:cubicBezTo>
                <a:cubicBezTo>
                  <a:pt x="342203" y="607180"/>
                  <a:pt x="697245" y="525956"/>
                  <a:pt x="672961" y="529305"/>
                </a:cubicBezTo>
                <a:cubicBezTo>
                  <a:pt x="648677" y="532654"/>
                  <a:pt x="235857" y="623090"/>
                  <a:pt x="150446" y="634813"/>
                </a:cubicBezTo>
                <a:cubicBezTo>
                  <a:pt x="65035" y="646536"/>
                  <a:pt x="178079" y="624765"/>
                  <a:pt x="160495" y="599644"/>
                </a:cubicBezTo>
                <a:cubicBezTo>
                  <a:pt x="142911" y="574523"/>
                  <a:pt x="60849" y="494974"/>
                  <a:pt x="44939" y="484088"/>
                </a:cubicBezTo>
                <a:cubicBezTo>
                  <a:pt x="29029" y="473202"/>
                  <a:pt x="70897" y="556938"/>
                  <a:pt x="65036" y="534329"/>
                </a:cubicBezTo>
                <a:cubicBezTo>
                  <a:pt x="59175" y="511720"/>
                  <a:pt x="19818" y="368532"/>
                  <a:pt x="9770" y="348435"/>
                </a:cubicBezTo>
                <a:cubicBezTo>
                  <a:pt x="-278" y="328338"/>
                  <a:pt x="-3628" y="446406"/>
                  <a:pt x="4745" y="413749"/>
                </a:cubicBezTo>
                <a:cubicBezTo>
                  <a:pt x="13118" y="381092"/>
                  <a:pt x="52475" y="173426"/>
                  <a:pt x="60011" y="152492"/>
                </a:cubicBezTo>
                <a:cubicBezTo>
                  <a:pt x="67547" y="131558"/>
                  <a:pt x="45776" y="287308"/>
                  <a:pt x="49963" y="288145"/>
                </a:cubicBezTo>
                <a:cubicBezTo>
                  <a:pt x="54150" y="288982"/>
                  <a:pt x="54987" y="201059"/>
                  <a:pt x="85132" y="157516"/>
                </a:cubicBezTo>
                <a:cubicBezTo>
                  <a:pt x="115277" y="113973"/>
                  <a:pt x="222460" y="-16655"/>
                  <a:pt x="225809" y="17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3" name="フリーフォーム 2272">
            <a:extLst>
              <a:ext uri="{FF2B5EF4-FFF2-40B4-BE49-F238E27FC236}">
                <a16:creationId xmlns:a16="http://schemas.microsoft.com/office/drawing/2014/main" id="{3047442A-7C08-4217-413B-46235EFF5393}"/>
              </a:ext>
            </a:extLst>
          </p:cNvPr>
          <p:cNvSpPr/>
          <p:nvPr/>
        </p:nvSpPr>
        <p:spPr>
          <a:xfrm>
            <a:off x="6079110" y="4541547"/>
            <a:ext cx="427208" cy="273050"/>
          </a:xfrm>
          <a:custGeom>
            <a:avLst/>
            <a:gdLst>
              <a:gd name="connsiteX0" fmla="*/ 143 w 427208"/>
              <a:gd name="connsiteY0" fmla="*/ 70646 h 273050"/>
              <a:gd name="connsiteX1" fmla="*/ 160916 w 427208"/>
              <a:gd name="connsiteY1" fmla="*/ 246493 h 273050"/>
              <a:gd name="connsiteX2" fmla="*/ 226231 w 427208"/>
              <a:gd name="connsiteY2" fmla="*/ 246493 h 273050"/>
              <a:gd name="connsiteX3" fmla="*/ 427198 w 427208"/>
              <a:gd name="connsiteY3" fmla="*/ 308 h 273050"/>
              <a:gd name="connsiteX4" fmla="*/ 236279 w 427208"/>
              <a:gd name="connsiteY4" fmla="*/ 191227 h 273050"/>
              <a:gd name="connsiteX5" fmla="*/ 211158 w 427208"/>
              <a:gd name="connsiteY5" fmla="*/ 206299 h 273050"/>
              <a:gd name="connsiteX6" fmla="*/ 120723 w 427208"/>
              <a:gd name="connsiteY6" fmla="*/ 151033 h 273050"/>
              <a:gd name="connsiteX7" fmla="*/ 191061 w 427208"/>
              <a:gd name="connsiteY7" fmla="*/ 211323 h 273050"/>
              <a:gd name="connsiteX8" fmla="*/ 143 w 427208"/>
              <a:gd name="connsiteY8" fmla="*/ 70646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208" h="273050">
                <a:moveTo>
                  <a:pt x="143" y="70646"/>
                </a:moveTo>
                <a:cubicBezTo>
                  <a:pt x="-4881" y="76508"/>
                  <a:pt x="123235" y="217185"/>
                  <a:pt x="160916" y="246493"/>
                </a:cubicBezTo>
                <a:cubicBezTo>
                  <a:pt x="198597" y="275801"/>
                  <a:pt x="181851" y="287524"/>
                  <a:pt x="226231" y="246493"/>
                </a:cubicBezTo>
                <a:cubicBezTo>
                  <a:pt x="270611" y="205462"/>
                  <a:pt x="425523" y="9519"/>
                  <a:pt x="427198" y="308"/>
                </a:cubicBezTo>
                <a:cubicBezTo>
                  <a:pt x="428873" y="-8903"/>
                  <a:pt x="236279" y="191227"/>
                  <a:pt x="236279" y="191227"/>
                </a:cubicBezTo>
                <a:cubicBezTo>
                  <a:pt x="200272" y="225559"/>
                  <a:pt x="230417" y="212998"/>
                  <a:pt x="211158" y="206299"/>
                </a:cubicBezTo>
                <a:cubicBezTo>
                  <a:pt x="191899" y="199600"/>
                  <a:pt x="124072" y="150196"/>
                  <a:pt x="120723" y="151033"/>
                </a:cubicBezTo>
                <a:cubicBezTo>
                  <a:pt x="117374" y="151870"/>
                  <a:pt x="206133" y="223046"/>
                  <a:pt x="191061" y="211323"/>
                </a:cubicBezTo>
                <a:cubicBezTo>
                  <a:pt x="175989" y="199600"/>
                  <a:pt x="5167" y="64784"/>
                  <a:pt x="143" y="706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4" name="フリーフォーム 2273">
            <a:extLst>
              <a:ext uri="{FF2B5EF4-FFF2-40B4-BE49-F238E27FC236}">
                <a16:creationId xmlns:a16="http://schemas.microsoft.com/office/drawing/2014/main" id="{F2651AFA-9107-108E-D1FC-BF518AD36F0D}"/>
              </a:ext>
            </a:extLst>
          </p:cNvPr>
          <p:cNvSpPr/>
          <p:nvPr/>
        </p:nvSpPr>
        <p:spPr>
          <a:xfrm>
            <a:off x="5857992" y="4671604"/>
            <a:ext cx="271509" cy="334172"/>
          </a:xfrm>
          <a:custGeom>
            <a:avLst/>
            <a:gdLst>
              <a:gd name="connsiteX0" fmla="*/ 176043 w 271509"/>
              <a:gd name="connsiteY0" fmla="*/ 10928 h 334172"/>
              <a:gd name="connsiteX1" fmla="*/ 271503 w 271509"/>
              <a:gd name="connsiteY1" fmla="*/ 161653 h 334172"/>
              <a:gd name="connsiteX2" fmla="*/ 181067 w 271509"/>
              <a:gd name="connsiteY2" fmla="*/ 322427 h 334172"/>
              <a:gd name="connsiteX3" fmla="*/ 181067 w 271509"/>
              <a:gd name="connsiteY3" fmla="*/ 226967 h 334172"/>
              <a:gd name="connsiteX4" fmla="*/ 155946 w 271509"/>
              <a:gd name="connsiteY4" fmla="*/ 322427 h 334172"/>
              <a:gd name="connsiteX5" fmla="*/ 45415 w 271509"/>
              <a:gd name="connsiteY5" fmla="*/ 297306 h 334172"/>
              <a:gd name="connsiteX6" fmla="*/ 197 w 271509"/>
              <a:gd name="connsiteY6" fmla="*/ 5904 h 334172"/>
              <a:gd name="connsiteX7" fmla="*/ 60487 w 271509"/>
              <a:gd name="connsiteY7" fmla="*/ 96339 h 334172"/>
              <a:gd name="connsiteX8" fmla="*/ 60487 w 271509"/>
              <a:gd name="connsiteY8" fmla="*/ 31025 h 334172"/>
              <a:gd name="connsiteX9" fmla="*/ 130826 w 271509"/>
              <a:gd name="connsiteY9" fmla="*/ 156629 h 334172"/>
              <a:gd name="connsiteX10" fmla="*/ 135850 w 271509"/>
              <a:gd name="connsiteY10" fmla="*/ 61170 h 334172"/>
              <a:gd name="connsiteX11" fmla="*/ 176043 w 271509"/>
              <a:gd name="connsiteY11" fmla="*/ 121460 h 334172"/>
              <a:gd name="connsiteX12" fmla="*/ 176043 w 271509"/>
              <a:gd name="connsiteY12" fmla="*/ 10928 h 33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509" h="334172">
                <a:moveTo>
                  <a:pt x="176043" y="10928"/>
                </a:moveTo>
                <a:cubicBezTo>
                  <a:pt x="191953" y="17627"/>
                  <a:pt x="270666" y="109737"/>
                  <a:pt x="271503" y="161653"/>
                </a:cubicBezTo>
                <a:cubicBezTo>
                  <a:pt x="272340" y="213569"/>
                  <a:pt x="196140" y="311541"/>
                  <a:pt x="181067" y="322427"/>
                </a:cubicBezTo>
                <a:cubicBezTo>
                  <a:pt x="165994" y="333313"/>
                  <a:pt x="185254" y="226967"/>
                  <a:pt x="181067" y="226967"/>
                </a:cubicBezTo>
                <a:cubicBezTo>
                  <a:pt x="176880" y="226967"/>
                  <a:pt x="178555" y="310704"/>
                  <a:pt x="155946" y="322427"/>
                </a:cubicBezTo>
                <a:cubicBezTo>
                  <a:pt x="133337" y="334150"/>
                  <a:pt x="71373" y="350060"/>
                  <a:pt x="45415" y="297306"/>
                </a:cubicBezTo>
                <a:cubicBezTo>
                  <a:pt x="19457" y="244552"/>
                  <a:pt x="-2315" y="39398"/>
                  <a:pt x="197" y="5904"/>
                </a:cubicBezTo>
                <a:cubicBezTo>
                  <a:pt x="2709" y="-27590"/>
                  <a:pt x="50439" y="92152"/>
                  <a:pt x="60487" y="96339"/>
                </a:cubicBezTo>
                <a:cubicBezTo>
                  <a:pt x="70535" y="100526"/>
                  <a:pt x="48764" y="20977"/>
                  <a:pt x="60487" y="31025"/>
                </a:cubicBezTo>
                <a:cubicBezTo>
                  <a:pt x="72210" y="41073"/>
                  <a:pt x="118266" y="151605"/>
                  <a:pt x="130826" y="156629"/>
                </a:cubicBezTo>
                <a:cubicBezTo>
                  <a:pt x="143386" y="161653"/>
                  <a:pt x="128314" y="67031"/>
                  <a:pt x="135850" y="61170"/>
                </a:cubicBezTo>
                <a:cubicBezTo>
                  <a:pt x="143386" y="55309"/>
                  <a:pt x="170181" y="124810"/>
                  <a:pt x="176043" y="121460"/>
                </a:cubicBezTo>
                <a:cubicBezTo>
                  <a:pt x="181905" y="118111"/>
                  <a:pt x="160133" y="4229"/>
                  <a:pt x="176043" y="109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5" name="フリーフォーム 2274">
            <a:extLst>
              <a:ext uri="{FF2B5EF4-FFF2-40B4-BE49-F238E27FC236}">
                <a16:creationId xmlns:a16="http://schemas.microsoft.com/office/drawing/2014/main" id="{BFE73E08-0967-7795-5688-99D6C86895DA}"/>
              </a:ext>
            </a:extLst>
          </p:cNvPr>
          <p:cNvSpPr/>
          <p:nvPr/>
        </p:nvSpPr>
        <p:spPr>
          <a:xfrm>
            <a:off x="4981443" y="5150427"/>
            <a:ext cx="511248" cy="476184"/>
          </a:xfrm>
          <a:custGeom>
            <a:avLst/>
            <a:gdLst>
              <a:gd name="connsiteX0" fmla="*/ 509981 w 511248"/>
              <a:gd name="connsiteY0" fmla="*/ 4377 h 476184"/>
              <a:gd name="connsiteX1" fmla="*/ 103023 w 511248"/>
              <a:gd name="connsiteY1" fmla="*/ 466602 h 476184"/>
              <a:gd name="connsiteX2" fmla="*/ 163313 w 511248"/>
              <a:gd name="connsiteY2" fmla="*/ 325925 h 476184"/>
              <a:gd name="connsiteX3" fmla="*/ 2539 w 511248"/>
              <a:gd name="connsiteY3" fmla="*/ 431432 h 476184"/>
              <a:gd name="connsiteX4" fmla="*/ 314038 w 511248"/>
              <a:gd name="connsiteY4" fmla="*/ 84764 h 476184"/>
              <a:gd name="connsiteX5" fmla="*/ 233652 w 511248"/>
              <a:gd name="connsiteY5" fmla="*/ 225441 h 476184"/>
              <a:gd name="connsiteX6" fmla="*/ 509981 w 511248"/>
              <a:gd name="connsiteY6" fmla="*/ 4377 h 4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248" h="476184">
                <a:moveTo>
                  <a:pt x="509981" y="4377"/>
                </a:moveTo>
                <a:cubicBezTo>
                  <a:pt x="488209" y="44571"/>
                  <a:pt x="160801" y="413011"/>
                  <a:pt x="103023" y="466602"/>
                </a:cubicBezTo>
                <a:cubicBezTo>
                  <a:pt x="45245" y="520193"/>
                  <a:pt x="180060" y="331787"/>
                  <a:pt x="163313" y="325925"/>
                </a:cubicBezTo>
                <a:cubicBezTo>
                  <a:pt x="146566" y="320063"/>
                  <a:pt x="-22582" y="471625"/>
                  <a:pt x="2539" y="431432"/>
                </a:cubicBezTo>
                <a:cubicBezTo>
                  <a:pt x="27660" y="391239"/>
                  <a:pt x="275519" y="119096"/>
                  <a:pt x="314038" y="84764"/>
                </a:cubicBezTo>
                <a:cubicBezTo>
                  <a:pt x="352557" y="50432"/>
                  <a:pt x="200995" y="237164"/>
                  <a:pt x="233652" y="225441"/>
                </a:cubicBezTo>
                <a:cubicBezTo>
                  <a:pt x="266309" y="213718"/>
                  <a:pt x="531753" y="-35817"/>
                  <a:pt x="509981" y="43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6" name="フリーフォーム 2275">
            <a:extLst>
              <a:ext uri="{FF2B5EF4-FFF2-40B4-BE49-F238E27FC236}">
                <a16:creationId xmlns:a16="http://schemas.microsoft.com/office/drawing/2014/main" id="{6D31F2D5-0063-4339-9919-DAF0E4420E54}"/>
              </a:ext>
            </a:extLst>
          </p:cNvPr>
          <p:cNvSpPr/>
          <p:nvPr/>
        </p:nvSpPr>
        <p:spPr>
          <a:xfrm>
            <a:off x="6639843" y="5364950"/>
            <a:ext cx="271367" cy="463524"/>
          </a:xfrm>
          <a:custGeom>
            <a:avLst/>
            <a:gdLst>
              <a:gd name="connsiteX0" fmla="*/ 147819 w 271367"/>
              <a:gd name="connsiteY0" fmla="*/ 56136 h 463524"/>
              <a:gd name="connsiteX1" fmla="*/ 268399 w 271367"/>
              <a:gd name="connsiteY1" fmla="*/ 287248 h 463524"/>
              <a:gd name="connsiteX2" fmla="*/ 2117 w 271367"/>
              <a:gd name="connsiteY2" fmla="*/ 463094 h 463524"/>
              <a:gd name="connsiteX3" fmla="*/ 142794 w 271367"/>
              <a:gd name="connsiteY3" fmla="*/ 337490 h 463524"/>
              <a:gd name="connsiteX4" fmla="*/ 127722 w 271367"/>
              <a:gd name="connsiteY4" fmla="*/ 357586 h 463524"/>
              <a:gd name="connsiteX5" fmla="*/ 117673 w 271367"/>
              <a:gd name="connsiteY5" fmla="*/ 191788 h 463524"/>
              <a:gd name="connsiteX6" fmla="*/ 32262 w 271367"/>
              <a:gd name="connsiteY6" fmla="*/ 870 h 463524"/>
              <a:gd name="connsiteX7" fmla="*/ 193036 w 271367"/>
              <a:gd name="connsiteY7" fmla="*/ 272175 h 463524"/>
              <a:gd name="connsiteX8" fmla="*/ 147819 w 271367"/>
              <a:gd name="connsiteY8" fmla="*/ 56136 h 46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367" h="463524">
                <a:moveTo>
                  <a:pt x="147819" y="56136"/>
                </a:moveTo>
                <a:cubicBezTo>
                  <a:pt x="160380" y="58648"/>
                  <a:pt x="292683" y="219422"/>
                  <a:pt x="268399" y="287248"/>
                </a:cubicBezTo>
                <a:cubicBezTo>
                  <a:pt x="244115" y="355074"/>
                  <a:pt x="23051" y="454720"/>
                  <a:pt x="2117" y="463094"/>
                </a:cubicBezTo>
                <a:cubicBezTo>
                  <a:pt x="-18817" y="471468"/>
                  <a:pt x="121860" y="355075"/>
                  <a:pt x="142794" y="337490"/>
                </a:cubicBezTo>
                <a:cubicBezTo>
                  <a:pt x="163728" y="319905"/>
                  <a:pt x="131909" y="381870"/>
                  <a:pt x="127722" y="357586"/>
                </a:cubicBezTo>
                <a:cubicBezTo>
                  <a:pt x="123535" y="333302"/>
                  <a:pt x="133583" y="251241"/>
                  <a:pt x="117673" y="191788"/>
                </a:cubicBezTo>
                <a:cubicBezTo>
                  <a:pt x="101763" y="132335"/>
                  <a:pt x="19701" y="-12528"/>
                  <a:pt x="32262" y="870"/>
                </a:cubicBezTo>
                <a:cubicBezTo>
                  <a:pt x="44823" y="14268"/>
                  <a:pt x="169590" y="257940"/>
                  <a:pt x="193036" y="272175"/>
                </a:cubicBezTo>
                <a:cubicBezTo>
                  <a:pt x="216482" y="286410"/>
                  <a:pt x="135258" y="53624"/>
                  <a:pt x="147819" y="561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7" name="フリーフォーム 2276">
            <a:extLst>
              <a:ext uri="{FF2B5EF4-FFF2-40B4-BE49-F238E27FC236}">
                <a16:creationId xmlns:a16="http://schemas.microsoft.com/office/drawing/2014/main" id="{3BAA398C-B9A7-CFEA-B88C-2C511D35B164}"/>
              </a:ext>
            </a:extLst>
          </p:cNvPr>
          <p:cNvSpPr/>
          <p:nvPr/>
        </p:nvSpPr>
        <p:spPr>
          <a:xfrm>
            <a:off x="3842437" y="3627848"/>
            <a:ext cx="1266014" cy="423998"/>
          </a:xfrm>
          <a:custGeom>
            <a:avLst/>
            <a:gdLst>
              <a:gd name="connsiteX0" fmla="*/ 1038427 w 1266014"/>
              <a:gd name="connsiteY0" fmla="*/ 94776 h 423998"/>
              <a:gd name="connsiteX1" fmla="*/ 485723 w 1266014"/>
              <a:gd name="connsiteY1" fmla="*/ 358936 h 423998"/>
              <a:gd name="connsiteX2" fmla="*/ 688923 w 1266014"/>
              <a:gd name="connsiteY2" fmla="*/ 297976 h 423998"/>
              <a:gd name="connsiteX3" fmla="*/ 6171 w 1266014"/>
              <a:gd name="connsiteY3" fmla="*/ 419896 h 423998"/>
              <a:gd name="connsiteX4" fmla="*/ 384123 w 1266014"/>
              <a:gd name="connsiteY4" fmla="*/ 387384 h 423998"/>
              <a:gd name="connsiteX5" fmla="*/ 928699 w 1266014"/>
              <a:gd name="connsiteY5" fmla="*/ 310168 h 423998"/>
              <a:gd name="connsiteX6" fmla="*/ 749883 w 1266014"/>
              <a:gd name="connsiteY6" fmla="*/ 399576 h 423998"/>
              <a:gd name="connsiteX7" fmla="*/ 1099387 w 1266014"/>
              <a:gd name="connsiteY7" fmla="*/ 196376 h 423998"/>
              <a:gd name="connsiteX8" fmla="*/ 977467 w 1266014"/>
              <a:gd name="connsiteY8" fmla="*/ 249208 h 423998"/>
              <a:gd name="connsiteX9" fmla="*/ 1257883 w 1266014"/>
              <a:gd name="connsiteY9" fmla="*/ 66328 h 423998"/>
              <a:gd name="connsiteX10" fmla="*/ 1050619 w 1266014"/>
              <a:gd name="connsiteY10" fmla="*/ 147608 h 423998"/>
              <a:gd name="connsiteX11" fmla="*/ 1266011 w 1266014"/>
              <a:gd name="connsiteY11" fmla="*/ 1304 h 423998"/>
              <a:gd name="connsiteX12" fmla="*/ 1038427 w 1266014"/>
              <a:gd name="connsiteY12" fmla="*/ 94776 h 42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6014" h="423998">
                <a:moveTo>
                  <a:pt x="1038427" y="94776"/>
                </a:moveTo>
                <a:cubicBezTo>
                  <a:pt x="908379" y="154381"/>
                  <a:pt x="543974" y="325069"/>
                  <a:pt x="485723" y="358936"/>
                </a:cubicBezTo>
                <a:cubicBezTo>
                  <a:pt x="427472" y="392803"/>
                  <a:pt x="768848" y="287816"/>
                  <a:pt x="688923" y="297976"/>
                </a:cubicBezTo>
                <a:cubicBezTo>
                  <a:pt x="608998" y="308136"/>
                  <a:pt x="56971" y="404995"/>
                  <a:pt x="6171" y="419896"/>
                </a:cubicBezTo>
                <a:cubicBezTo>
                  <a:pt x="-44629" y="434797"/>
                  <a:pt x="230368" y="405672"/>
                  <a:pt x="384123" y="387384"/>
                </a:cubicBezTo>
                <a:cubicBezTo>
                  <a:pt x="537878" y="369096"/>
                  <a:pt x="867739" y="308136"/>
                  <a:pt x="928699" y="310168"/>
                </a:cubicBezTo>
                <a:cubicBezTo>
                  <a:pt x="989659" y="312200"/>
                  <a:pt x="721435" y="418541"/>
                  <a:pt x="749883" y="399576"/>
                </a:cubicBezTo>
                <a:cubicBezTo>
                  <a:pt x="778331" y="380611"/>
                  <a:pt x="1061456" y="221437"/>
                  <a:pt x="1099387" y="196376"/>
                </a:cubicBezTo>
                <a:cubicBezTo>
                  <a:pt x="1137318" y="171315"/>
                  <a:pt x="951051" y="270883"/>
                  <a:pt x="977467" y="249208"/>
                </a:cubicBezTo>
                <a:cubicBezTo>
                  <a:pt x="1003883" y="227533"/>
                  <a:pt x="1245691" y="83261"/>
                  <a:pt x="1257883" y="66328"/>
                </a:cubicBezTo>
                <a:cubicBezTo>
                  <a:pt x="1270075" y="49395"/>
                  <a:pt x="1049264" y="158445"/>
                  <a:pt x="1050619" y="147608"/>
                </a:cubicBezTo>
                <a:cubicBezTo>
                  <a:pt x="1051974" y="136771"/>
                  <a:pt x="1265334" y="10787"/>
                  <a:pt x="1266011" y="1304"/>
                </a:cubicBezTo>
                <a:cubicBezTo>
                  <a:pt x="1266688" y="-8179"/>
                  <a:pt x="1168475" y="35171"/>
                  <a:pt x="1038427" y="947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8" name="フリーフォーム 2277">
            <a:extLst>
              <a:ext uri="{FF2B5EF4-FFF2-40B4-BE49-F238E27FC236}">
                <a16:creationId xmlns:a16="http://schemas.microsoft.com/office/drawing/2014/main" id="{B3A1E474-F362-3601-C808-BE0B3671D6CE}"/>
              </a:ext>
            </a:extLst>
          </p:cNvPr>
          <p:cNvSpPr/>
          <p:nvPr/>
        </p:nvSpPr>
        <p:spPr>
          <a:xfrm>
            <a:off x="6121302" y="3555279"/>
            <a:ext cx="1177401" cy="362417"/>
          </a:xfrm>
          <a:custGeom>
            <a:avLst/>
            <a:gdLst>
              <a:gd name="connsiteX0" fmla="*/ 238858 w 1177401"/>
              <a:gd name="connsiteY0" fmla="*/ 65745 h 362417"/>
              <a:gd name="connsiteX1" fmla="*/ 791562 w 1177401"/>
              <a:gd name="connsiteY1" fmla="*/ 268945 h 362417"/>
              <a:gd name="connsiteX2" fmla="*/ 767178 w 1177401"/>
              <a:gd name="connsiteY2" fmla="*/ 228305 h 362417"/>
              <a:gd name="connsiteX3" fmla="*/ 1161386 w 1177401"/>
              <a:gd name="connsiteY3" fmla="*/ 321777 h 362417"/>
              <a:gd name="connsiteX4" fmla="*/ 1043530 w 1177401"/>
              <a:gd name="connsiteY4" fmla="*/ 301457 h 362417"/>
              <a:gd name="connsiteX5" fmla="*/ 523338 w 1177401"/>
              <a:gd name="connsiteY5" fmla="*/ 313649 h 362417"/>
              <a:gd name="connsiteX6" fmla="*/ 612746 w 1177401"/>
              <a:gd name="connsiteY6" fmla="*/ 362417 h 362417"/>
              <a:gd name="connsiteX7" fmla="*/ 3146 w 1177401"/>
              <a:gd name="connsiteY7" fmla="*/ 721 h 362417"/>
              <a:gd name="connsiteX8" fmla="*/ 368906 w 1177401"/>
              <a:gd name="connsiteY8" fmla="*/ 264881 h 362417"/>
              <a:gd name="connsiteX9" fmla="*/ 238858 w 1177401"/>
              <a:gd name="connsiteY9" fmla="*/ 65745 h 36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7401" h="362417">
                <a:moveTo>
                  <a:pt x="238858" y="65745"/>
                </a:moveTo>
                <a:cubicBezTo>
                  <a:pt x="309301" y="66422"/>
                  <a:pt x="703509" y="241852"/>
                  <a:pt x="791562" y="268945"/>
                </a:cubicBezTo>
                <a:cubicBezTo>
                  <a:pt x="879615" y="296038"/>
                  <a:pt x="705541" y="219500"/>
                  <a:pt x="767178" y="228305"/>
                </a:cubicBezTo>
                <a:cubicBezTo>
                  <a:pt x="828815" y="237110"/>
                  <a:pt x="1115327" y="309585"/>
                  <a:pt x="1161386" y="321777"/>
                </a:cubicBezTo>
                <a:cubicBezTo>
                  <a:pt x="1207445" y="333969"/>
                  <a:pt x="1149871" y="302812"/>
                  <a:pt x="1043530" y="301457"/>
                </a:cubicBezTo>
                <a:cubicBezTo>
                  <a:pt x="937189" y="300102"/>
                  <a:pt x="595135" y="303489"/>
                  <a:pt x="523338" y="313649"/>
                </a:cubicBezTo>
                <a:cubicBezTo>
                  <a:pt x="451541" y="323809"/>
                  <a:pt x="612746" y="362417"/>
                  <a:pt x="612746" y="362417"/>
                </a:cubicBezTo>
                <a:cubicBezTo>
                  <a:pt x="526047" y="310262"/>
                  <a:pt x="43786" y="16977"/>
                  <a:pt x="3146" y="721"/>
                </a:cubicBezTo>
                <a:cubicBezTo>
                  <a:pt x="-37494" y="-15535"/>
                  <a:pt x="328266" y="247948"/>
                  <a:pt x="368906" y="264881"/>
                </a:cubicBezTo>
                <a:cubicBezTo>
                  <a:pt x="409546" y="281814"/>
                  <a:pt x="168415" y="65068"/>
                  <a:pt x="238858" y="657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9" name="フリーフォーム 2278">
            <a:extLst>
              <a:ext uri="{FF2B5EF4-FFF2-40B4-BE49-F238E27FC236}">
                <a16:creationId xmlns:a16="http://schemas.microsoft.com/office/drawing/2014/main" id="{D3050F10-3170-C43D-611D-0B9A28F5C319}"/>
              </a:ext>
            </a:extLst>
          </p:cNvPr>
          <p:cNvSpPr/>
          <p:nvPr/>
        </p:nvSpPr>
        <p:spPr>
          <a:xfrm>
            <a:off x="5940723" y="3531182"/>
            <a:ext cx="557128" cy="858447"/>
          </a:xfrm>
          <a:custGeom>
            <a:avLst/>
            <a:gdLst>
              <a:gd name="connsiteX0" fmla="*/ 118701 w 557128"/>
              <a:gd name="connsiteY0" fmla="*/ 61394 h 858447"/>
              <a:gd name="connsiteX1" fmla="*/ 321901 w 557128"/>
              <a:gd name="connsiteY1" fmla="*/ 447474 h 858447"/>
              <a:gd name="connsiteX2" fmla="*/ 277197 w 557128"/>
              <a:gd name="connsiteY2" fmla="*/ 398706 h 858447"/>
              <a:gd name="connsiteX3" fmla="*/ 525101 w 557128"/>
              <a:gd name="connsiteY3" fmla="*/ 805106 h 858447"/>
              <a:gd name="connsiteX4" fmla="*/ 500717 w 557128"/>
              <a:gd name="connsiteY4" fmla="*/ 788850 h 858447"/>
              <a:gd name="connsiteX5" fmla="*/ 41485 w 557128"/>
              <a:gd name="connsiteY5" fmla="*/ 211762 h 858447"/>
              <a:gd name="connsiteX6" fmla="*/ 82125 w 557128"/>
              <a:gd name="connsiteY6" fmla="*/ 293042 h 858447"/>
              <a:gd name="connsiteX7" fmla="*/ 845 w 557128"/>
              <a:gd name="connsiteY7" fmla="*/ 434 h 858447"/>
              <a:gd name="connsiteX8" fmla="*/ 143085 w 557128"/>
              <a:gd name="connsiteY8" fmla="*/ 223954 h 858447"/>
              <a:gd name="connsiteX9" fmla="*/ 118701 w 557128"/>
              <a:gd name="connsiteY9" fmla="*/ 61394 h 85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128" h="858447">
                <a:moveTo>
                  <a:pt x="118701" y="61394"/>
                </a:moveTo>
                <a:cubicBezTo>
                  <a:pt x="148504" y="98647"/>
                  <a:pt x="295485" y="391255"/>
                  <a:pt x="321901" y="447474"/>
                </a:cubicBezTo>
                <a:cubicBezTo>
                  <a:pt x="348317" y="503693"/>
                  <a:pt x="243330" y="339101"/>
                  <a:pt x="277197" y="398706"/>
                </a:cubicBezTo>
                <a:cubicBezTo>
                  <a:pt x="311064" y="458311"/>
                  <a:pt x="525101" y="805106"/>
                  <a:pt x="525101" y="805106"/>
                </a:cubicBezTo>
                <a:cubicBezTo>
                  <a:pt x="562354" y="870130"/>
                  <a:pt x="581320" y="887741"/>
                  <a:pt x="500717" y="788850"/>
                </a:cubicBezTo>
                <a:cubicBezTo>
                  <a:pt x="420114" y="689959"/>
                  <a:pt x="111250" y="294397"/>
                  <a:pt x="41485" y="211762"/>
                </a:cubicBezTo>
                <a:cubicBezTo>
                  <a:pt x="-28280" y="129127"/>
                  <a:pt x="88898" y="328263"/>
                  <a:pt x="82125" y="293042"/>
                </a:cubicBezTo>
                <a:cubicBezTo>
                  <a:pt x="75352" y="257821"/>
                  <a:pt x="-9315" y="11949"/>
                  <a:pt x="845" y="434"/>
                </a:cubicBezTo>
                <a:cubicBezTo>
                  <a:pt x="11005" y="-11081"/>
                  <a:pt x="122088" y="209730"/>
                  <a:pt x="143085" y="223954"/>
                </a:cubicBezTo>
                <a:cubicBezTo>
                  <a:pt x="164082" y="238178"/>
                  <a:pt x="88898" y="24141"/>
                  <a:pt x="118701" y="613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0" name="フリーフォーム 2279">
            <a:extLst>
              <a:ext uri="{FF2B5EF4-FFF2-40B4-BE49-F238E27FC236}">
                <a16:creationId xmlns:a16="http://schemas.microsoft.com/office/drawing/2014/main" id="{AB056197-A66B-2193-F2D4-2D8B07300535}"/>
              </a:ext>
            </a:extLst>
          </p:cNvPr>
          <p:cNvSpPr/>
          <p:nvPr/>
        </p:nvSpPr>
        <p:spPr>
          <a:xfrm>
            <a:off x="5794322" y="2790474"/>
            <a:ext cx="309923" cy="941366"/>
          </a:xfrm>
          <a:custGeom>
            <a:avLst/>
            <a:gdLst>
              <a:gd name="connsiteX0" fmla="*/ 309806 w 309923"/>
              <a:gd name="connsiteY0" fmla="*/ 86838 h 941366"/>
              <a:gd name="connsiteX1" fmla="*/ 147246 w 309923"/>
              <a:gd name="connsiteY1" fmla="*/ 452598 h 941366"/>
              <a:gd name="connsiteX2" fmla="*/ 147246 w 309923"/>
              <a:gd name="connsiteY2" fmla="*/ 416022 h 941366"/>
              <a:gd name="connsiteX3" fmla="*/ 252910 w 309923"/>
              <a:gd name="connsiteY3" fmla="*/ 899638 h 941366"/>
              <a:gd name="connsiteX4" fmla="*/ 248846 w 309923"/>
              <a:gd name="connsiteY4" fmla="*/ 842742 h 941366"/>
              <a:gd name="connsiteX5" fmla="*/ 942 w 309923"/>
              <a:gd name="connsiteY5" fmla="*/ 253462 h 941366"/>
              <a:gd name="connsiteX6" fmla="*/ 159438 w 309923"/>
              <a:gd name="connsiteY6" fmla="*/ 802102 h 941366"/>
              <a:gd name="connsiteX7" fmla="*/ 41582 w 309923"/>
              <a:gd name="connsiteY7" fmla="*/ 371318 h 941366"/>
              <a:gd name="connsiteX8" fmla="*/ 135054 w 309923"/>
              <a:gd name="connsiteY8" fmla="*/ 1494 h 941366"/>
              <a:gd name="connsiteX9" fmla="*/ 70030 w 309923"/>
              <a:gd name="connsiteY9" fmla="*/ 233142 h 941366"/>
              <a:gd name="connsiteX10" fmla="*/ 167566 w 309923"/>
              <a:gd name="connsiteY10" fmla="*/ 25878 h 941366"/>
              <a:gd name="connsiteX11" fmla="*/ 118798 w 309923"/>
              <a:gd name="connsiteY11" fmla="*/ 290038 h 941366"/>
              <a:gd name="connsiteX12" fmla="*/ 309806 w 309923"/>
              <a:gd name="connsiteY12" fmla="*/ 86838 h 94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9923" h="941366">
                <a:moveTo>
                  <a:pt x="309806" y="86838"/>
                </a:moveTo>
                <a:cubicBezTo>
                  <a:pt x="314547" y="113931"/>
                  <a:pt x="174339" y="397734"/>
                  <a:pt x="147246" y="452598"/>
                </a:cubicBezTo>
                <a:cubicBezTo>
                  <a:pt x="120153" y="507462"/>
                  <a:pt x="129635" y="341515"/>
                  <a:pt x="147246" y="416022"/>
                </a:cubicBezTo>
                <a:cubicBezTo>
                  <a:pt x="164857" y="490529"/>
                  <a:pt x="235977" y="828518"/>
                  <a:pt x="252910" y="899638"/>
                </a:cubicBezTo>
                <a:cubicBezTo>
                  <a:pt x="269843" y="970758"/>
                  <a:pt x="290841" y="950438"/>
                  <a:pt x="248846" y="842742"/>
                </a:cubicBezTo>
                <a:cubicBezTo>
                  <a:pt x="206851" y="735046"/>
                  <a:pt x="15843" y="260235"/>
                  <a:pt x="942" y="253462"/>
                </a:cubicBezTo>
                <a:cubicBezTo>
                  <a:pt x="-13959" y="246689"/>
                  <a:pt x="152665" y="782459"/>
                  <a:pt x="159438" y="802102"/>
                </a:cubicBezTo>
                <a:cubicBezTo>
                  <a:pt x="166211" y="821745"/>
                  <a:pt x="45646" y="504753"/>
                  <a:pt x="41582" y="371318"/>
                </a:cubicBezTo>
                <a:cubicBezTo>
                  <a:pt x="37518" y="237883"/>
                  <a:pt x="130313" y="24523"/>
                  <a:pt x="135054" y="1494"/>
                </a:cubicBezTo>
                <a:cubicBezTo>
                  <a:pt x="139795" y="-21535"/>
                  <a:pt x="64611" y="229078"/>
                  <a:pt x="70030" y="233142"/>
                </a:cubicBezTo>
                <a:cubicBezTo>
                  <a:pt x="75449" y="237206"/>
                  <a:pt x="159438" y="16395"/>
                  <a:pt x="167566" y="25878"/>
                </a:cubicBezTo>
                <a:cubicBezTo>
                  <a:pt x="175694" y="35361"/>
                  <a:pt x="101187" y="280555"/>
                  <a:pt x="118798" y="290038"/>
                </a:cubicBezTo>
                <a:cubicBezTo>
                  <a:pt x="136409" y="299521"/>
                  <a:pt x="305065" y="59745"/>
                  <a:pt x="309806" y="868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1" name="フリーフォーム 2280">
            <a:extLst>
              <a:ext uri="{FF2B5EF4-FFF2-40B4-BE49-F238E27FC236}">
                <a16:creationId xmlns:a16="http://schemas.microsoft.com/office/drawing/2014/main" id="{AE2F1C8C-1F87-AE6B-59B9-11171B49FBBB}"/>
              </a:ext>
            </a:extLst>
          </p:cNvPr>
          <p:cNvSpPr/>
          <p:nvPr/>
        </p:nvSpPr>
        <p:spPr>
          <a:xfrm>
            <a:off x="5727167" y="2889344"/>
            <a:ext cx="295999" cy="861821"/>
          </a:xfrm>
          <a:custGeom>
            <a:avLst/>
            <a:gdLst>
              <a:gd name="connsiteX0" fmla="*/ 96545 w 295999"/>
              <a:gd name="connsiteY0" fmla="*/ 178976 h 861821"/>
              <a:gd name="connsiteX1" fmla="*/ 283489 w 295999"/>
              <a:gd name="connsiteY1" fmla="*/ 821088 h 861821"/>
              <a:gd name="connsiteX2" fmla="*/ 263169 w 295999"/>
              <a:gd name="connsiteY2" fmla="*/ 768256 h 861821"/>
              <a:gd name="connsiteX3" fmla="*/ 137185 w 295999"/>
              <a:gd name="connsiteY3" fmla="*/ 540672 h 861821"/>
              <a:gd name="connsiteX4" fmla="*/ 141249 w 295999"/>
              <a:gd name="connsiteY4" fmla="*/ 764192 h 861821"/>
              <a:gd name="connsiteX5" fmla="*/ 3073 w 295999"/>
              <a:gd name="connsiteY5" fmla="*/ 36736 h 861821"/>
              <a:gd name="connsiteX6" fmla="*/ 47777 w 295999"/>
              <a:gd name="connsiteY6" fmla="*/ 276512 h 861821"/>
              <a:gd name="connsiteX7" fmla="*/ 76225 w 295999"/>
              <a:gd name="connsiteY7" fmla="*/ 160 h 861821"/>
              <a:gd name="connsiteX8" fmla="*/ 84353 w 295999"/>
              <a:gd name="connsiteY8" fmla="*/ 235872 h 861821"/>
              <a:gd name="connsiteX9" fmla="*/ 96545 w 295999"/>
              <a:gd name="connsiteY9" fmla="*/ 178976 h 86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99" h="861821">
                <a:moveTo>
                  <a:pt x="96545" y="178976"/>
                </a:moveTo>
                <a:cubicBezTo>
                  <a:pt x="129734" y="276512"/>
                  <a:pt x="255718" y="722875"/>
                  <a:pt x="283489" y="821088"/>
                </a:cubicBezTo>
                <a:cubicBezTo>
                  <a:pt x="311260" y="919301"/>
                  <a:pt x="287553" y="814992"/>
                  <a:pt x="263169" y="768256"/>
                </a:cubicBezTo>
                <a:cubicBezTo>
                  <a:pt x="238785" y="721520"/>
                  <a:pt x="157505" y="541349"/>
                  <a:pt x="137185" y="540672"/>
                </a:cubicBezTo>
                <a:cubicBezTo>
                  <a:pt x="116865" y="539995"/>
                  <a:pt x="163601" y="848181"/>
                  <a:pt x="141249" y="764192"/>
                </a:cubicBezTo>
                <a:cubicBezTo>
                  <a:pt x="118897" y="680203"/>
                  <a:pt x="18652" y="118016"/>
                  <a:pt x="3073" y="36736"/>
                </a:cubicBezTo>
                <a:cubicBezTo>
                  <a:pt x="-12506" y="-44544"/>
                  <a:pt x="35585" y="282608"/>
                  <a:pt x="47777" y="276512"/>
                </a:cubicBezTo>
                <a:cubicBezTo>
                  <a:pt x="59969" y="270416"/>
                  <a:pt x="70129" y="6933"/>
                  <a:pt x="76225" y="160"/>
                </a:cubicBezTo>
                <a:cubicBezTo>
                  <a:pt x="82321" y="-6613"/>
                  <a:pt x="83676" y="203360"/>
                  <a:pt x="84353" y="235872"/>
                </a:cubicBezTo>
                <a:cubicBezTo>
                  <a:pt x="85030" y="268384"/>
                  <a:pt x="63356" y="81440"/>
                  <a:pt x="96545" y="1789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2" name="フリーフォーム 2281">
            <a:extLst>
              <a:ext uri="{FF2B5EF4-FFF2-40B4-BE49-F238E27FC236}">
                <a16:creationId xmlns:a16="http://schemas.microsoft.com/office/drawing/2014/main" id="{2FF307A1-0DA7-071A-87BF-8BDD677A8720}"/>
              </a:ext>
            </a:extLst>
          </p:cNvPr>
          <p:cNvSpPr/>
          <p:nvPr/>
        </p:nvSpPr>
        <p:spPr>
          <a:xfrm>
            <a:off x="4823885" y="2812640"/>
            <a:ext cx="511435" cy="902456"/>
          </a:xfrm>
          <a:custGeom>
            <a:avLst/>
            <a:gdLst>
              <a:gd name="connsiteX0" fmla="*/ 284563 w 511435"/>
              <a:gd name="connsiteY0" fmla="*/ 3712 h 902456"/>
              <a:gd name="connsiteX1" fmla="*/ 479635 w 511435"/>
              <a:gd name="connsiteY1" fmla="*/ 410112 h 902456"/>
              <a:gd name="connsiteX2" fmla="*/ 495891 w 511435"/>
              <a:gd name="connsiteY2" fmla="*/ 373536 h 902456"/>
              <a:gd name="connsiteX3" fmla="*/ 325203 w 511435"/>
              <a:gd name="connsiteY3" fmla="*/ 857152 h 902456"/>
              <a:gd name="connsiteX4" fmla="*/ 321139 w 511435"/>
              <a:gd name="connsiteY4" fmla="*/ 820576 h 902456"/>
              <a:gd name="connsiteX5" fmla="*/ 317075 w 511435"/>
              <a:gd name="connsiteY5" fmla="*/ 316640 h 902456"/>
              <a:gd name="connsiteX6" fmla="*/ 321139 w 511435"/>
              <a:gd name="connsiteY6" fmla="*/ 556416 h 902456"/>
              <a:gd name="connsiteX7" fmla="*/ 52915 w 511435"/>
              <a:gd name="connsiteY7" fmla="*/ 113440 h 902456"/>
              <a:gd name="connsiteX8" fmla="*/ 203283 w 511435"/>
              <a:gd name="connsiteY8" fmla="*/ 284128 h 902456"/>
              <a:gd name="connsiteX9" fmla="*/ 83 w 511435"/>
              <a:gd name="connsiteY9" fmla="*/ 40288 h 902456"/>
              <a:gd name="connsiteX10" fmla="*/ 231731 w 511435"/>
              <a:gd name="connsiteY10" fmla="*/ 145952 h 902456"/>
              <a:gd name="connsiteX11" fmla="*/ 231731 w 511435"/>
              <a:gd name="connsiteY11" fmla="*/ 56544 h 902456"/>
              <a:gd name="connsiteX12" fmla="*/ 321139 w 511435"/>
              <a:gd name="connsiteY12" fmla="*/ 198784 h 902456"/>
              <a:gd name="connsiteX13" fmla="*/ 284563 w 511435"/>
              <a:gd name="connsiteY13" fmla="*/ 3712 h 9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435" h="902456">
                <a:moveTo>
                  <a:pt x="284563" y="3712"/>
                </a:moveTo>
                <a:cubicBezTo>
                  <a:pt x="310979" y="38933"/>
                  <a:pt x="444414" y="348475"/>
                  <a:pt x="479635" y="410112"/>
                </a:cubicBezTo>
                <a:cubicBezTo>
                  <a:pt x="514856" y="471749"/>
                  <a:pt x="521630" y="299029"/>
                  <a:pt x="495891" y="373536"/>
                </a:cubicBezTo>
                <a:cubicBezTo>
                  <a:pt x="470152" y="448043"/>
                  <a:pt x="354328" y="782645"/>
                  <a:pt x="325203" y="857152"/>
                </a:cubicBezTo>
                <a:cubicBezTo>
                  <a:pt x="296078" y="931659"/>
                  <a:pt x="322494" y="910661"/>
                  <a:pt x="321139" y="820576"/>
                </a:cubicBezTo>
                <a:cubicBezTo>
                  <a:pt x="319784" y="730491"/>
                  <a:pt x="317075" y="360667"/>
                  <a:pt x="317075" y="316640"/>
                </a:cubicBezTo>
                <a:cubicBezTo>
                  <a:pt x="317075" y="272613"/>
                  <a:pt x="365166" y="590283"/>
                  <a:pt x="321139" y="556416"/>
                </a:cubicBezTo>
                <a:cubicBezTo>
                  <a:pt x="277112" y="522549"/>
                  <a:pt x="72558" y="158821"/>
                  <a:pt x="52915" y="113440"/>
                </a:cubicBezTo>
                <a:cubicBezTo>
                  <a:pt x="33272" y="68059"/>
                  <a:pt x="212088" y="296320"/>
                  <a:pt x="203283" y="284128"/>
                </a:cubicBezTo>
                <a:cubicBezTo>
                  <a:pt x="194478" y="271936"/>
                  <a:pt x="-4658" y="63317"/>
                  <a:pt x="83" y="40288"/>
                </a:cubicBezTo>
                <a:cubicBezTo>
                  <a:pt x="4824" y="17259"/>
                  <a:pt x="193123" y="143243"/>
                  <a:pt x="231731" y="145952"/>
                </a:cubicBezTo>
                <a:cubicBezTo>
                  <a:pt x="270339" y="148661"/>
                  <a:pt x="216830" y="47739"/>
                  <a:pt x="231731" y="56544"/>
                </a:cubicBezTo>
                <a:cubicBezTo>
                  <a:pt x="246632" y="65349"/>
                  <a:pt x="312334" y="202171"/>
                  <a:pt x="321139" y="198784"/>
                </a:cubicBezTo>
                <a:cubicBezTo>
                  <a:pt x="329944" y="195397"/>
                  <a:pt x="258147" y="-31509"/>
                  <a:pt x="284563" y="37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3" name="フリーフォーム 2282">
            <a:extLst>
              <a:ext uri="{FF2B5EF4-FFF2-40B4-BE49-F238E27FC236}">
                <a16:creationId xmlns:a16="http://schemas.microsoft.com/office/drawing/2014/main" id="{D643323E-1F44-EF62-F139-80AD324C8FD9}"/>
              </a:ext>
            </a:extLst>
          </p:cNvPr>
          <p:cNvSpPr/>
          <p:nvPr/>
        </p:nvSpPr>
        <p:spPr>
          <a:xfrm>
            <a:off x="3698177" y="2836621"/>
            <a:ext cx="1125833" cy="266437"/>
          </a:xfrm>
          <a:custGeom>
            <a:avLst/>
            <a:gdLst>
              <a:gd name="connsiteX0" fmla="*/ 63 w 1125833"/>
              <a:gd name="connsiteY0" fmla="*/ 264211 h 266437"/>
              <a:gd name="connsiteX1" fmla="*/ 629983 w 1125833"/>
              <a:gd name="connsiteY1" fmla="*/ 12243 h 266437"/>
              <a:gd name="connsiteX2" fmla="*/ 593407 w 1125833"/>
              <a:gd name="connsiteY2" fmla="*/ 36627 h 266437"/>
              <a:gd name="connsiteX3" fmla="*/ 1125791 w 1125833"/>
              <a:gd name="connsiteY3" fmla="*/ 24435 h 266437"/>
              <a:gd name="connsiteX4" fmla="*/ 621855 w 1125833"/>
              <a:gd name="connsiteY4" fmla="*/ 97587 h 266437"/>
              <a:gd name="connsiteX5" fmla="*/ 410527 w 1125833"/>
              <a:gd name="connsiteY5" fmla="*/ 166675 h 266437"/>
              <a:gd name="connsiteX6" fmla="*/ 670623 w 1125833"/>
              <a:gd name="connsiteY6" fmla="*/ 138227 h 266437"/>
              <a:gd name="connsiteX7" fmla="*/ 63 w 1125833"/>
              <a:gd name="connsiteY7" fmla="*/ 264211 h 26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5833" h="266437">
                <a:moveTo>
                  <a:pt x="63" y="264211"/>
                </a:moveTo>
                <a:cubicBezTo>
                  <a:pt x="-6710" y="243214"/>
                  <a:pt x="531092" y="50174"/>
                  <a:pt x="629983" y="12243"/>
                </a:cubicBezTo>
                <a:cubicBezTo>
                  <a:pt x="728874" y="-25688"/>
                  <a:pt x="593407" y="36627"/>
                  <a:pt x="593407" y="36627"/>
                </a:cubicBezTo>
                <a:cubicBezTo>
                  <a:pt x="676042" y="38659"/>
                  <a:pt x="1121050" y="14275"/>
                  <a:pt x="1125791" y="24435"/>
                </a:cubicBezTo>
                <a:cubicBezTo>
                  <a:pt x="1130532" y="34595"/>
                  <a:pt x="741066" y="73880"/>
                  <a:pt x="621855" y="97587"/>
                </a:cubicBezTo>
                <a:cubicBezTo>
                  <a:pt x="502644" y="121294"/>
                  <a:pt x="402399" y="159902"/>
                  <a:pt x="410527" y="166675"/>
                </a:cubicBezTo>
                <a:cubicBezTo>
                  <a:pt x="418655" y="173448"/>
                  <a:pt x="737679" y="125358"/>
                  <a:pt x="670623" y="138227"/>
                </a:cubicBezTo>
                <a:cubicBezTo>
                  <a:pt x="603567" y="151096"/>
                  <a:pt x="6836" y="285208"/>
                  <a:pt x="63" y="2642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4" name="フリーフォーム 2283">
            <a:extLst>
              <a:ext uri="{FF2B5EF4-FFF2-40B4-BE49-F238E27FC236}">
                <a16:creationId xmlns:a16="http://schemas.microsoft.com/office/drawing/2014/main" id="{8BAE6161-75D9-23DF-2232-878716758B1B}"/>
              </a:ext>
            </a:extLst>
          </p:cNvPr>
          <p:cNvSpPr/>
          <p:nvPr/>
        </p:nvSpPr>
        <p:spPr>
          <a:xfrm>
            <a:off x="6156947" y="2717815"/>
            <a:ext cx="855840" cy="163797"/>
          </a:xfrm>
          <a:custGeom>
            <a:avLst/>
            <a:gdLst>
              <a:gd name="connsiteX0" fmla="*/ 13 w 855840"/>
              <a:gd name="connsiteY0" fmla="*/ 163561 h 163797"/>
              <a:gd name="connsiteX1" fmla="*/ 459245 w 855840"/>
              <a:gd name="connsiteY1" fmla="*/ 37577 h 163797"/>
              <a:gd name="connsiteX2" fmla="*/ 353581 w 855840"/>
              <a:gd name="connsiteY2" fmla="*/ 53833 h 163797"/>
              <a:gd name="connsiteX3" fmla="*/ 853453 w 855840"/>
              <a:gd name="connsiteY3" fmla="*/ 21321 h 163797"/>
              <a:gd name="connsiteX4" fmla="*/ 113805 w 855840"/>
              <a:gd name="connsiteY4" fmla="*/ 74153 h 163797"/>
              <a:gd name="connsiteX5" fmla="*/ 475501 w 855840"/>
              <a:gd name="connsiteY5" fmla="*/ 1001 h 163797"/>
              <a:gd name="connsiteX6" fmla="*/ 13 w 855840"/>
              <a:gd name="connsiteY6" fmla="*/ 163561 h 16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840" h="163797">
                <a:moveTo>
                  <a:pt x="13" y="163561"/>
                </a:moveTo>
                <a:cubicBezTo>
                  <a:pt x="-2696" y="169657"/>
                  <a:pt x="400317" y="55865"/>
                  <a:pt x="459245" y="37577"/>
                </a:cubicBezTo>
                <a:cubicBezTo>
                  <a:pt x="518173" y="19289"/>
                  <a:pt x="287880" y="56542"/>
                  <a:pt x="353581" y="53833"/>
                </a:cubicBezTo>
                <a:cubicBezTo>
                  <a:pt x="419282" y="51124"/>
                  <a:pt x="893416" y="17934"/>
                  <a:pt x="853453" y="21321"/>
                </a:cubicBezTo>
                <a:cubicBezTo>
                  <a:pt x="813490" y="24708"/>
                  <a:pt x="176797" y="77540"/>
                  <a:pt x="113805" y="74153"/>
                </a:cubicBezTo>
                <a:cubicBezTo>
                  <a:pt x="50813" y="70766"/>
                  <a:pt x="493112" y="-9836"/>
                  <a:pt x="475501" y="1001"/>
                </a:cubicBezTo>
                <a:cubicBezTo>
                  <a:pt x="457890" y="11838"/>
                  <a:pt x="2722" y="157465"/>
                  <a:pt x="13" y="1635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5" name="フリーフォーム 2284">
            <a:extLst>
              <a:ext uri="{FF2B5EF4-FFF2-40B4-BE49-F238E27FC236}">
                <a16:creationId xmlns:a16="http://schemas.microsoft.com/office/drawing/2014/main" id="{BA39E1B3-359E-E16D-315A-06FA439B4585}"/>
              </a:ext>
            </a:extLst>
          </p:cNvPr>
          <p:cNvSpPr/>
          <p:nvPr/>
        </p:nvSpPr>
        <p:spPr>
          <a:xfrm>
            <a:off x="3446059" y="2502626"/>
            <a:ext cx="1688837" cy="739835"/>
          </a:xfrm>
          <a:custGeom>
            <a:avLst/>
            <a:gdLst>
              <a:gd name="connsiteX0" fmla="*/ 73365 w 1688837"/>
              <a:gd name="connsiteY0" fmla="*/ 577886 h 739835"/>
              <a:gd name="connsiteX1" fmla="*/ 536661 w 1688837"/>
              <a:gd name="connsiteY1" fmla="*/ 187742 h 739835"/>
              <a:gd name="connsiteX2" fmla="*/ 455381 w 1688837"/>
              <a:gd name="connsiteY2" fmla="*/ 212126 h 739835"/>
              <a:gd name="connsiteX3" fmla="*/ 894293 w 1688837"/>
              <a:gd name="connsiteY3" fmla="*/ 65822 h 739835"/>
              <a:gd name="connsiteX4" fmla="*/ 902421 w 1688837"/>
              <a:gd name="connsiteY4" fmla="*/ 57694 h 739835"/>
              <a:gd name="connsiteX5" fmla="*/ 1353525 w 1688837"/>
              <a:gd name="connsiteY5" fmla="*/ 4862 h 739835"/>
              <a:gd name="connsiteX6" fmla="*/ 1568917 w 1688837"/>
              <a:gd name="connsiteY6" fmla="*/ 195870 h 739835"/>
              <a:gd name="connsiteX7" fmla="*/ 1564853 w 1688837"/>
              <a:gd name="connsiteY7" fmla="*/ 130846 h 739835"/>
              <a:gd name="connsiteX8" fmla="*/ 1686773 w 1688837"/>
              <a:gd name="connsiteY8" fmla="*/ 273086 h 739835"/>
              <a:gd name="connsiteX9" fmla="*/ 1625813 w 1688837"/>
              <a:gd name="connsiteY9" fmla="*/ 285278 h 739835"/>
              <a:gd name="connsiteX10" fmla="*/ 1430741 w 1688837"/>
              <a:gd name="connsiteY10" fmla="*/ 366558 h 739835"/>
              <a:gd name="connsiteX11" fmla="*/ 1528277 w 1688837"/>
              <a:gd name="connsiteY11" fmla="*/ 390942 h 739835"/>
              <a:gd name="connsiteX12" fmla="*/ 918677 w 1688837"/>
              <a:gd name="connsiteY12" fmla="*/ 329982 h 739835"/>
              <a:gd name="connsiteX13" fmla="*/ 142453 w 1688837"/>
              <a:gd name="connsiteY13" fmla="*/ 659166 h 739835"/>
              <a:gd name="connsiteX14" fmla="*/ 589493 w 1688837"/>
              <a:gd name="connsiteY14" fmla="*/ 285278 h 739835"/>
              <a:gd name="connsiteX15" fmla="*/ 48981 w 1688837"/>
              <a:gd name="connsiteY15" fmla="*/ 728254 h 739835"/>
              <a:gd name="connsiteX16" fmla="*/ 73365 w 1688837"/>
              <a:gd name="connsiteY16" fmla="*/ 577886 h 739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8837" h="739835">
                <a:moveTo>
                  <a:pt x="73365" y="577886"/>
                </a:moveTo>
                <a:cubicBezTo>
                  <a:pt x="154645" y="487801"/>
                  <a:pt x="472992" y="248702"/>
                  <a:pt x="536661" y="187742"/>
                </a:cubicBezTo>
                <a:cubicBezTo>
                  <a:pt x="600330" y="126782"/>
                  <a:pt x="455381" y="212126"/>
                  <a:pt x="455381" y="212126"/>
                </a:cubicBezTo>
                <a:lnTo>
                  <a:pt x="894293" y="65822"/>
                </a:lnTo>
                <a:cubicBezTo>
                  <a:pt x="968800" y="40083"/>
                  <a:pt x="825882" y="67854"/>
                  <a:pt x="902421" y="57694"/>
                </a:cubicBezTo>
                <a:cubicBezTo>
                  <a:pt x="978960" y="47534"/>
                  <a:pt x="1242442" y="-18167"/>
                  <a:pt x="1353525" y="4862"/>
                </a:cubicBezTo>
                <a:cubicBezTo>
                  <a:pt x="1464608" y="27891"/>
                  <a:pt x="1533696" y="174873"/>
                  <a:pt x="1568917" y="195870"/>
                </a:cubicBezTo>
                <a:cubicBezTo>
                  <a:pt x="1604138" y="216867"/>
                  <a:pt x="1545210" y="117977"/>
                  <a:pt x="1564853" y="130846"/>
                </a:cubicBezTo>
                <a:cubicBezTo>
                  <a:pt x="1584496" y="143715"/>
                  <a:pt x="1676613" y="247347"/>
                  <a:pt x="1686773" y="273086"/>
                </a:cubicBezTo>
                <a:cubicBezTo>
                  <a:pt x="1696933" y="298825"/>
                  <a:pt x="1668485" y="269699"/>
                  <a:pt x="1625813" y="285278"/>
                </a:cubicBezTo>
                <a:cubicBezTo>
                  <a:pt x="1583141" y="300857"/>
                  <a:pt x="1446997" y="348947"/>
                  <a:pt x="1430741" y="366558"/>
                </a:cubicBezTo>
                <a:cubicBezTo>
                  <a:pt x="1414485" y="384169"/>
                  <a:pt x="1613621" y="397038"/>
                  <a:pt x="1528277" y="390942"/>
                </a:cubicBezTo>
                <a:cubicBezTo>
                  <a:pt x="1442933" y="384846"/>
                  <a:pt x="1149648" y="285278"/>
                  <a:pt x="918677" y="329982"/>
                </a:cubicBezTo>
                <a:cubicBezTo>
                  <a:pt x="687706" y="374686"/>
                  <a:pt x="197317" y="666617"/>
                  <a:pt x="142453" y="659166"/>
                </a:cubicBezTo>
                <a:cubicBezTo>
                  <a:pt x="87589" y="651715"/>
                  <a:pt x="605072" y="273763"/>
                  <a:pt x="589493" y="285278"/>
                </a:cubicBezTo>
                <a:cubicBezTo>
                  <a:pt x="573914" y="296793"/>
                  <a:pt x="127552" y="680841"/>
                  <a:pt x="48981" y="728254"/>
                </a:cubicBezTo>
                <a:cubicBezTo>
                  <a:pt x="-29590" y="775667"/>
                  <a:pt x="-7915" y="667971"/>
                  <a:pt x="73365" y="577886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6" name="フリーフォーム 2285">
            <a:extLst>
              <a:ext uri="{FF2B5EF4-FFF2-40B4-BE49-F238E27FC236}">
                <a16:creationId xmlns:a16="http://schemas.microsoft.com/office/drawing/2014/main" id="{0FABB327-7355-5D01-44C2-BEEDF51F9FAB}"/>
              </a:ext>
            </a:extLst>
          </p:cNvPr>
          <p:cNvSpPr/>
          <p:nvPr/>
        </p:nvSpPr>
        <p:spPr>
          <a:xfrm>
            <a:off x="5924199" y="2378796"/>
            <a:ext cx="1305044" cy="488047"/>
          </a:xfrm>
          <a:custGeom>
            <a:avLst/>
            <a:gdLst>
              <a:gd name="connsiteX0" fmla="*/ 1113 w 1305044"/>
              <a:gd name="connsiteY0" fmla="*/ 14900 h 488047"/>
              <a:gd name="connsiteX1" fmla="*/ 21433 w 1305044"/>
              <a:gd name="connsiteY1" fmla="*/ 470068 h 488047"/>
              <a:gd name="connsiteX2" fmla="*/ 62073 w 1305044"/>
              <a:gd name="connsiteY2" fmla="*/ 400980 h 488047"/>
              <a:gd name="connsiteX3" fmla="*/ 102713 w 1305044"/>
              <a:gd name="connsiteY3" fmla="*/ 441620 h 488047"/>
              <a:gd name="connsiteX4" fmla="*/ 346553 w 1305044"/>
              <a:gd name="connsiteY4" fmla="*/ 335956 h 488047"/>
              <a:gd name="connsiteX5" fmla="*/ 281529 w 1305044"/>
              <a:gd name="connsiteY5" fmla="*/ 457876 h 488047"/>
              <a:gd name="connsiteX6" fmla="*/ 748889 w 1305044"/>
              <a:gd name="connsiteY6" fmla="*/ 295316 h 488047"/>
              <a:gd name="connsiteX7" fmla="*/ 765145 w 1305044"/>
              <a:gd name="connsiteY7" fmla="*/ 295316 h 488047"/>
              <a:gd name="connsiteX8" fmla="*/ 1273145 w 1305044"/>
              <a:gd name="connsiteY8" fmla="*/ 405044 h 488047"/>
              <a:gd name="connsiteX9" fmla="*/ 1191865 w 1305044"/>
              <a:gd name="connsiteY9" fmla="*/ 307508 h 488047"/>
              <a:gd name="connsiteX10" fmla="*/ 700121 w 1305044"/>
              <a:gd name="connsiteY10" fmla="*/ 51476 h 488047"/>
              <a:gd name="connsiteX11" fmla="*/ 797657 w 1305044"/>
              <a:gd name="connsiteY11" fmla="*/ 120564 h 488047"/>
              <a:gd name="connsiteX12" fmla="*/ 484729 w 1305044"/>
              <a:gd name="connsiteY12" fmla="*/ 27092 h 488047"/>
              <a:gd name="connsiteX13" fmla="*/ 541625 w 1305044"/>
              <a:gd name="connsiteY13" fmla="*/ 27092 h 488047"/>
              <a:gd name="connsiteX14" fmla="*/ 293721 w 1305044"/>
              <a:gd name="connsiteY14" fmla="*/ 51476 h 488047"/>
              <a:gd name="connsiteX15" fmla="*/ 318105 w 1305044"/>
              <a:gd name="connsiteY15" fmla="*/ 10836 h 488047"/>
              <a:gd name="connsiteX16" fmla="*/ 151481 w 1305044"/>
              <a:gd name="connsiteY16" fmla="*/ 27092 h 488047"/>
              <a:gd name="connsiteX17" fmla="*/ 53945 w 1305044"/>
              <a:gd name="connsiteY17" fmla="*/ 100244 h 488047"/>
              <a:gd name="connsiteX18" fmla="*/ 1113 w 1305044"/>
              <a:gd name="connsiteY18" fmla="*/ 14900 h 48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5044" h="488047">
                <a:moveTo>
                  <a:pt x="1113" y="14900"/>
                </a:moveTo>
                <a:cubicBezTo>
                  <a:pt x="-4306" y="76537"/>
                  <a:pt x="11273" y="405721"/>
                  <a:pt x="21433" y="470068"/>
                </a:cubicBezTo>
                <a:cubicBezTo>
                  <a:pt x="31593" y="534415"/>
                  <a:pt x="48526" y="405721"/>
                  <a:pt x="62073" y="400980"/>
                </a:cubicBezTo>
                <a:cubicBezTo>
                  <a:pt x="75620" y="396239"/>
                  <a:pt x="55300" y="452457"/>
                  <a:pt x="102713" y="441620"/>
                </a:cubicBezTo>
                <a:cubicBezTo>
                  <a:pt x="150126" y="430783"/>
                  <a:pt x="316750" y="333247"/>
                  <a:pt x="346553" y="335956"/>
                </a:cubicBezTo>
                <a:cubicBezTo>
                  <a:pt x="376356" y="338665"/>
                  <a:pt x="214473" y="464649"/>
                  <a:pt x="281529" y="457876"/>
                </a:cubicBezTo>
                <a:cubicBezTo>
                  <a:pt x="348585" y="451103"/>
                  <a:pt x="668286" y="322409"/>
                  <a:pt x="748889" y="295316"/>
                </a:cubicBezTo>
                <a:cubicBezTo>
                  <a:pt x="829492" y="268223"/>
                  <a:pt x="765145" y="295316"/>
                  <a:pt x="765145" y="295316"/>
                </a:cubicBezTo>
                <a:cubicBezTo>
                  <a:pt x="852521" y="313604"/>
                  <a:pt x="1202025" y="403012"/>
                  <a:pt x="1273145" y="405044"/>
                </a:cubicBezTo>
                <a:cubicBezTo>
                  <a:pt x="1344265" y="407076"/>
                  <a:pt x="1287369" y="366436"/>
                  <a:pt x="1191865" y="307508"/>
                </a:cubicBezTo>
                <a:cubicBezTo>
                  <a:pt x="1096361" y="248580"/>
                  <a:pt x="765822" y="82633"/>
                  <a:pt x="700121" y="51476"/>
                </a:cubicBezTo>
                <a:cubicBezTo>
                  <a:pt x="634420" y="20319"/>
                  <a:pt x="833556" y="124628"/>
                  <a:pt x="797657" y="120564"/>
                </a:cubicBezTo>
                <a:cubicBezTo>
                  <a:pt x="761758" y="116500"/>
                  <a:pt x="527401" y="42671"/>
                  <a:pt x="484729" y="27092"/>
                </a:cubicBezTo>
                <a:cubicBezTo>
                  <a:pt x="442057" y="11513"/>
                  <a:pt x="573460" y="23028"/>
                  <a:pt x="541625" y="27092"/>
                </a:cubicBezTo>
                <a:cubicBezTo>
                  <a:pt x="509790" y="31156"/>
                  <a:pt x="330974" y="54185"/>
                  <a:pt x="293721" y="51476"/>
                </a:cubicBezTo>
                <a:cubicBezTo>
                  <a:pt x="256468" y="48767"/>
                  <a:pt x="341812" y="14900"/>
                  <a:pt x="318105" y="10836"/>
                </a:cubicBezTo>
                <a:cubicBezTo>
                  <a:pt x="294398" y="6772"/>
                  <a:pt x="195508" y="12191"/>
                  <a:pt x="151481" y="27092"/>
                </a:cubicBezTo>
                <a:cubicBezTo>
                  <a:pt x="107454" y="41993"/>
                  <a:pt x="74942" y="97535"/>
                  <a:pt x="53945" y="100244"/>
                </a:cubicBezTo>
                <a:cubicBezTo>
                  <a:pt x="32948" y="102953"/>
                  <a:pt x="6532" y="-46737"/>
                  <a:pt x="1113" y="14900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7" name="フリーフォーム 2286">
            <a:extLst>
              <a:ext uri="{FF2B5EF4-FFF2-40B4-BE49-F238E27FC236}">
                <a16:creationId xmlns:a16="http://schemas.microsoft.com/office/drawing/2014/main" id="{1AB0153D-BB81-7A69-9EDD-A417343DABA8}"/>
              </a:ext>
            </a:extLst>
          </p:cNvPr>
          <p:cNvSpPr/>
          <p:nvPr/>
        </p:nvSpPr>
        <p:spPr>
          <a:xfrm>
            <a:off x="5073210" y="4058715"/>
            <a:ext cx="406552" cy="851543"/>
          </a:xfrm>
          <a:custGeom>
            <a:avLst/>
            <a:gdLst>
              <a:gd name="connsiteX0" fmla="*/ 193147 w 406552"/>
              <a:gd name="connsiteY0" fmla="*/ 43860 h 851543"/>
              <a:gd name="connsiteX1" fmla="*/ 41562 w 406552"/>
              <a:gd name="connsiteY1" fmla="*/ 234564 h 851543"/>
              <a:gd name="connsiteX2" fmla="*/ 2443 w 406552"/>
              <a:gd name="connsiteY2" fmla="*/ 845794 h 851543"/>
              <a:gd name="connsiteX3" fmla="*/ 95350 w 406552"/>
              <a:gd name="connsiteY3" fmla="*/ 552404 h 851543"/>
              <a:gd name="connsiteX4" fmla="*/ 246935 w 406552"/>
              <a:gd name="connsiteY4" fmla="*/ 747997 h 851543"/>
              <a:gd name="connsiteX5" fmla="*/ 144249 w 406552"/>
              <a:gd name="connsiteY5" fmla="*/ 552404 h 851543"/>
              <a:gd name="connsiteX6" fmla="*/ 207817 w 406552"/>
              <a:gd name="connsiteY6" fmla="*/ 298132 h 851543"/>
              <a:gd name="connsiteX7" fmla="*/ 403410 w 406552"/>
              <a:gd name="connsiteY7" fmla="*/ 14521 h 851543"/>
              <a:gd name="connsiteX8" fmla="*/ 315393 w 406552"/>
              <a:gd name="connsiteY8" fmla="*/ 53640 h 851543"/>
              <a:gd name="connsiteX9" fmla="*/ 144249 w 406552"/>
              <a:gd name="connsiteY9" fmla="*/ 161217 h 851543"/>
              <a:gd name="connsiteX10" fmla="*/ 193147 w 406552"/>
              <a:gd name="connsiteY10" fmla="*/ 43860 h 8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6552" h="851543">
                <a:moveTo>
                  <a:pt x="193147" y="43860"/>
                </a:moveTo>
                <a:cubicBezTo>
                  <a:pt x="176033" y="56084"/>
                  <a:pt x="73346" y="100908"/>
                  <a:pt x="41562" y="234564"/>
                </a:cubicBezTo>
                <a:cubicBezTo>
                  <a:pt x="9778" y="368220"/>
                  <a:pt x="-6522" y="792821"/>
                  <a:pt x="2443" y="845794"/>
                </a:cubicBezTo>
                <a:cubicBezTo>
                  <a:pt x="11408" y="898767"/>
                  <a:pt x="54601" y="568703"/>
                  <a:pt x="95350" y="552404"/>
                </a:cubicBezTo>
                <a:cubicBezTo>
                  <a:pt x="136099" y="536105"/>
                  <a:pt x="238785" y="747997"/>
                  <a:pt x="246935" y="747997"/>
                </a:cubicBezTo>
                <a:cubicBezTo>
                  <a:pt x="255085" y="747997"/>
                  <a:pt x="150769" y="627381"/>
                  <a:pt x="144249" y="552404"/>
                </a:cubicBezTo>
                <a:cubicBezTo>
                  <a:pt x="137729" y="477427"/>
                  <a:pt x="164623" y="387779"/>
                  <a:pt x="207817" y="298132"/>
                </a:cubicBezTo>
                <a:cubicBezTo>
                  <a:pt x="251011" y="208485"/>
                  <a:pt x="385481" y="55270"/>
                  <a:pt x="403410" y="14521"/>
                </a:cubicBezTo>
                <a:cubicBezTo>
                  <a:pt x="421339" y="-26228"/>
                  <a:pt x="358586" y="29191"/>
                  <a:pt x="315393" y="53640"/>
                </a:cubicBezTo>
                <a:cubicBezTo>
                  <a:pt x="272200" y="78089"/>
                  <a:pt x="162993" y="158772"/>
                  <a:pt x="144249" y="161217"/>
                </a:cubicBezTo>
                <a:cubicBezTo>
                  <a:pt x="125505" y="163662"/>
                  <a:pt x="210261" y="31636"/>
                  <a:pt x="193147" y="438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8" name="フリーフォーム 2287">
            <a:extLst>
              <a:ext uri="{FF2B5EF4-FFF2-40B4-BE49-F238E27FC236}">
                <a16:creationId xmlns:a16="http://schemas.microsoft.com/office/drawing/2014/main" id="{77F79098-151C-91F5-631A-8ED6ADF85D13}"/>
              </a:ext>
            </a:extLst>
          </p:cNvPr>
          <p:cNvSpPr/>
          <p:nvPr/>
        </p:nvSpPr>
        <p:spPr>
          <a:xfrm>
            <a:off x="4037060" y="3435451"/>
            <a:ext cx="1003473" cy="192933"/>
          </a:xfrm>
          <a:custGeom>
            <a:avLst/>
            <a:gdLst>
              <a:gd name="connsiteX0" fmla="*/ 419 w 1003473"/>
              <a:gd name="connsiteY0" fmla="*/ 191893 h 192933"/>
              <a:gd name="connsiteX1" fmla="*/ 188678 w 1003473"/>
              <a:gd name="connsiteY1" fmla="*/ 104487 h 192933"/>
              <a:gd name="connsiteX2" fmla="*/ 460981 w 1003473"/>
              <a:gd name="connsiteY2" fmla="*/ 47337 h 192933"/>
              <a:gd name="connsiteX3" fmla="*/ 632431 w 1003473"/>
              <a:gd name="connsiteY3" fmla="*/ 54061 h 192933"/>
              <a:gd name="connsiteX4" fmla="*/ 830775 w 1003473"/>
              <a:gd name="connsiteY4" fmla="*/ 104487 h 192933"/>
              <a:gd name="connsiteX5" fmla="*/ 928266 w 1003473"/>
              <a:gd name="connsiteY5" fmla="*/ 175084 h 192933"/>
              <a:gd name="connsiteX6" fmla="*/ 961884 w 1003473"/>
              <a:gd name="connsiteY6" fmla="*/ 181808 h 192933"/>
              <a:gd name="connsiteX7" fmla="*/ 985416 w 1003473"/>
              <a:gd name="connsiteY7" fmla="*/ 161637 h 192933"/>
              <a:gd name="connsiteX8" fmla="*/ 978693 w 1003473"/>
              <a:gd name="connsiteY8" fmla="*/ 104487 h 192933"/>
              <a:gd name="connsiteX9" fmla="*/ 686219 w 1003473"/>
              <a:gd name="connsiteY9" fmla="*/ 27167 h 192933"/>
              <a:gd name="connsiteX10" fmla="*/ 430725 w 1003473"/>
              <a:gd name="connsiteY10" fmla="*/ 273 h 192933"/>
              <a:gd name="connsiteX11" fmla="*/ 239105 w 1003473"/>
              <a:gd name="connsiteY11" fmla="*/ 40614 h 192933"/>
              <a:gd name="connsiteX12" fmla="*/ 419 w 1003473"/>
              <a:gd name="connsiteY12" fmla="*/ 191893 h 19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3473" h="192933">
                <a:moveTo>
                  <a:pt x="419" y="191893"/>
                </a:moveTo>
                <a:cubicBezTo>
                  <a:pt x="-7985" y="202538"/>
                  <a:pt x="111918" y="128580"/>
                  <a:pt x="188678" y="104487"/>
                </a:cubicBezTo>
                <a:cubicBezTo>
                  <a:pt x="265438" y="80394"/>
                  <a:pt x="387022" y="55741"/>
                  <a:pt x="460981" y="47337"/>
                </a:cubicBezTo>
                <a:cubicBezTo>
                  <a:pt x="534940" y="38933"/>
                  <a:pt x="570799" y="44536"/>
                  <a:pt x="632431" y="54061"/>
                </a:cubicBezTo>
                <a:cubicBezTo>
                  <a:pt x="694063" y="63586"/>
                  <a:pt x="781469" y="84317"/>
                  <a:pt x="830775" y="104487"/>
                </a:cubicBezTo>
                <a:cubicBezTo>
                  <a:pt x="880081" y="124657"/>
                  <a:pt x="906415" y="162197"/>
                  <a:pt x="928266" y="175084"/>
                </a:cubicBezTo>
                <a:cubicBezTo>
                  <a:pt x="950117" y="187971"/>
                  <a:pt x="952359" y="184049"/>
                  <a:pt x="961884" y="181808"/>
                </a:cubicBezTo>
                <a:cubicBezTo>
                  <a:pt x="971409" y="179567"/>
                  <a:pt x="982615" y="174524"/>
                  <a:pt x="985416" y="161637"/>
                </a:cubicBezTo>
                <a:cubicBezTo>
                  <a:pt x="988217" y="148750"/>
                  <a:pt x="1028559" y="126899"/>
                  <a:pt x="978693" y="104487"/>
                </a:cubicBezTo>
                <a:cubicBezTo>
                  <a:pt x="928827" y="82075"/>
                  <a:pt x="777547" y="44536"/>
                  <a:pt x="686219" y="27167"/>
                </a:cubicBezTo>
                <a:cubicBezTo>
                  <a:pt x="594891" y="9798"/>
                  <a:pt x="505244" y="-1968"/>
                  <a:pt x="430725" y="273"/>
                </a:cubicBezTo>
                <a:cubicBezTo>
                  <a:pt x="356206" y="2514"/>
                  <a:pt x="309702" y="10919"/>
                  <a:pt x="239105" y="40614"/>
                </a:cubicBezTo>
                <a:cubicBezTo>
                  <a:pt x="168508" y="70309"/>
                  <a:pt x="8823" y="181248"/>
                  <a:pt x="419" y="191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9" name="フリーフォーム 2288">
            <a:extLst>
              <a:ext uri="{FF2B5EF4-FFF2-40B4-BE49-F238E27FC236}">
                <a16:creationId xmlns:a16="http://schemas.microsoft.com/office/drawing/2014/main" id="{7EBDDD5B-B5E1-B6FF-165D-FBCEFDB310EF}"/>
              </a:ext>
            </a:extLst>
          </p:cNvPr>
          <p:cNvSpPr/>
          <p:nvPr/>
        </p:nvSpPr>
        <p:spPr>
          <a:xfrm>
            <a:off x="4694488" y="3501308"/>
            <a:ext cx="342908" cy="220231"/>
          </a:xfrm>
          <a:custGeom>
            <a:avLst/>
            <a:gdLst>
              <a:gd name="connsiteX0" fmla="*/ 341436 w 342908"/>
              <a:gd name="connsiteY0" fmla="*/ 119313 h 220231"/>
              <a:gd name="connsiteX1" fmla="*/ 166624 w 342908"/>
              <a:gd name="connsiteY1" fmla="*/ 159654 h 220231"/>
              <a:gd name="connsiteX2" fmla="*/ 1897 w 342908"/>
              <a:gd name="connsiteY2" fmla="*/ 220166 h 220231"/>
              <a:gd name="connsiteX3" fmla="*/ 82580 w 342908"/>
              <a:gd name="connsiteY3" fmla="*/ 169739 h 220231"/>
              <a:gd name="connsiteX4" fmla="*/ 166624 w 342908"/>
              <a:gd name="connsiteY4" fmla="*/ 92418 h 220231"/>
              <a:gd name="connsiteX5" fmla="*/ 42238 w 342908"/>
              <a:gd name="connsiteY5" fmla="*/ 1651 h 220231"/>
              <a:gd name="connsiteX6" fmla="*/ 240583 w 342908"/>
              <a:gd name="connsiteY6" fmla="*/ 38630 h 220231"/>
              <a:gd name="connsiteX7" fmla="*/ 341436 w 342908"/>
              <a:gd name="connsiteY7" fmla="*/ 119313 h 22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8" h="220231">
                <a:moveTo>
                  <a:pt x="341436" y="119313"/>
                </a:moveTo>
                <a:cubicBezTo>
                  <a:pt x="329109" y="139484"/>
                  <a:pt x="223214" y="142845"/>
                  <a:pt x="166624" y="159654"/>
                </a:cubicBezTo>
                <a:cubicBezTo>
                  <a:pt x="110034" y="176463"/>
                  <a:pt x="15904" y="218485"/>
                  <a:pt x="1897" y="220166"/>
                </a:cubicBezTo>
                <a:cubicBezTo>
                  <a:pt x="-12110" y="221847"/>
                  <a:pt x="55126" y="191030"/>
                  <a:pt x="82580" y="169739"/>
                </a:cubicBezTo>
                <a:cubicBezTo>
                  <a:pt x="110034" y="148448"/>
                  <a:pt x="173348" y="120433"/>
                  <a:pt x="166624" y="92418"/>
                </a:cubicBezTo>
                <a:cubicBezTo>
                  <a:pt x="159900" y="64403"/>
                  <a:pt x="29912" y="10616"/>
                  <a:pt x="42238" y="1651"/>
                </a:cubicBezTo>
                <a:cubicBezTo>
                  <a:pt x="54564" y="-7314"/>
                  <a:pt x="195199" y="22382"/>
                  <a:pt x="240583" y="38630"/>
                </a:cubicBezTo>
                <a:cubicBezTo>
                  <a:pt x="285967" y="54878"/>
                  <a:pt x="353763" y="99142"/>
                  <a:pt x="341436" y="119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0" name="フリーフォーム 2289">
            <a:extLst>
              <a:ext uri="{FF2B5EF4-FFF2-40B4-BE49-F238E27FC236}">
                <a16:creationId xmlns:a16="http://schemas.microsoft.com/office/drawing/2014/main" id="{E2EE4370-808C-EC6A-6CE4-F21229A83423}"/>
              </a:ext>
            </a:extLst>
          </p:cNvPr>
          <p:cNvSpPr/>
          <p:nvPr/>
        </p:nvSpPr>
        <p:spPr>
          <a:xfrm>
            <a:off x="3707596" y="3546852"/>
            <a:ext cx="521824" cy="220800"/>
          </a:xfrm>
          <a:custGeom>
            <a:avLst/>
            <a:gdLst>
              <a:gd name="connsiteX0" fmla="*/ 390395 w 521824"/>
              <a:gd name="connsiteY0" fmla="*/ 56960 h 220800"/>
              <a:gd name="connsiteX1" fmla="*/ 13878 w 521824"/>
              <a:gd name="connsiteY1" fmla="*/ 181345 h 220800"/>
              <a:gd name="connsiteX2" fmla="*/ 101283 w 521824"/>
              <a:gd name="connsiteY2" fmla="*/ 177983 h 220800"/>
              <a:gd name="connsiteX3" fmla="*/ 292904 w 521824"/>
              <a:gd name="connsiteY3" fmla="*/ 198154 h 220800"/>
              <a:gd name="connsiteX4" fmla="*/ 521504 w 521824"/>
              <a:gd name="connsiteY4" fmla="*/ 218324 h 220800"/>
              <a:gd name="connsiteX5" fmla="*/ 346692 w 521824"/>
              <a:gd name="connsiteY5" fmla="*/ 137642 h 220800"/>
              <a:gd name="connsiteX6" fmla="*/ 511419 w 521824"/>
              <a:gd name="connsiteY6" fmla="*/ 3172 h 220800"/>
              <a:gd name="connsiteX7" fmla="*/ 390395 w 521824"/>
              <a:gd name="connsiteY7" fmla="*/ 56960 h 2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824" h="220800">
                <a:moveTo>
                  <a:pt x="390395" y="56960"/>
                </a:moveTo>
                <a:cubicBezTo>
                  <a:pt x="307471" y="86656"/>
                  <a:pt x="62063" y="161174"/>
                  <a:pt x="13878" y="181345"/>
                </a:cubicBezTo>
                <a:cubicBezTo>
                  <a:pt x="-34307" y="201516"/>
                  <a:pt x="54779" y="175182"/>
                  <a:pt x="101283" y="177983"/>
                </a:cubicBezTo>
                <a:cubicBezTo>
                  <a:pt x="147787" y="180784"/>
                  <a:pt x="292904" y="198154"/>
                  <a:pt x="292904" y="198154"/>
                </a:cubicBezTo>
                <a:cubicBezTo>
                  <a:pt x="362941" y="204877"/>
                  <a:pt x="512539" y="228409"/>
                  <a:pt x="521504" y="218324"/>
                </a:cubicBezTo>
                <a:cubicBezTo>
                  <a:pt x="530469" y="208239"/>
                  <a:pt x="348373" y="173501"/>
                  <a:pt x="346692" y="137642"/>
                </a:cubicBezTo>
                <a:cubicBezTo>
                  <a:pt x="345011" y="101783"/>
                  <a:pt x="509738" y="17740"/>
                  <a:pt x="511419" y="3172"/>
                </a:cubicBezTo>
                <a:cubicBezTo>
                  <a:pt x="513100" y="-11396"/>
                  <a:pt x="473319" y="27264"/>
                  <a:pt x="390395" y="56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1" name="フリーフォーム 2290">
            <a:extLst>
              <a:ext uri="{FF2B5EF4-FFF2-40B4-BE49-F238E27FC236}">
                <a16:creationId xmlns:a16="http://schemas.microsoft.com/office/drawing/2014/main" id="{B5ABC0BF-AC62-F225-8340-86BF1798BB30}"/>
              </a:ext>
            </a:extLst>
          </p:cNvPr>
          <p:cNvSpPr/>
          <p:nvPr/>
        </p:nvSpPr>
        <p:spPr>
          <a:xfrm>
            <a:off x="6208185" y="3290422"/>
            <a:ext cx="1084404" cy="276008"/>
          </a:xfrm>
          <a:custGeom>
            <a:avLst/>
            <a:gdLst>
              <a:gd name="connsiteX0" fmla="*/ 3863 w 1084404"/>
              <a:gd name="connsiteY0" fmla="*/ 203593 h 276008"/>
              <a:gd name="connsiteX1" fmla="*/ 301672 w 1084404"/>
              <a:gd name="connsiteY1" fmla="*/ 19035 h 276008"/>
              <a:gd name="connsiteX2" fmla="*/ 691760 w 1084404"/>
              <a:gd name="connsiteY2" fmla="*/ 10646 h 276008"/>
              <a:gd name="connsiteX3" fmla="*/ 796622 w 1084404"/>
              <a:gd name="connsiteY3" fmla="*/ 60980 h 276008"/>
              <a:gd name="connsiteX4" fmla="*/ 997958 w 1084404"/>
              <a:gd name="connsiteY4" fmla="*/ 207787 h 276008"/>
              <a:gd name="connsiteX5" fmla="*/ 1081848 w 1084404"/>
              <a:gd name="connsiteY5" fmla="*/ 270705 h 276008"/>
              <a:gd name="connsiteX6" fmla="*/ 1031514 w 1084404"/>
              <a:gd name="connsiteY6" fmla="*/ 249732 h 276008"/>
              <a:gd name="connsiteX7" fmla="*/ 737899 w 1084404"/>
              <a:gd name="connsiteY7" fmla="*/ 69369 h 276008"/>
              <a:gd name="connsiteX8" fmla="*/ 570120 w 1084404"/>
              <a:gd name="connsiteY8" fmla="*/ 31618 h 276008"/>
              <a:gd name="connsiteX9" fmla="*/ 326839 w 1084404"/>
              <a:gd name="connsiteY9" fmla="*/ 65174 h 276008"/>
              <a:gd name="connsiteX10" fmla="*/ 142281 w 1084404"/>
              <a:gd name="connsiteY10" fmla="*/ 140675 h 276008"/>
              <a:gd name="connsiteX11" fmla="*/ 3863 w 1084404"/>
              <a:gd name="connsiteY11" fmla="*/ 203593 h 276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4404" h="276008">
                <a:moveTo>
                  <a:pt x="3863" y="203593"/>
                </a:moveTo>
                <a:cubicBezTo>
                  <a:pt x="30428" y="183320"/>
                  <a:pt x="187023" y="51193"/>
                  <a:pt x="301672" y="19035"/>
                </a:cubicBezTo>
                <a:cubicBezTo>
                  <a:pt x="416321" y="-13123"/>
                  <a:pt x="609268" y="3655"/>
                  <a:pt x="691760" y="10646"/>
                </a:cubicBezTo>
                <a:cubicBezTo>
                  <a:pt x="774252" y="17637"/>
                  <a:pt x="745589" y="28123"/>
                  <a:pt x="796622" y="60980"/>
                </a:cubicBezTo>
                <a:cubicBezTo>
                  <a:pt x="847655" y="93837"/>
                  <a:pt x="950420" y="172833"/>
                  <a:pt x="997958" y="207787"/>
                </a:cubicBezTo>
                <a:cubicBezTo>
                  <a:pt x="1045496" y="242741"/>
                  <a:pt x="1076255" y="263714"/>
                  <a:pt x="1081848" y="270705"/>
                </a:cubicBezTo>
                <a:cubicBezTo>
                  <a:pt x="1087441" y="277696"/>
                  <a:pt x="1088839" y="283288"/>
                  <a:pt x="1031514" y="249732"/>
                </a:cubicBezTo>
                <a:cubicBezTo>
                  <a:pt x="974189" y="216176"/>
                  <a:pt x="814798" y="105721"/>
                  <a:pt x="737899" y="69369"/>
                </a:cubicBezTo>
                <a:cubicBezTo>
                  <a:pt x="661000" y="33017"/>
                  <a:pt x="638630" y="32317"/>
                  <a:pt x="570120" y="31618"/>
                </a:cubicBezTo>
                <a:cubicBezTo>
                  <a:pt x="501610" y="30919"/>
                  <a:pt x="398145" y="46998"/>
                  <a:pt x="326839" y="65174"/>
                </a:cubicBezTo>
                <a:cubicBezTo>
                  <a:pt x="255533" y="83350"/>
                  <a:pt x="189819" y="115508"/>
                  <a:pt x="142281" y="140675"/>
                </a:cubicBezTo>
                <a:cubicBezTo>
                  <a:pt x="94743" y="165842"/>
                  <a:pt x="-22702" y="223866"/>
                  <a:pt x="3863" y="20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2" name="フリーフォーム 2291">
            <a:extLst>
              <a:ext uri="{FF2B5EF4-FFF2-40B4-BE49-F238E27FC236}">
                <a16:creationId xmlns:a16="http://schemas.microsoft.com/office/drawing/2014/main" id="{264935BB-804F-46D9-10BB-CA61CAAA1C71}"/>
              </a:ext>
            </a:extLst>
          </p:cNvPr>
          <p:cNvSpPr/>
          <p:nvPr/>
        </p:nvSpPr>
        <p:spPr>
          <a:xfrm>
            <a:off x="6308521" y="3544349"/>
            <a:ext cx="378828" cy="74717"/>
          </a:xfrm>
          <a:custGeom>
            <a:avLst/>
            <a:gdLst>
              <a:gd name="connsiteX0" fmla="*/ 0 w 378828"/>
              <a:gd name="connsiteY0" fmla="*/ 0 h 74717"/>
              <a:gd name="connsiteX1" fmla="*/ 335560 w 378828"/>
              <a:gd name="connsiteY1" fmla="*/ 67112 h 74717"/>
              <a:gd name="connsiteX2" fmla="*/ 369116 w 378828"/>
              <a:gd name="connsiteY2" fmla="*/ 71306 h 74717"/>
              <a:gd name="connsiteX3" fmla="*/ 285226 w 378828"/>
              <a:gd name="connsiteY3" fmla="*/ 50334 h 74717"/>
              <a:gd name="connsiteX4" fmla="*/ 0 w 378828"/>
              <a:gd name="connsiteY4" fmla="*/ 0 h 7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828" h="74717">
                <a:moveTo>
                  <a:pt x="0" y="0"/>
                </a:moveTo>
                <a:lnTo>
                  <a:pt x="335560" y="67112"/>
                </a:lnTo>
                <a:cubicBezTo>
                  <a:pt x="397079" y="78996"/>
                  <a:pt x="377505" y="74102"/>
                  <a:pt x="369116" y="71306"/>
                </a:cubicBezTo>
                <a:cubicBezTo>
                  <a:pt x="360727" y="68510"/>
                  <a:pt x="285226" y="50334"/>
                  <a:pt x="285226" y="5033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3" name="フリーフォーム 2292">
            <a:extLst>
              <a:ext uri="{FF2B5EF4-FFF2-40B4-BE49-F238E27FC236}">
                <a16:creationId xmlns:a16="http://schemas.microsoft.com/office/drawing/2014/main" id="{5843B33B-1923-B5AE-FE36-0A0A2DEEE7B2}"/>
              </a:ext>
            </a:extLst>
          </p:cNvPr>
          <p:cNvSpPr/>
          <p:nvPr/>
        </p:nvSpPr>
        <p:spPr>
          <a:xfrm>
            <a:off x="3884103" y="3766657"/>
            <a:ext cx="564818" cy="94453"/>
          </a:xfrm>
          <a:custGeom>
            <a:avLst/>
            <a:gdLst>
              <a:gd name="connsiteX0" fmla="*/ 0 w 564818"/>
              <a:gd name="connsiteY0" fmla="*/ 0 h 94453"/>
              <a:gd name="connsiteX1" fmla="*/ 423644 w 564818"/>
              <a:gd name="connsiteY1" fmla="*/ 88084 h 94453"/>
              <a:gd name="connsiteX2" fmla="*/ 562062 w 564818"/>
              <a:gd name="connsiteY2" fmla="*/ 83890 h 94453"/>
              <a:gd name="connsiteX3" fmla="*/ 322976 w 564818"/>
              <a:gd name="connsiteY3" fmla="*/ 54528 h 94453"/>
              <a:gd name="connsiteX4" fmla="*/ 0 w 564818"/>
              <a:gd name="connsiteY4" fmla="*/ 0 h 9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818" h="94453">
                <a:moveTo>
                  <a:pt x="0" y="0"/>
                </a:moveTo>
                <a:cubicBezTo>
                  <a:pt x="16778" y="5593"/>
                  <a:pt x="329967" y="74102"/>
                  <a:pt x="423644" y="88084"/>
                </a:cubicBezTo>
                <a:cubicBezTo>
                  <a:pt x="517321" y="102066"/>
                  <a:pt x="578840" y="89483"/>
                  <a:pt x="562062" y="83890"/>
                </a:cubicBezTo>
                <a:cubicBezTo>
                  <a:pt x="545284" y="78297"/>
                  <a:pt x="417352" y="69908"/>
                  <a:pt x="322976" y="5452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4" name="円/楕円 2293">
            <a:extLst>
              <a:ext uri="{FF2B5EF4-FFF2-40B4-BE49-F238E27FC236}">
                <a16:creationId xmlns:a16="http://schemas.microsoft.com/office/drawing/2014/main" id="{74506F31-91C8-2602-E4C6-334E682836F2}"/>
              </a:ext>
            </a:extLst>
          </p:cNvPr>
          <p:cNvSpPr/>
          <p:nvPr/>
        </p:nvSpPr>
        <p:spPr>
          <a:xfrm>
            <a:off x="3918086" y="4722796"/>
            <a:ext cx="850290" cy="85029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5" name="円/楕円 2294">
            <a:extLst>
              <a:ext uri="{FF2B5EF4-FFF2-40B4-BE49-F238E27FC236}">
                <a16:creationId xmlns:a16="http://schemas.microsoft.com/office/drawing/2014/main" id="{39109D58-F846-3310-AC8D-DA4AE5B9D5AC}"/>
              </a:ext>
            </a:extLst>
          </p:cNvPr>
          <p:cNvSpPr/>
          <p:nvPr/>
        </p:nvSpPr>
        <p:spPr>
          <a:xfrm>
            <a:off x="6665997" y="4221009"/>
            <a:ext cx="743438" cy="743438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6" name="フリーフォーム 2295">
            <a:extLst>
              <a:ext uri="{FF2B5EF4-FFF2-40B4-BE49-F238E27FC236}">
                <a16:creationId xmlns:a16="http://schemas.microsoft.com/office/drawing/2014/main" id="{D3FD9EF7-5F86-6EB1-47BD-D6778E8EA8B3}"/>
              </a:ext>
            </a:extLst>
          </p:cNvPr>
          <p:cNvSpPr/>
          <p:nvPr/>
        </p:nvSpPr>
        <p:spPr>
          <a:xfrm>
            <a:off x="2941944" y="3089933"/>
            <a:ext cx="1610436" cy="3829436"/>
          </a:xfrm>
          <a:custGeom>
            <a:avLst/>
            <a:gdLst>
              <a:gd name="connsiteX0" fmla="*/ 689530 w 1610436"/>
              <a:gd name="connsiteY0" fmla="*/ 306410 h 3829436"/>
              <a:gd name="connsiteX1" fmla="*/ 593736 w 1610436"/>
              <a:gd name="connsiteY1" fmla="*/ 1273061 h 3829436"/>
              <a:gd name="connsiteX2" fmla="*/ 585027 w 1610436"/>
              <a:gd name="connsiteY2" fmla="*/ 1133724 h 3829436"/>
              <a:gd name="connsiteX3" fmla="*/ 776616 w 1610436"/>
              <a:gd name="connsiteY3" fmla="*/ 1943621 h 3829436"/>
              <a:gd name="connsiteX4" fmla="*/ 759199 w 1610436"/>
              <a:gd name="connsiteY4" fmla="*/ 1873953 h 3829436"/>
              <a:gd name="connsiteX5" fmla="*/ 837576 w 1610436"/>
              <a:gd name="connsiteY5" fmla="*/ 2875438 h 3829436"/>
              <a:gd name="connsiteX6" fmla="*/ 794033 w 1610436"/>
              <a:gd name="connsiteY6" fmla="*/ 2762227 h 3829436"/>
              <a:gd name="connsiteX7" fmla="*/ 1577805 w 1610436"/>
              <a:gd name="connsiteY7" fmla="*/ 3781130 h 3829436"/>
              <a:gd name="connsiteX8" fmla="*/ 1473302 w 1610436"/>
              <a:gd name="connsiteY8" fmla="*/ 3676627 h 3829436"/>
              <a:gd name="connsiteX9" fmla="*/ 140890 w 1610436"/>
              <a:gd name="connsiteY9" fmla="*/ 2500970 h 3829436"/>
              <a:gd name="connsiteX10" fmla="*/ 219267 w 1610436"/>
              <a:gd name="connsiteY10" fmla="*/ 2675141 h 3829436"/>
              <a:gd name="connsiteX11" fmla="*/ 79930 w 1610436"/>
              <a:gd name="connsiteY11" fmla="*/ 1020513 h 3829436"/>
              <a:gd name="connsiteX12" fmla="*/ 27679 w 1610436"/>
              <a:gd name="connsiteY12" fmla="*/ 1220810 h 3829436"/>
              <a:gd name="connsiteX13" fmla="*/ 524067 w 1610436"/>
              <a:gd name="connsiteY13" fmla="*/ 19027 h 3829436"/>
              <a:gd name="connsiteX14" fmla="*/ 402147 w 1610436"/>
              <a:gd name="connsiteY14" fmla="*/ 471873 h 3829436"/>
              <a:gd name="connsiteX15" fmla="*/ 689530 w 1610436"/>
              <a:gd name="connsiteY15" fmla="*/ 306410 h 382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0436" h="3829436">
                <a:moveTo>
                  <a:pt x="689530" y="306410"/>
                </a:moveTo>
                <a:cubicBezTo>
                  <a:pt x="721461" y="439941"/>
                  <a:pt x="611153" y="1135175"/>
                  <a:pt x="593736" y="1273061"/>
                </a:cubicBezTo>
                <a:cubicBezTo>
                  <a:pt x="576319" y="1410947"/>
                  <a:pt x="554547" y="1021964"/>
                  <a:pt x="585027" y="1133724"/>
                </a:cubicBezTo>
                <a:cubicBezTo>
                  <a:pt x="615507" y="1245484"/>
                  <a:pt x="747587" y="1820250"/>
                  <a:pt x="776616" y="1943621"/>
                </a:cubicBezTo>
                <a:cubicBezTo>
                  <a:pt x="805645" y="2066992"/>
                  <a:pt x="749039" y="1718650"/>
                  <a:pt x="759199" y="1873953"/>
                </a:cubicBezTo>
                <a:cubicBezTo>
                  <a:pt x="769359" y="2029256"/>
                  <a:pt x="831770" y="2727392"/>
                  <a:pt x="837576" y="2875438"/>
                </a:cubicBezTo>
                <a:cubicBezTo>
                  <a:pt x="843382" y="3023484"/>
                  <a:pt x="670661" y="2611278"/>
                  <a:pt x="794033" y="2762227"/>
                </a:cubicBezTo>
                <a:cubicBezTo>
                  <a:pt x="917405" y="2913176"/>
                  <a:pt x="1464594" y="3628730"/>
                  <a:pt x="1577805" y="3781130"/>
                </a:cubicBezTo>
                <a:cubicBezTo>
                  <a:pt x="1691017" y="3933530"/>
                  <a:pt x="1473302" y="3676627"/>
                  <a:pt x="1473302" y="3676627"/>
                </a:cubicBezTo>
                <a:cubicBezTo>
                  <a:pt x="1233816" y="3463267"/>
                  <a:pt x="349896" y="2667884"/>
                  <a:pt x="140890" y="2500970"/>
                </a:cubicBezTo>
                <a:cubicBezTo>
                  <a:pt x="-68116" y="2334056"/>
                  <a:pt x="229427" y="2921884"/>
                  <a:pt x="219267" y="2675141"/>
                </a:cubicBezTo>
                <a:cubicBezTo>
                  <a:pt x="209107" y="2428398"/>
                  <a:pt x="111861" y="1262902"/>
                  <a:pt x="79930" y="1020513"/>
                </a:cubicBezTo>
                <a:cubicBezTo>
                  <a:pt x="47999" y="778125"/>
                  <a:pt x="-46344" y="1387724"/>
                  <a:pt x="27679" y="1220810"/>
                </a:cubicBezTo>
                <a:cubicBezTo>
                  <a:pt x="101702" y="1053896"/>
                  <a:pt x="461656" y="143850"/>
                  <a:pt x="524067" y="19027"/>
                </a:cubicBezTo>
                <a:cubicBezTo>
                  <a:pt x="586478" y="-105796"/>
                  <a:pt x="377473" y="422525"/>
                  <a:pt x="402147" y="471873"/>
                </a:cubicBezTo>
                <a:cubicBezTo>
                  <a:pt x="426821" y="521221"/>
                  <a:pt x="657599" y="172879"/>
                  <a:pt x="689530" y="306410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7" name="フリーフォーム 2296">
            <a:extLst>
              <a:ext uri="{FF2B5EF4-FFF2-40B4-BE49-F238E27FC236}">
                <a16:creationId xmlns:a16="http://schemas.microsoft.com/office/drawing/2014/main" id="{21545CBC-BCD2-DC46-B9E9-F27E3D4647C6}"/>
              </a:ext>
            </a:extLst>
          </p:cNvPr>
          <p:cNvSpPr/>
          <p:nvPr/>
        </p:nvSpPr>
        <p:spPr>
          <a:xfrm>
            <a:off x="7018766" y="3781310"/>
            <a:ext cx="773030" cy="3134379"/>
          </a:xfrm>
          <a:custGeom>
            <a:avLst/>
            <a:gdLst>
              <a:gd name="connsiteX0" fmla="*/ 124554 w 773030"/>
              <a:gd name="connsiteY0" fmla="*/ 48170 h 3134379"/>
              <a:gd name="connsiteX1" fmla="*/ 475189 w 773030"/>
              <a:gd name="connsiteY1" fmla="*/ 721938 h 3134379"/>
              <a:gd name="connsiteX2" fmla="*/ 495814 w 773030"/>
              <a:gd name="connsiteY2" fmla="*/ 605060 h 3134379"/>
              <a:gd name="connsiteX3" fmla="*/ 433938 w 773030"/>
              <a:gd name="connsiteY3" fmla="*/ 1698215 h 3134379"/>
              <a:gd name="connsiteX4" fmla="*/ 482064 w 773030"/>
              <a:gd name="connsiteY4" fmla="*/ 1608837 h 3134379"/>
              <a:gd name="connsiteX5" fmla="*/ 289559 w 773030"/>
              <a:gd name="connsiteY5" fmla="*/ 2399484 h 3134379"/>
              <a:gd name="connsiteX6" fmla="*/ 310184 w 773030"/>
              <a:gd name="connsiteY6" fmla="*/ 2330732 h 3134379"/>
              <a:gd name="connsiteX7" fmla="*/ 55802 w 773030"/>
              <a:gd name="connsiteY7" fmla="*/ 2873872 h 3134379"/>
              <a:gd name="connsiteX8" fmla="*/ 103929 w 773030"/>
              <a:gd name="connsiteY8" fmla="*/ 2722618 h 3134379"/>
              <a:gd name="connsiteX9" fmla="*/ 801 w 773030"/>
              <a:gd name="connsiteY9" fmla="*/ 3128254 h 3134379"/>
              <a:gd name="connsiteX10" fmla="*/ 76428 w 773030"/>
              <a:gd name="connsiteY10" fmla="*/ 2942624 h 3134379"/>
              <a:gd name="connsiteX11" fmla="*/ 399562 w 773030"/>
              <a:gd name="connsiteY11" fmla="*/ 2612615 h 3134379"/>
              <a:gd name="connsiteX12" fmla="*/ 234557 w 773030"/>
              <a:gd name="connsiteY12" fmla="*/ 2928873 h 3134379"/>
              <a:gd name="connsiteX13" fmla="*/ 585192 w 773030"/>
              <a:gd name="connsiteY13" fmla="*/ 2255105 h 3134379"/>
              <a:gd name="connsiteX14" fmla="*/ 743321 w 773030"/>
              <a:gd name="connsiteY14" fmla="*/ 763189 h 3134379"/>
              <a:gd name="connsiteX15" fmla="*/ 750196 w 773030"/>
              <a:gd name="connsiteY15" fmla="*/ 845692 h 3134379"/>
              <a:gd name="connsiteX16" fmla="*/ 502690 w 773030"/>
              <a:gd name="connsiteY16" fmla="*/ 226925 h 3134379"/>
              <a:gd name="connsiteX17" fmla="*/ 303309 w 773030"/>
              <a:gd name="connsiteY17" fmla="*/ 43 h 3134379"/>
              <a:gd name="connsiteX18" fmla="*/ 440813 w 773030"/>
              <a:gd name="connsiteY18" fmla="*/ 240675 h 3134379"/>
              <a:gd name="connsiteX19" fmla="*/ 124554 w 773030"/>
              <a:gd name="connsiteY19" fmla="*/ 48170 h 313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3030" h="3134379">
                <a:moveTo>
                  <a:pt x="124554" y="48170"/>
                </a:moveTo>
                <a:cubicBezTo>
                  <a:pt x="130283" y="128380"/>
                  <a:pt x="413312" y="629123"/>
                  <a:pt x="475189" y="721938"/>
                </a:cubicBezTo>
                <a:cubicBezTo>
                  <a:pt x="537066" y="814753"/>
                  <a:pt x="502689" y="442347"/>
                  <a:pt x="495814" y="605060"/>
                </a:cubicBezTo>
                <a:cubicBezTo>
                  <a:pt x="488939" y="767773"/>
                  <a:pt x="436230" y="1530919"/>
                  <a:pt x="433938" y="1698215"/>
                </a:cubicBezTo>
                <a:cubicBezTo>
                  <a:pt x="431646" y="1865511"/>
                  <a:pt x="506127" y="1491959"/>
                  <a:pt x="482064" y="1608837"/>
                </a:cubicBezTo>
                <a:cubicBezTo>
                  <a:pt x="458001" y="1725715"/>
                  <a:pt x="318206" y="2279168"/>
                  <a:pt x="289559" y="2399484"/>
                </a:cubicBezTo>
                <a:cubicBezTo>
                  <a:pt x="260912" y="2519800"/>
                  <a:pt x="349143" y="2251667"/>
                  <a:pt x="310184" y="2330732"/>
                </a:cubicBezTo>
                <a:cubicBezTo>
                  <a:pt x="271225" y="2409797"/>
                  <a:pt x="90178" y="2808558"/>
                  <a:pt x="55802" y="2873872"/>
                </a:cubicBezTo>
                <a:cubicBezTo>
                  <a:pt x="21426" y="2939186"/>
                  <a:pt x="113096" y="2680221"/>
                  <a:pt x="103929" y="2722618"/>
                </a:cubicBezTo>
                <a:cubicBezTo>
                  <a:pt x="94762" y="2765015"/>
                  <a:pt x="5384" y="3091586"/>
                  <a:pt x="801" y="3128254"/>
                </a:cubicBezTo>
                <a:cubicBezTo>
                  <a:pt x="-3782" y="3164922"/>
                  <a:pt x="9968" y="3028564"/>
                  <a:pt x="76428" y="2942624"/>
                </a:cubicBezTo>
                <a:cubicBezTo>
                  <a:pt x="142888" y="2856684"/>
                  <a:pt x="373207" y="2614907"/>
                  <a:pt x="399562" y="2612615"/>
                </a:cubicBezTo>
                <a:cubicBezTo>
                  <a:pt x="425917" y="2610323"/>
                  <a:pt x="234557" y="2928873"/>
                  <a:pt x="234557" y="2928873"/>
                </a:cubicBezTo>
                <a:cubicBezTo>
                  <a:pt x="265495" y="2869288"/>
                  <a:pt x="500398" y="2616052"/>
                  <a:pt x="585192" y="2255105"/>
                </a:cubicBezTo>
                <a:cubicBezTo>
                  <a:pt x="669986" y="1894158"/>
                  <a:pt x="715820" y="998091"/>
                  <a:pt x="743321" y="763189"/>
                </a:cubicBezTo>
                <a:cubicBezTo>
                  <a:pt x="770822" y="528287"/>
                  <a:pt x="790301" y="935069"/>
                  <a:pt x="750196" y="845692"/>
                </a:cubicBezTo>
                <a:cubicBezTo>
                  <a:pt x="710091" y="756315"/>
                  <a:pt x="577171" y="367866"/>
                  <a:pt x="502690" y="226925"/>
                </a:cubicBezTo>
                <a:cubicBezTo>
                  <a:pt x="428209" y="85984"/>
                  <a:pt x="313622" y="-2249"/>
                  <a:pt x="303309" y="43"/>
                </a:cubicBezTo>
                <a:cubicBezTo>
                  <a:pt x="292996" y="2335"/>
                  <a:pt x="468314" y="230362"/>
                  <a:pt x="440813" y="240675"/>
                </a:cubicBezTo>
                <a:cubicBezTo>
                  <a:pt x="413312" y="250988"/>
                  <a:pt x="118825" y="-32040"/>
                  <a:pt x="124554" y="481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8" name="フリーフォーム 2297">
            <a:extLst>
              <a:ext uri="{FF2B5EF4-FFF2-40B4-BE49-F238E27FC236}">
                <a16:creationId xmlns:a16="http://schemas.microsoft.com/office/drawing/2014/main" id="{EB467529-3914-F81D-C029-1B0ACD4BEE34}"/>
              </a:ext>
            </a:extLst>
          </p:cNvPr>
          <p:cNvSpPr/>
          <p:nvPr/>
        </p:nvSpPr>
        <p:spPr>
          <a:xfrm>
            <a:off x="4539169" y="5866791"/>
            <a:ext cx="1037430" cy="687178"/>
          </a:xfrm>
          <a:custGeom>
            <a:avLst/>
            <a:gdLst>
              <a:gd name="connsiteX0" fmla="*/ 358413 w 1037430"/>
              <a:gd name="connsiteY0" fmla="*/ 609 h 687178"/>
              <a:gd name="connsiteX1" fmla="*/ 337631 w 1037430"/>
              <a:gd name="connsiteY1" fmla="*/ 208427 h 687178"/>
              <a:gd name="connsiteX2" fmla="*/ 5122 w 1037430"/>
              <a:gd name="connsiteY2" fmla="*/ 561718 h 687178"/>
              <a:gd name="connsiteX3" fmla="*/ 150595 w 1037430"/>
              <a:gd name="connsiteY3" fmla="*/ 492445 h 687178"/>
              <a:gd name="connsiteX4" fmla="*/ 351486 w 1037430"/>
              <a:gd name="connsiteY4" fmla="*/ 478591 h 687178"/>
              <a:gd name="connsiteX5" fmla="*/ 192158 w 1037430"/>
              <a:gd name="connsiteY5" fmla="*/ 665627 h 687178"/>
              <a:gd name="connsiteX6" fmla="*/ 774049 w 1037430"/>
              <a:gd name="connsiteY6" fmla="*/ 665627 h 687178"/>
              <a:gd name="connsiteX7" fmla="*/ 566231 w 1037430"/>
              <a:gd name="connsiteY7" fmla="*/ 665627 h 687178"/>
              <a:gd name="connsiteX8" fmla="*/ 1037286 w 1037430"/>
              <a:gd name="connsiteY8" fmla="*/ 374682 h 687178"/>
              <a:gd name="connsiteX9" fmla="*/ 510813 w 1037430"/>
              <a:gd name="connsiteY9" fmla="*/ 450882 h 687178"/>
              <a:gd name="connsiteX10" fmla="*/ 573158 w 1037430"/>
              <a:gd name="connsiteY10" fmla="*/ 277700 h 687178"/>
              <a:gd name="connsiteX11" fmla="*/ 448467 w 1037430"/>
              <a:gd name="connsiteY11" fmla="*/ 312336 h 687178"/>
              <a:gd name="connsiteX12" fmla="*/ 517740 w 1037430"/>
              <a:gd name="connsiteY12" fmla="*/ 270773 h 687178"/>
              <a:gd name="connsiteX13" fmla="*/ 358413 w 1037430"/>
              <a:gd name="connsiteY13" fmla="*/ 609 h 68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7430" h="687178">
                <a:moveTo>
                  <a:pt x="358413" y="609"/>
                </a:moveTo>
                <a:cubicBezTo>
                  <a:pt x="328395" y="-9782"/>
                  <a:pt x="396513" y="114909"/>
                  <a:pt x="337631" y="208427"/>
                </a:cubicBezTo>
                <a:cubicBezTo>
                  <a:pt x="278749" y="301945"/>
                  <a:pt x="36295" y="514382"/>
                  <a:pt x="5122" y="561718"/>
                </a:cubicBezTo>
                <a:cubicBezTo>
                  <a:pt x="-26051" y="609054"/>
                  <a:pt x="92868" y="506299"/>
                  <a:pt x="150595" y="492445"/>
                </a:cubicBezTo>
                <a:cubicBezTo>
                  <a:pt x="208322" y="478591"/>
                  <a:pt x="344559" y="449727"/>
                  <a:pt x="351486" y="478591"/>
                </a:cubicBezTo>
                <a:cubicBezTo>
                  <a:pt x="358413" y="507455"/>
                  <a:pt x="121731" y="634454"/>
                  <a:pt x="192158" y="665627"/>
                </a:cubicBezTo>
                <a:cubicBezTo>
                  <a:pt x="262585" y="696800"/>
                  <a:pt x="774049" y="665627"/>
                  <a:pt x="774049" y="665627"/>
                </a:cubicBezTo>
                <a:cubicBezTo>
                  <a:pt x="836394" y="665627"/>
                  <a:pt x="522358" y="714118"/>
                  <a:pt x="566231" y="665627"/>
                </a:cubicBezTo>
                <a:cubicBezTo>
                  <a:pt x="610104" y="617136"/>
                  <a:pt x="1046522" y="410473"/>
                  <a:pt x="1037286" y="374682"/>
                </a:cubicBezTo>
                <a:cubicBezTo>
                  <a:pt x="1028050" y="338891"/>
                  <a:pt x="588168" y="467046"/>
                  <a:pt x="510813" y="450882"/>
                </a:cubicBezTo>
                <a:cubicBezTo>
                  <a:pt x="433458" y="434718"/>
                  <a:pt x="583549" y="300791"/>
                  <a:pt x="573158" y="277700"/>
                </a:cubicBezTo>
                <a:cubicBezTo>
                  <a:pt x="562767" y="254609"/>
                  <a:pt x="457703" y="313490"/>
                  <a:pt x="448467" y="312336"/>
                </a:cubicBezTo>
                <a:cubicBezTo>
                  <a:pt x="439231" y="311182"/>
                  <a:pt x="528131" y="323882"/>
                  <a:pt x="517740" y="270773"/>
                </a:cubicBezTo>
                <a:cubicBezTo>
                  <a:pt x="507349" y="217664"/>
                  <a:pt x="388431" y="11000"/>
                  <a:pt x="358413" y="60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9" name="フリーフォーム 2298">
            <a:extLst>
              <a:ext uri="{FF2B5EF4-FFF2-40B4-BE49-F238E27FC236}">
                <a16:creationId xmlns:a16="http://schemas.microsoft.com/office/drawing/2014/main" id="{A20213E7-D3F5-6AD7-C3CE-7A1F6E5095D1}"/>
              </a:ext>
            </a:extLst>
          </p:cNvPr>
          <p:cNvSpPr/>
          <p:nvPr/>
        </p:nvSpPr>
        <p:spPr>
          <a:xfrm>
            <a:off x="3141325" y="4902893"/>
            <a:ext cx="2336648" cy="2320331"/>
          </a:xfrm>
          <a:custGeom>
            <a:avLst/>
            <a:gdLst>
              <a:gd name="connsiteX0" fmla="*/ 793366 w 2336648"/>
              <a:gd name="connsiteY0" fmla="*/ 971434 h 2320331"/>
              <a:gd name="connsiteX1" fmla="*/ 1202075 w 2336648"/>
              <a:gd name="connsiteY1" fmla="*/ 1477125 h 2320331"/>
              <a:gd name="connsiteX2" fmla="*/ 2248093 w 2336648"/>
              <a:gd name="connsiteY2" fmla="*/ 2266834 h 2320331"/>
              <a:gd name="connsiteX3" fmla="*/ 2144184 w 2336648"/>
              <a:gd name="connsiteY3" fmla="*/ 2218343 h 2320331"/>
              <a:gd name="connsiteX4" fmla="*/ 1056602 w 2336648"/>
              <a:gd name="connsiteY4" fmla="*/ 1968962 h 2320331"/>
              <a:gd name="connsiteX5" fmla="*/ 1215930 w 2336648"/>
              <a:gd name="connsiteY5" fmla="*/ 2052089 h 2320331"/>
              <a:gd name="connsiteX6" fmla="*/ 474711 w 2336648"/>
              <a:gd name="connsiteY6" fmla="*/ 1636452 h 2320331"/>
              <a:gd name="connsiteX7" fmla="*/ 419293 w 2336648"/>
              <a:gd name="connsiteY7" fmla="*/ 1470198 h 2320331"/>
              <a:gd name="connsiteX8" fmla="*/ 38293 w 2336648"/>
              <a:gd name="connsiteY8" fmla="*/ 438034 h 2320331"/>
              <a:gd name="connsiteX9" fmla="*/ 79857 w 2336648"/>
              <a:gd name="connsiteY9" fmla="*/ 507307 h 2320331"/>
              <a:gd name="connsiteX10" fmla="*/ 627111 w 2336648"/>
              <a:gd name="connsiteY10" fmla="*/ 978362 h 2320331"/>
              <a:gd name="connsiteX11" fmla="*/ 592475 w 2336648"/>
              <a:gd name="connsiteY11" fmla="*/ 22398 h 2320331"/>
              <a:gd name="connsiteX12" fmla="*/ 675602 w 2336648"/>
              <a:gd name="connsiteY12" fmla="*/ 320271 h 2320331"/>
              <a:gd name="connsiteX13" fmla="*/ 599402 w 2336648"/>
              <a:gd name="connsiteY13" fmla="*/ 521162 h 2320331"/>
              <a:gd name="connsiteX14" fmla="*/ 793366 w 2336648"/>
              <a:gd name="connsiteY14" fmla="*/ 971434 h 232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36648" h="2320331">
                <a:moveTo>
                  <a:pt x="793366" y="971434"/>
                </a:moveTo>
                <a:cubicBezTo>
                  <a:pt x="893811" y="1130761"/>
                  <a:pt x="959621" y="1261225"/>
                  <a:pt x="1202075" y="1477125"/>
                </a:cubicBezTo>
                <a:cubicBezTo>
                  <a:pt x="1444529" y="1693025"/>
                  <a:pt x="2091075" y="2143298"/>
                  <a:pt x="2248093" y="2266834"/>
                </a:cubicBezTo>
                <a:cubicBezTo>
                  <a:pt x="2405111" y="2390370"/>
                  <a:pt x="2342766" y="2267988"/>
                  <a:pt x="2144184" y="2218343"/>
                </a:cubicBezTo>
                <a:cubicBezTo>
                  <a:pt x="1945602" y="2168698"/>
                  <a:pt x="1211311" y="1996671"/>
                  <a:pt x="1056602" y="1968962"/>
                </a:cubicBezTo>
                <a:cubicBezTo>
                  <a:pt x="901893" y="1941253"/>
                  <a:pt x="1312912" y="2107507"/>
                  <a:pt x="1215930" y="2052089"/>
                </a:cubicBezTo>
                <a:cubicBezTo>
                  <a:pt x="1118948" y="1996671"/>
                  <a:pt x="607484" y="1733434"/>
                  <a:pt x="474711" y="1636452"/>
                </a:cubicBezTo>
                <a:cubicBezTo>
                  <a:pt x="341938" y="1539470"/>
                  <a:pt x="492029" y="1669934"/>
                  <a:pt x="419293" y="1470198"/>
                </a:cubicBezTo>
                <a:cubicBezTo>
                  <a:pt x="346557" y="1270462"/>
                  <a:pt x="94866" y="598516"/>
                  <a:pt x="38293" y="438034"/>
                </a:cubicBezTo>
                <a:cubicBezTo>
                  <a:pt x="-18280" y="277552"/>
                  <a:pt x="-18279" y="417252"/>
                  <a:pt x="79857" y="507307"/>
                </a:cubicBezTo>
                <a:cubicBezTo>
                  <a:pt x="177993" y="597362"/>
                  <a:pt x="541675" y="1059180"/>
                  <a:pt x="627111" y="978362"/>
                </a:cubicBezTo>
                <a:cubicBezTo>
                  <a:pt x="712547" y="897544"/>
                  <a:pt x="584393" y="132080"/>
                  <a:pt x="592475" y="22398"/>
                </a:cubicBezTo>
                <a:cubicBezTo>
                  <a:pt x="600557" y="-87284"/>
                  <a:pt x="674447" y="237144"/>
                  <a:pt x="675602" y="320271"/>
                </a:cubicBezTo>
                <a:cubicBezTo>
                  <a:pt x="676756" y="403398"/>
                  <a:pt x="578620" y="411480"/>
                  <a:pt x="599402" y="521162"/>
                </a:cubicBezTo>
                <a:cubicBezTo>
                  <a:pt x="620184" y="630844"/>
                  <a:pt x="692921" y="812107"/>
                  <a:pt x="793366" y="9714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0" name="フリーフォーム 2299">
            <a:extLst>
              <a:ext uri="{FF2B5EF4-FFF2-40B4-BE49-F238E27FC236}">
                <a16:creationId xmlns:a16="http://schemas.microsoft.com/office/drawing/2014/main" id="{FDFC2419-849E-0FB5-6893-4D695B8B7A0C}"/>
              </a:ext>
            </a:extLst>
          </p:cNvPr>
          <p:cNvSpPr/>
          <p:nvPr/>
        </p:nvSpPr>
        <p:spPr>
          <a:xfrm>
            <a:off x="4870253" y="5804822"/>
            <a:ext cx="2793601" cy="1408466"/>
          </a:xfrm>
          <a:custGeom>
            <a:avLst/>
            <a:gdLst>
              <a:gd name="connsiteX0" fmla="*/ 2327183 w 2793601"/>
              <a:gd name="connsiteY0" fmla="*/ 346596 h 1408466"/>
              <a:gd name="connsiteX1" fmla="*/ 1925402 w 2793601"/>
              <a:gd name="connsiteY1" fmla="*/ 817651 h 1408466"/>
              <a:gd name="connsiteX2" fmla="*/ 1392002 w 2793601"/>
              <a:gd name="connsiteY2" fmla="*/ 1046251 h 1408466"/>
              <a:gd name="connsiteX3" fmla="*/ 228220 w 2793601"/>
              <a:gd name="connsiteY3" fmla="*/ 1101669 h 1408466"/>
              <a:gd name="connsiteX4" fmla="*/ 678492 w 2793601"/>
              <a:gd name="connsiteY4" fmla="*/ 1094742 h 1408466"/>
              <a:gd name="connsiteX5" fmla="*/ 6547 w 2793601"/>
              <a:gd name="connsiteY5" fmla="*/ 1198651 h 1408466"/>
              <a:gd name="connsiteX6" fmla="*/ 352911 w 2793601"/>
              <a:gd name="connsiteY6" fmla="*/ 1219433 h 1408466"/>
              <a:gd name="connsiteX7" fmla="*/ 623074 w 2793601"/>
              <a:gd name="connsiteY7" fmla="*/ 1337196 h 1408466"/>
              <a:gd name="connsiteX8" fmla="*/ 1676020 w 2793601"/>
              <a:gd name="connsiteY8" fmla="*/ 1406469 h 1408466"/>
              <a:gd name="connsiteX9" fmla="*/ 2084729 w 2793601"/>
              <a:gd name="connsiteY9" fmla="*/ 1260996 h 1408466"/>
              <a:gd name="connsiteX10" fmla="*/ 2548856 w 2793601"/>
              <a:gd name="connsiteY10" fmla="*/ 776087 h 1408466"/>
              <a:gd name="connsiteX11" fmla="*/ 2791311 w 2793601"/>
              <a:gd name="connsiteY11" fmla="*/ 55651 h 1408466"/>
              <a:gd name="connsiteX12" fmla="*/ 2645838 w 2793601"/>
              <a:gd name="connsiteY12" fmla="*/ 270396 h 1408466"/>
              <a:gd name="connsiteX13" fmla="*/ 2250983 w 2793601"/>
              <a:gd name="connsiteY13" fmla="*/ 810723 h 1408466"/>
              <a:gd name="connsiteX14" fmla="*/ 2638911 w 2793601"/>
              <a:gd name="connsiteY14" fmla="*/ 14087 h 1408466"/>
              <a:gd name="connsiteX15" fmla="*/ 2327183 w 2793601"/>
              <a:gd name="connsiteY15" fmla="*/ 346596 h 140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93601" h="1408466">
                <a:moveTo>
                  <a:pt x="2327183" y="346596"/>
                </a:moveTo>
                <a:cubicBezTo>
                  <a:pt x="2208265" y="480523"/>
                  <a:pt x="2081265" y="701042"/>
                  <a:pt x="1925402" y="817651"/>
                </a:cubicBezTo>
                <a:cubicBezTo>
                  <a:pt x="1769539" y="934260"/>
                  <a:pt x="1674866" y="998915"/>
                  <a:pt x="1392002" y="1046251"/>
                </a:cubicBezTo>
                <a:cubicBezTo>
                  <a:pt x="1109138" y="1093587"/>
                  <a:pt x="347138" y="1093587"/>
                  <a:pt x="228220" y="1101669"/>
                </a:cubicBezTo>
                <a:cubicBezTo>
                  <a:pt x="109302" y="1109751"/>
                  <a:pt x="715438" y="1078578"/>
                  <a:pt x="678492" y="1094742"/>
                </a:cubicBezTo>
                <a:cubicBezTo>
                  <a:pt x="641546" y="1110906"/>
                  <a:pt x="60810" y="1177869"/>
                  <a:pt x="6547" y="1198651"/>
                </a:cubicBezTo>
                <a:cubicBezTo>
                  <a:pt x="-47716" y="1219433"/>
                  <a:pt x="250157" y="1196342"/>
                  <a:pt x="352911" y="1219433"/>
                </a:cubicBezTo>
                <a:cubicBezTo>
                  <a:pt x="455665" y="1242524"/>
                  <a:pt x="402556" y="1306023"/>
                  <a:pt x="623074" y="1337196"/>
                </a:cubicBezTo>
                <a:cubicBezTo>
                  <a:pt x="843592" y="1368369"/>
                  <a:pt x="1432411" y="1419169"/>
                  <a:pt x="1676020" y="1406469"/>
                </a:cubicBezTo>
                <a:cubicBezTo>
                  <a:pt x="1919629" y="1393769"/>
                  <a:pt x="1939256" y="1366060"/>
                  <a:pt x="2084729" y="1260996"/>
                </a:cubicBezTo>
                <a:cubicBezTo>
                  <a:pt x="2230202" y="1155932"/>
                  <a:pt x="2431092" y="976978"/>
                  <a:pt x="2548856" y="776087"/>
                </a:cubicBezTo>
                <a:cubicBezTo>
                  <a:pt x="2666620" y="575196"/>
                  <a:pt x="2775147" y="139933"/>
                  <a:pt x="2791311" y="55651"/>
                </a:cubicBezTo>
                <a:cubicBezTo>
                  <a:pt x="2807475" y="-28631"/>
                  <a:pt x="2735893" y="144551"/>
                  <a:pt x="2645838" y="270396"/>
                </a:cubicBezTo>
                <a:cubicBezTo>
                  <a:pt x="2555783" y="396241"/>
                  <a:pt x="2252137" y="853441"/>
                  <a:pt x="2250983" y="810723"/>
                </a:cubicBezTo>
                <a:cubicBezTo>
                  <a:pt x="2249829" y="768005"/>
                  <a:pt x="2621593" y="93751"/>
                  <a:pt x="2638911" y="14087"/>
                </a:cubicBezTo>
                <a:cubicBezTo>
                  <a:pt x="2656229" y="-65577"/>
                  <a:pt x="2446101" y="212669"/>
                  <a:pt x="2327183" y="3465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1" name="フリーフォーム 2300">
            <a:extLst>
              <a:ext uri="{FF2B5EF4-FFF2-40B4-BE49-F238E27FC236}">
                <a16:creationId xmlns:a16="http://schemas.microsoft.com/office/drawing/2014/main" id="{871EEF81-0B5F-24DA-0880-DED240715201}"/>
              </a:ext>
            </a:extLst>
          </p:cNvPr>
          <p:cNvSpPr/>
          <p:nvPr/>
        </p:nvSpPr>
        <p:spPr>
          <a:xfrm>
            <a:off x="5490014" y="4400525"/>
            <a:ext cx="332397" cy="205274"/>
          </a:xfrm>
          <a:custGeom>
            <a:avLst/>
            <a:gdLst>
              <a:gd name="connsiteX0" fmla="*/ 1099 w 332397"/>
              <a:gd name="connsiteY0" fmla="*/ 190329 h 205274"/>
              <a:gd name="connsiteX1" fmla="*/ 222629 w 332397"/>
              <a:gd name="connsiteY1" fmla="*/ 6506 h 205274"/>
              <a:gd name="connsiteX2" fmla="*/ 316897 w 332397"/>
              <a:gd name="connsiteY2" fmla="*/ 44213 h 205274"/>
              <a:gd name="connsiteX3" fmla="*/ 326324 w 332397"/>
              <a:gd name="connsiteY3" fmla="*/ 72494 h 205274"/>
              <a:gd name="connsiteX4" fmla="*/ 255623 w 332397"/>
              <a:gd name="connsiteY4" fmla="*/ 81920 h 205274"/>
              <a:gd name="connsiteX5" fmla="*/ 184922 w 332397"/>
              <a:gd name="connsiteY5" fmla="*/ 129054 h 205274"/>
              <a:gd name="connsiteX6" fmla="*/ 137788 w 332397"/>
              <a:gd name="connsiteY6" fmla="*/ 185615 h 205274"/>
              <a:gd name="connsiteX7" fmla="*/ 1099 w 332397"/>
              <a:gd name="connsiteY7" fmla="*/ 190329 h 20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397" h="205274">
                <a:moveTo>
                  <a:pt x="1099" y="190329"/>
                </a:moveTo>
                <a:cubicBezTo>
                  <a:pt x="15239" y="160478"/>
                  <a:pt x="169996" y="30859"/>
                  <a:pt x="222629" y="6506"/>
                </a:cubicBezTo>
                <a:cubicBezTo>
                  <a:pt x="275262" y="-17847"/>
                  <a:pt x="299615" y="33215"/>
                  <a:pt x="316897" y="44213"/>
                </a:cubicBezTo>
                <a:cubicBezTo>
                  <a:pt x="334180" y="55211"/>
                  <a:pt x="336536" y="66210"/>
                  <a:pt x="326324" y="72494"/>
                </a:cubicBezTo>
                <a:cubicBezTo>
                  <a:pt x="316112" y="78778"/>
                  <a:pt x="279190" y="72493"/>
                  <a:pt x="255623" y="81920"/>
                </a:cubicBezTo>
                <a:cubicBezTo>
                  <a:pt x="232056" y="91347"/>
                  <a:pt x="204561" y="111771"/>
                  <a:pt x="184922" y="129054"/>
                </a:cubicBezTo>
                <a:cubicBezTo>
                  <a:pt x="165283" y="146336"/>
                  <a:pt x="162140" y="173046"/>
                  <a:pt x="137788" y="185615"/>
                </a:cubicBezTo>
                <a:cubicBezTo>
                  <a:pt x="113436" y="198184"/>
                  <a:pt x="-13041" y="220180"/>
                  <a:pt x="1099" y="1903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2" name="フリーフォーム 2301">
            <a:extLst>
              <a:ext uri="{FF2B5EF4-FFF2-40B4-BE49-F238E27FC236}">
                <a16:creationId xmlns:a16="http://schemas.microsoft.com/office/drawing/2014/main" id="{BC69DFBE-47CE-9792-2437-D71CC8F2A7F7}"/>
              </a:ext>
            </a:extLst>
          </p:cNvPr>
          <p:cNvSpPr/>
          <p:nvPr/>
        </p:nvSpPr>
        <p:spPr>
          <a:xfrm>
            <a:off x="6051579" y="4391489"/>
            <a:ext cx="245861" cy="218495"/>
          </a:xfrm>
          <a:custGeom>
            <a:avLst/>
            <a:gdLst>
              <a:gd name="connsiteX0" fmla="*/ 429 w 245861"/>
              <a:gd name="connsiteY0" fmla="*/ 119237 h 218495"/>
              <a:gd name="connsiteX1" fmla="*/ 127691 w 245861"/>
              <a:gd name="connsiteY1" fmla="*/ 6115 h 218495"/>
              <a:gd name="connsiteX2" fmla="*/ 198392 w 245861"/>
              <a:gd name="connsiteY2" fmla="*/ 29682 h 218495"/>
              <a:gd name="connsiteX3" fmla="*/ 245526 w 245861"/>
              <a:gd name="connsiteY3" fmla="*/ 152231 h 218495"/>
              <a:gd name="connsiteX4" fmla="*/ 174825 w 245861"/>
              <a:gd name="connsiteY4" fmla="*/ 218218 h 218495"/>
              <a:gd name="connsiteX5" fmla="*/ 429 w 245861"/>
              <a:gd name="connsiteY5" fmla="*/ 119237 h 21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861" h="218495">
                <a:moveTo>
                  <a:pt x="429" y="119237"/>
                </a:moveTo>
                <a:cubicBezTo>
                  <a:pt x="-7427" y="83887"/>
                  <a:pt x="94697" y="21041"/>
                  <a:pt x="127691" y="6115"/>
                </a:cubicBezTo>
                <a:cubicBezTo>
                  <a:pt x="160685" y="-8811"/>
                  <a:pt x="178753" y="5329"/>
                  <a:pt x="198392" y="29682"/>
                </a:cubicBezTo>
                <a:cubicBezTo>
                  <a:pt x="218031" y="54035"/>
                  <a:pt x="249454" y="120808"/>
                  <a:pt x="245526" y="152231"/>
                </a:cubicBezTo>
                <a:cubicBezTo>
                  <a:pt x="241598" y="183654"/>
                  <a:pt x="209390" y="222146"/>
                  <a:pt x="174825" y="218218"/>
                </a:cubicBezTo>
                <a:cubicBezTo>
                  <a:pt x="140260" y="214290"/>
                  <a:pt x="8285" y="154587"/>
                  <a:pt x="429" y="1192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3" name="フリーフォーム 2302">
            <a:extLst>
              <a:ext uri="{FF2B5EF4-FFF2-40B4-BE49-F238E27FC236}">
                <a16:creationId xmlns:a16="http://schemas.microsoft.com/office/drawing/2014/main" id="{FE097F63-E2C2-94B0-6924-E9FD8E57873B}"/>
              </a:ext>
            </a:extLst>
          </p:cNvPr>
          <p:cNvSpPr/>
          <p:nvPr/>
        </p:nvSpPr>
        <p:spPr>
          <a:xfrm>
            <a:off x="5391814" y="5961921"/>
            <a:ext cx="1662132" cy="520266"/>
          </a:xfrm>
          <a:custGeom>
            <a:avLst/>
            <a:gdLst>
              <a:gd name="connsiteX0" fmla="*/ 157216 w 1662132"/>
              <a:gd name="connsiteY0" fmla="*/ 301093 h 520266"/>
              <a:gd name="connsiteX1" fmla="*/ 169742 w 1662132"/>
              <a:gd name="connsiteY1" fmla="*/ 351197 h 520266"/>
              <a:gd name="connsiteX2" fmla="*/ 908778 w 1662132"/>
              <a:gd name="connsiteY2" fmla="*/ 288567 h 520266"/>
              <a:gd name="connsiteX3" fmla="*/ 1660339 w 1662132"/>
              <a:gd name="connsiteY3" fmla="*/ 468 h 520266"/>
              <a:gd name="connsiteX4" fmla="*/ 1109194 w 1662132"/>
              <a:gd name="connsiteY4" fmla="*/ 363723 h 520266"/>
              <a:gd name="connsiteX5" fmla="*/ 808570 w 1662132"/>
              <a:gd name="connsiteY5" fmla="*/ 514035 h 520266"/>
              <a:gd name="connsiteX6" fmla="*/ 19430 w 1662132"/>
              <a:gd name="connsiteY6" fmla="*/ 488983 h 520266"/>
              <a:gd name="connsiteX7" fmla="*/ 232372 w 1662132"/>
              <a:gd name="connsiteY7" fmla="*/ 463931 h 520266"/>
              <a:gd name="connsiteX8" fmla="*/ 157216 w 1662132"/>
              <a:gd name="connsiteY8" fmla="*/ 301093 h 52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2132" h="520266">
                <a:moveTo>
                  <a:pt x="157216" y="301093"/>
                </a:moveTo>
                <a:cubicBezTo>
                  <a:pt x="146778" y="282304"/>
                  <a:pt x="44482" y="353285"/>
                  <a:pt x="169742" y="351197"/>
                </a:cubicBezTo>
                <a:cubicBezTo>
                  <a:pt x="295002" y="349109"/>
                  <a:pt x="660345" y="347022"/>
                  <a:pt x="908778" y="288567"/>
                </a:cubicBezTo>
                <a:cubicBezTo>
                  <a:pt x="1157211" y="230112"/>
                  <a:pt x="1626936" y="-12058"/>
                  <a:pt x="1660339" y="468"/>
                </a:cubicBezTo>
                <a:cubicBezTo>
                  <a:pt x="1693742" y="12994"/>
                  <a:pt x="1251156" y="278128"/>
                  <a:pt x="1109194" y="363723"/>
                </a:cubicBezTo>
                <a:cubicBezTo>
                  <a:pt x="967233" y="449318"/>
                  <a:pt x="990197" y="493158"/>
                  <a:pt x="808570" y="514035"/>
                </a:cubicBezTo>
                <a:cubicBezTo>
                  <a:pt x="626943" y="534912"/>
                  <a:pt x="115463" y="497334"/>
                  <a:pt x="19430" y="488983"/>
                </a:cubicBezTo>
                <a:cubicBezTo>
                  <a:pt x="-76603" y="480632"/>
                  <a:pt x="213583" y="501509"/>
                  <a:pt x="232372" y="463931"/>
                </a:cubicBezTo>
                <a:cubicBezTo>
                  <a:pt x="251161" y="426353"/>
                  <a:pt x="167654" y="319882"/>
                  <a:pt x="157216" y="30109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4" name="フリーフォーム 2303">
            <a:extLst>
              <a:ext uri="{FF2B5EF4-FFF2-40B4-BE49-F238E27FC236}">
                <a16:creationId xmlns:a16="http://schemas.microsoft.com/office/drawing/2014/main" id="{50E47333-9012-CACF-BD77-77D033F425D5}"/>
              </a:ext>
            </a:extLst>
          </p:cNvPr>
          <p:cNvSpPr/>
          <p:nvPr/>
        </p:nvSpPr>
        <p:spPr>
          <a:xfrm>
            <a:off x="6078638" y="4847379"/>
            <a:ext cx="1475159" cy="2154455"/>
          </a:xfrm>
          <a:custGeom>
            <a:avLst/>
            <a:gdLst>
              <a:gd name="connsiteX0" fmla="*/ 21537 w 1475159"/>
              <a:gd name="connsiteY0" fmla="*/ 1678681 h 2154455"/>
              <a:gd name="connsiteX1" fmla="*/ 773099 w 1475159"/>
              <a:gd name="connsiteY1" fmla="*/ 1227744 h 2154455"/>
              <a:gd name="connsiteX2" fmla="*/ 1336770 w 1475159"/>
              <a:gd name="connsiteY2" fmla="*/ 125454 h 2154455"/>
              <a:gd name="connsiteX3" fmla="*/ 1399400 w 1475159"/>
              <a:gd name="connsiteY3" fmla="*/ 100402 h 2154455"/>
              <a:gd name="connsiteX4" fmla="*/ 1462030 w 1475159"/>
              <a:gd name="connsiteY4" fmla="*/ 801859 h 2154455"/>
              <a:gd name="connsiteX5" fmla="*/ 1123828 w 1475159"/>
              <a:gd name="connsiteY5" fmla="*/ 1553421 h 2154455"/>
              <a:gd name="connsiteX6" fmla="*/ 21537 w 1475159"/>
              <a:gd name="connsiteY6" fmla="*/ 2142144 h 2154455"/>
              <a:gd name="connsiteX7" fmla="*/ 372266 w 1475159"/>
              <a:gd name="connsiteY7" fmla="*/ 1954254 h 2154455"/>
              <a:gd name="connsiteX8" fmla="*/ 109220 w 1475159"/>
              <a:gd name="connsiteY8" fmla="*/ 1966780 h 2154455"/>
              <a:gd name="connsiteX9" fmla="*/ 272058 w 1475159"/>
              <a:gd name="connsiteY9" fmla="*/ 1904150 h 2154455"/>
              <a:gd name="connsiteX10" fmla="*/ 21537 w 1475159"/>
              <a:gd name="connsiteY10" fmla="*/ 1678681 h 215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5159" h="2154455">
                <a:moveTo>
                  <a:pt x="21537" y="1678681"/>
                </a:moveTo>
                <a:cubicBezTo>
                  <a:pt x="105044" y="1565947"/>
                  <a:pt x="553894" y="1486615"/>
                  <a:pt x="773099" y="1227744"/>
                </a:cubicBezTo>
                <a:cubicBezTo>
                  <a:pt x="992304" y="968873"/>
                  <a:pt x="1232387" y="313344"/>
                  <a:pt x="1336770" y="125454"/>
                </a:cubicBezTo>
                <a:cubicBezTo>
                  <a:pt x="1441154" y="-62436"/>
                  <a:pt x="1378523" y="-12332"/>
                  <a:pt x="1399400" y="100402"/>
                </a:cubicBezTo>
                <a:cubicBezTo>
                  <a:pt x="1420277" y="213136"/>
                  <a:pt x="1507959" y="559689"/>
                  <a:pt x="1462030" y="801859"/>
                </a:cubicBezTo>
                <a:cubicBezTo>
                  <a:pt x="1416101" y="1044029"/>
                  <a:pt x="1363910" y="1330040"/>
                  <a:pt x="1123828" y="1553421"/>
                </a:cubicBezTo>
                <a:cubicBezTo>
                  <a:pt x="883746" y="1776802"/>
                  <a:pt x="21537" y="2142144"/>
                  <a:pt x="21537" y="2142144"/>
                </a:cubicBezTo>
                <a:cubicBezTo>
                  <a:pt x="-103723" y="2208949"/>
                  <a:pt x="357652" y="1983481"/>
                  <a:pt x="372266" y="1954254"/>
                </a:cubicBezTo>
                <a:cubicBezTo>
                  <a:pt x="386880" y="1925027"/>
                  <a:pt x="125921" y="1975131"/>
                  <a:pt x="109220" y="1966780"/>
                </a:cubicBezTo>
                <a:cubicBezTo>
                  <a:pt x="92519" y="1958429"/>
                  <a:pt x="282496" y="1947991"/>
                  <a:pt x="272058" y="1904150"/>
                </a:cubicBezTo>
                <a:cubicBezTo>
                  <a:pt x="261620" y="1860309"/>
                  <a:pt x="-61970" y="1791415"/>
                  <a:pt x="21537" y="1678681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5" name="フリーフォーム 2304">
            <a:extLst>
              <a:ext uri="{FF2B5EF4-FFF2-40B4-BE49-F238E27FC236}">
                <a16:creationId xmlns:a16="http://schemas.microsoft.com/office/drawing/2014/main" id="{A14928E7-D8F3-737F-EBFB-9E8B08BBE32F}"/>
              </a:ext>
            </a:extLst>
          </p:cNvPr>
          <p:cNvSpPr/>
          <p:nvPr/>
        </p:nvSpPr>
        <p:spPr>
          <a:xfrm>
            <a:off x="3374063" y="5376137"/>
            <a:ext cx="2589804" cy="1640964"/>
          </a:xfrm>
          <a:custGeom>
            <a:avLst/>
            <a:gdLst>
              <a:gd name="connsiteX0" fmla="*/ 671844 w 2589804"/>
              <a:gd name="connsiteY0" fmla="*/ 260575 h 1640964"/>
              <a:gd name="connsiteX1" fmla="*/ 1511088 w 2589804"/>
              <a:gd name="connsiteY1" fmla="*/ 962033 h 1640964"/>
              <a:gd name="connsiteX2" fmla="*/ 2525696 w 2589804"/>
              <a:gd name="connsiteY2" fmla="*/ 1588334 h 1640964"/>
              <a:gd name="connsiteX3" fmla="*/ 2312753 w 2589804"/>
              <a:gd name="connsiteY3" fmla="*/ 1563282 h 1640964"/>
              <a:gd name="connsiteX4" fmla="*/ 909838 w 2589804"/>
              <a:gd name="connsiteY4" fmla="*/ 1212553 h 1640964"/>
              <a:gd name="connsiteX5" fmla="*/ 1035099 w 2589804"/>
              <a:gd name="connsiteY5" fmla="*/ 1275184 h 1640964"/>
              <a:gd name="connsiteX6" fmla="*/ 20490 w 2589804"/>
              <a:gd name="connsiteY6" fmla="*/ 35107 h 1640964"/>
              <a:gd name="connsiteX7" fmla="*/ 358693 w 2589804"/>
              <a:gd name="connsiteY7" fmla="*/ 335731 h 1640964"/>
              <a:gd name="connsiteX8" fmla="*/ 408797 w 2589804"/>
              <a:gd name="connsiteY8" fmla="*/ 285627 h 1640964"/>
              <a:gd name="connsiteX9" fmla="*/ 358693 w 2589804"/>
              <a:gd name="connsiteY9" fmla="*/ 47633 h 1640964"/>
              <a:gd name="connsiteX10" fmla="*/ 671844 w 2589804"/>
              <a:gd name="connsiteY10" fmla="*/ 260575 h 164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9804" h="1640964">
                <a:moveTo>
                  <a:pt x="671844" y="260575"/>
                </a:moveTo>
                <a:cubicBezTo>
                  <a:pt x="863910" y="412975"/>
                  <a:pt x="1202113" y="740740"/>
                  <a:pt x="1511088" y="962033"/>
                </a:cubicBezTo>
                <a:cubicBezTo>
                  <a:pt x="1820063" y="1183326"/>
                  <a:pt x="2392085" y="1488126"/>
                  <a:pt x="2525696" y="1588334"/>
                </a:cubicBezTo>
                <a:cubicBezTo>
                  <a:pt x="2659307" y="1688542"/>
                  <a:pt x="2582063" y="1625912"/>
                  <a:pt x="2312753" y="1563282"/>
                </a:cubicBezTo>
                <a:cubicBezTo>
                  <a:pt x="2043443" y="1500652"/>
                  <a:pt x="1122780" y="1260569"/>
                  <a:pt x="909838" y="1212553"/>
                </a:cubicBezTo>
                <a:cubicBezTo>
                  <a:pt x="696896" y="1164537"/>
                  <a:pt x="1183324" y="1471425"/>
                  <a:pt x="1035099" y="1275184"/>
                </a:cubicBezTo>
                <a:cubicBezTo>
                  <a:pt x="886874" y="1078943"/>
                  <a:pt x="133224" y="191683"/>
                  <a:pt x="20490" y="35107"/>
                </a:cubicBezTo>
                <a:cubicBezTo>
                  <a:pt x="-92244" y="-121469"/>
                  <a:pt x="293975" y="293978"/>
                  <a:pt x="358693" y="335731"/>
                </a:cubicBezTo>
                <a:cubicBezTo>
                  <a:pt x="423411" y="377484"/>
                  <a:pt x="408797" y="333643"/>
                  <a:pt x="408797" y="285627"/>
                </a:cubicBezTo>
                <a:cubicBezTo>
                  <a:pt x="408797" y="237611"/>
                  <a:pt x="312764" y="47633"/>
                  <a:pt x="358693" y="47633"/>
                </a:cubicBezTo>
                <a:cubicBezTo>
                  <a:pt x="404622" y="47633"/>
                  <a:pt x="479778" y="108175"/>
                  <a:pt x="671844" y="260575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6" name="フリーフォーム 2305">
            <a:extLst>
              <a:ext uri="{FF2B5EF4-FFF2-40B4-BE49-F238E27FC236}">
                <a16:creationId xmlns:a16="http://schemas.microsoft.com/office/drawing/2014/main" id="{7D0E6E1F-0FCD-04C5-994A-3D01CA5D7B8F}"/>
              </a:ext>
            </a:extLst>
          </p:cNvPr>
          <p:cNvSpPr/>
          <p:nvPr/>
        </p:nvSpPr>
        <p:spPr>
          <a:xfrm>
            <a:off x="5250681" y="5549030"/>
            <a:ext cx="1264231" cy="162884"/>
          </a:xfrm>
          <a:custGeom>
            <a:avLst/>
            <a:gdLst>
              <a:gd name="connsiteX0" fmla="*/ 22777 w 1264231"/>
              <a:gd name="connsiteY0" fmla="*/ 162838 h 162884"/>
              <a:gd name="connsiteX1" fmla="*/ 335927 w 1264231"/>
              <a:gd name="connsiteY1" fmla="*/ 62630 h 162884"/>
              <a:gd name="connsiteX2" fmla="*/ 473714 w 1264231"/>
              <a:gd name="connsiteY2" fmla="*/ 50104 h 162884"/>
              <a:gd name="connsiteX3" fmla="*/ 373505 w 1264231"/>
              <a:gd name="connsiteY3" fmla="*/ 62630 h 162884"/>
              <a:gd name="connsiteX4" fmla="*/ 962229 w 1264231"/>
              <a:gd name="connsiteY4" fmla="*/ 0 h 162884"/>
              <a:gd name="connsiteX5" fmla="*/ 1262853 w 1264231"/>
              <a:gd name="connsiteY5" fmla="*/ 62630 h 162884"/>
              <a:gd name="connsiteX6" fmla="*/ 1024859 w 1264231"/>
              <a:gd name="connsiteY6" fmla="*/ 75156 h 162884"/>
              <a:gd name="connsiteX7" fmla="*/ 22777 w 1264231"/>
              <a:gd name="connsiteY7" fmla="*/ 162838 h 1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4231" h="162884">
                <a:moveTo>
                  <a:pt x="22777" y="162838"/>
                </a:moveTo>
                <a:cubicBezTo>
                  <a:pt x="-92045" y="160750"/>
                  <a:pt x="260771" y="81419"/>
                  <a:pt x="335927" y="62630"/>
                </a:cubicBezTo>
                <a:cubicBezTo>
                  <a:pt x="411083" y="43841"/>
                  <a:pt x="467451" y="50104"/>
                  <a:pt x="473714" y="50104"/>
                </a:cubicBezTo>
                <a:cubicBezTo>
                  <a:pt x="479977" y="50104"/>
                  <a:pt x="373505" y="62630"/>
                  <a:pt x="373505" y="62630"/>
                </a:cubicBezTo>
                <a:cubicBezTo>
                  <a:pt x="454924" y="54279"/>
                  <a:pt x="814004" y="0"/>
                  <a:pt x="962229" y="0"/>
                </a:cubicBezTo>
                <a:cubicBezTo>
                  <a:pt x="1110454" y="0"/>
                  <a:pt x="1252415" y="50104"/>
                  <a:pt x="1262853" y="62630"/>
                </a:cubicBezTo>
                <a:cubicBezTo>
                  <a:pt x="1273291" y="75156"/>
                  <a:pt x="1227363" y="54279"/>
                  <a:pt x="1024859" y="75156"/>
                </a:cubicBezTo>
                <a:cubicBezTo>
                  <a:pt x="822355" y="96033"/>
                  <a:pt x="137599" y="164926"/>
                  <a:pt x="22777" y="1628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7" name="フリーフォーム 2306">
            <a:extLst>
              <a:ext uri="{FF2B5EF4-FFF2-40B4-BE49-F238E27FC236}">
                <a16:creationId xmlns:a16="http://schemas.microsoft.com/office/drawing/2014/main" id="{685EDD65-0911-D1DF-36F7-72E07A916150}"/>
              </a:ext>
            </a:extLst>
          </p:cNvPr>
          <p:cNvSpPr/>
          <p:nvPr/>
        </p:nvSpPr>
        <p:spPr>
          <a:xfrm>
            <a:off x="7126362" y="4005939"/>
            <a:ext cx="235131" cy="358026"/>
          </a:xfrm>
          <a:custGeom>
            <a:avLst/>
            <a:gdLst>
              <a:gd name="connsiteX0" fmla="*/ 152 w 235131"/>
              <a:gd name="connsiteY0" fmla="*/ 4 h 358026"/>
              <a:gd name="connsiteX1" fmla="*/ 184000 w 235131"/>
              <a:gd name="connsiteY1" fmla="*/ 169337 h 358026"/>
              <a:gd name="connsiteX2" fmla="*/ 222705 w 235131"/>
              <a:gd name="connsiteY2" fmla="*/ 358023 h 358026"/>
              <a:gd name="connsiteX3" fmla="*/ 217867 w 235131"/>
              <a:gd name="connsiteY3" fmla="*/ 164499 h 358026"/>
              <a:gd name="connsiteX4" fmla="*/ 152 w 235131"/>
              <a:gd name="connsiteY4" fmla="*/ 4 h 35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131" h="358026">
                <a:moveTo>
                  <a:pt x="152" y="4"/>
                </a:moveTo>
                <a:cubicBezTo>
                  <a:pt x="-5492" y="810"/>
                  <a:pt x="146908" y="109667"/>
                  <a:pt x="184000" y="169337"/>
                </a:cubicBezTo>
                <a:cubicBezTo>
                  <a:pt x="221092" y="229007"/>
                  <a:pt x="217061" y="358829"/>
                  <a:pt x="222705" y="358023"/>
                </a:cubicBezTo>
                <a:cubicBezTo>
                  <a:pt x="228349" y="357217"/>
                  <a:pt x="250121" y="224169"/>
                  <a:pt x="217867" y="164499"/>
                </a:cubicBezTo>
                <a:cubicBezTo>
                  <a:pt x="185613" y="104829"/>
                  <a:pt x="5796" y="-802"/>
                  <a:pt x="152" y="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8" name="フリーフォーム 2307">
            <a:extLst>
              <a:ext uri="{FF2B5EF4-FFF2-40B4-BE49-F238E27FC236}">
                <a16:creationId xmlns:a16="http://schemas.microsoft.com/office/drawing/2014/main" id="{F7D1CBDC-005B-3F14-FC42-79485CC85152}"/>
              </a:ext>
            </a:extLst>
          </p:cNvPr>
          <p:cNvSpPr/>
          <p:nvPr/>
        </p:nvSpPr>
        <p:spPr>
          <a:xfrm>
            <a:off x="3522953" y="6069642"/>
            <a:ext cx="636837" cy="594767"/>
          </a:xfrm>
          <a:custGeom>
            <a:avLst/>
            <a:gdLst>
              <a:gd name="connsiteX0" fmla="*/ 2217 w 636837"/>
              <a:gd name="connsiteY0" fmla="*/ 3235 h 594767"/>
              <a:gd name="connsiteX1" fmla="*/ 204015 w 636837"/>
              <a:gd name="connsiteY1" fmla="*/ 236565 h 594767"/>
              <a:gd name="connsiteX2" fmla="*/ 620225 w 636837"/>
              <a:gd name="connsiteY2" fmla="*/ 583406 h 594767"/>
              <a:gd name="connsiteX3" fmla="*/ 531938 w 636837"/>
              <a:gd name="connsiteY3" fmla="*/ 501426 h 594767"/>
              <a:gd name="connsiteX4" fmla="*/ 323833 w 636837"/>
              <a:gd name="connsiteY4" fmla="*/ 406832 h 594767"/>
              <a:gd name="connsiteX5" fmla="*/ 2217 w 636837"/>
              <a:gd name="connsiteY5" fmla="*/ 3235 h 59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837" h="594767">
                <a:moveTo>
                  <a:pt x="2217" y="3235"/>
                </a:moveTo>
                <a:cubicBezTo>
                  <a:pt x="-17753" y="-25143"/>
                  <a:pt x="101014" y="139870"/>
                  <a:pt x="204015" y="236565"/>
                </a:cubicBezTo>
                <a:cubicBezTo>
                  <a:pt x="307016" y="333260"/>
                  <a:pt x="565571" y="539263"/>
                  <a:pt x="620225" y="583406"/>
                </a:cubicBezTo>
                <a:cubicBezTo>
                  <a:pt x="674879" y="627549"/>
                  <a:pt x="581337" y="530855"/>
                  <a:pt x="531938" y="501426"/>
                </a:cubicBezTo>
                <a:cubicBezTo>
                  <a:pt x="482539" y="471997"/>
                  <a:pt x="408967" y="488813"/>
                  <a:pt x="323833" y="406832"/>
                </a:cubicBezTo>
                <a:cubicBezTo>
                  <a:pt x="238699" y="324851"/>
                  <a:pt x="22187" y="31613"/>
                  <a:pt x="2217" y="3235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9" name="フリーフォーム 2308">
            <a:extLst>
              <a:ext uri="{FF2B5EF4-FFF2-40B4-BE49-F238E27FC236}">
                <a16:creationId xmlns:a16="http://schemas.microsoft.com/office/drawing/2014/main" id="{6B5BB4EE-92E2-A6BA-C46E-46950447DC2F}"/>
              </a:ext>
            </a:extLst>
          </p:cNvPr>
          <p:cNvSpPr/>
          <p:nvPr/>
        </p:nvSpPr>
        <p:spPr>
          <a:xfrm>
            <a:off x="2426696" y="5098429"/>
            <a:ext cx="256591" cy="397230"/>
          </a:xfrm>
          <a:custGeom>
            <a:avLst/>
            <a:gdLst>
              <a:gd name="connsiteX0" fmla="*/ 256468 w 256591"/>
              <a:gd name="connsiteY0" fmla="*/ 44 h 397230"/>
              <a:gd name="connsiteX1" fmla="*/ 48649 w 256591"/>
              <a:gd name="connsiteY1" fmla="*/ 152444 h 397230"/>
              <a:gd name="connsiteX2" fmla="*/ 16322 w 256591"/>
              <a:gd name="connsiteY2" fmla="*/ 397207 h 397230"/>
              <a:gd name="connsiteX3" fmla="*/ 16322 w 256591"/>
              <a:gd name="connsiteY3" fmla="*/ 166298 h 397230"/>
              <a:gd name="connsiteX4" fmla="*/ 256468 w 256591"/>
              <a:gd name="connsiteY4" fmla="*/ 44 h 39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591" h="397230">
                <a:moveTo>
                  <a:pt x="256468" y="44"/>
                </a:moveTo>
                <a:cubicBezTo>
                  <a:pt x="261856" y="-2265"/>
                  <a:pt x="88673" y="86250"/>
                  <a:pt x="48649" y="152444"/>
                </a:cubicBezTo>
                <a:cubicBezTo>
                  <a:pt x="8625" y="218638"/>
                  <a:pt x="21710" y="394898"/>
                  <a:pt x="16322" y="397207"/>
                </a:cubicBezTo>
                <a:cubicBezTo>
                  <a:pt x="10934" y="399516"/>
                  <a:pt x="-17545" y="227874"/>
                  <a:pt x="16322" y="166298"/>
                </a:cubicBezTo>
                <a:cubicBezTo>
                  <a:pt x="50189" y="104722"/>
                  <a:pt x="251080" y="2353"/>
                  <a:pt x="256468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0" name="フリーフォーム 2309">
            <a:extLst>
              <a:ext uri="{FF2B5EF4-FFF2-40B4-BE49-F238E27FC236}">
                <a16:creationId xmlns:a16="http://schemas.microsoft.com/office/drawing/2014/main" id="{79E270B9-F2B4-3E6F-A4E0-3603FEDB744F}"/>
              </a:ext>
            </a:extLst>
          </p:cNvPr>
          <p:cNvSpPr/>
          <p:nvPr/>
        </p:nvSpPr>
        <p:spPr>
          <a:xfrm>
            <a:off x="2412826" y="5468080"/>
            <a:ext cx="147327" cy="256138"/>
          </a:xfrm>
          <a:custGeom>
            <a:avLst/>
            <a:gdLst>
              <a:gd name="connsiteX0" fmla="*/ 2483 w 147327"/>
              <a:gd name="connsiteY0" fmla="*/ 4465 h 256138"/>
              <a:gd name="connsiteX1" fmla="*/ 94847 w 147327"/>
              <a:gd name="connsiteY1" fmla="*/ 179956 h 256138"/>
              <a:gd name="connsiteX2" fmla="*/ 145647 w 147327"/>
              <a:gd name="connsiteY2" fmla="*/ 253847 h 256138"/>
              <a:gd name="connsiteX3" fmla="*/ 34810 w 147327"/>
              <a:gd name="connsiteY3" fmla="*/ 101447 h 256138"/>
              <a:gd name="connsiteX4" fmla="*/ 25574 w 147327"/>
              <a:gd name="connsiteY4" fmla="*/ 55265 h 256138"/>
              <a:gd name="connsiteX5" fmla="*/ 2483 w 147327"/>
              <a:gd name="connsiteY5" fmla="*/ 4465 h 25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27" h="256138">
                <a:moveTo>
                  <a:pt x="2483" y="4465"/>
                </a:moveTo>
                <a:cubicBezTo>
                  <a:pt x="14029" y="25247"/>
                  <a:pt x="70986" y="138392"/>
                  <a:pt x="94847" y="179956"/>
                </a:cubicBezTo>
                <a:cubicBezTo>
                  <a:pt x="118708" y="221520"/>
                  <a:pt x="155653" y="266932"/>
                  <a:pt x="145647" y="253847"/>
                </a:cubicBezTo>
                <a:cubicBezTo>
                  <a:pt x="135641" y="240762"/>
                  <a:pt x="54822" y="134544"/>
                  <a:pt x="34810" y="101447"/>
                </a:cubicBezTo>
                <a:cubicBezTo>
                  <a:pt x="14798" y="68350"/>
                  <a:pt x="27883" y="69120"/>
                  <a:pt x="25574" y="55265"/>
                </a:cubicBezTo>
                <a:cubicBezTo>
                  <a:pt x="23265" y="41411"/>
                  <a:pt x="-9063" y="-16317"/>
                  <a:pt x="2483" y="4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1" name="フリーフォーム 2310">
            <a:extLst>
              <a:ext uri="{FF2B5EF4-FFF2-40B4-BE49-F238E27FC236}">
                <a16:creationId xmlns:a16="http://schemas.microsoft.com/office/drawing/2014/main" id="{8E72CB4C-A440-BEF1-6CEF-A226BFC6D8E0}"/>
              </a:ext>
            </a:extLst>
          </p:cNvPr>
          <p:cNvSpPr/>
          <p:nvPr/>
        </p:nvSpPr>
        <p:spPr>
          <a:xfrm>
            <a:off x="2655267" y="5140024"/>
            <a:ext cx="60378" cy="392573"/>
          </a:xfrm>
          <a:custGeom>
            <a:avLst/>
            <a:gdLst>
              <a:gd name="connsiteX0" fmla="*/ 55606 w 60378"/>
              <a:gd name="connsiteY0" fmla="*/ 12 h 392573"/>
              <a:gd name="connsiteX1" fmla="*/ 18660 w 60378"/>
              <a:gd name="connsiteY1" fmla="*/ 207831 h 392573"/>
              <a:gd name="connsiteX2" fmla="*/ 60224 w 60378"/>
              <a:gd name="connsiteY2" fmla="*/ 392558 h 392573"/>
              <a:gd name="connsiteX3" fmla="*/ 188 w 60378"/>
              <a:gd name="connsiteY3" fmla="*/ 217067 h 392573"/>
              <a:gd name="connsiteX4" fmla="*/ 55606 w 60378"/>
              <a:gd name="connsiteY4" fmla="*/ 12 h 39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78" h="392573">
                <a:moveTo>
                  <a:pt x="55606" y="12"/>
                </a:moveTo>
                <a:cubicBezTo>
                  <a:pt x="58685" y="-1527"/>
                  <a:pt x="17890" y="142407"/>
                  <a:pt x="18660" y="207831"/>
                </a:cubicBezTo>
                <a:cubicBezTo>
                  <a:pt x="19430" y="273255"/>
                  <a:pt x="63303" y="391019"/>
                  <a:pt x="60224" y="392558"/>
                </a:cubicBezTo>
                <a:cubicBezTo>
                  <a:pt x="57145" y="394097"/>
                  <a:pt x="4036" y="280182"/>
                  <a:pt x="188" y="217067"/>
                </a:cubicBezTo>
                <a:cubicBezTo>
                  <a:pt x="-3660" y="153952"/>
                  <a:pt x="52527" y="1551"/>
                  <a:pt x="5560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2" name="フリーフォーム 2311">
            <a:extLst>
              <a:ext uri="{FF2B5EF4-FFF2-40B4-BE49-F238E27FC236}">
                <a16:creationId xmlns:a16="http://schemas.microsoft.com/office/drawing/2014/main" id="{5F58FEDC-7E02-9F72-7099-2251DECA6237}"/>
              </a:ext>
            </a:extLst>
          </p:cNvPr>
          <p:cNvSpPr/>
          <p:nvPr/>
        </p:nvSpPr>
        <p:spPr>
          <a:xfrm>
            <a:off x="2919913" y="5389288"/>
            <a:ext cx="270470" cy="751612"/>
          </a:xfrm>
          <a:custGeom>
            <a:avLst/>
            <a:gdLst>
              <a:gd name="connsiteX0" fmla="*/ 8014 w 270470"/>
              <a:gd name="connsiteY0" fmla="*/ 23221 h 751612"/>
              <a:gd name="connsiteX1" fmla="*/ 262014 w 270470"/>
              <a:gd name="connsiteY1" fmla="*/ 715948 h 751612"/>
              <a:gd name="connsiteX2" fmla="*/ 197360 w 270470"/>
              <a:gd name="connsiteY2" fmla="*/ 605112 h 751612"/>
              <a:gd name="connsiteX3" fmla="*/ 72669 w 270470"/>
              <a:gd name="connsiteY3" fmla="*/ 203330 h 751612"/>
              <a:gd name="connsiteX4" fmla="*/ 8014 w 270470"/>
              <a:gd name="connsiteY4" fmla="*/ 23221 h 75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470" h="751612">
                <a:moveTo>
                  <a:pt x="8014" y="23221"/>
                </a:moveTo>
                <a:cubicBezTo>
                  <a:pt x="39571" y="108657"/>
                  <a:pt x="230456" y="618966"/>
                  <a:pt x="262014" y="715948"/>
                </a:cubicBezTo>
                <a:cubicBezTo>
                  <a:pt x="293572" y="812930"/>
                  <a:pt x="228917" y="690548"/>
                  <a:pt x="197360" y="605112"/>
                </a:cubicBezTo>
                <a:cubicBezTo>
                  <a:pt x="165803" y="519676"/>
                  <a:pt x="98839" y="298003"/>
                  <a:pt x="72669" y="203330"/>
                </a:cubicBezTo>
                <a:cubicBezTo>
                  <a:pt x="46499" y="108657"/>
                  <a:pt x="-23543" y="-62215"/>
                  <a:pt x="8014" y="23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3" name="フリーフォーム 2312">
            <a:extLst>
              <a:ext uri="{FF2B5EF4-FFF2-40B4-BE49-F238E27FC236}">
                <a16:creationId xmlns:a16="http://schemas.microsoft.com/office/drawing/2014/main" id="{91695F25-49D5-A78E-9B9E-6465625AF966}"/>
              </a:ext>
            </a:extLst>
          </p:cNvPr>
          <p:cNvSpPr/>
          <p:nvPr/>
        </p:nvSpPr>
        <p:spPr>
          <a:xfrm>
            <a:off x="2687760" y="5198420"/>
            <a:ext cx="212458" cy="505035"/>
          </a:xfrm>
          <a:custGeom>
            <a:avLst/>
            <a:gdLst>
              <a:gd name="connsiteX0" fmla="*/ 64676 w 212458"/>
              <a:gd name="connsiteY0" fmla="*/ 1653 h 505035"/>
              <a:gd name="connsiteX1" fmla="*/ 69295 w 212458"/>
              <a:gd name="connsiteY1" fmla="*/ 149435 h 505035"/>
              <a:gd name="connsiteX2" fmla="*/ 120095 w 212458"/>
              <a:gd name="connsiteY2" fmla="*/ 348016 h 505035"/>
              <a:gd name="connsiteX3" fmla="*/ 22 w 212458"/>
              <a:gd name="connsiteY3" fmla="*/ 481944 h 505035"/>
              <a:gd name="connsiteX4" fmla="*/ 110858 w 212458"/>
              <a:gd name="connsiteY4" fmla="*/ 472707 h 505035"/>
              <a:gd name="connsiteX5" fmla="*/ 212458 w 212458"/>
              <a:gd name="connsiteY5" fmla="*/ 505035 h 505035"/>
              <a:gd name="connsiteX6" fmla="*/ 50822 w 212458"/>
              <a:gd name="connsiteY6" fmla="*/ 454235 h 505035"/>
              <a:gd name="connsiteX7" fmla="*/ 92385 w 212458"/>
              <a:gd name="connsiteY7" fmla="*/ 334162 h 505035"/>
              <a:gd name="connsiteX8" fmla="*/ 83149 w 212458"/>
              <a:gd name="connsiteY8" fmla="*/ 246416 h 505035"/>
              <a:gd name="connsiteX9" fmla="*/ 64676 w 212458"/>
              <a:gd name="connsiteY9" fmla="*/ 1653 h 50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458" h="505035">
                <a:moveTo>
                  <a:pt x="64676" y="1653"/>
                </a:moveTo>
                <a:cubicBezTo>
                  <a:pt x="62367" y="-14510"/>
                  <a:pt x="60059" y="91708"/>
                  <a:pt x="69295" y="149435"/>
                </a:cubicBezTo>
                <a:cubicBezTo>
                  <a:pt x="78531" y="207162"/>
                  <a:pt x="131640" y="292598"/>
                  <a:pt x="120095" y="348016"/>
                </a:cubicBezTo>
                <a:cubicBezTo>
                  <a:pt x="108550" y="403434"/>
                  <a:pt x="1561" y="461162"/>
                  <a:pt x="22" y="481944"/>
                </a:cubicBezTo>
                <a:cubicBezTo>
                  <a:pt x="-1517" y="502726"/>
                  <a:pt x="75452" y="468859"/>
                  <a:pt x="110858" y="472707"/>
                </a:cubicBezTo>
                <a:cubicBezTo>
                  <a:pt x="146264" y="476555"/>
                  <a:pt x="212458" y="505035"/>
                  <a:pt x="212458" y="505035"/>
                </a:cubicBezTo>
                <a:cubicBezTo>
                  <a:pt x="202452" y="501956"/>
                  <a:pt x="70834" y="482714"/>
                  <a:pt x="50822" y="454235"/>
                </a:cubicBezTo>
                <a:cubicBezTo>
                  <a:pt x="30810" y="425756"/>
                  <a:pt x="86997" y="368799"/>
                  <a:pt x="92385" y="334162"/>
                </a:cubicBezTo>
                <a:cubicBezTo>
                  <a:pt x="97773" y="299526"/>
                  <a:pt x="90076" y="304913"/>
                  <a:pt x="83149" y="246416"/>
                </a:cubicBezTo>
                <a:cubicBezTo>
                  <a:pt x="76222" y="187919"/>
                  <a:pt x="66985" y="17816"/>
                  <a:pt x="64676" y="1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4" name="フリーフォーム 2313">
            <a:extLst>
              <a:ext uri="{FF2B5EF4-FFF2-40B4-BE49-F238E27FC236}">
                <a16:creationId xmlns:a16="http://schemas.microsoft.com/office/drawing/2014/main" id="{9877ACAF-8AF3-0332-E389-29F92CF95FBD}"/>
              </a:ext>
            </a:extLst>
          </p:cNvPr>
          <p:cNvSpPr/>
          <p:nvPr/>
        </p:nvSpPr>
        <p:spPr>
          <a:xfrm>
            <a:off x="2535283" y="5190199"/>
            <a:ext cx="116367" cy="478440"/>
          </a:xfrm>
          <a:custGeom>
            <a:avLst/>
            <a:gdLst>
              <a:gd name="connsiteX0" fmla="*/ 110935 w 116367"/>
              <a:gd name="connsiteY0" fmla="*/ 637 h 478440"/>
              <a:gd name="connsiteX1" fmla="*/ 37044 w 116367"/>
              <a:gd name="connsiteY1" fmla="*/ 176128 h 478440"/>
              <a:gd name="connsiteX2" fmla="*/ 50899 w 116367"/>
              <a:gd name="connsiteY2" fmla="*/ 347001 h 478440"/>
              <a:gd name="connsiteX3" fmla="*/ 115553 w 116367"/>
              <a:gd name="connsiteY3" fmla="*/ 476310 h 478440"/>
              <a:gd name="connsiteX4" fmla="*/ 99 w 116367"/>
              <a:gd name="connsiteY4" fmla="*/ 240783 h 478440"/>
              <a:gd name="connsiteX5" fmla="*/ 110935 w 116367"/>
              <a:gd name="connsiteY5" fmla="*/ 637 h 47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67" h="478440">
                <a:moveTo>
                  <a:pt x="110935" y="637"/>
                </a:moveTo>
                <a:cubicBezTo>
                  <a:pt x="117092" y="-10139"/>
                  <a:pt x="47050" y="118401"/>
                  <a:pt x="37044" y="176128"/>
                </a:cubicBezTo>
                <a:cubicBezTo>
                  <a:pt x="27038" y="233855"/>
                  <a:pt x="37814" y="296971"/>
                  <a:pt x="50899" y="347001"/>
                </a:cubicBezTo>
                <a:cubicBezTo>
                  <a:pt x="63984" y="397031"/>
                  <a:pt x="124020" y="494013"/>
                  <a:pt x="115553" y="476310"/>
                </a:cubicBezTo>
                <a:cubicBezTo>
                  <a:pt x="107086" y="458607"/>
                  <a:pt x="3947" y="316983"/>
                  <a:pt x="99" y="240783"/>
                </a:cubicBezTo>
                <a:cubicBezTo>
                  <a:pt x="-3750" y="164583"/>
                  <a:pt x="104778" y="11413"/>
                  <a:pt x="110935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5" name="フリーフォーム 2314">
            <a:extLst>
              <a:ext uri="{FF2B5EF4-FFF2-40B4-BE49-F238E27FC236}">
                <a16:creationId xmlns:a16="http://schemas.microsoft.com/office/drawing/2014/main" id="{CE931F19-C2CD-205E-77D9-63F61291503A}"/>
              </a:ext>
            </a:extLst>
          </p:cNvPr>
          <p:cNvSpPr/>
          <p:nvPr/>
        </p:nvSpPr>
        <p:spPr>
          <a:xfrm>
            <a:off x="2327459" y="4913743"/>
            <a:ext cx="51107" cy="420261"/>
          </a:xfrm>
          <a:custGeom>
            <a:avLst/>
            <a:gdLst>
              <a:gd name="connsiteX0" fmla="*/ 37050 w 51107"/>
              <a:gd name="connsiteY0" fmla="*/ 2 h 420261"/>
              <a:gd name="connsiteX1" fmla="*/ 18577 w 51107"/>
              <a:gd name="connsiteY1" fmla="*/ 244766 h 420261"/>
              <a:gd name="connsiteX2" fmla="*/ 50905 w 51107"/>
              <a:gd name="connsiteY2" fmla="*/ 420257 h 420261"/>
              <a:gd name="connsiteX3" fmla="*/ 105 w 51107"/>
              <a:gd name="connsiteY3" fmla="*/ 249384 h 420261"/>
              <a:gd name="connsiteX4" fmla="*/ 37050 w 51107"/>
              <a:gd name="connsiteY4" fmla="*/ 2 h 42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7" h="420261">
                <a:moveTo>
                  <a:pt x="37050" y="2"/>
                </a:moveTo>
                <a:cubicBezTo>
                  <a:pt x="40129" y="-768"/>
                  <a:pt x="16268" y="174724"/>
                  <a:pt x="18577" y="244766"/>
                </a:cubicBezTo>
                <a:cubicBezTo>
                  <a:pt x="20886" y="314808"/>
                  <a:pt x="53984" y="419487"/>
                  <a:pt x="50905" y="420257"/>
                </a:cubicBezTo>
                <a:cubicBezTo>
                  <a:pt x="47826" y="421027"/>
                  <a:pt x="2414" y="316347"/>
                  <a:pt x="105" y="249384"/>
                </a:cubicBezTo>
                <a:cubicBezTo>
                  <a:pt x="-2204" y="182421"/>
                  <a:pt x="33971" y="772"/>
                  <a:pt x="370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6" name="フリーフォーム 2315">
            <a:extLst>
              <a:ext uri="{FF2B5EF4-FFF2-40B4-BE49-F238E27FC236}">
                <a16:creationId xmlns:a16="http://schemas.microsoft.com/office/drawing/2014/main" id="{A8EDEFCD-92F4-2456-B3AA-FAF0667C85E8}"/>
              </a:ext>
            </a:extLst>
          </p:cNvPr>
          <p:cNvSpPr/>
          <p:nvPr/>
        </p:nvSpPr>
        <p:spPr>
          <a:xfrm>
            <a:off x="2765735" y="5841410"/>
            <a:ext cx="65285" cy="264660"/>
          </a:xfrm>
          <a:custGeom>
            <a:avLst/>
            <a:gdLst>
              <a:gd name="connsiteX0" fmla="*/ 65210 w 65285"/>
              <a:gd name="connsiteY0" fmla="*/ 590 h 264660"/>
              <a:gd name="connsiteX1" fmla="*/ 14410 w 65285"/>
              <a:gd name="connsiteY1" fmla="*/ 120663 h 264660"/>
              <a:gd name="connsiteX2" fmla="*/ 55974 w 65285"/>
              <a:gd name="connsiteY2" fmla="*/ 263826 h 264660"/>
              <a:gd name="connsiteX3" fmla="*/ 556 w 65285"/>
              <a:gd name="connsiteY3" fmla="*/ 171463 h 264660"/>
              <a:gd name="connsiteX4" fmla="*/ 65210 w 65285"/>
              <a:gd name="connsiteY4" fmla="*/ 590 h 26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85" h="264660">
                <a:moveTo>
                  <a:pt x="65210" y="590"/>
                </a:moveTo>
                <a:cubicBezTo>
                  <a:pt x="67519" y="-7877"/>
                  <a:pt x="15949" y="76790"/>
                  <a:pt x="14410" y="120663"/>
                </a:cubicBezTo>
                <a:cubicBezTo>
                  <a:pt x="12871" y="164536"/>
                  <a:pt x="58283" y="255359"/>
                  <a:pt x="55974" y="263826"/>
                </a:cubicBezTo>
                <a:cubicBezTo>
                  <a:pt x="53665" y="272293"/>
                  <a:pt x="-6371" y="214566"/>
                  <a:pt x="556" y="171463"/>
                </a:cubicBezTo>
                <a:cubicBezTo>
                  <a:pt x="7483" y="128360"/>
                  <a:pt x="62901" y="9057"/>
                  <a:pt x="65210" y="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7" name="フリーフォーム 2316">
            <a:extLst>
              <a:ext uri="{FF2B5EF4-FFF2-40B4-BE49-F238E27FC236}">
                <a16:creationId xmlns:a16="http://schemas.microsoft.com/office/drawing/2014/main" id="{F01B77FF-2BD6-466F-BE14-FF3B3026714E}"/>
              </a:ext>
            </a:extLst>
          </p:cNvPr>
          <p:cNvSpPr/>
          <p:nvPr/>
        </p:nvSpPr>
        <p:spPr>
          <a:xfrm>
            <a:off x="2419691" y="5865044"/>
            <a:ext cx="314641" cy="97138"/>
          </a:xfrm>
          <a:custGeom>
            <a:avLst/>
            <a:gdLst>
              <a:gd name="connsiteX0" fmla="*/ 236 w 314641"/>
              <a:gd name="connsiteY0" fmla="*/ 47 h 97138"/>
              <a:gd name="connsiteX1" fmla="*/ 161873 w 314641"/>
              <a:gd name="connsiteY1" fmla="*/ 83174 h 97138"/>
              <a:gd name="connsiteX2" fmla="*/ 314273 w 314641"/>
              <a:gd name="connsiteY2" fmla="*/ 13901 h 97138"/>
              <a:gd name="connsiteX3" fmla="*/ 198818 w 314641"/>
              <a:gd name="connsiteY3" fmla="*/ 97029 h 97138"/>
              <a:gd name="connsiteX4" fmla="*/ 236 w 314641"/>
              <a:gd name="connsiteY4" fmla="*/ 47 h 9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41" h="97138">
                <a:moveTo>
                  <a:pt x="236" y="47"/>
                </a:moveTo>
                <a:cubicBezTo>
                  <a:pt x="-5922" y="-2262"/>
                  <a:pt x="109534" y="80865"/>
                  <a:pt x="161873" y="83174"/>
                </a:cubicBezTo>
                <a:cubicBezTo>
                  <a:pt x="214212" y="85483"/>
                  <a:pt x="308116" y="11592"/>
                  <a:pt x="314273" y="13901"/>
                </a:cubicBezTo>
                <a:cubicBezTo>
                  <a:pt x="320431" y="16210"/>
                  <a:pt x="248079" y="93181"/>
                  <a:pt x="198818" y="97029"/>
                </a:cubicBezTo>
                <a:cubicBezTo>
                  <a:pt x="149557" y="100878"/>
                  <a:pt x="6394" y="2356"/>
                  <a:pt x="23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8" name="フリーフォーム 2317">
            <a:extLst>
              <a:ext uri="{FF2B5EF4-FFF2-40B4-BE49-F238E27FC236}">
                <a16:creationId xmlns:a16="http://schemas.microsoft.com/office/drawing/2014/main" id="{BBB2F50E-F5A5-43B6-90AF-12B2DD115403}"/>
              </a:ext>
            </a:extLst>
          </p:cNvPr>
          <p:cNvSpPr/>
          <p:nvPr/>
        </p:nvSpPr>
        <p:spPr>
          <a:xfrm>
            <a:off x="2203120" y="4750984"/>
            <a:ext cx="74065" cy="403430"/>
          </a:xfrm>
          <a:custGeom>
            <a:avLst/>
            <a:gdLst>
              <a:gd name="connsiteX0" fmla="*/ 73644 w 74065"/>
              <a:gd name="connsiteY0" fmla="*/ 1125 h 403430"/>
              <a:gd name="connsiteX1" fmla="*/ 32080 w 74065"/>
              <a:gd name="connsiteY1" fmla="*/ 125816 h 403430"/>
              <a:gd name="connsiteX2" fmla="*/ 4371 w 74065"/>
              <a:gd name="connsiteY2" fmla="*/ 402907 h 403430"/>
              <a:gd name="connsiteX3" fmla="*/ 4371 w 74065"/>
              <a:gd name="connsiteY3" fmla="*/ 190471 h 403430"/>
              <a:gd name="connsiteX4" fmla="*/ 73644 w 74065"/>
              <a:gd name="connsiteY4" fmla="*/ 1125 h 40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65" h="403430">
                <a:moveTo>
                  <a:pt x="73644" y="1125"/>
                </a:moveTo>
                <a:cubicBezTo>
                  <a:pt x="78262" y="-9651"/>
                  <a:pt x="43625" y="58852"/>
                  <a:pt x="32080" y="125816"/>
                </a:cubicBezTo>
                <a:cubicBezTo>
                  <a:pt x="20535" y="192780"/>
                  <a:pt x="8989" y="392131"/>
                  <a:pt x="4371" y="402907"/>
                </a:cubicBezTo>
                <a:cubicBezTo>
                  <a:pt x="-247" y="413683"/>
                  <a:pt x="-2556" y="255126"/>
                  <a:pt x="4371" y="190471"/>
                </a:cubicBezTo>
                <a:cubicBezTo>
                  <a:pt x="11298" y="125817"/>
                  <a:pt x="69026" y="11901"/>
                  <a:pt x="73644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9" name="フリーフォーム 2318">
            <a:extLst>
              <a:ext uri="{FF2B5EF4-FFF2-40B4-BE49-F238E27FC236}">
                <a16:creationId xmlns:a16="http://schemas.microsoft.com/office/drawing/2014/main" id="{3592BA8D-041A-3224-6DD3-1233435589ED}"/>
              </a:ext>
            </a:extLst>
          </p:cNvPr>
          <p:cNvSpPr/>
          <p:nvPr/>
        </p:nvSpPr>
        <p:spPr>
          <a:xfrm>
            <a:off x="1413962" y="8424966"/>
            <a:ext cx="1112899" cy="216764"/>
          </a:xfrm>
          <a:custGeom>
            <a:avLst/>
            <a:gdLst>
              <a:gd name="connsiteX0" fmla="*/ 3009 w 1112899"/>
              <a:gd name="connsiteY0" fmla="*/ 181562 h 216764"/>
              <a:gd name="connsiteX1" fmla="*/ 400878 w 1112899"/>
              <a:gd name="connsiteY1" fmla="*/ 188542 h 216764"/>
              <a:gd name="connsiteX2" fmla="*/ 791766 w 1112899"/>
              <a:gd name="connsiteY2" fmla="*/ 41959 h 216764"/>
              <a:gd name="connsiteX3" fmla="*/ 1112853 w 1112899"/>
              <a:gd name="connsiteY3" fmla="*/ 78 h 216764"/>
              <a:gd name="connsiteX4" fmla="*/ 812707 w 1112899"/>
              <a:gd name="connsiteY4" fmla="*/ 48939 h 216764"/>
              <a:gd name="connsiteX5" fmla="*/ 456719 w 1112899"/>
              <a:gd name="connsiteY5" fmla="*/ 195523 h 216764"/>
              <a:gd name="connsiteX6" fmla="*/ 540481 w 1112899"/>
              <a:gd name="connsiteY6" fmla="*/ 188542 h 216764"/>
              <a:gd name="connsiteX7" fmla="*/ 233354 w 1112899"/>
              <a:gd name="connsiteY7" fmla="*/ 216463 h 216764"/>
              <a:gd name="connsiteX8" fmla="*/ 3009 w 1112899"/>
              <a:gd name="connsiteY8" fmla="*/ 181562 h 21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899" h="216764">
                <a:moveTo>
                  <a:pt x="3009" y="181562"/>
                </a:moveTo>
                <a:cubicBezTo>
                  <a:pt x="30930" y="176909"/>
                  <a:pt x="269419" y="211809"/>
                  <a:pt x="400878" y="188542"/>
                </a:cubicBezTo>
                <a:cubicBezTo>
                  <a:pt x="532337" y="165275"/>
                  <a:pt x="673104" y="73370"/>
                  <a:pt x="791766" y="41959"/>
                </a:cubicBezTo>
                <a:cubicBezTo>
                  <a:pt x="910428" y="10548"/>
                  <a:pt x="1109363" y="-1085"/>
                  <a:pt x="1112853" y="78"/>
                </a:cubicBezTo>
                <a:cubicBezTo>
                  <a:pt x="1116343" y="1241"/>
                  <a:pt x="922063" y="16365"/>
                  <a:pt x="812707" y="48939"/>
                </a:cubicBezTo>
                <a:cubicBezTo>
                  <a:pt x="703351" y="81513"/>
                  <a:pt x="502090" y="172256"/>
                  <a:pt x="456719" y="195523"/>
                </a:cubicBezTo>
                <a:cubicBezTo>
                  <a:pt x="411348" y="218790"/>
                  <a:pt x="540481" y="188542"/>
                  <a:pt x="540481" y="188542"/>
                </a:cubicBezTo>
                <a:cubicBezTo>
                  <a:pt x="503254" y="192032"/>
                  <a:pt x="318279" y="219953"/>
                  <a:pt x="233354" y="216463"/>
                </a:cubicBezTo>
                <a:cubicBezTo>
                  <a:pt x="148429" y="212973"/>
                  <a:pt x="-24912" y="186215"/>
                  <a:pt x="3009" y="181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0" name="フリーフォーム 2319">
            <a:extLst>
              <a:ext uri="{FF2B5EF4-FFF2-40B4-BE49-F238E27FC236}">
                <a16:creationId xmlns:a16="http://schemas.microsoft.com/office/drawing/2014/main" id="{92E77577-CA50-EDA6-7912-3F1B87B9954C}"/>
              </a:ext>
            </a:extLst>
          </p:cNvPr>
          <p:cNvSpPr/>
          <p:nvPr/>
        </p:nvSpPr>
        <p:spPr>
          <a:xfrm>
            <a:off x="3117382" y="8522061"/>
            <a:ext cx="520977" cy="688413"/>
          </a:xfrm>
          <a:custGeom>
            <a:avLst/>
            <a:gdLst>
              <a:gd name="connsiteX0" fmla="*/ 2746 w 520977"/>
              <a:gd name="connsiteY0" fmla="*/ 705 h 688413"/>
              <a:gd name="connsiteX1" fmla="*/ 114429 w 520977"/>
              <a:gd name="connsiteY1" fmla="*/ 265951 h 688413"/>
              <a:gd name="connsiteX2" fmla="*/ 519278 w 520977"/>
              <a:gd name="connsiteY2" fmla="*/ 684760 h 688413"/>
              <a:gd name="connsiteX3" fmla="*/ 254032 w 520977"/>
              <a:gd name="connsiteY3" fmla="*/ 461395 h 688413"/>
              <a:gd name="connsiteX4" fmla="*/ 121409 w 520977"/>
              <a:gd name="connsiteY4" fmla="*/ 314812 h 688413"/>
              <a:gd name="connsiteX5" fmla="*/ 198191 w 520977"/>
              <a:gd name="connsiteY5" fmla="*/ 342733 h 688413"/>
              <a:gd name="connsiteX6" fmla="*/ 2746 w 520977"/>
              <a:gd name="connsiteY6" fmla="*/ 705 h 68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977" h="688413">
                <a:moveTo>
                  <a:pt x="2746" y="705"/>
                </a:moveTo>
                <a:cubicBezTo>
                  <a:pt x="-11214" y="-12092"/>
                  <a:pt x="28340" y="151942"/>
                  <a:pt x="114429" y="265951"/>
                </a:cubicBezTo>
                <a:cubicBezTo>
                  <a:pt x="200518" y="379960"/>
                  <a:pt x="496011" y="652186"/>
                  <a:pt x="519278" y="684760"/>
                </a:cubicBezTo>
                <a:cubicBezTo>
                  <a:pt x="542545" y="717334"/>
                  <a:pt x="320343" y="523053"/>
                  <a:pt x="254032" y="461395"/>
                </a:cubicBezTo>
                <a:cubicBezTo>
                  <a:pt x="187721" y="399737"/>
                  <a:pt x="130716" y="334589"/>
                  <a:pt x="121409" y="314812"/>
                </a:cubicBezTo>
                <a:cubicBezTo>
                  <a:pt x="112102" y="295035"/>
                  <a:pt x="216805" y="391594"/>
                  <a:pt x="198191" y="342733"/>
                </a:cubicBezTo>
                <a:cubicBezTo>
                  <a:pt x="179577" y="293872"/>
                  <a:pt x="16706" y="13502"/>
                  <a:pt x="2746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1" name="フリーフォーム 2320">
            <a:extLst>
              <a:ext uri="{FF2B5EF4-FFF2-40B4-BE49-F238E27FC236}">
                <a16:creationId xmlns:a16="http://schemas.microsoft.com/office/drawing/2014/main" id="{13163A4A-CE3D-B7FA-8EF8-65BD33D052C5}"/>
              </a:ext>
            </a:extLst>
          </p:cNvPr>
          <p:cNvSpPr/>
          <p:nvPr/>
        </p:nvSpPr>
        <p:spPr>
          <a:xfrm>
            <a:off x="1589666" y="8439311"/>
            <a:ext cx="1045356" cy="264276"/>
          </a:xfrm>
          <a:custGeom>
            <a:avLst/>
            <a:gdLst>
              <a:gd name="connsiteX0" fmla="*/ 1044477 w 1045356"/>
              <a:gd name="connsiteY0" fmla="*/ 14 h 264276"/>
              <a:gd name="connsiteX1" fmla="*/ 587277 w 1045356"/>
              <a:gd name="connsiteY1" fmla="*/ 138432 h 264276"/>
              <a:gd name="connsiteX2" fmla="*/ 469831 w 1045356"/>
              <a:gd name="connsiteY2" fmla="*/ 234906 h 264276"/>
              <a:gd name="connsiteX3" fmla="*/ 48 w 1045356"/>
              <a:gd name="connsiteY3" fmla="*/ 222322 h 264276"/>
              <a:gd name="connsiteX4" fmla="*/ 440470 w 1045356"/>
              <a:gd name="connsiteY4" fmla="*/ 264267 h 264276"/>
              <a:gd name="connsiteX5" fmla="*/ 457248 w 1045356"/>
              <a:gd name="connsiteY5" fmla="*/ 218128 h 264276"/>
              <a:gd name="connsiteX6" fmla="*/ 696334 w 1045356"/>
              <a:gd name="connsiteY6" fmla="*/ 130043 h 264276"/>
              <a:gd name="connsiteX7" fmla="*/ 1044477 w 1045356"/>
              <a:gd name="connsiteY7" fmla="*/ 14 h 26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5356" h="264276">
                <a:moveTo>
                  <a:pt x="1044477" y="14"/>
                </a:moveTo>
                <a:cubicBezTo>
                  <a:pt x="1026301" y="1412"/>
                  <a:pt x="683051" y="99283"/>
                  <a:pt x="587277" y="138432"/>
                </a:cubicBezTo>
                <a:cubicBezTo>
                  <a:pt x="491503" y="177581"/>
                  <a:pt x="567702" y="220924"/>
                  <a:pt x="469831" y="234906"/>
                </a:cubicBezTo>
                <a:cubicBezTo>
                  <a:pt x="371960" y="248888"/>
                  <a:pt x="4941" y="217429"/>
                  <a:pt x="48" y="222322"/>
                </a:cubicBezTo>
                <a:cubicBezTo>
                  <a:pt x="-4845" y="227215"/>
                  <a:pt x="364270" y="264966"/>
                  <a:pt x="440470" y="264267"/>
                </a:cubicBezTo>
                <a:cubicBezTo>
                  <a:pt x="516670" y="263568"/>
                  <a:pt x="414604" y="240499"/>
                  <a:pt x="457248" y="218128"/>
                </a:cubicBezTo>
                <a:cubicBezTo>
                  <a:pt x="499892" y="195757"/>
                  <a:pt x="598463" y="162900"/>
                  <a:pt x="696334" y="130043"/>
                </a:cubicBezTo>
                <a:cubicBezTo>
                  <a:pt x="794205" y="97186"/>
                  <a:pt x="1062653" y="-1384"/>
                  <a:pt x="104447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2" name="フリーフォーム 2321">
            <a:extLst>
              <a:ext uri="{FF2B5EF4-FFF2-40B4-BE49-F238E27FC236}">
                <a16:creationId xmlns:a16="http://schemas.microsoft.com/office/drawing/2014/main" id="{29B63622-DFF1-7CCE-4B34-4A1738065648}"/>
              </a:ext>
            </a:extLst>
          </p:cNvPr>
          <p:cNvSpPr/>
          <p:nvPr/>
        </p:nvSpPr>
        <p:spPr>
          <a:xfrm>
            <a:off x="1178519" y="8590308"/>
            <a:ext cx="247658" cy="260092"/>
          </a:xfrm>
          <a:custGeom>
            <a:avLst/>
            <a:gdLst>
              <a:gd name="connsiteX0" fmla="*/ 247609 w 247658"/>
              <a:gd name="connsiteY0" fmla="*/ 19 h 260092"/>
              <a:gd name="connsiteX1" fmla="*/ 79830 w 247658"/>
              <a:gd name="connsiteY1" fmla="*/ 117464 h 260092"/>
              <a:gd name="connsiteX2" fmla="*/ 134 w 247658"/>
              <a:gd name="connsiteY2" fmla="*/ 260077 h 260092"/>
              <a:gd name="connsiteX3" fmla="*/ 96608 w 247658"/>
              <a:gd name="connsiteY3" fmla="*/ 125853 h 260092"/>
              <a:gd name="connsiteX4" fmla="*/ 247609 w 247658"/>
              <a:gd name="connsiteY4" fmla="*/ 19 h 26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8" h="260092">
                <a:moveTo>
                  <a:pt x="247609" y="19"/>
                </a:moveTo>
                <a:cubicBezTo>
                  <a:pt x="244813" y="-1379"/>
                  <a:pt x="121076" y="74121"/>
                  <a:pt x="79830" y="117464"/>
                </a:cubicBezTo>
                <a:cubicBezTo>
                  <a:pt x="38584" y="160807"/>
                  <a:pt x="-2662" y="258679"/>
                  <a:pt x="134" y="260077"/>
                </a:cubicBezTo>
                <a:cubicBezTo>
                  <a:pt x="2930" y="261475"/>
                  <a:pt x="59557" y="167798"/>
                  <a:pt x="96608" y="125853"/>
                </a:cubicBezTo>
                <a:cubicBezTo>
                  <a:pt x="133659" y="83908"/>
                  <a:pt x="250405" y="1417"/>
                  <a:pt x="24760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3" name="フリーフォーム 2322">
            <a:extLst>
              <a:ext uri="{FF2B5EF4-FFF2-40B4-BE49-F238E27FC236}">
                <a16:creationId xmlns:a16="http://schemas.microsoft.com/office/drawing/2014/main" id="{E47BDFF9-5B65-2DB2-0474-10807E00C808}"/>
              </a:ext>
            </a:extLst>
          </p:cNvPr>
          <p:cNvSpPr/>
          <p:nvPr/>
        </p:nvSpPr>
        <p:spPr>
          <a:xfrm>
            <a:off x="1462544" y="8746158"/>
            <a:ext cx="1592663" cy="428528"/>
          </a:xfrm>
          <a:custGeom>
            <a:avLst/>
            <a:gdLst>
              <a:gd name="connsiteX0" fmla="*/ 5529 w 1592663"/>
              <a:gd name="connsiteY0" fmla="*/ 3559 h 428528"/>
              <a:gd name="connsiteX1" fmla="*/ 668260 w 1592663"/>
              <a:gd name="connsiteY1" fmla="*/ 192312 h 428528"/>
              <a:gd name="connsiteX2" fmla="*/ 1549104 w 1592663"/>
              <a:gd name="connsiteY2" fmla="*/ 410425 h 428528"/>
              <a:gd name="connsiteX3" fmla="*/ 1377129 w 1592663"/>
              <a:gd name="connsiteY3" fmla="*/ 393648 h 428528"/>
              <a:gd name="connsiteX4" fmla="*/ 672454 w 1592663"/>
              <a:gd name="connsiteY4" fmla="*/ 213284 h 428528"/>
              <a:gd name="connsiteX5" fmla="*/ 399812 w 1592663"/>
              <a:gd name="connsiteY5" fmla="*/ 175534 h 428528"/>
              <a:gd name="connsiteX6" fmla="*/ 525647 w 1592663"/>
              <a:gd name="connsiteY6" fmla="*/ 171339 h 428528"/>
              <a:gd name="connsiteX7" fmla="*/ 362062 w 1592663"/>
              <a:gd name="connsiteY7" fmla="*/ 74866 h 428528"/>
              <a:gd name="connsiteX8" fmla="*/ 5529 w 1592663"/>
              <a:gd name="connsiteY8" fmla="*/ 3559 h 42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2663" h="428528">
                <a:moveTo>
                  <a:pt x="5529" y="3559"/>
                </a:moveTo>
                <a:cubicBezTo>
                  <a:pt x="56562" y="23133"/>
                  <a:pt x="410998" y="124501"/>
                  <a:pt x="668260" y="192312"/>
                </a:cubicBezTo>
                <a:cubicBezTo>
                  <a:pt x="925523" y="260123"/>
                  <a:pt x="1430959" y="376869"/>
                  <a:pt x="1549104" y="410425"/>
                </a:cubicBezTo>
                <a:cubicBezTo>
                  <a:pt x="1667249" y="443981"/>
                  <a:pt x="1523237" y="426505"/>
                  <a:pt x="1377129" y="393648"/>
                </a:cubicBezTo>
                <a:cubicBezTo>
                  <a:pt x="1231021" y="360791"/>
                  <a:pt x="835340" y="249636"/>
                  <a:pt x="672454" y="213284"/>
                </a:cubicBezTo>
                <a:cubicBezTo>
                  <a:pt x="509568" y="176932"/>
                  <a:pt x="424280" y="182525"/>
                  <a:pt x="399812" y="175534"/>
                </a:cubicBezTo>
                <a:cubicBezTo>
                  <a:pt x="375344" y="168543"/>
                  <a:pt x="531939" y="188117"/>
                  <a:pt x="525647" y="171339"/>
                </a:cubicBezTo>
                <a:cubicBezTo>
                  <a:pt x="519355" y="154561"/>
                  <a:pt x="452943" y="99334"/>
                  <a:pt x="362062" y="74866"/>
                </a:cubicBezTo>
                <a:cubicBezTo>
                  <a:pt x="271181" y="50398"/>
                  <a:pt x="-45504" y="-16015"/>
                  <a:pt x="5529" y="3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4" name="フリーフォーム 2323">
            <a:extLst>
              <a:ext uri="{FF2B5EF4-FFF2-40B4-BE49-F238E27FC236}">
                <a16:creationId xmlns:a16="http://schemas.microsoft.com/office/drawing/2014/main" id="{A9A26CFD-27A8-DE50-E363-4138870DAC29}"/>
              </a:ext>
            </a:extLst>
          </p:cNvPr>
          <p:cNvSpPr/>
          <p:nvPr/>
        </p:nvSpPr>
        <p:spPr>
          <a:xfrm>
            <a:off x="1238785" y="8674187"/>
            <a:ext cx="376105" cy="180399"/>
          </a:xfrm>
          <a:custGeom>
            <a:avLst/>
            <a:gdLst>
              <a:gd name="connsiteX0" fmla="*/ 376096 w 376105"/>
              <a:gd name="connsiteY0" fmla="*/ 30 h 180399"/>
              <a:gd name="connsiteX1" fmla="*/ 199927 w 376105"/>
              <a:gd name="connsiteY1" fmla="*/ 71336 h 180399"/>
              <a:gd name="connsiteX2" fmla="*/ 187343 w 376105"/>
              <a:gd name="connsiteY2" fmla="*/ 130059 h 180399"/>
              <a:gd name="connsiteX3" fmla="*/ 149593 w 376105"/>
              <a:gd name="connsiteY3" fmla="*/ 96503 h 180399"/>
              <a:gd name="connsiteX4" fmla="*/ 2786 w 376105"/>
              <a:gd name="connsiteY4" fmla="*/ 104892 h 180399"/>
              <a:gd name="connsiteX5" fmla="*/ 61509 w 376105"/>
              <a:gd name="connsiteY5" fmla="*/ 113281 h 180399"/>
              <a:gd name="connsiteX6" fmla="*/ 162176 w 376105"/>
              <a:gd name="connsiteY6" fmla="*/ 180393 h 180399"/>
              <a:gd name="connsiteX7" fmla="*/ 90870 w 376105"/>
              <a:gd name="connsiteY7" fmla="*/ 109086 h 180399"/>
              <a:gd name="connsiteX8" fmla="*/ 128621 w 376105"/>
              <a:gd name="connsiteY8" fmla="*/ 113281 h 180399"/>
              <a:gd name="connsiteX9" fmla="*/ 191538 w 376105"/>
              <a:gd name="connsiteY9" fmla="*/ 62947 h 180399"/>
              <a:gd name="connsiteX10" fmla="*/ 376096 w 376105"/>
              <a:gd name="connsiteY10" fmla="*/ 30 h 18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6105" h="180399">
                <a:moveTo>
                  <a:pt x="376096" y="30"/>
                </a:moveTo>
                <a:cubicBezTo>
                  <a:pt x="377494" y="1428"/>
                  <a:pt x="231386" y="49665"/>
                  <a:pt x="199927" y="71336"/>
                </a:cubicBezTo>
                <a:cubicBezTo>
                  <a:pt x="168468" y="93008"/>
                  <a:pt x="195732" y="125865"/>
                  <a:pt x="187343" y="130059"/>
                </a:cubicBezTo>
                <a:cubicBezTo>
                  <a:pt x="178954" y="134253"/>
                  <a:pt x="180352" y="100698"/>
                  <a:pt x="149593" y="96503"/>
                </a:cubicBezTo>
                <a:cubicBezTo>
                  <a:pt x="118833" y="92309"/>
                  <a:pt x="17467" y="102096"/>
                  <a:pt x="2786" y="104892"/>
                </a:cubicBezTo>
                <a:cubicBezTo>
                  <a:pt x="-11895" y="107688"/>
                  <a:pt x="34944" y="100698"/>
                  <a:pt x="61509" y="113281"/>
                </a:cubicBezTo>
                <a:cubicBezTo>
                  <a:pt x="88074" y="125865"/>
                  <a:pt x="157283" y="181092"/>
                  <a:pt x="162176" y="180393"/>
                </a:cubicBezTo>
                <a:cubicBezTo>
                  <a:pt x="167069" y="179694"/>
                  <a:pt x="96462" y="120271"/>
                  <a:pt x="90870" y="109086"/>
                </a:cubicBezTo>
                <a:cubicBezTo>
                  <a:pt x="85277" y="97901"/>
                  <a:pt x="111843" y="120971"/>
                  <a:pt x="128621" y="113281"/>
                </a:cubicBezTo>
                <a:cubicBezTo>
                  <a:pt x="145399" y="105591"/>
                  <a:pt x="154487" y="80424"/>
                  <a:pt x="191538" y="62947"/>
                </a:cubicBezTo>
                <a:cubicBezTo>
                  <a:pt x="228589" y="45470"/>
                  <a:pt x="374698" y="-1368"/>
                  <a:pt x="37609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5" name="フリーフォーム 2324">
            <a:extLst>
              <a:ext uri="{FF2B5EF4-FFF2-40B4-BE49-F238E27FC236}">
                <a16:creationId xmlns:a16="http://schemas.microsoft.com/office/drawing/2014/main" id="{7F5A321B-77FB-D49F-B983-F6F8D1E9462F}"/>
              </a:ext>
            </a:extLst>
          </p:cNvPr>
          <p:cNvSpPr/>
          <p:nvPr/>
        </p:nvSpPr>
        <p:spPr>
          <a:xfrm>
            <a:off x="2683938" y="9118428"/>
            <a:ext cx="1123235" cy="265334"/>
          </a:xfrm>
          <a:custGeom>
            <a:avLst/>
            <a:gdLst>
              <a:gd name="connsiteX0" fmla="*/ 539 w 1123235"/>
              <a:gd name="connsiteY0" fmla="*/ 405 h 265334"/>
              <a:gd name="connsiteX1" fmla="*/ 562601 w 1123235"/>
              <a:gd name="connsiteY1" fmla="*/ 155601 h 265334"/>
              <a:gd name="connsiteX2" fmla="*/ 1116275 w 1123235"/>
              <a:gd name="connsiteY2" fmla="*/ 264658 h 265334"/>
              <a:gd name="connsiteX3" fmla="*/ 847827 w 1123235"/>
              <a:gd name="connsiteY3" fmla="*/ 197546 h 265334"/>
              <a:gd name="connsiteX4" fmla="*/ 466128 w 1123235"/>
              <a:gd name="connsiteY4" fmla="*/ 113656 h 265334"/>
              <a:gd name="connsiteX5" fmla="*/ 539 w 1123235"/>
              <a:gd name="connsiteY5" fmla="*/ 405 h 26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3235" h="265334">
                <a:moveTo>
                  <a:pt x="539" y="405"/>
                </a:moveTo>
                <a:cubicBezTo>
                  <a:pt x="16618" y="7396"/>
                  <a:pt x="376645" y="111559"/>
                  <a:pt x="562601" y="155601"/>
                </a:cubicBezTo>
                <a:cubicBezTo>
                  <a:pt x="748557" y="199643"/>
                  <a:pt x="1068737" y="257667"/>
                  <a:pt x="1116275" y="264658"/>
                </a:cubicBezTo>
                <a:cubicBezTo>
                  <a:pt x="1163813" y="271649"/>
                  <a:pt x="956185" y="222713"/>
                  <a:pt x="847827" y="197546"/>
                </a:cubicBezTo>
                <a:cubicBezTo>
                  <a:pt x="739469" y="172379"/>
                  <a:pt x="600352" y="148610"/>
                  <a:pt x="466128" y="113656"/>
                </a:cubicBezTo>
                <a:cubicBezTo>
                  <a:pt x="331904" y="78702"/>
                  <a:pt x="-15540" y="-6586"/>
                  <a:pt x="539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6" name="フリーフォーム 2325">
            <a:extLst>
              <a:ext uri="{FF2B5EF4-FFF2-40B4-BE49-F238E27FC236}">
                <a16:creationId xmlns:a16="http://schemas.microsoft.com/office/drawing/2014/main" id="{48D7F68B-148D-892C-AD02-933C025667A3}"/>
              </a:ext>
            </a:extLst>
          </p:cNvPr>
          <p:cNvSpPr/>
          <p:nvPr/>
        </p:nvSpPr>
        <p:spPr>
          <a:xfrm>
            <a:off x="1199587" y="8736873"/>
            <a:ext cx="72388" cy="272903"/>
          </a:xfrm>
          <a:custGeom>
            <a:avLst/>
            <a:gdLst>
              <a:gd name="connsiteX0" fmla="*/ 39 w 72388"/>
              <a:gd name="connsiteY0" fmla="*/ 261 h 272903"/>
              <a:gd name="connsiteX1" fmla="*/ 46178 w 72388"/>
              <a:gd name="connsiteY1" fmla="*/ 113512 h 272903"/>
              <a:gd name="connsiteX2" fmla="*/ 71345 w 72388"/>
              <a:gd name="connsiteY2" fmla="*/ 272903 h 272903"/>
              <a:gd name="connsiteX3" fmla="*/ 67151 w 72388"/>
              <a:gd name="connsiteY3" fmla="*/ 113512 h 272903"/>
              <a:gd name="connsiteX4" fmla="*/ 62956 w 72388"/>
              <a:gd name="connsiteY4" fmla="*/ 147068 h 272903"/>
              <a:gd name="connsiteX5" fmla="*/ 54567 w 72388"/>
              <a:gd name="connsiteY5" fmla="*/ 84151 h 272903"/>
              <a:gd name="connsiteX6" fmla="*/ 39 w 72388"/>
              <a:gd name="connsiteY6" fmla="*/ 261 h 27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88" h="272903">
                <a:moveTo>
                  <a:pt x="39" y="261"/>
                </a:moveTo>
                <a:cubicBezTo>
                  <a:pt x="-1359" y="5154"/>
                  <a:pt x="34294" y="68072"/>
                  <a:pt x="46178" y="113512"/>
                </a:cubicBezTo>
                <a:cubicBezTo>
                  <a:pt x="58062" y="158952"/>
                  <a:pt x="67850" y="272903"/>
                  <a:pt x="71345" y="272903"/>
                </a:cubicBezTo>
                <a:cubicBezTo>
                  <a:pt x="74840" y="272903"/>
                  <a:pt x="68549" y="134485"/>
                  <a:pt x="67151" y="113512"/>
                </a:cubicBezTo>
                <a:cubicBezTo>
                  <a:pt x="65753" y="92540"/>
                  <a:pt x="65053" y="151962"/>
                  <a:pt x="62956" y="147068"/>
                </a:cubicBezTo>
                <a:cubicBezTo>
                  <a:pt x="60859" y="142175"/>
                  <a:pt x="64354" y="107920"/>
                  <a:pt x="54567" y="84151"/>
                </a:cubicBezTo>
                <a:cubicBezTo>
                  <a:pt x="44780" y="60382"/>
                  <a:pt x="1437" y="-4632"/>
                  <a:pt x="39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7" name="フリーフォーム 2326">
            <a:extLst>
              <a:ext uri="{FF2B5EF4-FFF2-40B4-BE49-F238E27FC236}">
                <a16:creationId xmlns:a16="http://schemas.microsoft.com/office/drawing/2014/main" id="{B441F67F-7CE6-5D84-C9AD-D190D84BD1AB}"/>
              </a:ext>
            </a:extLst>
          </p:cNvPr>
          <p:cNvSpPr/>
          <p:nvPr/>
        </p:nvSpPr>
        <p:spPr>
          <a:xfrm>
            <a:off x="1018059" y="8975734"/>
            <a:ext cx="289410" cy="130748"/>
          </a:xfrm>
          <a:custGeom>
            <a:avLst/>
            <a:gdLst>
              <a:gd name="connsiteX0" fmla="*/ 1203 w 289410"/>
              <a:gd name="connsiteY0" fmla="*/ 130516 h 130748"/>
              <a:gd name="connsiteX1" fmla="*/ 286429 w 289410"/>
              <a:gd name="connsiteY1" fmla="*/ 486 h 130748"/>
              <a:gd name="connsiteX2" fmla="*/ 152205 w 289410"/>
              <a:gd name="connsiteY2" fmla="*/ 84376 h 130748"/>
              <a:gd name="connsiteX3" fmla="*/ 181567 w 289410"/>
              <a:gd name="connsiteY3" fmla="*/ 34042 h 130748"/>
              <a:gd name="connsiteX4" fmla="*/ 1203 w 289410"/>
              <a:gd name="connsiteY4" fmla="*/ 130516 h 13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410" h="130748">
                <a:moveTo>
                  <a:pt x="1203" y="130516"/>
                </a:moveTo>
                <a:cubicBezTo>
                  <a:pt x="18680" y="124923"/>
                  <a:pt x="261262" y="8176"/>
                  <a:pt x="286429" y="486"/>
                </a:cubicBezTo>
                <a:cubicBezTo>
                  <a:pt x="311596" y="-7204"/>
                  <a:pt x="169682" y="78783"/>
                  <a:pt x="152205" y="84376"/>
                </a:cubicBezTo>
                <a:cubicBezTo>
                  <a:pt x="134728" y="89969"/>
                  <a:pt x="201141" y="29148"/>
                  <a:pt x="181567" y="34042"/>
                </a:cubicBezTo>
                <a:cubicBezTo>
                  <a:pt x="161993" y="38936"/>
                  <a:pt x="-16274" y="136109"/>
                  <a:pt x="1203" y="130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8" name="フリーフォーム 2327">
            <a:extLst>
              <a:ext uri="{FF2B5EF4-FFF2-40B4-BE49-F238E27FC236}">
                <a16:creationId xmlns:a16="http://schemas.microsoft.com/office/drawing/2014/main" id="{65CA0DDE-8F49-9932-E2F6-82149335EF00}"/>
              </a:ext>
            </a:extLst>
          </p:cNvPr>
          <p:cNvSpPr/>
          <p:nvPr/>
        </p:nvSpPr>
        <p:spPr>
          <a:xfrm>
            <a:off x="4021552" y="9473614"/>
            <a:ext cx="1100379" cy="1665172"/>
          </a:xfrm>
          <a:custGeom>
            <a:avLst/>
            <a:gdLst>
              <a:gd name="connsiteX0" fmla="*/ 969 w 1100379"/>
              <a:gd name="connsiteY0" fmla="*/ 1751 h 1665172"/>
              <a:gd name="connsiteX1" fmla="*/ 214888 w 1100379"/>
              <a:gd name="connsiteY1" fmla="*/ 198892 h 1665172"/>
              <a:gd name="connsiteX2" fmla="*/ 248444 w 1100379"/>
              <a:gd name="connsiteY2" fmla="*/ 198892 h 1665172"/>
              <a:gd name="connsiteX3" fmla="*/ 248444 w 1100379"/>
              <a:gd name="connsiteY3" fmla="*/ 236643 h 1665172"/>
              <a:gd name="connsiteX4" fmla="*/ 277806 w 1100379"/>
              <a:gd name="connsiteY4" fmla="*/ 240837 h 1665172"/>
              <a:gd name="connsiteX5" fmla="*/ 261028 w 1100379"/>
              <a:gd name="connsiteY5" fmla="*/ 274393 h 1665172"/>
              <a:gd name="connsiteX6" fmla="*/ 302973 w 1100379"/>
              <a:gd name="connsiteY6" fmla="*/ 282782 h 1665172"/>
              <a:gd name="connsiteX7" fmla="*/ 302973 w 1100379"/>
              <a:gd name="connsiteY7" fmla="*/ 333116 h 1665172"/>
              <a:gd name="connsiteX8" fmla="*/ 353307 w 1100379"/>
              <a:gd name="connsiteY8" fmla="*/ 354089 h 1665172"/>
              <a:gd name="connsiteX9" fmla="*/ 386863 w 1100379"/>
              <a:gd name="connsiteY9" fmla="*/ 391839 h 1665172"/>
              <a:gd name="connsiteX10" fmla="*/ 433002 w 1100379"/>
              <a:gd name="connsiteY10" fmla="*/ 509285 h 1665172"/>
              <a:gd name="connsiteX11" fmla="*/ 521087 w 1100379"/>
              <a:gd name="connsiteY11" fmla="*/ 568008 h 1665172"/>
              <a:gd name="connsiteX12" fmla="*/ 533670 w 1100379"/>
              <a:gd name="connsiteY12" fmla="*/ 681259 h 1665172"/>
              <a:gd name="connsiteX13" fmla="*/ 592393 w 1100379"/>
              <a:gd name="connsiteY13" fmla="*/ 739982 h 1665172"/>
              <a:gd name="connsiteX14" fmla="*/ 969898 w 1100379"/>
              <a:gd name="connsiteY14" fmla="*/ 1402713 h 1665172"/>
              <a:gd name="connsiteX15" fmla="*/ 1099927 w 1100379"/>
              <a:gd name="connsiteY15" fmla="*/ 1658577 h 1665172"/>
              <a:gd name="connsiteX16" fmla="*/ 1007648 w 1100379"/>
              <a:gd name="connsiteY16" fmla="*/ 1562103 h 1665172"/>
              <a:gd name="connsiteX17" fmla="*/ 873424 w 1100379"/>
              <a:gd name="connsiteY17" fmla="*/ 1268489 h 1665172"/>
              <a:gd name="connsiteX18" fmla="*/ 449780 w 1100379"/>
              <a:gd name="connsiteY18" fmla="*/ 559619 h 1665172"/>
              <a:gd name="connsiteX19" fmla="*/ 311362 w 1100379"/>
              <a:gd name="connsiteY19" fmla="*/ 328922 h 1665172"/>
              <a:gd name="connsiteX20" fmla="*/ 969 w 1100379"/>
              <a:gd name="connsiteY20" fmla="*/ 1751 h 166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00379" h="1665172">
                <a:moveTo>
                  <a:pt x="969" y="1751"/>
                </a:moveTo>
                <a:cubicBezTo>
                  <a:pt x="-15110" y="-19921"/>
                  <a:pt x="173642" y="166035"/>
                  <a:pt x="214888" y="198892"/>
                </a:cubicBezTo>
                <a:cubicBezTo>
                  <a:pt x="256134" y="231749"/>
                  <a:pt x="242851" y="192600"/>
                  <a:pt x="248444" y="198892"/>
                </a:cubicBezTo>
                <a:cubicBezTo>
                  <a:pt x="254037" y="205184"/>
                  <a:pt x="243550" y="229652"/>
                  <a:pt x="248444" y="236643"/>
                </a:cubicBezTo>
                <a:cubicBezTo>
                  <a:pt x="253338" y="243634"/>
                  <a:pt x="275709" y="234545"/>
                  <a:pt x="277806" y="240837"/>
                </a:cubicBezTo>
                <a:cubicBezTo>
                  <a:pt x="279903" y="247129"/>
                  <a:pt x="256834" y="267402"/>
                  <a:pt x="261028" y="274393"/>
                </a:cubicBezTo>
                <a:cubicBezTo>
                  <a:pt x="265222" y="281384"/>
                  <a:pt x="295982" y="272995"/>
                  <a:pt x="302973" y="282782"/>
                </a:cubicBezTo>
                <a:cubicBezTo>
                  <a:pt x="309964" y="292569"/>
                  <a:pt x="294584" y="321231"/>
                  <a:pt x="302973" y="333116"/>
                </a:cubicBezTo>
                <a:cubicBezTo>
                  <a:pt x="311362" y="345001"/>
                  <a:pt x="339325" y="344302"/>
                  <a:pt x="353307" y="354089"/>
                </a:cubicBezTo>
                <a:cubicBezTo>
                  <a:pt x="367289" y="363876"/>
                  <a:pt x="373581" y="365973"/>
                  <a:pt x="386863" y="391839"/>
                </a:cubicBezTo>
                <a:cubicBezTo>
                  <a:pt x="400146" y="417705"/>
                  <a:pt x="410631" y="479924"/>
                  <a:pt x="433002" y="509285"/>
                </a:cubicBezTo>
                <a:cubicBezTo>
                  <a:pt x="455373" y="538646"/>
                  <a:pt x="504309" y="539346"/>
                  <a:pt x="521087" y="568008"/>
                </a:cubicBezTo>
                <a:cubicBezTo>
                  <a:pt x="537865" y="596670"/>
                  <a:pt x="521786" y="652597"/>
                  <a:pt x="533670" y="681259"/>
                </a:cubicBezTo>
                <a:cubicBezTo>
                  <a:pt x="545554" y="709921"/>
                  <a:pt x="519688" y="619740"/>
                  <a:pt x="592393" y="739982"/>
                </a:cubicBezTo>
                <a:cubicBezTo>
                  <a:pt x="665098" y="860224"/>
                  <a:pt x="885309" y="1249614"/>
                  <a:pt x="969898" y="1402713"/>
                </a:cubicBezTo>
                <a:cubicBezTo>
                  <a:pt x="1054487" y="1555812"/>
                  <a:pt x="1093635" y="1632012"/>
                  <a:pt x="1099927" y="1658577"/>
                </a:cubicBezTo>
                <a:cubicBezTo>
                  <a:pt x="1106219" y="1685142"/>
                  <a:pt x="1045398" y="1627118"/>
                  <a:pt x="1007648" y="1562103"/>
                </a:cubicBezTo>
                <a:cubicBezTo>
                  <a:pt x="969898" y="1497088"/>
                  <a:pt x="966402" y="1435570"/>
                  <a:pt x="873424" y="1268489"/>
                </a:cubicBezTo>
                <a:cubicBezTo>
                  <a:pt x="780446" y="1101408"/>
                  <a:pt x="449780" y="559619"/>
                  <a:pt x="449780" y="559619"/>
                </a:cubicBezTo>
                <a:cubicBezTo>
                  <a:pt x="356103" y="403025"/>
                  <a:pt x="379872" y="419104"/>
                  <a:pt x="311362" y="328922"/>
                </a:cubicBezTo>
                <a:cubicBezTo>
                  <a:pt x="242852" y="238740"/>
                  <a:pt x="17048" y="23423"/>
                  <a:pt x="969" y="1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9" name="フリーフォーム 2328">
            <a:extLst>
              <a:ext uri="{FF2B5EF4-FFF2-40B4-BE49-F238E27FC236}">
                <a16:creationId xmlns:a16="http://schemas.microsoft.com/office/drawing/2014/main" id="{6BE9AE49-62FD-E5B8-19E7-B75710A3DCBD}"/>
              </a:ext>
            </a:extLst>
          </p:cNvPr>
          <p:cNvSpPr/>
          <p:nvPr/>
        </p:nvSpPr>
        <p:spPr>
          <a:xfrm>
            <a:off x="2724746" y="8468315"/>
            <a:ext cx="348486" cy="156170"/>
          </a:xfrm>
          <a:custGeom>
            <a:avLst/>
            <a:gdLst>
              <a:gd name="connsiteX0" fmla="*/ 1676 w 348486"/>
              <a:gd name="connsiteY0" fmla="*/ 371 h 156170"/>
              <a:gd name="connsiteX1" fmla="*/ 341430 w 348486"/>
              <a:gd name="connsiteY1" fmla="*/ 151373 h 156170"/>
              <a:gd name="connsiteX2" fmla="*/ 215595 w 348486"/>
              <a:gd name="connsiteY2" fmla="*/ 109428 h 156170"/>
              <a:gd name="connsiteX3" fmla="*/ 1676 w 348486"/>
              <a:gd name="connsiteY3" fmla="*/ 371 h 15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6" h="156170">
                <a:moveTo>
                  <a:pt x="1676" y="371"/>
                </a:moveTo>
                <a:cubicBezTo>
                  <a:pt x="22648" y="7362"/>
                  <a:pt x="305777" y="133197"/>
                  <a:pt x="341430" y="151373"/>
                </a:cubicBezTo>
                <a:cubicBezTo>
                  <a:pt x="377083" y="169549"/>
                  <a:pt x="268725" y="131799"/>
                  <a:pt x="215595" y="109428"/>
                </a:cubicBezTo>
                <a:cubicBezTo>
                  <a:pt x="162465" y="87057"/>
                  <a:pt x="-19296" y="-6620"/>
                  <a:pt x="1676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0" name="フリーフォーム 2329">
            <a:extLst>
              <a:ext uri="{FF2B5EF4-FFF2-40B4-BE49-F238E27FC236}">
                <a16:creationId xmlns:a16="http://schemas.microsoft.com/office/drawing/2014/main" id="{30DBAD61-7335-E05B-800A-A8ED8F26D58A}"/>
              </a:ext>
            </a:extLst>
          </p:cNvPr>
          <p:cNvSpPr/>
          <p:nvPr/>
        </p:nvSpPr>
        <p:spPr>
          <a:xfrm>
            <a:off x="3064294" y="8501385"/>
            <a:ext cx="236848" cy="495875"/>
          </a:xfrm>
          <a:custGeom>
            <a:avLst/>
            <a:gdLst>
              <a:gd name="connsiteX0" fmla="*/ 10271 w 236848"/>
              <a:gd name="connsiteY0" fmla="*/ 857 h 495875"/>
              <a:gd name="connsiteX1" fmla="*/ 18660 w 236848"/>
              <a:gd name="connsiteY1" fmla="*/ 118303 h 495875"/>
              <a:gd name="connsiteX2" fmla="*/ 102550 w 236848"/>
              <a:gd name="connsiteY2" fmla="*/ 307055 h 495875"/>
              <a:gd name="connsiteX3" fmla="*/ 43827 w 236848"/>
              <a:gd name="connsiteY3" fmla="*/ 206387 h 495875"/>
              <a:gd name="connsiteX4" fmla="*/ 236774 w 236848"/>
              <a:gd name="connsiteY4" fmla="*/ 495808 h 495875"/>
              <a:gd name="connsiteX5" fmla="*/ 18660 w 236848"/>
              <a:gd name="connsiteY5" fmla="*/ 177026 h 495875"/>
              <a:gd name="connsiteX6" fmla="*/ 10271 w 236848"/>
              <a:gd name="connsiteY6" fmla="*/ 857 h 49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848" h="495875">
                <a:moveTo>
                  <a:pt x="10271" y="857"/>
                </a:moveTo>
                <a:cubicBezTo>
                  <a:pt x="10271" y="-8930"/>
                  <a:pt x="3280" y="67270"/>
                  <a:pt x="18660" y="118303"/>
                </a:cubicBezTo>
                <a:cubicBezTo>
                  <a:pt x="34040" y="169336"/>
                  <a:pt x="98356" y="292374"/>
                  <a:pt x="102550" y="307055"/>
                </a:cubicBezTo>
                <a:cubicBezTo>
                  <a:pt x="106744" y="321736"/>
                  <a:pt x="21456" y="174928"/>
                  <a:pt x="43827" y="206387"/>
                </a:cubicBezTo>
                <a:cubicBezTo>
                  <a:pt x="66198" y="237846"/>
                  <a:pt x="240968" y="500701"/>
                  <a:pt x="236774" y="495808"/>
                </a:cubicBezTo>
                <a:cubicBezTo>
                  <a:pt x="232580" y="490915"/>
                  <a:pt x="55012" y="253925"/>
                  <a:pt x="18660" y="177026"/>
                </a:cubicBezTo>
                <a:cubicBezTo>
                  <a:pt x="-17692" y="100127"/>
                  <a:pt x="10271" y="10644"/>
                  <a:pt x="10271" y="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1" name="フリーフォーム 2330">
            <a:extLst>
              <a:ext uri="{FF2B5EF4-FFF2-40B4-BE49-F238E27FC236}">
                <a16:creationId xmlns:a16="http://schemas.microsoft.com/office/drawing/2014/main" id="{7EBA0CD6-6E59-C745-5A22-034671301188}"/>
              </a:ext>
            </a:extLst>
          </p:cNvPr>
          <p:cNvSpPr/>
          <p:nvPr/>
        </p:nvSpPr>
        <p:spPr>
          <a:xfrm>
            <a:off x="3670163" y="9248685"/>
            <a:ext cx="604128" cy="646380"/>
          </a:xfrm>
          <a:custGeom>
            <a:avLst/>
            <a:gdLst>
              <a:gd name="connsiteX0" fmla="*/ 20 w 604128"/>
              <a:gd name="connsiteY0" fmla="*/ 177 h 646380"/>
              <a:gd name="connsiteX1" fmla="*/ 360747 w 604128"/>
              <a:gd name="connsiteY1" fmla="*/ 293792 h 646380"/>
              <a:gd name="connsiteX2" fmla="*/ 604028 w 604128"/>
              <a:gd name="connsiteY2" fmla="*/ 646130 h 646380"/>
              <a:gd name="connsiteX3" fmla="*/ 390109 w 604128"/>
              <a:gd name="connsiteY3" fmla="*/ 348321 h 646380"/>
              <a:gd name="connsiteX4" fmla="*/ 343969 w 604128"/>
              <a:gd name="connsiteY4" fmla="*/ 251847 h 646380"/>
              <a:gd name="connsiteX5" fmla="*/ 20 w 604128"/>
              <a:gd name="connsiteY5" fmla="*/ 177 h 64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128" h="646380">
                <a:moveTo>
                  <a:pt x="20" y="177"/>
                </a:moveTo>
                <a:cubicBezTo>
                  <a:pt x="2816" y="7168"/>
                  <a:pt x="260079" y="186133"/>
                  <a:pt x="360747" y="293792"/>
                </a:cubicBezTo>
                <a:cubicBezTo>
                  <a:pt x="461415" y="401451"/>
                  <a:pt x="599134" y="637042"/>
                  <a:pt x="604028" y="646130"/>
                </a:cubicBezTo>
                <a:cubicBezTo>
                  <a:pt x="608922" y="655218"/>
                  <a:pt x="433452" y="414035"/>
                  <a:pt x="390109" y="348321"/>
                </a:cubicBezTo>
                <a:cubicBezTo>
                  <a:pt x="346766" y="282607"/>
                  <a:pt x="403391" y="308473"/>
                  <a:pt x="343969" y="251847"/>
                </a:cubicBezTo>
                <a:cubicBezTo>
                  <a:pt x="284547" y="195221"/>
                  <a:pt x="-2776" y="-6814"/>
                  <a:pt x="20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2" name="フリーフォーム 2331">
            <a:extLst>
              <a:ext uri="{FF2B5EF4-FFF2-40B4-BE49-F238E27FC236}">
                <a16:creationId xmlns:a16="http://schemas.microsoft.com/office/drawing/2014/main" id="{0498E0FA-CCBC-8EC0-7869-362DAF4E9CB6}"/>
              </a:ext>
            </a:extLst>
          </p:cNvPr>
          <p:cNvSpPr/>
          <p:nvPr/>
        </p:nvSpPr>
        <p:spPr>
          <a:xfrm>
            <a:off x="3602412" y="9198397"/>
            <a:ext cx="452582" cy="298088"/>
          </a:xfrm>
          <a:custGeom>
            <a:avLst/>
            <a:gdLst>
              <a:gd name="connsiteX0" fmla="*/ 660 w 452582"/>
              <a:gd name="connsiteY0" fmla="*/ 131 h 298088"/>
              <a:gd name="connsiteX1" fmla="*/ 273302 w 452582"/>
              <a:gd name="connsiteY1" fmla="*/ 142744 h 298088"/>
              <a:gd name="connsiteX2" fmla="*/ 449471 w 452582"/>
              <a:gd name="connsiteY2" fmla="*/ 297941 h 298088"/>
              <a:gd name="connsiteX3" fmla="*/ 357192 w 452582"/>
              <a:gd name="connsiteY3" fmla="*/ 167911 h 298088"/>
              <a:gd name="connsiteX4" fmla="*/ 660 w 452582"/>
              <a:gd name="connsiteY4" fmla="*/ 131 h 29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582" h="298088">
                <a:moveTo>
                  <a:pt x="660" y="131"/>
                </a:moveTo>
                <a:cubicBezTo>
                  <a:pt x="-13322" y="-4063"/>
                  <a:pt x="198500" y="93109"/>
                  <a:pt x="273302" y="142744"/>
                </a:cubicBezTo>
                <a:cubicBezTo>
                  <a:pt x="348104" y="192379"/>
                  <a:pt x="435489" y="293747"/>
                  <a:pt x="449471" y="297941"/>
                </a:cubicBezTo>
                <a:cubicBezTo>
                  <a:pt x="463453" y="302135"/>
                  <a:pt x="429897" y="216148"/>
                  <a:pt x="357192" y="167911"/>
                </a:cubicBezTo>
                <a:cubicBezTo>
                  <a:pt x="284487" y="119674"/>
                  <a:pt x="14642" y="4325"/>
                  <a:pt x="66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3" name="フリーフォーム 2332">
            <a:extLst>
              <a:ext uri="{FF2B5EF4-FFF2-40B4-BE49-F238E27FC236}">
                <a16:creationId xmlns:a16="http://schemas.microsoft.com/office/drawing/2014/main" id="{4B2EBFE9-E3D3-BD3E-A971-B3B8267685F1}"/>
              </a:ext>
            </a:extLst>
          </p:cNvPr>
          <p:cNvSpPr/>
          <p:nvPr/>
        </p:nvSpPr>
        <p:spPr>
          <a:xfrm>
            <a:off x="4324367" y="9944318"/>
            <a:ext cx="738614" cy="1238969"/>
          </a:xfrm>
          <a:custGeom>
            <a:avLst/>
            <a:gdLst>
              <a:gd name="connsiteX0" fmla="*/ 158 w 738614"/>
              <a:gd name="connsiteY0" fmla="*/ 831 h 1238969"/>
              <a:gd name="connsiteX1" fmla="*/ 432191 w 738614"/>
              <a:gd name="connsiteY1" fmla="*/ 663561 h 1238969"/>
              <a:gd name="connsiteX2" fmla="*/ 738389 w 738614"/>
              <a:gd name="connsiteY2" fmla="*/ 1238207 h 1238969"/>
              <a:gd name="connsiteX3" fmla="*/ 386051 w 738614"/>
              <a:gd name="connsiteY3" fmla="*/ 541921 h 1238969"/>
              <a:gd name="connsiteX4" fmla="*/ 158 w 738614"/>
              <a:gd name="connsiteY4" fmla="*/ 831 h 123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614" h="1238969">
                <a:moveTo>
                  <a:pt x="158" y="831"/>
                </a:moveTo>
                <a:cubicBezTo>
                  <a:pt x="7848" y="21104"/>
                  <a:pt x="309153" y="457332"/>
                  <a:pt x="432191" y="663561"/>
                </a:cubicBezTo>
                <a:cubicBezTo>
                  <a:pt x="555230" y="869790"/>
                  <a:pt x="746079" y="1258480"/>
                  <a:pt x="738389" y="1238207"/>
                </a:cubicBezTo>
                <a:cubicBezTo>
                  <a:pt x="730699" y="1217934"/>
                  <a:pt x="506293" y="748150"/>
                  <a:pt x="386051" y="541921"/>
                </a:cubicBezTo>
                <a:cubicBezTo>
                  <a:pt x="265809" y="335692"/>
                  <a:pt x="-7532" y="-19442"/>
                  <a:pt x="158" y="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4" name="フリーフォーム 2333">
            <a:extLst>
              <a:ext uri="{FF2B5EF4-FFF2-40B4-BE49-F238E27FC236}">
                <a16:creationId xmlns:a16="http://schemas.microsoft.com/office/drawing/2014/main" id="{1CC37384-D0E9-3F8B-3307-C25ACA40BD24}"/>
              </a:ext>
            </a:extLst>
          </p:cNvPr>
          <p:cNvSpPr/>
          <p:nvPr/>
        </p:nvSpPr>
        <p:spPr>
          <a:xfrm>
            <a:off x="4454406" y="10247079"/>
            <a:ext cx="567675" cy="1179353"/>
          </a:xfrm>
          <a:custGeom>
            <a:avLst/>
            <a:gdLst>
              <a:gd name="connsiteX0" fmla="*/ 148 w 567675"/>
              <a:gd name="connsiteY0" fmla="*/ 73 h 1179353"/>
              <a:gd name="connsiteX1" fmla="*/ 415403 w 567675"/>
              <a:gd name="connsiteY1" fmla="*/ 704749 h 1179353"/>
              <a:gd name="connsiteX2" fmla="*/ 562211 w 567675"/>
              <a:gd name="connsiteY2" fmla="*/ 1157754 h 1179353"/>
              <a:gd name="connsiteX3" fmla="*/ 520266 w 567675"/>
              <a:gd name="connsiteY3" fmla="*/ 1061281 h 1179353"/>
              <a:gd name="connsiteX4" fmla="*/ 369264 w 567675"/>
              <a:gd name="connsiteY4" fmla="*/ 662804 h 1179353"/>
              <a:gd name="connsiteX5" fmla="*/ 148 w 567675"/>
              <a:gd name="connsiteY5" fmla="*/ 73 h 117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675" h="1179353">
                <a:moveTo>
                  <a:pt x="148" y="73"/>
                </a:moveTo>
                <a:cubicBezTo>
                  <a:pt x="7838" y="7064"/>
                  <a:pt x="321726" y="511802"/>
                  <a:pt x="415403" y="704749"/>
                </a:cubicBezTo>
                <a:cubicBezTo>
                  <a:pt x="509080" y="897696"/>
                  <a:pt x="544734" y="1098332"/>
                  <a:pt x="562211" y="1157754"/>
                </a:cubicBezTo>
                <a:cubicBezTo>
                  <a:pt x="579688" y="1217176"/>
                  <a:pt x="552424" y="1143773"/>
                  <a:pt x="520266" y="1061281"/>
                </a:cubicBezTo>
                <a:cubicBezTo>
                  <a:pt x="488108" y="978789"/>
                  <a:pt x="452455" y="841070"/>
                  <a:pt x="369264" y="662804"/>
                </a:cubicBezTo>
                <a:cubicBezTo>
                  <a:pt x="286073" y="484538"/>
                  <a:pt x="-7542" y="-6918"/>
                  <a:pt x="148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5" name="フリーフォーム 2334">
            <a:extLst>
              <a:ext uri="{FF2B5EF4-FFF2-40B4-BE49-F238E27FC236}">
                <a16:creationId xmlns:a16="http://schemas.microsoft.com/office/drawing/2014/main" id="{9E7B3C68-CD3F-0A39-87E2-56D4F7E486EF}"/>
              </a:ext>
            </a:extLst>
          </p:cNvPr>
          <p:cNvSpPr/>
          <p:nvPr/>
        </p:nvSpPr>
        <p:spPr>
          <a:xfrm>
            <a:off x="5032526" y="11147940"/>
            <a:ext cx="89837" cy="245947"/>
          </a:xfrm>
          <a:custGeom>
            <a:avLst/>
            <a:gdLst>
              <a:gd name="connsiteX0" fmla="*/ 88953 w 89837"/>
              <a:gd name="connsiteY0" fmla="*/ 1029 h 245947"/>
              <a:gd name="connsiteX1" fmla="*/ 5063 w 89837"/>
              <a:gd name="connsiteY1" fmla="*/ 206559 h 245947"/>
              <a:gd name="connsiteX2" fmla="*/ 13452 w 89837"/>
              <a:gd name="connsiteY2" fmla="*/ 240115 h 245947"/>
              <a:gd name="connsiteX3" fmla="*/ 47008 w 89837"/>
              <a:gd name="connsiteY3" fmla="*/ 131058 h 245947"/>
              <a:gd name="connsiteX4" fmla="*/ 88953 w 89837"/>
              <a:gd name="connsiteY4" fmla="*/ 1029 h 24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7" h="245947">
                <a:moveTo>
                  <a:pt x="88953" y="1029"/>
                </a:moveTo>
                <a:cubicBezTo>
                  <a:pt x="81962" y="13613"/>
                  <a:pt x="17646" y="166711"/>
                  <a:pt x="5063" y="206559"/>
                </a:cubicBezTo>
                <a:cubicBezTo>
                  <a:pt x="-7520" y="246407"/>
                  <a:pt x="6461" y="252699"/>
                  <a:pt x="13452" y="240115"/>
                </a:cubicBezTo>
                <a:cubicBezTo>
                  <a:pt x="20443" y="227532"/>
                  <a:pt x="34424" y="167410"/>
                  <a:pt x="47008" y="131058"/>
                </a:cubicBezTo>
                <a:cubicBezTo>
                  <a:pt x="59592" y="94706"/>
                  <a:pt x="95944" y="-11555"/>
                  <a:pt x="88953" y="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6" name="フリーフォーム 2335">
            <a:extLst>
              <a:ext uri="{FF2B5EF4-FFF2-40B4-BE49-F238E27FC236}">
                <a16:creationId xmlns:a16="http://schemas.microsoft.com/office/drawing/2014/main" id="{87905C1C-8B2E-9A65-C16A-C58811CF3A89}"/>
              </a:ext>
            </a:extLst>
          </p:cNvPr>
          <p:cNvSpPr/>
          <p:nvPr/>
        </p:nvSpPr>
        <p:spPr>
          <a:xfrm>
            <a:off x="5124394" y="11140579"/>
            <a:ext cx="77011" cy="385908"/>
          </a:xfrm>
          <a:custGeom>
            <a:avLst/>
            <a:gdLst>
              <a:gd name="connsiteX0" fmla="*/ 1279 w 77011"/>
              <a:gd name="connsiteY0" fmla="*/ 1 h 385908"/>
              <a:gd name="connsiteX1" fmla="*/ 13863 w 77011"/>
              <a:gd name="connsiteY1" fmla="*/ 297810 h 385908"/>
              <a:gd name="connsiteX2" fmla="*/ 76780 w 77011"/>
              <a:gd name="connsiteY2" fmla="*/ 385894 h 385908"/>
              <a:gd name="connsiteX3" fmla="*/ 34835 w 77011"/>
              <a:gd name="connsiteY3" fmla="*/ 302004 h 385908"/>
              <a:gd name="connsiteX4" fmla="*/ 1279 w 77011"/>
              <a:gd name="connsiteY4" fmla="*/ 1 h 38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011" h="385908">
                <a:moveTo>
                  <a:pt x="1279" y="1"/>
                </a:moveTo>
                <a:cubicBezTo>
                  <a:pt x="-2216" y="-698"/>
                  <a:pt x="1280" y="233495"/>
                  <a:pt x="13863" y="297810"/>
                </a:cubicBezTo>
                <a:cubicBezTo>
                  <a:pt x="26447" y="362126"/>
                  <a:pt x="73285" y="385195"/>
                  <a:pt x="76780" y="385894"/>
                </a:cubicBezTo>
                <a:cubicBezTo>
                  <a:pt x="80275" y="386593"/>
                  <a:pt x="43224" y="362125"/>
                  <a:pt x="34835" y="302004"/>
                </a:cubicBezTo>
                <a:cubicBezTo>
                  <a:pt x="26446" y="241883"/>
                  <a:pt x="4774" y="700"/>
                  <a:pt x="127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7" name="フリーフォーム 2336">
            <a:extLst>
              <a:ext uri="{FF2B5EF4-FFF2-40B4-BE49-F238E27FC236}">
                <a16:creationId xmlns:a16="http://schemas.microsoft.com/office/drawing/2014/main" id="{2B3C98BC-4228-99F0-4686-803A0A58FCD7}"/>
              </a:ext>
            </a:extLst>
          </p:cNvPr>
          <p:cNvSpPr/>
          <p:nvPr/>
        </p:nvSpPr>
        <p:spPr>
          <a:xfrm>
            <a:off x="5125660" y="11143906"/>
            <a:ext cx="140661" cy="383350"/>
          </a:xfrm>
          <a:custGeom>
            <a:avLst/>
            <a:gdLst>
              <a:gd name="connsiteX0" fmla="*/ 13 w 140661"/>
              <a:gd name="connsiteY0" fmla="*/ 13452 h 383350"/>
              <a:gd name="connsiteX1" fmla="*/ 125848 w 140661"/>
              <a:gd name="connsiteY1" fmla="*/ 5063 h 383350"/>
              <a:gd name="connsiteX2" fmla="*/ 130043 w 140661"/>
              <a:gd name="connsiteY2" fmla="*/ 88953 h 383350"/>
              <a:gd name="connsiteX3" fmla="*/ 109070 w 140661"/>
              <a:gd name="connsiteY3" fmla="*/ 302872 h 383350"/>
              <a:gd name="connsiteX4" fmla="*/ 88098 w 140661"/>
              <a:gd name="connsiteY4" fmla="*/ 382567 h 383350"/>
              <a:gd name="connsiteX5" fmla="*/ 125848 w 140661"/>
              <a:gd name="connsiteY5" fmla="*/ 323844 h 383350"/>
              <a:gd name="connsiteX6" fmla="*/ 134237 w 140661"/>
              <a:gd name="connsiteY6" fmla="*/ 47008 h 383350"/>
              <a:gd name="connsiteX7" fmla="*/ 13 w 140661"/>
              <a:gd name="connsiteY7" fmla="*/ 13452 h 38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661" h="383350">
                <a:moveTo>
                  <a:pt x="13" y="13452"/>
                </a:moveTo>
                <a:cubicBezTo>
                  <a:pt x="-1385" y="6461"/>
                  <a:pt x="104176" y="-7520"/>
                  <a:pt x="125848" y="5063"/>
                </a:cubicBezTo>
                <a:cubicBezTo>
                  <a:pt x="147520" y="17646"/>
                  <a:pt x="132839" y="39318"/>
                  <a:pt x="130043" y="88953"/>
                </a:cubicBezTo>
                <a:cubicBezTo>
                  <a:pt x="127247" y="138588"/>
                  <a:pt x="116061" y="253936"/>
                  <a:pt x="109070" y="302872"/>
                </a:cubicBezTo>
                <a:cubicBezTo>
                  <a:pt x="102079" y="351808"/>
                  <a:pt x="85302" y="379072"/>
                  <a:pt x="88098" y="382567"/>
                </a:cubicBezTo>
                <a:cubicBezTo>
                  <a:pt x="90894" y="386062"/>
                  <a:pt x="118158" y="379771"/>
                  <a:pt x="125848" y="323844"/>
                </a:cubicBezTo>
                <a:cubicBezTo>
                  <a:pt x="133538" y="267917"/>
                  <a:pt x="149617" y="98041"/>
                  <a:pt x="134237" y="47008"/>
                </a:cubicBezTo>
                <a:cubicBezTo>
                  <a:pt x="118857" y="-4025"/>
                  <a:pt x="1411" y="20443"/>
                  <a:pt x="13" y="13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8" name="フリーフォーム 2337">
            <a:extLst>
              <a:ext uri="{FF2B5EF4-FFF2-40B4-BE49-F238E27FC236}">
                <a16:creationId xmlns:a16="http://schemas.microsoft.com/office/drawing/2014/main" id="{5EC828A1-5607-7614-BEB7-2FA143D89761}"/>
              </a:ext>
            </a:extLst>
          </p:cNvPr>
          <p:cNvSpPr/>
          <p:nvPr/>
        </p:nvSpPr>
        <p:spPr>
          <a:xfrm>
            <a:off x="5090635" y="11331211"/>
            <a:ext cx="44909" cy="511004"/>
          </a:xfrm>
          <a:custGeom>
            <a:avLst/>
            <a:gdLst>
              <a:gd name="connsiteX0" fmla="*/ 43427 w 44909"/>
              <a:gd name="connsiteY0" fmla="*/ 6510 h 511004"/>
              <a:gd name="connsiteX1" fmla="*/ 1482 w 44909"/>
              <a:gd name="connsiteY1" fmla="*/ 199457 h 511004"/>
              <a:gd name="connsiteX2" fmla="*/ 9871 w 44909"/>
              <a:gd name="connsiteY2" fmla="*/ 509850 h 511004"/>
              <a:gd name="connsiteX3" fmla="*/ 14066 w 44909"/>
              <a:gd name="connsiteY3" fmla="*/ 295930 h 511004"/>
              <a:gd name="connsiteX4" fmla="*/ 35038 w 44909"/>
              <a:gd name="connsiteY4" fmla="*/ 65233 h 511004"/>
              <a:gd name="connsiteX5" fmla="*/ 43427 w 44909"/>
              <a:gd name="connsiteY5" fmla="*/ 6510 h 51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09" h="511004">
                <a:moveTo>
                  <a:pt x="43427" y="6510"/>
                </a:moveTo>
                <a:cubicBezTo>
                  <a:pt x="37834" y="28881"/>
                  <a:pt x="7075" y="115567"/>
                  <a:pt x="1482" y="199457"/>
                </a:cubicBezTo>
                <a:cubicBezTo>
                  <a:pt x="-4111" y="283347"/>
                  <a:pt x="7774" y="493771"/>
                  <a:pt x="9871" y="509850"/>
                </a:cubicBezTo>
                <a:cubicBezTo>
                  <a:pt x="11968" y="525929"/>
                  <a:pt x="9872" y="370033"/>
                  <a:pt x="14066" y="295930"/>
                </a:cubicBezTo>
                <a:cubicBezTo>
                  <a:pt x="18260" y="221827"/>
                  <a:pt x="35038" y="65233"/>
                  <a:pt x="35038" y="65233"/>
                </a:cubicBezTo>
                <a:cubicBezTo>
                  <a:pt x="37135" y="23288"/>
                  <a:pt x="49020" y="-15861"/>
                  <a:pt x="43427" y="6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9" name="フリーフォーム 2338">
            <a:extLst>
              <a:ext uri="{FF2B5EF4-FFF2-40B4-BE49-F238E27FC236}">
                <a16:creationId xmlns:a16="http://schemas.microsoft.com/office/drawing/2014/main" id="{3F7DA67E-158B-227A-E53E-3258A4061D7F}"/>
              </a:ext>
            </a:extLst>
          </p:cNvPr>
          <p:cNvSpPr/>
          <p:nvPr/>
        </p:nvSpPr>
        <p:spPr>
          <a:xfrm>
            <a:off x="5234355" y="11341364"/>
            <a:ext cx="81218" cy="500209"/>
          </a:xfrm>
          <a:custGeom>
            <a:avLst/>
            <a:gdLst>
              <a:gd name="connsiteX0" fmla="*/ 80071 w 81218"/>
              <a:gd name="connsiteY0" fmla="*/ 552 h 500209"/>
              <a:gd name="connsiteX1" fmla="*/ 63293 w 81218"/>
              <a:gd name="connsiteY1" fmla="*/ 214471 h 500209"/>
              <a:gd name="connsiteX2" fmla="*/ 375 w 81218"/>
              <a:gd name="connsiteY2" fmla="*/ 499697 h 500209"/>
              <a:gd name="connsiteX3" fmla="*/ 38126 w 81218"/>
              <a:gd name="connsiteY3" fmla="*/ 277388 h 500209"/>
              <a:gd name="connsiteX4" fmla="*/ 80071 w 81218"/>
              <a:gd name="connsiteY4" fmla="*/ 552 h 50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18" h="500209">
                <a:moveTo>
                  <a:pt x="80071" y="552"/>
                </a:moveTo>
                <a:cubicBezTo>
                  <a:pt x="84265" y="-9934"/>
                  <a:pt x="76576" y="131280"/>
                  <a:pt x="63293" y="214471"/>
                </a:cubicBezTo>
                <a:cubicBezTo>
                  <a:pt x="50010" y="297662"/>
                  <a:pt x="4569" y="489211"/>
                  <a:pt x="375" y="499697"/>
                </a:cubicBezTo>
                <a:cubicBezTo>
                  <a:pt x="-3819" y="510183"/>
                  <a:pt x="28339" y="357084"/>
                  <a:pt x="38126" y="277388"/>
                </a:cubicBezTo>
                <a:cubicBezTo>
                  <a:pt x="47913" y="197692"/>
                  <a:pt x="75877" y="11038"/>
                  <a:pt x="80071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0" name="フリーフォーム 2339">
            <a:extLst>
              <a:ext uri="{FF2B5EF4-FFF2-40B4-BE49-F238E27FC236}">
                <a16:creationId xmlns:a16="http://schemas.microsoft.com/office/drawing/2014/main" id="{1DF4DF6D-AD0F-C484-23D5-EB0CAA5ABC1F}"/>
              </a:ext>
            </a:extLst>
          </p:cNvPr>
          <p:cNvSpPr/>
          <p:nvPr/>
        </p:nvSpPr>
        <p:spPr>
          <a:xfrm>
            <a:off x="5045463" y="11412497"/>
            <a:ext cx="17293" cy="421169"/>
          </a:xfrm>
          <a:custGeom>
            <a:avLst/>
            <a:gdLst>
              <a:gd name="connsiteX0" fmla="*/ 515 w 17293"/>
              <a:gd name="connsiteY0" fmla="*/ 725 h 421169"/>
              <a:gd name="connsiteX1" fmla="*/ 4709 w 17293"/>
              <a:gd name="connsiteY1" fmla="*/ 264978 h 421169"/>
              <a:gd name="connsiteX2" fmla="*/ 8904 w 17293"/>
              <a:gd name="connsiteY2" fmla="*/ 420175 h 421169"/>
              <a:gd name="connsiteX3" fmla="*/ 17293 w 17293"/>
              <a:gd name="connsiteY3" fmla="*/ 193672 h 421169"/>
              <a:gd name="connsiteX4" fmla="*/ 515 w 17293"/>
              <a:gd name="connsiteY4" fmla="*/ 725 h 42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93" h="421169">
                <a:moveTo>
                  <a:pt x="515" y="725"/>
                </a:moveTo>
                <a:cubicBezTo>
                  <a:pt x="-1582" y="12609"/>
                  <a:pt x="3311" y="195070"/>
                  <a:pt x="4709" y="264978"/>
                </a:cubicBezTo>
                <a:cubicBezTo>
                  <a:pt x="6107" y="334886"/>
                  <a:pt x="6807" y="432059"/>
                  <a:pt x="8904" y="420175"/>
                </a:cubicBezTo>
                <a:cubicBezTo>
                  <a:pt x="11001" y="408291"/>
                  <a:pt x="17293" y="261483"/>
                  <a:pt x="17293" y="193672"/>
                </a:cubicBezTo>
                <a:cubicBezTo>
                  <a:pt x="17293" y="125861"/>
                  <a:pt x="2612" y="-11159"/>
                  <a:pt x="515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1" name="フリーフォーム 2340">
            <a:extLst>
              <a:ext uri="{FF2B5EF4-FFF2-40B4-BE49-F238E27FC236}">
                <a16:creationId xmlns:a16="http://schemas.microsoft.com/office/drawing/2014/main" id="{8AAFA990-EBFC-D1CA-6DB8-65F2048ADF6F}"/>
              </a:ext>
            </a:extLst>
          </p:cNvPr>
          <p:cNvSpPr/>
          <p:nvPr/>
        </p:nvSpPr>
        <p:spPr>
          <a:xfrm>
            <a:off x="5274914" y="9768865"/>
            <a:ext cx="1029126" cy="1436106"/>
          </a:xfrm>
          <a:custGeom>
            <a:avLst/>
            <a:gdLst>
              <a:gd name="connsiteX0" fmla="*/ 1021024 w 1029126"/>
              <a:gd name="connsiteY0" fmla="*/ 4309 h 1436106"/>
              <a:gd name="connsiteX1" fmla="*/ 672880 w 1029126"/>
              <a:gd name="connsiteY1" fmla="*/ 381814 h 1436106"/>
              <a:gd name="connsiteX2" fmla="*/ 735798 w 1029126"/>
              <a:gd name="connsiteY2" fmla="*/ 344063 h 1436106"/>
              <a:gd name="connsiteX3" fmla="*/ 463156 w 1029126"/>
              <a:gd name="connsiteY3" fmla="*/ 700596 h 1436106"/>
              <a:gd name="connsiteX4" fmla="*/ 500906 w 1029126"/>
              <a:gd name="connsiteY4" fmla="*/ 641873 h 1436106"/>
              <a:gd name="connsiteX5" fmla="*/ 232458 w 1029126"/>
              <a:gd name="connsiteY5" fmla="*/ 1010988 h 1436106"/>
              <a:gd name="connsiteX6" fmla="*/ 333126 w 1029126"/>
              <a:gd name="connsiteY6" fmla="*/ 910320 h 1436106"/>
              <a:gd name="connsiteX7" fmla="*/ 203097 w 1029126"/>
              <a:gd name="connsiteY7" fmla="*/ 1090684 h 1436106"/>
              <a:gd name="connsiteX8" fmla="*/ 161152 w 1029126"/>
              <a:gd name="connsiteY8" fmla="*/ 1082295 h 1436106"/>
              <a:gd name="connsiteX9" fmla="*/ 177930 w 1029126"/>
              <a:gd name="connsiteY9" fmla="*/ 1153601 h 1436106"/>
              <a:gd name="connsiteX10" fmla="*/ 135985 w 1029126"/>
              <a:gd name="connsiteY10" fmla="*/ 1153601 h 1436106"/>
              <a:gd name="connsiteX11" fmla="*/ 148569 w 1029126"/>
              <a:gd name="connsiteY11" fmla="*/ 1195546 h 1436106"/>
              <a:gd name="connsiteX12" fmla="*/ 110818 w 1029126"/>
              <a:gd name="connsiteY12" fmla="*/ 1195546 h 1436106"/>
              <a:gd name="connsiteX13" fmla="*/ 18539 w 1029126"/>
              <a:gd name="connsiteY13" fmla="*/ 1417854 h 1436106"/>
              <a:gd name="connsiteX14" fmla="*/ 517684 w 1029126"/>
              <a:gd name="connsiteY14" fmla="*/ 650262 h 1436106"/>
              <a:gd name="connsiteX15" fmla="*/ 886800 w 1029126"/>
              <a:gd name="connsiteY15" fmla="*/ 205645 h 1436106"/>
              <a:gd name="connsiteX16" fmla="*/ 1021024 w 1029126"/>
              <a:gd name="connsiteY16" fmla="*/ 4309 h 143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9126" h="1436106">
                <a:moveTo>
                  <a:pt x="1021024" y="4309"/>
                </a:moveTo>
                <a:cubicBezTo>
                  <a:pt x="985371" y="33671"/>
                  <a:pt x="720418" y="325188"/>
                  <a:pt x="672880" y="381814"/>
                </a:cubicBezTo>
                <a:cubicBezTo>
                  <a:pt x="625342" y="438440"/>
                  <a:pt x="770752" y="290933"/>
                  <a:pt x="735798" y="344063"/>
                </a:cubicBezTo>
                <a:cubicBezTo>
                  <a:pt x="700844" y="397193"/>
                  <a:pt x="502305" y="650961"/>
                  <a:pt x="463156" y="700596"/>
                </a:cubicBezTo>
                <a:cubicBezTo>
                  <a:pt x="424007" y="750231"/>
                  <a:pt x="539356" y="590141"/>
                  <a:pt x="500906" y="641873"/>
                </a:cubicBezTo>
                <a:cubicBezTo>
                  <a:pt x="462456" y="693605"/>
                  <a:pt x="260421" y="966247"/>
                  <a:pt x="232458" y="1010988"/>
                </a:cubicBezTo>
                <a:cubicBezTo>
                  <a:pt x="204495" y="1055729"/>
                  <a:pt x="338020" y="897037"/>
                  <a:pt x="333126" y="910320"/>
                </a:cubicBezTo>
                <a:cubicBezTo>
                  <a:pt x="328232" y="923603"/>
                  <a:pt x="231759" y="1062022"/>
                  <a:pt x="203097" y="1090684"/>
                </a:cubicBezTo>
                <a:cubicBezTo>
                  <a:pt x="174435" y="1119347"/>
                  <a:pt x="165346" y="1071809"/>
                  <a:pt x="161152" y="1082295"/>
                </a:cubicBezTo>
                <a:cubicBezTo>
                  <a:pt x="156958" y="1092781"/>
                  <a:pt x="182124" y="1141717"/>
                  <a:pt x="177930" y="1153601"/>
                </a:cubicBezTo>
                <a:cubicBezTo>
                  <a:pt x="173736" y="1165485"/>
                  <a:pt x="140878" y="1146610"/>
                  <a:pt x="135985" y="1153601"/>
                </a:cubicBezTo>
                <a:cubicBezTo>
                  <a:pt x="131091" y="1160592"/>
                  <a:pt x="152763" y="1188555"/>
                  <a:pt x="148569" y="1195546"/>
                </a:cubicBezTo>
                <a:cubicBezTo>
                  <a:pt x="144375" y="1202537"/>
                  <a:pt x="132490" y="1158495"/>
                  <a:pt x="110818" y="1195546"/>
                </a:cubicBezTo>
                <a:cubicBezTo>
                  <a:pt x="89146" y="1232597"/>
                  <a:pt x="-49272" y="1508735"/>
                  <a:pt x="18539" y="1417854"/>
                </a:cubicBezTo>
                <a:cubicBezTo>
                  <a:pt x="86350" y="1326973"/>
                  <a:pt x="372974" y="852297"/>
                  <a:pt x="517684" y="650262"/>
                </a:cubicBezTo>
                <a:cubicBezTo>
                  <a:pt x="662394" y="448227"/>
                  <a:pt x="805706" y="309808"/>
                  <a:pt x="886800" y="205645"/>
                </a:cubicBezTo>
                <a:cubicBezTo>
                  <a:pt x="967894" y="101482"/>
                  <a:pt x="1056677" y="-25053"/>
                  <a:pt x="1021024" y="4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2" name="フリーフォーム 2341">
            <a:extLst>
              <a:ext uri="{FF2B5EF4-FFF2-40B4-BE49-F238E27FC236}">
                <a16:creationId xmlns:a16="http://schemas.microsoft.com/office/drawing/2014/main" id="{533BD392-1B26-1B3C-A6E0-605D66805AAB}"/>
              </a:ext>
            </a:extLst>
          </p:cNvPr>
          <p:cNvSpPr/>
          <p:nvPr/>
        </p:nvSpPr>
        <p:spPr>
          <a:xfrm>
            <a:off x="5347536" y="9746419"/>
            <a:ext cx="1048778" cy="1482175"/>
          </a:xfrm>
          <a:custGeom>
            <a:avLst/>
            <a:gdLst>
              <a:gd name="connsiteX0" fmla="*/ 1002930 w 1048778"/>
              <a:gd name="connsiteY0" fmla="*/ 68700 h 1482175"/>
              <a:gd name="connsiteX1" fmla="*/ 260504 w 1048778"/>
              <a:gd name="connsiteY1" fmla="*/ 1008267 h 1482175"/>
              <a:gd name="connsiteX2" fmla="*/ 4640 w 1048778"/>
              <a:gd name="connsiteY2" fmla="*/ 1478051 h 1482175"/>
              <a:gd name="connsiteX3" fmla="*/ 440868 w 1048778"/>
              <a:gd name="connsiteY3" fmla="*/ 760792 h 1482175"/>
              <a:gd name="connsiteX4" fmla="*/ 914846 w 1048778"/>
              <a:gd name="connsiteY4" fmla="*/ 144201 h 1482175"/>
              <a:gd name="connsiteX5" fmla="*/ 1002930 w 1048778"/>
              <a:gd name="connsiteY5" fmla="*/ 68700 h 148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778" h="1482175">
                <a:moveTo>
                  <a:pt x="1002930" y="68700"/>
                </a:moveTo>
                <a:cubicBezTo>
                  <a:pt x="893873" y="212711"/>
                  <a:pt x="426886" y="773375"/>
                  <a:pt x="260504" y="1008267"/>
                </a:cubicBezTo>
                <a:cubicBezTo>
                  <a:pt x="94122" y="1243159"/>
                  <a:pt x="-25421" y="1519297"/>
                  <a:pt x="4640" y="1478051"/>
                </a:cubicBezTo>
                <a:cubicBezTo>
                  <a:pt x="34701" y="1436805"/>
                  <a:pt x="289167" y="983100"/>
                  <a:pt x="440868" y="760792"/>
                </a:cubicBezTo>
                <a:cubicBezTo>
                  <a:pt x="592569" y="538484"/>
                  <a:pt x="826063" y="253258"/>
                  <a:pt x="914846" y="144201"/>
                </a:cubicBezTo>
                <a:cubicBezTo>
                  <a:pt x="1003629" y="35144"/>
                  <a:pt x="1111987" y="-75311"/>
                  <a:pt x="1002930" y="68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3" name="フリーフォーム 2342">
            <a:extLst>
              <a:ext uri="{FF2B5EF4-FFF2-40B4-BE49-F238E27FC236}">
                <a16:creationId xmlns:a16="http://schemas.microsoft.com/office/drawing/2014/main" id="{3F57593E-575F-63C9-025D-75D877D568D5}"/>
              </a:ext>
            </a:extLst>
          </p:cNvPr>
          <p:cNvSpPr/>
          <p:nvPr/>
        </p:nvSpPr>
        <p:spPr>
          <a:xfrm>
            <a:off x="6810731" y="10251299"/>
            <a:ext cx="705810" cy="440470"/>
          </a:xfrm>
          <a:custGeom>
            <a:avLst/>
            <a:gdLst>
              <a:gd name="connsiteX0" fmla="*/ 705805 w 705810"/>
              <a:gd name="connsiteY0" fmla="*/ 48 h 440470"/>
              <a:gd name="connsiteX1" fmla="*/ 336689 w 705810"/>
              <a:gd name="connsiteY1" fmla="*/ 197189 h 440470"/>
              <a:gd name="connsiteX2" fmla="*/ 114381 w 705810"/>
              <a:gd name="connsiteY2" fmla="*/ 323024 h 440470"/>
              <a:gd name="connsiteX3" fmla="*/ 131159 w 705810"/>
              <a:gd name="connsiteY3" fmla="*/ 360774 h 440470"/>
              <a:gd name="connsiteX4" fmla="*/ 194076 w 705810"/>
              <a:gd name="connsiteY4" fmla="*/ 440470 h 440470"/>
              <a:gd name="connsiteX5" fmla="*/ 93408 w 705810"/>
              <a:gd name="connsiteY5" fmla="*/ 360774 h 440470"/>
              <a:gd name="connsiteX6" fmla="*/ 9519 w 705810"/>
              <a:gd name="connsiteY6" fmla="*/ 390136 h 440470"/>
              <a:gd name="connsiteX7" fmla="*/ 328300 w 705810"/>
              <a:gd name="connsiteY7" fmla="*/ 180411 h 440470"/>
              <a:gd name="connsiteX8" fmla="*/ 705805 w 705810"/>
              <a:gd name="connsiteY8" fmla="*/ 48 h 44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5810" h="440470">
                <a:moveTo>
                  <a:pt x="705805" y="48"/>
                </a:moveTo>
                <a:cubicBezTo>
                  <a:pt x="707203" y="2844"/>
                  <a:pt x="435260" y="143360"/>
                  <a:pt x="336689" y="197189"/>
                </a:cubicBezTo>
                <a:cubicBezTo>
                  <a:pt x="238118" y="251018"/>
                  <a:pt x="148636" y="295760"/>
                  <a:pt x="114381" y="323024"/>
                </a:cubicBezTo>
                <a:cubicBezTo>
                  <a:pt x="80126" y="350288"/>
                  <a:pt x="117877" y="341200"/>
                  <a:pt x="131159" y="360774"/>
                </a:cubicBezTo>
                <a:cubicBezTo>
                  <a:pt x="144441" y="380348"/>
                  <a:pt x="200368" y="440470"/>
                  <a:pt x="194076" y="440470"/>
                </a:cubicBezTo>
                <a:cubicBezTo>
                  <a:pt x="187784" y="440470"/>
                  <a:pt x="124167" y="369163"/>
                  <a:pt x="93408" y="360774"/>
                </a:cubicBezTo>
                <a:cubicBezTo>
                  <a:pt x="62648" y="352385"/>
                  <a:pt x="-29630" y="420197"/>
                  <a:pt x="9519" y="390136"/>
                </a:cubicBezTo>
                <a:cubicBezTo>
                  <a:pt x="48668" y="360076"/>
                  <a:pt x="217146" y="244028"/>
                  <a:pt x="328300" y="180411"/>
                </a:cubicBezTo>
                <a:cubicBezTo>
                  <a:pt x="439454" y="116795"/>
                  <a:pt x="704407" y="-2748"/>
                  <a:pt x="705805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4" name="フリーフォーム 2343">
            <a:extLst>
              <a:ext uri="{FF2B5EF4-FFF2-40B4-BE49-F238E27FC236}">
                <a16:creationId xmlns:a16="http://schemas.microsoft.com/office/drawing/2014/main" id="{48780476-3380-4CE0-138E-4450FEE7343E}"/>
              </a:ext>
            </a:extLst>
          </p:cNvPr>
          <p:cNvSpPr/>
          <p:nvPr/>
        </p:nvSpPr>
        <p:spPr>
          <a:xfrm>
            <a:off x="6371186" y="9188723"/>
            <a:ext cx="1063860" cy="580266"/>
          </a:xfrm>
          <a:custGeom>
            <a:avLst/>
            <a:gdLst>
              <a:gd name="connsiteX0" fmla="*/ 1061460 w 1063860"/>
              <a:gd name="connsiteY0" fmla="*/ 1416 h 580266"/>
              <a:gd name="connsiteX1" fmla="*/ 491008 w 1063860"/>
              <a:gd name="connsiteY1" fmla="*/ 299226 h 580266"/>
              <a:gd name="connsiteX2" fmla="*/ 243533 w 1063860"/>
              <a:gd name="connsiteY2" fmla="*/ 387310 h 580266"/>
              <a:gd name="connsiteX3" fmla="*/ 253 w 1063860"/>
              <a:gd name="connsiteY3" fmla="*/ 580257 h 580266"/>
              <a:gd name="connsiteX4" fmla="*/ 289673 w 1063860"/>
              <a:gd name="connsiteY4" fmla="*/ 378921 h 580266"/>
              <a:gd name="connsiteX5" fmla="*/ 679761 w 1063860"/>
              <a:gd name="connsiteY5" fmla="*/ 194363 h 580266"/>
              <a:gd name="connsiteX6" fmla="*/ 1061460 w 1063860"/>
              <a:gd name="connsiteY6" fmla="*/ 1416 h 58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60" h="580266">
                <a:moveTo>
                  <a:pt x="1061460" y="1416"/>
                </a:moveTo>
                <a:cubicBezTo>
                  <a:pt x="1030001" y="18893"/>
                  <a:pt x="627329" y="234910"/>
                  <a:pt x="491008" y="299226"/>
                </a:cubicBezTo>
                <a:cubicBezTo>
                  <a:pt x="354687" y="363542"/>
                  <a:pt x="325325" y="340472"/>
                  <a:pt x="243533" y="387310"/>
                </a:cubicBezTo>
                <a:cubicBezTo>
                  <a:pt x="161741" y="434148"/>
                  <a:pt x="-7437" y="581655"/>
                  <a:pt x="253" y="580257"/>
                </a:cubicBezTo>
                <a:cubicBezTo>
                  <a:pt x="7943" y="578859"/>
                  <a:pt x="176422" y="443237"/>
                  <a:pt x="289673" y="378921"/>
                </a:cubicBezTo>
                <a:cubicBezTo>
                  <a:pt x="402924" y="314605"/>
                  <a:pt x="552528" y="255882"/>
                  <a:pt x="679761" y="194363"/>
                </a:cubicBezTo>
                <a:cubicBezTo>
                  <a:pt x="806994" y="132844"/>
                  <a:pt x="1092919" y="-16061"/>
                  <a:pt x="1061460" y="1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5" name="フリーフォーム 2344">
            <a:extLst>
              <a:ext uri="{FF2B5EF4-FFF2-40B4-BE49-F238E27FC236}">
                <a16:creationId xmlns:a16="http://schemas.microsoft.com/office/drawing/2014/main" id="{9132D11C-F4B9-CAD8-F00F-4DAD99BF5770}"/>
              </a:ext>
            </a:extLst>
          </p:cNvPr>
          <p:cNvSpPr/>
          <p:nvPr/>
        </p:nvSpPr>
        <p:spPr>
          <a:xfrm>
            <a:off x="6386357" y="9513591"/>
            <a:ext cx="424314" cy="336320"/>
          </a:xfrm>
          <a:custGeom>
            <a:avLst/>
            <a:gdLst>
              <a:gd name="connsiteX0" fmla="*/ 1860 w 424314"/>
              <a:gd name="connsiteY0" fmla="*/ 335084 h 336320"/>
              <a:gd name="connsiteX1" fmla="*/ 182223 w 424314"/>
              <a:gd name="connsiteY1" fmla="*/ 163110 h 336320"/>
              <a:gd name="connsiteX2" fmla="*/ 421309 w 424314"/>
              <a:gd name="connsiteY2" fmla="*/ 3719 h 336320"/>
              <a:gd name="connsiteX3" fmla="*/ 295474 w 424314"/>
              <a:gd name="connsiteY3" fmla="*/ 70831 h 336320"/>
              <a:gd name="connsiteX4" fmla="*/ 1860 w 424314"/>
              <a:gd name="connsiteY4" fmla="*/ 335084 h 3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314" h="336320">
                <a:moveTo>
                  <a:pt x="1860" y="335084"/>
                </a:moveTo>
                <a:cubicBezTo>
                  <a:pt x="-17015" y="350464"/>
                  <a:pt x="112315" y="218337"/>
                  <a:pt x="182223" y="163110"/>
                </a:cubicBezTo>
                <a:cubicBezTo>
                  <a:pt x="252131" y="107883"/>
                  <a:pt x="402434" y="19099"/>
                  <a:pt x="421309" y="3719"/>
                </a:cubicBezTo>
                <a:cubicBezTo>
                  <a:pt x="440184" y="-11661"/>
                  <a:pt x="366780" y="22594"/>
                  <a:pt x="295474" y="70831"/>
                </a:cubicBezTo>
                <a:cubicBezTo>
                  <a:pt x="224168" y="119068"/>
                  <a:pt x="20735" y="319704"/>
                  <a:pt x="1860" y="335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6" name="フリーフォーム 2345">
            <a:extLst>
              <a:ext uri="{FF2B5EF4-FFF2-40B4-BE49-F238E27FC236}">
                <a16:creationId xmlns:a16="http://schemas.microsoft.com/office/drawing/2014/main" id="{0F9A08B9-B9B4-A3C4-B715-ADB70FD0080C}"/>
              </a:ext>
            </a:extLst>
          </p:cNvPr>
          <p:cNvSpPr/>
          <p:nvPr/>
        </p:nvSpPr>
        <p:spPr>
          <a:xfrm>
            <a:off x="6618798" y="9739890"/>
            <a:ext cx="803786" cy="444838"/>
          </a:xfrm>
          <a:custGeom>
            <a:avLst/>
            <a:gdLst>
              <a:gd name="connsiteX0" fmla="*/ 116 w 803786"/>
              <a:gd name="connsiteY0" fmla="*/ 12312 h 444838"/>
              <a:gd name="connsiteX1" fmla="*/ 63033 w 803786"/>
              <a:gd name="connsiteY1" fmla="*/ 33284 h 444838"/>
              <a:gd name="connsiteX2" fmla="*/ 167896 w 803786"/>
              <a:gd name="connsiteY2" fmla="*/ 188481 h 444838"/>
              <a:gd name="connsiteX3" fmla="*/ 486677 w 803786"/>
              <a:gd name="connsiteY3" fmla="*/ 318510 h 444838"/>
              <a:gd name="connsiteX4" fmla="*/ 801264 w 803786"/>
              <a:gd name="connsiteY4" fmla="*/ 444345 h 444838"/>
              <a:gd name="connsiteX5" fmla="*/ 612512 w 803786"/>
              <a:gd name="connsiteY5" fmla="*/ 356260 h 444838"/>
              <a:gd name="connsiteX6" fmla="*/ 226619 w 803786"/>
              <a:gd name="connsiteY6" fmla="*/ 209453 h 444838"/>
              <a:gd name="connsiteX7" fmla="*/ 151118 w 803786"/>
              <a:gd name="connsiteY7" fmla="*/ 142341 h 444838"/>
              <a:gd name="connsiteX8" fmla="*/ 50450 w 803786"/>
              <a:gd name="connsiteY8" fmla="*/ 12312 h 444838"/>
              <a:gd name="connsiteX9" fmla="*/ 116 w 803786"/>
              <a:gd name="connsiteY9" fmla="*/ 12312 h 44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3786" h="444838">
                <a:moveTo>
                  <a:pt x="116" y="12312"/>
                </a:moveTo>
                <a:cubicBezTo>
                  <a:pt x="2213" y="15807"/>
                  <a:pt x="35070" y="3923"/>
                  <a:pt x="63033" y="33284"/>
                </a:cubicBezTo>
                <a:cubicBezTo>
                  <a:pt x="90996" y="62645"/>
                  <a:pt x="97289" y="140943"/>
                  <a:pt x="167896" y="188481"/>
                </a:cubicBezTo>
                <a:cubicBezTo>
                  <a:pt x="238503" y="236019"/>
                  <a:pt x="486677" y="318510"/>
                  <a:pt x="486677" y="318510"/>
                </a:cubicBezTo>
                <a:lnTo>
                  <a:pt x="801264" y="444345"/>
                </a:lnTo>
                <a:cubicBezTo>
                  <a:pt x="822237" y="450637"/>
                  <a:pt x="708286" y="395409"/>
                  <a:pt x="612512" y="356260"/>
                </a:cubicBezTo>
                <a:cubicBezTo>
                  <a:pt x="516738" y="317111"/>
                  <a:pt x="303518" y="245106"/>
                  <a:pt x="226619" y="209453"/>
                </a:cubicBezTo>
                <a:cubicBezTo>
                  <a:pt x="149720" y="173800"/>
                  <a:pt x="180480" y="175198"/>
                  <a:pt x="151118" y="142341"/>
                </a:cubicBezTo>
                <a:cubicBezTo>
                  <a:pt x="121757" y="109484"/>
                  <a:pt x="76316" y="38178"/>
                  <a:pt x="50450" y="12312"/>
                </a:cubicBezTo>
                <a:cubicBezTo>
                  <a:pt x="24584" y="-13554"/>
                  <a:pt x="-1981" y="8817"/>
                  <a:pt x="116" y="12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7" name="フリーフォーム 2346">
            <a:extLst>
              <a:ext uri="{FF2B5EF4-FFF2-40B4-BE49-F238E27FC236}">
                <a16:creationId xmlns:a16="http://schemas.microsoft.com/office/drawing/2014/main" id="{13C3DE46-7405-3BBB-7CC5-FA1E25792FF9}"/>
              </a:ext>
            </a:extLst>
          </p:cNvPr>
          <p:cNvSpPr/>
          <p:nvPr/>
        </p:nvSpPr>
        <p:spPr>
          <a:xfrm>
            <a:off x="6724344" y="9595012"/>
            <a:ext cx="853508" cy="631171"/>
          </a:xfrm>
          <a:custGeom>
            <a:avLst/>
            <a:gdLst>
              <a:gd name="connsiteX0" fmla="*/ 16210 w 853508"/>
              <a:gd name="connsiteY0" fmla="*/ 6188 h 631171"/>
              <a:gd name="connsiteX1" fmla="*/ 548911 w 853508"/>
              <a:gd name="connsiteY1" fmla="*/ 387887 h 631171"/>
              <a:gd name="connsiteX2" fmla="*/ 817359 w 853508"/>
              <a:gd name="connsiteY2" fmla="*/ 488555 h 631171"/>
              <a:gd name="connsiteX3" fmla="*/ 792192 w 853508"/>
              <a:gd name="connsiteY3" fmla="*/ 631168 h 631171"/>
              <a:gd name="connsiteX4" fmla="*/ 850915 w 853508"/>
              <a:gd name="connsiteY4" fmla="*/ 492749 h 631171"/>
              <a:gd name="connsiteX5" fmla="*/ 691524 w 853508"/>
              <a:gd name="connsiteY5" fmla="*/ 417249 h 631171"/>
              <a:gd name="connsiteX6" fmla="*/ 183990 w 853508"/>
              <a:gd name="connsiteY6" fmla="*/ 169773 h 631171"/>
              <a:gd name="connsiteX7" fmla="*/ 16210 w 853508"/>
              <a:gd name="connsiteY7" fmla="*/ 6188 h 63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3508" h="631171">
                <a:moveTo>
                  <a:pt x="16210" y="6188"/>
                </a:moveTo>
                <a:cubicBezTo>
                  <a:pt x="77030" y="42540"/>
                  <a:pt x="415386" y="307493"/>
                  <a:pt x="548911" y="387887"/>
                </a:cubicBezTo>
                <a:cubicBezTo>
                  <a:pt x="682436" y="468281"/>
                  <a:pt x="776812" y="448008"/>
                  <a:pt x="817359" y="488555"/>
                </a:cubicBezTo>
                <a:cubicBezTo>
                  <a:pt x="857906" y="529102"/>
                  <a:pt x="786599" y="630469"/>
                  <a:pt x="792192" y="631168"/>
                </a:cubicBezTo>
                <a:cubicBezTo>
                  <a:pt x="797785" y="631867"/>
                  <a:pt x="867693" y="528402"/>
                  <a:pt x="850915" y="492749"/>
                </a:cubicBezTo>
                <a:cubicBezTo>
                  <a:pt x="834137" y="457096"/>
                  <a:pt x="691524" y="417249"/>
                  <a:pt x="691524" y="417249"/>
                </a:cubicBezTo>
                <a:cubicBezTo>
                  <a:pt x="580370" y="363420"/>
                  <a:pt x="290250" y="236885"/>
                  <a:pt x="183990" y="169773"/>
                </a:cubicBezTo>
                <a:cubicBezTo>
                  <a:pt x="77730" y="102661"/>
                  <a:pt x="-44610" y="-30164"/>
                  <a:pt x="16210" y="6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8" name="フリーフォーム 2347">
            <a:extLst>
              <a:ext uri="{FF2B5EF4-FFF2-40B4-BE49-F238E27FC236}">
                <a16:creationId xmlns:a16="http://schemas.microsoft.com/office/drawing/2014/main" id="{C0C5AC2D-7884-C8CF-E8AF-419E3CA50E15}"/>
              </a:ext>
            </a:extLst>
          </p:cNvPr>
          <p:cNvSpPr/>
          <p:nvPr/>
        </p:nvSpPr>
        <p:spPr>
          <a:xfrm>
            <a:off x="6748632" y="9536247"/>
            <a:ext cx="894447" cy="711321"/>
          </a:xfrm>
          <a:custGeom>
            <a:avLst/>
            <a:gdLst>
              <a:gd name="connsiteX0" fmla="*/ 25478 w 894447"/>
              <a:gd name="connsiteY0" fmla="*/ 23008 h 711321"/>
              <a:gd name="connsiteX1" fmla="*/ 80007 w 894447"/>
              <a:gd name="connsiteY1" fmla="*/ 48175 h 711321"/>
              <a:gd name="connsiteX2" fmla="*/ 457511 w 894447"/>
              <a:gd name="connsiteY2" fmla="*/ 308234 h 711321"/>
              <a:gd name="connsiteX3" fmla="*/ 688208 w 894447"/>
              <a:gd name="connsiteY3" fmla="*/ 467625 h 711321"/>
              <a:gd name="connsiteX4" fmla="*/ 864377 w 894447"/>
              <a:gd name="connsiteY4" fmla="*/ 480208 h 711321"/>
              <a:gd name="connsiteX5" fmla="*/ 797265 w 894447"/>
              <a:gd name="connsiteY5" fmla="*/ 710905 h 711321"/>
              <a:gd name="connsiteX6" fmla="*/ 876961 w 894447"/>
              <a:gd name="connsiteY6" fmla="*/ 530542 h 711321"/>
              <a:gd name="connsiteX7" fmla="*/ 398788 w 894447"/>
              <a:gd name="connsiteY7" fmla="*/ 299845 h 711321"/>
              <a:gd name="connsiteX8" fmla="*/ 25478 w 894447"/>
              <a:gd name="connsiteY8" fmla="*/ 23008 h 71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4447" h="711321">
                <a:moveTo>
                  <a:pt x="25478" y="23008"/>
                </a:moveTo>
                <a:cubicBezTo>
                  <a:pt x="-27652" y="-18937"/>
                  <a:pt x="8001" y="637"/>
                  <a:pt x="80007" y="48175"/>
                </a:cubicBezTo>
                <a:cubicBezTo>
                  <a:pt x="152013" y="95713"/>
                  <a:pt x="457511" y="308234"/>
                  <a:pt x="457511" y="308234"/>
                </a:cubicBezTo>
                <a:cubicBezTo>
                  <a:pt x="558878" y="378142"/>
                  <a:pt x="620397" y="438963"/>
                  <a:pt x="688208" y="467625"/>
                </a:cubicBezTo>
                <a:cubicBezTo>
                  <a:pt x="756019" y="496287"/>
                  <a:pt x="846201" y="439661"/>
                  <a:pt x="864377" y="480208"/>
                </a:cubicBezTo>
                <a:cubicBezTo>
                  <a:pt x="882553" y="520755"/>
                  <a:pt x="795168" y="702516"/>
                  <a:pt x="797265" y="710905"/>
                </a:cubicBezTo>
                <a:cubicBezTo>
                  <a:pt x="799362" y="719294"/>
                  <a:pt x="943374" y="599052"/>
                  <a:pt x="876961" y="530542"/>
                </a:cubicBezTo>
                <a:cubicBezTo>
                  <a:pt x="810548" y="462032"/>
                  <a:pt x="540003" y="383735"/>
                  <a:pt x="398788" y="299845"/>
                </a:cubicBezTo>
                <a:cubicBezTo>
                  <a:pt x="257573" y="215955"/>
                  <a:pt x="78608" y="64953"/>
                  <a:pt x="25478" y="23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9" name="フリーフォーム 2348">
            <a:extLst>
              <a:ext uri="{FF2B5EF4-FFF2-40B4-BE49-F238E27FC236}">
                <a16:creationId xmlns:a16="http://schemas.microsoft.com/office/drawing/2014/main" id="{FE9D32A7-80DA-01AA-B1A2-C35D8370D9A5}"/>
              </a:ext>
            </a:extLst>
          </p:cNvPr>
          <p:cNvSpPr/>
          <p:nvPr/>
        </p:nvSpPr>
        <p:spPr>
          <a:xfrm>
            <a:off x="7558145" y="9552302"/>
            <a:ext cx="1016833" cy="408730"/>
          </a:xfrm>
          <a:custGeom>
            <a:avLst/>
            <a:gdLst>
              <a:gd name="connsiteX0" fmla="*/ 336 w 1016833"/>
              <a:gd name="connsiteY0" fmla="*/ 405430 h 408730"/>
              <a:gd name="connsiteX1" fmla="*/ 189088 w 1016833"/>
              <a:gd name="connsiteY1" fmla="*/ 317346 h 408730"/>
              <a:gd name="connsiteX2" fmla="*/ 423980 w 1016833"/>
              <a:gd name="connsiteY2" fmla="*/ 103426 h 408730"/>
              <a:gd name="connsiteX3" fmla="*/ 1015404 w 1016833"/>
              <a:gd name="connsiteY3" fmla="*/ 2759 h 408730"/>
              <a:gd name="connsiteX4" fmla="*/ 579176 w 1016833"/>
              <a:gd name="connsiteY4" fmla="*/ 44704 h 408730"/>
              <a:gd name="connsiteX5" fmla="*/ 235227 w 1016833"/>
              <a:gd name="connsiteY5" fmla="*/ 212483 h 408730"/>
              <a:gd name="connsiteX6" fmla="*/ 336 w 1016833"/>
              <a:gd name="connsiteY6" fmla="*/ 405430 h 40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833" h="408730">
                <a:moveTo>
                  <a:pt x="336" y="405430"/>
                </a:moveTo>
                <a:cubicBezTo>
                  <a:pt x="-7354" y="422907"/>
                  <a:pt x="118481" y="367680"/>
                  <a:pt x="189088" y="317346"/>
                </a:cubicBezTo>
                <a:cubicBezTo>
                  <a:pt x="259695" y="267012"/>
                  <a:pt x="286261" y="155857"/>
                  <a:pt x="423980" y="103426"/>
                </a:cubicBezTo>
                <a:cubicBezTo>
                  <a:pt x="561699" y="50995"/>
                  <a:pt x="989538" y="12546"/>
                  <a:pt x="1015404" y="2759"/>
                </a:cubicBezTo>
                <a:cubicBezTo>
                  <a:pt x="1041270" y="-7028"/>
                  <a:pt x="709205" y="9750"/>
                  <a:pt x="579176" y="44704"/>
                </a:cubicBezTo>
                <a:cubicBezTo>
                  <a:pt x="449147" y="79658"/>
                  <a:pt x="325409" y="151663"/>
                  <a:pt x="235227" y="212483"/>
                </a:cubicBezTo>
                <a:cubicBezTo>
                  <a:pt x="145045" y="273303"/>
                  <a:pt x="8026" y="387953"/>
                  <a:pt x="336" y="405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0" name="フリーフォーム 2349">
            <a:extLst>
              <a:ext uri="{FF2B5EF4-FFF2-40B4-BE49-F238E27FC236}">
                <a16:creationId xmlns:a16="http://schemas.microsoft.com/office/drawing/2014/main" id="{7D092D50-ED70-FB5D-BDFF-9F4349085CFF}"/>
              </a:ext>
            </a:extLst>
          </p:cNvPr>
          <p:cNvSpPr/>
          <p:nvPr/>
        </p:nvSpPr>
        <p:spPr>
          <a:xfrm>
            <a:off x="7549845" y="9558800"/>
            <a:ext cx="902197" cy="467866"/>
          </a:xfrm>
          <a:custGeom>
            <a:avLst/>
            <a:gdLst>
              <a:gd name="connsiteX0" fmla="*/ 247 w 902197"/>
              <a:gd name="connsiteY0" fmla="*/ 466044 h 467866"/>
              <a:gd name="connsiteX1" fmla="*/ 209972 w 902197"/>
              <a:gd name="connsiteY1" fmla="*/ 348598 h 467866"/>
              <a:gd name="connsiteX2" fmla="*/ 352584 w 902197"/>
              <a:gd name="connsiteY2" fmla="*/ 176624 h 467866"/>
              <a:gd name="connsiteX3" fmla="*/ 902063 w 902197"/>
              <a:gd name="connsiteY3" fmla="*/ 455 h 467866"/>
              <a:gd name="connsiteX4" fmla="*/ 402918 w 902197"/>
              <a:gd name="connsiteY4" fmla="*/ 134679 h 467866"/>
              <a:gd name="connsiteX5" fmla="*/ 172221 w 902197"/>
              <a:gd name="connsiteY5" fmla="*/ 398932 h 467866"/>
              <a:gd name="connsiteX6" fmla="*/ 247 w 902197"/>
              <a:gd name="connsiteY6" fmla="*/ 466044 h 46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197" h="467866">
                <a:moveTo>
                  <a:pt x="247" y="466044"/>
                </a:moveTo>
                <a:cubicBezTo>
                  <a:pt x="6539" y="457655"/>
                  <a:pt x="151249" y="396835"/>
                  <a:pt x="209972" y="348598"/>
                </a:cubicBezTo>
                <a:cubicBezTo>
                  <a:pt x="268695" y="300361"/>
                  <a:pt x="237236" y="234648"/>
                  <a:pt x="352584" y="176624"/>
                </a:cubicBezTo>
                <a:cubicBezTo>
                  <a:pt x="467932" y="118600"/>
                  <a:pt x="893674" y="7446"/>
                  <a:pt x="902063" y="455"/>
                </a:cubicBezTo>
                <a:cubicBezTo>
                  <a:pt x="910452" y="-6536"/>
                  <a:pt x="524558" y="68266"/>
                  <a:pt x="402918" y="134679"/>
                </a:cubicBezTo>
                <a:cubicBezTo>
                  <a:pt x="281278" y="201092"/>
                  <a:pt x="235138" y="343704"/>
                  <a:pt x="172221" y="398932"/>
                </a:cubicBezTo>
                <a:cubicBezTo>
                  <a:pt x="109304" y="454160"/>
                  <a:pt x="-6045" y="474433"/>
                  <a:pt x="247" y="466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1" name="フリーフォーム 2350">
            <a:extLst>
              <a:ext uri="{FF2B5EF4-FFF2-40B4-BE49-F238E27FC236}">
                <a16:creationId xmlns:a16="http://schemas.microsoft.com/office/drawing/2014/main" id="{F36071FF-4813-20B4-4149-B55E5674069D}"/>
              </a:ext>
            </a:extLst>
          </p:cNvPr>
          <p:cNvSpPr/>
          <p:nvPr/>
        </p:nvSpPr>
        <p:spPr>
          <a:xfrm>
            <a:off x="7029973" y="8766320"/>
            <a:ext cx="641763" cy="159605"/>
          </a:xfrm>
          <a:custGeom>
            <a:avLst/>
            <a:gdLst>
              <a:gd name="connsiteX0" fmla="*/ 1 w 641763"/>
              <a:gd name="connsiteY0" fmla="*/ 8564 h 159605"/>
              <a:gd name="connsiteX1" fmla="*/ 444618 w 641763"/>
              <a:gd name="connsiteY1" fmla="*/ 126010 h 159605"/>
              <a:gd name="connsiteX2" fmla="*/ 641759 w 641763"/>
              <a:gd name="connsiteY2" fmla="*/ 175 h 159605"/>
              <a:gd name="connsiteX3" fmla="*/ 448812 w 641763"/>
              <a:gd name="connsiteY3" fmla="*/ 159566 h 159605"/>
              <a:gd name="connsiteX4" fmla="*/ 1 w 641763"/>
              <a:gd name="connsiteY4" fmla="*/ 8564 h 15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763" h="159605">
                <a:moveTo>
                  <a:pt x="1" y="8564"/>
                </a:moveTo>
                <a:cubicBezTo>
                  <a:pt x="-698" y="2971"/>
                  <a:pt x="337658" y="127408"/>
                  <a:pt x="444618" y="126010"/>
                </a:cubicBezTo>
                <a:cubicBezTo>
                  <a:pt x="551578" y="124612"/>
                  <a:pt x="641060" y="-5418"/>
                  <a:pt x="641759" y="175"/>
                </a:cubicBezTo>
                <a:cubicBezTo>
                  <a:pt x="642458" y="5768"/>
                  <a:pt x="553674" y="156770"/>
                  <a:pt x="448812" y="159566"/>
                </a:cubicBezTo>
                <a:cubicBezTo>
                  <a:pt x="343950" y="162362"/>
                  <a:pt x="700" y="14157"/>
                  <a:pt x="1" y="8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2" name="フリーフォーム 2351">
            <a:extLst>
              <a:ext uri="{FF2B5EF4-FFF2-40B4-BE49-F238E27FC236}">
                <a16:creationId xmlns:a16="http://schemas.microsoft.com/office/drawing/2014/main" id="{B27DA152-EC0A-A8FB-B867-F4B317F5F1A3}"/>
              </a:ext>
            </a:extLst>
          </p:cNvPr>
          <p:cNvSpPr/>
          <p:nvPr/>
        </p:nvSpPr>
        <p:spPr>
          <a:xfrm>
            <a:off x="7180641" y="8715882"/>
            <a:ext cx="345431" cy="576904"/>
          </a:xfrm>
          <a:custGeom>
            <a:avLst/>
            <a:gdLst>
              <a:gd name="connsiteX0" fmla="*/ 335 w 345431"/>
              <a:gd name="connsiteY0" fmla="*/ 279 h 576904"/>
              <a:gd name="connsiteX1" fmla="*/ 277172 w 345431"/>
              <a:gd name="connsiteY1" fmla="*/ 59002 h 576904"/>
              <a:gd name="connsiteX2" fmla="*/ 293950 w 345431"/>
              <a:gd name="connsiteY2" fmla="*/ 113531 h 576904"/>
              <a:gd name="connsiteX3" fmla="*/ 197476 w 345431"/>
              <a:gd name="connsiteY3" fmla="*/ 562342 h 576904"/>
              <a:gd name="connsiteX4" fmla="*/ 231032 w 345431"/>
              <a:gd name="connsiteY4" fmla="*/ 432312 h 576904"/>
              <a:gd name="connsiteX5" fmla="*/ 340089 w 345431"/>
              <a:gd name="connsiteY5" fmla="*/ 84169 h 576904"/>
              <a:gd name="connsiteX6" fmla="*/ 335 w 345431"/>
              <a:gd name="connsiteY6" fmla="*/ 279 h 57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431" h="576904">
                <a:moveTo>
                  <a:pt x="335" y="279"/>
                </a:moveTo>
                <a:cubicBezTo>
                  <a:pt x="-10151" y="-3915"/>
                  <a:pt x="228236" y="40127"/>
                  <a:pt x="277172" y="59002"/>
                </a:cubicBezTo>
                <a:cubicBezTo>
                  <a:pt x="326108" y="77877"/>
                  <a:pt x="307233" y="29641"/>
                  <a:pt x="293950" y="113531"/>
                </a:cubicBezTo>
                <a:cubicBezTo>
                  <a:pt x="280667" y="197421"/>
                  <a:pt x="207962" y="509212"/>
                  <a:pt x="197476" y="562342"/>
                </a:cubicBezTo>
                <a:cubicBezTo>
                  <a:pt x="186990" y="615472"/>
                  <a:pt x="207263" y="512007"/>
                  <a:pt x="231032" y="432312"/>
                </a:cubicBezTo>
                <a:cubicBezTo>
                  <a:pt x="254801" y="352617"/>
                  <a:pt x="371548" y="154776"/>
                  <a:pt x="340089" y="84169"/>
                </a:cubicBezTo>
                <a:cubicBezTo>
                  <a:pt x="308630" y="13562"/>
                  <a:pt x="10821" y="4473"/>
                  <a:pt x="335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3" name="フリーフォーム 2352">
            <a:extLst>
              <a:ext uri="{FF2B5EF4-FFF2-40B4-BE49-F238E27FC236}">
                <a16:creationId xmlns:a16="http://schemas.microsoft.com/office/drawing/2014/main" id="{435A80AC-87A7-45A2-A83C-4544EAF46ED9}"/>
              </a:ext>
            </a:extLst>
          </p:cNvPr>
          <p:cNvSpPr/>
          <p:nvPr/>
        </p:nvSpPr>
        <p:spPr>
          <a:xfrm>
            <a:off x="6912528" y="8595907"/>
            <a:ext cx="1004991" cy="335508"/>
          </a:xfrm>
          <a:custGeom>
            <a:avLst/>
            <a:gdLst>
              <a:gd name="connsiteX0" fmla="*/ 0 w 1004991"/>
              <a:gd name="connsiteY0" fmla="*/ 7003 h 335508"/>
              <a:gd name="connsiteX1" fmla="*/ 633369 w 1004991"/>
              <a:gd name="connsiteY1" fmla="*/ 19587 h 335508"/>
              <a:gd name="connsiteX2" fmla="*/ 834705 w 1004991"/>
              <a:gd name="connsiteY2" fmla="*/ 23781 h 335508"/>
              <a:gd name="connsiteX3" fmla="*/ 1002485 w 1004991"/>
              <a:gd name="connsiteY3" fmla="*/ 334174 h 335508"/>
              <a:gd name="connsiteX4" fmla="*/ 931178 w 1004991"/>
              <a:gd name="connsiteY4" fmla="*/ 132838 h 335508"/>
              <a:gd name="connsiteX5" fmla="*/ 872455 w 1004991"/>
              <a:gd name="connsiteY5" fmla="*/ 53143 h 335508"/>
              <a:gd name="connsiteX6" fmla="*/ 654342 w 1004991"/>
              <a:gd name="connsiteY6" fmla="*/ 44754 h 335508"/>
              <a:gd name="connsiteX7" fmla="*/ 0 w 1004991"/>
              <a:gd name="connsiteY7" fmla="*/ 7003 h 33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4991" h="335508">
                <a:moveTo>
                  <a:pt x="0" y="7003"/>
                </a:moveTo>
                <a:lnTo>
                  <a:pt x="633369" y="19587"/>
                </a:lnTo>
                <a:cubicBezTo>
                  <a:pt x="772486" y="22383"/>
                  <a:pt x="773186" y="-28650"/>
                  <a:pt x="834705" y="23781"/>
                </a:cubicBezTo>
                <a:cubicBezTo>
                  <a:pt x="896224" y="76212"/>
                  <a:pt x="986406" y="315998"/>
                  <a:pt x="1002485" y="334174"/>
                </a:cubicBezTo>
                <a:cubicBezTo>
                  <a:pt x="1018564" y="352350"/>
                  <a:pt x="952850" y="179676"/>
                  <a:pt x="931178" y="132838"/>
                </a:cubicBezTo>
                <a:cubicBezTo>
                  <a:pt x="909506" y="86000"/>
                  <a:pt x="918594" y="67824"/>
                  <a:pt x="872455" y="53143"/>
                </a:cubicBezTo>
                <a:cubicBezTo>
                  <a:pt x="826316" y="38462"/>
                  <a:pt x="654342" y="44754"/>
                  <a:pt x="654342" y="44754"/>
                </a:cubicBezTo>
                <a:lnTo>
                  <a:pt x="0" y="70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4" name="フリーフォーム 2353">
            <a:extLst>
              <a:ext uri="{FF2B5EF4-FFF2-40B4-BE49-F238E27FC236}">
                <a16:creationId xmlns:a16="http://schemas.microsoft.com/office/drawing/2014/main" id="{5A6EC6C5-F264-A8CB-8747-2F751A676B9E}"/>
              </a:ext>
            </a:extLst>
          </p:cNvPr>
          <p:cNvSpPr/>
          <p:nvPr/>
        </p:nvSpPr>
        <p:spPr>
          <a:xfrm>
            <a:off x="7394895" y="8765407"/>
            <a:ext cx="1192836" cy="454268"/>
          </a:xfrm>
          <a:custGeom>
            <a:avLst/>
            <a:gdLst>
              <a:gd name="connsiteX0" fmla="*/ 0 w 1192836"/>
              <a:gd name="connsiteY0" fmla="*/ 454094 h 454268"/>
              <a:gd name="connsiteX1" fmla="*/ 629175 w 1192836"/>
              <a:gd name="connsiteY1" fmla="*/ 93367 h 454268"/>
              <a:gd name="connsiteX2" fmla="*/ 822122 w 1192836"/>
              <a:gd name="connsiteY2" fmla="*/ 22061 h 454268"/>
              <a:gd name="connsiteX3" fmla="*/ 1191237 w 1192836"/>
              <a:gd name="connsiteY3" fmla="*/ 202424 h 454268"/>
              <a:gd name="connsiteX4" fmla="*/ 947956 w 1192836"/>
              <a:gd name="connsiteY4" fmla="*/ 43033 h 454268"/>
              <a:gd name="connsiteX5" fmla="*/ 750815 w 1192836"/>
              <a:gd name="connsiteY5" fmla="*/ 13672 h 454268"/>
              <a:gd name="connsiteX6" fmla="*/ 633369 w 1192836"/>
              <a:gd name="connsiteY6" fmla="*/ 43033 h 454268"/>
              <a:gd name="connsiteX7" fmla="*/ 0 w 1192836"/>
              <a:gd name="connsiteY7" fmla="*/ 454094 h 45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2836" h="454268">
                <a:moveTo>
                  <a:pt x="0" y="454094"/>
                </a:moveTo>
                <a:cubicBezTo>
                  <a:pt x="-699" y="462483"/>
                  <a:pt x="492155" y="165373"/>
                  <a:pt x="629175" y="93367"/>
                </a:cubicBezTo>
                <a:cubicBezTo>
                  <a:pt x="766195" y="21361"/>
                  <a:pt x="728445" y="3885"/>
                  <a:pt x="822122" y="22061"/>
                </a:cubicBezTo>
                <a:cubicBezTo>
                  <a:pt x="915799" y="40237"/>
                  <a:pt x="1170265" y="198929"/>
                  <a:pt x="1191237" y="202424"/>
                </a:cubicBezTo>
                <a:cubicBezTo>
                  <a:pt x="1212209" y="205919"/>
                  <a:pt x="1021360" y="74492"/>
                  <a:pt x="947956" y="43033"/>
                </a:cubicBezTo>
                <a:cubicBezTo>
                  <a:pt x="874552" y="11574"/>
                  <a:pt x="803246" y="13672"/>
                  <a:pt x="750815" y="13672"/>
                </a:cubicBezTo>
                <a:cubicBezTo>
                  <a:pt x="698384" y="13672"/>
                  <a:pt x="755709" y="-31769"/>
                  <a:pt x="633369" y="43033"/>
                </a:cubicBezTo>
                <a:cubicBezTo>
                  <a:pt x="511029" y="117835"/>
                  <a:pt x="699" y="445705"/>
                  <a:pt x="0" y="454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5" name="フリーフォーム 2354">
            <a:extLst>
              <a:ext uri="{FF2B5EF4-FFF2-40B4-BE49-F238E27FC236}">
                <a16:creationId xmlns:a16="http://schemas.microsoft.com/office/drawing/2014/main" id="{419FADFC-74B0-20B8-1DF0-2C34B9F78C15}"/>
              </a:ext>
            </a:extLst>
          </p:cNvPr>
          <p:cNvSpPr/>
          <p:nvPr/>
        </p:nvSpPr>
        <p:spPr>
          <a:xfrm>
            <a:off x="3345880" y="6431095"/>
            <a:ext cx="132661" cy="2009930"/>
          </a:xfrm>
          <a:custGeom>
            <a:avLst/>
            <a:gdLst>
              <a:gd name="connsiteX0" fmla="*/ 147 w 132661"/>
              <a:gd name="connsiteY0" fmla="*/ 3572 h 2009930"/>
              <a:gd name="connsiteX1" fmla="*/ 101747 w 132661"/>
              <a:gd name="connsiteY1" fmla="*/ 1351465 h 2009930"/>
              <a:gd name="connsiteX2" fmla="*/ 34013 w 132661"/>
              <a:gd name="connsiteY2" fmla="*/ 2001705 h 2009930"/>
              <a:gd name="connsiteX3" fmla="*/ 108520 w 132661"/>
              <a:gd name="connsiteY3" fmla="*/ 1669812 h 2009930"/>
              <a:gd name="connsiteX4" fmla="*/ 128840 w 132661"/>
              <a:gd name="connsiteY4" fmla="*/ 978932 h 2009930"/>
              <a:gd name="connsiteX5" fmla="*/ 147 w 132661"/>
              <a:gd name="connsiteY5" fmla="*/ 3572 h 200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661" h="2009930">
                <a:moveTo>
                  <a:pt x="147" y="3572"/>
                </a:moveTo>
                <a:cubicBezTo>
                  <a:pt x="-4368" y="65661"/>
                  <a:pt x="96103" y="1018443"/>
                  <a:pt x="101747" y="1351465"/>
                </a:cubicBezTo>
                <a:cubicBezTo>
                  <a:pt x="107391" y="1684487"/>
                  <a:pt x="32884" y="1948647"/>
                  <a:pt x="34013" y="2001705"/>
                </a:cubicBezTo>
                <a:cubicBezTo>
                  <a:pt x="35142" y="2054763"/>
                  <a:pt x="92716" y="1840274"/>
                  <a:pt x="108520" y="1669812"/>
                </a:cubicBezTo>
                <a:cubicBezTo>
                  <a:pt x="124324" y="1499350"/>
                  <a:pt x="140129" y="1252123"/>
                  <a:pt x="128840" y="978932"/>
                </a:cubicBezTo>
                <a:cubicBezTo>
                  <a:pt x="117551" y="705741"/>
                  <a:pt x="4662" y="-58517"/>
                  <a:pt x="147" y="3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6" name="フリーフォーム 2355">
            <a:extLst>
              <a:ext uri="{FF2B5EF4-FFF2-40B4-BE49-F238E27FC236}">
                <a16:creationId xmlns:a16="http://schemas.microsoft.com/office/drawing/2014/main" id="{45994B7A-3C07-7D6D-67D0-2F092E6B1F02}"/>
              </a:ext>
            </a:extLst>
          </p:cNvPr>
          <p:cNvSpPr/>
          <p:nvPr/>
        </p:nvSpPr>
        <p:spPr>
          <a:xfrm>
            <a:off x="3753427" y="6773403"/>
            <a:ext cx="132544" cy="2061333"/>
          </a:xfrm>
          <a:custGeom>
            <a:avLst/>
            <a:gdLst>
              <a:gd name="connsiteX0" fmla="*/ 49 w 132544"/>
              <a:gd name="connsiteY0" fmla="*/ 581 h 2061333"/>
              <a:gd name="connsiteX1" fmla="*/ 87455 w 132544"/>
              <a:gd name="connsiteY1" fmla="*/ 982216 h 2061333"/>
              <a:gd name="connsiteX2" fmla="*/ 87455 w 132544"/>
              <a:gd name="connsiteY2" fmla="*/ 908257 h 2061333"/>
              <a:gd name="connsiteX3" fmla="*/ 53837 w 132544"/>
              <a:gd name="connsiteY3" fmla="*/ 1466310 h 2061333"/>
              <a:gd name="connsiteX4" fmla="*/ 87455 w 132544"/>
              <a:gd name="connsiteY4" fmla="*/ 1352010 h 2061333"/>
              <a:gd name="connsiteX5" fmla="*/ 6772 w 132544"/>
              <a:gd name="connsiteY5" fmla="*/ 2057981 h 2061333"/>
              <a:gd name="connsiteX6" fmla="*/ 127796 w 132544"/>
              <a:gd name="connsiteY6" fmla="*/ 1015834 h 2061333"/>
              <a:gd name="connsiteX7" fmla="*/ 100902 w 132544"/>
              <a:gd name="connsiteY7" fmla="*/ 841022 h 2061333"/>
              <a:gd name="connsiteX8" fmla="*/ 49 w 132544"/>
              <a:gd name="connsiteY8" fmla="*/ 581 h 206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44" h="2061333">
                <a:moveTo>
                  <a:pt x="49" y="581"/>
                </a:moveTo>
                <a:cubicBezTo>
                  <a:pt x="-2192" y="24113"/>
                  <a:pt x="72887" y="830937"/>
                  <a:pt x="87455" y="982216"/>
                </a:cubicBezTo>
                <a:cubicBezTo>
                  <a:pt x="102023" y="1133495"/>
                  <a:pt x="93058" y="827575"/>
                  <a:pt x="87455" y="908257"/>
                </a:cubicBezTo>
                <a:cubicBezTo>
                  <a:pt x="81852" y="988939"/>
                  <a:pt x="53837" y="1392351"/>
                  <a:pt x="53837" y="1466310"/>
                </a:cubicBezTo>
                <a:cubicBezTo>
                  <a:pt x="53837" y="1540269"/>
                  <a:pt x="95299" y="1253398"/>
                  <a:pt x="87455" y="1352010"/>
                </a:cubicBezTo>
                <a:cubicBezTo>
                  <a:pt x="79611" y="1450622"/>
                  <a:pt x="49" y="2114010"/>
                  <a:pt x="6772" y="2057981"/>
                </a:cubicBezTo>
                <a:cubicBezTo>
                  <a:pt x="13495" y="2001952"/>
                  <a:pt x="112108" y="1218660"/>
                  <a:pt x="127796" y="1015834"/>
                </a:cubicBezTo>
                <a:cubicBezTo>
                  <a:pt x="143484" y="813008"/>
                  <a:pt x="116590" y="1007990"/>
                  <a:pt x="100902" y="841022"/>
                </a:cubicBezTo>
                <a:cubicBezTo>
                  <a:pt x="85214" y="674054"/>
                  <a:pt x="2290" y="-22951"/>
                  <a:pt x="49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7" name="フリーフォーム 2356">
            <a:extLst>
              <a:ext uri="{FF2B5EF4-FFF2-40B4-BE49-F238E27FC236}">
                <a16:creationId xmlns:a16="http://schemas.microsoft.com/office/drawing/2014/main" id="{C054C621-EAB6-0E4E-2B10-396D586D09E4}"/>
              </a:ext>
            </a:extLst>
          </p:cNvPr>
          <p:cNvSpPr/>
          <p:nvPr/>
        </p:nvSpPr>
        <p:spPr>
          <a:xfrm>
            <a:off x="3941916" y="3298172"/>
            <a:ext cx="889587" cy="191684"/>
          </a:xfrm>
          <a:custGeom>
            <a:avLst/>
            <a:gdLst>
              <a:gd name="connsiteX0" fmla="*/ 13999 w 889587"/>
              <a:gd name="connsiteY0" fmla="*/ 119479 h 191684"/>
              <a:gd name="connsiteX1" fmla="*/ 416075 w 889587"/>
              <a:gd name="connsiteY1" fmla="*/ 2747 h 191684"/>
              <a:gd name="connsiteX2" fmla="*/ 318799 w 889587"/>
              <a:gd name="connsiteY2" fmla="*/ 35173 h 191684"/>
              <a:gd name="connsiteX3" fmla="*/ 584688 w 889587"/>
              <a:gd name="connsiteY3" fmla="*/ 15717 h 191684"/>
              <a:gd name="connsiteX4" fmla="*/ 889488 w 889587"/>
              <a:gd name="connsiteY4" fmla="*/ 74083 h 191684"/>
              <a:gd name="connsiteX5" fmla="*/ 552263 w 889587"/>
              <a:gd name="connsiteY5" fmla="*/ 48143 h 191684"/>
              <a:gd name="connsiteX6" fmla="*/ 299344 w 889587"/>
              <a:gd name="connsiteY6" fmla="*/ 74083 h 191684"/>
              <a:gd name="connsiteX7" fmla="*/ 26969 w 889587"/>
              <a:gd name="connsiteY7" fmla="*/ 190815 h 191684"/>
              <a:gd name="connsiteX8" fmla="*/ 85335 w 889587"/>
              <a:gd name="connsiteY8" fmla="*/ 125964 h 191684"/>
              <a:gd name="connsiteX9" fmla="*/ 13999 w 889587"/>
              <a:gd name="connsiteY9" fmla="*/ 119479 h 19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9587" h="191684">
                <a:moveTo>
                  <a:pt x="13999" y="119479"/>
                </a:moveTo>
                <a:cubicBezTo>
                  <a:pt x="69122" y="98943"/>
                  <a:pt x="365275" y="16798"/>
                  <a:pt x="416075" y="2747"/>
                </a:cubicBezTo>
                <a:cubicBezTo>
                  <a:pt x="466875" y="-11304"/>
                  <a:pt x="290697" y="33011"/>
                  <a:pt x="318799" y="35173"/>
                </a:cubicBezTo>
                <a:cubicBezTo>
                  <a:pt x="346901" y="37335"/>
                  <a:pt x="489573" y="9232"/>
                  <a:pt x="584688" y="15717"/>
                </a:cubicBezTo>
                <a:cubicBezTo>
                  <a:pt x="679803" y="22202"/>
                  <a:pt x="894892" y="68679"/>
                  <a:pt x="889488" y="74083"/>
                </a:cubicBezTo>
                <a:cubicBezTo>
                  <a:pt x="884084" y="79487"/>
                  <a:pt x="650620" y="48143"/>
                  <a:pt x="552263" y="48143"/>
                </a:cubicBezTo>
                <a:cubicBezTo>
                  <a:pt x="453906" y="48143"/>
                  <a:pt x="386893" y="50304"/>
                  <a:pt x="299344" y="74083"/>
                </a:cubicBezTo>
                <a:cubicBezTo>
                  <a:pt x="211795" y="97862"/>
                  <a:pt x="62637" y="182168"/>
                  <a:pt x="26969" y="190815"/>
                </a:cubicBezTo>
                <a:cubicBezTo>
                  <a:pt x="-8699" y="199462"/>
                  <a:pt x="86416" y="141096"/>
                  <a:pt x="85335" y="125964"/>
                </a:cubicBezTo>
                <a:cubicBezTo>
                  <a:pt x="84254" y="110832"/>
                  <a:pt x="-41124" y="140015"/>
                  <a:pt x="13999" y="119479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8" name="フリーフォーム 2357">
            <a:extLst>
              <a:ext uri="{FF2B5EF4-FFF2-40B4-BE49-F238E27FC236}">
                <a16:creationId xmlns:a16="http://schemas.microsoft.com/office/drawing/2014/main" id="{CC37F573-7545-9225-FA55-7BA49F163DB3}"/>
              </a:ext>
            </a:extLst>
          </p:cNvPr>
          <p:cNvSpPr/>
          <p:nvPr/>
        </p:nvSpPr>
        <p:spPr>
          <a:xfrm>
            <a:off x="6265334" y="3143319"/>
            <a:ext cx="758175" cy="144833"/>
          </a:xfrm>
          <a:custGeom>
            <a:avLst/>
            <a:gdLst>
              <a:gd name="connsiteX0" fmla="*/ 12249 w 758175"/>
              <a:gd name="connsiteY0" fmla="*/ 144630 h 144833"/>
              <a:gd name="connsiteX1" fmla="*/ 595909 w 758175"/>
              <a:gd name="connsiteY1" fmla="*/ 1958 h 144833"/>
              <a:gd name="connsiteX2" fmla="*/ 745066 w 758175"/>
              <a:gd name="connsiteY2" fmla="*/ 60324 h 144833"/>
              <a:gd name="connsiteX3" fmla="*/ 686700 w 758175"/>
              <a:gd name="connsiteY3" fmla="*/ 40868 h 144833"/>
              <a:gd name="connsiteX4" fmla="*/ 531057 w 758175"/>
              <a:gd name="connsiteY4" fmla="*/ 40868 h 144833"/>
              <a:gd name="connsiteX5" fmla="*/ 758036 w 758175"/>
              <a:gd name="connsiteY5" fmla="*/ 79779 h 144833"/>
              <a:gd name="connsiteX6" fmla="*/ 492147 w 758175"/>
              <a:gd name="connsiteY6" fmla="*/ 60324 h 144833"/>
              <a:gd name="connsiteX7" fmla="*/ 219772 w 758175"/>
              <a:gd name="connsiteY7" fmla="*/ 34383 h 144833"/>
              <a:gd name="connsiteX8" fmla="*/ 12249 w 758175"/>
              <a:gd name="connsiteY8" fmla="*/ 144630 h 14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8175" h="144833">
                <a:moveTo>
                  <a:pt x="12249" y="144630"/>
                </a:moveTo>
                <a:cubicBezTo>
                  <a:pt x="74938" y="139226"/>
                  <a:pt x="473773" y="16009"/>
                  <a:pt x="595909" y="1958"/>
                </a:cubicBezTo>
                <a:cubicBezTo>
                  <a:pt x="718045" y="-12093"/>
                  <a:pt x="729934" y="53839"/>
                  <a:pt x="745066" y="60324"/>
                </a:cubicBezTo>
                <a:cubicBezTo>
                  <a:pt x="760198" y="66809"/>
                  <a:pt x="722368" y="44111"/>
                  <a:pt x="686700" y="40868"/>
                </a:cubicBezTo>
                <a:cubicBezTo>
                  <a:pt x="651032" y="37625"/>
                  <a:pt x="519168" y="34383"/>
                  <a:pt x="531057" y="40868"/>
                </a:cubicBezTo>
                <a:cubicBezTo>
                  <a:pt x="542946" y="47353"/>
                  <a:pt x="764521" y="76536"/>
                  <a:pt x="758036" y="79779"/>
                </a:cubicBezTo>
                <a:cubicBezTo>
                  <a:pt x="751551" y="83022"/>
                  <a:pt x="581858" y="67890"/>
                  <a:pt x="492147" y="60324"/>
                </a:cubicBezTo>
                <a:cubicBezTo>
                  <a:pt x="402436" y="52758"/>
                  <a:pt x="295431" y="22494"/>
                  <a:pt x="219772" y="34383"/>
                </a:cubicBezTo>
                <a:cubicBezTo>
                  <a:pt x="144113" y="46272"/>
                  <a:pt x="-50440" y="150034"/>
                  <a:pt x="12249" y="144630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19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二階堂ふみ XFVGA(480×854)壁紙 「二階堂ふみinエール」PHOTO BOOK 女性タレント-スマホ用画像163073">
            <a:extLst>
              <a:ext uri="{FF2B5EF4-FFF2-40B4-BE49-F238E27FC236}">
                <a16:creationId xmlns:a16="http://schemas.microsoft.com/office/drawing/2014/main" id="{377C49D7-2604-B9E7-3FDA-7ED3530E17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0"/>
          <a:stretch/>
        </p:blipFill>
        <p:spPr bwMode="auto">
          <a:xfrm>
            <a:off x="1055301" y="0"/>
            <a:ext cx="7490597" cy="11823699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DA0369E-478A-CB71-C7FA-5B1D94D84C3D}"/>
              </a:ext>
            </a:extLst>
          </p:cNvPr>
          <p:cNvSpPr/>
          <p:nvPr/>
        </p:nvSpPr>
        <p:spPr>
          <a:xfrm>
            <a:off x="3691763" y="3641658"/>
            <a:ext cx="254340" cy="84167"/>
          </a:xfrm>
          <a:custGeom>
            <a:avLst/>
            <a:gdLst>
              <a:gd name="connsiteX0" fmla="*/ 762 w 254340"/>
              <a:gd name="connsiteY0" fmla="*/ 82617 h 84167"/>
              <a:gd name="connsiteX1" fmla="*/ 242062 w 254340"/>
              <a:gd name="connsiteY1" fmla="*/ 3242 h 84167"/>
              <a:gd name="connsiteX2" fmla="*/ 213487 w 254340"/>
              <a:gd name="connsiteY2" fmla="*/ 19117 h 84167"/>
              <a:gd name="connsiteX3" fmla="*/ 165862 w 254340"/>
              <a:gd name="connsiteY3" fmla="*/ 54042 h 84167"/>
              <a:gd name="connsiteX4" fmla="*/ 762 w 254340"/>
              <a:gd name="connsiteY4" fmla="*/ 82617 h 8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40" h="84167">
                <a:moveTo>
                  <a:pt x="762" y="82617"/>
                </a:moveTo>
                <a:cubicBezTo>
                  <a:pt x="13462" y="74150"/>
                  <a:pt x="206608" y="13825"/>
                  <a:pt x="242062" y="3242"/>
                </a:cubicBezTo>
                <a:cubicBezTo>
                  <a:pt x="277516" y="-7341"/>
                  <a:pt x="226187" y="10650"/>
                  <a:pt x="213487" y="19117"/>
                </a:cubicBezTo>
                <a:cubicBezTo>
                  <a:pt x="200787" y="27584"/>
                  <a:pt x="193908" y="45575"/>
                  <a:pt x="165862" y="54042"/>
                </a:cubicBezTo>
                <a:cubicBezTo>
                  <a:pt x="137816" y="62509"/>
                  <a:pt x="-11938" y="91084"/>
                  <a:pt x="762" y="82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42FA6830-1888-05E2-951E-2BE047CD41B0}"/>
              </a:ext>
            </a:extLst>
          </p:cNvPr>
          <p:cNvSpPr/>
          <p:nvPr/>
        </p:nvSpPr>
        <p:spPr>
          <a:xfrm>
            <a:off x="3987177" y="3481401"/>
            <a:ext cx="543407" cy="239174"/>
          </a:xfrm>
          <a:custGeom>
            <a:avLst/>
            <a:gdLst>
              <a:gd name="connsiteX0" fmla="*/ 623 w 543407"/>
              <a:gd name="connsiteY0" fmla="*/ 236524 h 239174"/>
              <a:gd name="connsiteX1" fmla="*/ 159373 w 543407"/>
              <a:gd name="connsiteY1" fmla="*/ 106349 h 239174"/>
              <a:gd name="connsiteX2" fmla="*/ 534023 w 543407"/>
              <a:gd name="connsiteY2" fmla="*/ 4749 h 239174"/>
              <a:gd name="connsiteX3" fmla="*/ 413373 w 543407"/>
              <a:gd name="connsiteY3" fmla="*/ 20624 h 239174"/>
              <a:gd name="connsiteX4" fmla="*/ 226048 w 543407"/>
              <a:gd name="connsiteY4" fmla="*/ 55549 h 239174"/>
              <a:gd name="connsiteX5" fmla="*/ 194298 w 543407"/>
              <a:gd name="connsiteY5" fmla="*/ 87299 h 239174"/>
              <a:gd name="connsiteX6" fmla="*/ 146673 w 543407"/>
              <a:gd name="connsiteY6" fmla="*/ 147624 h 239174"/>
              <a:gd name="connsiteX7" fmla="*/ 168898 w 543407"/>
              <a:gd name="connsiteY7" fmla="*/ 119049 h 239174"/>
              <a:gd name="connsiteX8" fmla="*/ 105398 w 543407"/>
              <a:gd name="connsiteY8" fmla="*/ 188899 h 239174"/>
              <a:gd name="connsiteX9" fmla="*/ 623 w 543407"/>
              <a:gd name="connsiteY9" fmla="*/ 236524 h 23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407" h="239174">
                <a:moveTo>
                  <a:pt x="623" y="236524"/>
                </a:moveTo>
                <a:cubicBezTo>
                  <a:pt x="9619" y="222766"/>
                  <a:pt x="70473" y="144978"/>
                  <a:pt x="159373" y="106349"/>
                </a:cubicBezTo>
                <a:cubicBezTo>
                  <a:pt x="248273" y="67720"/>
                  <a:pt x="491690" y="19036"/>
                  <a:pt x="534023" y="4749"/>
                </a:cubicBezTo>
                <a:cubicBezTo>
                  <a:pt x="576356" y="-9538"/>
                  <a:pt x="464702" y="12157"/>
                  <a:pt x="413373" y="20624"/>
                </a:cubicBezTo>
                <a:cubicBezTo>
                  <a:pt x="362044" y="29091"/>
                  <a:pt x="262560" y="44437"/>
                  <a:pt x="226048" y="55549"/>
                </a:cubicBezTo>
                <a:cubicBezTo>
                  <a:pt x="189536" y="66661"/>
                  <a:pt x="207527" y="71953"/>
                  <a:pt x="194298" y="87299"/>
                </a:cubicBezTo>
                <a:cubicBezTo>
                  <a:pt x="181069" y="102645"/>
                  <a:pt x="150906" y="142332"/>
                  <a:pt x="146673" y="147624"/>
                </a:cubicBezTo>
                <a:cubicBezTo>
                  <a:pt x="142440" y="152916"/>
                  <a:pt x="175777" y="112170"/>
                  <a:pt x="168898" y="119049"/>
                </a:cubicBezTo>
                <a:cubicBezTo>
                  <a:pt x="162019" y="125928"/>
                  <a:pt x="128152" y="170907"/>
                  <a:pt x="105398" y="188899"/>
                </a:cubicBezTo>
                <a:cubicBezTo>
                  <a:pt x="82644" y="206891"/>
                  <a:pt x="-8373" y="250282"/>
                  <a:pt x="623" y="236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EBA9DD5-13B2-9D19-D661-5A3F9ED60C7D}"/>
              </a:ext>
            </a:extLst>
          </p:cNvPr>
          <p:cNvSpPr/>
          <p:nvPr/>
        </p:nvSpPr>
        <p:spPr>
          <a:xfrm>
            <a:off x="3940175" y="3354773"/>
            <a:ext cx="937498" cy="252027"/>
          </a:xfrm>
          <a:custGeom>
            <a:avLst/>
            <a:gdLst>
              <a:gd name="connsiteX0" fmla="*/ 933450 w 937498"/>
              <a:gd name="connsiteY0" fmla="*/ 188527 h 252027"/>
              <a:gd name="connsiteX1" fmla="*/ 854075 w 937498"/>
              <a:gd name="connsiteY1" fmla="*/ 150427 h 252027"/>
              <a:gd name="connsiteX2" fmla="*/ 844550 w 937498"/>
              <a:gd name="connsiteY2" fmla="*/ 67877 h 252027"/>
              <a:gd name="connsiteX3" fmla="*/ 822325 w 937498"/>
              <a:gd name="connsiteY3" fmla="*/ 128202 h 252027"/>
              <a:gd name="connsiteX4" fmla="*/ 787400 w 937498"/>
              <a:gd name="connsiteY4" fmla="*/ 121852 h 252027"/>
              <a:gd name="connsiteX5" fmla="*/ 790575 w 937498"/>
              <a:gd name="connsiteY5" fmla="*/ 32952 h 252027"/>
              <a:gd name="connsiteX6" fmla="*/ 771525 w 937498"/>
              <a:gd name="connsiteY6" fmla="*/ 102802 h 252027"/>
              <a:gd name="connsiteX7" fmla="*/ 723900 w 937498"/>
              <a:gd name="connsiteY7" fmla="*/ 109152 h 252027"/>
              <a:gd name="connsiteX8" fmla="*/ 685800 w 937498"/>
              <a:gd name="connsiteY8" fmla="*/ 26602 h 252027"/>
              <a:gd name="connsiteX9" fmla="*/ 688975 w 937498"/>
              <a:gd name="connsiteY9" fmla="*/ 109152 h 252027"/>
              <a:gd name="connsiteX10" fmla="*/ 673100 w 937498"/>
              <a:gd name="connsiteY10" fmla="*/ 71052 h 252027"/>
              <a:gd name="connsiteX11" fmla="*/ 663575 w 937498"/>
              <a:gd name="connsiteY11" fmla="*/ 125027 h 252027"/>
              <a:gd name="connsiteX12" fmla="*/ 622300 w 937498"/>
              <a:gd name="connsiteY12" fmla="*/ 105977 h 252027"/>
              <a:gd name="connsiteX13" fmla="*/ 568325 w 937498"/>
              <a:gd name="connsiteY13" fmla="*/ 1202 h 252027"/>
              <a:gd name="connsiteX14" fmla="*/ 577850 w 937498"/>
              <a:gd name="connsiteY14" fmla="*/ 52002 h 252027"/>
              <a:gd name="connsiteX15" fmla="*/ 577850 w 937498"/>
              <a:gd name="connsiteY15" fmla="*/ 96452 h 252027"/>
              <a:gd name="connsiteX16" fmla="*/ 555625 w 937498"/>
              <a:gd name="connsiteY16" fmla="*/ 90102 h 252027"/>
              <a:gd name="connsiteX17" fmla="*/ 479425 w 937498"/>
              <a:gd name="connsiteY17" fmla="*/ 4377 h 252027"/>
              <a:gd name="connsiteX18" fmla="*/ 501650 w 937498"/>
              <a:gd name="connsiteY18" fmla="*/ 32952 h 252027"/>
              <a:gd name="connsiteX19" fmla="*/ 517525 w 937498"/>
              <a:gd name="connsiteY19" fmla="*/ 93277 h 252027"/>
              <a:gd name="connsiteX20" fmla="*/ 444500 w 937498"/>
              <a:gd name="connsiteY20" fmla="*/ 90102 h 252027"/>
              <a:gd name="connsiteX21" fmla="*/ 409575 w 937498"/>
              <a:gd name="connsiteY21" fmla="*/ 32952 h 252027"/>
              <a:gd name="connsiteX22" fmla="*/ 425450 w 937498"/>
              <a:gd name="connsiteY22" fmla="*/ 109152 h 252027"/>
              <a:gd name="connsiteX23" fmla="*/ 371475 w 937498"/>
              <a:gd name="connsiteY23" fmla="*/ 112327 h 252027"/>
              <a:gd name="connsiteX24" fmla="*/ 333375 w 937498"/>
              <a:gd name="connsiteY24" fmla="*/ 61527 h 252027"/>
              <a:gd name="connsiteX25" fmla="*/ 358775 w 937498"/>
              <a:gd name="connsiteY25" fmla="*/ 128202 h 252027"/>
              <a:gd name="connsiteX26" fmla="*/ 320675 w 937498"/>
              <a:gd name="connsiteY26" fmla="*/ 125027 h 252027"/>
              <a:gd name="connsiteX27" fmla="*/ 225425 w 937498"/>
              <a:gd name="connsiteY27" fmla="*/ 52002 h 252027"/>
              <a:gd name="connsiteX28" fmla="*/ 250825 w 937498"/>
              <a:gd name="connsiteY28" fmla="*/ 77402 h 252027"/>
              <a:gd name="connsiteX29" fmla="*/ 273050 w 937498"/>
              <a:gd name="connsiteY29" fmla="*/ 153602 h 252027"/>
              <a:gd name="connsiteX30" fmla="*/ 238125 w 937498"/>
              <a:gd name="connsiteY30" fmla="*/ 137727 h 252027"/>
              <a:gd name="connsiteX31" fmla="*/ 254000 w 937498"/>
              <a:gd name="connsiteY31" fmla="*/ 182177 h 252027"/>
              <a:gd name="connsiteX32" fmla="*/ 149225 w 937498"/>
              <a:gd name="connsiteY32" fmla="*/ 131377 h 252027"/>
              <a:gd name="connsiteX33" fmla="*/ 219075 w 937498"/>
              <a:gd name="connsiteY33" fmla="*/ 188527 h 252027"/>
              <a:gd name="connsiteX34" fmla="*/ 92075 w 937498"/>
              <a:gd name="connsiteY34" fmla="*/ 172652 h 252027"/>
              <a:gd name="connsiteX35" fmla="*/ 212725 w 937498"/>
              <a:gd name="connsiteY35" fmla="*/ 207577 h 252027"/>
              <a:gd name="connsiteX36" fmla="*/ 57150 w 937498"/>
              <a:gd name="connsiteY36" fmla="*/ 204402 h 252027"/>
              <a:gd name="connsiteX37" fmla="*/ 168275 w 937498"/>
              <a:gd name="connsiteY37" fmla="*/ 232977 h 252027"/>
              <a:gd name="connsiteX38" fmla="*/ 25400 w 937498"/>
              <a:gd name="connsiteY38" fmla="*/ 236152 h 252027"/>
              <a:gd name="connsiteX39" fmla="*/ 114300 w 937498"/>
              <a:gd name="connsiteY39" fmla="*/ 242502 h 252027"/>
              <a:gd name="connsiteX40" fmla="*/ 0 w 937498"/>
              <a:gd name="connsiteY40" fmla="*/ 252027 h 252027"/>
              <a:gd name="connsiteX41" fmla="*/ 152400 w 937498"/>
              <a:gd name="connsiteY41" fmla="*/ 239327 h 252027"/>
              <a:gd name="connsiteX42" fmla="*/ 139700 w 937498"/>
              <a:gd name="connsiteY42" fmla="*/ 229802 h 252027"/>
              <a:gd name="connsiteX43" fmla="*/ 304800 w 937498"/>
              <a:gd name="connsiteY43" fmla="*/ 125027 h 252027"/>
              <a:gd name="connsiteX44" fmla="*/ 454025 w 937498"/>
              <a:gd name="connsiteY44" fmla="*/ 128202 h 252027"/>
              <a:gd name="connsiteX45" fmla="*/ 434975 w 937498"/>
              <a:gd name="connsiteY45" fmla="*/ 125027 h 252027"/>
              <a:gd name="connsiteX46" fmla="*/ 555625 w 937498"/>
              <a:gd name="connsiteY46" fmla="*/ 112327 h 252027"/>
              <a:gd name="connsiteX47" fmla="*/ 606425 w 937498"/>
              <a:gd name="connsiteY47" fmla="*/ 105977 h 252027"/>
              <a:gd name="connsiteX48" fmla="*/ 711200 w 937498"/>
              <a:gd name="connsiteY48" fmla="*/ 112327 h 252027"/>
              <a:gd name="connsiteX49" fmla="*/ 933450 w 937498"/>
              <a:gd name="connsiteY49" fmla="*/ 188527 h 25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937498" h="252027">
                <a:moveTo>
                  <a:pt x="933450" y="188527"/>
                </a:moveTo>
                <a:cubicBezTo>
                  <a:pt x="957262" y="194877"/>
                  <a:pt x="868892" y="170535"/>
                  <a:pt x="854075" y="150427"/>
                </a:cubicBezTo>
                <a:cubicBezTo>
                  <a:pt x="839258" y="130319"/>
                  <a:pt x="849842" y="71581"/>
                  <a:pt x="844550" y="67877"/>
                </a:cubicBezTo>
                <a:cubicBezTo>
                  <a:pt x="839258" y="64173"/>
                  <a:pt x="831850" y="119206"/>
                  <a:pt x="822325" y="128202"/>
                </a:cubicBezTo>
                <a:cubicBezTo>
                  <a:pt x="812800" y="137198"/>
                  <a:pt x="792692" y="137727"/>
                  <a:pt x="787400" y="121852"/>
                </a:cubicBezTo>
                <a:cubicBezTo>
                  <a:pt x="782108" y="105977"/>
                  <a:pt x="793221" y="36127"/>
                  <a:pt x="790575" y="32952"/>
                </a:cubicBezTo>
                <a:cubicBezTo>
                  <a:pt x="787929" y="29777"/>
                  <a:pt x="782637" y="90102"/>
                  <a:pt x="771525" y="102802"/>
                </a:cubicBezTo>
                <a:cubicBezTo>
                  <a:pt x="760413" y="115502"/>
                  <a:pt x="738187" y="121852"/>
                  <a:pt x="723900" y="109152"/>
                </a:cubicBezTo>
                <a:cubicBezTo>
                  <a:pt x="709612" y="96452"/>
                  <a:pt x="691621" y="26602"/>
                  <a:pt x="685800" y="26602"/>
                </a:cubicBezTo>
                <a:cubicBezTo>
                  <a:pt x="679979" y="26602"/>
                  <a:pt x="691092" y="101744"/>
                  <a:pt x="688975" y="109152"/>
                </a:cubicBezTo>
                <a:cubicBezTo>
                  <a:pt x="686858" y="116560"/>
                  <a:pt x="677333" y="68406"/>
                  <a:pt x="673100" y="71052"/>
                </a:cubicBezTo>
                <a:cubicBezTo>
                  <a:pt x="668867" y="73698"/>
                  <a:pt x="672042" y="119206"/>
                  <a:pt x="663575" y="125027"/>
                </a:cubicBezTo>
                <a:cubicBezTo>
                  <a:pt x="655108" y="130848"/>
                  <a:pt x="638175" y="126614"/>
                  <a:pt x="622300" y="105977"/>
                </a:cubicBezTo>
                <a:cubicBezTo>
                  <a:pt x="606425" y="85339"/>
                  <a:pt x="575733" y="10198"/>
                  <a:pt x="568325" y="1202"/>
                </a:cubicBezTo>
                <a:cubicBezTo>
                  <a:pt x="560917" y="-7794"/>
                  <a:pt x="576262" y="36127"/>
                  <a:pt x="577850" y="52002"/>
                </a:cubicBezTo>
                <a:cubicBezTo>
                  <a:pt x="579437" y="67877"/>
                  <a:pt x="581554" y="90102"/>
                  <a:pt x="577850" y="96452"/>
                </a:cubicBezTo>
                <a:cubicBezTo>
                  <a:pt x="574146" y="102802"/>
                  <a:pt x="572029" y="105448"/>
                  <a:pt x="555625" y="90102"/>
                </a:cubicBezTo>
                <a:cubicBezTo>
                  <a:pt x="539221" y="74756"/>
                  <a:pt x="488421" y="13902"/>
                  <a:pt x="479425" y="4377"/>
                </a:cubicBezTo>
                <a:cubicBezTo>
                  <a:pt x="470429" y="-5148"/>
                  <a:pt x="495300" y="18135"/>
                  <a:pt x="501650" y="32952"/>
                </a:cubicBezTo>
                <a:cubicBezTo>
                  <a:pt x="508000" y="47769"/>
                  <a:pt x="527050" y="83752"/>
                  <a:pt x="517525" y="93277"/>
                </a:cubicBezTo>
                <a:cubicBezTo>
                  <a:pt x="508000" y="102802"/>
                  <a:pt x="462492" y="100156"/>
                  <a:pt x="444500" y="90102"/>
                </a:cubicBezTo>
                <a:cubicBezTo>
                  <a:pt x="426508" y="80048"/>
                  <a:pt x="412750" y="29777"/>
                  <a:pt x="409575" y="32952"/>
                </a:cubicBezTo>
                <a:cubicBezTo>
                  <a:pt x="406400" y="36127"/>
                  <a:pt x="431800" y="95923"/>
                  <a:pt x="425450" y="109152"/>
                </a:cubicBezTo>
                <a:cubicBezTo>
                  <a:pt x="419100" y="122381"/>
                  <a:pt x="386821" y="120264"/>
                  <a:pt x="371475" y="112327"/>
                </a:cubicBezTo>
                <a:cubicBezTo>
                  <a:pt x="356129" y="104390"/>
                  <a:pt x="335492" y="58881"/>
                  <a:pt x="333375" y="61527"/>
                </a:cubicBezTo>
                <a:cubicBezTo>
                  <a:pt x="331258" y="64173"/>
                  <a:pt x="360892" y="117619"/>
                  <a:pt x="358775" y="128202"/>
                </a:cubicBezTo>
                <a:cubicBezTo>
                  <a:pt x="356658" y="138785"/>
                  <a:pt x="342900" y="137727"/>
                  <a:pt x="320675" y="125027"/>
                </a:cubicBezTo>
                <a:cubicBezTo>
                  <a:pt x="298450" y="112327"/>
                  <a:pt x="237067" y="59939"/>
                  <a:pt x="225425" y="52002"/>
                </a:cubicBezTo>
                <a:cubicBezTo>
                  <a:pt x="213783" y="44064"/>
                  <a:pt x="242888" y="60469"/>
                  <a:pt x="250825" y="77402"/>
                </a:cubicBezTo>
                <a:cubicBezTo>
                  <a:pt x="258762" y="94335"/>
                  <a:pt x="275167" y="143548"/>
                  <a:pt x="273050" y="153602"/>
                </a:cubicBezTo>
                <a:cubicBezTo>
                  <a:pt x="270933" y="163656"/>
                  <a:pt x="241300" y="132965"/>
                  <a:pt x="238125" y="137727"/>
                </a:cubicBezTo>
                <a:cubicBezTo>
                  <a:pt x="234950" y="142489"/>
                  <a:pt x="268817" y="183235"/>
                  <a:pt x="254000" y="182177"/>
                </a:cubicBezTo>
                <a:cubicBezTo>
                  <a:pt x="239183" y="181119"/>
                  <a:pt x="155046" y="130319"/>
                  <a:pt x="149225" y="131377"/>
                </a:cubicBezTo>
                <a:cubicBezTo>
                  <a:pt x="143404" y="132435"/>
                  <a:pt x="228600" y="181648"/>
                  <a:pt x="219075" y="188527"/>
                </a:cubicBezTo>
                <a:cubicBezTo>
                  <a:pt x="209550" y="195406"/>
                  <a:pt x="93133" y="169477"/>
                  <a:pt x="92075" y="172652"/>
                </a:cubicBezTo>
                <a:cubicBezTo>
                  <a:pt x="91017" y="175827"/>
                  <a:pt x="218546" y="202285"/>
                  <a:pt x="212725" y="207577"/>
                </a:cubicBezTo>
                <a:cubicBezTo>
                  <a:pt x="206904" y="212869"/>
                  <a:pt x="64558" y="200169"/>
                  <a:pt x="57150" y="204402"/>
                </a:cubicBezTo>
                <a:cubicBezTo>
                  <a:pt x="49742" y="208635"/>
                  <a:pt x="173567" y="227685"/>
                  <a:pt x="168275" y="232977"/>
                </a:cubicBezTo>
                <a:cubicBezTo>
                  <a:pt x="162983" y="238269"/>
                  <a:pt x="34396" y="234565"/>
                  <a:pt x="25400" y="236152"/>
                </a:cubicBezTo>
                <a:cubicBezTo>
                  <a:pt x="16404" y="237739"/>
                  <a:pt x="118533" y="239856"/>
                  <a:pt x="114300" y="242502"/>
                </a:cubicBezTo>
                <a:cubicBezTo>
                  <a:pt x="110067" y="245148"/>
                  <a:pt x="0" y="252027"/>
                  <a:pt x="0" y="252027"/>
                </a:cubicBezTo>
                <a:lnTo>
                  <a:pt x="152400" y="239327"/>
                </a:lnTo>
                <a:cubicBezTo>
                  <a:pt x="175683" y="235623"/>
                  <a:pt x="114300" y="248852"/>
                  <a:pt x="139700" y="229802"/>
                </a:cubicBezTo>
                <a:cubicBezTo>
                  <a:pt x="165100" y="210752"/>
                  <a:pt x="252413" y="141960"/>
                  <a:pt x="304800" y="125027"/>
                </a:cubicBezTo>
                <a:cubicBezTo>
                  <a:pt x="357187" y="108094"/>
                  <a:pt x="454025" y="128202"/>
                  <a:pt x="454025" y="128202"/>
                </a:cubicBezTo>
                <a:cubicBezTo>
                  <a:pt x="475721" y="128202"/>
                  <a:pt x="418042" y="127673"/>
                  <a:pt x="434975" y="125027"/>
                </a:cubicBezTo>
                <a:cubicBezTo>
                  <a:pt x="451908" y="122381"/>
                  <a:pt x="527050" y="115502"/>
                  <a:pt x="555625" y="112327"/>
                </a:cubicBezTo>
                <a:cubicBezTo>
                  <a:pt x="584200" y="109152"/>
                  <a:pt x="580496" y="105977"/>
                  <a:pt x="606425" y="105977"/>
                </a:cubicBezTo>
                <a:cubicBezTo>
                  <a:pt x="632354" y="105977"/>
                  <a:pt x="661987" y="102273"/>
                  <a:pt x="711200" y="112327"/>
                </a:cubicBezTo>
                <a:cubicBezTo>
                  <a:pt x="760412" y="122381"/>
                  <a:pt x="909638" y="182177"/>
                  <a:pt x="933450" y="188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1A94258-194D-12C5-4F8A-8274B03354FF}"/>
              </a:ext>
            </a:extLst>
          </p:cNvPr>
          <p:cNvSpPr/>
          <p:nvPr/>
        </p:nvSpPr>
        <p:spPr>
          <a:xfrm>
            <a:off x="4819486" y="3486150"/>
            <a:ext cx="254937" cy="170688"/>
          </a:xfrm>
          <a:custGeom>
            <a:avLst/>
            <a:gdLst>
              <a:gd name="connsiteX0" fmla="*/ 164 w 254937"/>
              <a:gd name="connsiteY0" fmla="*/ 0 h 170688"/>
              <a:gd name="connsiteX1" fmla="*/ 203364 w 254937"/>
              <a:gd name="connsiteY1" fmla="*/ 41275 h 170688"/>
              <a:gd name="connsiteX2" fmla="*/ 244639 w 254937"/>
              <a:gd name="connsiteY2" fmla="*/ 101600 h 170688"/>
              <a:gd name="connsiteX3" fmla="*/ 47789 w 254937"/>
              <a:gd name="connsiteY3" fmla="*/ 168275 h 170688"/>
              <a:gd name="connsiteX4" fmla="*/ 136689 w 254937"/>
              <a:gd name="connsiteY4" fmla="*/ 152400 h 170688"/>
              <a:gd name="connsiteX5" fmla="*/ 76364 w 254937"/>
              <a:gd name="connsiteY5" fmla="*/ 117475 h 170688"/>
              <a:gd name="connsiteX6" fmla="*/ 203364 w 254937"/>
              <a:gd name="connsiteY6" fmla="*/ 117475 h 170688"/>
              <a:gd name="connsiteX7" fmla="*/ 184314 w 254937"/>
              <a:gd name="connsiteY7" fmla="*/ 73025 h 170688"/>
              <a:gd name="connsiteX8" fmla="*/ 168439 w 254937"/>
              <a:gd name="connsiteY8" fmla="*/ 41275 h 170688"/>
              <a:gd name="connsiteX9" fmla="*/ 164 w 254937"/>
              <a:gd name="connsiteY9" fmla="*/ 0 h 17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937" h="170688">
                <a:moveTo>
                  <a:pt x="164" y="0"/>
                </a:moveTo>
                <a:cubicBezTo>
                  <a:pt x="5985" y="0"/>
                  <a:pt x="162618" y="24342"/>
                  <a:pt x="203364" y="41275"/>
                </a:cubicBezTo>
                <a:cubicBezTo>
                  <a:pt x="244110" y="58208"/>
                  <a:pt x="270568" y="80433"/>
                  <a:pt x="244639" y="101600"/>
                </a:cubicBezTo>
                <a:cubicBezTo>
                  <a:pt x="218710" y="122767"/>
                  <a:pt x="65781" y="159808"/>
                  <a:pt x="47789" y="168275"/>
                </a:cubicBezTo>
                <a:cubicBezTo>
                  <a:pt x="29797" y="176742"/>
                  <a:pt x="131926" y="160867"/>
                  <a:pt x="136689" y="152400"/>
                </a:cubicBezTo>
                <a:cubicBezTo>
                  <a:pt x="141452" y="143933"/>
                  <a:pt x="65252" y="123296"/>
                  <a:pt x="76364" y="117475"/>
                </a:cubicBezTo>
                <a:cubicBezTo>
                  <a:pt x="87476" y="111654"/>
                  <a:pt x="185372" y="124883"/>
                  <a:pt x="203364" y="117475"/>
                </a:cubicBezTo>
                <a:cubicBezTo>
                  <a:pt x="221356" y="110067"/>
                  <a:pt x="190135" y="85725"/>
                  <a:pt x="184314" y="73025"/>
                </a:cubicBezTo>
                <a:cubicBezTo>
                  <a:pt x="178493" y="60325"/>
                  <a:pt x="192252" y="52388"/>
                  <a:pt x="168439" y="41275"/>
                </a:cubicBezTo>
                <a:cubicBezTo>
                  <a:pt x="144627" y="30163"/>
                  <a:pt x="-5657" y="0"/>
                  <a:pt x="1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84FB250F-F19A-B709-134A-95D77A3A142D}"/>
              </a:ext>
            </a:extLst>
          </p:cNvPr>
          <p:cNvSpPr/>
          <p:nvPr/>
        </p:nvSpPr>
        <p:spPr>
          <a:xfrm>
            <a:off x="4622598" y="3619399"/>
            <a:ext cx="225688" cy="124437"/>
          </a:xfrm>
          <a:custGeom>
            <a:avLst/>
            <a:gdLst>
              <a:gd name="connsiteX0" fmla="*/ 225627 w 225688"/>
              <a:gd name="connsiteY0" fmla="*/ 101 h 124437"/>
              <a:gd name="connsiteX1" fmla="*/ 89102 w 225688"/>
              <a:gd name="connsiteY1" fmla="*/ 92176 h 124437"/>
              <a:gd name="connsiteX2" fmla="*/ 202 w 225688"/>
              <a:gd name="connsiteY2" fmla="*/ 92176 h 124437"/>
              <a:gd name="connsiteX3" fmla="*/ 66877 w 225688"/>
              <a:gd name="connsiteY3" fmla="*/ 104876 h 124437"/>
              <a:gd name="connsiteX4" fmla="*/ 133552 w 225688"/>
              <a:gd name="connsiteY4" fmla="*/ 123926 h 124437"/>
              <a:gd name="connsiteX5" fmla="*/ 124027 w 225688"/>
              <a:gd name="connsiteY5" fmla="*/ 82651 h 124437"/>
              <a:gd name="connsiteX6" fmla="*/ 193877 w 225688"/>
              <a:gd name="connsiteY6" fmla="*/ 47726 h 124437"/>
              <a:gd name="connsiteX7" fmla="*/ 108152 w 225688"/>
              <a:gd name="connsiteY7" fmla="*/ 73126 h 124437"/>
              <a:gd name="connsiteX8" fmla="*/ 225627 w 225688"/>
              <a:gd name="connsiteY8" fmla="*/ 101 h 12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688" h="124437">
                <a:moveTo>
                  <a:pt x="225627" y="101"/>
                </a:moveTo>
                <a:cubicBezTo>
                  <a:pt x="222452" y="3276"/>
                  <a:pt x="126673" y="76830"/>
                  <a:pt x="89102" y="92176"/>
                </a:cubicBezTo>
                <a:cubicBezTo>
                  <a:pt x="51531" y="107522"/>
                  <a:pt x="3906" y="90059"/>
                  <a:pt x="202" y="92176"/>
                </a:cubicBezTo>
                <a:cubicBezTo>
                  <a:pt x="-3502" y="94293"/>
                  <a:pt x="44652" y="99584"/>
                  <a:pt x="66877" y="104876"/>
                </a:cubicBezTo>
                <a:cubicBezTo>
                  <a:pt x="89102" y="110168"/>
                  <a:pt x="124027" y="127630"/>
                  <a:pt x="133552" y="123926"/>
                </a:cubicBezTo>
                <a:cubicBezTo>
                  <a:pt x="143077" y="120222"/>
                  <a:pt x="113973" y="95351"/>
                  <a:pt x="124027" y="82651"/>
                </a:cubicBezTo>
                <a:cubicBezTo>
                  <a:pt x="134081" y="69951"/>
                  <a:pt x="196523" y="49314"/>
                  <a:pt x="193877" y="47726"/>
                </a:cubicBezTo>
                <a:cubicBezTo>
                  <a:pt x="191231" y="46139"/>
                  <a:pt x="107623" y="76830"/>
                  <a:pt x="108152" y="73126"/>
                </a:cubicBezTo>
                <a:cubicBezTo>
                  <a:pt x="108681" y="69422"/>
                  <a:pt x="228802" y="-3074"/>
                  <a:pt x="225627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8C7D8667-C710-2A33-EEB0-A802FD0D7E7A}"/>
              </a:ext>
            </a:extLst>
          </p:cNvPr>
          <p:cNvSpPr/>
          <p:nvPr/>
        </p:nvSpPr>
        <p:spPr>
          <a:xfrm>
            <a:off x="4333853" y="3741074"/>
            <a:ext cx="393724" cy="170640"/>
          </a:xfrm>
          <a:custGeom>
            <a:avLst/>
            <a:gdLst>
              <a:gd name="connsiteX0" fmla="*/ 393722 w 393724"/>
              <a:gd name="connsiteY0" fmla="*/ 2251 h 170640"/>
              <a:gd name="connsiteX1" fmla="*/ 250847 w 393724"/>
              <a:gd name="connsiteY1" fmla="*/ 30826 h 170640"/>
              <a:gd name="connsiteX2" fmla="*/ 206397 w 393724"/>
              <a:gd name="connsiteY2" fmla="*/ 103851 h 170640"/>
              <a:gd name="connsiteX3" fmla="*/ 200047 w 393724"/>
              <a:gd name="connsiteY3" fmla="*/ 56226 h 170640"/>
              <a:gd name="connsiteX4" fmla="*/ 146072 w 393724"/>
              <a:gd name="connsiteY4" fmla="*/ 65751 h 170640"/>
              <a:gd name="connsiteX5" fmla="*/ 130197 w 393724"/>
              <a:gd name="connsiteY5" fmla="*/ 122901 h 170640"/>
              <a:gd name="connsiteX6" fmla="*/ 123847 w 393724"/>
              <a:gd name="connsiteY6" fmla="*/ 59401 h 170640"/>
              <a:gd name="connsiteX7" fmla="*/ 69872 w 393724"/>
              <a:gd name="connsiteY7" fmla="*/ 141951 h 170640"/>
              <a:gd name="connsiteX8" fmla="*/ 73047 w 393724"/>
              <a:gd name="connsiteY8" fmla="*/ 62576 h 170640"/>
              <a:gd name="connsiteX9" fmla="*/ 41297 w 393724"/>
              <a:gd name="connsiteY9" fmla="*/ 68926 h 170640"/>
              <a:gd name="connsiteX10" fmla="*/ 22 w 393724"/>
              <a:gd name="connsiteY10" fmla="*/ 170526 h 170640"/>
              <a:gd name="connsiteX11" fmla="*/ 34947 w 393724"/>
              <a:gd name="connsiteY11" fmla="*/ 46701 h 170640"/>
              <a:gd name="connsiteX12" fmla="*/ 19072 w 393724"/>
              <a:gd name="connsiteY12" fmla="*/ 65751 h 170640"/>
              <a:gd name="connsiteX13" fmla="*/ 184172 w 393724"/>
              <a:gd name="connsiteY13" fmla="*/ 40351 h 170640"/>
              <a:gd name="connsiteX14" fmla="*/ 85747 w 393724"/>
              <a:gd name="connsiteY14" fmla="*/ 40351 h 170640"/>
              <a:gd name="connsiteX15" fmla="*/ 254022 w 393724"/>
              <a:gd name="connsiteY15" fmla="*/ 5426 h 170640"/>
              <a:gd name="connsiteX16" fmla="*/ 393722 w 393724"/>
              <a:gd name="connsiteY16" fmla="*/ 2251 h 17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3724" h="170640">
                <a:moveTo>
                  <a:pt x="393722" y="2251"/>
                </a:moveTo>
                <a:cubicBezTo>
                  <a:pt x="393193" y="6484"/>
                  <a:pt x="282068" y="13893"/>
                  <a:pt x="250847" y="30826"/>
                </a:cubicBezTo>
                <a:cubicBezTo>
                  <a:pt x="219626" y="47759"/>
                  <a:pt x="214864" y="99618"/>
                  <a:pt x="206397" y="103851"/>
                </a:cubicBezTo>
                <a:cubicBezTo>
                  <a:pt x="197930" y="108084"/>
                  <a:pt x="210101" y="62576"/>
                  <a:pt x="200047" y="56226"/>
                </a:cubicBezTo>
                <a:cubicBezTo>
                  <a:pt x="189993" y="49876"/>
                  <a:pt x="157714" y="54639"/>
                  <a:pt x="146072" y="65751"/>
                </a:cubicBezTo>
                <a:cubicBezTo>
                  <a:pt x="134430" y="76864"/>
                  <a:pt x="133901" y="123959"/>
                  <a:pt x="130197" y="122901"/>
                </a:cubicBezTo>
                <a:cubicBezTo>
                  <a:pt x="126493" y="121843"/>
                  <a:pt x="133901" y="56226"/>
                  <a:pt x="123847" y="59401"/>
                </a:cubicBezTo>
                <a:cubicBezTo>
                  <a:pt x="113793" y="62576"/>
                  <a:pt x="78339" y="141422"/>
                  <a:pt x="69872" y="141951"/>
                </a:cubicBezTo>
                <a:cubicBezTo>
                  <a:pt x="61405" y="142480"/>
                  <a:pt x="77809" y="74747"/>
                  <a:pt x="73047" y="62576"/>
                </a:cubicBezTo>
                <a:cubicBezTo>
                  <a:pt x="68285" y="50405"/>
                  <a:pt x="53468" y="50934"/>
                  <a:pt x="41297" y="68926"/>
                </a:cubicBezTo>
                <a:cubicBezTo>
                  <a:pt x="29126" y="86918"/>
                  <a:pt x="1080" y="174230"/>
                  <a:pt x="22" y="170526"/>
                </a:cubicBezTo>
                <a:cubicBezTo>
                  <a:pt x="-1036" y="166822"/>
                  <a:pt x="34947" y="46701"/>
                  <a:pt x="34947" y="46701"/>
                </a:cubicBezTo>
                <a:cubicBezTo>
                  <a:pt x="38122" y="29239"/>
                  <a:pt x="-5799" y="66809"/>
                  <a:pt x="19072" y="65751"/>
                </a:cubicBezTo>
                <a:cubicBezTo>
                  <a:pt x="43943" y="64693"/>
                  <a:pt x="173059" y="44584"/>
                  <a:pt x="184172" y="40351"/>
                </a:cubicBezTo>
                <a:cubicBezTo>
                  <a:pt x="195284" y="36118"/>
                  <a:pt x="74105" y="46172"/>
                  <a:pt x="85747" y="40351"/>
                </a:cubicBezTo>
                <a:cubicBezTo>
                  <a:pt x="97389" y="34530"/>
                  <a:pt x="206397" y="10718"/>
                  <a:pt x="254022" y="5426"/>
                </a:cubicBezTo>
                <a:cubicBezTo>
                  <a:pt x="301647" y="134"/>
                  <a:pt x="394251" y="-1982"/>
                  <a:pt x="393722" y="2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A682C25-8F7B-71C2-0F25-9495063A0228}"/>
              </a:ext>
            </a:extLst>
          </p:cNvPr>
          <p:cNvSpPr/>
          <p:nvPr/>
        </p:nvSpPr>
        <p:spPr>
          <a:xfrm>
            <a:off x="3864800" y="3733668"/>
            <a:ext cx="557230" cy="140909"/>
          </a:xfrm>
          <a:custGeom>
            <a:avLst/>
            <a:gdLst>
              <a:gd name="connsiteX0" fmla="*/ 554800 w 557230"/>
              <a:gd name="connsiteY0" fmla="*/ 41407 h 140909"/>
              <a:gd name="connsiteX1" fmla="*/ 472250 w 557230"/>
              <a:gd name="connsiteY1" fmla="*/ 44582 h 140909"/>
              <a:gd name="connsiteX2" fmla="*/ 307150 w 557230"/>
              <a:gd name="connsiteY2" fmla="*/ 139832 h 140909"/>
              <a:gd name="connsiteX3" fmla="*/ 329375 w 557230"/>
              <a:gd name="connsiteY3" fmla="*/ 98557 h 140909"/>
              <a:gd name="connsiteX4" fmla="*/ 326200 w 557230"/>
              <a:gd name="connsiteY4" fmla="*/ 114432 h 140909"/>
              <a:gd name="connsiteX5" fmla="*/ 440500 w 557230"/>
              <a:gd name="connsiteY5" fmla="*/ 38232 h 140909"/>
              <a:gd name="connsiteX6" fmla="*/ 319850 w 557230"/>
              <a:gd name="connsiteY6" fmla="*/ 41407 h 140909"/>
              <a:gd name="connsiteX7" fmla="*/ 288100 w 557230"/>
              <a:gd name="connsiteY7" fmla="*/ 95382 h 140909"/>
              <a:gd name="connsiteX8" fmla="*/ 300800 w 557230"/>
              <a:gd name="connsiteY8" fmla="*/ 50932 h 140909"/>
              <a:gd name="connsiteX9" fmla="*/ 303975 w 557230"/>
              <a:gd name="connsiteY9" fmla="*/ 132 h 140909"/>
              <a:gd name="connsiteX10" fmla="*/ 243650 w 557230"/>
              <a:gd name="connsiteY10" fmla="*/ 66807 h 140909"/>
              <a:gd name="connsiteX11" fmla="*/ 240475 w 557230"/>
              <a:gd name="connsiteY11" fmla="*/ 25532 h 140909"/>
              <a:gd name="connsiteX12" fmla="*/ 202375 w 557230"/>
              <a:gd name="connsiteY12" fmla="*/ 82682 h 140909"/>
              <a:gd name="connsiteX13" fmla="*/ 199200 w 557230"/>
              <a:gd name="connsiteY13" fmla="*/ 133482 h 140909"/>
              <a:gd name="connsiteX14" fmla="*/ 208725 w 557230"/>
              <a:gd name="connsiteY14" fmla="*/ 79507 h 140909"/>
              <a:gd name="connsiteX15" fmla="*/ 202375 w 557230"/>
              <a:gd name="connsiteY15" fmla="*/ 19182 h 140909"/>
              <a:gd name="connsiteX16" fmla="*/ 151575 w 557230"/>
              <a:gd name="connsiteY16" fmla="*/ 76332 h 140909"/>
              <a:gd name="connsiteX17" fmla="*/ 164275 w 557230"/>
              <a:gd name="connsiteY17" fmla="*/ 16007 h 140909"/>
              <a:gd name="connsiteX18" fmla="*/ 123000 w 557230"/>
              <a:gd name="connsiteY18" fmla="*/ 25532 h 140909"/>
              <a:gd name="connsiteX19" fmla="*/ 2350 w 557230"/>
              <a:gd name="connsiteY19" fmla="*/ 123957 h 140909"/>
              <a:gd name="connsiteX20" fmla="*/ 43625 w 557230"/>
              <a:gd name="connsiteY20" fmla="*/ 89032 h 140909"/>
              <a:gd name="connsiteX21" fmla="*/ 49975 w 557230"/>
              <a:gd name="connsiteY21" fmla="*/ 28707 h 140909"/>
              <a:gd name="connsiteX22" fmla="*/ 157925 w 557230"/>
              <a:gd name="connsiteY22" fmla="*/ 6482 h 140909"/>
              <a:gd name="connsiteX23" fmla="*/ 250000 w 557230"/>
              <a:gd name="connsiteY23" fmla="*/ 9657 h 140909"/>
              <a:gd name="connsiteX24" fmla="*/ 199200 w 557230"/>
              <a:gd name="connsiteY24" fmla="*/ 9657 h 140909"/>
              <a:gd name="connsiteX25" fmla="*/ 313500 w 557230"/>
              <a:gd name="connsiteY25" fmla="*/ 12832 h 140909"/>
              <a:gd name="connsiteX26" fmla="*/ 383350 w 557230"/>
              <a:gd name="connsiteY26" fmla="*/ 12832 h 140909"/>
              <a:gd name="connsiteX27" fmla="*/ 554800 w 557230"/>
              <a:gd name="connsiteY27" fmla="*/ 41407 h 1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7230" h="140909">
                <a:moveTo>
                  <a:pt x="554800" y="41407"/>
                </a:moveTo>
                <a:cubicBezTo>
                  <a:pt x="569617" y="46699"/>
                  <a:pt x="513525" y="28178"/>
                  <a:pt x="472250" y="44582"/>
                </a:cubicBezTo>
                <a:cubicBezTo>
                  <a:pt x="430975" y="60986"/>
                  <a:pt x="330962" y="130836"/>
                  <a:pt x="307150" y="139832"/>
                </a:cubicBezTo>
                <a:cubicBezTo>
                  <a:pt x="283338" y="148828"/>
                  <a:pt x="329375" y="98557"/>
                  <a:pt x="329375" y="98557"/>
                </a:cubicBezTo>
                <a:cubicBezTo>
                  <a:pt x="332550" y="94324"/>
                  <a:pt x="307679" y="124486"/>
                  <a:pt x="326200" y="114432"/>
                </a:cubicBezTo>
                <a:cubicBezTo>
                  <a:pt x="344721" y="104378"/>
                  <a:pt x="441558" y="50403"/>
                  <a:pt x="440500" y="38232"/>
                </a:cubicBezTo>
                <a:cubicBezTo>
                  <a:pt x="439442" y="26061"/>
                  <a:pt x="345250" y="31882"/>
                  <a:pt x="319850" y="41407"/>
                </a:cubicBezTo>
                <a:cubicBezTo>
                  <a:pt x="294450" y="50932"/>
                  <a:pt x="291275" y="93795"/>
                  <a:pt x="288100" y="95382"/>
                </a:cubicBezTo>
                <a:cubicBezTo>
                  <a:pt x="284925" y="96969"/>
                  <a:pt x="298154" y="66807"/>
                  <a:pt x="300800" y="50932"/>
                </a:cubicBezTo>
                <a:cubicBezTo>
                  <a:pt x="303446" y="35057"/>
                  <a:pt x="313500" y="-2514"/>
                  <a:pt x="303975" y="132"/>
                </a:cubicBezTo>
                <a:cubicBezTo>
                  <a:pt x="294450" y="2778"/>
                  <a:pt x="254233" y="62574"/>
                  <a:pt x="243650" y="66807"/>
                </a:cubicBezTo>
                <a:cubicBezTo>
                  <a:pt x="233067" y="71040"/>
                  <a:pt x="247354" y="22886"/>
                  <a:pt x="240475" y="25532"/>
                </a:cubicBezTo>
                <a:cubicBezTo>
                  <a:pt x="233596" y="28178"/>
                  <a:pt x="209254" y="64690"/>
                  <a:pt x="202375" y="82682"/>
                </a:cubicBezTo>
                <a:cubicBezTo>
                  <a:pt x="195496" y="100674"/>
                  <a:pt x="198142" y="134011"/>
                  <a:pt x="199200" y="133482"/>
                </a:cubicBezTo>
                <a:cubicBezTo>
                  <a:pt x="200258" y="132953"/>
                  <a:pt x="208196" y="98557"/>
                  <a:pt x="208725" y="79507"/>
                </a:cubicBezTo>
                <a:cubicBezTo>
                  <a:pt x="209254" y="60457"/>
                  <a:pt x="211900" y="19711"/>
                  <a:pt x="202375" y="19182"/>
                </a:cubicBezTo>
                <a:cubicBezTo>
                  <a:pt x="192850" y="18653"/>
                  <a:pt x="157925" y="76861"/>
                  <a:pt x="151575" y="76332"/>
                </a:cubicBezTo>
                <a:cubicBezTo>
                  <a:pt x="145225" y="75803"/>
                  <a:pt x="169038" y="24474"/>
                  <a:pt x="164275" y="16007"/>
                </a:cubicBezTo>
                <a:cubicBezTo>
                  <a:pt x="159512" y="7540"/>
                  <a:pt x="149987" y="7540"/>
                  <a:pt x="123000" y="25532"/>
                </a:cubicBezTo>
                <a:cubicBezTo>
                  <a:pt x="96013" y="43524"/>
                  <a:pt x="15579" y="113374"/>
                  <a:pt x="2350" y="123957"/>
                </a:cubicBezTo>
                <a:cubicBezTo>
                  <a:pt x="-10879" y="134540"/>
                  <a:pt x="35688" y="104907"/>
                  <a:pt x="43625" y="89032"/>
                </a:cubicBezTo>
                <a:cubicBezTo>
                  <a:pt x="51562" y="73157"/>
                  <a:pt x="30925" y="42465"/>
                  <a:pt x="49975" y="28707"/>
                </a:cubicBezTo>
                <a:cubicBezTo>
                  <a:pt x="69025" y="14949"/>
                  <a:pt x="124588" y="9657"/>
                  <a:pt x="157925" y="6482"/>
                </a:cubicBezTo>
                <a:cubicBezTo>
                  <a:pt x="191262" y="3307"/>
                  <a:pt x="243121" y="9128"/>
                  <a:pt x="250000" y="9657"/>
                </a:cubicBezTo>
                <a:cubicBezTo>
                  <a:pt x="256879" y="10186"/>
                  <a:pt x="188617" y="9128"/>
                  <a:pt x="199200" y="9657"/>
                </a:cubicBezTo>
                <a:cubicBezTo>
                  <a:pt x="209783" y="10186"/>
                  <a:pt x="282808" y="12303"/>
                  <a:pt x="313500" y="12832"/>
                </a:cubicBezTo>
                <a:cubicBezTo>
                  <a:pt x="344192" y="13361"/>
                  <a:pt x="346308" y="8599"/>
                  <a:pt x="383350" y="12832"/>
                </a:cubicBezTo>
                <a:cubicBezTo>
                  <a:pt x="420392" y="17065"/>
                  <a:pt x="539983" y="36115"/>
                  <a:pt x="554800" y="4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0E6BCA1-5106-91A5-6187-4189493B9203}"/>
              </a:ext>
            </a:extLst>
          </p:cNvPr>
          <p:cNvSpPr/>
          <p:nvPr/>
        </p:nvSpPr>
        <p:spPr>
          <a:xfrm>
            <a:off x="3800434" y="3657718"/>
            <a:ext cx="248240" cy="73345"/>
          </a:xfrm>
          <a:custGeom>
            <a:avLst/>
            <a:gdLst>
              <a:gd name="connsiteX0" fmla="*/ 41 w 248240"/>
              <a:gd name="connsiteY0" fmla="*/ 72907 h 73345"/>
              <a:gd name="connsiteX1" fmla="*/ 117516 w 248240"/>
              <a:gd name="connsiteY1" fmla="*/ 44332 h 73345"/>
              <a:gd name="connsiteX2" fmla="*/ 238166 w 248240"/>
              <a:gd name="connsiteY2" fmla="*/ 3057 h 73345"/>
              <a:gd name="connsiteX3" fmla="*/ 241341 w 248240"/>
              <a:gd name="connsiteY3" fmla="*/ 3057 h 73345"/>
              <a:gd name="connsiteX4" fmla="*/ 130216 w 248240"/>
              <a:gd name="connsiteY4" fmla="*/ 22107 h 73345"/>
              <a:gd name="connsiteX5" fmla="*/ 41 w 248240"/>
              <a:gd name="connsiteY5" fmla="*/ 72907 h 7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240" h="73345">
                <a:moveTo>
                  <a:pt x="41" y="72907"/>
                </a:moveTo>
                <a:cubicBezTo>
                  <a:pt x="-2076" y="76611"/>
                  <a:pt x="77829" y="55974"/>
                  <a:pt x="117516" y="44332"/>
                </a:cubicBezTo>
                <a:cubicBezTo>
                  <a:pt x="157204" y="32690"/>
                  <a:pt x="238166" y="3057"/>
                  <a:pt x="238166" y="3057"/>
                </a:cubicBezTo>
                <a:cubicBezTo>
                  <a:pt x="258803" y="-3822"/>
                  <a:pt x="241341" y="3057"/>
                  <a:pt x="241341" y="3057"/>
                </a:cubicBezTo>
                <a:cubicBezTo>
                  <a:pt x="223349" y="6232"/>
                  <a:pt x="167258" y="10995"/>
                  <a:pt x="130216" y="22107"/>
                </a:cubicBezTo>
                <a:cubicBezTo>
                  <a:pt x="93174" y="33219"/>
                  <a:pt x="2158" y="69203"/>
                  <a:pt x="41" y="7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C67D2B4E-F02E-B571-9384-40D7BADE8BFE}"/>
              </a:ext>
            </a:extLst>
          </p:cNvPr>
          <p:cNvSpPr/>
          <p:nvPr/>
        </p:nvSpPr>
        <p:spPr>
          <a:xfrm>
            <a:off x="4031240" y="3669595"/>
            <a:ext cx="272047" cy="77009"/>
          </a:xfrm>
          <a:custGeom>
            <a:avLst/>
            <a:gdLst>
              <a:gd name="connsiteX0" fmla="*/ 1010 w 272047"/>
              <a:gd name="connsiteY0" fmla="*/ 705 h 77009"/>
              <a:gd name="connsiteX1" fmla="*/ 96260 w 272047"/>
              <a:gd name="connsiteY1" fmla="*/ 38805 h 77009"/>
              <a:gd name="connsiteX2" fmla="*/ 270885 w 272047"/>
              <a:gd name="connsiteY2" fmla="*/ 73730 h 77009"/>
              <a:gd name="connsiteX3" fmla="*/ 169285 w 272047"/>
              <a:gd name="connsiteY3" fmla="*/ 73730 h 77009"/>
              <a:gd name="connsiteX4" fmla="*/ 108960 w 272047"/>
              <a:gd name="connsiteY4" fmla="*/ 57855 h 77009"/>
              <a:gd name="connsiteX5" fmla="*/ 153410 w 272047"/>
              <a:gd name="connsiteY5" fmla="*/ 73730 h 77009"/>
              <a:gd name="connsiteX6" fmla="*/ 1010 w 272047"/>
              <a:gd name="connsiteY6" fmla="*/ 705 h 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047" h="77009">
                <a:moveTo>
                  <a:pt x="1010" y="705"/>
                </a:moveTo>
                <a:cubicBezTo>
                  <a:pt x="-8515" y="-5116"/>
                  <a:pt x="51281" y="26634"/>
                  <a:pt x="96260" y="38805"/>
                </a:cubicBezTo>
                <a:cubicBezTo>
                  <a:pt x="141239" y="50976"/>
                  <a:pt x="258714" y="67909"/>
                  <a:pt x="270885" y="73730"/>
                </a:cubicBezTo>
                <a:cubicBezTo>
                  <a:pt x="283056" y="79551"/>
                  <a:pt x="196273" y="76376"/>
                  <a:pt x="169285" y="73730"/>
                </a:cubicBezTo>
                <a:cubicBezTo>
                  <a:pt x="142298" y="71084"/>
                  <a:pt x="111606" y="57855"/>
                  <a:pt x="108960" y="57855"/>
                </a:cubicBezTo>
                <a:cubicBezTo>
                  <a:pt x="106314" y="57855"/>
                  <a:pt x="171931" y="79551"/>
                  <a:pt x="153410" y="73730"/>
                </a:cubicBezTo>
                <a:cubicBezTo>
                  <a:pt x="134889" y="67909"/>
                  <a:pt x="10535" y="6526"/>
                  <a:pt x="1010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76FE84CA-E14A-696C-577A-FF5CBEA6A20B}"/>
              </a:ext>
            </a:extLst>
          </p:cNvPr>
          <p:cNvSpPr/>
          <p:nvPr/>
        </p:nvSpPr>
        <p:spPr>
          <a:xfrm>
            <a:off x="4311633" y="3701972"/>
            <a:ext cx="349374" cy="64218"/>
          </a:xfrm>
          <a:custGeom>
            <a:avLst/>
            <a:gdLst>
              <a:gd name="connsiteX0" fmla="*/ 17 w 349374"/>
              <a:gd name="connsiteY0" fmla="*/ 57228 h 64218"/>
              <a:gd name="connsiteX1" fmla="*/ 133367 w 349374"/>
              <a:gd name="connsiteY1" fmla="*/ 60403 h 64218"/>
              <a:gd name="connsiteX2" fmla="*/ 349267 w 349374"/>
              <a:gd name="connsiteY2" fmla="*/ 78 h 64218"/>
              <a:gd name="connsiteX3" fmla="*/ 161942 w 349374"/>
              <a:gd name="connsiteY3" fmla="*/ 47703 h 64218"/>
              <a:gd name="connsiteX4" fmla="*/ 123842 w 349374"/>
              <a:gd name="connsiteY4" fmla="*/ 50878 h 64218"/>
              <a:gd name="connsiteX5" fmla="*/ 17 w 349374"/>
              <a:gd name="connsiteY5" fmla="*/ 57228 h 6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374" h="64218">
                <a:moveTo>
                  <a:pt x="17" y="57228"/>
                </a:moveTo>
                <a:cubicBezTo>
                  <a:pt x="1604" y="58815"/>
                  <a:pt x="75159" y="69928"/>
                  <a:pt x="133367" y="60403"/>
                </a:cubicBezTo>
                <a:cubicBezTo>
                  <a:pt x="191575" y="50878"/>
                  <a:pt x="344505" y="2195"/>
                  <a:pt x="349267" y="78"/>
                </a:cubicBezTo>
                <a:cubicBezTo>
                  <a:pt x="354029" y="-2039"/>
                  <a:pt x="199513" y="39236"/>
                  <a:pt x="161942" y="47703"/>
                </a:cubicBezTo>
                <a:cubicBezTo>
                  <a:pt x="124371" y="56170"/>
                  <a:pt x="144479" y="50349"/>
                  <a:pt x="123842" y="50878"/>
                </a:cubicBezTo>
                <a:cubicBezTo>
                  <a:pt x="103205" y="51407"/>
                  <a:pt x="-1570" y="55641"/>
                  <a:pt x="17" y="57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F7D70553-52C4-CD7A-5FCC-89399DEFCC42}"/>
              </a:ext>
            </a:extLst>
          </p:cNvPr>
          <p:cNvSpPr/>
          <p:nvPr/>
        </p:nvSpPr>
        <p:spPr>
          <a:xfrm>
            <a:off x="3749675" y="3724260"/>
            <a:ext cx="333380" cy="17337"/>
          </a:xfrm>
          <a:custGeom>
            <a:avLst/>
            <a:gdLst>
              <a:gd name="connsiteX0" fmla="*/ 0 w 333380"/>
              <a:gd name="connsiteY0" fmla="*/ 9540 h 17337"/>
              <a:gd name="connsiteX1" fmla="*/ 149225 w 333380"/>
              <a:gd name="connsiteY1" fmla="*/ 15890 h 17337"/>
              <a:gd name="connsiteX2" fmla="*/ 333375 w 333380"/>
              <a:gd name="connsiteY2" fmla="*/ 15890 h 17337"/>
              <a:gd name="connsiteX3" fmla="*/ 155575 w 333380"/>
              <a:gd name="connsiteY3" fmla="*/ 15 h 17337"/>
              <a:gd name="connsiteX4" fmla="*/ 177800 w 333380"/>
              <a:gd name="connsiteY4" fmla="*/ 12715 h 17337"/>
              <a:gd name="connsiteX5" fmla="*/ 0 w 333380"/>
              <a:gd name="connsiteY5" fmla="*/ 9540 h 1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380" h="17337">
                <a:moveTo>
                  <a:pt x="0" y="9540"/>
                </a:moveTo>
                <a:cubicBezTo>
                  <a:pt x="46831" y="12186"/>
                  <a:pt x="93663" y="14832"/>
                  <a:pt x="149225" y="15890"/>
                </a:cubicBezTo>
                <a:cubicBezTo>
                  <a:pt x="204787" y="16948"/>
                  <a:pt x="332317" y="18536"/>
                  <a:pt x="333375" y="15890"/>
                </a:cubicBezTo>
                <a:cubicBezTo>
                  <a:pt x="334433" y="13244"/>
                  <a:pt x="181504" y="544"/>
                  <a:pt x="155575" y="15"/>
                </a:cubicBezTo>
                <a:cubicBezTo>
                  <a:pt x="129646" y="-514"/>
                  <a:pt x="177800" y="12715"/>
                  <a:pt x="177800" y="12715"/>
                </a:cubicBezTo>
                <a:lnTo>
                  <a:pt x="0" y="95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644ACFD-34D2-55B5-5791-00B840425CF5}"/>
              </a:ext>
            </a:extLst>
          </p:cNvPr>
          <p:cNvSpPr/>
          <p:nvPr/>
        </p:nvSpPr>
        <p:spPr>
          <a:xfrm>
            <a:off x="4749761" y="3663884"/>
            <a:ext cx="190562" cy="114406"/>
          </a:xfrm>
          <a:custGeom>
            <a:avLst/>
            <a:gdLst>
              <a:gd name="connsiteX0" fmla="*/ 190539 w 190562"/>
              <a:gd name="connsiteY0" fmla="*/ 66 h 114406"/>
              <a:gd name="connsiteX1" fmla="*/ 76239 w 190562"/>
              <a:gd name="connsiteY1" fmla="*/ 44516 h 114406"/>
              <a:gd name="connsiteX2" fmla="*/ 39 w 190562"/>
              <a:gd name="connsiteY2" fmla="*/ 114366 h 114406"/>
              <a:gd name="connsiteX3" fmla="*/ 85764 w 190562"/>
              <a:gd name="connsiteY3" fmla="*/ 54041 h 114406"/>
              <a:gd name="connsiteX4" fmla="*/ 190539 w 190562"/>
              <a:gd name="connsiteY4" fmla="*/ 66 h 11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62" h="114406">
                <a:moveTo>
                  <a:pt x="190539" y="66"/>
                </a:moveTo>
                <a:cubicBezTo>
                  <a:pt x="188952" y="-1521"/>
                  <a:pt x="107989" y="25466"/>
                  <a:pt x="76239" y="44516"/>
                </a:cubicBezTo>
                <a:cubicBezTo>
                  <a:pt x="44489" y="63566"/>
                  <a:pt x="-1548" y="112779"/>
                  <a:pt x="39" y="114366"/>
                </a:cubicBezTo>
                <a:cubicBezTo>
                  <a:pt x="1626" y="115953"/>
                  <a:pt x="60364" y="69916"/>
                  <a:pt x="85764" y="54041"/>
                </a:cubicBezTo>
                <a:cubicBezTo>
                  <a:pt x="111164" y="38166"/>
                  <a:pt x="192126" y="1653"/>
                  <a:pt x="19053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F3A7209-E7CE-629A-124A-6FE573849D6C}"/>
              </a:ext>
            </a:extLst>
          </p:cNvPr>
          <p:cNvSpPr/>
          <p:nvPr/>
        </p:nvSpPr>
        <p:spPr>
          <a:xfrm>
            <a:off x="4268115" y="3798118"/>
            <a:ext cx="486166" cy="177224"/>
          </a:xfrm>
          <a:custGeom>
            <a:avLst/>
            <a:gdLst>
              <a:gd name="connsiteX0" fmla="*/ 2260 w 486166"/>
              <a:gd name="connsiteY0" fmla="*/ 176982 h 177224"/>
              <a:gd name="connsiteX1" fmla="*/ 180060 w 486166"/>
              <a:gd name="connsiteY1" fmla="*/ 123007 h 177224"/>
              <a:gd name="connsiteX2" fmla="*/ 478510 w 486166"/>
              <a:gd name="connsiteY2" fmla="*/ 5532 h 177224"/>
              <a:gd name="connsiteX3" fmla="*/ 389610 w 486166"/>
              <a:gd name="connsiteY3" fmla="*/ 27757 h 177224"/>
              <a:gd name="connsiteX4" fmla="*/ 300710 w 486166"/>
              <a:gd name="connsiteY4" fmla="*/ 103957 h 177224"/>
              <a:gd name="connsiteX5" fmla="*/ 2260 w 486166"/>
              <a:gd name="connsiteY5" fmla="*/ 176982 h 17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166" h="177224">
                <a:moveTo>
                  <a:pt x="2260" y="176982"/>
                </a:moveTo>
                <a:cubicBezTo>
                  <a:pt x="-17848" y="180157"/>
                  <a:pt x="100685" y="151582"/>
                  <a:pt x="180060" y="123007"/>
                </a:cubicBezTo>
                <a:cubicBezTo>
                  <a:pt x="259435" y="94432"/>
                  <a:pt x="443585" y="21407"/>
                  <a:pt x="478510" y="5532"/>
                </a:cubicBezTo>
                <a:cubicBezTo>
                  <a:pt x="513435" y="-10343"/>
                  <a:pt x="419243" y="11353"/>
                  <a:pt x="389610" y="27757"/>
                </a:cubicBezTo>
                <a:cubicBezTo>
                  <a:pt x="359977" y="44161"/>
                  <a:pt x="362622" y="80145"/>
                  <a:pt x="300710" y="103957"/>
                </a:cubicBezTo>
                <a:cubicBezTo>
                  <a:pt x="238798" y="127769"/>
                  <a:pt x="22368" y="173807"/>
                  <a:pt x="2260" y="176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868B556-2603-0903-523E-FC9EBBDBC896}"/>
              </a:ext>
            </a:extLst>
          </p:cNvPr>
          <p:cNvSpPr/>
          <p:nvPr/>
        </p:nvSpPr>
        <p:spPr>
          <a:xfrm>
            <a:off x="4889155" y="3682972"/>
            <a:ext cx="175265" cy="66708"/>
          </a:xfrm>
          <a:custGeom>
            <a:avLst/>
            <a:gdLst>
              <a:gd name="connsiteX0" fmla="*/ 345 w 175265"/>
              <a:gd name="connsiteY0" fmla="*/ 66703 h 66708"/>
              <a:gd name="connsiteX1" fmla="*/ 70195 w 175265"/>
              <a:gd name="connsiteY1" fmla="*/ 19078 h 66708"/>
              <a:gd name="connsiteX2" fmla="*/ 174970 w 175265"/>
              <a:gd name="connsiteY2" fmla="*/ 28 h 66708"/>
              <a:gd name="connsiteX3" fmla="*/ 98770 w 175265"/>
              <a:gd name="connsiteY3" fmla="*/ 15903 h 66708"/>
              <a:gd name="connsiteX4" fmla="*/ 345 w 175265"/>
              <a:gd name="connsiteY4" fmla="*/ 66703 h 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5" h="66708">
                <a:moveTo>
                  <a:pt x="345" y="66703"/>
                </a:moveTo>
                <a:cubicBezTo>
                  <a:pt x="-4418" y="67232"/>
                  <a:pt x="41091" y="30190"/>
                  <a:pt x="70195" y="19078"/>
                </a:cubicBezTo>
                <a:cubicBezTo>
                  <a:pt x="99299" y="7965"/>
                  <a:pt x="170208" y="557"/>
                  <a:pt x="174970" y="28"/>
                </a:cubicBezTo>
                <a:cubicBezTo>
                  <a:pt x="179733" y="-501"/>
                  <a:pt x="125757" y="6378"/>
                  <a:pt x="98770" y="15903"/>
                </a:cubicBezTo>
                <a:cubicBezTo>
                  <a:pt x="71783" y="25428"/>
                  <a:pt x="5108" y="66174"/>
                  <a:pt x="345" y="6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BA3D799-A23A-45BF-2120-9787CCF41C9E}"/>
              </a:ext>
            </a:extLst>
          </p:cNvPr>
          <p:cNvSpPr/>
          <p:nvPr/>
        </p:nvSpPr>
        <p:spPr>
          <a:xfrm>
            <a:off x="4594432" y="3468590"/>
            <a:ext cx="324568" cy="186750"/>
          </a:xfrm>
          <a:custGeom>
            <a:avLst/>
            <a:gdLst>
              <a:gd name="connsiteX0" fmla="*/ 2968 w 324568"/>
              <a:gd name="connsiteY0" fmla="*/ 1685 h 186750"/>
              <a:gd name="connsiteX1" fmla="*/ 149018 w 324568"/>
              <a:gd name="connsiteY1" fmla="*/ 39785 h 186750"/>
              <a:gd name="connsiteX2" fmla="*/ 266493 w 324568"/>
              <a:gd name="connsiteY2" fmla="*/ 109635 h 186750"/>
              <a:gd name="connsiteX3" fmla="*/ 199818 w 324568"/>
              <a:gd name="connsiteY3" fmla="*/ 185835 h 186750"/>
              <a:gd name="connsiteX4" fmla="*/ 244268 w 324568"/>
              <a:gd name="connsiteY4" fmla="*/ 150910 h 186750"/>
              <a:gd name="connsiteX5" fmla="*/ 298243 w 324568"/>
              <a:gd name="connsiteY5" fmla="*/ 138210 h 186750"/>
              <a:gd name="connsiteX6" fmla="*/ 247443 w 324568"/>
              <a:gd name="connsiteY6" fmla="*/ 185835 h 186750"/>
              <a:gd name="connsiteX7" fmla="*/ 317293 w 324568"/>
              <a:gd name="connsiteY7" fmla="*/ 119160 h 186750"/>
              <a:gd name="connsiteX8" fmla="*/ 291893 w 324568"/>
              <a:gd name="connsiteY8" fmla="*/ 93760 h 186750"/>
              <a:gd name="connsiteX9" fmla="*/ 2968 w 324568"/>
              <a:gd name="connsiteY9" fmla="*/ 1685 h 1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568" h="186750">
                <a:moveTo>
                  <a:pt x="2968" y="1685"/>
                </a:moveTo>
                <a:cubicBezTo>
                  <a:pt x="-20844" y="-7311"/>
                  <a:pt x="105097" y="21793"/>
                  <a:pt x="149018" y="39785"/>
                </a:cubicBezTo>
                <a:cubicBezTo>
                  <a:pt x="192939" y="57777"/>
                  <a:pt x="258026" y="85293"/>
                  <a:pt x="266493" y="109635"/>
                </a:cubicBezTo>
                <a:cubicBezTo>
                  <a:pt x="274960" y="133977"/>
                  <a:pt x="203522" y="178956"/>
                  <a:pt x="199818" y="185835"/>
                </a:cubicBezTo>
                <a:cubicBezTo>
                  <a:pt x="196114" y="192714"/>
                  <a:pt x="227864" y="158848"/>
                  <a:pt x="244268" y="150910"/>
                </a:cubicBezTo>
                <a:cubicBezTo>
                  <a:pt x="260672" y="142973"/>
                  <a:pt x="297714" y="132389"/>
                  <a:pt x="298243" y="138210"/>
                </a:cubicBezTo>
                <a:cubicBezTo>
                  <a:pt x="298772" y="144031"/>
                  <a:pt x="244268" y="189010"/>
                  <a:pt x="247443" y="185835"/>
                </a:cubicBezTo>
                <a:cubicBezTo>
                  <a:pt x="250618" y="182660"/>
                  <a:pt x="309885" y="134506"/>
                  <a:pt x="317293" y="119160"/>
                </a:cubicBezTo>
                <a:cubicBezTo>
                  <a:pt x="324701" y="103814"/>
                  <a:pt x="336872" y="112281"/>
                  <a:pt x="291893" y="93760"/>
                </a:cubicBezTo>
                <a:cubicBezTo>
                  <a:pt x="246914" y="75239"/>
                  <a:pt x="26780" y="10681"/>
                  <a:pt x="2968" y="1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B498FE52-D9B4-6A55-1486-54AC201D2D4C}"/>
              </a:ext>
            </a:extLst>
          </p:cNvPr>
          <p:cNvSpPr/>
          <p:nvPr/>
        </p:nvSpPr>
        <p:spPr>
          <a:xfrm>
            <a:off x="4181967" y="3458369"/>
            <a:ext cx="470260" cy="302379"/>
          </a:xfrm>
          <a:custGeom>
            <a:avLst/>
            <a:gdLst>
              <a:gd name="connsiteX0" fmla="*/ 364633 w 470260"/>
              <a:gd name="connsiteY0" fmla="*/ 2381 h 302379"/>
              <a:gd name="connsiteX1" fmla="*/ 463058 w 470260"/>
              <a:gd name="connsiteY1" fmla="*/ 129381 h 302379"/>
              <a:gd name="connsiteX2" fmla="*/ 444008 w 470260"/>
              <a:gd name="connsiteY2" fmla="*/ 237331 h 302379"/>
              <a:gd name="connsiteX3" fmla="*/ 294783 w 470260"/>
              <a:gd name="connsiteY3" fmla="*/ 297656 h 302379"/>
              <a:gd name="connsiteX4" fmla="*/ 91583 w 470260"/>
              <a:gd name="connsiteY4" fmla="*/ 294481 h 302379"/>
              <a:gd name="connsiteX5" fmla="*/ 40783 w 470260"/>
              <a:gd name="connsiteY5" fmla="*/ 262731 h 302379"/>
              <a:gd name="connsiteX6" fmla="*/ 21733 w 470260"/>
              <a:gd name="connsiteY6" fmla="*/ 221456 h 302379"/>
              <a:gd name="connsiteX7" fmla="*/ 28083 w 470260"/>
              <a:gd name="connsiteY7" fmla="*/ 164306 h 302379"/>
              <a:gd name="connsiteX8" fmla="*/ 24908 w 470260"/>
              <a:gd name="connsiteY8" fmla="*/ 138906 h 302379"/>
              <a:gd name="connsiteX9" fmla="*/ 15383 w 470260"/>
              <a:gd name="connsiteY9" fmla="*/ 84931 h 302379"/>
              <a:gd name="connsiteX10" fmla="*/ 256683 w 470260"/>
              <a:gd name="connsiteY10" fmla="*/ 50006 h 302379"/>
              <a:gd name="connsiteX11" fmla="*/ 364633 w 470260"/>
              <a:gd name="connsiteY11" fmla="*/ 2381 h 30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260" h="302379">
                <a:moveTo>
                  <a:pt x="364633" y="2381"/>
                </a:moveTo>
                <a:cubicBezTo>
                  <a:pt x="399029" y="15610"/>
                  <a:pt x="449829" y="90223"/>
                  <a:pt x="463058" y="129381"/>
                </a:cubicBezTo>
                <a:cubicBezTo>
                  <a:pt x="476287" y="168539"/>
                  <a:pt x="472054" y="209285"/>
                  <a:pt x="444008" y="237331"/>
                </a:cubicBezTo>
                <a:cubicBezTo>
                  <a:pt x="415962" y="265377"/>
                  <a:pt x="353520" y="288131"/>
                  <a:pt x="294783" y="297656"/>
                </a:cubicBezTo>
                <a:cubicBezTo>
                  <a:pt x="236045" y="307181"/>
                  <a:pt x="133916" y="300302"/>
                  <a:pt x="91583" y="294481"/>
                </a:cubicBezTo>
                <a:cubicBezTo>
                  <a:pt x="49250" y="288660"/>
                  <a:pt x="52425" y="274902"/>
                  <a:pt x="40783" y="262731"/>
                </a:cubicBezTo>
                <a:cubicBezTo>
                  <a:pt x="29141" y="250560"/>
                  <a:pt x="23850" y="237860"/>
                  <a:pt x="21733" y="221456"/>
                </a:cubicBezTo>
                <a:cubicBezTo>
                  <a:pt x="19616" y="205052"/>
                  <a:pt x="27554" y="178064"/>
                  <a:pt x="28083" y="164306"/>
                </a:cubicBezTo>
                <a:cubicBezTo>
                  <a:pt x="28612" y="150548"/>
                  <a:pt x="27025" y="152135"/>
                  <a:pt x="24908" y="138906"/>
                </a:cubicBezTo>
                <a:cubicBezTo>
                  <a:pt x="22791" y="125677"/>
                  <a:pt x="-23246" y="99748"/>
                  <a:pt x="15383" y="84931"/>
                </a:cubicBezTo>
                <a:cubicBezTo>
                  <a:pt x="54012" y="70114"/>
                  <a:pt x="190537" y="65352"/>
                  <a:pt x="256683" y="50006"/>
                </a:cubicBezTo>
                <a:cubicBezTo>
                  <a:pt x="322829" y="34660"/>
                  <a:pt x="330237" y="-10848"/>
                  <a:pt x="364633" y="23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A7634892-EEC8-44E3-B39C-5B734AFC5FF6}"/>
              </a:ext>
            </a:extLst>
          </p:cNvPr>
          <p:cNvSpPr/>
          <p:nvPr/>
        </p:nvSpPr>
        <p:spPr>
          <a:xfrm rot="17817072">
            <a:off x="4298123" y="3545527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月 20">
            <a:extLst>
              <a:ext uri="{FF2B5EF4-FFF2-40B4-BE49-F238E27FC236}">
                <a16:creationId xmlns:a16="http://schemas.microsoft.com/office/drawing/2014/main" id="{91EE5AC0-99BD-B5EF-4A66-C0AFF5284C9F}"/>
              </a:ext>
            </a:extLst>
          </p:cNvPr>
          <p:cNvSpPr/>
          <p:nvPr/>
        </p:nvSpPr>
        <p:spPr>
          <a:xfrm rot="15823756">
            <a:off x="4476835" y="3518593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月 21">
            <a:extLst>
              <a:ext uri="{FF2B5EF4-FFF2-40B4-BE49-F238E27FC236}">
                <a16:creationId xmlns:a16="http://schemas.microsoft.com/office/drawing/2014/main" id="{21F79CBE-15AD-FF2A-2275-6CC9B91043BB}"/>
              </a:ext>
            </a:extLst>
          </p:cNvPr>
          <p:cNvSpPr/>
          <p:nvPr/>
        </p:nvSpPr>
        <p:spPr>
          <a:xfrm rot="17377282">
            <a:off x="4447304" y="3629554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月 22">
            <a:extLst>
              <a:ext uri="{FF2B5EF4-FFF2-40B4-BE49-F238E27FC236}">
                <a16:creationId xmlns:a16="http://schemas.microsoft.com/office/drawing/2014/main" id="{2D92846F-E105-45C5-CFF9-42FC3A11520F}"/>
              </a:ext>
            </a:extLst>
          </p:cNvPr>
          <p:cNvSpPr/>
          <p:nvPr/>
        </p:nvSpPr>
        <p:spPr>
          <a:xfrm rot="15319739">
            <a:off x="4317214" y="3639078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298DC68A-1BC7-8048-36CA-74DE92FA9DCD}"/>
              </a:ext>
            </a:extLst>
          </p:cNvPr>
          <p:cNvSpPr/>
          <p:nvPr/>
        </p:nvSpPr>
        <p:spPr>
          <a:xfrm>
            <a:off x="4058989" y="3381160"/>
            <a:ext cx="397749" cy="131338"/>
          </a:xfrm>
          <a:custGeom>
            <a:avLst/>
            <a:gdLst>
              <a:gd name="connsiteX0" fmla="*/ 1343 w 397749"/>
              <a:gd name="connsiteY0" fmla="*/ 131192 h 131338"/>
              <a:gd name="connsiteX1" fmla="*/ 394172 w 397749"/>
              <a:gd name="connsiteY1" fmla="*/ 2450 h 131338"/>
              <a:gd name="connsiteX2" fmla="*/ 199408 w 397749"/>
              <a:gd name="connsiteY2" fmla="*/ 45364 h 131338"/>
              <a:gd name="connsiteX3" fmla="*/ 262129 w 397749"/>
              <a:gd name="connsiteY3" fmla="*/ 28859 h 131338"/>
              <a:gd name="connsiteX4" fmla="*/ 1343 w 397749"/>
              <a:gd name="connsiteY4" fmla="*/ 131192 h 13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749" h="131338">
                <a:moveTo>
                  <a:pt x="1343" y="131192"/>
                </a:moveTo>
                <a:cubicBezTo>
                  <a:pt x="23350" y="126791"/>
                  <a:pt x="361161" y="16755"/>
                  <a:pt x="394172" y="2450"/>
                </a:cubicBezTo>
                <a:cubicBezTo>
                  <a:pt x="427183" y="-11855"/>
                  <a:pt x="221415" y="40963"/>
                  <a:pt x="199408" y="45364"/>
                </a:cubicBezTo>
                <a:cubicBezTo>
                  <a:pt x="177401" y="49765"/>
                  <a:pt x="289638" y="18406"/>
                  <a:pt x="262129" y="28859"/>
                </a:cubicBezTo>
                <a:cubicBezTo>
                  <a:pt x="234620" y="39312"/>
                  <a:pt x="-20664" y="135593"/>
                  <a:pt x="1343" y="13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E889185-B148-1ABD-550B-C6184FB120D8}"/>
              </a:ext>
            </a:extLst>
          </p:cNvPr>
          <p:cNvSpPr/>
          <p:nvPr/>
        </p:nvSpPr>
        <p:spPr>
          <a:xfrm>
            <a:off x="4496075" y="3363757"/>
            <a:ext cx="384585" cy="109762"/>
          </a:xfrm>
          <a:custGeom>
            <a:avLst/>
            <a:gdLst>
              <a:gd name="connsiteX0" fmla="*/ 0 w 384585"/>
              <a:gd name="connsiteY0" fmla="*/ 47 h 109762"/>
              <a:gd name="connsiteX1" fmla="*/ 264087 w 384585"/>
              <a:gd name="connsiteY1" fmla="*/ 56165 h 109762"/>
              <a:gd name="connsiteX2" fmla="*/ 373022 w 384585"/>
              <a:gd name="connsiteY2" fmla="*/ 95778 h 109762"/>
              <a:gd name="connsiteX3" fmla="*/ 330108 w 384585"/>
              <a:gd name="connsiteY3" fmla="*/ 75972 h 109762"/>
              <a:gd name="connsiteX4" fmla="*/ 382926 w 384585"/>
              <a:gd name="connsiteY4" fmla="*/ 108982 h 109762"/>
              <a:gd name="connsiteX5" fmla="*/ 254183 w 384585"/>
              <a:gd name="connsiteY5" fmla="*/ 36359 h 109762"/>
              <a:gd name="connsiteX6" fmla="*/ 237678 w 384585"/>
              <a:gd name="connsiteY6" fmla="*/ 33057 h 109762"/>
              <a:gd name="connsiteX7" fmla="*/ 264087 w 384585"/>
              <a:gd name="connsiteY7" fmla="*/ 66068 h 109762"/>
              <a:gd name="connsiteX8" fmla="*/ 0 w 384585"/>
              <a:gd name="connsiteY8" fmla="*/ 47 h 10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585" h="109762">
                <a:moveTo>
                  <a:pt x="0" y="47"/>
                </a:moveTo>
                <a:cubicBezTo>
                  <a:pt x="0" y="-1603"/>
                  <a:pt x="201917" y="40210"/>
                  <a:pt x="264087" y="56165"/>
                </a:cubicBezTo>
                <a:cubicBezTo>
                  <a:pt x="326257" y="72120"/>
                  <a:pt x="362019" y="92477"/>
                  <a:pt x="373022" y="95778"/>
                </a:cubicBezTo>
                <a:cubicBezTo>
                  <a:pt x="384025" y="99079"/>
                  <a:pt x="328457" y="73771"/>
                  <a:pt x="330108" y="75972"/>
                </a:cubicBezTo>
                <a:cubicBezTo>
                  <a:pt x="331759" y="78173"/>
                  <a:pt x="395580" y="115584"/>
                  <a:pt x="382926" y="108982"/>
                </a:cubicBezTo>
                <a:cubicBezTo>
                  <a:pt x="370272" y="102380"/>
                  <a:pt x="254183" y="36359"/>
                  <a:pt x="254183" y="36359"/>
                </a:cubicBezTo>
                <a:cubicBezTo>
                  <a:pt x="229975" y="23705"/>
                  <a:pt x="236027" y="28106"/>
                  <a:pt x="237678" y="33057"/>
                </a:cubicBezTo>
                <a:cubicBezTo>
                  <a:pt x="239329" y="38009"/>
                  <a:pt x="301499" y="71019"/>
                  <a:pt x="264087" y="66068"/>
                </a:cubicBezTo>
                <a:cubicBezTo>
                  <a:pt x="226675" y="61117"/>
                  <a:pt x="0" y="1697"/>
                  <a:pt x="0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60ECCA8-1168-0689-B40E-8F058085AEA2}"/>
              </a:ext>
            </a:extLst>
          </p:cNvPr>
          <p:cNvSpPr/>
          <p:nvPr/>
        </p:nvSpPr>
        <p:spPr>
          <a:xfrm>
            <a:off x="4734722" y="3341544"/>
            <a:ext cx="270616" cy="160965"/>
          </a:xfrm>
          <a:custGeom>
            <a:avLst/>
            <a:gdLst>
              <a:gd name="connsiteX0" fmla="*/ 2332 w 270616"/>
              <a:gd name="connsiteY0" fmla="*/ 2453 h 160965"/>
              <a:gd name="connsiteX1" fmla="*/ 249913 w 270616"/>
              <a:gd name="connsiteY1" fmla="*/ 141099 h 160965"/>
              <a:gd name="connsiteX2" fmla="*/ 197096 w 270616"/>
              <a:gd name="connsiteY2" fmla="*/ 141099 h 160965"/>
              <a:gd name="connsiteX3" fmla="*/ 121171 w 270616"/>
              <a:gd name="connsiteY3" fmla="*/ 144400 h 160965"/>
              <a:gd name="connsiteX4" fmla="*/ 266419 w 270616"/>
              <a:gd name="connsiteY4" fmla="*/ 160905 h 160965"/>
              <a:gd name="connsiteX5" fmla="*/ 223505 w 270616"/>
              <a:gd name="connsiteY5" fmla="*/ 137798 h 160965"/>
              <a:gd name="connsiteX6" fmla="*/ 140978 w 270616"/>
              <a:gd name="connsiteY6" fmla="*/ 84980 h 160965"/>
              <a:gd name="connsiteX7" fmla="*/ 193795 w 270616"/>
              <a:gd name="connsiteY7" fmla="*/ 104787 h 160965"/>
              <a:gd name="connsiteX8" fmla="*/ 127773 w 270616"/>
              <a:gd name="connsiteY8" fmla="*/ 55270 h 160965"/>
              <a:gd name="connsiteX9" fmla="*/ 2332 w 270616"/>
              <a:gd name="connsiteY9" fmla="*/ 2453 h 16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616" h="160965">
                <a:moveTo>
                  <a:pt x="2332" y="2453"/>
                </a:moveTo>
                <a:cubicBezTo>
                  <a:pt x="22689" y="16758"/>
                  <a:pt x="217452" y="117991"/>
                  <a:pt x="249913" y="141099"/>
                </a:cubicBezTo>
                <a:cubicBezTo>
                  <a:pt x="282374" y="164207"/>
                  <a:pt x="218553" y="140549"/>
                  <a:pt x="197096" y="141099"/>
                </a:cubicBezTo>
                <a:cubicBezTo>
                  <a:pt x="175639" y="141649"/>
                  <a:pt x="109617" y="141099"/>
                  <a:pt x="121171" y="144400"/>
                </a:cubicBezTo>
                <a:cubicBezTo>
                  <a:pt x="132725" y="147701"/>
                  <a:pt x="249364" y="162005"/>
                  <a:pt x="266419" y="160905"/>
                </a:cubicBezTo>
                <a:cubicBezTo>
                  <a:pt x="283474" y="159805"/>
                  <a:pt x="244412" y="150452"/>
                  <a:pt x="223505" y="137798"/>
                </a:cubicBezTo>
                <a:cubicBezTo>
                  <a:pt x="202598" y="125144"/>
                  <a:pt x="145930" y="90482"/>
                  <a:pt x="140978" y="84980"/>
                </a:cubicBezTo>
                <a:cubicBezTo>
                  <a:pt x="136026" y="79478"/>
                  <a:pt x="195996" y="109739"/>
                  <a:pt x="193795" y="104787"/>
                </a:cubicBezTo>
                <a:cubicBezTo>
                  <a:pt x="191594" y="99835"/>
                  <a:pt x="154732" y="70125"/>
                  <a:pt x="127773" y="55270"/>
                </a:cubicBezTo>
                <a:cubicBezTo>
                  <a:pt x="100814" y="40415"/>
                  <a:pt x="-18025" y="-11852"/>
                  <a:pt x="2332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4AA66F1-9E84-6FFF-4535-DE323AC5A8AA}"/>
              </a:ext>
            </a:extLst>
          </p:cNvPr>
          <p:cNvSpPr/>
          <p:nvPr/>
        </p:nvSpPr>
        <p:spPr>
          <a:xfrm>
            <a:off x="4036976" y="3240507"/>
            <a:ext cx="625787" cy="216118"/>
          </a:xfrm>
          <a:custGeom>
            <a:avLst/>
            <a:gdLst>
              <a:gd name="connsiteX0" fmla="*/ 249 w 625787"/>
              <a:gd name="connsiteY0" fmla="*/ 215727 h 216118"/>
              <a:gd name="connsiteX1" fmla="*/ 195012 w 625787"/>
              <a:gd name="connsiteY1" fmla="*/ 60576 h 216118"/>
              <a:gd name="connsiteX2" fmla="*/ 175206 w 625787"/>
              <a:gd name="connsiteY2" fmla="*/ 86985 h 216118"/>
              <a:gd name="connsiteX3" fmla="*/ 261034 w 625787"/>
              <a:gd name="connsiteY3" fmla="*/ 20963 h 216118"/>
              <a:gd name="connsiteX4" fmla="*/ 498712 w 625787"/>
              <a:gd name="connsiteY4" fmla="*/ 24264 h 216118"/>
              <a:gd name="connsiteX5" fmla="*/ 465701 w 625787"/>
              <a:gd name="connsiteY5" fmla="*/ 7759 h 216118"/>
              <a:gd name="connsiteX6" fmla="*/ 624153 w 625787"/>
              <a:gd name="connsiteY6" fmla="*/ 60576 h 216118"/>
              <a:gd name="connsiteX7" fmla="*/ 350163 w 625787"/>
              <a:gd name="connsiteY7" fmla="*/ 4458 h 216118"/>
              <a:gd name="connsiteX8" fmla="*/ 261034 w 625787"/>
              <a:gd name="connsiteY8" fmla="*/ 14361 h 216118"/>
              <a:gd name="connsiteX9" fmla="*/ 135593 w 625787"/>
              <a:gd name="connsiteY9" fmla="*/ 100189 h 216118"/>
              <a:gd name="connsiteX10" fmla="*/ 241228 w 625787"/>
              <a:gd name="connsiteY10" fmla="*/ 7759 h 216118"/>
              <a:gd name="connsiteX11" fmla="*/ 249 w 625787"/>
              <a:gd name="connsiteY11" fmla="*/ 215727 h 21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5787" h="216118">
                <a:moveTo>
                  <a:pt x="249" y="215727"/>
                </a:moveTo>
                <a:cubicBezTo>
                  <a:pt x="-7454" y="224530"/>
                  <a:pt x="165853" y="82033"/>
                  <a:pt x="195012" y="60576"/>
                </a:cubicBezTo>
                <a:cubicBezTo>
                  <a:pt x="224171" y="39119"/>
                  <a:pt x="164202" y="93587"/>
                  <a:pt x="175206" y="86985"/>
                </a:cubicBezTo>
                <a:cubicBezTo>
                  <a:pt x="186210" y="80383"/>
                  <a:pt x="207116" y="31416"/>
                  <a:pt x="261034" y="20963"/>
                </a:cubicBezTo>
                <a:cubicBezTo>
                  <a:pt x="314952" y="10509"/>
                  <a:pt x="464601" y="26465"/>
                  <a:pt x="498712" y="24264"/>
                </a:cubicBezTo>
                <a:cubicBezTo>
                  <a:pt x="532823" y="22063"/>
                  <a:pt x="444794" y="1707"/>
                  <a:pt x="465701" y="7759"/>
                </a:cubicBezTo>
                <a:cubicBezTo>
                  <a:pt x="486608" y="13811"/>
                  <a:pt x="643409" y="61126"/>
                  <a:pt x="624153" y="60576"/>
                </a:cubicBezTo>
                <a:cubicBezTo>
                  <a:pt x="604897" y="60026"/>
                  <a:pt x="410683" y="12160"/>
                  <a:pt x="350163" y="4458"/>
                </a:cubicBezTo>
                <a:cubicBezTo>
                  <a:pt x="289643" y="-3244"/>
                  <a:pt x="296796" y="-1594"/>
                  <a:pt x="261034" y="14361"/>
                </a:cubicBezTo>
                <a:cubicBezTo>
                  <a:pt x="225272" y="30316"/>
                  <a:pt x="138894" y="101289"/>
                  <a:pt x="135593" y="100189"/>
                </a:cubicBezTo>
                <a:cubicBezTo>
                  <a:pt x="132292" y="99089"/>
                  <a:pt x="264336" y="-8196"/>
                  <a:pt x="241228" y="7759"/>
                </a:cubicBezTo>
                <a:cubicBezTo>
                  <a:pt x="218120" y="23714"/>
                  <a:pt x="7952" y="206924"/>
                  <a:pt x="249" y="215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5756595-3F47-5D46-1653-AF3C9BD03336}"/>
              </a:ext>
            </a:extLst>
          </p:cNvPr>
          <p:cNvSpPr/>
          <p:nvPr/>
        </p:nvSpPr>
        <p:spPr>
          <a:xfrm>
            <a:off x="4631419" y="3596735"/>
            <a:ext cx="244515" cy="133489"/>
          </a:xfrm>
          <a:custGeom>
            <a:avLst/>
            <a:gdLst>
              <a:gd name="connsiteX0" fmla="*/ 0 w 244515"/>
              <a:gd name="connsiteY0" fmla="*/ 133489 h 133489"/>
              <a:gd name="connsiteX1" fmla="*/ 85829 w 244515"/>
              <a:gd name="connsiteY1" fmla="*/ 87274 h 133489"/>
              <a:gd name="connsiteX2" fmla="*/ 240980 w 244515"/>
              <a:gd name="connsiteY2" fmla="*/ 1446 h 133489"/>
              <a:gd name="connsiteX3" fmla="*/ 198065 w 244515"/>
              <a:gd name="connsiteY3" fmla="*/ 31155 h 133489"/>
              <a:gd name="connsiteX4" fmla="*/ 145248 w 244515"/>
              <a:gd name="connsiteY4" fmla="*/ 67467 h 133489"/>
              <a:gd name="connsiteX5" fmla="*/ 0 w 244515"/>
              <a:gd name="connsiteY5" fmla="*/ 133489 h 13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15" h="133489">
                <a:moveTo>
                  <a:pt x="0" y="133489"/>
                </a:moveTo>
                <a:lnTo>
                  <a:pt x="85829" y="87274"/>
                </a:lnTo>
                <a:lnTo>
                  <a:pt x="240980" y="1446"/>
                </a:lnTo>
                <a:cubicBezTo>
                  <a:pt x="259686" y="-7907"/>
                  <a:pt x="198065" y="31155"/>
                  <a:pt x="198065" y="31155"/>
                </a:cubicBezTo>
                <a:cubicBezTo>
                  <a:pt x="182110" y="42158"/>
                  <a:pt x="171106" y="52062"/>
                  <a:pt x="145248" y="67467"/>
                </a:cubicBezTo>
                <a:cubicBezTo>
                  <a:pt x="119390" y="82872"/>
                  <a:pt x="81152" y="103229"/>
                  <a:pt x="0" y="133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2876C5E-57B3-B32A-CC27-AEF73FFC5E00}"/>
              </a:ext>
            </a:extLst>
          </p:cNvPr>
          <p:cNvSpPr/>
          <p:nvPr/>
        </p:nvSpPr>
        <p:spPr>
          <a:xfrm>
            <a:off x="3914715" y="3613071"/>
            <a:ext cx="176416" cy="35232"/>
          </a:xfrm>
          <a:custGeom>
            <a:avLst/>
            <a:gdLst>
              <a:gd name="connsiteX0" fmla="*/ 175327 w 176416"/>
              <a:gd name="connsiteY0" fmla="*/ 21421 h 35232"/>
              <a:gd name="connsiteX1" fmla="*/ 6972 w 176416"/>
              <a:gd name="connsiteY1" fmla="*/ 1615 h 35232"/>
              <a:gd name="connsiteX2" fmla="*/ 36681 w 176416"/>
              <a:gd name="connsiteY2" fmla="*/ 4916 h 35232"/>
              <a:gd name="connsiteX3" fmla="*/ 79595 w 176416"/>
              <a:gd name="connsiteY3" fmla="*/ 34626 h 35232"/>
              <a:gd name="connsiteX4" fmla="*/ 175327 w 176416"/>
              <a:gd name="connsiteY4" fmla="*/ 21421 h 3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416" h="35232">
                <a:moveTo>
                  <a:pt x="175327" y="21421"/>
                </a:moveTo>
                <a:cubicBezTo>
                  <a:pt x="163223" y="15919"/>
                  <a:pt x="6972" y="1615"/>
                  <a:pt x="6972" y="1615"/>
                </a:cubicBezTo>
                <a:cubicBezTo>
                  <a:pt x="-16136" y="-1136"/>
                  <a:pt x="24577" y="-586"/>
                  <a:pt x="36681" y="4916"/>
                </a:cubicBezTo>
                <a:cubicBezTo>
                  <a:pt x="48785" y="10418"/>
                  <a:pt x="64190" y="31325"/>
                  <a:pt x="79595" y="34626"/>
                </a:cubicBezTo>
                <a:cubicBezTo>
                  <a:pt x="95000" y="37927"/>
                  <a:pt x="187431" y="26923"/>
                  <a:pt x="175327" y="2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B09B4E9-94FD-16D1-484B-7D85F9A4F4F4}"/>
              </a:ext>
            </a:extLst>
          </p:cNvPr>
          <p:cNvSpPr/>
          <p:nvPr/>
        </p:nvSpPr>
        <p:spPr>
          <a:xfrm>
            <a:off x="5040569" y="3439729"/>
            <a:ext cx="89560" cy="118839"/>
          </a:xfrm>
          <a:custGeom>
            <a:avLst/>
            <a:gdLst>
              <a:gd name="connsiteX0" fmla="*/ 185 w 89560"/>
              <a:gd name="connsiteY0" fmla="*/ 0 h 118839"/>
              <a:gd name="connsiteX1" fmla="*/ 56303 w 89560"/>
              <a:gd name="connsiteY1" fmla="*/ 85828 h 118839"/>
              <a:gd name="connsiteX2" fmla="*/ 89314 w 89560"/>
              <a:gd name="connsiteY2" fmla="*/ 118839 h 118839"/>
              <a:gd name="connsiteX3" fmla="*/ 39798 w 89560"/>
              <a:gd name="connsiteY3" fmla="*/ 85828 h 118839"/>
              <a:gd name="connsiteX4" fmla="*/ 185 w 89560"/>
              <a:gd name="connsiteY4" fmla="*/ 0 h 11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60" h="118839">
                <a:moveTo>
                  <a:pt x="185" y="0"/>
                </a:moveTo>
                <a:cubicBezTo>
                  <a:pt x="2936" y="0"/>
                  <a:pt x="41448" y="66022"/>
                  <a:pt x="56303" y="85828"/>
                </a:cubicBezTo>
                <a:cubicBezTo>
                  <a:pt x="71158" y="105634"/>
                  <a:pt x="92065" y="118839"/>
                  <a:pt x="89314" y="118839"/>
                </a:cubicBezTo>
                <a:cubicBezTo>
                  <a:pt x="86563" y="118839"/>
                  <a:pt x="53552" y="100683"/>
                  <a:pt x="39798" y="85828"/>
                </a:cubicBezTo>
                <a:cubicBezTo>
                  <a:pt x="26044" y="70973"/>
                  <a:pt x="-2566" y="0"/>
                  <a:pt x="1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D64C694-5A7C-6ED8-11D5-7DD91CAB0962}"/>
              </a:ext>
            </a:extLst>
          </p:cNvPr>
          <p:cNvSpPr/>
          <p:nvPr/>
        </p:nvSpPr>
        <p:spPr>
          <a:xfrm>
            <a:off x="3507773" y="2995247"/>
            <a:ext cx="275535" cy="249924"/>
          </a:xfrm>
          <a:custGeom>
            <a:avLst/>
            <a:gdLst>
              <a:gd name="connsiteX0" fmla="*/ 602 w 275535"/>
              <a:gd name="connsiteY0" fmla="*/ 249603 h 249924"/>
              <a:gd name="connsiteX1" fmla="*/ 175227 w 275535"/>
              <a:gd name="connsiteY1" fmla="*/ 59103 h 249924"/>
              <a:gd name="connsiteX2" fmla="*/ 165702 w 275535"/>
              <a:gd name="connsiteY2" fmla="*/ 94028 h 249924"/>
              <a:gd name="connsiteX3" fmla="*/ 273652 w 275535"/>
              <a:gd name="connsiteY3" fmla="*/ 1953 h 249924"/>
              <a:gd name="connsiteX4" fmla="*/ 226027 w 275535"/>
              <a:gd name="connsiteY4" fmla="*/ 36878 h 249924"/>
              <a:gd name="connsiteX5" fmla="*/ 121252 w 275535"/>
              <a:gd name="connsiteY5" fmla="*/ 103553 h 249924"/>
              <a:gd name="connsiteX6" fmla="*/ 602 w 275535"/>
              <a:gd name="connsiteY6" fmla="*/ 249603 h 24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535" h="249924">
                <a:moveTo>
                  <a:pt x="602" y="249603"/>
                </a:moveTo>
                <a:cubicBezTo>
                  <a:pt x="9598" y="242195"/>
                  <a:pt x="147710" y="85032"/>
                  <a:pt x="175227" y="59103"/>
                </a:cubicBezTo>
                <a:cubicBezTo>
                  <a:pt x="202744" y="33174"/>
                  <a:pt x="149298" y="103553"/>
                  <a:pt x="165702" y="94028"/>
                </a:cubicBezTo>
                <a:cubicBezTo>
                  <a:pt x="182106" y="84503"/>
                  <a:pt x="263598" y="11478"/>
                  <a:pt x="273652" y="1953"/>
                </a:cubicBezTo>
                <a:cubicBezTo>
                  <a:pt x="283706" y="-7572"/>
                  <a:pt x="251427" y="19945"/>
                  <a:pt x="226027" y="36878"/>
                </a:cubicBezTo>
                <a:cubicBezTo>
                  <a:pt x="200627" y="53811"/>
                  <a:pt x="156706" y="72861"/>
                  <a:pt x="121252" y="103553"/>
                </a:cubicBezTo>
                <a:cubicBezTo>
                  <a:pt x="85798" y="134245"/>
                  <a:pt x="-8394" y="257011"/>
                  <a:pt x="602" y="249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2CDBC7D-E4AF-9BE2-F67B-7F2D3DA36B30}"/>
              </a:ext>
            </a:extLst>
          </p:cNvPr>
          <p:cNvSpPr/>
          <p:nvPr/>
        </p:nvSpPr>
        <p:spPr>
          <a:xfrm>
            <a:off x="3857084" y="2822434"/>
            <a:ext cx="305371" cy="127141"/>
          </a:xfrm>
          <a:custGeom>
            <a:avLst/>
            <a:gdLst>
              <a:gd name="connsiteX0" fmla="*/ 541 w 305371"/>
              <a:gd name="connsiteY0" fmla="*/ 127141 h 127141"/>
              <a:gd name="connsiteX1" fmla="*/ 149766 w 305371"/>
              <a:gd name="connsiteY1" fmla="*/ 54116 h 127141"/>
              <a:gd name="connsiteX2" fmla="*/ 305341 w 305371"/>
              <a:gd name="connsiteY2" fmla="*/ 38241 h 127141"/>
              <a:gd name="connsiteX3" fmla="*/ 137066 w 305371"/>
              <a:gd name="connsiteY3" fmla="*/ 141 h 127141"/>
              <a:gd name="connsiteX4" fmla="*/ 219616 w 305371"/>
              <a:gd name="connsiteY4" fmla="*/ 25541 h 127141"/>
              <a:gd name="connsiteX5" fmla="*/ 197391 w 305371"/>
              <a:gd name="connsiteY5" fmla="*/ 31891 h 127141"/>
              <a:gd name="connsiteX6" fmla="*/ 102141 w 305371"/>
              <a:gd name="connsiteY6" fmla="*/ 54116 h 127141"/>
              <a:gd name="connsiteX7" fmla="*/ 541 w 305371"/>
              <a:gd name="connsiteY7" fmla="*/ 127141 h 12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371" h="127141">
                <a:moveTo>
                  <a:pt x="541" y="127141"/>
                </a:moveTo>
                <a:cubicBezTo>
                  <a:pt x="8478" y="127141"/>
                  <a:pt x="98966" y="68933"/>
                  <a:pt x="149766" y="54116"/>
                </a:cubicBezTo>
                <a:cubicBezTo>
                  <a:pt x="200566" y="39299"/>
                  <a:pt x="307458" y="47237"/>
                  <a:pt x="305341" y="38241"/>
                </a:cubicBezTo>
                <a:cubicBezTo>
                  <a:pt x="303224" y="29245"/>
                  <a:pt x="151354" y="2258"/>
                  <a:pt x="137066" y="141"/>
                </a:cubicBezTo>
                <a:cubicBezTo>
                  <a:pt x="122779" y="-1976"/>
                  <a:pt x="209562" y="20249"/>
                  <a:pt x="219616" y="25541"/>
                </a:cubicBezTo>
                <a:cubicBezTo>
                  <a:pt x="229670" y="30833"/>
                  <a:pt x="197391" y="31891"/>
                  <a:pt x="197391" y="31891"/>
                </a:cubicBezTo>
                <a:cubicBezTo>
                  <a:pt x="177812" y="36653"/>
                  <a:pt x="130187" y="41945"/>
                  <a:pt x="102141" y="54116"/>
                </a:cubicBezTo>
                <a:cubicBezTo>
                  <a:pt x="74095" y="66287"/>
                  <a:pt x="-7396" y="127141"/>
                  <a:pt x="541" y="127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2E95497-F6D2-B259-0F03-CABB1CA804DB}"/>
              </a:ext>
            </a:extLst>
          </p:cNvPr>
          <p:cNvSpPr/>
          <p:nvPr/>
        </p:nvSpPr>
        <p:spPr>
          <a:xfrm>
            <a:off x="4189947" y="2795524"/>
            <a:ext cx="328118" cy="52787"/>
          </a:xfrm>
          <a:custGeom>
            <a:avLst/>
            <a:gdLst>
              <a:gd name="connsiteX0" fmla="*/ 1053 w 328118"/>
              <a:gd name="connsiteY0" fmla="*/ 1651 h 52787"/>
              <a:gd name="connsiteX1" fmla="*/ 194728 w 328118"/>
              <a:gd name="connsiteY1" fmla="*/ 27051 h 52787"/>
              <a:gd name="connsiteX2" fmla="*/ 328078 w 328118"/>
              <a:gd name="connsiteY2" fmla="*/ 52451 h 52787"/>
              <a:gd name="connsiteX3" fmla="*/ 182028 w 328118"/>
              <a:gd name="connsiteY3" fmla="*/ 8001 h 52787"/>
              <a:gd name="connsiteX4" fmla="*/ 185203 w 328118"/>
              <a:gd name="connsiteY4" fmla="*/ 23876 h 52787"/>
              <a:gd name="connsiteX5" fmla="*/ 118528 w 328118"/>
              <a:gd name="connsiteY5" fmla="*/ 4826 h 52787"/>
              <a:gd name="connsiteX6" fmla="*/ 1053 w 328118"/>
              <a:gd name="connsiteY6" fmla="*/ 1651 h 5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118" h="52787">
                <a:moveTo>
                  <a:pt x="1053" y="1651"/>
                </a:moveTo>
                <a:cubicBezTo>
                  <a:pt x="13753" y="5355"/>
                  <a:pt x="140224" y="18584"/>
                  <a:pt x="194728" y="27051"/>
                </a:cubicBezTo>
                <a:cubicBezTo>
                  <a:pt x="249232" y="35518"/>
                  <a:pt x="330195" y="55626"/>
                  <a:pt x="328078" y="52451"/>
                </a:cubicBezTo>
                <a:cubicBezTo>
                  <a:pt x="325961" y="49276"/>
                  <a:pt x="182028" y="8001"/>
                  <a:pt x="182028" y="8001"/>
                </a:cubicBezTo>
                <a:cubicBezTo>
                  <a:pt x="158216" y="3239"/>
                  <a:pt x="195786" y="24405"/>
                  <a:pt x="185203" y="23876"/>
                </a:cubicBezTo>
                <a:cubicBezTo>
                  <a:pt x="174620" y="23347"/>
                  <a:pt x="142870" y="8530"/>
                  <a:pt x="118528" y="4826"/>
                </a:cubicBezTo>
                <a:cubicBezTo>
                  <a:pt x="94186" y="1122"/>
                  <a:pt x="-11647" y="-2053"/>
                  <a:pt x="1053" y="1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F88C886-A11A-4D34-00BF-6293C68A4305}"/>
              </a:ext>
            </a:extLst>
          </p:cNvPr>
          <p:cNvSpPr/>
          <p:nvPr/>
        </p:nvSpPr>
        <p:spPr>
          <a:xfrm>
            <a:off x="4381193" y="2742765"/>
            <a:ext cx="183266" cy="111652"/>
          </a:xfrm>
          <a:custGeom>
            <a:avLst/>
            <a:gdLst>
              <a:gd name="connsiteX0" fmla="*/ 307 w 183266"/>
              <a:gd name="connsiteY0" fmla="*/ 435 h 111652"/>
              <a:gd name="connsiteX1" fmla="*/ 117782 w 183266"/>
              <a:gd name="connsiteY1" fmla="*/ 25835 h 111652"/>
              <a:gd name="connsiteX2" fmla="*/ 181282 w 183266"/>
              <a:gd name="connsiteY2" fmla="*/ 111560 h 111652"/>
              <a:gd name="connsiteX3" fmla="*/ 155882 w 183266"/>
              <a:gd name="connsiteY3" fmla="*/ 41710 h 111652"/>
              <a:gd name="connsiteX4" fmla="*/ 307 w 183266"/>
              <a:gd name="connsiteY4" fmla="*/ 435 h 11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266" h="111652">
                <a:moveTo>
                  <a:pt x="307" y="435"/>
                </a:moveTo>
                <a:cubicBezTo>
                  <a:pt x="-6043" y="-2211"/>
                  <a:pt x="87620" y="7314"/>
                  <a:pt x="117782" y="25835"/>
                </a:cubicBezTo>
                <a:cubicBezTo>
                  <a:pt x="147945" y="44356"/>
                  <a:pt x="174932" y="108914"/>
                  <a:pt x="181282" y="111560"/>
                </a:cubicBezTo>
                <a:cubicBezTo>
                  <a:pt x="187632" y="114206"/>
                  <a:pt x="178636" y="59173"/>
                  <a:pt x="155882" y="41710"/>
                </a:cubicBezTo>
                <a:cubicBezTo>
                  <a:pt x="133128" y="24248"/>
                  <a:pt x="6657" y="3081"/>
                  <a:pt x="307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B309344B-51FF-904C-B4F0-52A51CD799FE}"/>
              </a:ext>
            </a:extLst>
          </p:cNvPr>
          <p:cNvSpPr/>
          <p:nvPr/>
        </p:nvSpPr>
        <p:spPr>
          <a:xfrm>
            <a:off x="4589956" y="2743704"/>
            <a:ext cx="325027" cy="95052"/>
          </a:xfrm>
          <a:custGeom>
            <a:avLst/>
            <a:gdLst>
              <a:gd name="connsiteX0" fmla="*/ 4269 w 325027"/>
              <a:gd name="connsiteY0" fmla="*/ 2671 h 95052"/>
              <a:gd name="connsiteX1" fmla="*/ 185244 w 325027"/>
              <a:gd name="connsiteY1" fmla="*/ 72521 h 95052"/>
              <a:gd name="connsiteX2" fmla="*/ 324944 w 325027"/>
              <a:gd name="connsiteY2" fmla="*/ 94746 h 95052"/>
              <a:gd name="connsiteX3" fmla="*/ 207469 w 325027"/>
              <a:gd name="connsiteY3" fmla="*/ 59821 h 95052"/>
              <a:gd name="connsiteX4" fmla="*/ 207469 w 325027"/>
              <a:gd name="connsiteY4" fmla="*/ 72521 h 95052"/>
              <a:gd name="connsiteX5" fmla="*/ 67769 w 325027"/>
              <a:gd name="connsiteY5" fmla="*/ 18546 h 95052"/>
              <a:gd name="connsiteX6" fmla="*/ 4269 w 325027"/>
              <a:gd name="connsiteY6" fmla="*/ 2671 h 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27" h="95052">
                <a:moveTo>
                  <a:pt x="4269" y="2671"/>
                </a:moveTo>
                <a:cubicBezTo>
                  <a:pt x="23848" y="11667"/>
                  <a:pt x="131798" y="57175"/>
                  <a:pt x="185244" y="72521"/>
                </a:cubicBezTo>
                <a:cubicBezTo>
                  <a:pt x="238690" y="87867"/>
                  <a:pt x="321240" y="96863"/>
                  <a:pt x="324944" y="94746"/>
                </a:cubicBezTo>
                <a:cubicBezTo>
                  <a:pt x="328648" y="92629"/>
                  <a:pt x="207469" y="59821"/>
                  <a:pt x="207469" y="59821"/>
                </a:cubicBezTo>
                <a:cubicBezTo>
                  <a:pt x="187890" y="56117"/>
                  <a:pt x="230752" y="79400"/>
                  <a:pt x="207469" y="72521"/>
                </a:cubicBezTo>
                <a:cubicBezTo>
                  <a:pt x="184186" y="65642"/>
                  <a:pt x="98461" y="27542"/>
                  <a:pt x="67769" y="18546"/>
                </a:cubicBezTo>
                <a:cubicBezTo>
                  <a:pt x="37077" y="9550"/>
                  <a:pt x="-15310" y="-6325"/>
                  <a:pt x="4269" y="2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166EB270-3554-FE09-2891-4A92AA50332A}"/>
              </a:ext>
            </a:extLst>
          </p:cNvPr>
          <p:cNvSpPr/>
          <p:nvPr/>
        </p:nvSpPr>
        <p:spPr>
          <a:xfrm>
            <a:off x="3584561" y="2774868"/>
            <a:ext cx="308000" cy="279626"/>
          </a:xfrm>
          <a:custGeom>
            <a:avLst/>
            <a:gdLst>
              <a:gd name="connsiteX0" fmla="*/ 307989 w 308000"/>
              <a:gd name="connsiteY0" fmla="*/ 82 h 279626"/>
              <a:gd name="connsiteX1" fmla="*/ 123839 w 308000"/>
              <a:gd name="connsiteY1" fmla="*/ 136607 h 279626"/>
              <a:gd name="connsiteX2" fmla="*/ 136539 w 308000"/>
              <a:gd name="connsiteY2" fmla="*/ 111207 h 279626"/>
              <a:gd name="connsiteX3" fmla="*/ 14 w 308000"/>
              <a:gd name="connsiteY3" fmla="*/ 279482 h 279626"/>
              <a:gd name="connsiteX4" fmla="*/ 127014 w 308000"/>
              <a:gd name="connsiteY4" fmla="*/ 142957 h 279626"/>
              <a:gd name="connsiteX5" fmla="*/ 114314 w 308000"/>
              <a:gd name="connsiteY5" fmla="*/ 158832 h 279626"/>
              <a:gd name="connsiteX6" fmla="*/ 307989 w 308000"/>
              <a:gd name="connsiteY6" fmla="*/ 82 h 2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00" h="279626">
                <a:moveTo>
                  <a:pt x="307989" y="82"/>
                </a:moveTo>
                <a:cubicBezTo>
                  <a:pt x="309576" y="-3622"/>
                  <a:pt x="152414" y="118086"/>
                  <a:pt x="123839" y="136607"/>
                </a:cubicBezTo>
                <a:cubicBezTo>
                  <a:pt x="95264" y="155128"/>
                  <a:pt x="157176" y="87395"/>
                  <a:pt x="136539" y="111207"/>
                </a:cubicBezTo>
                <a:cubicBezTo>
                  <a:pt x="115902" y="135019"/>
                  <a:pt x="1601" y="274190"/>
                  <a:pt x="14" y="279482"/>
                </a:cubicBezTo>
                <a:cubicBezTo>
                  <a:pt x="-1573" y="284774"/>
                  <a:pt x="127014" y="142957"/>
                  <a:pt x="127014" y="142957"/>
                </a:cubicBezTo>
                <a:cubicBezTo>
                  <a:pt x="146064" y="122849"/>
                  <a:pt x="85739" y="179999"/>
                  <a:pt x="114314" y="158832"/>
                </a:cubicBezTo>
                <a:cubicBezTo>
                  <a:pt x="142889" y="137665"/>
                  <a:pt x="306402" y="3786"/>
                  <a:pt x="307989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181A0504-17D6-4FA8-7C7D-DE6AAAD4159D}"/>
              </a:ext>
            </a:extLst>
          </p:cNvPr>
          <p:cNvSpPr/>
          <p:nvPr/>
        </p:nvSpPr>
        <p:spPr>
          <a:xfrm>
            <a:off x="4060318" y="2609672"/>
            <a:ext cx="436327" cy="48632"/>
          </a:xfrm>
          <a:custGeom>
            <a:avLst/>
            <a:gdLst>
              <a:gd name="connsiteX0" fmla="*/ 507 w 436327"/>
              <a:gd name="connsiteY0" fmla="*/ 47803 h 48632"/>
              <a:gd name="connsiteX1" fmla="*/ 203707 w 436327"/>
              <a:gd name="connsiteY1" fmla="*/ 31928 h 48632"/>
              <a:gd name="connsiteX2" fmla="*/ 162432 w 436327"/>
              <a:gd name="connsiteY2" fmla="*/ 22403 h 48632"/>
              <a:gd name="connsiteX3" fmla="*/ 333882 w 436327"/>
              <a:gd name="connsiteY3" fmla="*/ 19228 h 48632"/>
              <a:gd name="connsiteX4" fmla="*/ 318007 w 436327"/>
              <a:gd name="connsiteY4" fmla="*/ 3353 h 48632"/>
              <a:gd name="connsiteX5" fmla="*/ 435482 w 436327"/>
              <a:gd name="connsiteY5" fmla="*/ 178 h 48632"/>
              <a:gd name="connsiteX6" fmla="*/ 359282 w 436327"/>
              <a:gd name="connsiteY6" fmla="*/ 6528 h 48632"/>
              <a:gd name="connsiteX7" fmla="*/ 152907 w 436327"/>
              <a:gd name="connsiteY7" fmla="*/ 41453 h 48632"/>
              <a:gd name="connsiteX8" fmla="*/ 507 w 436327"/>
              <a:gd name="connsiteY8" fmla="*/ 47803 h 4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327" h="48632">
                <a:moveTo>
                  <a:pt x="507" y="47803"/>
                </a:moveTo>
                <a:cubicBezTo>
                  <a:pt x="8974" y="46216"/>
                  <a:pt x="176720" y="36161"/>
                  <a:pt x="203707" y="31928"/>
                </a:cubicBezTo>
                <a:cubicBezTo>
                  <a:pt x="230695" y="27695"/>
                  <a:pt x="140736" y="24520"/>
                  <a:pt x="162432" y="22403"/>
                </a:cubicBezTo>
                <a:cubicBezTo>
                  <a:pt x="184128" y="20286"/>
                  <a:pt x="333882" y="19228"/>
                  <a:pt x="333882" y="19228"/>
                </a:cubicBezTo>
                <a:cubicBezTo>
                  <a:pt x="359811" y="16053"/>
                  <a:pt x="301074" y="6528"/>
                  <a:pt x="318007" y="3353"/>
                </a:cubicBezTo>
                <a:cubicBezTo>
                  <a:pt x="334940" y="178"/>
                  <a:pt x="428603" y="-351"/>
                  <a:pt x="435482" y="178"/>
                </a:cubicBezTo>
                <a:cubicBezTo>
                  <a:pt x="442361" y="707"/>
                  <a:pt x="406378" y="-351"/>
                  <a:pt x="359282" y="6528"/>
                </a:cubicBezTo>
                <a:cubicBezTo>
                  <a:pt x="312186" y="13407"/>
                  <a:pt x="214290" y="33516"/>
                  <a:pt x="152907" y="41453"/>
                </a:cubicBezTo>
                <a:cubicBezTo>
                  <a:pt x="91524" y="49390"/>
                  <a:pt x="-7960" y="49390"/>
                  <a:pt x="507" y="47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A152757-FAE3-C11C-284E-01540925E899}"/>
              </a:ext>
            </a:extLst>
          </p:cNvPr>
          <p:cNvSpPr/>
          <p:nvPr/>
        </p:nvSpPr>
        <p:spPr>
          <a:xfrm>
            <a:off x="3828501" y="2667000"/>
            <a:ext cx="220157" cy="168354"/>
          </a:xfrm>
          <a:custGeom>
            <a:avLst/>
            <a:gdLst>
              <a:gd name="connsiteX0" fmla="*/ 219624 w 220157"/>
              <a:gd name="connsiteY0" fmla="*/ 0 h 168354"/>
              <a:gd name="connsiteX1" fmla="*/ 98974 w 220157"/>
              <a:gd name="connsiteY1" fmla="*/ 101600 h 168354"/>
              <a:gd name="connsiteX2" fmla="*/ 549 w 220157"/>
              <a:gd name="connsiteY2" fmla="*/ 168275 h 168354"/>
              <a:gd name="connsiteX3" fmla="*/ 143424 w 220157"/>
              <a:gd name="connsiteY3" fmla="*/ 88900 h 168354"/>
              <a:gd name="connsiteX4" fmla="*/ 143424 w 220157"/>
              <a:gd name="connsiteY4" fmla="*/ 101600 h 168354"/>
              <a:gd name="connsiteX5" fmla="*/ 219624 w 220157"/>
              <a:gd name="connsiteY5" fmla="*/ 0 h 16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157" h="168354">
                <a:moveTo>
                  <a:pt x="219624" y="0"/>
                </a:moveTo>
                <a:cubicBezTo>
                  <a:pt x="212216" y="0"/>
                  <a:pt x="135486" y="73554"/>
                  <a:pt x="98974" y="101600"/>
                </a:cubicBezTo>
                <a:cubicBezTo>
                  <a:pt x="62462" y="129646"/>
                  <a:pt x="-6859" y="170392"/>
                  <a:pt x="549" y="168275"/>
                </a:cubicBezTo>
                <a:cubicBezTo>
                  <a:pt x="7957" y="166158"/>
                  <a:pt x="143424" y="88900"/>
                  <a:pt x="143424" y="88900"/>
                </a:cubicBezTo>
                <a:cubicBezTo>
                  <a:pt x="167236" y="77788"/>
                  <a:pt x="131782" y="114300"/>
                  <a:pt x="143424" y="101600"/>
                </a:cubicBezTo>
                <a:cubicBezTo>
                  <a:pt x="155066" y="88900"/>
                  <a:pt x="227032" y="0"/>
                  <a:pt x="21962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19C565F-5F8E-96C4-4D65-109AF629A5EE}"/>
              </a:ext>
            </a:extLst>
          </p:cNvPr>
          <p:cNvSpPr/>
          <p:nvPr/>
        </p:nvSpPr>
        <p:spPr>
          <a:xfrm>
            <a:off x="4577913" y="2582861"/>
            <a:ext cx="292718" cy="33347"/>
          </a:xfrm>
          <a:custGeom>
            <a:avLst/>
            <a:gdLst>
              <a:gd name="connsiteX0" fmla="*/ 437 w 292718"/>
              <a:gd name="connsiteY0" fmla="*/ 4764 h 33347"/>
              <a:gd name="connsiteX1" fmla="*/ 187762 w 292718"/>
              <a:gd name="connsiteY1" fmla="*/ 4764 h 33347"/>
              <a:gd name="connsiteX2" fmla="*/ 289362 w 292718"/>
              <a:gd name="connsiteY2" fmla="*/ 33339 h 33347"/>
              <a:gd name="connsiteX3" fmla="*/ 244912 w 292718"/>
              <a:gd name="connsiteY3" fmla="*/ 1589 h 33347"/>
              <a:gd name="connsiteX4" fmla="*/ 437 w 292718"/>
              <a:gd name="connsiteY4" fmla="*/ 4764 h 3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718" h="33347">
                <a:moveTo>
                  <a:pt x="437" y="4764"/>
                </a:moveTo>
                <a:cubicBezTo>
                  <a:pt x="-9088" y="5293"/>
                  <a:pt x="139608" y="2"/>
                  <a:pt x="187762" y="4764"/>
                </a:cubicBezTo>
                <a:cubicBezTo>
                  <a:pt x="235916" y="9526"/>
                  <a:pt x="279837" y="33868"/>
                  <a:pt x="289362" y="33339"/>
                </a:cubicBezTo>
                <a:cubicBezTo>
                  <a:pt x="298887" y="32810"/>
                  <a:pt x="289362" y="6352"/>
                  <a:pt x="244912" y="1589"/>
                </a:cubicBezTo>
                <a:cubicBezTo>
                  <a:pt x="200462" y="-3174"/>
                  <a:pt x="9962" y="4235"/>
                  <a:pt x="437" y="4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63E35DB-DA5B-A234-83F3-F86BF4EE9685}"/>
              </a:ext>
            </a:extLst>
          </p:cNvPr>
          <p:cNvSpPr/>
          <p:nvPr/>
        </p:nvSpPr>
        <p:spPr>
          <a:xfrm>
            <a:off x="4879973" y="2524049"/>
            <a:ext cx="178178" cy="276304"/>
          </a:xfrm>
          <a:custGeom>
            <a:avLst/>
            <a:gdLst>
              <a:gd name="connsiteX0" fmla="*/ 2 w 178178"/>
              <a:gd name="connsiteY0" fmla="*/ 76 h 276304"/>
              <a:gd name="connsiteX1" fmla="*/ 123827 w 178178"/>
              <a:gd name="connsiteY1" fmla="*/ 142951 h 276304"/>
              <a:gd name="connsiteX2" fmla="*/ 158752 w 178178"/>
              <a:gd name="connsiteY2" fmla="*/ 190576 h 276304"/>
              <a:gd name="connsiteX3" fmla="*/ 146052 w 178178"/>
              <a:gd name="connsiteY3" fmla="*/ 276301 h 276304"/>
              <a:gd name="connsiteX4" fmla="*/ 177802 w 178178"/>
              <a:gd name="connsiteY4" fmla="*/ 193751 h 276304"/>
              <a:gd name="connsiteX5" fmla="*/ 120652 w 178178"/>
              <a:gd name="connsiteY5" fmla="*/ 123901 h 276304"/>
              <a:gd name="connsiteX6" fmla="*/ 2 w 178178"/>
              <a:gd name="connsiteY6" fmla="*/ 76 h 27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178" h="276304">
                <a:moveTo>
                  <a:pt x="2" y="76"/>
                </a:moveTo>
                <a:cubicBezTo>
                  <a:pt x="531" y="3251"/>
                  <a:pt x="97369" y="111201"/>
                  <a:pt x="123827" y="142951"/>
                </a:cubicBezTo>
                <a:cubicBezTo>
                  <a:pt x="150285" y="174701"/>
                  <a:pt x="155048" y="168351"/>
                  <a:pt x="158752" y="190576"/>
                </a:cubicBezTo>
                <a:cubicBezTo>
                  <a:pt x="162456" y="212801"/>
                  <a:pt x="142877" y="275772"/>
                  <a:pt x="146052" y="276301"/>
                </a:cubicBezTo>
                <a:cubicBezTo>
                  <a:pt x="149227" y="276830"/>
                  <a:pt x="182035" y="219151"/>
                  <a:pt x="177802" y="193751"/>
                </a:cubicBezTo>
                <a:cubicBezTo>
                  <a:pt x="173569" y="168351"/>
                  <a:pt x="148169" y="154063"/>
                  <a:pt x="120652" y="123901"/>
                </a:cubicBezTo>
                <a:cubicBezTo>
                  <a:pt x="93135" y="93739"/>
                  <a:pt x="-527" y="-3099"/>
                  <a:pt x="2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DAEB203-3B74-F532-3680-3B4AEE4A135F}"/>
              </a:ext>
            </a:extLst>
          </p:cNvPr>
          <p:cNvSpPr/>
          <p:nvPr/>
        </p:nvSpPr>
        <p:spPr>
          <a:xfrm>
            <a:off x="4832177" y="2740016"/>
            <a:ext cx="152909" cy="95264"/>
          </a:xfrm>
          <a:custGeom>
            <a:avLst/>
            <a:gdLst>
              <a:gd name="connsiteX0" fmla="*/ 173 w 152909"/>
              <a:gd name="connsiteY0" fmla="*/ 9 h 95264"/>
              <a:gd name="connsiteX1" fmla="*/ 114473 w 152909"/>
              <a:gd name="connsiteY1" fmla="*/ 38109 h 95264"/>
              <a:gd name="connsiteX2" fmla="*/ 146223 w 152909"/>
              <a:gd name="connsiteY2" fmla="*/ 95259 h 95264"/>
              <a:gd name="connsiteX3" fmla="*/ 143048 w 152909"/>
              <a:gd name="connsiteY3" fmla="*/ 41284 h 95264"/>
              <a:gd name="connsiteX4" fmla="*/ 173 w 152909"/>
              <a:gd name="connsiteY4" fmla="*/ 9 h 9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909" h="95264">
                <a:moveTo>
                  <a:pt x="173" y="9"/>
                </a:moveTo>
                <a:cubicBezTo>
                  <a:pt x="-4590" y="-520"/>
                  <a:pt x="90131" y="22234"/>
                  <a:pt x="114473" y="38109"/>
                </a:cubicBezTo>
                <a:cubicBezTo>
                  <a:pt x="138815" y="53984"/>
                  <a:pt x="141461" y="94730"/>
                  <a:pt x="146223" y="95259"/>
                </a:cubicBezTo>
                <a:cubicBezTo>
                  <a:pt x="150986" y="95788"/>
                  <a:pt x="159981" y="56630"/>
                  <a:pt x="143048" y="41284"/>
                </a:cubicBezTo>
                <a:cubicBezTo>
                  <a:pt x="126115" y="25938"/>
                  <a:pt x="4936" y="538"/>
                  <a:pt x="17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A003F0C4-943E-FBDB-942F-0040BE483136}"/>
              </a:ext>
            </a:extLst>
          </p:cNvPr>
          <p:cNvSpPr/>
          <p:nvPr/>
        </p:nvSpPr>
        <p:spPr>
          <a:xfrm>
            <a:off x="6218549" y="3244679"/>
            <a:ext cx="215158" cy="184327"/>
          </a:xfrm>
          <a:custGeom>
            <a:avLst/>
            <a:gdLst>
              <a:gd name="connsiteX0" fmla="*/ 214001 w 215158"/>
              <a:gd name="connsiteY0" fmla="*/ 171 h 184327"/>
              <a:gd name="connsiteX1" fmla="*/ 125101 w 215158"/>
              <a:gd name="connsiteY1" fmla="*/ 76371 h 184327"/>
              <a:gd name="connsiteX2" fmla="*/ 4451 w 215158"/>
              <a:gd name="connsiteY2" fmla="*/ 136696 h 184327"/>
              <a:gd name="connsiteX3" fmla="*/ 26676 w 215158"/>
              <a:gd name="connsiteY3" fmla="*/ 143046 h 184327"/>
              <a:gd name="connsiteX4" fmla="*/ 33026 w 215158"/>
              <a:gd name="connsiteY4" fmla="*/ 184321 h 184327"/>
              <a:gd name="connsiteX5" fmla="*/ 39376 w 215158"/>
              <a:gd name="connsiteY5" fmla="*/ 139871 h 184327"/>
              <a:gd name="connsiteX6" fmla="*/ 118751 w 215158"/>
              <a:gd name="connsiteY6" fmla="*/ 92246 h 184327"/>
              <a:gd name="connsiteX7" fmla="*/ 61601 w 215158"/>
              <a:gd name="connsiteY7" fmla="*/ 98596 h 184327"/>
              <a:gd name="connsiteX8" fmla="*/ 214001 w 215158"/>
              <a:gd name="connsiteY8" fmla="*/ 171 h 1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158" h="184327">
                <a:moveTo>
                  <a:pt x="214001" y="171"/>
                </a:moveTo>
                <a:cubicBezTo>
                  <a:pt x="224584" y="-3533"/>
                  <a:pt x="160026" y="53617"/>
                  <a:pt x="125101" y="76371"/>
                </a:cubicBezTo>
                <a:cubicBezTo>
                  <a:pt x="90176" y="99125"/>
                  <a:pt x="4451" y="136696"/>
                  <a:pt x="4451" y="136696"/>
                </a:cubicBezTo>
                <a:cubicBezTo>
                  <a:pt x="-11953" y="147808"/>
                  <a:pt x="21913" y="135109"/>
                  <a:pt x="26676" y="143046"/>
                </a:cubicBezTo>
                <a:cubicBezTo>
                  <a:pt x="31438" y="150984"/>
                  <a:pt x="30909" y="184850"/>
                  <a:pt x="33026" y="184321"/>
                </a:cubicBezTo>
                <a:cubicBezTo>
                  <a:pt x="35143" y="183792"/>
                  <a:pt x="25088" y="155217"/>
                  <a:pt x="39376" y="139871"/>
                </a:cubicBezTo>
                <a:cubicBezTo>
                  <a:pt x="53663" y="124525"/>
                  <a:pt x="115047" y="99125"/>
                  <a:pt x="118751" y="92246"/>
                </a:cubicBezTo>
                <a:cubicBezTo>
                  <a:pt x="122455" y="85367"/>
                  <a:pt x="48372" y="111825"/>
                  <a:pt x="61601" y="98596"/>
                </a:cubicBezTo>
                <a:cubicBezTo>
                  <a:pt x="74830" y="85367"/>
                  <a:pt x="203418" y="3875"/>
                  <a:pt x="214001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B278A1F-2761-D2A4-CE5A-4022A17E75D4}"/>
              </a:ext>
            </a:extLst>
          </p:cNvPr>
          <p:cNvSpPr/>
          <p:nvPr/>
        </p:nvSpPr>
        <p:spPr>
          <a:xfrm>
            <a:off x="6171860" y="3406773"/>
            <a:ext cx="187753" cy="143645"/>
          </a:xfrm>
          <a:custGeom>
            <a:avLst/>
            <a:gdLst>
              <a:gd name="connsiteX0" fmla="*/ 57490 w 187753"/>
              <a:gd name="connsiteY0" fmla="*/ 2 h 143645"/>
              <a:gd name="connsiteX1" fmla="*/ 340 w 187753"/>
              <a:gd name="connsiteY1" fmla="*/ 88902 h 143645"/>
              <a:gd name="connsiteX2" fmla="*/ 41615 w 187753"/>
              <a:gd name="connsiteY2" fmla="*/ 107952 h 143645"/>
              <a:gd name="connsiteX3" fmla="*/ 187665 w 187753"/>
              <a:gd name="connsiteY3" fmla="*/ 130177 h 143645"/>
              <a:gd name="connsiteX4" fmla="*/ 63840 w 187753"/>
              <a:gd name="connsiteY4" fmla="*/ 142877 h 143645"/>
              <a:gd name="connsiteX5" fmla="*/ 105115 w 187753"/>
              <a:gd name="connsiteY5" fmla="*/ 107952 h 143645"/>
              <a:gd name="connsiteX6" fmla="*/ 73365 w 187753"/>
              <a:gd name="connsiteY6" fmla="*/ 76202 h 143645"/>
              <a:gd name="connsiteX7" fmla="*/ 35265 w 187753"/>
              <a:gd name="connsiteY7" fmla="*/ 85727 h 143645"/>
              <a:gd name="connsiteX8" fmla="*/ 57490 w 187753"/>
              <a:gd name="connsiteY8" fmla="*/ 2 h 14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53" h="143645">
                <a:moveTo>
                  <a:pt x="57490" y="2"/>
                </a:moveTo>
                <a:cubicBezTo>
                  <a:pt x="51669" y="531"/>
                  <a:pt x="2986" y="70910"/>
                  <a:pt x="340" y="88902"/>
                </a:cubicBezTo>
                <a:cubicBezTo>
                  <a:pt x="-2306" y="106894"/>
                  <a:pt x="10394" y="101073"/>
                  <a:pt x="41615" y="107952"/>
                </a:cubicBezTo>
                <a:cubicBezTo>
                  <a:pt x="72836" y="114831"/>
                  <a:pt x="183961" y="124356"/>
                  <a:pt x="187665" y="130177"/>
                </a:cubicBezTo>
                <a:cubicBezTo>
                  <a:pt x="191369" y="135998"/>
                  <a:pt x="77598" y="146581"/>
                  <a:pt x="63840" y="142877"/>
                </a:cubicBezTo>
                <a:cubicBezTo>
                  <a:pt x="50082" y="139173"/>
                  <a:pt x="103528" y="119064"/>
                  <a:pt x="105115" y="107952"/>
                </a:cubicBezTo>
                <a:cubicBezTo>
                  <a:pt x="106702" y="96840"/>
                  <a:pt x="85007" y="79906"/>
                  <a:pt x="73365" y="76202"/>
                </a:cubicBezTo>
                <a:cubicBezTo>
                  <a:pt x="61723" y="72498"/>
                  <a:pt x="38969" y="93664"/>
                  <a:pt x="35265" y="85727"/>
                </a:cubicBezTo>
                <a:cubicBezTo>
                  <a:pt x="31561" y="77790"/>
                  <a:pt x="63311" y="-527"/>
                  <a:pt x="574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D912E57-0880-FB60-10A4-0A8ECC625CD5}"/>
              </a:ext>
            </a:extLst>
          </p:cNvPr>
          <p:cNvSpPr/>
          <p:nvPr/>
        </p:nvSpPr>
        <p:spPr>
          <a:xfrm>
            <a:off x="6247540" y="3232094"/>
            <a:ext cx="1013755" cy="270237"/>
          </a:xfrm>
          <a:custGeom>
            <a:avLst/>
            <a:gdLst>
              <a:gd name="connsiteX0" fmla="*/ 860 w 1013755"/>
              <a:gd name="connsiteY0" fmla="*/ 269931 h 270237"/>
              <a:gd name="connsiteX1" fmla="*/ 150085 w 1013755"/>
              <a:gd name="connsiteY1" fmla="*/ 193731 h 270237"/>
              <a:gd name="connsiteX2" fmla="*/ 70710 w 1013755"/>
              <a:gd name="connsiteY2" fmla="*/ 161981 h 270237"/>
              <a:gd name="connsiteX3" fmla="*/ 134210 w 1013755"/>
              <a:gd name="connsiteY3" fmla="*/ 165156 h 270237"/>
              <a:gd name="connsiteX4" fmla="*/ 175485 w 1013755"/>
              <a:gd name="connsiteY4" fmla="*/ 181031 h 270237"/>
              <a:gd name="connsiteX5" fmla="*/ 175485 w 1013755"/>
              <a:gd name="connsiteY5" fmla="*/ 130231 h 270237"/>
              <a:gd name="connsiteX6" fmla="*/ 197710 w 1013755"/>
              <a:gd name="connsiteY6" fmla="*/ 146106 h 270237"/>
              <a:gd name="connsiteX7" fmla="*/ 270735 w 1013755"/>
              <a:gd name="connsiteY7" fmla="*/ 111181 h 270237"/>
              <a:gd name="connsiteX8" fmla="*/ 312010 w 1013755"/>
              <a:gd name="connsiteY8" fmla="*/ 19106 h 270237"/>
              <a:gd name="connsiteX9" fmla="*/ 312010 w 1013755"/>
              <a:gd name="connsiteY9" fmla="*/ 73081 h 270237"/>
              <a:gd name="connsiteX10" fmla="*/ 312010 w 1013755"/>
              <a:gd name="connsiteY10" fmla="*/ 98481 h 270237"/>
              <a:gd name="connsiteX11" fmla="*/ 375510 w 1013755"/>
              <a:gd name="connsiteY11" fmla="*/ 82606 h 270237"/>
              <a:gd name="connsiteX12" fmla="*/ 400910 w 1013755"/>
              <a:gd name="connsiteY12" fmla="*/ 56 h 270237"/>
              <a:gd name="connsiteX13" fmla="*/ 397735 w 1013755"/>
              <a:gd name="connsiteY13" fmla="*/ 69906 h 270237"/>
              <a:gd name="connsiteX14" fmla="*/ 448535 w 1013755"/>
              <a:gd name="connsiteY14" fmla="*/ 82606 h 270237"/>
              <a:gd name="connsiteX15" fmla="*/ 518385 w 1013755"/>
              <a:gd name="connsiteY15" fmla="*/ 56 h 270237"/>
              <a:gd name="connsiteX16" fmla="*/ 502510 w 1013755"/>
              <a:gd name="connsiteY16" fmla="*/ 88956 h 270237"/>
              <a:gd name="connsiteX17" fmla="*/ 540610 w 1013755"/>
              <a:gd name="connsiteY17" fmla="*/ 95306 h 270237"/>
              <a:gd name="connsiteX18" fmla="*/ 588235 w 1013755"/>
              <a:gd name="connsiteY18" fmla="*/ 73081 h 270237"/>
              <a:gd name="connsiteX19" fmla="*/ 629510 w 1013755"/>
              <a:gd name="connsiteY19" fmla="*/ 12756 h 270237"/>
              <a:gd name="connsiteX20" fmla="*/ 623160 w 1013755"/>
              <a:gd name="connsiteY20" fmla="*/ 66731 h 270237"/>
              <a:gd name="connsiteX21" fmla="*/ 600935 w 1013755"/>
              <a:gd name="connsiteY21" fmla="*/ 111181 h 270237"/>
              <a:gd name="connsiteX22" fmla="*/ 635860 w 1013755"/>
              <a:gd name="connsiteY22" fmla="*/ 120706 h 270237"/>
              <a:gd name="connsiteX23" fmla="*/ 715235 w 1013755"/>
              <a:gd name="connsiteY23" fmla="*/ 57206 h 270237"/>
              <a:gd name="connsiteX24" fmla="*/ 677135 w 1013755"/>
              <a:gd name="connsiteY24" fmla="*/ 95306 h 270237"/>
              <a:gd name="connsiteX25" fmla="*/ 673960 w 1013755"/>
              <a:gd name="connsiteY25" fmla="*/ 136581 h 270237"/>
              <a:gd name="connsiteX26" fmla="*/ 820010 w 1013755"/>
              <a:gd name="connsiteY26" fmla="*/ 69906 h 270237"/>
              <a:gd name="connsiteX27" fmla="*/ 740635 w 1013755"/>
              <a:gd name="connsiteY27" fmla="*/ 130231 h 270237"/>
              <a:gd name="connsiteX28" fmla="*/ 743810 w 1013755"/>
              <a:gd name="connsiteY28" fmla="*/ 158806 h 270237"/>
              <a:gd name="connsiteX29" fmla="*/ 893035 w 1013755"/>
              <a:gd name="connsiteY29" fmla="*/ 85781 h 270237"/>
              <a:gd name="connsiteX30" fmla="*/ 772385 w 1013755"/>
              <a:gd name="connsiteY30" fmla="*/ 181031 h 270237"/>
              <a:gd name="connsiteX31" fmla="*/ 934310 w 1013755"/>
              <a:gd name="connsiteY31" fmla="*/ 158806 h 270237"/>
              <a:gd name="connsiteX32" fmla="*/ 791435 w 1013755"/>
              <a:gd name="connsiteY32" fmla="*/ 209606 h 270237"/>
              <a:gd name="connsiteX33" fmla="*/ 934310 w 1013755"/>
              <a:gd name="connsiteY33" fmla="*/ 184206 h 270237"/>
              <a:gd name="connsiteX34" fmla="*/ 839060 w 1013755"/>
              <a:gd name="connsiteY34" fmla="*/ 231831 h 270237"/>
              <a:gd name="connsiteX35" fmla="*/ 1013685 w 1013755"/>
              <a:gd name="connsiteY35" fmla="*/ 231831 h 270237"/>
              <a:gd name="connsiteX36" fmla="*/ 858110 w 1013755"/>
              <a:gd name="connsiteY36" fmla="*/ 250881 h 270237"/>
              <a:gd name="connsiteX37" fmla="*/ 686660 w 1013755"/>
              <a:gd name="connsiteY37" fmla="*/ 158806 h 270237"/>
              <a:gd name="connsiteX38" fmla="*/ 750160 w 1013755"/>
              <a:gd name="connsiteY38" fmla="*/ 187381 h 270237"/>
              <a:gd name="connsiteX39" fmla="*/ 594585 w 1013755"/>
              <a:gd name="connsiteY39" fmla="*/ 117531 h 270237"/>
              <a:gd name="connsiteX40" fmla="*/ 454885 w 1013755"/>
              <a:gd name="connsiteY40" fmla="*/ 98481 h 270237"/>
              <a:gd name="connsiteX41" fmla="*/ 292960 w 1013755"/>
              <a:gd name="connsiteY41" fmla="*/ 111181 h 270237"/>
              <a:gd name="connsiteX42" fmla="*/ 435835 w 1013755"/>
              <a:gd name="connsiteY42" fmla="*/ 92131 h 270237"/>
              <a:gd name="connsiteX43" fmla="*/ 223110 w 1013755"/>
              <a:gd name="connsiteY43" fmla="*/ 149281 h 270237"/>
              <a:gd name="connsiteX44" fmla="*/ 302485 w 1013755"/>
              <a:gd name="connsiteY44" fmla="*/ 92131 h 270237"/>
              <a:gd name="connsiteX45" fmla="*/ 191360 w 1013755"/>
              <a:gd name="connsiteY45" fmla="*/ 149281 h 270237"/>
              <a:gd name="connsiteX46" fmla="*/ 127860 w 1013755"/>
              <a:gd name="connsiteY46" fmla="*/ 190556 h 270237"/>
              <a:gd name="connsiteX47" fmla="*/ 143735 w 1013755"/>
              <a:gd name="connsiteY47" fmla="*/ 158806 h 270237"/>
              <a:gd name="connsiteX48" fmla="*/ 89760 w 1013755"/>
              <a:gd name="connsiteY48" fmla="*/ 219131 h 270237"/>
              <a:gd name="connsiteX49" fmla="*/ 860 w 1013755"/>
              <a:gd name="connsiteY49" fmla="*/ 269931 h 27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013755" h="270237">
                <a:moveTo>
                  <a:pt x="860" y="269931"/>
                </a:moveTo>
                <a:cubicBezTo>
                  <a:pt x="10914" y="265698"/>
                  <a:pt x="138443" y="211723"/>
                  <a:pt x="150085" y="193731"/>
                </a:cubicBezTo>
                <a:cubicBezTo>
                  <a:pt x="161727" y="175739"/>
                  <a:pt x="73356" y="166743"/>
                  <a:pt x="70710" y="161981"/>
                </a:cubicBezTo>
                <a:cubicBezTo>
                  <a:pt x="68064" y="157219"/>
                  <a:pt x="116748" y="161981"/>
                  <a:pt x="134210" y="165156"/>
                </a:cubicBezTo>
                <a:cubicBezTo>
                  <a:pt x="151673" y="168331"/>
                  <a:pt x="168606" y="186852"/>
                  <a:pt x="175485" y="181031"/>
                </a:cubicBezTo>
                <a:cubicBezTo>
                  <a:pt x="182364" y="175210"/>
                  <a:pt x="171781" y="136052"/>
                  <a:pt x="175485" y="130231"/>
                </a:cubicBezTo>
                <a:cubicBezTo>
                  <a:pt x="179189" y="124410"/>
                  <a:pt x="181835" y="149281"/>
                  <a:pt x="197710" y="146106"/>
                </a:cubicBezTo>
                <a:cubicBezTo>
                  <a:pt x="213585" y="142931"/>
                  <a:pt x="251685" y="132347"/>
                  <a:pt x="270735" y="111181"/>
                </a:cubicBezTo>
                <a:cubicBezTo>
                  <a:pt x="289785" y="90015"/>
                  <a:pt x="305131" y="25456"/>
                  <a:pt x="312010" y="19106"/>
                </a:cubicBezTo>
                <a:cubicBezTo>
                  <a:pt x="318889" y="12756"/>
                  <a:pt x="312010" y="73081"/>
                  <a:pt x="312010" y="73081"/>
                </a:cubicBezTo>
                <a:cubicBezTo>
                  <a:pt x="312010" y="86310"/>
                  <a:pt x="301427" y="96893"/>
                  <a:pt x="312010" y="98481"/>
                </a:cubicBezTo>
                <a:cubicBezTo>
                  <a:pt x="322593" y="100068"/>
                  <a:pt x="360693" y="99010"/>
                  <a:pt x="375510" y="82606"/>
                </a:cubicBezTo>
                <a:cubicBezTo>
                  <a:pt x="390327" y="66202"/>
                  <a:pt x="397206" y="2173"/>
                  <a:pt x="400910" y="56"/>
                </a:cubicBezTo>
                <a:cubicBezTo>
                  <a:pt x="404614" y="-2061"/>
                  <a:pt x="389798" y="56148"/>
                  <a:pt x="397735" y="69906"/>
                </a:cubicBezTo>
                <a:cubicBezTo>
                  <a:pt x="405673" y="83664"/>
                  <a:pt x="428427" y="94248"/>
                  <a:pt x="448535" y="82606"/>
                </a:cubicBezTo>
                <a:cubicBezTo>
                  <a:pt x="468643" y="70964"/>
                  <a:pt x="509389" y="-1002"/>
                  <a:pt x="518385" y="56"/>
                </a:cubicBezTo>
                <a:cubicBezTo>
                  <a:pt x="527381" y="1114"/>
                  <a:pt x="498806" y="73081"/>
                  <a:pt x="502510" y="88956"/>
                </a:cubicBezTo>
                <a:cubicBezTo>
                  <a:pt x="506214" y="104831"/>
                  <a:pt x="526323" y="97952"/>
                  <a:pt x="540610" y="95306"/>
                </a:cubicBezTo>
                <a:cubicBezTo>
                  <a:pt x="554897" y="92660"/>
                  <a:pt x="573418" y="86839"/>
                  <a:pt x="588235" y="73081"/>
                </a:cubicBezTo>
                <a:cubicBezTo>
                  <a:pt x="603052" y="59323"/>
                  <a:pt x="623689" y="13814"/>
                  <a:pt x="629510" y="12756"/>
                </a:cubicBezTo>
                <a:cubicBezTo>
                  <a:pt x="635331" y="11698"/>
                  <a:pt x="627923" y="50327"/>
                  <a:pt x="623160" y="66731"/>
                </a:cubicBezTo>
                <a:cubicBezTo>
                  <a:pt x="618397" y="83135"/>
                  <a:pt x="598818" y="102185"/>
                  <a:pt x="600935" y="111181"/>
                </a:cubicBezTo>
                <a:cubicBezTo>
                  <a:pt x="603052" y="120177"/>
                  <a:pt x="616810" y="129702"/>
                  <a:pt x="635860" y="120706"/>
                </a:cubicBezTo>
                <a:cubicBezTo>
                  <a:pt x="654910" y="111710"/>
                  <a:pt x="708356" y="61439"/>
                  <a:pt x="715235" y="57206"/>
                </a:cubicBezTo>
                <a:cubicBezTo>
                  <a:pt x="722114" y="52973"/>
                  <a:pt x="684014" y="82077"/>
                  <a:pt x="677135" y="95306"/>
                </a:cubicBezTo>
                <a:cubicBezTo>
                  <a:pt x="670256" y="108535"/>
                  <a:pt x="650148" y="140814"/>
                  <a:pt x="673960" y="136581"/>
                </a:cubicBezTo>
                <a:cubicBezTo>
                  <a:pt x="697772" y="132348"/>
                  <a:pt x="808898" y="70964"/>
                  <a:pt x="820010" y="69906"/>
                </a:cubicBezTo>
                <a:cubicBezTo>
                  <a:pt x="831122" y="68848"/>
                  <a:pt x="753335" y="115414"/>
                  <a:pt x="740635" y="130231"/>
                </a:cubicBezTo>
                <a:cubicBezTo>
                  <a:pt x="727935" y="145048"/>
                  <a:pt x="718410" y="166214"/>
                  <a:pt x="743810" y="158806"/>
                </a:cubicBezTo>
                <a:cubicBezTo>
                  <a:pt x="769210" y="151398"/>
                  <a:pt x="888273" y="82077"/>
                  <a:pt x="893035" y="85781"/>
                </a:cubicBezTo>
                <a:cubicBezTo>
                  <a:pt x="897797" y="89485"/>
                  <a:pt x="765506" y="168860"/>
                  <a:pt x="772385" y="181031"/>
                </a:cubicBezTo>
                <a:cubicBezTo>
                  <a:pt x="779264" y="193202"/>
                  <a:pt x="931135" y="154044"/>
                  <a:pt x="934310" y="158806"/>
                </a:cubicBezTo>
                <a:cubicBezTo>
                  <a:pt x="937485" y="163568"/>
                  <a:pt x="791435" y="205373"/>
                  <a:pt x="791435" y="209606"/>
                </a:cubicBezTo>
                <a:cubicBezTo>
                  <a:pt x="791435" y="213839"/>
                  <a:pt x="926373" y="180502"/>
                  <a:pt x="934310" y="184206"/>
                </a:cubicBezTo>
                <a:cubicBezTo>
                  <a:pt x="942247" y="187910"/>
                  <a:pt x="825831" y="223894"/>
                  <a:pt x="839060" y="231831"/>
                </a:cubicBezTo>
                <a:cubicBezTo>
                  <a:pt x="852289" y="239768"/>
                  <a:pt x="1010510" y="228656"/>
                  <a:pt x="1013685" y="231831"/>
                </a:cubicBezTo>
                <a:cubicBezTo>
                  <a:pt x="1016860" y="235006"/>
                  <a:pt x="912614" y="263052"/>
                  <a:pt x="858110" y="250881"/>
                </a:cubicBezTo>
                <a:cubicBezTo>
                  <a:pt x="803606" y="238710"/>
                  <a:pt x="704652" y="169389"/>
                  <a:pt x="686660" y="158806"/>
                </a:cubicBezTo>
                <a:cubicBezTo>
                  <a:pt x="668668" y="148223"/>
                  <a:pt x="750160" y="187381"/>
                  <a:pt x="750160" y="187381"/>
                </a:cubicBezTo>
                <a:cubicBezTo>
                  <a:pt x="734814" y="180502"/>
                  <a:pt x="643797" y="132348"/>
                  <a:pt x="594585" y="117531"/>
                </a:cubicBezTo>
                <a:cubicBezTo>
                  <a:pt x="545373" y="102714"/>
                  <a:pt x="505156" y="99539"/>
                  <a:pt x="454885" y="98481"/>
                </a:cubicBezTo>
                <a:cubicBezTo>
                  <a:pt x="404614" y="97423"/>
                  <a:pt x="296135" y="112239"/>
                  <a:pt x="292960" y="111181"/>
                </a:cubicBezTo>
                <a:cubicBezTo>
                  <a:pt x="289785" y="110123"/>
                  <a:pt x="447477" y="85781"/>
                  <a:pt x="435835" y="92131"/>
                </a:cubicBezTo>
                <a:cubicBezTo>
                  <a:pt x="424193" y="98481"/>
                  <a:pt x="245335" y="149281"/>
                  <a:pt x="223110" y="149281"/>
                </a:cubicBezTo>
                <a:cubicBezTo>
                  <a:pt x="200885" y="149281"/>
                  <a:pt x="307777" y="92131"/>
                  <a:pt x="302485" y="92131"/>
                </a:cubicBezTo>
                <a:cubicBezTo>
                  <a:pt x="297193" y="92131"/>
                  <a:pt x="220464" y="132877"/>
                  <a:pt x="191360" y="149281"/>
                </a:cubicBezTo>
                <a:cubicBezTo>
                  <a:pt x="162256" y="165685"/>
                  <a:pt x="135798" y="188968"/>
                  <a:pt x="127860" y="190556"/>
                </a:cubicBezTo>
                <a:cubicBezTo>
                  <a:pt x="119922" y="192144"/>
                  <a:pt x="150085" y="154044"/>
                  <a:pt x="143735" y="158806"/>
                </a:cubicBezTo>
                <a:cubicBezTo>
                  <a:pt x="137385" y="163568"/>
                  <a:pt x="107752" y="204843"/>
                  <a:pt x="89760" y="219131"/>
                </a:cubicBezTo>
                <a:cubicBezTo>
                  <a:pt x="71768" y="233419"/>
                  <a:pt x="-9194" y="274164"/>
                  <a:pt x="860" y="269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C16F9FB-8C28-F992-A1B3-D0528461CCFE}"/>
              </a:ext>
            </a:extLst>
          </p:cNvPr>
          <p:cNvSpPr/>
          <p:nvPr/>
        </p:nvSpPr>
        <p:spPr>
          <a:xfrm>
            <a:off x="6260771" y="3263888"/>
            <a:ext cx="419924" cy="187344"/>
          </a:xfrm>
          <a:custGeom>
            <a:avLst/>
            <a:gdLst>
              <a:gd name="connsiteX0" fmla="*/ 329 w 419924"/>
              <a:gd name="connsiteY0" fmla="*/ 187337 h 187344"/>
              <a:gd name="connsiteX1" fmla="*/ 194004 w 419924"/>
              <a:gd name="connsiteY1" fmla="*/ 50812 h 187344"/>
              <a:gd name="connsiteX2" fmla="*/ 146379 w 419924"/>
              <a:gd name="connsiteY2" fmla="*/ 73037 h 187344"/>
              <a:gd name="connsiteX3" fmla="*/ 267029 w 419924"/>
              <a:gd name="connsiteY3" fmla="*/ 19062 h 187344"/>
              <a:gd name="connsiteX4" fmla="*/ 419429 w 419924"/>
              <a:gd name="connsiteY4" fmla="*/ 12 h 187344"/>
              <a:gd name="connsiteX5" fmla="*/ 213054 w 419924"/>
              <a:gd name="connsiteY5" fmla="*/ 15887 h 187344"/>
              <a:gd name="connsiteX6" fmla="*/ 232104 w 419924"/>
              <a:gd name="connsiteY6" fmla="*/ 9537 h 187344"/>
              <a:gd name="connsiteX7" fmla="*/ 114629 w 419924"/>
              <a:gd name="connsiteY7" fmla="*/ 92087 h 187344"/>
              <a:gd name="connsiteX8" fmla="*/ 146379 w 419924"/>
              <a:gd name="connsiteY8" fmla="*/ 57162 h 187344"/>
              <a:gd name="connsiteX9" fmla="*/ 329 w 419924"/>
              <a:gd name="connsiteY9" fmla="*/ 187337 h 18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924" h="187344">
                <a:moveTo>
                  <a:pt x="329" y="187337"/>
                </a:moveTo>
                <a:cubicBezTo>
                  <a:pt x="8266" y="186279"/>
                  <a:pt x="169662" y="69862"/>
                  <a:pt x="194004" y="50812"/>
                </a:cubicBezTo>
                <a:cubicBezTo>
                  <a:pt x="218346" y="31762"/>
                  <a:pt x="134208" y="78329"/>
                  <a:pt x="146379" y="73037"/>
                </a:cubicBezTo>
                <a:cubicBezTo>
                  <a:pt x="158550" y="67745"/>
                  <a:pt x="221521" y="31233"/>
                  <a:pt x="267029" y="19062"/>
                </a:cubicBezTo>
                <a:cubicBezTo>
                  <a:pt x="312537" y="6891"/>
                  <a:pt x="428425" y="541"/>
                  <a:pt x="419429" y="12"/>
                </a:cubicBezTo>
                <a:cubicBezTo>
                  <a:pt x="410433" y="-517"/>
                  <a:pt x="213054" y="15887"/>
                  <a:pt x="213054" y="15887"/>
                </a:cubicBezTo>
                <a:cubicBezTo>
                  <a:pt x="181833" y="17474"/>
                  <a:pt x="248508" y="-3163"/>
                  <a:pt x="232104" y="9537"/>
                </a:cubicBezTo>
                <a:cubicBezTo>
                  <a:pt x="215700" y="22237"/>
                  <a:pt x="128916" y="84150"/>
                  <a:pt x="114629" y="92087"/>
                </a:cubicBezTo>
                <a:cubicBezTo>
                  <a:pt x="100342" y="100024"/>
                  <a:pt x="162254" y="42874"/>
                  <a:pt x="146379" y="57162"/>
                </a:cubicBezTo>
                <a:cubicBezTo>
                  <a:pt x="130504" y="71449"/>
                  <a:pt x="-7608" y="188395"/>
                  <a:pt x="329" y="187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49CD2EB-0CE0-3570-3F3E-3370D1BCF9F8}"/>
              </a:ext>
            </a:extLst>
          </p:cNvPr>
          <p:cNvSpPr/>
          <p:nvPr/>
        </p:nvSpPr>
        <p:spPr>
          <a:xfrm>
            <a:off x="6536515" y="3228705"/>
            <a:ext cx="423109" cy="76489"/>
          </a:xfrm>
          <a:custGeom>
            <a:avLst/>
            <a:gdLst>
              <a:gd name="connsiteX0" fmla="*/ 810 w 423109"/>
              <a:gd name="connsiteY0" fmla="*/ 22495 h 76489"/>
              <a:gd name="connsiteX1" fmla="*/ 254810 w 423109"/>
              <a:gd name="connsiteY1" fmla="*/ 25670 h 76489"/>
              <a:gd name="connsiteX2" fmla="*/ 423085 w 423109"/>
              <a:gd name="connsiteY2" fmla="*/ 76470 h 76489"/>
              <a:gd name="connsiteX3" fmla="*/ 267510 w 423109"/>
              <a:gd name="connsiteY3" fmla="*/ 19320 h 76489"/>
              <a:gd name="connsiteX4" fmla="*/ 302435 w 423109"/>
              <a:gd name="connsiteY4" fmla="*/ 25670 h 76489"/>
              <a:gd name="connsiteX5" fmla="*/ 226235 w 423109"/>
              <a:gd name="connsiteY5" fmla="*/ 16145 h 76489"/>
              <a:gd name="connsiteX6" fmla="*/ 150035 w 423109"/>
              <a:gd name="connsiteY6" fmla="*/ 270 h 76489"/>
              <a:gd name="connsiteX7" fmla="*/ 172260 w 423109"/>
              <a:gd name="connsiteY7" fmla="*/ 6620 h 76489"/>
              <a:gd name="connsiteX8" fmla="*/ 810 w 423109"/>
              <a:gd name="connsiteY8" fmla="*/ 22495 h 7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109" h="76489">
                <a:moveTo>
                  <a:pt x="810" y="22495"/>
                </a:moveTo>
                <a:cubicBezTo>
                  <a:pt x="14568" y="25670"/>
                  <a:pt x="184431" y="16674"/>
                  <a:pt x="254810" y="25670"/>
                </a:cubicBezTo>
                <a:cubicBezTo>
                  <a:pt x="325189" y="34666"/>
                  <a:pt x="420968" y="77528"/>
                  <a:pt x="423085" y="76470"/>
                </a:cubicBezTo>
                <a:cubicBezTo>
                  <a:pt x="425202" y="75412"/>
                  <a:pt x="287618" y="27787"/>
                  <a:pt x="267510" y="19320"/>
                </a:cubicBezTo>
                <a:cubicBezTo>
                  <a:pt x="247402" y="10853"/>
                  <a:pt x="309314" y="26199"/>
                  <a:pt x="302435" y="25670"/>
                </a:cubicBezTo>
                <a:cubicBezTo>
                  <a:pt x="295556" y="25141"/>
                  <a:pt x="251635" y="20378"/>
                  <a:pt x="226235" y="16145"/>
                </a:cubicBezTo>
                <a:cubicBezTo>
                  <a:pt x="200835" y="11912"/>
                  <a:pt x="159031" y="1857"/>
                  <a:pt x="150035" y="270"/>
                </a:cubicBezTo>
                <a:cubicBezTo>
                  <a:pt x="141039" y="-1317"/>
                  <a:pt x="191839" y="4503"/>
                  <a:pt x="172260" y="6620"/>
                </a:cubicBezTo>
                <a:cubicBezTo>
                  <a:pt x="152681" y="8737"/>
                  <a:pt x="-12948" y="19320"/>
                  <a:pt x="810" y="22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62E91A4-9919-74BF-41DD-DCEB97687CB2}"/>
              </a:ext>
            </a:extLst>
          </p:cNvPr>
          <p:cNvSpPr/>
          <p:nvPr/>
        </p:nvSpPr>
        <p:spPr>
          <a:xfrm>
            <a:off x="6552653" y="3466958"/>
            <a:ext cx="766123" cy="219217"/>
          </a:xfrm>
          <a:custGeom>
            <a:avLst/>
            <a:gdLst>
              <a:gd name="connsiteX0" fmla="*/ 483147 w 766123"/>
              <a:gd name="connsiteY0" fmla="*/ 35067 h 219217"/>
              <a:gd name="connsiteX1" fmla="*/ 629197 w 766123"/>
              <a:gd name="connsiteY1" fmla="*/ 38242 h 219217"/>
              <a:gd name="connsiteX2" fmla="*/ 699047 w 766123"/>
              <a:gd name="connsiteY2" fmla="*/ 142 h 219217"/>
              <a:gd name="connsiteX3" fmla="*/ 657772 w 766123"/>
              <a:gd name="connsiteY3" fmla="*/ 54117 h 219217"/>
              <a:gd name="connsiteX4" fmla="*/ 765722 w 766123"/>
              <a:gd name="connsiteY4" fmla="*/ 22367 h 219217"/>
              <a:gd name="connsiteX5" fmla="*/ 695872 w 766123"/>
              <a:gd name="connsiteY5" fmla="*/ 69992 h 219217"/>
              <a:gd name="connsiteX6" fmla="*/ 733972 w 766123"/>
              <a:gd name="connsiteY6" fmla="*/ 92217 h 219217"/>
              <a:gd name="connsiteX7" fmla="*/ 629197 w 766123"/>
              <a:gd name="connsiteY7" fmla="*/ 82692 h 219217"/>
              <a:gd name="connsiteX8" fmla="*/ 689522 w 766123"/>
              <a:gd name="connsiteY8" fmla="*/ 165242 h 219217"/>
              <a:gd name="connsiteX9" fmla="*/ 606972 w 766123"/>
              <a:gd name="connsiteY9" fmla="*/ 123967 h 219217"/>
              <a:gd name="connsiteX10" fmla="*/ 546647 w 766123"/>
              <a:gd name="connsiteY10" fmla="*/ 95392 h 219217"/>
              <a:gd name="connsiteX11" fmla="*/ 460922 w 766123"/>
              <a:gd name="connsiteY11" fmla="*/ 114442 h 219217"/>
              <a:gd name="connsiteX12" fmla="*/ 533947 w 766123"/>
              <a:gd name="connsiteY12" fmla="*/ 143017 h 219217"/>
              <a:gd name="connsiteX13" fmla="*/ 384722 w 766123"/>
              <a:gd name="connsiteY13" fmla="*/ 114442 h 219217"/>
              <a:gd name="connsiteX14" fmla="*/ 432347 w 766123"/>
              <a:gd name="connsiteY14" fmla="*/ 149367 h 219217"/>
              <a:gd name="connsiteX15" fmla="*/ 324397 w 766123"/>
              <a:gd name="connsiteY15" fmla="*/ 133492 h 219217"/>
              <a:gd name="connsiteX16" fmla="*/ 270422 w 766123"/>
              <a:gd name="connsiteY16" fmla="*/ 162067 h 219217"/>
              <a:gd name="connsiteX17" fmla="*/ 270422 w 766123"/>
              <a:gd name="connsiteY17" fmla="*/ 219217 h 219217"/>
              <a:gd name="connsiteX18" fmla="*/ 260897 w 766123"/>
              <a:gd name="connsiteY18" fmla="*/ 162067 h 219217"/>
              <a:gd name="connsiteX19" fmla="*/ 225972 w 766123"/>
              <a:gd name="connsiteY19" fmla="*/ 152542 h 219217"/>
              <a:gd name="connsiteX20" fmla="*/ 547 w 766123"/>
              <a:gd name="connsiteY20" fmla="*/ 143017 h 219217"/>
              <a:gd name="connsiteX21" fmla="*/ 298997 w 766123"/>
              <a:gd name="connsiteY21" fmla="*/ 120792 h 219217"/>
              <a:gd name="connsiteX22" fmla="*/ 438697 w 766123"/>
              <a:gd name="connsiteY22" fmla="*/ 69992 h 219217"/>
              <a:gd name="connsiteX23" fmla="*/ 387897 w 766123"/>
              <a:gd name="connsiteY23" fmla="*/ 92217 h 219217"/>
              <a:gd name="connsiteX24" fmla="*/ 483147 w 766123"/>
              <a:gd name="connsiteY24" fmla="*/ 35067 h 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66123" h="219217">
                <a:moveTo>
                  <a:pt x="483147" y="35067"/>
                </a:moveTo>
                <a:cubicBezTo>
                  <a:pt x="523364" y="26071"/>
                  <a:pt x="593214" y="44063"/>
                  <a:pt x="629197" y="38242"/>
                </a:cubicBezTo>
                <a:cubicBezTo>
                  <a:pt x="665180" y="32421"/>
                  <a:pt x="694285" y="-2504"/>
                  <a:pt x="699047" y="142"/>
                </a:cubicBezTo>
                <a:cubicBezTo>
                  <a:pt x="703809" y="2788"/>
                  <a:pt x="646660" y="50413"/>
                  <a:pt x="657772" y="54117"/>
                </a:cubicBezTo>
                <a:cubicBezTo>
                  <a:pt x="668884" y="57821"/>
                  <a:pt x="759372" y="19721"/>
                  <a:pt x="765722" y="22367"/>
                </a:cubicBezTo>
                <a:cubicBezTo>
                  <a:pt x="772072" y="25013"/>
                  <a:pt x="701164" y="58350"/>
                  <a:pt x="695872" y="69992"/>
                </a:cubicBezTo>
                <a:cubicBezTo>
                  <a:pt x="690580" y="81634"/>
                  <a:pt x="745084" y="90100"/>
                  <a:pt x="733972" y="92217"/>
                </a:cubicBezTo>
                <a:cubicBezTo>
                  <a:pt x="722860" y="94334"/>
                  <a:pt x="636605" y="70521"/>
                  <a:pt x="629197" y="82692"/>
                </a:cubicBezTo>
                <a:cubicBezTo>
                  <a:pt x="621789" y="94863"/>
                  <a:pt x="693226" y="158363"/>
                  <a:pt x="689522" y="165242"/>
                </a:cubicBezTo>
                <a:cubicBezTo>
                  <a:pt x="685818" y="172121"/>
                  <a:pt x="630785" y="135609"/>
                  <a:pt x="606972" y="123967"/>
                </a:cubicBezTo>
                <a:cubicBezTo>
                  <a:pt x="583159" y="112325"/>
                  <a:pt x="570989" y="96980"/>
                  <a:pt x="546647" y="95392"/>
                </a:cubicBezTo>
                <a:cubicBezTo>
                  <a:pt x="522305" y="93805"/>
                  <a:pt x="463039" y="106505"/>
                  <a:pt x="460922" y="114442"/>
                </a:cubicBezTo>
                <a:cubicBezTo>
                  <a:pt x="458805" y="122379"/>
                  <a:pt x="546647" y="143017"/>
                  <a:pt x="533947" y="143017"/>
                </a:cubicBezTo>
                <a:cubicBezTo>
                  <a:pt x="521247" y="143017"/>
                  <a:pt x="401655" y="113384"/>
                  <a:pt x="384722" y="114442"/>
                </a:cubicBezTo>
                <a:cubicBezTo>
                  <a:pt x="367789" y="115500"/>
                  <a:pt x="442401" y="146192"/>
                  <a:pt x="432347" y="149367"/>
                </a:cubicBezTo>
                <a:cubicBezTo>
                  <a:pt x="422293" y="152542"/>
                  <a:pt x="351384" y="131375"/>
                  <a:pt x="324397" y="133492"/>
                </a:cubicBezTo>
                <a:cubicBezTo>
                  <a:pt x="297409" y="135609"/>
                  <a:pt x="279418" y="147780"/>
                  <a:pt x="270422" y="162067"/>
                </a:cubicBezTo>
                <a:cubicBezTo>
                  <a:pt x="261426" y="176354"/>
                  <a:pt x="272009" y="219217"/>
                  <a:pt x="270422" y="219217"/>
                </a:cubicBezTo>
                <a:cubicBezTo>
                  <a:pt x="268835" y="219217"/>
                  <a:pt x="268305" y="173180"/>
                  <a:pt x="260897" y="162067"/>
                </a:cubicBezTo>
                <a:cubicBezTo>
                  <a:pt x="253489" y="150955"/>
                  <a:pt x="269364" y="155717"/>
                  <a:pt x="225972" y="152542"/>
                </a:cubicBezTo>
                <a:cubicBezTo>
                  <a:pt x="182580" y="149367"/>
                  <a:pt x="-11624" y="148309"/>
                  <a:pt x="547" y="143017"/>
                </a:cubicBezTo>
                <a:cubicBezTo>
                  <a:pt x="12718" y="137725"/>
                  <a:pt x="225972" y="132963"/>
                  <a:pt x="298997" y="120792"/>
                </a:cubicBezTo>
                <a:cubicBezTo>
                  <a:pt x="372022" y="108621"/>
                  <a:pt x="423880" y="74755"/>
                  <a:pt x="438697" y="69992"/>
                </a:cubicBezTo>
                <a:cubicBezTo>
                  <a:pt x="453514" y="65229"/>
                  <a:pt x="379430" y="90100"/>
                  <a:pt x="387897" y="92217"/>
                </a:cubicBezTo>
                <a:cubicBezTo>
                  <a:pt x="396364" y="94334"/>
                  <a:pt x="442930" y="44063"/>
                  <a:pt x="483147" y="35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6473E8C3-85CD-4F7F-6074-24EBD7D6986E}"/>
              </a:ext>
            </a:extLst>
          </p:cNvPr>
          <p:cNvSpPr/>
          <p:nvPr/>
        </p:nvSpPr>
        <p:spPr>
          <a:xfrm>
            <a:off x="7025507" y="3441228"/>
            <a:ext cx="163789" cy="108559"/>
          </a:xfrm>
          <a:custGeom>
            <a:avLst/>
            <a:gdLst>
              <a:gd name="connsiteX0" fmla="*/ 768 w 163789"/>
              <a:gd name="connsiteY0" fmla="*/ 3647 h 108559"/>
              <a:gd name="connsiteX1" fmla="*/ 64268 w 163789"/>
              <a:gd name="connsiteY1" fmla="*/ 25872 h 108559"/>
              <a:gd name="connsiteX2" fmla="*/ 162693 w 163789"/>
              <a:gd name="connsiteY2" fmla="*/ 44922 h 108559"/>
              <a:gd name="connsiteX3" fmla="*/ 111893 w 163789"/>
              <a:gd name="connsiteY3" fmla="*/ 48097 h 108559"/>
              <a:gd name="connsiteX4" fmla="*/ 32518 w 163789"/>
              <a:gd name="connsiteY4" fmla="*/ 108422 h 108559"/>
              <a:gd name="connsiteX5" fmla="*/ 768 w 163789"/>
              <a:gd name="connsiteY5" fmla="*/ 3647 h 10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89" h="108559">
                <a:moveTo>
                  <a:pt x="768" y="3647"/>
                </a:moveTo>
                <a:cubicBezTo>
                  <a:pt x="6060" y="-10111"/>
                  <a:pt x="37281" y="18993"/>
                  <a:pt x="64268" y="25872"/>
                </a:cubicBezTo>
                <a:cubicBezTo>
                  <a:pt x="91255" y="32751"/>
                  <a:pt x="154756" y="41218"/>
                  <a:pt x="162693" y="44922"/>
                </a:cubicBezTo>
                <a:cubicBezTo>
                  <a:pt x="170630" y="48626"/>
                  <a:pt x="133589" y="37514"/>
                  <a:pt x="111893" y="48097"/>
                </a:cubicBezTo>
                <a:cubicBezTo>
                  <a:pt x="90197" y="58680"/>
                  <a:pt x="46276" y="111597"/>
                  <a:pt x="32518" y="108422"/>
                </a:cubicBezTo>
                <a:cubicBezTo>
                  <a:pt x="18760" y="105247"/>
                  <a:pt x="-4524" y="17405"/>
                  <a:pt x="768" y="3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A4B62A0-7440-7508-5136-CE8B77BAE6DB}"/>
              </a:ext>
            </a:extLst>
          </p:cNvPr>
          <p:cNvSpPr/>
          <p:nvPr/>
        </p:nvSpPr>
        <p:spPr>
          <a:xfrm>
            <a:off x="6287630" y="3508370"/>
            <a:ext cx="646570" cy="93940"/>
          </a:xfrm>
          <a:custGeom>
            <a:avLst/>
            <a:gdLst>
              <a:gd name="connsiteX0" fmla="*/ 2045 w 646570"/>
              <a:gd name="connsiteY0" fmla="*/ 5 h 93940"/>
              <a:gd name="connsiteX1" fmla="*/ 265570 w 646570"/>
              <a:gd name="connsiteY1" fmla="*/ 47630 h 93940"/>
              <a:gd name="connsiteX2" fmla="*/ 459245 w 646570"/>
              <a:gd name="connsiteY2" fmla="*/ 76205 h 93940"/>
              <a:gd name="connsiteX3" fmla="*/ 646570 w 646570"/>
              <a:gd name="connsiteY3" fmla="*/ 53980 h 93940"/>
              <a:gd name="connsiteX4" fmla="*/ 338595 w 646570"/>
              <a:gd name="connsiteY4" fmla="*/ 88905 h 93940"/>
              <a:gd name="connsiteX5" fmla="*/ 370345 w 646570"/>
              <a:gd name="connsiteY5" fmla="*/ 92080 h 93940"/>
              <a:gd name="connsiteX6" fmla="*/ 294145 w 646570"/>
              <a:gd name="connsiteY6" fmla="*/ 73030 h 93940"/>
              <a:gd name="connsiteX7" fmla="*/ 192545 w 646570"/>
              <a:gd name="connsiteY7" fmla="*/ 63505 h 93940"/>
              <a:gd name="connsiteX8" fmla="*/ 268745 w 646570"/>
              <a:gd name="connsiteY8" fmla="*/ 66680 h 93940"/>
              <a:gd name="connsiteX9" fmla="*/ 148095 w 646570"/>
              <a:gd name="connsiteY9" fmla="*/ 50805 h 93940"/>
              <a:gd name="connsiteX10" fmla="*/ 2045 w 646570"/>
              <a:gd name="connsiteY10" fmla="*/ 5 h 9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570" h="93940">
                <a:moveTo>
                  <a:pt x="2045" y="5"/>
                </a:moveTo>
                <a:cubicBezTo>
                  <a:pt x="21624" y="-524"/>
                  <a:pt x="189370" y="34930"/>
                  <a:pt x="265570" y="47630"/>
                </a:cubicBezTo>
                <a:cubicBezTo>
                  <a:pt x="341770" y="60330"/>
                  <a:pt x="395745" y="75147"/>
                  <a:pt x="459245" y="76205"/>
                </a:cubicBezTo>
                <a:cubicBezTo>
                  <a:pt x="522745" y="77263"/>
                  <a:pt x="646570" y="53980"/>
                  <a:pt x="646570" y="53980"/>
                </a:cubicBezTo>
                <a:lnTo>
                  <a:pt x="338595" y="88905"/>
                </a:lnTo>
                <a:cubicBezTo>
                  <a:pt x="292557" y="95255"/>
                  <a:pt x="377753" y="94726"/>
                  <a:pt x="370345" y="92080"/>
                </a:cubicBezTo>
                <a:cubicBezTo>
                  <a:pt x="362937" y="89434"/>
                  <a:pt x="323778" y="77792"/>
                  <a:pt x="294145" y="73030"/>
                </a:cubicBezTo>
                <a:cubicBezTo>
                  <a:pt x="264512" y="68268"/>
                  <a:pt x="196778" y="64563"/>
                  <a:pt x="192545" y="63505"/>
                </a:cubicBezTo>
                <a:cubicBezTo>
                  <a:pt x="188312" y="62447"/>
                  <a:pt x="276153" y="68797"/>
                  <a:pt x="268745" y="66680"/>
                </a:cubicBezTo>
                <a:cubicBezTo>
                  <a:pt x="261337" y="64563"/>
                  <a:pt x="187253" y="60859"/>
                  <a:pt x="148095" y="50805"/>
                </a:cubicBezTo>
                <a:cubicBezTo>
                  <a:pt x="108937" y="40751"/>
                  <a:pt x="-17534" y="534"/>
                  <a:pt x="204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29A4238-AD9A-A800-289B-D929B9CA6B6F}"/>
              </a:ext>
            </a:extLst>
          </p:cNvPr>
          <p:cNvSpPr/>
          <p:nvPr/>
        </p:nvSpPr>
        <p:spPr>
          <a:xfrm>
            <a:off x="6628546" y="3609615"/>
            <a:ext cx="506492" cy="33179"/>
          </a:xfrm>
          <a:custGeom>
            <a:avLst/>
            <a:gdLst>
              <a:gd name="connsiteX0" fmla="*/ 854 w 506492"/>
              <a:gd name="connsiteY0" fmla="*/ 16235 h 33179"/>
              <a:gd name="connsiteX1" fmla="*/ 337404 w 506492"/>
              <a:gd name="connsiteY1" fmla="*/ 13060 h 33179"/>
              <a:gd name="connsiteX2" fmla="*/ 505679 w 506492"/>
              <a:gd name="connsiteY2" fmla="*/ 360 h 33179"/>
              <a:gd name="connsiteX3" fmla="*/ 273904 w 506492"/>
              <a:gd name="connsiteY3" fmla="*/ 28935 h 33179"/>
              <a:gd name="connsiteX4" fmla="*/ 321529 w 506492"/>
              <a:gd name="connsiteY4" fmla="*/ 32110 h 33179"/>
              <a:gd name="connsiteX5" fmla="*/ 242154 w 506492"/>
              <a:gd name="connsiteY5" fmla="*/ 32110 h 33179"/>
              <a:gd name="connsiteX6" fmla="*/ 854 w 506492"/>
              <a:gd name="connsiteY6" fmla="*/ 16235 h 3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492" h="33179">
                <a:moveTo>
                  <a:pt x="854" y="16235"/>
                </a:moveTo>
                <a:cubicBezTo>
                  <a:pt x="16729" y="13060"/>
                  <a:pt x="253267" y="15706"/>
                  <a:pt x="337404" y="13060"/>
                </a:cubicBezTo>
                <a:cubicBezTo>
                  <a:pt x="421541" y="10414"/>
                  <a:pt x="516262" y="-2286"/>
                  <a:pt x="505679" y="360"/>
                </a:cubicBezTo>
                <a:cubicBezTo>
                  <a:pt x="495096" y="3006"/>
                  <a:pt x="304596" y="23643"/>
                  <a:pt x="273904" y="28935"/>
                </a:cubicBezTo>
                <a:cubicBezTo>
                  <a:pt x="243212" y="34227"/>
                  <a:pt x="326821" y="31581"/>
                  <a:pt x="321529" y="32110"/>
                </a:cubicBezTo>
                <a:cubicBezTo>
                  <a:pt x="316237" y="32639"/>
                  <a:pt x="289250" y="34227"/>
                  <a:pt x="242154" y="32110"/>
                </a:cubicBezTo>
                <a:cubicBezTo>
                  <a:pt x="195058" y="29993"/>
                  <a:pt x="-15021" y="19410"/>
                  <a:pt x="854" y="16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4AD7F59-B006-E882-41C8-9FB0D2FEB251}"/>
              </a:ext>
            </a:extLst>
          </p:cNvPr>
          <p:cNvSpPr/>
          <p:nvPr/>
        </p:nvSpPr>
        <p:spPr>
          <a:xfrm>
            <a:off x="6289116" y="3574936"/>
            <a:ext cx="461210" cy="89192"/>
          </a:xfrm>
          <a:custGeom>
            <a:avLst/>
            <a:gdLst>
              <a:gd name="connsiteX0" fmla="*/ 559 w 461210"/>
              <a:gd name="connsiteY0" fmla="*/ 114 h 89192"/>
              <a:gd name="connsiteX1" fmla="*/ 321234 w 461210"/>
              <a:gd name="connsiteY1" fmla="*/ 85839 h 89192"/>
              <a:gd name="connsiteX2" fmla="*/ 257734 w 461210"/>
              <a:gd name="connsiteY2" fmla="*/ 73139 h 89192"/>
              <a:gd name="connsiteX3" fmla="*/ 460934 w 461210"/>
              <a:gd name="connsiteY3" fmla="*/ 85839 h 89192"/>
              <a:gd name="connsiteX4" fmla="*/ 206934 w 461210"/>
              <a:gd name="connsiteY4" fmla="*/ 41389 h 89192"/>
              <a:gd name="connsiteX5" fmla="*/ 241859 w 461210"/>
              <a:gd name="connsiteY5" fmla="*/ 66789 h 89192"/>
              <a:gd name="connsiteX6" fmla="*/ 559 w 461210"/>
              <a:gd name="connsiteY6" fmla="*/ 114 h 8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210" h="89192">
                <a:moveTo>
                  <a:pt x="559" y="114"/>
                </a:moveTo>
                <a:cubicBezTo>
                  <a:pt x="13788" y="3289"/>
                  <a:pt x="278372" y="73668"/>
                  <a:pt x="321234" y="85839"/>
                </a:cubicBezTo>
                <a:cubicBezTo>
                  <a:pt x="364096" y="98010"/>
                  <a:pt x="234451" y="73139"/>
                  <a:pt x="257734" y="73139"/>
                </a:cubicBezTo>
                <a:cubicBezTo>
                  <a:pt x="281017" y="73139"/>
                  <a:pt x="469401" y="91131"/>
                  <a:pt x="460934" y="85839"/>
                </a:cubicBezTo>
                <a:cubicBezTo>
                  <a:pt x="452467" y="80547"/>
                  <a:pt x="243446" y="44564"/>
                  <a:pt x="206934" y="41389"/>
                </a:cubicBezTo>
                <a:cubicBezTo>
                  <a:pt x="170422" y="38214"/>
                  <a:pt x="270963" y="72610"/>
                  <a:pt x="241859" y="66789"/>
                </a:cubicBezTo>
                <a:cubicBezTo>
                  <a:pt x="212755" y="60968"/>
                  <a:pt x="-12670" y="-3061"/>
                  <a:pt x="55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AEA47415-1F94-4A61-9960-5267807F1E8D}"/>
              </a:ext>
            </a:extLst>
          </p:cNvPr>
          <p:cNvSpPr/>
          <p:nvPr/>
        </p:nvSpPr>
        <p:spPr>
          <a:xfrm>
            <a:off x="6590829" y="3327315"/>
            <a:ext cx="254474" cy="54211"/>
          </a:xfrm>
          <a:custGeom>
            <a:avLst/>
            <a:gdLst>
              <a:gd name="connsiteX0" fmla="*/ 471 w 254474"/>
              <a:gd name="connsiteY0" fmla="*/ 12785 h 54211"/>
              <a:gd name="connsiteX1" fmla="*/ 184621 w 254474"/>
              <a:gd name="connsiteY1" fmla="*/ 28660 h 54211"/>
              <a:gd name="connsiteX2" fmla="*/ 254471 w 254474"/>
              <a:gd name="connsiteY2" fmla="*/ 54060 h 54211"/>
              <a:gd name="connsiteX3" fmla="*/ 187796 w 254474"/>
              <a:gd name="connsiteY3" fmla="*/ 15960 h 54211"/>
              <a:gd name="connsiteX4" fmla="*/ 213196 w 254474"/>
              <a:gd name="connsiteY4" fmla="*/ 22310 h 54211"/>
              <a:gd name="connsiteX5" fmla="*/ 133821 w 254474"/>
              <a:gd name="connsiteY5" fmla="*/ 85 h 54211"/>
              <a:gd name="connsiteX6" fmla="*/ 471 w 254474"/>
              <a:gd name="connsiteY6" fmla="*/ 12785 h 5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474" h="54211">
                <a:moveTo>
                  <a:pt x="471" y="12785"/>
                </a:moveTo>
                <a:cubicBezTo>
                  <a:pt x="8938" y="17548"/>
                  <a:pt x="142288" y="21781"/>
                  <a:pt x="184621" y="28660"/>
                </a:cubicBezTo>
                <a:cubicBezTo>
                  <a:pt x="226954" y="35539"/>
                  <a:pt x="253942" y="56177"/>
                  <a:pt x="254471" y="54060"/>
                </a:cubicBezTo>
                <a:cubicBezTo>
                  <a:pt x="255000" y="51943"/>
                  <a:pt x="194675" y="21252"/>
                  <a:pt x="187796" y="15960"/>
                </a:cubicBezTo>
                <a:cubicBezTo>
                  <a:pt x="180917" y="10668"/>
                  <a:pt x="222192" y="24956"/>
                  <a:pt x="213196" y="22310"/>
                </a:cubicBezTo>
                <a:cubicBezTo>
                  <a:pt x="204200" y="19664"/>
                  <a:pt x="167688" y="1143"/>
                  <a:pt x="133821" y="85"/>
                </a:cubicBezTo>
                <a:cubicBezTo>
                  <a:pt x="99954" y="-973"/>
                  <a:pt x="-7996" y="8022"/>
                  <a:pt x="471" y="1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7D5092B-9177-DA6F-E541-5CBDC3F93CD7}"/>
              </a:ext>
            </a:extLst>
          </p:cNvPr>
          <p:cNvSpPr/>
          <p:nvPr/>
        </p:nvSpPr>
        <p:spPr>
          <a:xfrm>
            <a:off x="6417137" y="3335743"/>
            <a:ext cx="442972" cy="252312"/>
          </a:xfrm>
          <a:custGeom>
            <a:avLst/>
            <a:gdLst>
              <a:gd name="connsiteX0" fmla="*/ 50338 w 442972"/>
              <a:gd name="connsiteY0" fmla="*/ 7532 h 252312"/>
              <a:gd name="connsiteX1" fmla="*/ 15413 w 442972"/>
              <a:gd name="connsiteY1" fmla="*/ 105957 h 252312"/>
              <a:gd name="connsiteX2" fmla="*/ 9063 w 442972"/>
              <a:gd name="connsiteY2" fmla="*/ 185332 h 252312"/>
              <a:gd name="connsiteX3" fmla="*/ 139238 w 442972"/>
              <a:gd name="connsiteY3" fmla="*/ 223432 h 252312"/>
              <a:gd name="connsiteX4" fmla="*/ 377363 w 442972"/>
              <a:gd name="connsiteY4" fmla="*/ 252007 h 252312"/>
              <a:gd name="connsiteX5" fmla="*/ 437688 w 442972"/>
              <a:gd name="connsiteY5" fmla="*/ 226607 h 252312"/>
              <a:gd name="connsiteX6" fmla="*/ 434513 w 442972"/>
              <a:gd name="connsiteY6" fmla="*/ 80557 h 252312"/>
              <a:gd name="connsiteX7" fmla="*/ 390063 w 442972"/>
              <a:gd name="connsiteY7" fmla="*/ 20232 h 252312"/>
              <a:gd name="connsiteX8" fmla="*/ 310688 w 442972"/>
              <a:gd name="connsiteY8" fmla="*/ 1182 h 252312"/>
              <a:gd name="connsiteX9" fmla="*/ 202738 w 442972"/>
              <a:gd name="connsiteY9" fmla="*/ 4357 h 252312"/>
              <a:gd name="connsiteX10" fmla="*/ 50338 w 442972"/>
              <a:gd name="connsiteY10" fmla="*/ 7532 h 25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972" h="252312">
                <a:moveTo>
                  <a:pt x="50338" y="7532"/>
                </a:moveTo>
                <a:cubicBezTo>
                  <a:pt x="19117" y="24465"/>
                  <a:pt x="22292" y="76324"/>
                  <a:pt x="15413" y="105957"/>
                </a:cubicBezTo>
                <a:cubicBezTo>
                  <a:pt x="8534" y="135590"/>
                  <a:pt x="-11574" y="165753"/>
                  <a:pt x="9063" y="185332"/>
                </a:cubicBezTo>
                <a:cubicBezTo>
                  <a:pt x="29700" y="204911"/>
                  <a:pt x="77855" y="212320"/>
                  <a:pt x="139238" y="223432"/>
                </a:cubicBezTo>
                <a:cubicBezTo>
                  <a:pt x="200621" y="234544"/>
                  <a:pt x="327621" y="251478"/>
                  <a:pt x="377363" y="252007"/>
                </a:cubicBezTo>
                <a:cubicBezTo>
                  <a:pt x="427105" y="252536"/>
                  <a:pt x="428163" y="255182"/>
                  <a:pt x="437688" y="226607"/>
                </a:cubicBezTo>
                <a:cubicBezTo>
                  <a:pt x="447213" y="198032"/>
                  <a:pt x="442450" y="114953"/>
                  <a:pt x="434513" y="80557"/>
                </a:cubicBezTo>
                <a:cubicBezTo>
                  <a:pt x="426576" y="46161"/>
                  <a:pt x="410701" y="33461"/>
                  <a:pt x="390063" y="20232"/>
                </a:cubicBezTo>
                <a:cubicBezTo>
                  <a:pt x="369425" y="7003"/>
                  <a:pt x="341909" y="3828"/>
                  <a:pt x="310688" y="1182"/>
                </a:cubicBezTo>
                <a:cubicBezTo>
                  <a:pt x="279467" y="-1464"/>
                  <a:pt x="244013" y="653"/>
                  <a:pt x="202738" y="4357"/>
                </a:cubicBezTo>
                <a:cubicBezTo>
                  <a:pt x="161463" y="8061"/>
                  <a:pt x="81559" y="-9401"/>
                  <a:pt x="50338" y="75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月 53">
            <a:extLst>
              <a:ext uri="{FF2B5EF4-FFF2-40B4-BE49-F238E27FC236}">
                <a16:creationId xmlns:a16="http://schemas.microsoft.com/office/drawing/2014/main" id="{9475ACF5-11BA-F4FC-7156-D8936AE282AD}"/>
              </a:ext>
            </a:extLst>
          </p:cNvPr>
          <p:cNvSpPr/>
          <p:nvPr/>
        </p:nvSpPr>
        <p:spPr>
          <a:xfrm rot="17326976">
            <a:off x="6495209" y="3386055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月 54">
            <a:extLst>
              <a:ext uri="{FF2B5EF4-FFF2-40B4-BE49-F238E27FC236}">
                <a16:creationId xmlns:a16="http://schemas.microsoft.com/office/drawing/2014/main" id="{7691BCFF-9ACC-819F-7BE8-B859DCA5F04B}"/>
              </a:ext>
            </a:extLst>
          </p:cNvPr>
          <p:cNvSpPr/>
          <p:nvPr/>
        </p:nvSpPr>
        <p:spPr>
          <a:xfrm rot="16802782">
            <a:off x="6682711" y="3475049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月 55">
            <a:extLst>
              <a:ext uri="{FF2B5EF4-FFF2-40B4-BE49-F238E27FC236}">
                <a16:creationId xmlns:a16="http://schemas.microsoft.com/office/drawing/2014/main" id="{138D19B5-4293-B1A6-A4D3-105DE2FC7F9F}"/>
              </a:ext>
            </a:extLst>
          </p:cNvPr>
          <p:cNvSpPr/>
          <p:nvPr/>
        </p:nvSpPr>
        <p:spPr>
          <a:xfrm rot="16802782">
            <a:off x="6679536" y="3386149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月 56">
            <a:extLst>
              <a:ext uri="{FF2B5EF4-FFF2-40B4-BE49-F238E27FC236}">
                <a16:creationId xmlns:a16="http://schemas.microsoft.com/office/drawing/2014/main" id="{528E1958-5E90-5D94-6778-88FDFDB0D8F5}"/>
              </a:ext>
            </a:extLst>
          </p:cNvPr>
          <p:cNvSpPr/>
          <p:nvPr/>
        </p:nvSpPr>
        <p:spPr>
          <a:xfrm rot="20813595">
            <a:off x="6571946" y="3449272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72089211-E09D-BC0A-ED26-822A17FEED59}"/>
              </a:ext>
            </a:extLst>
          </p:cNvPr>
          <p:cNvSpPr/>
          <p:nvPr/>
        </p:nvSpPr>
        <p:spPr>
          <a:xfrm>
            <a:off x="6473090" y="3089003"/>
            <a:ext cx="426594" cy="38928"/>
          </a:xfrm>
          <a:custGeom>
            <a:avLst/>
            <a:gdLst>
              <a:gd name="connsiteX0" fmla="*/ 735 w 426594"/>
              <a:gd name="connsiteY0" fmla="*/ 38372 h 38928"/>
              <a:gd name="connsiteX1" fmla="*/ 276960 w 426594"/>
              <a:gd name="connsiteY1" fmla="*/ 22497 h 38928"/>
              <a:gd name="connsiteX2" fmla="*/ 235685 w 426594"/>
              <a:gd name="connsiteY2" fmla="*/ 16147 h 38928"/>
              <a:gd name="connsiteX3" fmla="*/ 426185 w 426594"/>
              <a:gd name="connsiteY3" fmla="*/ 35197 h 38928"/>
              <a:gd name="connsiteX4" fmla="*/ 283310 w 426594"/>
              <a:gd name="connsiteY4" fmla="*/ 6622 h 38928"/>
              <a:gd name="connsiteX5" fmla="*/ 178535 w 426594"/>
              <a:gd name="connsiteY5" fmla="*/ 16147 h 38928"/>
              <a:gd name="connsiteX6" fmla="*/ 194410 w 426594"/>
              <a:gd name="connsiteY6" fmla="*/ 272 h 38928"/>
              <a:gd name="connsiteX7" fmla="*/ 735 w 426594"/>
              <a:gd name="connsiteY7" fmla="*/ 38372 h 3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594" h="38928">
                <a:moveTo>
                  <a:pt x="735" y="38372"/>
                </a:moveTo>
                <a:cubicBezTo>
                  <a:pt x="14493" y="42076"/>
                  <a:pt x="237802" y="26201"/>
                  <a:pt x="276960" y="22497"/>
                </a:cubicBezTo>
                <a:cubicBezTo>
                  <a:pt x="316118" y="18793"/>
                  <a:pt x="210814" y="14030"/>
                  <a:pt x="235685" y="16147"/>
                </a:cubicBezTo>
                <a:cubicBezTo>
                  <a:pt x="260556" y="18264"/>
                  <a:pt x="418247" y="36785"/>
                  <a:pt x="426185" y="35197"/>
                </a:cubicBezTo>
                <a:cubicBezTo>
                  <a:pt x="434123" y="33609"/>
                  <a:pt x="324585" y="9797"/>
                  <a:pt x="283310" y="6622"/>
                </a:cubicBezTo>
                <a:cubicBezTo>
                  <a:pt x="242035" y="3447"/>
                  <a:pt x="178535" y="16147"/>
                  <a:pt x="178535" y="16147"/>
                </a:cubicBezTo>
                <a:cubicBezTo>
                  <a:pt x="163718" y="15089"/>
                  <a:pt x="218222" y="-2374"/>
                  <a:pt x="194410" y="272"/>
                </a:cubicBezTo>
                <a:cubicBezTo>
                  <a:pt x="170598" y="2918"/>
                  <a:pt x="-13023" y="34668"/>
                  <a:pt x="735" y="3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F0BB2AB-E8B5-2865-BA45-97163364A8F0}"/>
              </a:ext>
            </a:extLst>
          </p:cNvPr>
          <p:cNvSpPr/>
          <p:nvPr/>
        </p:nvSpPr>
        <p:spPr>
          <a:xfrm>
            <a:off x="6184900" y="3193975"/>
            <a:ext cx="222250" cy="187443"/>
          </a:xfrm>
          <a:custGeom>
            <a:avLst/>
            <a:gdLst>
              <a:gd name="connsiteX0" fmla="*/ 222250 w 222250"/>
              <a:gd name="connsiteY0" fmla="*/ 75 h 187443"/>
              <a:gd name="connsiteX1" fmla="*/ 47625 w 222250"/>
              <a:gd name="connsiteY1" fmla="*/ 82625 h 187443"/>
              <a:gd name="connsiteX2" fmla="*/ 0 w 222250"/>
              <a:gd name="connsiteY2" fmla="*/ 187400 h 187443"/>
              <a:gd name="connsiteX3" fmla="*/ 47625 w 222250"/>
              <a:gd name="connsiteY3" fmla="*/ 69925 h 187443"/>
              <a:gd name="connsiteX4" fmla="*/ 222250 w 222250"/>
              <a:gd name="connsiteY4" fmla="*/ 75 h 18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50" h="187443">
                <a:moveTo>
                  <a:pt x="222250" y="75"/>
                </a:moveTo>
                <a:cubicBezTo>
                  <a:pt x="222250" y="2192"/>
                  <a:pt x="84667" y="51404"/>
                  <a:pt x="47625" y="82625"/>
                </a:cubicBezTo>
                <a:cubicBezTo>
                  <a:pt x="10583" y="113846"/>
                  <a:pt x="0" y="189517"/>
                  <a:pt x="0" y="187400"/>
                </a:cubicBezTo>
                <a:cubicBezTo>
                  <a:pt x="0" y="185283"/>
                  <a:pt x="16933" y="99029"/>
                  <a:pt x="47625" y="69925"/>
                </a:cubicBezTo>
                <a:cubicBezTo>
                  <a:pt x="78317" y="40821"/>
                  <a:pt x="222250" y="-2042"/>
                  <a:pt x="22225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5EF519A-7690-C979-55F4-96D06A5D0247}"/>
              </a:ext>
            </a:extLst>
          </p:cNvPr>
          <p:cNvSpPr/>
          <p:nvPr/>
        </p:nvSpPr>
        <p:spPr>
          <a:xfrm>
            <a:off x="5930619" y="2444750"/>
            <a:ext cx="14171" cy="377893"/>
          </a:xfrm>
          <a:custGeom>
            <a:avLst/>
            <a:gdLst>
              <a:gd name="connsiteX0" fmla="*/ 9806 w 14171"/>
              <a:gd name="connsiteY0" fmla="*/ 0 h 377893"/>
              <a:gd name="connsiteX1" fmla="*/ 281 w 14171"/>
              <a:gd name="connsiteY1" fmla="*/ 209550 h 377893"/>
              <a:gd name="connsiteX2" fmla="*/ 3456 w 14171"/>
              <a:gd name="connsiteY2" fmla="*/ 377825 h 377893"/>
              <a:gd name="connsiteX3" fmla="*/ 12981 w 14171"/>
              <a:gd name="connsiteY3" fmla="*/ 190500 h 377893"/>
              <a:gd name="connsiteX4" fmla="*/ 12981 w 14171"/>
              <a:gd name="connsiteY4" fmla="*/ 209550 h 377893"/>
              <a:gd name="connsiteX5" fmla="*/ 9806 w 14171"/>
              <a:gd name="connsiteY5" fmla="*/ 0 h 37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1" h="377893">
                <a:moveTo>
                  <a:pt x="9806" y="0"/>
                </a:moveTo>
                <a:cubicBezTo>
                  <a:pt x="7689" y="0"/>
                  <a:pt x="1339" y="146579"/>
                  <a:pt x="281" y="209550"/>
                </a:cubicBezTo>
                <a:cubicBezTo>
                  <a:pt x="-777" y="272521"/>
                  <a:pt x="1339" y="381000"/>
                  <a:pt x="3456" y="377825"/>
                </a:cubicBezTo>
                <a:cubicBezTo>
                  <a:pt x="5573" y="374650"/>
                  <a:pt x="12981" y="190500"/>
                  <a:pt x="12981" y="190500"/>
                </a:cubicBezTo>
                <a:cubicBezTo>
                  <a:pt x="14568" y="162454"/>
                  <a:pt x="14568" y="239183"/>
                  <a:pt x="12981" y="209550"/>
                </a:cubicBezTo>
                <a:cubicBezTo>
                  <a:pt x="11394" y="179917"/>
                  <a:pt x="11923" y="0"/>
                  <a:pt x="98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226751E-F3BA-B87E-7C89-CCA8B83A8A9F}"/>
              </a:ext>
            </a:extLst>
          </p:cNvPr>
          <p:cNvSpPr/>
          <p:nvPr/>
        </p:nvSpPr>
        <p:spPr>
          <a:xfrm>
            <a:off x="5984131" y="2414488"/>
            <a:ext cx="271646" cy="239885"/>
          </a:xfrm>
          <a:custGeom>
            <a:avLst/>
            <a:gdLst>
              <a:gd name="connsiteX0" fmla="*/ 744 w 271646"/>
              <a:gd name="connsiteY0" fmla="*/ 239812 h 239885"/>
              <a:gd name="connsiteX1" fmla="*/ 102344 w 271646"/>
              <a:gd name="connsiteY1" fmla="*/ 103287 h 239885"/>
              <a:gd name="connsiteX2" fmla="*/ 267444 w 271646"/>
              <a:gd name="connsiteY2" fmla="*/ 1687 h 239885"/>
              <a:gd name="connsiteX3" fmla="*/ 216644 w 271646"/>
              <a:gd name="connsiteY3" fmla="*/ 42962 h 239885"/>
              <a:gd name="connsiteX4" fmla="*/ 153144 w 271646"/>
              <a:gd name="connsiteY4" fmla="*/ 84237 h 239885"/>
              <a:gd name="connsiteX5" fmla="*/ 744 w 271646"/>
              <a:gd name="connsiteY5" fmla="*/ 239812 h 2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646" h="239885">
                <a:moveTo>
                  <a:pt x="744" y="239812"/>
                </a:moveTo>
                <a:cubicBezTo>
                  <a:pt x="-7723" y="242987"/>
                  <a:pt x="57894" y="142974"/>
                  <a:pt x="102344" y="103287"/>
                </a:cubicBezTo>
                <a:cubicBezTo>
                  <a:pt x="146794" y="63599"/>
                  <a:pt x="248394" y="11741"/>
                  <a:pt x="267444" y="1687"/>
                </a:cubicBezTo>
                <a:cubicBezTo>
                  <a:pt x="286494" y="-8367"/>
                  <a:pt x="235694" y="29204"/>
                  <a:pt x="216644" y="42962"/>
                </a:cubicBezTo>
                <a:cubicBezTo>
                  <a:pt x="197594" y="56720"/>
                  <a:pt x="187011" y="56191"/>
                  <a:pt x="153144" y="84237"/>
                </a:cubicBezTo>
                <a:cubicBezTo>
                  <a:pt x="119277" y="112283"/>
                  <a:pt x="9211" y="236637"/>
                  <a:pt x="744" y="239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059414C-BBD1-99EF-5AC1-66E16E5E2143}"/>
              </a:ext>
            </a:extLst>
          </p:cNvPr>
          <p:cNvSpPr/>
          <p:nvPr/>
        </p:nvSpPr>
        <p:spPr>
          <a:xfrm>
            <a:off x="6092825" y="2442344"/>
            <a:ext cx="496548" cy="192963"/>
          </a:xfrm>
          <a:custGeom>
            <a:avLst/>
            <a:gdLst>
              <a:gd name="connsiteX0" fmla="*/ 0 w 496548"/>
              <a:gd name="connsiteY0" fmla="*/ 192906 h 192963"/>
              <a:gd name="connsiteX1" fmla="*/ 219075 w 496548"/>
              <a:gd name="connsiteY1" fmla="*/ 30981 h 192963"/>
              <a:gd name="connsiteX2" fmla="*/ 374650 w 496548"/>
              <a:gd name="connsiteY2" fmla="*/ 18281 h 192963"/>
              <a:gd name="connsiteX3" fmla="*/ 495300 w 496548"/>
              <a:gd name="connsiteY3" fmla="*/ 46856 h 192963"/>
              <a:gd name="connsiteX4" fmla="*/ 298450 w 496548"/>
              <a:gd name="connsiteY4" fmla="*/ 2406 h 192963"/>
              <a:gd name="connsiteX5" fmla="*/ 301625 w 496548"/>
              <a:gd name="connsiteY5" fmla="*/ 5581 h 192963"/>
              <a:gd name="connsiteX6" fmla="*/ 234950 w 496548"/>
              <a:gd name="connsiteY6" fmla="*/ 2406 h 192963"/>
              <a:gd name="connsiteX7" fmla="*/ 165100 w 496548"/>
              <a:gd name="connsiteY7" fmla="*/ 37331 h 192963"/>
              <a:gd name="connsiteX8" fmla="*/ 219075 w 496548"/>
              <a:gd name="connsiteY8" fmla="*/ 5581 h 192963"/>
              <a:gd name="connsiteX9" fmla="*/ 139700 w 496548"/>
              <a:gd name="connsiteY9" fmla="*/ 69081 h 192963"/>
              <a:gd name="connsiteX10" fmla="*/ 219075 w 496548"/>
              <a:gd name="connsiteY10" fmla="*/ 50031 h 192963"/>
              <a:gd name="connsiteX11" fmla="*/ 0 w 496548"/>
              <a:gd name="connsiteY11" fmla="*/ 192906 h 1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6548" h="192963">
                <a:moveTo>
                  <a:pt x="0" y="192906"/>
                </a:moveTo>
                <a:cubicBezTo>
                  <a:pt x="0" y="189731"/>
                  <a:pt x="156633" y="60085"/>
                  <a:pt x="219075" y="30981"/>
                </a:cubicBezTo>
                <a:cubicBezTo>
                  <a:pt x="281517" y="1877"/>
                  <a:pt x="328613" y="15635"/>
                  <a:pt x="374650" y="18281"/>
                </a:cubicBezTo>
                <a:cubicBezTo>
                  <a:pt x="420687" y="20927"/>
                  <a:pt x="508000" y="49502"/>
                  <a:pt x="495300" y="46856"/>
                </a:cubicBezTo>
                <a:cubicBezTo>
                  <a:pt x="482600" y="44210"/>
                  <a:pt x="330729" y="9285"/>
                  <a:pt x="298450" y="2406"/>
                </a:cubicBezTo>
                <a:cubicBezTo>
                  <a:pt x="266171" y="-4473"/>
                  <a:pt x="312208" y="5581"/>
                  <a:pt x="301625" y="5581"/>
                </a:cubicBezTo>
                <a:cubicBezTo>
                  <a:pt x="291042" y="5581"/>
                  <a:pt x="257704" y="-2886"/>
                  <a:pt x="234950" y="2406"/>
                </a:cubicBezTo>
                <a:cubicBezTo>
                  <a:pt x="212196" y="7698"/>
                  <a:pt x="167746" y="36802"/>
                  <a:pt x="165100" y="37331"/>
                </a:cubicBezTo>
                <a:cubicBezTo>
                  <a:pt x="162454" y="37860"/>
                  <a:pt x="223308" y="289"/>
                  <a:pt x="219075" y="5581"/>
                </a:cubicBezTo>
                <a:cubicBezTo>
                  <a:pt x="214842" y="10873"/>
                  <a:pt x="139700" y="61673"/>
                  <a:pt x="139700" y="69081"/>
                </a:cubicBezTo>
                <a:cubicBezTo>
                  <a:pt x="139700" y="76489"/>
                  <a:pt x="239183" y="33627"/>
                  <a:pt x="219075" y="50031"/>
                </a:cubicBezTo>
                <a:cubicBezTo>
                  <a:pt x="198967" y="66435"/>
                  <a:pt x="0" y="196081"/>
                  <a:pt x="0" y="192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C4510C5-8150-507C-E6F6-D6C36AFB8B7D}"/>
              </a:ext>
            </a:extLst>
          </p:cNvPr>
          <p:cNvSpPr/>
          <p:nvPr/>
        </p:nvSpPr>
        <p:spPr>
          <a:xfrm>
            <a:off x="6596975" y="2492363"/>
            <a:ext cx="261862" cy="25445"/>
          </a:xfrm>
          <a:custGeom>
            <a:avLst/>
            <a:gdLst>
              <a:gd name="connsiteX0" fmla="*/ 675 w 261862"/>
              <a:gd name="connsiteY0" fmla="*/ 19062 h 25445"/>
              <a:gd name="connsiteX1" fmla="*/ 188000 w 261862"/>
              <a:gd name="connsiteY1" fmla="*/ 19062 h 25445"/>
              <a:gd name="connsiteX2" fmla="*/ 261025 w 261862"/>
              <a:gd name="connsiteY2" fmla="*/ 12 h 25445"/>
              <a:gd name="connsiteX3" fmla="*/ 146725 w 261862"/>
              <a:gd name="connsiteY3" fmla="*/ 22237 h 25445"/>
              <a:gd name="connsiteX4" fmla="*/ 124500 w 261862"/>
              <a:gd name="connsiteY4" fmla="*/ 25412 h 25445"/>
              <a:gd name="connsiteX5" fmla="*/ 675 w 261862"/>
              <a:gd name="connsiteY5" fmla="*/ 19062 h 2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862" h="25445">
                <a:moveTo>
                  <a:pt x="675" y="19062"/>
                </a:moveTo>
                <a:cubicBezTo>
                  <a:pt x="11258" y="18004"/>
                  <a:pt x="144608" y="22237"/>
                  <a:pt x="188000" y="19062"/>
                </a:cubicBezTo>
                <a:cubicBezTo>
                  <a:pt x="231392" y="15887"/>
                  <a:pt x="267904" y="-517"/>
                  <a:pt x="261025" y="12"/>
                </a:cubicBezTo>
                <a:cubicBezTo>
                  <a:pt x="254146" y="541"/>
                  <a:pt x="169479" y="18004"/>
                  <a:pt x="146725" y="22237"/>
                </a:cubicBezTo>
                <a:cubicBezTo>
                  <a:pt x="123971" y="26470"/>
                  <a:pt x="141962" y="24883"/>
                  <a:pt x="124500" y="25412"/>
                </a:cubicBezTo>
                <a:cubicBezTo>
                  <a:pt x="107038" y="25941"/>
                  <a:pt x="-9908" y="20120"/>
                  <a:pt x="675" y="19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 2047">
            <a:extLst>
              <a:ext uri="{FF2B5EF4-FFF2-40B4-BE49-F238E27FC236}">
                <a16:creationId xmlns:a16="http://schemas.microsoft.com/office/drawing/2014/main" id="{7FCB60DE-3B18-0298-FB6B-230634304B43}"/>
              </a:ext>
            </a:extLst>
          </p:cNvPr>
          <p:cNvSpPr/>
          <p:nvPr/>
        </p:nvSpPr>
        <p:spPr>
          <a:xfrm>
            <a:off x="6026083" y="2641581"/>
            <a:ext cx="276317" cy="152432"/>
          </a:xfrm>
          <a:custGeom>
            <a:avLst/>
            <a:gdLst>
              <a:gd name="connsiteX0" fmla="*/ 67 w 276317"/>
              <a:gd name="connsiteY0" fmla="*/ 152419 h 152432"/>
              <a:gd name="connsiteX1" fmla="*/ 92142 w 276317"/>
              <a:gd name="connsiteY1" fmla="*/ 66694 h 152432"/>
              <a:gd name="connsiteX2" fmla="*/ 276292 w 276317"/>
              <a:gd name="connsiteY2" fmla="*/ 19 h 152432"/>
              <a:gd name="connsiteX3" fmla="*/ 104842 w 276317"/>
              <a:gd name="connsiteY3" fmla="*/ 73044 h 152432"/>
              <a:gd name="connsiteX4" fmla="*/ 67 w 276317"/>
              <a:gd name="connsiteY4" fmla="*/ 152419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317" h="152432">
                <a:moveTo>
                  <a:pt x="67" y="152419"/>
                </a:moveTo>
                <a:cubicBezTo>
                  <a:pt x="-2050" y="151361"/>
                  <a:pt x="46105" y="92094"/>
                  <a:pt x="92142" y="66694"/>
                </a:cubicBezTo>
                <a:cubicBezTo>
                  <a:pt x="138179" y="41294"/>
                  <a:pt x="274175" y="-1039"/>
                  <a:pt x="276292" y="19"/>
                </a:cubicBezTo>
                <a:cubicBezTo>
                  <a:pt x="278409" y="1077"/>
                  <a:pt x="146646" y="52936"/>
                  <a:pt x="104842" y="73044"/>
                </a:cubicBezTo>
                <a:cubicBezTo>
                  <a:pt x="63038" y="93152"/>
                  <a:pt x="2184" y="153477"/>
                  <a:pt x="67" y="15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 2050">
            <a:extLst>
              <a:ext uri="{FF2B5EF4-FFF2-40B4-BE49-F238E27FC236}">
                <a16:creationId xmlns:a16="http://schemas.microsoft.com/office/drawing/2014/main" id="{C038BA43-2894-F238-4E1E-0CC887437B41}"/>
              </a:ext>
            </a:extLst>
          </p:cNvPr>
          <p:cNvSpPr/>
          <p:nvPr/>
        </p:nvSpPr>
        <p:spPr>
          <a:xfrm>
            <a:off x="6235444" y="2619112"/>
            <a:ext cx="368898" cy="133613"/>
          </a:xfrm>
          <a:custGeom>
            <a:avLst/>
            <a:gdLst>
              <a:gd name="connsiteX0" fmla="*/ 256 w 368898"/>
              <a:gd name="connsiteY0" fmla="*/ 133613 h 133613"/>
              <a:gd name="connsiteX1" fmla="*/ 216156 w 368898"/>
              <a:gd name="connsiteY1" fmla="*/ 16138 h 133613"/>
              <a:gd name="connsiteX2" fmla="*/ 171706 w 368898"/>
              <a:gd name="connsiteY2" fmla="*/ 70113 h 133613"/>
              <a:gd name="connsiteX3" fmla="*/ 368556 w 368898"/>
              <a:gd name="connsiteY3" fmla="*/ 263 h 133613"/>
              <a:gd name="connsiteX4" fmla="*/ 219331 w 368898"/>
              <a:gd name="connsiteY4" fmla="*/ 44713 h 133613"/>
              <a:gd name="connsiteX5" fmla="*/ 219331 w 368898"/>
              <a:gd name="connsiteY5" fmla="*/ 3438 h 133613"/>
              <a:gd name="connsiteX6" fmla="*/ 149481 w 368898"/>
              <a:gd name="connsiteY6" fmla="*/ 32013 h 133613"/>
              <a:gd name="connsiteX7" fmla="*/ 171706 w 368898"/>
              <a:gd name="connsiteY7" fmla="*/ 16138 h 133613"/>
              <a:gd name="connsiteX8" fmla="*/ 256 w 368898"/>
              <a:gd name="connsiteY8" fmla="*/ 133613 h 13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98" h="133613">
                <a:moveTo>
                  <a:pt x="256" y="133613"/>
                </a:moveTo>
                <a:cubicBezTo>
                  <a:pt x="7664" y="133613"/>
                  <a:pt x="187581" y="26721"/>
                  <a:pt x="216156" y="16138"/>
                </a:cubicBezTo>
                <a:cubicBezTo>
                  <a:pt x="244731" y="5555"/>
                  <a:pt x="146306" y="72759"/>
                  <a:pt x="171706" y="70113"/>
                </a:cubicBezTo>
                <a:cubicBezTo>
                  <a:pt x="197106" y="67467"/>
                  <a:pt x="360619" y="4496"/>
                  <a:pt x="368556" y="263"/>
                </a:cubicBezTo>
                <a:cubicBezTo>
                  <a:pt x="376493" y="-3970"/>
                  <a:pt x="244202" y="44184"/>
                  <a:pt x="219331" y="44713"/>
                </a:cubicBezTo>
                <a:cubicBezTo>
                  <a:pt x="194460" y="45242"/>
                  <a:pt x="230973" y="5555"/>
                  <a:pt x="219331" y="3438"/>
                </a:cubicBezTo>
                <a:cubicBezTo>
                  <a:pt x="207689" y="1321"/>
                  <a:pt x="157418" y="29896"/>
                  <a:pt x="149481" y="32013"/>
                </a:cubicBezTo>
                <a:cubicBezTo>
                  <a:pt x="141544" y="34130"/>
                  <a:pt x="195518" y="1851"/>
                  <a:pt x="171706" y="16138"/>
                </a:cubicBezTo>
                <a:cubicBezTo>
                  <a:pt x="147894" y="30425"/>
                  <a:pt x="-7152" y="133613"/>
                  <a:pt x="256" y="133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 2051">
            <a:extLst>
              <a:ext uri="{FF2B5EF4-FFF2-40B4-BE49-F238E27FC236}">
                <a16:creationId xmlns:a16="http://schemas.microsoft.com/office/drawing/2014/main" id="{99E22812-2584-893C-BB90-ECC046B42AD9}"/>
              </a:ext>
            </a:extLst>
          </p:cNvPr>
          <p:cNvSpPr/>
          <p:nvPr/>
        </p:nvSpPr>
        <p:spPr>
          <a:xfrm>
            <a:off x="6553193" y="2637349"/>
            <a:ext cx="288942" cy="55138"/>
          </a:xfrm>
          <a:custGeom>
            <a:avLst/>
            <a:gdLst>
              <a:gd name="connsiteX0" fmla="*/ 7 w 288942"/>
              <a:gd name="connsiteY0" fmla="*/ 55051 h 55138"/>
              <a:gd name="connsiteX1" fmla="*/ 161932 w 288942"/>
              <a:gd name="connsiteY1" fmla="*/ 13776 h 55138"/>
              <a:gd name="connsiteX2" fmla="*/ 288932 w 288942"/>
              <a:gd name="connsiteY2" fmla="*/ 16951 h 55138"/>
              <a:gd name="connsiteX3" fmla="*/ 155582 w 288942"/>
              <a:gd name="connsiteY3" fmla="*/ 1076 h 55138"/>
              <a:gd name="connsiteX4" fmla="*/ 7 w 288942"/>
              <a:gd name="connsiteY4" fmla="*/ 55051 h 5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42" h="55138">
                <a:moveTo>
                  <a:pt x="7" y="55051"/>
                </a:moveTo>
                <a:cubicBezTo>
                  <a:pt x="1065" y="57168"/>
                  <a:pt x="113778" y="20126"/>
                  <a:pt x="161932" y="13776"/>
                </a:cubicBezTo>
                <a:cubicBezTo>
                  <a:pt x="210086" y="7426"/>
                  <a:pt x="289990" y="19068"/>
                  <a:pt x="288932" y="16951"/>
                </a:cubicBezTo>
                <a:cubicBezTo>
                  <a:pt x="287874" y="14834"/>
                  <a:pt x="196857" y="-4745"/>
                  <a:pt x="155582" y="1076"/>
                </a:cubicBezTo>
                <a:cubicBezTo>
                  <a:pt x="114307" y="6897"/>
                  <a:pt x="-1051" y="52934"/>
                  <a:pt x="7" y="55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 2052">
            <a:extLst>
              <a:ext uri="{FF2B5EF4-FFF2-40B4-BE49-F238E27FC236}">
                <a16:creationId xmlns:a16="http://schemas.microsoft.com/office/drawing/2014/main" id="{960E297E-331A-61CD-1517-832794E6A0FC}"/>
              </a:ext>
            </a:extLst>
          </p:cNvPr>
          <p:cNvSpPr/>
          <p:nvPr/>
        </p:nvSpPr>
        <p:spPr>
          <a:xfrm>
            <a:off x="6822942" y="2663819"/>
            <a:ext cx="295453" cy="104858"/>
          </a:xfrm>
          <a:custGeom>
            <a:avLst/>
            <a:gdLst>
              <a:gd name="connsiteX0" fmla="*/ 133 w 295453"/>
              <a:gd name="connsiteY0" fmla="*/ 6 h 104858"/>
              <a:gd name="connsiteX1" fmla="*/ 168408 w 295453"/>
              <a:gd name="connsiteY1" fmla="*/ 47631 h 104858"/>
              <a:gd name="connsiteX2" fmla="*/ 295408 w 295453"/>
              <a:gd name="connsiteY2" fmla="*/ 104781 h 104858"/>
              <a:gd name="connsiteX3" fmla="*/ 184283 w 295453"/>
              <a:gd name="connsiteY3" fmla="*/ 34931 h 104858"/>
              <a:gd name="connsiteX4" fmla="*/ 196983 w 295453"/>
              <a:gd name="connsiteY4" fmla="*/ 50806 h 104858"/>
              <a:gd name="connsiteX5" fmla="*/ 133 w 295453"/>
              <a:gd name="connsiteY5" fmla="*/ 6 h 10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453" h="104858">
                <a:moveTo>
                  <a:pt x="133" y="6"/>
                </a:moveTo>
                <a:cubicBezTo>
                  <a:pt x="-4630" y="-523"/>
                  <a:pt x="119196" y="30169"/>
                  <a:pt x="168408" y="47631"/>
                </a:cubicBezTo>
                <a:cubicBezTo>
                  <a:pt x="217620" y="65093"/>
                  <a:pt x="292762" y="106898"/>
                  <a:pt x="295408" y="104781"/>
                </a:cubicBezTo>
                <a:cubicBezTo>
                  <a:pt x="298054" y="102664"/>
                  <a:pt x="184283" y="34931"/>
                  <a:pt x="184283" y="34931"/>
                </a:cubicBezTo>
                <a:cubicBezTo>
                  <a:pt x="167879" y="25935"/>
                  <a:pt x="221854" y="55568"/>
                  <a:pt x="196983" y="50806"/>
                </a:cubicBezTo>
                <a:cubicBezTo>
                  <a:pt x="172112" y="46044"/>
                  <a:pt x="4896" y="535"/>
                  <a:pt x="13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 2053">
            <a:extLst>
              <a:ext uri="{FF2B5EF4-FFF2-40B4-BE49-F238E27FC236}">
                <a16:creationId xmlns:a16="http://schemas.microsoft.com/office/drawing/2014/main" id="{2CB736F7-B01B-EF6F-317A-510489833EEE}"/>
              </a:ext>
            </a:extLst>
          </p:cNvPr>
          <p:cNvSpPr/>
          <p:nvPr/>
        </p:nvSpPr>
        <p:spPr>
          <a:xfrm>
            <a:off x="6877004" y="2571413"/>
            <a:ext cx="244524" cy="143221"/>
          </a:xfrm>
          <a:custGeom>
            <a:avLst/>
            <a:gdLst>
              <a:gd name="connsiteX0" fmla="*/ 46 w 244524"/>
              <a:gd name="connsiteY0" fmla="*/ 337 h 143221"/>
              <a:gd name="connsiteX1" fmla="*/ 149271 w 244524"/>
              <a:gd name="connsiteY1" fmla="*/ 47962 h 143221"/>
              <a:gd name="connsiteX2" fmla="*/ 244521 w 244524"/>
              <a:gd name="connsiteY2" fmla="*/ 143212 h 143221"/>
              <a:gd name="connsiteX3" fmla="*/ 146096 w 244524"/>
              <a:gd name="connsiteY3" fmla="*/ 54312 h 143221"/>
              <a:gd name="connsiteX4" fmla="*/ 165146 w 244524"/>
              <a:gd name="connsiteY4" fmla="*/ 70187 h 143221"/>
              <a:gd name="connsiteX5" fmla="*/ 46 w 244524"/>
              <a:gd name="connsiteY5" fmla="*/ 337 h 14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24" h="143221">
                <a:moveTo>
                  <a:pt x="46" y="337"/>
                </a:moveTo>
                <a:cubicBezTo>
                  <a:pt x="-2600" y="-3367"/>
                  <a:pt x="108525" y="24150"/>
                  <a:pt x="149271" y="47962"/>
                </a:cubicBezTo>
                <a:cubicBezTo>
                  <a:pt x="190017" y="71774"/>
                  <a:pt x="245050" y="142154"/>
                  <a:pt x="244521" y="143212"/>
                </a:cubicBezTo>
                <a:cubicBezTo>
                  <a:pt x="243992" y="144270"/>
                  <a:pt x="146096" y="54312"/>
                  <a:pt x="146096" y="54312"/>
                </a:cubicBezTo>
                <a:cubicBezTo>
                  <a:pt x="132867" y="42141"/>
                  <a:pt x="186842" y="77595"/>
                  <a:pt x="165146" y="70187"/>
                </a:cubicBezTo>
                <a:cubicBezTo>
                  <a:pt x="143450" y="62779"/>
                  <a:pt x="2692" y="4041"/>
                  <a:pt x="46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 2054">
            <a:extLst>
              <a:ext uri="{FF2B5EF4-FFF2-40B4-BE49-F238E27FC236}">
                <a16:creationId xmlns:a16="http://schemas.microsoft.com/office/drawing/2014/main" id="{860AE56F-17E7-EF49-C741-32CF14A45083}"/>
              </a:ext>
            </a:extLst>
          </p:cNvPr>
          <p:cNvSpPr/>
          <p:nvPr/>
        </p:nvSpPr>
        <p:spPr>
          <a:xfrm>
            <a:off x="6448388" y="2536677"/>
            <a:ext cx="374735" cy="60541"/>
          </a:xfrm>
          <a:custGeom>
            <a:avLst/>
            <a:gdLst>
              <a:gd name="connsiteX0" fmla="*/ 37 w 374735"/>
              <a:gd name="connsiteY0" fmla="*/ 47773 h 60541"/>
              <a:gd name="connsiteX1" fmla="*/ 196887 w 374735"/>
              <a:gd name="connsiteY1" fmla="*/ 12848 h 60541"/>
              <a:gd name="connsiteX2" fmla="*/ 374687 w 374735"/>
              <a:gd name="connsiteY2" fmla="*/ 60473 h 60541"/>
              <a:gd name="connsiteX3" fmla="*/ 212762 w 374735"/>
              <a:gd name="connsiteY3" fmla="*/ 148 h 60541"/>
              <a:gd name="connsiteX4" fmla="*/ 37 w 374735"/>
              <a:gd name="connsiteY4" fmla="*/ 47773 h 6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735" h="60541">
                <a:moveTo>
                  <a:pt x="37" y="47773"/>
                </a:moveTo>
                <a:cubicBezTo>
                  <a:pt x="-2609" y="49890"/>
                  <a:pt x="134445" y="10731"/>
                  <a:pt x="196887" y="12848"/>
                </a:cubicBezTo>
                <a:cubicBezTo>
                  <a:pt x="259329" y="14965"/>
                  <a:pt x="372041" y="62590"/>
                  <a:pt x="374687" y="60473"/>
                </a:cubicBezTo>
                <a:cubicBezTo>
                  <a:pt x="377333" y="58356"/>
                  <a:pt x="271500" y="3323"/>
                  <a:pt x="212762" y="148"/>
                </a:cubicBezTo>
                <a:cubicBezTo>
                  <a:pt x="154025" y="-3027"/>
                  <a:pt x="2683" y="45656"/>
                  <a:pt x="37" y="47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 2055">
            <a:extLst>
              <a:ext uri="{FF2B5EF4-FFF2-40B4-BE49-F238E27FC236}">
                <a16:creationId xmlns:a16="http://schemas.microsoft.com/office/drawing/2014/main" id="{EB9CE9FE-E4A9-400D-A064-50E2AD8FE69D}"/>
              </a:ext>
            </a:extLst>
          </p:cNvPr>
          <p:cNvSpPr/>
          <p:nvPr/>
        </p:nvSpPr>
        <p:spPr>
          <a:xfrm>
            <a:off x="5970764" y="2476271"/>
            <a:ext cx="77611" cy="311794"/>
          </a:xfrm>
          <a:custGeom>
            <a:avLst/>
            <a:gdLst>
              <a:gd name="connsiteX0" fmla="*/ 77611 w 77611"/>
              <a:gd name="connsiteY0" fmla="*/ 229 h 311794"/>
              <a:gd name="connsiteX1" fmla="*/ 20461 w 77611"/>
              <a:gd name="connsiteY1" fmla="*/ 136754 h 311794"/>
              <a:gd name="connsiteX2" fmla="*/ 1411 w 77611"/>
              <a:gd name="connsiteY2" fmla="*/ 308204 h 311794"/>
              <a:gd name="connsiteX3" fmla="*/ 1411 w 77611"/>
              <a:gd name="connsiteY3" fmla="*/ 257404 h 311794"/>
              <a:gd name="connsiteX4" fmla="*/ 1411 w 77611"/>
              <a:gd name="connsiteY4" fmla="*/ 130404 h 311794"/>
              <a:gd name="connsiteX5" fmla="*/ 4586 w 77611"/>
              <a:gd name="connsiteY5" fmla="*/ 152629 h 311794"/>
              <a:gd name="connsiteX6" fmla="*/ 20461 w 77611"/>
              <a:gd name="connsiteY6" fmla="*/ 105004 h 311794"/>
              <a:gd name="connsiteX7" fmla="*/ 77611 w 77611"/>
              <a:gd name="connsiteY7" fmla="*/ 229 h 31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1" h="311794">
                <a:moveTo>
                  <a:pt x="77611" y="229"/>
                </a:moveTo>
                <a:cubicBezTo>
                  <a:pt x="77611" y="5521"/>
                  <a:pt x="33161" y="85425"/>
                  <a:pt x="20461" y="136754"/>
                </a:cubicBezTo>
                <a:cubicBezTo>
                  <a:pt x="7761" y="188083"/>
                  <a:pt x="4586" y="288096"/>
                  <a:pt x="1411" y="308204"/>
                </a:cubicBezTo>
                <a:cubicBezTo>
                  <a:pt x="-1764" y="328312"/>
                  <a:pt x="1411" y="257404"/>
                  <a:pt x="1411" y="257404"/>
                </a:cubicBezTo>
                <a:cubicBezTo>
                  <a:pt x="1411" y="227771"/>
                  <a:pt x="882" y="147866"/>
                  <a:pt x="1411" y="130404"/>
                </a:cubicBezTo>
                <a:cubicBezTo>
                  <a:pt x="1940" y="112942"/>
                  <a:pt x="1411" y="156862"/>
                  <a:pt x="4586" y="152629"/>
                </a:cubicBezTo>
                <a:cubicBezTo>
                  <a:pt x="7761" y="148396"/>
                  <a:pt x="7761" y="127229"/>
                  <a:pt x="20461" y="105004"/>
                </a:cubicBezTo>
                <a:cubicBezTo>
                  <a:pt x="33161" y="82779"/>
                  <a:pt x="77611" y="-5063"/>
                  <a:pt x="77611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 2056">
            <a:extLst>
              <a:ext uri="{FF2B5EF4-FFF2-40B4-BE49-F238E27FC236}">
                <a16:creationId xmlns:a16="http://schemas.microsoft.com/office/drawing/2014/main" id="{B0E58052-DF72-FBFD-AA10-1BB7BF42500C}"/>
              </a:ext>
            </a:extLst>
          </p:cNvPr>
          <p:cNvSpPr/>
          <p:nvPr/>
        </p:nvSpPr>
        <p:spPr>
          <a:xfrm>
            <a:off x="6095027" y="2693589"/>
            <a:ext cx="97195" cy="126561"/>
          </a:xfrm>
          <a:custGeom>
            <a:avLst/>
            <a:gdLst>
              <a:gd name="connsiteX0" fmla="*/ 973 w 97195"/>
              <a:gd name="connsiteY0" fmla="*/ 125811 h 126561"/>
              <a:gd name="connsiteX1" fmla="*/ 96223 w 97195"/>
              <a:gd name="connsiteY1" fmla="*/ 1986 h 126561"/>
              <a:gd name="connsiteX2" fmla="*/ 48598 w 97195"/>
              <a:gd name="connsiteY2" fmla="*/ 52786 h 126561"/>
              <a:gd name="connsiteX3" fmla="*/ 973 w 97195"/>
              <a:gd name="connsiteY3" fmla="*/ 125811 h 12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95" h="126561">
                <a:moveTo>
                  <a:pt x="973" y="125811"/>
                </a:moveTo>
                <a:cubicBezTo>
                  <a:pt x="8911" y="117344"/>
                  <a:pt x="88286" y="14157"/>
                  <a:pt x="96223" y="1986"/>
                </a:cubicBezTo>
                <a:cubicBezTo>
                  <a:pt x="104160" y="-10185"/>
                  <a:pt x="61298" y="36911"/>
                  <a:pt x="48598" y="52786"/>
                </a:cubicBezTo>
                <a:cubicBezTo>
                  <a:pt x="35898" y="68661"/>
                  <a:pt x="-6965" y="134278"/>
                  <a:pt x="973" y="12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 2057">
            <a:extLst>
              <a:ext uri="{FF2B5EF4-FFF2-40B4-BE49-F238E27FC236}">
                <a16:creationId xmlns:a16="http://schemas.microsoft.com/office/drawing/2014/main" id="{08D035C9-9886-7C3E-19C3-6CB7BC00B9F9}"/>
              </a:ext>
            </a:extLst>
          </p:cNvPr>
          <p:cNvSpPr/>
          <p:nvPr/>
        </p:nvSpPr>
        <p:spPr>
          <a:xfrm>
            <a:off x="6867283" y="3103121"/>
            <a:ext cx="297486" cy="212696"/>
          </a:xfrm>
          <a:custGeom>
            <a:avLst/>
            <a:gdLst>
              <a:gd name="connsiteX0" fmla="*/ 127242 w 297486"/>
              <a:gd name="connsiteY0" fmla="*/ 2029 h 212696"/>
              <a:gd name="connsiteX1" fmla="*/ 292342 w 297486"/>
              <a:gd name="connsiteY1" fmla="*/ 205229 h 212696"/>
              <a:gd name="connsiteX2" fmla="*/ 247892 w 297486"/>
              <a:gd name="connsiteY2" fmla="*/ 160779 h 212696"/>
              <a:gd name="connsiteX3" fmla="*/ 168517 w 297486"/>
              <a:gd name="connsiteY3" fmla="*/ 84579 h 212696"/>
              <a:gd name="connsiteX4" fmla="*/ 181217 w 297486"/>
              <a:gd name="connsiteY4" fmla="*/ 100454 h 212696"/>
              <a:gd name="connsiteX5" fmla="*/ 92317 w 297486"/>
              <a:gd name="connsiteY5" fmla="*/ 52829 h 212696"/>
              <a:gd name="connsiteX6" fmla="*/ 242 w 297486"/>
              <a:gd name="connsiteY6" fmla="*/ 49654 h 212696"/>
              <a:gd name="connsiteX7" fmla="*/ 120892 w 297486"/>
              <a:gd name="connsiteY7" fmla="*/ 56004 h 212696"/>
              <a:gd name="connsiteX8" fmla="*/ 197092 w 297486"/>
              <a:gd name="connsiteY8" fmla="*/ 97279 h 212696"/>
              <a:gd name="connsiteX9" fmla="*/ 127242 w 297486"/>
              <a:gd name="connsiteY9" fmla="*/ 2029 h 21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486" h="212696">
                <a:moveTo>
                  <a:pt x="127242" y="2029"/>
                </a:moveTo>
                <a:cubicBezTo>
                  <a:pt x="143117" y="20021"/>
                  <a:pt x="272234" y="178771"/>
                  <a:pt x="292342" y="205229"/>
                </a:cubicBezTo>
                <a:cubicBezTo>
                  <a:pt x="312450" y="231687"/>
                  <a:pt x="268529" y="180887"/>
                  <a:pt x="247892" y="160779"/>
                </a:cubicBezTo>
                <a:cubicBezTo>
                  <a:pt x="227255" y="140671"/>
                  <a:pt x="168517" y="84579"/>
                  <a:pt x="168517" y="84579"/>
                </a:cubicBezTo>
                <a:cubicBezTo>
                  <a:pt x="157405" y="74525"/>
                  <a:pt x="193917" y="105746"/>
                  <a:pt x="181217" y="100454"/>
                </a:cubicBezTo>
                <a:cubicBezTo>
                  <a:pt x="168517" y="95162"/>
                  <a:pt x="122479" y="61296"/>
                  <a:pt x="92317" y="52829"/>
                </a:cubicBezTo>
                <a:cubicBezTo>
                  <a:pt x="62154" y="44362"/>
                  <a:pt x="-4521" y="49125"/>
                  <a:pt x="242" y="49654"/>
                </a:cubicBezTo>
                <a:cubicBezTo>
                  <a:pt x="5004" y="50183"/>
                  <a:pt x="88084" y="48067"/>
                  <a:pt x="120892" y="56004"/>
                </a:cubicBezTo>
                <a:cubicBezTo>
                  <a:pt x="153700" y="63941"/>
                  <a:pt x="191800" y="103100"/>
                  <a:pt x="197092" y="97279"/>
                </a:cubicBezTo>
                <a:cubicBezTo>
                  <a:pt x="202384" y="91458"/>
                  <a:pt x="111367" y="-15963"/>
                  <a:pt x="127242" y="2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 2058">
            <a:extLst>
              <a:ext uri="{FF2B5EF4-FFF2-40B4-BE49-F238E27FC236}">
                <a16:creationId xmlns:a16="http://schemas.microsoft.com/office/drawing/2014/main" id="{14CA8D77-06AE-B9EB-0B27-09589650FF3E}"/>
              </a:ext>
            </a:extLst>
          </p:cNvPr>
          <p:cNvSpPr/>
          <p:nvPr/>
        </p:nvSpPr>
        <p:spPr>
          <a:xfrm>
            <a:off x="6930692" y="3257342"/>
            <a:ext cx="350212" cy="225817"/>
          </a:xfrm>
          <a:custGeom>
            <a:avLst/>
            <a:gdLst>
              <a:gd name="connsiteX0" fmla="*/ 333 w 350212"/>
              <a:gd name="connsiteY0" fmla="*/ 208 h 225817"/>
              <a:gd name="connsiteX1" fmla="*/ 187658 w 350212"/>
              <a:gd name="connsiteY1" fmla="*/ 101808 h 225817"/>
              <a:gd name="connsiteX2" fmla="*/ 349583 w 350212"/>
              <a:gd name="connsiteY2" fmla="*/ 225633 h 225817"/>
              <a:gd name="connsiteX3" fmla="*/ 244808 w 350212"/>
              <a:gd name="connsiteY3" fmla="*/ 130383 h 225817"/>
              <a:gd name="connsiteX4" fmla="*/ 273383 w 350212"/>
              <a:gd name="connsiteY4" fmla="*/ 158958 h 225817"/>
              <a:gd name="connsiteX5" fmla="*/ 178133 w 350212"/>
              <a:gd name="connsiteY5" fmla="*/ 85933 h 225817"/>
              <a:gd name="connsiteX6" fmla="*/ 222583 w 350212"/>
              <a:gd name="connsiteY6" fmla="*/ 117683 h 225817"/>
              <a:gd name="connsiteX7" fmla="*/ 143208 w 350212"/>
              <a:gd name="connsiteY7" fmla="*/ 76408 h 225817"/>
              <a:gd name="connsiteX8" fmla="*/ 333 w 350212"/>
              <a:gd name="connsiteY8" fmla="*/ 208 h 22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212" h="225817">
                <a:moveTo>
                  <a:pt x="333" y="208"/>
                </a:moveTo>
                <a:cubicBezTo>
                  <a:pt x="7741" y="4441"/>
                  <a:pt x="129450" y="64237"/>
                  <a:pt x="187658" y="101808"/>
                </a:cubicBezTo>
                <a:cubicBezTo>
                  <a:pt x="245866" y="139379"/>
                  <a:pt x="340058" y="220870"/>
                  <a:pt x="349583" y="225633"/>
                </a:cubicBezTo>
                <a:cubicBezTo>
                  <a:pt x="359108" y="230396"/>
                  <a:pt x="257508" y="141495"/>
                  <a:pt x="244808" y="130383"/>
                </a:cubicBezTo>
                <a:cubicBezTo>
                  <a:pt x="232108" y="119271"/>
                  <a:pt x="284496" y="166366"/>
                  <a:pt x="273383" y="158958"/>
                </a:cubicBezTo>
                <a:cubicBezTo>
                  <a:pt x="262271" y="151550"/>
                  <a:pt x="186600" y="92812"/>
                  <a:pt x="178133" y="85933"/>
                </a:cubicBezTo>
                <a:cubicBezTo>
                  <a:pt x="169666" y="79054"/>
                  <a:pt x="228404" y="119271"/>
                  <a:pt x="222583" y="117683"/>
                </a:cubicBezTo>
                <a:cubicBezTo>
                  <a:pt x="216762" y="116096"/>
                  <a:pt x="175487" y="95458"/>
                  <a:pt x="143208" y="76408"/>
                </a:cubicBezTo>
                <a:cubicBezTo>
                  <a:pt x="110929" y="57358"/>
                  <a:pt x="-7075" y="-4025"/>
                  <a:pt x="333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 2059">
            <a:extLst>
              <a:ext uri="{FF2B5EF4-FFF2-40B4-BE49-F238E27FC236}">
                <a16:creationId xmlns:a16="http://schemas.microsoft.com/office/drawing/2014/main" id="{7A2DC125-76C7-D203-A928-D9234BA678EC}"/>
              </a:ext>
            </a:extLst>
          </p:cNvPr>
          <p:cNvSpPr/>
          <p:nvPr/>
        </p:nvSpPr>
        <p:spPr>
          <a:xfrm>
            <a:off x="6543675" y="3629002"/>
            <a:ext cx="606268" cy="112547"/>
          </a:xfrm>
          <a:custGeom>
            <a:avLst/>
            <a:gdLst>
              <a:gd name="connsiteX0" fmla="*/ 0 w 606268"/>
              <a:gd name="connsiteY0" fmla="*/ 53998 h 112547"/>
              <a:gd name="connsiteX1" fmla="*/ 527050 w 606268"/>
              <a:gd name="connsiteY1" fmla="*/ 107973 h 112547"/>
              <a:gd name="connsiteX2" fmla="*/ 431800 w 606268"/>
              <a:gd name="connsiteY2" fmla="*/ 98448 h 112547"/>
              <a:gd name="connsiteX3" fmla="*/ 603250 w 606268"/>
              <a:gd name="connsiteY3" fmla="*/ 9548 h 112547"/>
              <a:gd name="connsiteX4" fmla="*/ 542925 w 606268"/>
              <a:gd name="connsiteY4" fmla="*/ 3198 h 112547"/>
              <a:gd name="connsiteX5" fmla="*/ 565150 w 606268"/>
              <a:gd name="connsiteY5" fmla="*/ 15898 h 112547"/>
              <a:gd name="connsiteX6" fmla="*/ 450850 w 606268"/>
              <a:gd name="connsiteY6" fmla="*/ 73048 h 112547"/>
              <a:gd name="connsiteX7" fmla="*/ 508000 w 606268"/>
              <a:gd name="connsiteY7" fmla="*/ 104798 h 112547"/>
              <a:gd name="connsiteX8" fmla="*/ 346075 w 606268"/>
              <a:gd name="connsiteY8" fmla="*/ 73048 h 112547"/>
              <a:gd name="connsiteX9" fmla="*/ 396875 w 606268"/>
              <a:gd name="connsiteY9" fmla="*/ 92098 h 112547"/>
              <a:gd name="connsiteX10" fmla="*/ 193675 w 606268"/>
              <a:gd name="connsiteY10" fmla="*/ 66698 h 112547"/>
              <a:gd name="connsiteX11" fmla="*/ 320675 w 606268"/>
              <a:gd name="connsiteY11" fmla="*/ 69873 h 112547"/>
              <a:gd name="connsiteX12" fmla="*/ 0 w 606268"/>
              <a:gd name="connsiteY12" fmla="*/ 53998 h 11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6268" h="112547">
                <a:moveTo>
                  <a:pt x="0" y="53998"/>
                </a:moveTo>
                <a:lnTo>
                  <a:pt x="527050" y="107973"/>
                </a:lnTo>
                <a:cubicBezTo>
                  <a:pt x="599017" y="115381"/>
                  <a:pt x="419100" y="114852"/>
                  <a:pt x="431800" y="98448"/>
                </a:cubicBezTo>
                <a:cubicBezTo>
                  <a:pt x="444500" y="82044"/>
                  <a:pt x="584729" y="25423"/>
                  <a:pt x="603250" y="9548"/>
                </a:cubicBezTo>
                <a:cubicBezTo>
                  <a:pt x="621771" y="-6327"/>
                  <a:pt x="549275" y="2140"/>
                  <a:pt x="542925" y="3198"/>
                </a:cubicBezTo>
                <a:cubicBezTo>
                  <a:pt x="536575" y="4256"/>
                  <a:pt x="580496" y="4256"/>
                  <a:pt x="565150" y="15898"/>
                </a:cubicBezTo>
                <a:cubicBezTo>
                  <a:pt x="549804" y="27540"/>
                  <a:pt x="460375" y="58231"/>
                  <a:pt x="450850" y="73048"/>
                </a:cubicBezTo>
                <a:cubicBezTo>
                  <a:pt x="441325" y="87865"/>
                  <a:pt x="525462" y="104798"/>
                  <a:pt x="508000" y="104798"/>
                </a:cubicBezTo>
                <a:cubicBezTo>
                  <a:pt x="490538" y="104798"/>
                  <a:pt x="364596" y="75165"/>
                  <a:pt x="346075" y="73048"/>
                </a:cubicBezTo>
                <a:cubicBezTo>
                  <a:pt x="327554" y="70931"/>
                  <a:pt x="422275" y="93156"/>
                  <a:pt x="396875" y="92098"/>
                </a:cubicBezTo>
                <a:cubicBezTo>
                  <a:pt x="371475" y="91040"/>
                  <a:pt x="206375" y="70402"/>
                  <a:pt x="193675" y="66698"/>
                </a:cubicBezTo>
                <a:cubicBezTo>
                  <a:pt x="180975" y="62994"/>
                  <a:pt x="320675" y="69873"/>
                  <a:pt x="320675" y="69873"/>
                </a:cubicBezTo>
                <a:lnTo>
                  <a:pt x="0" y="539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 2060">
            <a:extLst>
              <a:ext uri="{FF2B5EF4-FFF2-40B4-BE49-F238E27FC236}">
                <a16:creationId xmlns:a16="http://schemas.microsoft.com/office/drawing/2014/main" id="{F65D3457-D6E5-4A0D-AD94-4E4BC3E8D87D}"/>
              </a:ext>
            </a:extLst>
          </p:cNvPr>
          <p:cNvSpPr/>
          <p:nvPr/>
        </p:nvSpPr>
        <p:spPr>
          <a:xfrm>
            <a:off x="6139371" y="3333719"/>
            <a:ext cx="119361" cy="204577"/>
          </a:xfrm>
          <a:custGeom>
            <a:avLst/>
            <a:gdLst>
              <a:gd name="connsiteX0" fmla="*/ 4254 w 119361"/>
              <a:gd name="connsiteY0" fmla="*/ 31 h 204577"/>
              <a:gd name="connsiteX1" fmla="*/ 48704 w 119361"/>
              <a:gd name="connsiteY1" fmla="*/ 79406 h 204577"/>
              <a:gd name="connsiteX2" fmla="*/ 1079 w 119361"/>
              <a:gd name="connsiteY2" fmla="*/ 130206 h 204577"/>
              <a:gd name="connsiteX3" fmla="*/ 105854 w 119361"/>
              <a:gd name="connsiteY3" fmla="*/ 187356 h 204577"/>
              <a:gd name="connsiteX4" fmla="*/ 109029 w 119361"/>
              <a:gd name="connsiteY4" fmla="*/ 203231 h 204577"/>
              <a:gd name="connsiteX5" fmla="*/ 23304 w 119361"/>
              <a:gd name="connsiteY5" fmla="*/ 196881 h 204577"/>
              <a:gd name="connsiteX6" fmla="*/ 29654 w 119361"/>
              <a:gd name="connsiteY6" fmla="*/ 142906 h 204577"/>
              <a:gd name="connsiteX7" fmla="*/ 36004 w 119361"/>
              <a:gd name="connsiteY7" fmla="*/ 88931 h 204577"/>
              <a:gd name="connsiteX8" fmla="*/ 4254 w 119361"/>
              <a:gd name="connsiteY8" fmla="*/ 31 h 20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61" h="204577">
                <a:moveTo>
                  <a:pt x="4254" y="31"/>
                </a:moveTo>
                <a:cubicBezTo>
                  <a:pt x="6371" y="-1557"/>
                  <a:pt x="49233" y="57710"/>
                  <a:pt x="48704" y="79406"/>
                </a:cubicBezTo>
                <a:cubicBezTo>
                  <a:pt x="48175" y="101102"/>
                  <a:pt x="-8446" y="112214"/>
                  <a:pt x="1079" y="130206"/>
                </a:cubicBezTo>
                <a:cubicBezTo>
                  <a:pt x="10604" y="148198"/>
                  <a:pt x="105854" y="187356"/>
                  <a:pt x="105854" y="187356"/>
                </a:cubicBezTo>
                <a:cubicBezTo>
                  <a:pt x="123846" y="199527"/>
                  <a:pt x="122787" y="201644"/>
                  <a:pt x="109029" y="203231"/>
                </a:cubicBezTo>
                <a:cubicBezTo>
                  <a:pt x="95271" y="204818"/>
                  <a:pt x="36533" y="206935"/>
                  <a:pt x="23304" y="196881"/>
                </a:cubicBezTo>
                <a:cubicBezTo>
                  <a:pt x="10075" y="186827"/>
                  <a:pt x="29654" y="142906"/>
                  <a:pt x="29654" y="142906"/>
                </a:cubicBezTo>
                <a:cubicBezTo>
                  <a:pt x="31771" y="124914"/>
                  <a:pt x="37062" y="109039"/>
                  <a:pt x="36004" y="88931"/>
                </a:cubicBezTo>
                <a:cubicBezTo>
                  <a:pt x="34946" y="68823"/>
                  <a:pt x="2137" y="1619"/>
                  <a:pt x="425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 2061">
            <a:extLst>
              <a:ext uri="{FF2B5EF4-FFF2-40B4-BE49-F238E27FC236}">
                <a16:creationId xmlns:a16="http://schemas.microsoft.com/office/drawing/2014/main" id="{73B5B557-4944-7590-1F6F-8C718817F0F1}"/>
              </a:ext>
            </a:extLst>
          </p:cNvPr>
          <p:cNvSpPr/>
          <p:nvPr/>
        </p:nvSpPr>
        <p:spPr>
          <a:xfrm>
            <a:off x="5835639" y="3298700"/>
            <a:ext cx="152411" cy="467181"/>
          </a:xfrm>
          <a:custGeom>
            <a:avLst/>
            <a:gdLst>
              <a:gd name="connsiteX0" fmla="*/ 15886 w 152411"/>
              <a:gd name="connsiteY0" fmla="*/ 125 h 467181"/>
              <a:gd name="connsiteX1" fmla="*/ 25411 w 152411"/>
              <a:gd name="connsiteY1" fmla="*/ 187450 h 467181"/>
              <a:gd name="connsiteX2" fmla="*/ 152411 w 152411"/>
              <a:gd name="connsiteY2" fmla="*/ 466850 h 467181"/>
              <a:gd name="connsiteX3" fmla="*/ 25411 w 152411"/>
              <a:gd name="connsiteY3" fmla="*/ 244600 h 467181"/>
              <a:gd name="connsiteX4" fmla="*/ 47636 w 152411"/>
              <a:gd name="connsiteY4" fmla="*/ 266825 h 467181"/>
              <a:gd name="connsiteX5" fmla="*/ 6361 w 152411"/>
              <a:gd name="connsiteY5" fmla="*/ 190625 h 467181"/>
              <a:gd name="connsiteX6" fmla="*/ 19061 w 152411"/>
              <a:gd name="connsiteY6" fmla="*/ 209675 h 467181"/>
              <a:gd name="connsiteX7" fmla="*/ 11 w 152411"/>
              <a:gd name="connsiteY7" fmla="*/ 158875 h 467181"/>
              <a:gd name="connsiteX8" fmla="*/ 15886 w 152411"/>
              <a:gd name="connsiteY8" fmla="*/ 125 h 46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11" h="467181">
                <a:moveTo>
                  <a:pt x="15886" y="125"/>
                </a:moveTo>
                <a:cubicBezTo>
                  <a:pt x="20119" y="4887"/>
                  <a:pt x="2657" y="109663"/>
                  <a:pt x="25411" y="187450"/>
                </a:cubicBezTo>
                <a:cubicBezTo>
                  <a:pt x="48165" y="265237"/>
                  <a:pt x="152411" y="457325"/>
                  <a:pt x="152411" y="466850"/>
                </a:cubicBezTo>
                <a:cubicBezTo>
                  <a:pt x="152411" y="476375"/>
                  <a:pt x="42873" y="277937"/>
                  <a:pt x="25411" y="244600"/>
                </a:cubicBezTo>
                <a:cubicBezTo>
                  <a:pt x="7949" y="211263"/>
                  <a:pt x="50811" y="275821"/>
                  <a:pt x="47636" y="266825"/>
                </a:cubicBezTo>
                <a:cubicBezTo>
                  <a:pt x="44461" y="257829"/>
                  <a:pt x="6361" y="190625"/>
                  <a:pt x="6361" y="190625"/>
                </a:cubicBezTo>
                <a:cubicBezTo>
                  <a:pt x="1598" y="181100"/>
                  <a:pt x="20119" y="214966"/>
                  <a:pt x="19061" y="209675"/>
                </a:cubicBezTo>
                <a:cubicBezTo>
                  <a:pt x="18003" y="204384"/>
                  <a:pt x="-518" y="190625"/>
                  <a:pt x="11" y="158875"/>
                </a:cubicBezTo>
                <a:cubicBezTo>
                  <a:pt x="540" y="127125"/>
                  <a:pt x="11653" y="-4637"/>
                  <a:pt x="15886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 2062">
            <a:extLst>
              <a:ext uri="{FF2B5EF4-FFF2-40B4-BE49-F238E27FC236}">
                <a16:creationId xmlns:a16="http://schemas.microsoft.com/office/drawing/2014/main" id="{76584E12-2F20-CB17-F14E-7316B7EEA987}"/>
              </a:ext>
            </a:extLst>
          </p:cNvPr>
          <p:cNvSpPr/>
          <p:nvPr/>
        </p:nvSpPr>
        <p:spPr>
          <a:xfrm>
            <a:off x="6099056" y="3902055"/>
            <a:ext cx="172060" cy="216549"/>
          </a:xfrm>
          <a:custGeom>
            <a:avLst/>
            <a:gdLst>
              <a:gd name="connsiteX0" fmla="*/ 119 w 172060"/>
              <a:gd name="connsiteY0" fmla="*/ 20 h 216549"/>
              <a:gd name="connsiteX1" fmla="*/ 108069 w 172060"/>
              <a:gd name="connsiteY1" fmla="*/ 123845 h 216549"/>
              <a:gd name="connsiteX2" fmla="*/ 171569 w 172060"/>
              <a:gd name="connsiteY2" fmla="*/ 215920 h 216549"/>
              <a:gd name="connsiteX3" fmla="*/ 136644 w 172060"/>
              <a:gd name="connsiteY3" fmla="*/ 161945 h 216549"/>
              <a:gd name="connsiteX4" fmla="*/ 120769 w 172060"/>
              <a:gd name="connsiteY4" fmla="*/ 114320 h 216549"/>
              <a:gd name="connsiteX5" fmla="*/ 130294 w 172060"/>
              <a:gd name="connsiteY5" fmla="*/ 133370 h 216549"/>
              <a:gd name="connsiteX6" fmla="*/ 119 w 172060"/>
              <a:gd name="connsiteY6" fmla="*/ 20 h 2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60" h="216549">
                <a:moveTo>
                  <a:pt x="119" y="20"/>
                </a:moveTo>
                <a:cubicBezTo>
                  <a:pt x="-3585" y="-1567"/>
                  <a:pt x="79494" y="87862"/>
                  <a:pt x="108069" y="123845"/>
                </a:cubicBezTo>
                <a:cubicBezTo>
                  <a:pt x="136644" y="159828"/>
                  <a:pt x="166807" y="209570"/>
                  <a:pt x="171569" y="215920"/>
                </a:cubicBezTo>
                <a:cubicBezTo>
                  <a:pt x="176331" y="222270"/>
                  <a:pt x="145111" y="178878"/>
                  <a:pt x="136644" y="161945"/>
                </a:cubicBezTo>
                <a:cubicBezTo>
                  <a:pt x="128177" y="145012"/>
                  <a:pt x="120769" y="114320"/>
                  <a:pt x="120769" y="114320"/>
                </a:cubicBezTo>
                <a:cubicBezTo>
                  <a:pt x="119711" y="109558"/>
                  <a:pt x="147227" y="148187"/>
                  <a:pt x="130294" y="133370"/>
                </a:cubicBezTo>
                <a:cubicBezTo>
                  <a:pt x="113361" y="118553"/>
                  <a:pt x="3823" y="1607"/>
                  <a:pt x="11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 2063">
            <a:extLst>
              <a:ext uri="{FF2B5EF4-FFF2-40B4-BE49-F238E27FC236}">
                <a16:creationId xmlns:a16="http://schemas.microsoft.com/office/drawing/2014/main" id="{C4E600A7-2009-CBE6-6F7B-7FD188A142E9}"/>
              </a:ext>
            </a:extLst>
          </p:cNvPr>
          <p:cNvSpPr/>
          <p:nvPr/>
        </p:nvSpPr>
        <p:spPr>
          <a:xfrm>
            <a:off x="6242031" y="4114788"/>
            <a:ext cx="48146" cy="168341"/>
          </a:xfrm>
          <a:custGeom>
            <a:avLst/>
            <a:gdLst>
              <a:gd name="connsiteX0" fmla="*/ 25419 w 48146"/>
              <a:gd name="connsiteY0" fmla="*/ 12 h 168341"/>
              <a:gd name="connsiteX1" fmla="*/ 47644 w 48146"/>
              <a:gd name="connsiteY1" fmla="*/ 82562 h 168341"/>
              <a:gd name="connsiteX2" fmla="*/ 19 w 48146"/>
              <a:gd name="connsiteY2" fmla="*/ 168287 h 168341"/>
              <a:gd name="connsiteX3" fmla="*/ 41294 w 48146"/>
              <a:gd name="connsiteY3" fmla="*/ 69862 h 168341"/>
              <a:gd name="connsiteX4" fmla="*/ 31769 w 48146"/>
              <a:gd name="connsiteY4" fmla="*/ 76212 h 168341"/>
              <a:gd name="connsiteX5" fmla="*/ 25419 w 48146"/>
              <a:gd name="connsiteY5" fmla="*/ 12 h 16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46" h="168341">
                <a:moveTo>
                  <a:pt x="25419" y="12"/>
                </a:moveTo>
                <a:cubicBezTo>
                  <a:pt x="28065" y="1070"/>
                  <a:pt x="51877" y="54516"/>
                  <a:pt x="47644" y="82562"/>
                </a:cubicBezTo>
                <a:cubicBezTo>
                  <a:pt x="43411" y="110608"/>
                  <a:pt x="1077" y="170404"/>
                  <a:pt x="19" y="168287"/>
                </a:cubicBezTo>
                <a:cubicBezTo>
                  <a:pt x="-1039" y="166170"/>
                  <a:pt x="41294" y="69862"/>
                  <a:pt x="41294" y="69862"/>
                </a:cubicBezTo>
                <a:cubicBezTo>
                  <a:pt x="46586" y="54516"/>
                  <a:pt x="36531" y="87324"/>
                  <a:pt x="31769" y="76212"/>
                </a:cubicBezTo>
                <a:cubicBezTo>
                  <a:pt x="27007" y="65100"/>
                  <a:pt x="22773" y="-1046"/>
                  <a:pt x="2541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 2064">
            <a:extLst>
              <a:ext uri="{FF2B5EF4-FFF2-40B4-BE49-F238E27FC236}">
                <a16:creationId xmlns:a16="http://schemas.microsoft.com/office/drawing/2014/main" id="{6736CB21-F209-4E2B-AB88-9BCDB8492BC4}"/>
              </a:ext>
            </a:extLst>
          </p:cNvPr>
          <p:cNvSpPr/>
          <p:nvPr/>
        </p:nvSpPr>
        <p:spPr>
          <a:xfrm>
            <a:off x="5615102" y="3449524"/>
            <a:ext cx="93788" cy="452564"/>
          </a:xfrm>
          <a:custGeom>
            <a:avLst/>
            <a:gdLst>
              <a:gd name="connsiteX0" fmla="*/ 1473 w 93788"/>
              <a:gd name="connsiteY0" fmla="*/ 1701 h 452564"/>
              <a:gd name="connsiteX1" fmla="*/ 17348 w 93788"/>
              <a:gd name="connsiteY1" fmla="*/ 100126 h 452564"/>
              <a:gd name="connsiteX2" fmla="*/ 93548 w 93788"/>
              <a:gd name="connsiteY2" fmla="*/ 236651 h 452564"/>
              <a:gd name="connsiteX3" fmla="*/ 42748 w 93788"/>
              <a:gd name="connsiteY3" fmla="*/ 201726 h 452564"/>
              <a:gd name="connsiteX4" fmla="*/ 80848 w 93788"/>
              <a:gd name="connsiteY4" fmla="*/ 452551 h 452564"/>
              <a:gd name="connsiteX5" fmla="*/ 49098 w 93788"/>
              <a:gd name="connsiteY5" fmla="*/ 214426 h 452564"/>
              <a:gd name="connsiteX6" fmla="*/ 61798 w 93788"/>
              <a:gd name="connsiteY6" fmla="*/ 230301 h 452564"/>
              <a:gd name="connsiteX7" fmla="*/ 42748 w 93788"/>
              <a:gd name="connsiteY7" fmla="*/ 182676 h 452564"/>
              <a:gd name="connsiteX8" fmla="*/ 1473 w 93788"/>
              <a:gd name="connsiteY8" fmla="*/ 1701 h 4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88" h="452564">
                <a:moveTo>
                  <a:pt x="1473" y="1701"/>
                </a:moveTo>
                <a:cubicBezTo>
                  <a:pt x="-2760" y="-12057"/>
                  <a:pt x="2002" y="60968"/>
                  <a:pt x="17348" y="100126"/>
                </a:cubicBezTo>
                <a:cubicBezTo>
                  <a:pt x="32694" y="139284"/>
                  <a:pt x="89315" y="219718"/>
                  <a:pt x="93548" y="236651"/>
                </a:cubicBezTo>
                <a:cubicBezTo>
                  <a:pt x="97781" y="253584"/>
                  <a:pt x="44865" y="165743"/>
                  <a:pt x="42748" y="201726"/>
                </a:cubicBezTo>
                <a:cubicBezTo>
                  <a:pt x="40631" y="237709"/>
                  <a:pt x="79790" y="450434"/>
                  <a:pt x="80848" y="452551"/>
                </a:cubicBezTo>
                <a:cubicBezTo>
                  <a:pt x="81906" y="454668"/>
                  <a:pt x="49098" y="214426"/>
                  <a:pt x="49098" y="214426"/>
                </a:cubicBezTo>
                <a:cubicBezTo>
                  <a:pt x="45923" y="177384"/>
                  <a:pt x="62856" y="235592"/>
                  <a:pt x="61798" y="230301"/>
                </a:cubicBezTo>
                <a:cubicBezTo>
                  <a:pt x="60740" y="225010"/>
                  <a:pt x="53331" y="218659"/>
                  <a:pt x="42748" y="182676"/>
                </a:cubicBezTo>
                <a:cubicBezTo>
                  <a:pt x="32165" y="146693"/>
                  <a:pt x="5706" y="15459"/>
                  <a:pt x="1473" y="1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 2065">
            <a:extLst>
              <a:ext uri="{FF2B5EF4-FFF2-40B4-BE49-F238E27FC236}">
                <a16:creationId xmlns:a16="http://schemas.microsoft.com/office/drawing/2014/main" id="{37E810A4-7486-80A0-215D-629880DD00BD}"/>
              </a:ext>
            </a:extLst>
          </p:cNvPr>
          <p:cNvSpPr/>
          <p:nvPr/>
        </p:nvSpPr>
        <p:spPr>
          <a:xfrm>
            <a:off x="5757991" y="3965530"/>
            <a:ext cx="160319" cy="192810"/>
          </a:xfrm>
          <a:custGeom>
            <a:avLst/>
            <a:gdLst>
              <a:gd name="connsiteX0" fmla="*/ 45909 w 160319"/>
              <a:gd name="connsiteY0" fmla="*/ 45 h 192810"/>
              <a:gd name="connsiteX1" fmla="*/ 30034 w 160319"/>
              <a:gd name="connsiteY1" fmla="*/ 101645 h 192810"/>
              <a:gd name="connsiteX2" fmla="*/ 157034 w 160319"/>
              <a:gd name="connsiteY2" fmla="*/ 190545 h 192810"/>
              <a:gd name="connsiteX3" fmla="*/ 112584 w 160319"/>
              <a:gd name="connsiteY3" fmla="*/ 161970 h 192810"/>
              <a:gd name="connsiteX4" fmla="*/ 1459 w 160319"/>
              <a:gd name="connsiteY4" fmla="*/ 114345 h 192810"/>
              <a:gd name="connsiteX5" fmla="*/ 45909 w 160319"/>
              <a:gd name="connsiteY5" fmla="*/ 45 h 19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19" h="192810">
                <a:moveTo>
                  <a:pt x="45909" y="45"/>
                </a:moveTo>
                <a:cubicBezTo>
                  <a:pt x="50671" y="-2072"/>
                  <a:pt x="11513" y="69895"/>
                  <a:pt x="30034" y="101645"/>
                </a:cubicBezTo>
                <a:cubicBezTo>
                  <a:pt x="48555" y="133395"/>
                  <a:pt x="143276" y="180491"/>
                  <a:pt x="157034" y="190545"/>
                </a:cubicBezTo>
                <a:cubicBezTo>
                  <a:pt x="170792" y="200599"/>
                  <a:pt x="138513" y="174670"/>
                  <a:pt x="112584" y="161970"/>
                </a:cubicBezTo>
                <a:cubicBezTo>
                  <a:pt x="86655" y="149270"/>
                  <a:pt x="12042" y="142391"/>
                  <a:pt x="1459" y="114345"/>
                </a:cubicBezTo>
                <a:cubicBezTo>
                  <a:pt x="-9124" y="86299"/>
                  <a:pt x="41147" y="2162"/>
                  <a:pt x="4590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 2066">
            <a:extLst>
              <a:ext uri="{FF2B5EF4-FFF2-40B4-BE49-F238E27FC236}">
                <a16:creationId xmlns:a16="http://schemas.microsoft.com/office/drawing/2014/main" id="{1B243514-E8C1-D9FA-8329-78D758B2B1C4}"/>
              </a:ext>
            </a:extLst>
          </p:cNvPr>
          <p:cNvSpPr/>
          <p:nvPr/>
        </p:nvSpPr>
        <p:spPr>
          <a:xfrm>
            <a:off x="6137125" y="4092553"/>
            <a:ext cx="70095" cy="196911"/>
          </a:xfrm>
          <a:custGeom>
            <a:avLst/>
            <a:gdLst>
              <a:gd name="connsiteX0" fmla="*/ 16025 w 70095"/>
              <a:gd name="connsiteY0" fmla="*/ 22 h 196911"/>
              <a:gd name="connsiteX1" fmla="*/ 70000 w 70095"/>
              <a:gd name="connsiteY1" fmla="*/ 114322 h 196911"/>
              <a:gd name="connsiteX2" fmla="*/ 150 w 70095"/>
              <a:gd name="connsiteY2" fmla="*/ 196872 h 196911"/>
              <a:gd name="connsiteX3" fmla="*/ 50950 w 70095"/>
              <a:gd name="connsiteY3" fmla="*/ 123847 h 196911"/>
              <a:gd name="connsiteX4" fmla="*/ 16025 w 70095"/>
              <a:gd name="connsiteY4" fmla="*/ 22 h 19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95" h="196911">
                <a:moveTo>
                  <a:pt x="16025" y="22"/>
                </a:moveTo>
                <a:cubicBezTo>
                  <a:pt x="19200" y="-1565"/>
                  <a:pt x="72646" y="81514"/>
                  <a:pt x="70000" y="114322"/>
                </a:cubicBezTo>
                <a:cubicBezTo>
                  <a:pt x="67354" y="147130"/>
                  <a:pt x="3325" y="195285"/>
                  <a:pt x="150" y="196872"/>
                </a:cubicBezTo>
                <a:cubicBezTo>
                  <a:pt x="-3025" y="198459"/>
                  <a:pt x="45129" y="152422"/>
                  <a:pt x="50950" y="123847"/>
                </a:cubicBezTo>
                <a:cubicBezTo>
                  <a:pt x="56771" y="95272"/>
                  <a:pt x="12850" y="1609"/>
                  <a:pt x="1602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 2067">
            <a:extLst>
              <a:ext uri="{FF2B5EF4-FFF2-40B4-BE49-F238E27FC236}">
                <a16:creationId xmlns:a16="http://schemas.microsoft.com/office/drawing/2014/main" id="{0E37FE11-7E2C-5C33-DC8A-1F5B9B55A17F}"/>
              </a:ext>
            </a:extLst>
          </p:cNvPr>
          <p:cNvSpPr/>
          <p:nvPr/>
        </p:nvSpPr>
        <p:spPr>
          <a:xfrm>
            <a:off x="5535462" y="4165566"/>
            <a:ext cx="157526" cy="118260"/>
          </a:xfrm>
          <a:custGeom>
            <a:avLst/>
            <a:gdLst>
              <a:gd name="connsiteX0" fmla="*/ 157313 w 157526"/>
              <a:gd name="connsiteY0" fmla="*/ 34 h 118260"/>
              <a:gd name="connsiteX1" fmla="*/ 1738 w 157526"/>
              <a:gd name="connsiteY1" fmla="*/ 104809 h 118260"/>
              <a:gd name="connsiteX2" fmla="*/ 71588 w 157526"/>
              <a:gd name="connsiteY2" fmla="*/ 73059 h 118260"/>
              <a:gd name="connsiteX3" fmla="*/ 36663 w 157526"/>
              <a:gd name="connsiteY3" fmla="*/ 117509 h 118260"/>
              <a:gd name="connsiteX4" fmla="*/ 157313 w 157526"/>
              <a:gd name="connsiteY4" fmla="*/ 34 h 11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26" h="118260">
                <a:moveTo>
                  <a:pt x="157313" y="34"/>
                </a:moveTo>
                <a:cubicBezTo>
                  <a:pt x="151492" y="-2083"/>
                  <a:pt x="16025" y="92638"/>
                  <a:pt x="1738" y="104809"/>
                </a:cubicBezTo>
                <a:cubicBezTo>
                  <a:pt x="-12549" y="116980"/>
                  <a:pt x="65767" y="70942"/>
                  <a:pt x="71588" y="73059"/>
                </a:cubicBezTo>
                <a:cubicBezTo>
                  <a:pt x="77409" y="75176"/>
                  <a:pt x="25021" y="124917"/>
                  <a:pt x="36663" y="117509"/>
                </a:cubicBezTo>
                <a:cubicBezTo>
                  <a:pt x="48305" y="110101"/>
                  <a:pt x="163134" y="2151"/>
                  <a:pt x="157313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 2068">
            <a:extLst>
              <a:ext uri="{FF2B5EF4-FFF2-40B4-BE49-F238E27FC236}">
                <a16:creationId xmlns:a16="http://schemas.microsoft.com/office/drawing/2014/main" id="{347A9FB1-0FF6-9061-E657-D4A8EAC5268C}"/>
              </a:ext>
            </a:extLst>
          </p:cNvPr>
          <p:cNvSpPr/>
          <p:nvPr/>
        </p:nvSpPr>
        <p:spPr>
          <a:xfrm>
            <a:off x="5771845" y="4221839"/>
            <a:ext cx="20438" cy="113485"/>
          </a:xfrm>
          <a:custGeom>
            <a:avLst/>
            <a:gdLst>
              <a:gd name="connsiteX0" fmla="*/ 19355 w 20438"/>
              <a:gd name="connsiteY0" fmla="*/ 911 h 113485"/>
              <a:gd name="connsiteX1" fmla="*/ 16180 w 20438"/>
              <a:gd name="connsiteY1" fmla="*/ 112036 h 113485"/>
              <a:gd name="connsiteX2" fmla="*/ 305 w 20438"/>
              <a:gd name="connsiteY2" fmla="*/ 61236 h 113485"/>
              <a:gd name="connsiteX3" fmla="*/ 19355 w 20438"/>
              <a:gd name="connsiteY3" fmla="*/ 911 h 11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38" h="113485">
                <a:moveTo>
                  <a:pt x="19355" y="911"/>
                </a:moveTo>
                <a:cubicBezTo>
                  <a:pt x="22001" y="9378"/>
                  <a:pt x="19355" y="101982"/>
                  <a:pt x="16180" y="112036"/>
                </a:cubicBezTo>
                <a:cubicBezTo>
                  <a:pt x="13005" y="122090"/>
                  <a:pt x="-2341" y="77111"/>
                  <a:pt x="305" y="61236"/>
                </a:cubicBezTo>
                <a:cubicBezTo>
                  <a:pt x="2951" y="45361"/>
                  <a:pt x="16709" y="-7556"/>
                  <a:pt x="19355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 2069">
            <a:extLst>
              <a:ext uri="{FF2B5EF4-FFF2-40B4-BE49-F238E27FC236}">
                <a16:creationId xmlns:a16="http://schemas.microsoft.com/office/drawing/2014/main" id="{465EECBB-553A-8EAA-A8CE-16169E47358B}"/>
              </a:ext>
            </a:extLst>
          </p:cNvPr>
          <p:cNvSpPr/>
          <p:nvPr/>
        </p:nvSpPr>
        <p:spPr>
          <a:xfrm>
            <a:off x="5267132" y="4190919"/>
            <a:ext cx="165295" cy="482551"/>
          </a:xfrm>
          <a:custGeom>
            <a:avLst/>
            <a:gdLst>
              <a:gd name="connsiteX0" fmla="*/ 165293 w 165295"/>
              <a:gd name="connsiteY0" fmla="*/ 81 h 482551"/>
              <a:gd name="connsiteX1" fmla="*/ 41468 w 165295"/>
              <a:gd name="connsiteY1" fmla="*/ 120731 h 482551"/>
              <a:gd name="connsiteX2" fmla="*/ 9718 w 165295"/>
              <a:gd name="connsiteY2" fmla="*/ 196931 h 482551"/>
              <a:gd name="connsiteX3" fmla="*/ 12893 w 165295"/>
              <a:gd name="connsiteY3" fmla="*/ 266781 h 482551"/>
              <a:gd name="connsiteX4" fmla="*/ 12893 w 165295"/>
              <a:gd name="connsiteY4" fmla="*/ 225506 h 482551"/>
              <a:gd name="connsiteX5" fmla="*/ 16068 w 165295"/>
              <a:gd name="connsiteY5" fmla="*/ 330281 h 482551"/>
              <a:gd name="connsiteX6" fmla="*/ 193 w 165295"/>
              <a:gd name="connsiteY6" fmla="*/ 250906 h 482551"/>
              <a:gd name="connsiteX7" fmla="*/ 28768 w 165295"/>
              <a:gd name="connsiteY7" fmla="*/ 473156 h 482551"/>
              <a:gd name="connsiteX8" fmla="*/ 19243 w 165295"/>
              <a:gd name="connsiteY8" fmla="*/ 419181 h 482551"/>
              <a:gd name="connsiteX9" fmla="*/ 9718 w 165295"/>
              <a:gd name="connsiteY9" fmla="*/ 219156 h 482551"/>
              <a:gd name="connsiteX10" fmla="*/ 38293 w 165295"/>
              <a:gd name="connsiteY10" fmla="*/ 139781 h 482551"/>
              <a:gd name="connsiteX11" fmla="*/ 165293 w 165295"/>
              <a:gd name="connsiteY11" fmla="*/ 81 h 48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295" h="482551">
                <a:moveTo>
                  <a:pt x="165293" y="81"/>
                </a:moveTo>
                <a:cubicBezTo>
                  <a:pt x="165822" y="-3094"/>
                  <a:pt x="67397" y="87923"/>
                  <a:pt x="41468" y="120731"/>
                </a:cubicBezTo>
                <a:cubicBezTo>
                  <a:pt x="15539" y="153539"/>
                  <a:pt x="14480" y="172589"/>
                  <a:pt x="9718" y="196931"/>
                </a:cubicBezTo>
                <a:cubicBezTo>
                  <a:pt x="4956" y="221273"/>
                  <a:pt x="12364" y="262019"/>
                  <a:pt x="12893" y="266781"/>
                </a:cubicBezTo>
                <a:cubicBezTo>
                  <a:pt x="13422" y="271544"/>
                  <a:pt x="12364" y="214923"/>
                  <a:pt x="12893" y="225506"/>
                </a:cubicBezTo>
                <a:cubicBezTo>
                  <a:pt x="13422" y="236089"/>
                  <a:pt x="18185" y="326048"/>
                  <a:pt x="16068" y="330281"/>
                </a:cubicBezTo>
                <a:cubicBezTo>
                  <a:pt x="13951" y="334514"/>
                  <a:pt x="-1924" y="227093"/>
                  <a:pt x="193" y="250906"/>
                </a:cubicBezTo>
                <a:cubicBezTo>
                  <a:pt x="2310" y="274719"/>
                  <a:pt x="25593" y="445110"/>
                  <a:pt x="28768" y="473156"/>
                </a:cubicBezTo>
                <a:cubicBezTo>
                  <a:pt x="31943" y="501202"/>
                  <a:pt x="22418" y="461514"/>
                  <a:pt x="19243" y="419181"/>
                </a:cubicBezTo>
                <a:cubicBezTo>
                  <a:pt x="16068" y="376848"/>
                  <a:pt x="6543" y="265723"/>
                  <a:pt x="9718" y="219156"/>
                </a:cubicBezTo>
                <a:cubicBezTo>
                  <a:pt x="12893" y="172589"/>
                  <a:pt x="9718" y="171002"/>
                  <a:pt x="38293" y="139781"/>
                </a:cubicBezTo>
                <a:cubicBezTo>
                  <a:pt x="66868" y="108560"/>
                  <a:pt x="164764" y="3256"/>
                  <a:pt x="16529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 2070">
            <a:extLst>
              <a:ext uri="{FF2B5EF4-FFF2-40B4-BE49-F238E27FC236}">
                <a16:creationId xmlns:a16="http://schemas.microsoft.com/office/drawing/2014/main" id="{6A38DA26-6EF0-7550-49A6-C64950854311}"/>
              </a:ext>
            </a:extLst>
          </p:cNvPr>
          <p:cNvSpPr/>
          <p:nvPr/>
        </p:nvSpPr>
        <p:spPr>
          <a:xfrm>
            <a:off x="6349963" y="4270169"/>
            <a:ext cx="119884" cy="438537"/>
          </a:xfrm>
          <a:custGeom>
            <a:avLst/>
            <a:gdLst>
              <a:gd name="connsiteX0" fmla="*/ 28612 w 119884"/>
              <a:gd name="connsiteY0" fmla="*/ 206 h 438537"/>
              <a:gd name="connsiteX1" fmla="*/ 88937 w 119884"/>
              <a:gd name="connsiteY1" fmla="*/ 181181 h 438537"/>
              <a:gd name="connsiteX2" fmla="*/ 101637 w 119884"/>
              <a:gd name="connsiteY2" fmla="*/ 273256 h 438537"/>
              <a:gd name="connsiteX3" fmla="*/ 37 w 119884"/>
              <a:gd name="connsiteY3" fmla="*/ 438356 h 438537"/>
              <a:gd name="connsiteX4" fmla="*/ 114337 w 119884"/>
              <a:gd name="connsiteY4" fmla="*/ 308181 h 438537"/>
              <a:gd name="connsiteX5" fmla="*/ 101637 w 119884"/>
              <a:gd name="connsiteY5" fmla="*/ 317706 h 438537"/>
              <a:gd name="connsiteX6" fmla="*/ 98462 w 119884"/>
              <a:gd name="connsiteY6" fmla="*/ 219281 h 438537"/>
              <a:gd name="connsiteX7" fmla="*/ 28612 w 119884"/>
              <a:gd name="connsiteY7" fmla="*/ 206 h 43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884" h="438537">
                <a:moveTo>
                  <a:pt x="28612" y="206"/>
                </a:moveTo>
                <a:cubicBezTo>
                  <a:pt x="27024" y="-6144"/>
                  <a:pt x="76766" y="135673"/>
                  <a:pt x="88937" y="181181"/>
                </a:cubicBezTo>
                <a:cubicBezTo>
                  <a:pt x="101108" y="226689"/>
                  <a:pt x="116454" y="230394"/>
                  <a:pt x="101637" y="273256"/>
                </a:cubicBezTo>
                <a:cubicBezTo>
                  <a:pt x="86820" y="316118"/>
                  <a:pt x="-2080" y="432535"/>
                  <a:pt x="37" y="438356"/>
                </a:cubicBezTo>
                <a:cubicBezTo>
                  <a:pt x="2154" y="444177"/>
                  <a:pt x="114337" y="308181"/>
                  <a:pt x="114337" y="308181"/>
                </a:cubicBezTo>
                <a:cubicBezTo>
                  <a:pt x="131270" y="288073"/>
                  <a:pt x="104283" y="332523"/>
                  <a:pt x="101637" y="317706"/>
                </a:cubicBezTo>
                <a:cubicBezTo>
                  <a:pt x="98991" y="302889"/>
                  <a:pt x="107987" y="267435"/>
                  <a:pt x="98462" y="219281"/>
                </a:cubicBezTo>
                <a:cubicBezTo>
                  <a:pt x="88937" y="171127"/>
                  <a:pt x="30200" y="6556"/>
                  <a:pt x="28612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 2071">
            <a:extLst>
              <a:ext uri="{FF2B5EF4-FFF2-40B4-BE49-F238E27FC236}">
                <a16:creationId xmlns:a16="http://schemas.microsoft.com/office/drawing/2014/main" id="{0CF53D8D-C8D9-8BE7-300D-5C5845DD9111}"/>
              </a:ext>
            </a:extLst>
          </p:cNvPr>
          <p:cNvSpPr/>
          <p:nvPr/>
        </p:nvSpPr>
        <p:spPr>
          <a:xfrm>
            <a:off x="5358796" y="4304054"/>
            <a:ext cx="156348" cy="223508"/>
          </a:xfrm>
          <a:custGeom>
            <a:avLst/>
            <a:gdLst>
              <a:gd name="connsiteX0" fmla="*/ 156179 w 156348"/>
              <a:gd name="connsiteY0" fmla="*/ 1246 h 223508"/>
              <a:gd name="connsiteX1" fmla="*/ 16479 w 156348"/>
              <a:gd name="connsiteY1" fmla="*/ 125071 h 223508"/>
              <a:gd name="connsiteX2" fmla="*/ 3779 w 156348"/>
              <a:gd name="connsiteY2" fmla="*/ 223496 h 223508"/>
              <a:gd name="connsiteX3" fmla="*/ 26004 w 156348"/>
              <a:gd name="connsiteY3" fmla="*/ 131421 h 223508"/>
              <a:gd name="connsiteX4" fmla="*/ 45054 w 156348"/>
              <a:gd name="connsiteY4" fmla="*/ 64746 h 223508"/>
              <a:gd name="connsiteX5" fmla="*/ 156179 w 156348"/>
              <a:gd name="connsiteY5" fmla="*/ 1246 h 22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348" h="223508">
                <a:moveTo>
                  <a:pt x="156179" y="1246"/>
                </a:moveTo>
                <a:cubicBezTo>
                  <a:pt x="151416" y="11300"/>
                  <a:pt x="41879" y="88029"/>
                  <a:pt x="16479" y="125071"/>
                </a:cubicBezTo>
                <a:cubicBezTo>
                  <a:pt x="-8921" y="162113"/>
                  <a:pt x="2191" y="222438"/>
                  <a:pt x="3779" y="223496"/>
                </a:cubicBezTo>
                <a:cubicBezTo>
                  <a:pt x="5367" y="224554"/>
                  <a:pt x="19125" y="157879"/>
                  <a:pt x="26004" y="131421"/>
                </a:cubicBezTo>
                <a:cubicBezTo>
                  <a:pt x="32883" y="104963"/>
                  <a:pt x="26004" y="84854"/>
                  <a:pt x="45054" y="64746"/>
                </a:cubicBezTo>
                <a:cubicBezTo>
                  <a:pt x="64104" y="44638"/>
                  <a:pt x="160942" y="-8808"/>
                  <a:pt x="156179" y="1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 2072">
            <a:extLst>
              <a:ext uri="{FF2B5EF4-FFF2-40B4-BE49-F238E27FC236}">
                <a16:creationId xmlns:a16="http://schemas.microsoft.com/office/drawing/2014/main" id="{9193780A-AEDA-D1F0-59DC-956F5EB702EB}"/>
              </a:ext>
            </a:extLst>
          </p:cNvPr>
          <p:cNvSpPr/>
          <p:nvPr/>
        </p:nvSpPr>
        <p:spPr>
          <a:xfrm>
            <a:off x="5313953" y="4689400"/>
            <a:ext cx="157468" cy="37977"/>
          </a:xfrm>
          <a:custGeom>
            <a:avLst/>
            <a:gdLst>
              <a:gd name="connsiteX0" fmla="*/ 997 w 157468"/>
              <a:gd name="connsiteY0" fmla="*/ 75 h 37977"/>
              <a:gd name="connsiteX1" fmla="*/ 54972 w 157468"/>
              <a:gd name="connsiteY1" fmla="*/ 35000 h 37977"/>
              <a:gd name="connsiteX2" fmla="*/ 156572 w 157468"/>
              <a:gd name="connsiteY2" fmla="*/ 35000 h 37977"/>
              <a:gd name="connsiteX3" fmla="*/ 99422 w 157468"/>
              <a:gd name="connsiteY3" fmla="*/ 25475 h 37977"/>
              <a:gd name="connsiteX4" fmla="*/ 997 w 157468"/>
              <a:gd name="connsiteY4" fmla="*/ 75 h 3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68" h="37977">
                <a:moveTo>
                  <a:pt x="997" y="75"/>
                </a:moveTo>
                <a:cubicBezTo>
                  <a:pt x="-6411" y="1662"/>
                  <a:pt x="29043" y="29179"/>
                  <a:pt x="54972" y="35000"/>
                </a:cubicBezTo>
                <a:cubicBezTo>
                  <a:pt x="80901" y="40821"/>
                  <a:pt x="149164" y="36587"/>
                  <a:pt x="156572" y="35000"/>
                </a:cubicBezTo>
                <a:cubicBezTo>
                  <a:pt x="163980" y="33413"/>
                  <a:pt x="123764" y="28650"/>
                  <a:pt x="99422" y="25475"/>
                </a:cubicBezTo>
                <a:cubicBezTo>
                  <a:pt x="75080" y="22300"/>
                  <a:pt x="8405" y="-1512"/>
                  <a:pt x="99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 2073">
            <a:extLst>
              <a:ext uri="{FF2B5EF4-FFF2-40B4-BE49-F238E27FC236}">
                <a16:creationId xmlns:a16="http://schemas.microsoft.com/office/drawing/2014/main" id="{853D52B3-346D-8083-D638-57216DB4516A}"/>
              </a:ext>
            </a:extLst>
          </p:cNvPr>
          <p:cNvSpPr/>
          <p:nvPr/>
        </p:nvSpPr>
        <p:spPr>
          <a:xfrm>
            <a:off x="5524509" y="4389774"/>
            <a:ext cx="249714" cy="151706"/>
          </a:xfrm>
          <a:custGeom>
            <a:avLst/>
            <a:gdLst>
              <a:gd name="connsiteX0" fmla="*/ 3166 w 249714"/>
              <a:gd name="connsiteY0" fmla="*/ 150476 h 151706"/>
              <a:gd name="connsiteX1" fmla="*/ 88891 w 249714"/>
              <a:gd name="connsiteY1" fmla="*/ 71101 h 151706"/>
              <a:gd name="connsiteX2" fmla="*/ 225416 w 249714"/>
              <a:gd name="connsiteY2" fmla="*/ 10776 h 151706"/>
              <a:gd name="connsiteX3" fmla="*/ 247641 w 249714"/>
              <a:gd name="connsiteY3" fmla="*/ 23476 h 151706"/>
              <a:gd name="connsiteX4" fmla="*/ 200016 w 249714"/>
              <a:gd name="connsiteY4" fmla="*/ 4426 h 151706"/>
              <a:gd name="connsiteX5" fmla="*/ 3166 w 249714"/>
              <a:gd name="connsiteY5" fmla="*/ 150476 h 15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714" h="151706">
                <a:moveTo>
                  <a:pt x="3166" y="150476"/>
                </a:moveTo>
                <a:cubicBezTo>
                  <a:pt x="-15355" y="161589"/>
                  <a:pt x="51849" y="94384"/>
                  <a:pt x="88891" y="71101"/>
                </a:cubicBezTo>
                <a:cubicBezTo>
                  <a:pt x="125933" y="47818"/>
                  <a:pt x="198958" y="18714"/>
                  <a:pt x="225416" y="10776"/>
                </a:cubicBezTo>
                <a:cubicBezTo>
                  <a:pt x="251874" y="2838"/>
                  <a:pt x="251874" y="24534"/>
                  <a:pt x="247641" y="23476"/>
                </a:cubicBezTo>
                <a:cubicBezTo>
                  <a:pt x="243408" y="22418"/>
                  <a:pt x="238645" y="-11978"/>
                  <a:pt x="200016" y="4426"/>
                </a:cubicBezTo>
                <a:cubicBezTo>
                  <a:pt x="161387" y="20830"/>
                  <a:pt x="21687" y="139363"/>
                  <a:pt x="3166" y="150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 2074">
            <a:extLst>
              <a:ext uri="{FF2B5EF4-FFF2-40B4-BE49-F238E27FC236}">
                <a16:creationId xmlns:a16="http://schemas.microsoft.com/office/drawing/2014/main" id="{BE0247F0-CE2B-D039-ACFC-D661A0228C43}"/>
              </a:ext>
            </a:extLst>
          </p:cNvPr>
          <p:cNvSpPr/>
          <p:nvPr/>
        </p:nvSpPr>
        <p:spPr>
          <a:xfrm>
            <a:off x="6076934" y="4384278"/>
            <a:ext cx="188739" cy="79823"/>
          </a:xfrm>
          <a:custGeom>
            <a:avLst/>
            <a:gdLst>
              <a:gd name="connsiteX0" fmla="*/ 16 w 188739"/>
              <a:gd name="connsiteY0" fmla="*/ 48022 h 79823"/>
              <a:gd name="connsiteX1" fmla="*/ 79391 w 188739"/>
              <a:gd name="connsiteY1" fmla="*/ 397 h 79823"/>
              <a:gd name="connsiteX2" fmla="*/ 187341 w 188739"/>
              <a:gd name="connsiteY2" fmla="*/ 79772 h 79823"/>
              <a:gd name="connsiteX3" fmla="*/ 139716 w 188739"/>
              <a:gd name="connsiteY3" fmla="*/ 13097 h 79823"/>
              <a:gd name="connsiteX4" fmla="*/ 123841 w 188739"/>
              <a:gd name="connsiteY4" fmla="*/ 51197 h 79823"/>
              <a:gd name="connsiteX5" fmla="*/ 85741 w 188739"/>
              <a:gd name="connsiteY5" fmla="*/ 22622 h 79823"/>
              <a:gd name="connsiteX6" fmla="*/ 16 w 188739"/>
              <a:gd name="connsiteY6" fmla="*/ 48022 h 7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739" h="79823">
                <a:moveTo>
                  <a:pt x="16" y="48022"/>
                </a:moveTo>
                <a:cubicBezTo>
                  <a:pt x="-1042" y="44318"/>
                  <a:pt x="48170" y="-4895"/>
                  <a:pt x="79391" y="397"/>
                </a:cubicBezTo>
                <a:cubicBezTo>
                  <a:pt x="110612" y="5689"/>
                  <a:pt x="177287" y="77655"/>
                  <a:pt x="187341" y="79772"/>
                </a:cubicBezTo>
                <a:cubicBezTo>
                  <a:pt x="197395" y="81889"/>
                  <a:pt x="150299" y="17859"/>
                  <a:pt x="139716" y="13097"/>
                </a:cubicBezTo>
                <a:cubicBezTo>
                  <a:pt x="129133" y="8334"/>
                  <a:pt x="132837" y="49610"/>
                  <a:pt x="123841" y="51197"/>
                </a:cubicBezTo>
                <a:cubicBezTo>
                  <a:pt x="114845" y="52784"/>
                  <a:pt x="103733" y="26855"/>
                  <a:pt x="85741" y="22622"/>
                </a:cubicBezTo>
                <a:cubicBezTo>
                  <a:pt x="67749" y="18389"/>
                  <a:pt x="1074" y="51726"/>
                  <a:pt x="16" y="48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 2075">
            <a:extLst>
              <a:ext uri="{FF2B5EF4-FFF2-40B4-BE49-F238E27FC236}">
                <a16:creationId xmlns:a16="http://schemas.microsoft.com/office/drawing/2014/main" id="{9D2B647D-1EAC-E864-8C45-F4E1C3FFDAAF}"/>
              </a:ext>
            </a:extLst>
          </p:cNvPr>
          <p:cNvSpPr/>
          <p:nvPr/>
        </p:nvSpPr>
        <p:spPr>
          <a:xfrm>
            <a:off x="6264155" y="4454453"/>
            <a:ext cx="38976" cy="123991"/>
          </a:xfrm>
          <a:custGeom>
            <a:avLst/>
            <a:gdLst>
              <a:gd name="connsiteX0" fmla="*/ 120 w 38976"/>
              <a:gd name="connsiteY0" fmla="*/ 72 h 123991"/>
              <a:gd name="connsiteX1" fmla="*/ 38220 w 38976"/>
              <a:gd name="connsiteY1" fmla="*/ 63572 h 123991"/>
              <a:gd name="connsiteX2" fmla="*/ 25520 w 38976"/>
              <a:gd name="connsiteY2" fmla="*/ 123897 h 123991"/>
              <a:gd name="connsiteX3" fmla="*/ 25520 w 38976"/>
              <a:gd name="connsiteY3" fmla="*/ 76272 h 123991"/>
              <a:gd name="connsiteX4" fmla="*/ 120 w 38976"/>
              <a:gd name="connsiteY4" fmla="*/ 72 h 12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76" h="123991">
                <a:moveTo>
                  <a:pt x="120" y="72"/>
                </a:moveTo>
                <a:cubicBezTo>
                  <a:pt x="2237" y="-2045"/>
                  <a:pt x="33987" y="42935"/>
                  <a:pt x="38220" y="63572"/>
                </a:cubicBezTo>
                <a:cubicBezTo>
                  <a:pt x="42453" y="84209"/>
                  <a:pt x="27637" y="121780"/>
                  <a:pt x="25520" y="123897"/>
                </a:cubicBezTo>
                <a:cubicBezTo>
                  <a:pt x="23403" y="126014"/>
                  <a:pt x="26578" y="92147"/>
                  <a:pt x="25520" y="76272"/>
                </a:cubicBezTo>
                <a:cubicBezTo>
                  <a:pt x="24462" y="60397"/>
                  <a:pt x="-1997" y="2189"/>
                  <a:pt x="12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 2076">
            <a:extLst>
              <a:ext uri="{FF2B5EF4-FFF2-40B4-BE49-F238E27FC236}">
                <a16:creationId xmlns:a16="http://schemas.microsoft.com/office/drawing/2014/main" id="{DA6E627C-F8EA-577B-BDE6-7EEB9E87ACC6}"/>
              </a:ext>
            </a:extLst>
          </p:cNvPr>
          <p:cNvSpPr/>
          <p:nvPr/>
        </p:nvSpPr>
        <p:spPr>
          <a:xfrm>
            <a:off x="5759450" y="4413034"/>
            <a:ext cx="67689" cy="82969"/>
          </a:xfrm>
          <a:custGeom>
            <a:avLst/>
            <a:gdLst>
              <a:gd name="connsiteX0" fmla="*/ 0 w 67689"/>
              <a:gd name="connsiteY0" fmla="*/ 216 h 82969"/>
              <a:gd name="connsiteX1" fmla="*/ 60325 w 67689"/>
              <a:gd name="connsiteY1" fmla="*/ 47841 h 82969"/>
              <a:gd name="connsiteX2" fmla="*/ 66675 w 67689"/>
              <a:gd name="connsiteY2" fmla="*/ 82766 h 82969"/>
              <a:gd name="connsiteX3" fmla="*/ 60325 w 67689"/>
              <a:gd name="connsiteY3" fmla="*/ 31966 h 82969"/>
              <a:gd name="connsiteX4" fmla="*/ 0 w 67689"/>
              <a:gd name="connsiteY4" fmla="*/ 216 h 8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89" h="82969">
                <a:moveTo>
                  <a:pt x="0" y="216"/>
                </a:moveTo>
                <a:cubicBezTo>
                  <a:pt x="0" y="2862"/>
                  <a:pt x="49212" y="34083"/>
                  <a:pt x="60325" y="47841"/>
                </a:cubicBezTo>
                <a:cubicBezTo>
                  <a:pt x="71438" y="61599"/>
                  <a:pt x="66675" y="85412"/>
                  <a:pt x="66675" y="82766"/>
                </a:cubicBezTo>
                <a:cubicBezTo>
                  <a:pt x="66675" y="80120"/>
                  <a:pt x="67204" y="44137"/>
                  <a:pt x="60325" y="31966"/>
                </a:cubicBezTo>
                <a:cubicBezTo>
                  <a:pt x="53446" y="19795"/>
                  <a:pt x="0" y="-2430"/>
                  <a:pt x="0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 2077">
            <a:extLst>
              <a:ext uri="{FF2B5EF4-FFF2-40B4-BE49-F238E27FC236}">
                <a16:creationId xmlns:a16="http://schemas.microsoft.com/office/drawing/2014/main" id="{7EDEA51E-298C-97E3-C5C6-54EFFDD6D142}"/>
              </a:ext>
            </a:extLst>
          </p:cNvPr>
          <p:cNvSpPr/>
          <p:nvPr/>
        </p:nvSpPr>
        <p:spPr>
          <a:xfrm>
            <a:off x="5497688" y="4492390"/>
            <a:ext cx="71277" cy="108151"/>
          </a:xfrm>
          <a:custGeom>
            <a:avLst/>
            <a:gdLst>
              <a:gd name="connsiteX0" fmla="*/ 71262 w 71277"/>
              <a:gd name="connsiteY0" fmla="*/ 235 h 108151"/>
              <a:gd name="connsiteX1" fmla="*/ 4587 w 71277"/>
              <a:gd name="connsiteY1" fmla="*/ 105010 h 108151"/>
              <a:gd name="connsiteX2" fmla="*/ 10937 w 71277"/>
              <a:gd name="connsiteY2" fmla="*/ 76435 h 108151"/>
              <a:gd name="connsiteX3" fmla="*/ 71262 w 71277"/>
              <a:gd name="connsiteY3" fmla="*/ 235 h 1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77" h="108151">
                <a:moveTo>
                  <a:pt x="71262" y="235"/>
                </a:moveTo>
                <a:cubicBezTo>
                  <a:pt x="70204" y="4997"/>
                  <a:pt x="14641" y="92310"/>
                  <a:pt x="4587" y="105010"/>
                </a:cubicBezTo>
                <a:cubicBezTo>
                  <a:pt x="-5467" y="117710"/>
                  <a:pt x="3000" y="88606"/>
                  <a:pt x="10937" y="76435"/>
                </a:cubicBezTo>
                <a:cubicBezTo>
                  <a:pt x="18874" y="64264"/>
                  <a:pt x="72320" y="-4527"/>
                  <a:pt x="7126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 2078">
            <a:extLst>
              <a:ext uri="{FF2B5EF4-FFF2-40B4-BE49-F238E27FC236}">
                <a16:creationId xmlns:a16="http://schemas.microsoft.com/office/drawing/2014/main" id="{88E00CA7-162C-2157-10D1-E7B96A66A108}"/>
              </a:ext>
            </a:extLst>
          </p:cNvPr>
          <p:cNvSpPr/>
          <p:nvPr/>
        </p:nvSpPr>
        <p:spPr>
          <a:xfrm>
            <a:off x="5883275" y="4213214"/>
            <a:ext cx="35058" cy="184177"/>
          </a:xfrm>
          <a:custGeom>
            <a:avLst/>
            <a:gdLst>
              <a:gd name="connsiteX0" fmla="*/ 34925 w 35058"/>
              <a:gd name="connsiteY0" fmla="*/ 11 h 184177"/>
              <a:gd name="connsiteX1" fmla="*/ 12700 w 35058"/>
              <a:gd name="connsiteY1" fmla="*/ 104786 h 184177"/>
              <a:gd name="connsiteX2" fmla="*/ 31750 w 35058"/>
              <a:gd name="connsiteY2" fmla="*/ 184161 h 184177"/>
              <a:gd name="connsiteX3" fmla="*/ 0 w 35058"/>
              <a:gd name="connsiteY3" fmla="*/ 98436 h 184177"/>
              <a:gd name="connsiteX4" fmla="*/ 34925 w 35058"/>
              <a:gd name="connsiteY4" fmla="*/ 11 h 1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58" h="184177">
                <a:moveTo>
                  <a:pt x="34925" y="11"/>
                </a:moveTo>
                <a:cubicBezTo>
                  <a:pt x="37042" y="1069"/>
                  <a:pt x="13229" y="74094"/>
                  <a:pt x="12700" y="104786"/>
                </a:cubicBezTo>
                <a:cubicBezTo>
                  <a:pt x="12171" y="135478"/>
                  <a:pt x="33867" y="185219"/>
                  <a:pt x="31750" y="184161"/>
                </a:cubicBezTo>
                <a:cubicBezTo>
                  <a:pt x="29633" y="183103"/>
                  <a:pt x="0" y="126482"/>
                  <a:pt x="0" y="98436"/>
                </a:cubicBezTo>
                <a:cubicBezTo>
                  <a:pt x="0" y="70390"/>
                  <a:pt x="32808" y="-1047"/>
                  <a:pt x="3492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 2079">
            <a:extLst>
              <a:ext uri="{FF2B5EF4-FFF2-40B4-BE49-F238E27FC236}">
                <a16:creationId xmlns:a16="http://schemas.microsoft.com/office/drawing/2014/main" id="{A95FB606-BB33-DD0B-3937-E7EBF063C115}"/>
              </a:ext>
            </a:extLst>
          </p:cNvPr>
          <p:cNvSpPr/>
          <p:nvPr/>
        </p:nvSpPr>
        <p:spPr>
          <a:xfrm>
            <a:off x="6057591" y="4177861"/>
            <a:ext cx="51937" cy="172089"/>
          </a:xfrm>
          <a:custGeom>
            <a:avLst/>
            <a:gdLst>
              <a:gd name="connsiteX0" fmla="*/ 9834 w 51937"/>
              <a:gd name="connsiteY0" fmla="*/ 439 h 172089"/>
              <a:gd name="connsiteX1" fmla="*/ 28884 w 51937"/>
              <a:gd name="connsiteY1" fmla="*/ 76639 h 172089"/>
              <a:gd name="connsiteX2" fmla="*/ 309 w 51937"/>
              <a:gd name="connsiteY2" fmla="*/ 171889 h 172089"/>
              <a:gd name="connsiteX3" fmla="*/ 51109 w 51937"/>
              <a:gd name="connsiteY3" fmla="*/ 102039 h 172089"/>
              <a:gd name="connsiteX4" fmla="*/ 32059 w 51937"/>
              <a:gd name="connsiteY4" fmla="*/ 111564 h 172089"/>
              <a:gd name="connsiteX5" fmla="*/ 9834 w 51937"/>
              <a:gd name="connsiteY5" fmla="*/ 439 h 17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7" h="172089">
                <a:moveTo>
                  <a:pt x="9834" y="439"/>
                </a:moveTo>
                <a:cubicBezTo>
                  <a:pt x="9305" y="-5382"/>
                  <a:pt x="30472" y="48064"/>
                  <a:pt x="28884" y="76639"/>
                </a:cubicBezTo>
                <a:cubicBezTo>
                  <a:pt x="27297" y="105214"/>
                  <a:pt x="-3395" y="167656"/>
                  <a:pt x="309" y="171889"/>
                </a:cubicBezTo>
                <a:cubicBezTo>
                  <a:pt x="4013" y="176122"/>
                  <a:pt x="45817" y="112093"/>
                  <a:pt x="51109" y="102039"/>
                </a:cubicBezTo>
                <a:cubicBezTo>
                  <a:pt x="56401" y="91985"/>
                  <a:pt x="34705" y="123735"/>
                  <a:pt x="32059" y="111564"/>
                </a:cubicBezTo>
                <a:cubicBezTo>
                  <a:pt x="29413" y="99393"/>
                  <a:pt x="10363" y="6260"/>
                  <a:pt x="9834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 2080">
            <a:extLst>
              <a:ext uri="{FF2B5EF4-FFF2-40B4-BE49-F238E27FC236}">
                <a16:creationId xmlns:a16="http://schemas.microsoft.com/office/drawing/2014/main" id="{DD443F89-8E99-7D5A-E489-97380843B5B9}"/>
              </a:ext>
            </a:extLst>
          </p:cNvPr>
          <p:cNvSpPr/>
          <p:nvPr/>
        </p:nvSpPr>
        <p:spPr>
          <a:xfrm>
            <a:off x="6000660" y="3901972"/>
            <a:ext cx="105199" cy="206778"/>
          </a:xfrm>
          <a:custGeom>
            <a:avLst/>
            <a:gdLst>
              <a:gd name="connsiteX0" fmla="*/ 90 w 105199"/>
              <a:gd name="connsiteY0" fmla="*/ 103 h 206778"/>
              <a:gd name="connsiteX1" fmla="*/ 85815 w 105199"/>
              <a:gd name="connsiteY1" fmla="*/ 127103 h 206778"/>
              <a:gd name="connsiteX2" fmla="*/ 47715 w 105199"/>
              <a:gd name="connsiteY2" fmla="*/ 206478 h 206778"/>
              <a:gd name="connsiteX3" fmla="*/ 104865 w 105199"/>
              <a:gd name="connsiteY3" fmla="*/ 149328 h 206778"/>
              <a:gd name="connsiteX4" fmla="*/ 90 w 105199"/>
              <a:gd name="connsiteY4" fmla="*/ 103 h 20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99" h="206778">
                <a:moveTo>
                  <a:pt x="90" y="103"/>
                </a:moveTo>
                <a:cubicBezTo>
                  <a:pt x="-3085" y="-3601"/>
                  <a:pt x="77878" y="92707"/>
                  <a:pt x="85815" y="127103"/>
                </a:cubicBezTo>
                <a:cubicBezTo>
                  <a:pt x="93752" y="161499"/>
                  <a:pt x="44540" y="202774"/>
                  <a:pt x="47715" y="206478"/>
                </a:cubicBezTo>
                <a:cubicBezTo>
                  <a:pt x="50890" y="210182"/>
                  <a:pt x="110157" y="178961"/>
                  <a:pt x="104865" y="149328"/>
                </a:cubicBezTo>
                <a:cubicBezTo>
                  <a:pt x="99573" y="119695"/>
                  <a:pt x="3265" y="3807"/>
                  <a:pt x="9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 2081">
            <a:extLst>
              <a:ext uri="{FF2B5EF4-FFF2-40B4-BE49-F238E27FC236}">
                <a16:creationId xmlns:a16="http://schemas.microsoft.com/office/drawing/2014/main" id="{752B67B2-EDDA-FD76-FFC5-617C01E6468A}"/>
              </a:ext>
            </a:extLst>
          </p:cNvPr>
          <p:cNvSpPr/>
          <p:nvPr/>
        </p:nvSpPr>
        <p:spPr>
          <a:xfrm>
            <a:off x="5596335" y="3668614"/>
            <a:ext cx="10801" cy="240156"/>
          </a:xfrm>
          <a:custGeom>
            <a:avLst/>
            <a:gdLst>
              <a:gd name="connsiteX0" fmla="*/ 1190 w 10801"/>
              <a:gd name="connsiteY0" fmla="*/ 1686 h 240156"/>
              <a:gd name="connsiteX1" fmla="*/ 1190 w 10801"/>
              <a:gd name="connsiteY1" fmla="*/ 236636 h 240156"/>
              <a:gd name="connsiteX2" fmla="*/ 10715 w 10801"/>
              <a:gd name="connsiteY2" fmla="*/ 135036 h 240156"/>
              <a:gd name="connsiteX3" fmla="*/ 1190 w 10801"/>
              <a:gd name="connsiteY3" fmla="*/ 1686 h 24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1" h="240156">
                <a:moveTo>
                  <a:pt x="1190" y="1686"/>
                </a:moveTo>
                <a:cubicBezTo>
                  <a:pt x="-398" y="18619"/>
                  <a:pt x="-397" y="214411"/>
                  <a:pt x="1190" y="236636"/>
                </a:cubicBezTo>
                <a:cubicBezTo>
                  <a:pt x="2777" y="258861"/>
                  <a:pt x="11773" y="169961"/>
                  <a:pt x="10715" y="135036"/>
                </a:cubicBezTo>
                <a:cubicBezTo>
                  <a:pt x="9657" y="100111"/>
                  <a:pt x="2778" y="-15247"/>
                  <a:pt x="1190" y="1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 2082">
            <a:extLst>
              <a:ext uri="{FF2B5EF4-FFF2-40B4-BE49-F238E27FC236}">
                <a16:creationId xmlns:a16="http://schemas.microsoft.com/office/drawing/2014/main" id="{0B5CD4EA-5C91-5874-7601-8D07F07CE822}"/>
              </a:ext>
            </a:extLst>
          </p:cNvPr>
          <p:cNvSpPr/>
          <p:nvPr/>
        </p:nvSpPr>
        <p:spPr>
          <a:xfrm>
            <a:off x="5995650" y="3629713"/>
            <a:ext cx="85685" cy="176808"/>
          </a:xfrm>
          <a:custGeom>
            <a:avLst/>
            <a:gdLst>
              <a:gd name="connsiteX0" fmla="*/ 1925 w 85685"/>
              <a:gd name="connsiteY0" fmla="*/ 2487 h 176808"/>
              <a:gd name="connsiteX1" fmla="*/ 84475 w 85685"/>
              <a:gd name="connsiteY1" fmla="*/ 173937 h 176808"/>
              <a:gd name="connsiteX2" fmla="*/ 49550 w 85685"/>
              <a:gd name="connsiteY2" fmla="*/ 107262 h 176808"/>
              <a:gd name="connsiteX3" fmla="*/ 27325 w 85685"/>
              <a:gd name="connsiteY3" fmla="*/ 72337 h 176808"/>
              <a:gd name="connsiteX4" fmla="*/ 1925 w 85685"/>
              <a:gd name="connsiteY4" fmla="*/ 2487 h 17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85" h="176808">
                <a:moveTo>
                  <a:pt x="1925" y="2487"/>
                </a:moveTo>
                <a:cubicBezTo>
                  <a:pt x="11450" y="19420"/>
                  <a:pt x="76538" y="156475"/>
                  <a:pt x="84475" y="173937"/>
                </a:cubicBezTo>
                <a:cubicBezTo>
                  <a:pt x="92412" y="191399"/>
                  <a:pt x="59075" y="124195"/>
                  <a:pt x="49550" y="107262"/>
                </a:cubicBezTo>
                <a:cubicBezTo>
                  <a:pt x="40025" y="90329"/>
                  <a:pt x="33675" y="84508"/>
                  <a:pt x="27325" y="72337"/>
                </a:cubicBezTo>
                <a:cubicBezTo>
                  <a:pt x="20975" y="60166"/>
                  <a:pt x="-7600" y="-14446"/>
                  <a:pt x="1925" y="2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 2083">
            <a:extLst>
              <a:ext uri="{FF2B5EF4-FFF2-40B4-BE49-F238E27FC236}">
                <a16:creationId xmlns:a16="http://schemas.microsoft.com/office/drawing/2014/main" id="{6E49BCA7-4D57-1509-F43D-47EC53E7E729}"/>
              </a:ext>
            </a:extLst>
          </p:cNvPr>
          <p:cNvSpPr/>
          <p:nvPr/>
        </p:nvSpPr>
        <p:spPr>
          <a:xfrm>
            <a:off x="5556838" y="3987587"/>
            <a:ext cx="31162" cy="162480"/>
          </a:xfrm>
          <a:custGeom>
            <a:avLst/>
            <a:gdLst>
              <a:gd name="connsiteX0" fmla="*/ 2587 w 31162"/>
              <a:gd name="connsiteY0" fmla="*/ 213 h 162480"/>
              <a:gd name="connsiteX1" fmla="*/ 2587 w 31162"/>
              <a:gd name="connsiteY1" fmla="*/ 82763 h 162480"/>
              <a:gd name="connsiteX2" fmla="*/ 31162 w 31162"/>
              <a:gd name="connsiteY2" fmla="*/ 162138 h 162480"/>
              <a:gd name="connsiteX3" fmla="*/ 2587 w 31162"/>
              <a:gd name="connsiteY3" fmla="*/ 108163 h 162480"/>
              <a:gd name="connsiteX4" fmla="*/ 2587 w 31162"/>
              <a:gd name="connsiteY4" fmla="*/ 213 h 16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62" h="162480">
                <a:moveTo>
                  <a:pt x="2587" y="213"/>
                </a:moveTo>
                <a:cubicBezTo>
                  <a:pt x="2587" y="-4020"/>
                  <a:pt x="-2175" y="55776"/>
                  <a:pt x="2587" y="82763"/>
                </a:cubicBezTo>
                <a:cubicBezTo>
                  <a:pt x="7349" y="109750"/>
                  <a:pt x="31162" y="157905"/>
                  <a:pt x="31162" y="162138"/>
                </a:cubicBezTo>
                <a:cubicBezTo>
                  <a:pt x="31162" y="166371"/>
                  <a:pt x="8408" y="130388"/>
                  <a:pt x="2587" y="108163"/>
                </a:cubicBezTo>
                <a:cubicBezTo>
                  <a:pt x="-3234" y="85938"/>
                  <a:pt x="2587" y="4446"/>
                  <a:pt x="2587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 2084">
            <a:extLst>
              <a:ext uri="{FF2B5EF4-FFF2-40B4-BE49-F238E27FC236}">
                <a16:creationId xmlns:a16="http://schemas.microsoft.com/office/drawing/2014/main" id="{030D8BE6-0EC9-7634-0C22-5219B8F2F01A}"/>
              </a:ext>
            </a:extLst>
          </p:cNvPr>
          <p:cNvSpPr/>
          <p:nvPr/>
        </p:nvSpPr>
        <p:spPr>
          <a:xfrm>
            <a:off x="5703705" y="3952757"/>
            <a:ext cx="33528" cy="124087"/>
          </a:xfrm>
          <a:custGeom>
            <a:avLst/>
            <a:gdLst>
              <a:gd name="connsiteX0" fmla="*/ 1770 w 33528"/>
              <a:gd name="connsiteY0" fmla="*/ 118 h 124087"/>
              <a:gd name="connsiteX1" fmla="*/ 4945 w 33528"/>
              <a:gd name="connsiteY1" fmla="*/ 60443 h 124087"/>
              <a:gd name="connsiteX2" fmla="*/ 33520 w 33528"/>
              <a:gd name="connsiteY2" fmla="*/ 123943 h 124087"/>
              <a:gd name="connsiteX3" fmla="*/ 1770 w 33528"/>
              <a:gd name="connsiteY3" fmla="*/ 76318 h 124087"/>
              <a:gd name="connsiteX4" fmla="*/ 1770 w 33528"/>
              <a:gd name="connsiteY4" fmla="*/ 118 h 12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" h="124087">
                <a:moveTo>
                  <a:pt x="1770" y="118"/>
                </a:moveTo>
                <a:cubicBezTo>
                  <a:pt x="2299" y="-2528"/>
                  <a:pt x="-347" y="39806"/>
                  <a:pt x="4945" y="60443"/>
                </a:cubicBezTo>
                <a:cubicBezTo>
                  <a:pt x="10237" y="81080"/>
                  <a:pt x="34049" y="121297"/>
                  <a:pt x="33520" y="123943"/>
                </a:cubicBezTo>
                <a:cubicBezTo>
                  <a:pt x="32991" y="126589"/>
                  <a:pt x="5474" y="92193"/>
                  <a:pt x="1770" y="76318"/>
                </a:cubicBezTo>
                <a:cubicBezTo>
                  <a:pt x="-1934" y="60443"/>
                  <a:pt x="1241" y="2764"/>
                  <a:pt x="1770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 2085">
            <a:extLst>
              <a:ext uri="{FF2B5EF4-FFF2-40B4-BE49-F238E27FC236}">
                <a16:creationId xmlns:a16="http://schemas.microsoft.com/office/drawing/2014/main" id="{8A96A5B8-362B-A32F-69A1-302ED311594C}"/>
              </a:ext>
            </a:extLst>
          </p:cNvPr>
          <p:cNvSpPr/>
          <p:nvPr/>
        </p:nvSpPr>
        <p:spPr>
          <a:xfrm>
            <a:off x="5832362" y="4533900"/>
            <a:ext cx="200138" cy="54062"/>
          </a:xfrm>
          <a:custGeom>
            <a:avLst/>
            <a:gdLst>
              <a:gd name="connsiteX0" fmla="*/ 113 w 200138"/>
              <a:gd name="connsiteY0" fmla="*/ 44450 h 54062"/>
              <a:gd name="connsiteX1" fmla="*/ 89013 w 200138"/>
              <a:gd name="connsiteY1" fmla="*/ 0 h 54062"/>
              <a:gd name="connsiteX2" fmla="*/ 165213 w 200138"/>
              <a:gd name="connsiteY2" fmla="*/ 44450 h 54062"/>
              <a:gd name="connsiteX3" fmla="*/ 200138 w 200138"/>
              <a:gd name="connsiteY3" fmla="*/ 3175 h 54062"/>
              <a:gd name="connsiteX4" fmla="*/ 165213 w 200138"/>
              <a:gd name="connsiteY4" fmla="*/ 53975 h 54062"/>
              <a:gd name="connsiteX5" fmla="*/ 108063 w 200138"/>
              <a:gd name="connsiteY5" fmla="*/ 15875 h 54062"/>
              <a:gd name="connsiteX6" fmla="*/ 113 w 200138"/>
              <a:gd name="connsiteY6" fmla="*/ 44450 h 5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38" h="54062">
                <a:moveTo>
                  <a:pt x="113" y="44450"/>
                </a:moveTo>
                <a:cubicBezTo>
                  <a:pt x="-3062" y="41804"/>
                  <a:pt x="61496" y="0"/>
                  <a:pt x="89013" y="0"/>
                </a:cubicBezTo>
                <a:cubicBezTo>
                  <a:pt x="116530" y="0"/>
                  <a:pt x="146692" y="43921"/>
                  <a:pt x="165213" y="44450"/>
                </a:cubicBezTo>
                <a:cubicBezTo>
                  <a:pt x="183734" y="44979"/>
                  <a:pt x="200138" y="1588"/>
                  <a:pt x="200138" y="3175"/>
                </a:cubicBezTo>
                <a:cubicBezTo>
                  <a:pt x="200138" y="4762"/>
                  <a:pt x="180559" y="51858"/>
                  <a:pt x="165213" y="53975"/>
                </a:cubicBezTo>
                <a:cubicBezTo>
                  <a:pt x="149867" y="56092"/>
                  <a:pt x="131346" y="19050"/>
                  <a:pt x="108063" y="15875"/>
                </a:cubicBezTo>
                <a:cubicBezTo>
                  <a:pt x="84780" y="12700"/>
                  <a:pt x="3288" y="47096"/>
                  <a:pt x="113" y="44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 2086">
            <a:extLst>
              <a:ext uri="{FF2B5EF4-FFF2-40B4-BE49-F238E27FC236}">
                <a16:creationId xmlns:a16="http://schemas.microsoft.com/office/drawing/2014/main" id="{D9E8F313-CBAC-F65A-1400-9697CFFD86E4}"/>
              </a:ext>
            </a:extLst>
          </p:cNvPr>
          <p:cNvSpPr/>
          <p:nvPr/>
        </p:nvSpPr>
        <p:spPr>
          <a:xfrm>
            <a:off x="6054669" y="4774983"/>
            <a:ext cx="41408" cy="219800"/>
          </a:xfrm>
          <a:custGeom>
            <a:avLst/>
            <a:gdLst>
              <a:gd name="connsiteX0" fmla="*/ 56 w 41408"/>
              <a:gd name="connsiteY0" fmla="*/ 217 h 219800"/>
              <a:gd name="connsiteX1" fmla="*/ 31806 w 41408"/>
              <a:gd name="connsiteY1" fmla="*/ 124042 h 219800"/>
              <a:gd name="connsiteX2" fmla="*/ 6406 w 41408"/>
              <a:gd name="connsiteY2" fmla="*/ 219292 h 219800"/>
              <a:gd name="connsiteX3" fmla="*/ 41331 w 41408"/>
              <a:gd name="connsiteY3" fmla="*/ 155792 h 219800"/>
              <a:gd name="connsiteX4" fmla="*/ 56 w 41408"/>
              <a:gd name="connsiteY4" fmla="*/ 217 h 21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08" h="219800">
                <a:moveTo>
                  <a:pt x="56" y="217"/>
                </a:moveTo>
                <a:cubicBezTo>
                  <a:pt x="-1531" y="-5075"/>
                  <a:pt x="30748" y="87530"/>
                  <a:pt x="31806" y="124042"/>
                </a:cubicBezTo>
                <a:cubicBezTo>
                  <a:pt x="32864" y="160554"/>
                  <a:pt x="4819" y="214000"/>
                  <a:pt x="6406" y="219292"/>
                </a:cubicBezTo>
                <a:cubicBezTo>
                  <a:pt x="7993" y="224584"/>
                  <a:pt x="39214" y="187542"/>
                  <a:pt x="41331" y="155792"/>
                </a:cubicBezTo>
                <a:cubicBezTo>
                  <a:pt x="43448" y="124042"/>
                  <a:pt x="1643" y="5509"/>
                  <a:pt x="56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 2087">
            <a:extLst>
              <a:ext uri="{FF2B5EF4-FFF2-40B4-BE49-F238E27FC236}">
                <a16:creationId xmlns:a16="http://schemas.microsoft.com/office/drawing/2014/main" id="{F385C20D-B021-B16C-43B3-744A18A79DBA}"/>
              </a:ext>
            </a:extLst>
          </p:cNvPr>
          <p:cNvSpPr/>
          <p:nvPr/>
        </p:nvSpPr>
        <p:spPr>
          <a:xfrm>
            <a:off x="5874113" y="4727569"/>
            <a:ext cx="63183" cy="244505"/>
          </a:xfrm>
          <a:custGeom>
            <a:avLst/>
            <a:gdLst>
              <a:gd name="connsiteX0" fmla="*/ 2812 w 63183"/>
              <a:gd name="connsiteY0" fmla="*/ 6 h 244505"/>
              <a:gd name="connsiteX1" fmla="*/ 5987 w 63183"/>
              <a:gd name="connsiteY1" fmla="*/ 171456 h 244505"/>
              <a:gd name="connsiteX2" fmla="*/ 63137 w 63183"/>
              <a:gd name="connsiteY2" fmla="*/ 244481 h 244505"/>
              <a:gd name="connsiteX3" fmla="*/ 15512 w 63183"/>
              <a:gd name="connsiteY3" fmla="*/ 165106 h 244505"/>
              <a:gd name="connsiteX4" fmla="*/ 2812 w 63183"/>
              <a:gd name="connsiteY4" fmla="*/ 6 h 24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3" h="244505">
                <a:moveTo>
                  <a:pt x="2812" y="6"/>
                </a:moveTo>
                <a:cubicBezTo>
                  <a:pt x="1224" y="1064"/>
                  <a:pt x="-4067" y="130710"/>
                  <a:pt x="5987" y="171456"/>
                </a:cubicBezTo>
                <a:cubicBezTo>
                  <a:pt x="16041" y="212202"/>
                  <a:pt x="61549" y="245539"/>
                  <a:pt x="63137" y="244481"/>
                </a:cubicBezTo>
                <a:cubicBezTo>
                  <a:pt x="64725" y="243423"/>
                  <a:pt x="25037" y="200560"/>
                  <a:pt x="15512" y="165106"/>
                </a:cubicBezTo>
                <a:cubicBezTo>
                  <a:pt x="5987" y="129652"/>
                  <a:pt x="4400" y="-1052"/>
                  <a:pt x="281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 2088">
            <a:extLst>
              <a:ext uri="{FF2B5EF4-FFF2-40B4-BE49-F238E27FC236}">
                <a16:creationId xmlns:a16="http://schemas.microsoft.com/office/drawing/2014/main" id="{E19C2521-09E8-F4B6-81F5-D7C637622A7F}"/>
              </a:ext>
            </a:extLst>
          </p:cNvPr>
          <p:cNvSpPr/>
          <p:nvPr/>
        </p:nvSpPr>
        <p:spPr>
          <a:xfrm>
            <a:off x="5118089" y="5250065"/>
            <a:ext cx="416893" cy="495661"/>
          </a:xfrm>
          <a:custGeom>
            <a:avLst/>
            <a:gdLst>
              <a:gd name="connsiteX0" fmla="*/ 3186 w 416893"/>
              <a:gd name="connsiteY0" fmla="*/ 493510 h 495661"/>
              <a:gd name="connsiteX1" fmla="*/ 314336 w 416893"/>
              <a:gd name="connsiteY1" fmla="*/ 112510 h 495661"/>
              <a:gd name="connsiteX2" fmla="*/ 311161 w 416893"/>
              <a:gd name="connsiteY2" fmla="*/ 137910 h 495661"/>
              <a:gd name="connsiteX3" fmla="*/ 415936 w 416893"/>
              <a:gd name="connsiteY3" fmla="*/ 1385 h 495661"/>
              <a:gd name="connsiteX4" fmla="*/ 358786 w 416893"/>
              <a:gd name="connsiteY4" fmla="*/ 71235 h 495661"/>
              <a:gd name="connsiteX5" fmla="*/ 285761 w 416893"/>
              <a:gd name="connsiteY5" fmla="*/ 134735 h 495661"/>
              <a:gd name="connsiteX6" fmla="*/ 222261 w 416893"/>
              <a:gd name="connsiteY6" fmla="*/ 195060 h 495661"/>
              <a:gd name="connsiteX7" fmla="*/ 155586 w 416893"/>
              <a:gd name="connsiteY7" fmla="*/ 264910 h 495661"/>
              <a:gd name="connsiteX8" fmla="*/ 3186 w 416893"/>
              <a:gd name="connsiteY8" fmla="*/ 493510 h 49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93" h="495661">
                <a:moveTo>
                  <a:pt x="3186" y="493510"/>
                </a:moveTo>
                <a:cubicBezTo>
                  <a:pt x="29644" y="468110"/>
                  <a:pt x="263007" y="171777"/>
                  <a:pt x="314336" y="112510"/>
                </a:cubicBezTo>
                <a:cubicBezTo>
                  <a:pt x="365665" y="53243"/>
                  <a:pt x="294228" y="156431"/>
                  <a:pt x="311161" y="137910"/>
                </a:cubicBezTo>
                <a:cubicBezTo>
                  <a:pt x="328094" y="119389"/>
                  <a:pt x="407999" y="12497"/>
                  <a:pt x="415936" y="1385"/>
                </a:cubicBezTo>
                <a:cubicBezTo>
                  <a:pt x="423874" y="-9728"/>
                  <a:pt x="380482" y="49010"/>
                  <a:pt x="358786" y="71235"/>
                </a:cubicBezTo>
                <a:cubicBezTo>
                  <a:pt x="337090" y="93460"/>
                  <a:pt x="308515" y="114098"/>
                  <a:pt x="285761" y="134735"/>
                </a:cubicBezTo>
                <a:cubicBezTo>
                  <a:pt x="263007" y="155372"/>
                  <a:pt x="243957" y="173364"/>
                  <a:pt x="222261" y="195060"/>
                </a:cubicBezTo>
                <a:cubicBezTo>
                  <a:pt x="200565" y="216756"/>
                  <a:pt x="188394" y="217814"/>
                  <a:pt x="155586" y="264910"/>
                </a:cubicBezTo>
                <a:cubicBezTo>
                  <a:pt x="122778" y="312006"/>
                  <a:pt x="-23272" y="518910"/>
                  <a:pt x="3186" y="493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 2089">
            <a:extLst>
              <a:ext uri="{FF2B5EF4-FFF2-40B4-BE49-F238E27FC236}">
                <a16:creationId xmlns:a16="http://schemas.microsoft.com/office/drawing/2014/main" id="{2FEDA5BC-A9F9-1FCA-A970-DE27EC5CDB66}"/>
              </a:ext>
            </a:extLst>
          </p:cNvPr>
          <p:cNvSpPr/>
          <p:nvPr/>
        </p:nvSpPr>
        <p:spPr>
          <a:xfrm>
            <a:off x="5555195" y="5038473"/>
            <a:ext cx="477305" cy="188175"/>
          </a:xfrm>
          <a:custGeom>
            <a:avLst/>
            <a:gdLst>
              <a:gd name="connsiteX0" fmla="*/ 477305 w 477305"/>
              <a:gd name="connsiteY0" fmla="*/ 79627 h 188175"/>
              <a:gd name="connsiteX1" fmla="*/ 321730 w 477305"/>
              <a:gd name="connsiteY1" fmla="*/ 252 h 188175"/>
              <a:gd name="connsiteX2" fmla="*/ 156630 w 477305"/>
              <a:gd name="connsiteY2" fmla="*/ 54227 h 188175"/>
              <a:gd name="connsiteX3" fmla="*/ 194730 w 477305"/>
              <a:gd name="connsiteY3" fmla="*/ 47877 h 188175"/>
              <a:gd name="connsiteX4" fmla="*/ 64555 w 477305"/>
              <a:gd name="connsiteY4" fmla="*/ 143127 h 188175"/>
              <a:gd name="connsiteX5" fmla="*/ 96305 w 477305"/>
              <a:gd name="connsiteY5" fmla="*/ 114552 h 188175"/>
              <a:gd name="connsiteX6" fmla="*/ 1055 w 477305"/>
              <a:gd name="connsiteY6" fmla="*/ 187577 h 188175"/>
              <a:gd name="connsiteX7" fmla="*/ 169330 w 477305"/>
              <a:gd name="connsiteY7" fmla="*/ 66927 h 188175"/>
              <a:gd name="connsiteX8" fmla="*/ 261405 w 477305"/>
              <a:gd name="connsiteY8" fmla="*/ 22477 h 188175"/>
              <a:gd name="connsiteX9" fmla="*/ 321730 w 477305"/>
              <a:gd name="connsiteY9" fmla="*/ 25652 h 188175"/>
              <a:gd name="connsiteX10" fmla="*/ 477305 w 477305"/>
              <a:gd name="connsiteY10" fmla="*/ 79627 h 18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7305" h="188175">
                <a:moveTo>
                  <a:pt x="477305" y="79627"/>
                </a:moveTo>
                <a:cubicBezTo>
                  <a:pt x="477305" y="75394"/>
                  <a:pt x="375176" y="4485"/>
                  <a:pt x="321730" y="252"/>
                </a:cubicBezTo>
                <a:cubicBezTo>
                  <a:pt x="268284" y="-3981"/>
                  <a:pt x="177797" y="46289"/>
                  <a:pt x="156630" y="54227"/>
                </a:cubicBezTo>
                <a:cubicBezTo>
                  <a:pt x="135463" y="62164"/>
                  <a:pt x="210076" y="33060"/>
                  <a:pt x="194730" y="47877"/>
                </a:cubicBezTo>
                <a:cubicBezTo>
                  <a:pt x="179384" y="62694"/>
                  <a:pt x="80959" y="132015"/>
                  <a:pt x="64555" y="143127"/>
                </a:cubicBezTo>
                <a:cubicBezTo>
                  <a:pt x="48151" y="154239"/>
                  <a:pt x="106888" y="107144"/>
                  <a:pt x="96305" y="114552"/>
                </a:cubicBezTo>
                <a:cubicBezTo>
                  <a:pt x="85722" y="121960"/>
                  <a:pt x="-11116" y="195514"/>
                  <a:pt x="1055" y="187577"/>
                </a:cubicBezTo>
                <a:cubicBezTo>
                  <a:pt x="13226" y="179640"/>
                  <a:pt x="125938" y="94444"/>
                  <a:pt x="169330" y="66927"/>
                </a:cubicBezTo>
                <a:cubicBezTo>
                  <a:pt x="212722" y="39410"/>
                  <a:pt x="236005" y="29356"/>
                  <a:pt x="261405" y="22477"/>
                </a:cubicBezTo>
                <a:cubicBezTo>
                  <a:pt x="286805" y="15598"/>
                  <a:pt x="290509" y="18244"/>
                  <a:pt x="321730" y="25652"/>
                </a:cubicBezTo>
                <a:cubicBezTo>
                  <a:pt x="352951" y="33060"/>
                  <a:pt x="477305" y="83860"/>
                  <a:pt x="477305" y="79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 2090">
            <a:extLst>
              <a:ext uri="{FF2B5EF4-FFF2-40B4-BE49-F238E27FC236}">
                <a16:creationId xmlns:a16="http://schemas.microsoft.com/office/drawing/2014/main" id="{084F6B44-699C-877C-C932-2F9A8BEF7162}"/>
              </a:ext>
            </a:extLst>
          </p:cNvPr>
          <p:cNvSpPr/>
          <p:nvPr/>
        </p:nvSpPr>
        <p:spPr>
          <a:xfrm>
            <a:off x="6041891" y="5026205"/>
            <a:ext cx="339861" cy="82387"/>
          </a:xfrm>
          <a:custGeom>
            <a:avLst/>
            <a:gdLst>
              <a:gd name="connsiteX0" fmla="*/ 134 w 339861"/>
              <a:gd name="connsiteY0" fmla="*/ 82370 h 82387"/>
              <a:gd name="connsiteX1" fmla="*/ 152534 w 339861"/>
              <a:gd name="connsiteY1" fmla="*/ 25220 h 82387"/>
              <a:gd name="connsiteX2" fmla="*/ 225559 w 339861"/>
              <a:gd name="connsiteY2" fmla="*/ 15695 h 82387"/>
              <a:gd name="connsiteX3" fmla="*/ 339859 w 339861"/>
              <a:gd name="connsiteY3" fmla="*/ 63320 h 82387"/>
              <a:gd name="connsiteX4" fmla="*/ 228734 w 339861"/>
              <a:gd name="connsiteY4" fmla="*/ 6170 h 82387"/>
              <a:gd name="connsiteX5" fmla="*/ 196984 w 339861"/>
              <a:gd name="connsiteY5" fmla="*/ 2995 h 82387"/>
              <a:gd name="connsiteX6" fmla="*/ 127134 w 339861"/>
              <a:gd name="connsiteY6" fmla="*/ 18870 h 82387"/>
              <a:gd name="connsiteX7" fmla="*/ 134 w 339861"/>
              <a:gd name="connsiteY7" fmla="*/ 82370 h 8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861" h="82387">
                <a:moveTo>
                  <a:pt x="134" y="82370"/>
                </a:moveTo>
                <a:cubicBezTo>
                  <a:pt x="4367" y="83428"/>
                  <a:pt x="114963" y="36332"/>
                  <a:pt x="152534" y="25220"/>
                </a:cubicBezTo>
                <a:cubicBezTo>
                  <a:pt x="190105" y="14107"/>
                  <a:pt x="194338" y="9345"/>
                  <a:pt x="225559" y="15695"/>
                </a:cubicBezTo>
                <a:cubicBezTo>
                  <a:pt x="256780" y="22045"/>
                  <a:pt x="339330" y="64907"/>
                  <a:pt x="339859" y="63320"/>
                </a:cubicBezTo>
                <a:cubicBezTo>
                  <a:pt x="340388" y="61733"/>
                  <a:pt x="252546" y="16224"/>
                  <a:pt x="228734" y="6170"/>
                </a:cubicBezTo>
                <a:cubicBezTo>
                  <a:pt x="204922" y="-3884"/>
                  <a:pt x="213917" y="878"/>
                  <a:pt x="196984" y="2995"/>
                </a:cubicBezTo>
                <a:cubicBezTo>
                  <a:pt x="180051" y="5112"/>
                  <a:pt x="161530" y="5641"/>
                  <a:pt x="127134" y="18870"/>
                </a:cubicBezTo>
                <a:cubicBezTo>
                  <a:pt x="92738" y="32099"/>
                  <a:pt x="-4099" y="81312"/>
                  <a:pt x="134" y="82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 2091">
            <a:extLst>
              <a:ext uri="{FF2B5EF4-FFF2-40B4-BE49-F238E27FC236}">
                <a16:creationId xmlns:a16="http://schemas.microsoft.com/office/drawing/2014/main" id="{A55423E0-F192-986B-F89B-03319659EEDC}"/>
              </a:ext>
            </a:extLst>
          </p:cNvPr>
          <p:cNvSpPr/>
          <p:nvPr/>
        </p:nvSpPr>
        <p:spPr>
          <a:xfrm>
            <a:off x="6454167" y="5155865"/>
            <a:ext cx="289894" cy="444987"/>
          </a:xfrm>
          <a:custGeom>
            <a:avLst/>
            <a:gdLst>
              <a:gd name="connsiteX0" fmla="*/ 608 w 289894"/>
              <a:gd name="connsiteY0" fmla="*/ 335 h 444987"/>
              <a:gd name="connsiteX1" fmla="*/ 133958 w 289894"/>
              <a:gd name="connsiteY1" fmla="*/ 146385 h 444987"/>
              <a:gd name="connsiteX2" fmla="*/ 241908 w 289894"/>
              <a:gd name="connsiteY2" fmla="*/ 314660 h 444987"/>
              <a:gd name="connsiteX3" fmla="*/ 289533 w 289894"/>
              <a:gd name="connsiteY3" fmla="*/ 444835 h 444987"/>
              <a:gd name="connsiteX4" fmla="*/ 219683 w 289894"/>
              <a:gd name="connsiteY4" fmla="*/ 289260 h 444987"/>
              <a:gd name="connsiteX5" fmla="*/ 226033 w 289894"/>
              <a:gd name="connsiteY5" fmla="*/ 308310 h 444987"/>
              <a:gd name="connsiteX6" fmla="*/ 156183 w 289894"/>
              <a:gd name="connsiteY6" fmla="*/ 187660 h 444987"/>
              <a:gd name="connsiteX7" fmla="*/ 168883 w 289894"/>
              <a:gd name="connsiteY7" fmla="*/ 203535 h 444987"/>
              <a:gd name="connsiteX8" fmla="*/ 79983 w 289894"/>
              <a:gd name="connsiteY8" fmla="*/ 89235 h 444987"/>
              <a:gd name="connsiteX9" fmla="*/ 83158 w 289894"/>
              <a:gd name="connsiteY9" fmla="*/ 105110 h 444987"/>
              <a:gd name="connsiteX10" fmla="*/ 608 w 289894"/>
              <a:gd name="connsiteY10" fmla="*/ 335 h 44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894" h="444987">
                <a:moveTo>
                  <a:pt x="608" y="335"/>
                </a:moveTo>
                <a:cubicBezTo>
                  <a:pt x="9075" y="7214"/>
                  <a:pt x="93741" y="93998"/>
                  <a:pt x="133958" y="146385"/>
                </a:cubicBezTo>
                <a:cubicBezTo>
                  <a:pt x="174175" y="198773"/>
                  <a:pt x="215979" y="264918"/>
                  <a:pt x="241908" y="314660"/>
                </a:cubicBezTo>
                <a:cubicBezTo>
                  <a:pt x="267837" y="364402"/>
                  <a:pt x="293237" y="449068"/>
                  <a:pt x="289533" y="444835"/>
                </a:cubicBezTo>
                <a:cubicBezTo>
                  <a:pt x="285829" y="440602"/>
                  <a:pt x="230266" y="312014"/>
                  <a:pt x="219683" y="289260"/>
                </a:cubicBezTo>
                <a:cubicBezTo>
                  <a:pt x="209100" y="266506"/>
                  <a:pt x="236616" y="325243"/>
                  <a:pt x="226033" y="308310"/>
                </a:cubicBezTo>
                <a:cubicBezTo>
                  <a:pt x="215450" y="291377"/>
                  <a:pt x="156183" y="187660"/>
                  <a:pt x="156183" y="187660"/>
                </a:cubicBezTo>
                <a:cubicBezTo>
                  <a:pt x="146658" y="170198"/>
                  <a:pt x="168883" y="203535"/>
                  <a:pt x="168883" y="203535"/>
                </a:cubicBezTo>
                <a:lnTo>
                  <a:pt x="79983" y="89235"/>
                </a:lnTo>
                <a:cubicBezTo>
                  <a:pt x="65695" y="72831"/>
                  <a:pt x="91625" y="115693"/>
                  <a:pt x="83158" y="105110"/>
                </a:cubicBezTo>
                <a:cubicBezTo>
                  <a:pt x="74691" y="94527"/>
                  <a:pt x="-7859" y="-6544"/>
                  <a:pt x="608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 2092">
            <a:extLst>
              <a:ext uri="{FF2B5EF4-FFF2-40B4-BE49-F238E27FC236}">
                <a16:creationId xmlns:a16="http://schemas.microsoft.com/office/drawing/2014/main" id="{B98D291D-3BE0-5912-F895-8013C9F13137}"/>
              </a:ext>
            </a:extLst>
          </p:cNvPr>
          <p:cNvSpPr/>
          <p:nvPr/>
        </p:nvSpPr>
        <p:spPr>
          <a:xfrm>
            <a:off x="5196821" y="5495249"/>
            <a:ext cx="315352" cy="334063"/>
          </a:xfrm>
          <a:custGeom>
            <a:avLst/>
            <a:gdLst>
              <a:gd name="connsiteX0" fmla="*/ 314979 w 315352"/>
              <a:gd name="connsiteY0" fmla="*/ 676 h 334063"/>
              <a:gd name="connsiteX1" fmla="*/ 156229 w 315352"/>
              <a:gd name="connsiteY1" fmla="*/ 127676 h 334063"/>
              <a:gd name="connsiteX2" fmla="*/ 191154 w 315352"/>
              <a:gd name="connsiteY2" fmla="*/ 86401 h 334063"/>
              <a:gd name="connsiteX3" fmla="*/ 64154 w 315352"/>
              <a:gd name="connsiteY3" fmla="*/ 207051 h 334063"/>
              <a:gd name="connsiteX4" fmla="*/ 7004 w 315352"/>
              <a:gd name="connsiteY4" fmla="*/ 261026 h 334063"/>
              <a:gd name="connsiteX5" fmla="*/ 48279 w 315352"/>
              <a:gd name="connsiteY5" fmla="*/ 334051 h 334063"/>
              <a:gd name="connsiteX6" fmla="*/ 654 w 315352"/>
              <a:gd name="connsiteY6" fmla="*/ 267376 h 334063"/>
              <a:gd name="connsiteX7" fmla="*/ 19704 w 315352"/>
              <a:gd name="connsiteY7" fmla="*/ 315001 h 334063"/>
              <a:gd name="connsiteX8" fmla="*/ 7004 w 315352"/>
              <a:gd name="connsiteY8" fmla="*/ 261026 h 334063"/>
              <a:gd name="connsiteX9" fmla="*/ 114954 w 315352"/>
              <a:gd name="connsiteY9" fmla="*/ 153076 h 334063"/>
              <a:gd name="connsiteX10" fmla="*/ 86379 w 315352"/>
              <a:gd name="connsiteY10" fmla="*/ 168951 h 334063"/>
              <a:gd name="connsiteX11" fmla="*/ 197504 w 315352"/>
              <a:gd name="connsiteY11" fmla="*/ 80051 h 334063"/>
              <a:gd name="connsiteX12" fmla="*/ 314979 w 315352"/>
              <a:gd name="connsiteY12" fmla="*/ 676 h 33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352" h="334063">
                <a:moveTo>
                  <a:pt x="314979" y="676"/>
                </a:moveTo>
                <a:cubicBezTo>
                  <a:pt x="308100" y="8614"/>
                  <a:pt x="176866" y="113389"/>
                  <a:pt x="156229" y="127676"/>
                </a:cubicBezTo>
                <a:cubicBezTo>
                  <a:pt x="135592" y="141963"/>
                  <a:pt x="206500" y="73172"/>
                  <a:pt x="191154" y="86401"/>
                </a:cubicBezTo>
                <a:cubicBezTo>
                  <a:pt x="175808" y="99630"/>
                  <a:pt x="64154" y="207051"/>
                  <a:pt x="64154" y="207051"/>
                </a:cubicBezTo>
                <a:cubicBezTo>
                  <a:pt x="33462" y="236155"/>
                  <a:pt x="9650" y="239859"/>
                  <a:pt x="7004" y="261026"/>
                </a:cubicBezTo>
                <a:cubicBezTo>
                  <a:pt x="4358" y="282193"/>
                  <a:pt x="49337" y="332993"/>
                  <a:pt x="48279" y="334051"/>
                </a:cubicBezTo>
                <a:cubicBezTo>
                  <a:pt x="47221" y="335109"/>
                  <a:pt x="5416" y="270551"/>
                  <a:pt x="654" y="267376"/>
                </a:cubicBezTo>
                <a:cubicBezTo>
                  <a:pt x="-4108" y="264201"/>
                  <a:pt x="18646" y="316059"/>
                  <a:pt x="19704" y="315001"/>
                </a:cubicBezTo>
                <a:cubicBezTo>
                  <a:pt x="20762" y="313943"/>
                  <a:pt x="-8871" y="288014"/>
                  <a:pt x="7004" y="261026"/>
                </a:cubicBezTo>
                <a:cubicBezTo>
                  <a:pt x="22879" y="234039"/>
                  <a:pt x="101725" y="168422"/>
                  <a:pt x="114954" y="153076"/>
                </a:cubicBezTo>
                <a:cubicBezTo>
                  <a:pt x="128183" y="137730"/>
                  <a:pt x="72621" y="181122"/>
                  <a:pt x="86379" y="168951"/>
                </a:cubicBezTo>
                <a:cubicBezTo>
                  <a:pt x="100137" y="156780"/>
                  <a:pt x="163108" y="103334"/>
                  <a:pt x="197504" y="80051"/>
                </a:cubicBezTo>
                <a:cubicBezTo>
                  <a:pt x="231900" y="56768"/>
                  <a:pt x="321858" y="-7262"/>
                  <a:pt x="314979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 2093">
            <a:extLst>
              <a:ext uri="{FF2B5EF4-FFF2-40B4-BE49-F238E27FC236}">
                <a16:creationId xmlns:a16="http://schemas.microsoft.com/office/drawing/2014/main" id="{B2DC6E79-2189-3129-EEDC-CB178710C380}"/>
              </a:ext>
            </a:extLst>
          </p:cNvPr>
          <p:cNvSpPr/>
          <p:nvPr/>
        </p:nvSpPr>
        <p:spPr>
          <a:xfrm>
            <a:off x="5520612" y="5301988"/>
            <a:ext cx="440548" cy="194280"/>
          </a:xfrm>
          <a:custGeom>
            <a:avLst/>
            <a:gdLst>
              <a:gd name="connsiteX0" fmla="*/ 435688 w 440548"/>
              <a:gd name="connsiteY0" fmla="*/ 6612 h 194280"/>
              <a:gd name="connsiteX1" fmla="*/ 134063 w 440548"/>
              <a:gd name="connsiteY1" fmla="*/ 114562 h 194280"/>
              <a:gd name="connsiteX2" fmla="*/ 213438 w 440548"/>
              <a:gd name="connsiteY2" fmla="*/ 73287 h 194280"/>
              <a:gd name="connsiteX3" fmla="*/ 713 w 440548"/>
              <a:gd name="connsiteY3" fmla="*/ 193937 h 194280"/>
              <a:gd name="connsiteX4" fmla="*/ 299163 w 440548"/>
              <a:gd name="connsiteY4" fmla="*/ 28837 h 194280"/>
              <a:gd name="connsiteX5" fmla="*/ 435688 w 440548"/>
              <a:gd name="connsiteY5" fmla="*/ 6612 h 19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548" h="194280">
                <a:moveTo>
                  <a:pt x="435688" y="6612"/>
                </a:moveTo>
                <a:cubicBezTo>
                  <a:pt x="408171" y="20900"/>
                  <a:pt x="171105" y="103450"/>
                  <a:pt x="134063" y="114562"/>
                </a:cubicBezTo>
                <a:cubicBezTo>
                  <a:pt x="97021" y="125674"/>
                  <a:pt x="235663" y="60058"/>
                  <a:pt x="213438" y="73287"/>
                </a:cubicBezTo>
                <a:cubicBezTo>
                  <a:pt x="191213" y="86516"/>
                  <a:pt x="-13574" y="201345"/>
                  <a:pt x="713" y="193937"/>
                </a:cubicBezTo>
                <a:cubicBezTo>
                  <a:pt x="15000" y="186529"/>
                  <a:pt x="230371" y="55825"/>
                  <a:pt x="299163" y="28837"/>
                </a:cubicBezTo>
                <a:cubicBezTo>
                  <a:pt x="367955" y="1849"/>
                  <a:pt x="463205" y="-7676"/>
                  <a:pt x="435688" y="6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 2094">
            <a:extLst>
              <a:ext uri="{FF2B5EF4-FFF2-40B4-BE49-F238E27FC236}">
                <a16:creationId xmlns:a16="http://schemas.microsoft.com/office/drawing/2014/main" id="{7951EFFE-97F4-3E0E-D448-A2BC880A206A}"/>
              </a:ext>
            </a:extLst>
          </p:cNvPr>
          <p:cNvSpPr/>
          <p:nvPr/>
        </p:nvSpPr>
        <p:spPr>
          <a:xfrm>
            <a:off x="5994228" y="5278047"/>
            <a:ext cx="572943" cy="313332"/>
          </a:xfrm>
          <a:custGeom>
            <a:avLst/>
            <a:gdLst>
              <a:gd name="connsiteX0" fmla="*/ 172 w 572943"/>
              <a:gd name="connsiteY0" fmla="*/ 68653 h 313332"/>
              <a:gd name="connsiteX1" fmla="*/ 193847 w 572943"/>
              <a:gd name="connsiteY1" fmla="*/ 21028 h 313332"/>
              <a:gd name="connsiteX2" fmla="*/ 336722 w 572943"/>
              <a:gd name="connsiteY2" fmla="*/ 94053 h 313332"/>
              <a:gd name="connsiteX3" fmla="*/ 336722 w 572943"/>
              <a:gd name="connsiteY3" fmla="*/ 68653 h 313332"/>
              <a:gd name="connsiteX4" fmla="*/ 536747 w 572943"/>
              <a:gd name="connsiteY4" fmla="*/ 233753 h 313332"/>
              <a:gd name="connsiteX5" fmla="*/ 552622 w 572943"/>
              <a:gd name="connsiteY5" fmla="*/ 255978 h 313332"/>
              <a:gd name="connsiteX6" fmla="*/ 565322 w 572943"/>
              <a:gd name="connsiteY6" fmla="*/ 313128 h 313332"/>
              <a:gd name="connsiteX7" fmla="*/ 558972 w 572943"/>
              <a:gd name="connsiteY7" fmla="*/ 233753 h 313332"/>
              <a:gd name="connsiteX8" fmla="*/ 406572 w 572943"/>
              <a:gd name="connsiteY8" fmla="*/ 103578 h 313332"/>
              <a:gd name="connsiteX9" fmla="*/ 470072 w 572943"/>
              <a:gd name="connsiteY9" fmla="*/ 163903 h 313332"/>
              <a:gd name="connsiteX10" fmla="*/ 228772 w 572943"/>
              <a:gd name="connsiteY10" fmla="*/ 1978 h 313332"/>
              <a:gd name="connsiteX11" fmla="*/ 172 w 572943"/>
              <a:gd name="connsiteY11" fmla="*/ 68653 h 31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2943" h="313332">
                <a:moveTo>
                  <a:pt x="172" y="68653"/>
                </a:moveTo>
                <a:cubicBezTo>
                  <a:pt x="-5649" y="71828"/>
                  <a:pt x="137755" y="16795"/>
                  <a:pt x="193847" y="21028"/>
                </a:cubicBezTo>
                <a:cubicBezTo>
                  <a:pt x="249939" y="25261"/>
                  <a:pt x="312910" y="86116"/>
                  <a:pt x="336722" y="94053"/>
                </a:cubicBezTo>
                <a:cubicBezTo>
                  <a:pt x="360535" y="101991"/>
                  <a:pt x="303385" y="45370"/>
                  <a:pt x="336722" y="68653"/>
                </a:cubicBezTo>
                <a:cubicBezTo>
                  <a:pt x="370059" y="91936"/>
                  <a:pt x="536747" y="233753"/>
                  <a:pt x="536747" y="233753"/>
                </a:cubicBezTo>
                <a:cubicBezTo>
                  <a:pt x="572730" y="264974"/>
                  <a:pt x="547860" y="242749"/>
                  <a:pt x="552622" y="255978"/>
                </a:cubicBezTo>
                <a:cubicBezTo>
                  <a:pt x="557384" y="269207"/>
                  <a:pt x="564264" y="316832"/>
                  <a:pt x="565322" y="313128"/>
                </a:cubicBezTo>
                <a:cubicBezTo>
                  <a:pt x="566380" y="309424"/>
                  <a:pt x="585430" y="268678"/>
                  <a:pt x="558972" y="233753"/>
                </a:cubicBezTo>
                <a:cubicBezTo>
                  <a:pt x="532514" y="198828"/>
                  <a:pt x="421388" y="115220"/>
                  <a:pt x="406572" y="103578"/>
                </a:cubicBezTo>
                <a:cubicBezTo>
                  <a:pt x="391756" y="91936"/>
                  <a:pt x="499705" y="180836"/>
                  <a:pt x="470072" y="163903"/>
                </a:cubicBezTo>
                <a:cubicBezTo>
                  <a:pt x="440439" y="146970"/>
                  <a:pt x="310264" y="17324"/>
                  <a:pt x="228772" y="1978"/>
                </a:cubicBezTo>
                <a:cubicBezTo>
                  <a:pt x="147280" y="-13368"/>
                  <a:pt x="5993" y="65478"/>
                  <a:pt x="172" y="68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 2095">
            <a:extLst>
              <a:ext uri="{FF2B5EF4-FFF2-40B4-BE49-F238E27FC236}">
                <a16:creationId xmlns:a16="http://schemas.microsoft.com/office/drawing/2014/main" id="{8D16B526-4BA1-F9DF-EDA1-E611ADE0144F}"/>
              </a:ext>
            </a:extLst>
          </p:cNvPr>
          <p:cNvSpPr/>
          <p:nvPr/>
        </p:nvSpPr>
        <p:spPr>
          <a:xfrm>
            <a:off x="6572136" y="5616511"/>
            <a:ext cx="133590" cy="66742"/>
          </a:xfrm>
          <a:custGeom>
            <a:avLst/>
            <a:gdLst>
              <a:gd name="connsiteX0" fmla="*/ 114 w 133590"/>
              <a:gd name="connsiteY0" fmla="*/ 3239 h 66742"/>
              <a:gd name="connsiteX1" fmla="*/ 63614 w 133590"/>
              <a:gd name="connsiteY1" fmla="*/ 66739 h 66742"/>
              <a:gd name="connsiteX2" fmla="*/ 133464 w 133590"/>
              <a:gd name="connsiteY2" fmla="*/ 64 h 66742"/>
              <a:gd name="connsiteX3" fmla="*/ 79489 w 133590"/>
              <a:gd name="connsiteY3" fmla="*/ 54039 h 66742"/>
              <a:gd name="connsiteX4" fmla="*/ 114 w 133590"/>
              <a:gd name="connsiteY4" fmla="*/ 3239 h 6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90" h="66742">
                <a:moveTo>
                  <a:pt x="114" y="3239"/>
                </a:moveTo>
                <a:cubicBezTo>
                  <a:pt x="-2532" y="5356"/>
                  <a:pt x="41389" y="67268"/>
                  <a:pt x="63614" y="66739"/>
                </a:cubicBezTo>
                <a:cubicBezTo>
                  <a:pt x="85839" y="66210"/>
                  <a:pt x="130818" y="2181"/>
                  <a:pt x="133464" y="64"/>
                </a:cubicBezTo>
                <a:cubicBezTo>
                  <a:pt x="136110" y="-2053"/>
                  <a:pt x="96422" y="48218"/>
                  <a:pt x="79489" y="54039"/>
                </a:cubicBezTo>
                <a:cubicBezTo>
                  <a:pt x="62556" y="59860"/>
                  <a:pt x="2760" y="1122"/>
                  <a:pt x="114" y="3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 2096">
            <a:extLst>
              <a:ext uri="{FF2B5EF4-FFF2-40B4-BE49-F238E27FC236}">
                <a16:creationId xmlns:a16="http://schemas.microsoft.com/office/drawing/2014/main" id="{02ACBFE5-0E7F-DC9A-74B2-416384A3C2D2}"/>
              </a:ext>
            </a:extLst>
          </p:cNvPr>
          <p:cNvSpPr/>
          <p:nvPr/>
        </p:nvSpPr>
        <p:spPr>
          <a:xfrm>
            <a:off x="6660242" y="5591171"/>
            <a:ext cx="102317" cy="152534"/>
          </a:xfrm>
          <a:custGeom>
            <a:avLst/>
            <a:gdLst>
              <a:gd name="connsiteX0" fmla="*/ 77108 w 102317"/>
              <a:gd name="connsiteY0" fmla="*/ 4 h 152534"/>
              <a:gd name="connsiteX1" fmla="*/ 99333 w 102317"/>
              <a:gd name="connsiteY1" fmla="*/ 73029 h 152534"/>
              <a:gd name="connsiteX2" fmla="*/ 908 w 102317"/>
              <a:gd name="connsiteY2" fmla="*/ 152404 h 152534"/>
              <a:gd name="connsiteX3" fmla="*/ 48533 w 102317"/>
              <a:gd name="connsiteY3" fmla="*/ 92079 h 152534"/>
              <a:gd name="connsiteX4" fmla="*/ 16783 w 102317"/>
              <a:gd name="connsiteY4" fmla="*/ 104779 h 152534"/>
              <a:gd name="connsiteX5" fmla="*/ 80283 w 102317"/>
              <a:gd name="connsiteY5" fmla="*/ 76204 h 152534"/>
              <a:gd name="connsiteX6" fmla="*/ 77108 w 102317"/>
              <a:gd name="connsiteY6" fmla="*/ 4 h 15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317" h="152534">
                <a:moveTo>
                  <a:pt x="77108" y="4"/>
                </a:moveTo>
                <a:cubicBezTo>
                  <a:pt x="80283" y="-525"/>
                  <a:pt x="112033" y="47629"/>
                  <a:pt x="99333" y="73029"/>
                </a:cubicBezTo>
                <a:cubicBezTo>
                  <a:pt x="86633" y="98429"/>
                  <a:pt x="9375" y="149229"/>
                  <a:pt x="908" y="152404"/>
                </a:cubicBezTo>
                <a:cubicBezTo>
                  <a:pt x="-7559" y="155579"/>
                  <a:pt x="45887" y="100016"/>
                  <a:pt x="48533" y="92079"/>
                </a:cubicBezTo>
                <a:cubicBezTo>
                  <a:pt x="51179" y="84142"/>
                  <a:pt x="11491" y="107425"/>
                  <a:pt x="16783" y="104779"/>
                </a:cubicBezTo>
                <a:cubicBezTo>
                  <a:pt x="22075" y="102133"/>
                  <a:pt x="70758" y="88375"/>
                  <a:pt x="80283" y="76204"/>
                </a:cubicBezTo>
                <a:cubicBezTo>
                  <a:pt x="89808" y="64033"/>
                  <a:pt x="73933" y="533"/>
                  <a:pt x="7710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 2097">
            <a:extLst>
              <a:ext uri="{FF2B5EF4-FFF2-40B4-BE49-F238E27FC236}">
                <a16:creationId xmlns:a16="http://schemas.microsoft.com/office/drawing/2014/main" id="{0ED58F1D-4D1A-4E1A-4DA7-5756D57F0730}"/>
              </a:ext>
            </a:extLst>
          </p:cNvPr>
          <p:cNvSpPr/>
          <p:nvPr/>
        </p:nvSpPr>
        <p:spPr>
          <a:xfrm>
            <a:off x="5075243" y="5723781"/>
            <a:ext cx="195637" cy="143346"/>
          </a:xfrm>
          <a:custGeom>
            <a:avLst/>
            <a:gdLst>
              <a:gd name="connsiteX0" fmla="*/ 1582 w 195637"/>
              <a:gd name="connsiteY0" fmla="*/ 744 h 143346"/>
              <a:gd name="connsiteX1" fmla="*/ 42857 w 195637"/>
              <a:gd name="connsiteY1" fmla="*/ 73769 h 143346"/>
              <a:gd name="connsiteX2" fmla="*/ 195257 w 195637"/>
              <a:gd name="connsiteY2" fmla="*/ 140444 h 143346"/>
              <a:gd name="connsiteX3" fmla="*/ 84132 w 195637"/>
              <a:gd name="connsiteY3" fmla="*/ 121394 h 143346"/>
              <a:gd name="connsiteX4" fmla="*/ 1582 w 195637"/>
              <a:gd name="connsiteY4" fmla="*/ 744 h 1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637" h="143346">
                <a:moveTo>
                  <a:pt x="1582" y="744"/>
                </a:moveTo>
                <a:cubicBezTo>
                  <a:pt x="-5297" y="-7194"/>
                  <a:pt x="10578" y="50486"/>
                  <a:pt x="42857" y="73769"/>
                </a:cubicBezTo>
                <a:cubicBezTo>
                  <a:pt x="75136" y="97052"/>
                  <a:pt x="188378" y="132506"/>
                  <a:pt x="195257" y="140444"/>
                </a:cubicBezTo>
                <a:cubicBezTo>
                  <a:pt x="202136" y="148382"/>
                  <a:pt x="113765" y="139386"/>
                  <a:pt x="84132" y="121394"/>
                </a:cubicBezTo>
                <a:cubicBezTo>
                  <a:pt x="54499" y="103402"/>
                  <a:pt x="8461" y="8682"/>
                  <a:pt x="1582" y="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 2098">
            <a:extLst>
              <a:ext uri="{FF2B5EF4-FFF2-40B4-BE49-F238E27FC236}">
                <a16:creationId xmlns:a16="http://schemas.microsoft.com/office/drawing/2014/main" id="{E49A3612-7729-6E48-1B05-B350F145B118}"/>
              </a:ext>
            </a:extLst>
          </p:cNvPr>
          <p:cNvSpPr/>
          <p:nvPr/>
        </p:nvSpPr>
        <p:spPr>
          <a:xfrm>
            <a:off x="5202784" y="5717566"/>
            <a:ext cx="832593" cy="86334"/>
          </a:xfrm>
          <a:custGeom>
            <a:avLst/>
            <a:gdLst>
              <a:gd name="connsiteX0" fmla="*/ 1041 w 832593"/>
              <a:gd name="connsiteY0" fmla="*/ 86334 h 86334"/>
              <a:gd name="connsiteX1" fmla="*/ 455066 w 832593"/>
              <a:gd name="connsiteY1" fmla="*/ 29184 h 86334"/>
              <a:gd name="connsiteX2" fmla="*/ 826541 w 832593"/>
              <a:gd name="connsiteY2" fmla="*/ 6959 h 86334"/>
              <a:gd name="connsiteX3" fmla="*/ 667791 w 832593"/>
              <a:gd name="connsiteY3" fmla="*/ 609 h 86334"/>
              <a:gd name="connsiteX4" fmla="*/ 436016 w 832593"/>
              <a:gd name="connsiteY4" fmla="*/ 19659 h 86334"/>
              <a:gd name="connsiteX5" fmla="*/ 505866 w 832593"/>
              <a:gd name="connsiteY5" fmla="*/ 10134 h 86334"/>
              <a:gd name="connsiteX6" fmla="*/ 334416 w 832593"/>
              <a:gd name="connsiteY6" fmla="*/ 29184 h 86334"/>
              <a:gd name="connsiteX7" fmla="*/ 1041 w 832593"/>
              <a:gd name="connsiteY7" fmla="*/ 86334 h 8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93" h="86334">
                <a:moveTo>
                  <a:pt x="1041" y="86334"/>
                </a:moveTo>
                <a:cubicBezTo>
                  <a:pt x="21149" y="86334"/>
                  <a:pt x="317483" y="42413"/>
                  <a:pt x="455066" y="29184"/>
                </a:cubicBezTo>
                <a:cubicBezTo>
                  <a:pt x="592649" y="15955"/>
                  <a:pt x="791087" y="11721"/>
                  <a:pt x="826541" y="6959"/>
                </a:cubicBezTo>
                <a:cubicBezTo>
                  <a:pt x="861995" y="2197"/>
                  <a:pt x="732878" y="-1508"/>
                  <a:pt x="667791" y="609"/>
                </a:cubicBezTo>
                <a:cubicBezTo>
                  <a:pt x="602704" y="2726"/>
                  <a:pt x="463003" y="18072"/>
                  <a:pt x="436016" y="19659"/>
                </a:cubicBezTo>
                <a:cubicBezTo>
                  <a:pt x="409029" y="21246"/>
                  <a:pt x="522799" y="8546"/>
                  <a:pt x="505866" y="10134"/>
                </a:cubicBezTo>
                <a:cubicBezTo>
                  <a:pt x="488933" y="11721"/>
                  <a:pt x="411145" y="18601"/>
                  <a:pt x="334416" y="29184"/>
                </a:cubicBezTo>
                <a:cubicBezTo>
                  <a:pt x="257687" y="39767"/>
                  <a:pt x="-19067" y="86334"/>
                  <a:pt x="1041" y="86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 2099">
            <a:extLst>
              <a:ext uri="{FF2B5EF4-FFF2-40B4-BE49-F238E27FC236}">
                <a16:creationId xmlns:a16="http://schemas.microsoft.com/office/drawing/2014/main" id="{4365EAB8-E1B7-238A-0EBB-4B7F53D23BF3}"/>
              </a:ext>
            </a:extLst>
          </p:cNvPr>
          <p:cNvSpPr/>
          <p:nvPr/>
        </p:nvSpPr>
        <p:spPr>
          <a:xfrm>
            <a:off x="6065378" y="5701904"/>
            <a:ext cx="593089" cy="29213"/>
          </a:xfrm>
          <a:custGeom>
            <a:avLst/>
            <a:gdLst>
              <a:gd name="connsiteX0" fmla="*/ 2047 w 593089"/>
              <a:gd name="connsiteY0" fmla="*/ 6746 h 29213"/>
              <a:gd name="connsiteX1" fmla="*/ 322722 w 593089"/>
              <a:gd name="connsiteY1" fmla="*/ 13096 h 29213"/>
              <a:gd name="connsiteX2" fmla="*/ 259222 w 593089"/>
              <a:gd name="connsiteY2" fmla="*/ 9921 h 29213"/>
              <a:gd name="connsiteX3" fmla="*/ 468772 w 593089"/>
              <a:gd name="connsiteY3" fmla="*/ 396 h 29213"/>
              <a:gd name="connsiteX4" fmla="*/ 589422 w 593089"/>
              <a:gd name="connsiteY4" fmla="*/ 3571 h 29213"/>
              <a:gd name="connsiteX5" fmla="*/ 332247 w 593089"/>
              <a:gd name="connsiteY5" fmla="*/ 19446 h 29213"/>
              <a:gd name="connsiteX6" fmla="*/ 360822 w 593089"/>
              <a:gd name="connsiteY6" fmla="*/ 25796 h 29213"/>
              <a:gd name="connsiteX7" fmla="*/ 192547 w 593089"/>
              <a:gd name="connsiteY7" fmla="*/ 28971 h 29213"/>
              <a:gd name="connsiteX8" fmla="*/ 2047 w 593089"/>
              <a:gd name="connsiteY8" fmla="*/ 6746 h 2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089" h="29213">
                <a:moveTo>
                  <a:pt x="2047" y="6746"/>
                </a:moveTo>
                <a:cubicBezTo>
                  <a:pt x="23743" y="4100"/>
                  <a:pt x="279860" y="12567"/>
                  <a:pt x="322722" y="13096"/>
                </a:cubicBezTo>
                <a:cubicBezTo>
                  <a:pt x="365584" y="13625"/>
                  <a:pt x="234880" y="12038"/>
                  <a:pt x="259222" y="9921"/>
                </a:cubicBezTo>
                <a:cubicBezTo>
                  <a:pt x="283564" y="7804"/>
                  <a:pt x="413739" y="1454"/>
                  <a:pt x="468772" y="396"/>
                </a:cubicBezTo>
                <a:cubicBezTo>
                  <a:pt x="523805" y="-662"/>
                  <a:pt x="612176" y="396"/>
                  <a:pt x="589422" y="3571"/>
                </a:cubicBezTo>
                <a:cubicBezTo>
                  <a:pt x="566668" y="6746"/>
                  <a:pt x="370347" y="15742"/>
                  <a:pt x="332247" y="19446"/>
                </a:cubicBezTo>
                <a:cubicBezTo>
                  <a:pt x="294147" y="23150"/>
                  <a:pt x="384105" y="24209"/>
                  <a:pt x="360822" y="25796"/>
                </a:cubicBezTo>
                <a:cubicBezTo>
                  <a:pt x="337539" y="27384"/>
                  <a:pt x="248109" y="30029"/>
                  <a:pt x="192547" y="28971"/>
                </a:cubicBezTo>
                <a:cubicBezTo>
                  <a:pt x="136985" y="27913"/>
                  <a:pt x="-19649" y="9392"/>
                  <a:pt x="2047" y="6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 2100">
            <a:extLst>
              <a:ext uri="{FF2B5EF4-FFF2-40B4-BE49-F238E27FC236}">
                <a16:creationId xmlns:a16="http://schemas.microsoft.com/office/drawing/2014/main" id="{6DA797D4-5A71-328B-B484-2C72AB0C78A6}"/>
              </a:ext>
            </a:extLst>
          </p:cNvPr>
          <p:cNvSpPr/>
          <p:nvPr/>
        </p:nvSpPr>
        <p:spPr>
          <a:xfrm>
            <a:off x="6117949" y="5734050"/>
            <a:ext cx="546758" cy="155664"/>
          </a:xfrm>
          <a:custGeom>
            <a:avLst/>
            <a:gdLst>
              <a:gd name="connsiteX0" fmla="*/ 546376 w 546758"/>
              <a:gd name="connsiteY0" fmla="*/ 0 h 155664"/>
              <a:gd name="connsiteX1" fmla="*/ 333651 w 546758"/>
              <a:gd name="connsiteY1" fmla="*/ 127000 h 155664"/>
              <a:gd name="connsiteX2" fmla="*/ 127276 w 546758"/>
              <a:gd name="connsiteY2" fmla="*/ 155575 h 155664"/>
              <a:gd name="connsiteX3" fmla="*/ 225701 w 546758"/>
              <a:gd name="connsiteY3" fmla="*/ 136525 h 155664"/>
              <a:gd name="connsiteX4" fmla="*/ 276 w 546758"/>
              <a:gd name="connsiteY4" fmla="*/ 152400 h 155664"/>
              <a:gd name="connsiteX5" fmla="*/ 279676 w 546758"/>
              <a:gd name="connsiteY5" fmla="*/ 127000 h 155664"/>
              <a:gd name="connsiteX6" fmla="*/ 546376 w 546758"/>
              <a:gd name="connsiteY6" fmla="*/ 0 h 15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758" h="155664">
                <a:moveTo>
                  <a:pt x="546376" y="0"/>
                </a:moveTo>
                <a:cubicBezTo>
                  <a:pt x="555372" y="0"/>
                  <a:pt x="403501" y="101071"/>
                  <a:pt x="333651" y="127000"/>
                </a:cubicBezTo>
                <a:cubicBezTo>
                  <a:pt x="263801" y="152929"/>
                  <a:pt x="145268" y="153988"/>
                  <a:pt x="127276" y="155575"/>
                </a:cubicBezTo>
                <a:cubicBezTo>
                  <a:pt x="109284" y="157163"/>
                  <a:pt x="246868" y="137054"/>
                  <a:pt x="225701" y="136525"/>
                </a:cubicBezTo>
                <a:cubicBezTo>
                  <a:pt x="204534" y="135996"/>
                  <a:pt x="-8720" y="153987"/>
                  <a:pt x="276" y="152400"/>
                </a:cubicBezTo>
                <a:cubicBezTo>
                  <a:pt x="9272" y="150813"/>
                  <a:pt x="192893" y="150812"/>
                  <a:pt x="279676" y="127000"/>
                </a:cubicBezTo>
                <a:cubicBezTo>
                  <a:pt x="366459" y="103188"/>
                  <a:pt x="537380" y="0"/>
                  <a:pt x="5463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 2101">
            <a:extLst>
              <a:ext uri="{FF2B5EF4-FFF2-40B4-BE49-F238E27FC236}">
                <a16:creationId xmlns:a16="http://schemas.microsoft.com/office/drawing/2014/main" id="{E1D4B380-A2F1-1058-684F-417BA7B31CE7}"/>
              </a:ext>
            </a:extLst>
          </p:cNvPr>
          <p:cNvSpPr/>
          <p:nvPr/>
        </p:nvSpPr>
        <p:spPr>
          <a:xfrm>
            <a:off x="5286288" y="5835359"/>
            <a:ext cx="743051" cy="56379"/>
          </a:xfrm>
          <a:custGeom>
            <a:avLst/>
            <a:gdLst>
              <a:gd name="connsiteX0" fmla="*/ 87 w 743051"/>
              <a:gd name="connsiteY0" fmla="*/ 6641 h 56379"/>
              <a:gd name="connsiteX1" fmla="*/ 206462 w 743051"/>
              <a:gd name="connsiteY1" fmla="*/ 16166 h 56379"/>
              <a:gd name="connsiteX2" fmla="*/ 469987 w 743051"/>
              <a:gd name="connsiteY2" fmla="*/ 54266 h 56379"/>
              <a:gd name="connsiteX3" fmla="*/ 412837 w 743051"/>
              <a:gd name="connsiteY3" fmla="*/ 51091 h 56379"/>
              <a:gd name="connsiteX4" fmla="*/ 743037 w 743051"/>
              <a:gd name="connsiteY4" fmla="*/ 47916 h 56379"/>
              <a:gd name="connsiteX5" fmla="*/ 425537 w 743051"/>
              <a:gd name="connsiteY5" fmla="*/ 38391 h 56379"/>
              <a:gd name="connsiteX6" fmla="*/ 184237 w 743051"/>
              <a:gd name="connsiteY6" fmla="*/ 291 h 56379"/>
              <a:gd name="connsiteX7" fmla="*/ 87 w 743051"/>
              <a:gd name="connsiteY7" fmla="*/ 6641 h 5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051" h="56379">
                <a:moveTo>
                  <a:pt x="87" y="6641"/>
                </a:moveTo>
                <a:cubicBezTo>
                  <a:pt x="3791" y="9287"/>
                  <a:pt x="128145" y="8229"/>
                  <a:pt x="206462" y="16166"/>
                </a:cubicBezTo>
                <a:cubicBezTo>
                  <a:pt x="284779" y="24103"/>
                  <a:pt x="435591" y="48445"/>
                  <a:pt x="469987" y="54266"/>
                </a:cubicBezTo>
                <a:cubicBezTo>
                  <a:pt x="504383" y="60087"/>
                  <a:pt x="367329" y="52149"/>
                  <a:pt x="412837" y="51091"/>
                </a:cubicBezTo>
                <a:cubicBezTo>
                  <a:pt x="458345" y="50033"/>
                  <a:pt x="740920" y="50033"/>
                  <a:pt x="743037" y="47916"/>
                </a:cubicBezTo>
                <a:cubicBezTo>
                  <a:pt x="745154" y="45799"/>
                  <a:pt x="518670" y="46328"/>
                  <a:pt x="425537" y="38391"/>
                </a:cubicBezTo>
                <a:cubicBezTo>
                  <a:pt x="332404" y="30454"/>
                  <a:pt x="257791" y="1878"/>
                  <a:pt x="184237" y="291"/>
                </a:cubicBezTo>
                <a:cubicBezTo>
                  <a:pt x="110683" y="-1297"/>
                  <a:pt x="-3617" y="3995"/>
                  <a:pt x="87" y="6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 2103">
            <a:extLst>
              <a:ext uri="{FF2B5EF4-FFF2-40B4-BE49-F238E27FC236}">
                <a16:creationId xmlns:a16="http://schemas.microsoft.com/office/drawing/2014/main" id="{CA6A3248-3CC2-DA79-BD9D-FBB316EA2678}"/>
              </a:ext>
            </a:extLst>
          </p:cNvPr>
          <p:cNvSpPr/>
          <p:nvPr/>
        </p:nvSpPr>
        <p:spPr>
          <a:xfrm>
            <a:off x="5672905" y="5464123"/>
            <a:ext cx="305891" cy="90010"/>
          </a:xfrm>
          <a:custGeom>
            <a:avLst/>
            <a:gdLst>
              <a:gd name="connsiteX0" fmla="*/ 820 w 305891"/>
              <a:gd name="connsiteY0" fmla="*/ 52 h 90010"/>
              <a:gd name="connsiteX1" fmla="*/ 38920 w 305891"/>
              <a:gd name="connsiteY1" fmla="*/ 73077 h 90010"/>
              <a:gd name="connsiteX2" fmla="*/ 105595 w 305891"/>
              <a:gd name="connsiteY2" fmla="*/ 73077 h 90010"/>
              <a:gd name="connsiteX3" fmla="*/ 305620 w 305891"/>
              <a:gd name="connsiteY3" fmla="*/ 63552 h 90010"/>
              <a:gd name="connsiteX4" fmla="*/ 146870 w 305891"/>
              <a:gd name="connsiteY4" fmla="*/ 85777 h 90010"/>
              <a:gd name="connsiteX5" fmla="*/ 67495 w 305891"/>
              <a:gd name="connsiteY5" fmla="*/ 85777 h 90010"/>
              <a:gd name="connsiteX6" fmla="*/ 73845 w 305891"/>
              <a:gd name="connsiteY6" fmla="*/ 85777 h 90010"/>
              <a:gd name="connsiteX7" fmla="*/ 820 w 305891"/>
              <a:gd name="connsiteY7" fmla="*/ 52 h 9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91" h="90010">
                <a:moveTo>
                  <a:pt x="820" y="52"/>
                </a:moveTo>
                <a:cubicBezTo>
                  <a:pt x="-5001" y="-2065"/>
                  <a:pt x="21458" y="60906"/>
                  <a:pt x="38920" y="73077"/>
                </a:cubicBezTo>
                <a:cubicBezTo>
                  <a:pt x="56382" y="85248"/>
                  <a:pt x="61145" y="74665"/>
                  <a:pt x="105595" y="73077"/>
                </a:cubicBezTo>
                <a:cubicBezTo>
                  <a:pt x="150045" y="71490"/>
                  <a:pt x="298741" y="61435"/>
                  <a:pt x="305620" y="63552"/>
                </a:cubicBezTo>
                <a:cubicBezTo>
                  <a:pt x="312499" y="65669"/>
                  <a:pt x="186557" y="82073"/>
                  <a:pt x="146870" y="85777"/>
                </a:cubicBezTo>
                <a:cubicBezTo>
                  <a:pt x="107183" y="89481"/>
                  <a:pt x="67495" y="85777"/>
                  <a:pt x="67495" y="85777"/>
                </a:cubicBezTo>
                <a:cubicBezTo>
                  <a:pt x="55324" y="85777"/>
                  <a:pt x="81253" y="95302"/>
                  <a:pt x="73845" y="85777"/>
                </a:cubicBezTo>
                <a:cubicBezTo>
                  <a:pt x="66437" y="76252"/>
                  <a:pt x="6641" y="2169"/>
                  <a:pt x="82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 2105">
            <a:extLst>
              <a:ext uri="{FF2B5EF4-FFF2-40B4-BE49-F238E27FC236}">
                <a16:creationId xmlns:a16="http://schemas.microsoft.com/office/drawing/2014/main" id="{83B4D611-CC2B-7CC1-0A6A-CA5E97BE0B40}"/>
              </a:ext>
            </a:extLst>
          </p:cNvPr>
          <p:cNvSpPr/>
          <p:nvPr/>
        </p:nvSpPr>
        <p:spPr>
          <a:xfrm>
            <a:off x="5480042" y="5476862"/>
            <a:ext cx="197718" cy="117499"/>
          </a:xfrm>
          <a:custGeom>
            <a:avLst/>
            <a:gdLst>
              <a:gd name="connsiteX0" fmla="*/ 187333 w 197718"/>
              <a:gd name="connsiteY0" fmla="*/ 13 h 117499"/>
              <a:gd name="connsiteX1" fmla="*/ 190508 w 197718"/>
              <a:gd name="connsiteY1" fmla="*/ 76213 h 117499"/>
              <a:gd name="connsiteX2" fmla="*/ 165108 w 197718"/>
              <a:gd name="connsiteY2" fmla="*/ 85738 h 117499"/>
              <a:gd name="connsiteX3" fmla="*/ 101608 w 197718"/>
              <a:gd name="connsiteY3" fmla="*/ 111138 h 117499"/>
              <a:gd name="connsiteX4" fmla="*/ 57158 w 197718"/>
              <a:gd name="connsiteY4" fmla="*/ 111138 h 117499"/>
              <a:gd name="connsiteX5" fmla="*/ 8 w 197718"/>
              <a:gd name="connsiteY5" fmla="*/ 98438 h 117499"/>
              <a:gd name="connsiteX6" fmla="*/ 53983 w 197718"/>
              <a:gd name="connsiteY6" fmla="*/ 117488 h 117499"/>
              <a:gd name="connsiteX7" fmla="*/ 174633 w 197718"/>
              <a:gd name="connsiteY7" fmla="*/ 95263 h 117499"/>
              <a:gd name="connsiteX8" fmla="*/ 196858 w 197718"/>
              <a:gd name="connsiteY8" fmla="*/ 82563 h 117499"/>
              <a:gd name="connsiteX9" fmla="*/ 187333 w 197718"/>
              <a:gd name="connsiteY9" fmla="*/ 13 h 11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718" h="117499">
                <a:moveTo>
                  <a:pt x="187333" y="13"/>
                </a:moveTo>
                <a:cubicBezTo>
                  <a:pt x="186275" y="-1045"/>
                  <a:pt x="194212" y="61926"/>
                  <a:pt x="190508" y="76213"/>
                </a:cubicBezTo>
                <a:cubicBezTo>
                  <a:pt x="186804" y="90500"/>
                  <a:pt x="165108" y="85738"/>
                  <a:pt x="165108" y="85738"/>
                </a:cubicBezTo>
                <a:cubicBezTo>
                  <a:pt x="150291" y="91559"/>
                  <a:pt x="119600" y="106905"/>
                  <a:pt x="101608" y="111138"/>
                </a:cubicBezTo>
                <a:cubicBezTo>
                  <a:pt x="83616" y="115371"/>
                  <a:pt x="74091" y="113255"/>
                  <a:pt x="57158" y="111138"/>
                </a:cubicBezTo>
                <a:cubicBezTo>
                  <a:pt x="40225" y="109021"/>
                  <a:pt x="537" y="97380"/>
                  <a:pt x="8" y="98438"/>
                </a:cubicBezTo>
                <a:cubicBezTo>
                  <a:pt x="-521" y="99496"/>
                  <a:pt x="24879" y="118017"/>
                  <a:pt x="53983" y="117488"/>
                </a:cubicBezTo>
                <a:cubicBezTo>
                  <a:pt x="83087" y="116959"/>
                  <a:pt x="150820" y="101084"/>
                  <a:pt x="174633" y="95263"/>
                </a:cubicBezTo>
                <a:cubicBezTo>
                  <a:pt x="198446" y="89442"/>
                  <a:pt x="192625" y="92617"/>
                  <a:pt x="196858" y="82563"/>
                </a:cubicBezTo>
                <a:cubicBezTo>
                  <a:pt x="201091" y="72509"/>
                  <a:pt x="188391" y="1071"/>
                  <a:pt x="18733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 2106">
            <a:extLst>
              <a:ext uri="{FF2B5EF4-FFF2-40B4-BE49-F238E27FC236}">
                <a16:creationId xmlns:a16="http://schemas.microsoft.com/office/drawing/2014/main" id="{B80042A9-E01C-3306-3C2A-DD2AB614D46C}"/>
              </a:ext>
            </a:extLst>
          </p:cNvPr>
          <p:cNvSpPr/>
          <p:nvPr/>
        </p:nvSpPr>
        <p:spPr>
          <a:xfrm>
            <a:off x="6245170" y="5489341"/>
            <a:ext cx="184391" cy="44738"/>
          </a:xfrm>
          <a:custGeom>
            <a:avLst/>
            <a:gdLst>
              <a:gd name="connsiteX0" fmla="*/ 55 w 184391"/>
              <a:gd name="connsiteY0" fmla="*/ 234 h 44738"/>
              <a:gd name="connsiteX1" fmla="*/ 120705 w 184391"/>
              <a:gd name="connsiteY1" fmla="*/ 44684 h 44738"/>
              <a:gd name="connsiteX2" fmla="*/ 184205 w 184391"/>
              <a:gd name="connsiteY2" fmla="*/ 9759 h 44738"/>
              <a:gd name="connsiteX3" fmla="*/ 136580 w 184391"/>
              <a:gd name="connsiteY3" fmla="*/ 25634 h 44738"/>
              <a:gd name="connsiteX4" fmla="*/ 55 w 184391"/>
              <a:gd name="connsiteY4" fmla="*/ 234 h 4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91" h="44738">
                <a:moveTo>
                  <a:pt x="55" y="234"/>
                </a:moveTo>
                <a:cubicBezTo>
                  <a:pt x="-2591" y="3409"/>
                  <a:pt x="90013" y="43097"/>
                  <a:pt x="120705" y="44684"/>
                </a:cubicBezTo>
                <a:cubicBezTo>
                  <a:pt x="151397" y="46272"/>
                  <a:pt x="181559" y="12934"/>
                  <a:pt x="184205" y="9759"/>
                </a:cubicBezTo>
                <a:cubicBezTo>
                  <a:pt x="186851" y="6584"/>
                  <a:pt x="160922" y="24047"/>
                  <a:pt x="136580" y="25634"/>
                </a:cubicBezTo>
                <a:cubicBezTo>
                  <a:pt x="112238" y="27222"/>
                  <a:pt x="2701" y="-2941"/>
                  <a:pt x="55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 2107">
            <a:extLst>
              <a:ext uri="{FF2B5EF4-FFF2-40B4-BE49-F238E27FC236}">
                <a16:creationId xmlns:a16="http://schemas.microsoft.com/office/drawing/2014/main" id="{91420588-2959-F90C-8813-E25F898BFF83}"/>
              </a:ext>
            </a:extLst>
          </p:cNvPr>
          <p:cNvSpPr/>
          <p:nvPr/>
        </p:nvSpPr>
        <p:spPr>
          <a:xfrm>
            <a:off x="6235050" y="5378447"/>
            <a:ext cx="79861" cy="111291"/>
          </a:xfrm>
          <a:custGeom>
            <a:avLst/>
            <a:gdLst>
              <a:gd name="connsiteX0" fmla="*/ 73675 w 79861"/>
              <a:gd name="connsiteY0" fmla="*/ 3 h 111291"/>
              <a:gd name="connsiteX1" fmla="*/ 73675 w 79861"/>
              <a:gd name="connsiteY1" fmla="*/ 76203 h 111291"/>
              <a:gd name="connsiteX2" fmla="*/ 650 w 79861"/>
              <a:gd name="connsiteY2" fmla="*/ 111128 h 111291"/>
              <a:gd name="connsiteX3" fmla="*/ 38750 w 79861"/>
              <a:gd name="connsiteY3" fmla="*/ 88903 h 111291"/>
              <a:gd name="connsiteX4" fmla="*/ 54625 w 79861"/>
              <a:gd name="connsiteY4" fmla="*/ 79378 h 111291"/>
              <a:gd name="connsiteX5" fmla="*/ 73675 w 79861"/>
              <a:gd name="connsiteY5" fmla="*/ 3 h 11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61" h="111291">
                <a:moveTo>
                  <a:pt x="73675" y="3"/>
                </a:moveTo>
                <a:cubicBezTo>
                  <a:pt x="76850" y="-526"/>
                  <a:pt x="85846" y="57682"/>
                  <a:pt x="73675" y="76203"/>
                </a:cubicBezTo>
                <a:cubicBezTo>
                  <a:pt x="61504" y="94724"/>
                  <a:pt x="6471" y="109011"/>
                  <a:pt x="650" y="111128"/>
                </a:cubicBezTo>
                <a:cubicBezTo>
                  <a:pt x="-5171" y="113245"/>
                  <a:pt x="29754" y="94195"/>
                  <a:pt x="38750" y="88903"/>
                </a:cubicBezTo>
                <a:cubicBezTo>
                  <a:pt x="47746" y="83611"/>
                  <a:pt x="49863" y="91020"/>
                  <a:pt x="54625" y="79378"/>
                </a:cubicBezTo>
                <a:cubicBezTo>
                  <a:pt x="59387" y="67736"/>
                  <a:pt x="70500" y="532"/>
                  <a:pt x="7367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 2108">
            <a:extLst>
              <a:ext uri="{FF2B5EF4-FFF2-40B4-BE49-F238E27FC236}">
                <a16:creationId xmlns:a16="http://schemas.microsoft.com/office/drawing/2014/main" id="{2F7B1453-A863-BD82-B5E2-37FC7E4D37BB}"/>
              </a:ext>
            </a:extLst>
          </p:cNvPr>
          <p:cNvSpPr/>
          <p:nvPr/>
        </p:nvSpPr>
        <p:spPr>
          <a:xfrm>
            <a:off x="5919716" y="5370354"/>
            <a:ext cx="95123" cy="163975"/>
          </a:xfrm>
          <a:custGeom>
            <a:avLst/>
            <a:gdLst>
              <a:gd name="connsiteX0" fmla="*/ 71651 w 95123"/>
              <a:gd name="connsiteY0" fmla="*/ 40 h 163975"/>
              <a:gd name="connsiteX1" fmla="*/ 92123 w 95123"/>
              <a:gd name="connsiteY1" fmla="*/ 116046 h 163975"/>
              <a:gd name="connsiteX2" fmla="*/ 92123 w 95123"/>
              <a:gd name="connsiteY2" fmla="*/ 146753 h 163975"/>
              <a:gd name="connsiteX3" fmla="*/ 64827 w 95123"/>
              <a:gd name="connsiteY3" fmla="*/ 156989 h 163975"/>
              <a:gd name="connsiteX4" fmla="*/ 0 w 95123"/>
              <a:gd name="connsiteY4" fmla="*/ 163813 h 163975"/>
              <a:gd name="connsiteX5" fmla="*/ 64827 w 95123"/>
              <a:gd name="connsiteY5" fmla="*/ 150165 h 163975"/>
              <a:gd name="connsiteX6" fmla="*/ 71651 w 95123"/>
              <a:gd name="connsiteY6" fmla="*/ 129694 h 163975"/>
              <a:gd name="connsiteX7" fmla="*/ 71651 w 95123"/>
              <a:gd name="connsiteY7" fmla="*/ 40 h 16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23" h="163975">
                <a:moveTo>
                  <a:pt x="71651" y="40"/>
                </a:moveTo>
                <a:cubicBezTo>
                  <a:pt x="75063" y="-2235"/>
                  <a:pt x="88711" y="91594"/>
                  <a:pt x="92123" y="116046"/>
                </a:cubicBezTo>
                <a:cubicBezTo>
                  <a:pt x="95535" y="140498"/>
                  <a:pt x="96672" y="139929"/>
                  <a:pt x="92123" y="146753"/>
                </a:cubicBezTo>
                <a:cubicBezTo>
                  <a:pt x="87574" y="153577"/>
                  <a:pt x="80181" y="154146"/>
                  <a:pt x="64827" y="156989"/>
                </a:cubicBezTo>
                <a:cubicBezTo>
                  <a:pt x="49473" y="159832"/>
                  <a:pt x="0" y="164950"/>
                  <a:pt x="0" y="163813"/>
                </a:cubicBezTo>
                <a:cubicBezTo>
                  <a:pt x="0" y="162676"/>
                  <a:pt x="64827" y="150165"/>
                  <a:pt x="64827" y="150165"/>
                </a:cubicBezTo>
                <a:cubicBezTo>
                  <a:pt x="76769" y="144479"/>
                  <a:pt x="69376" y="150165"/>
                  <a:pt x="71651" y="129694"/>
                </a:cubicBezTo>
                <a:cubicBezTo>
                  <a:pt x="73926" y="109223"/>
                  <a:pt x="68239" y="2315"/>
                  <a:pt x="71651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 2109">
            <a:extLst>
              <a:ext uri="{FF2B5EF4-FFF2-40B4-BE49-F238E27FC236}">
                <a16:creationId xmlns:a16="http://schemas.microsoft.com/office/drawing/2014/main" id="{834C01E3-366F-692C-E547-A326EF2D7BCC}"/>
              </a:ext>
            </a:extLst>
          </p:cNvPr>
          <p:cNvSpPr/>
          <p:nvPr/>
        </p:nvSpPr>
        <p:spPr>
          <a:xfrm>
            <a:off x="6022075" y="5475280"/>
            <a:ext cx="243890" cy="47164"/>
          </a:xfrm>
          <a:custGeom>
            <a:avLst/>
            <a:gdLst>
              <a:gd name="connsiteX0" fmla="*/ 0 w 243890"/>
              <a:gd name="connsiteY0" fmla="*/ 35004 h 47164"/>
              <a:gd name="connsiteX1" fmla="*/ 78474 w 243890"/>
              <a:gd name="connsiteY1" fmla="*/ 45239 h 47164"/>
              <a:gd name="connsiteX2" fmla="*/ 242247 w 243890"/>
              <a:gd name="connsiteY2" fmla="*/ 884 h 47164"/>
              <a:gd name="connsiteX3" fmla="*/ 167185 w 243890"/>
              <a:gd name="connsiteY3" fmla="*/ 14532 h 47164"/>
              <a:gd name="connsiteX4" fmla="*/ 0 w 243890"/>
              <a:gd name="connsiteY4" fmla="*/ 35004 h 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90" h="47164">
                <a:moveTo>
                  <a:pt x="0" y="35004"/>
                </a:moveTo>
                <a:cubicBezTo>
                  <a:pt x="19050" y="42965"/>
                  <a:pt x="38100" y="50926"/>
                  <a:pt x="78474" y="45239"/>
                </a:cubicBezTo>
                <a:cubicBezTo>
                  <a:pt x="118848" y="39552"/>
                  <a:pt x="227462" y="6002"/>
                  <a:pt x="242247" y="884"/>
                </a:cubicBezTo>
                <a:cubicBezTo>
                  <a:pt x="257032" y="-4234"/>
                  <a:pt x="167185" y="14532"/>
                  <a:pt x="167185" y="14532"/>
                </a:cubicBezTo>
                <a:lnTo>
                  <a:pt x="0" y="35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 2110">
            <a:extLst>
              <a:ext uri="{FF2B5EF4-FFF2-40B4-BE49-F238E27FC236}">
                <a16:creationId xmlns:a16="http://schemas.microsoft.com/office/drawing/2014/main" id="{32787D20-1B97-FF5C-867E-5C43ECDE203C}"/>
              </a:ext>
            </a:extLst>
          </p:cNvPr>
          <p:cNvSpPr/>
          <p:nvPr/>
        </p:nvSpPr>
        <p:spPr>
          <a:xfrm>
            <a:off x="5146553" y="3170962"/>
            <a:ext cx="75895" cy="310578"/>
          </a:xfrm>
          <a:custGeom>
            <a:avLst/>
            <a:gdLst>
              <a:gd name="connsiteX0" fmla="*/ 4287 w 75895"/>
              <a:gd name="connsiteY0" fmla="*/ 77 h 310578"/>
              <a:gd name="connsiteX1" fmla="*/ 58816 w 75895"/>
              <a:gd name="connsiteY1" fmla="*/ 163662 h 310578"/>
              <a:gd name="connsiteX2" fmla="*/ 93 w 75895"/>
              <a:gd name="connsiteY2" fmla="*/ 310469 h 310578"/>
              <a:gd name="connsiteX3" fmla="*/ 75594 w 75895"/>
              <a:gd name="connsiteY3" fmla="*/ 184634 h 310578"/>
              <a:gd name="connsiteX4" fmla="*/ 4287 w 75895"/>
              <a:gd name="connsiteY4" fmla="*/ 77 h 31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95" h="310578">
                <a:moveTo>
                  <a:pt x="4287" y="77"/>
                </a:moveTo>
                <a:cubicBezTo>
                  <a:pt x="1491" y="-3418"/>
                  <a:pt x="59515" y="111930"/>
                  <a:pt x="58816" y="163662"/>
                </a:cubicBezTo>
                <a:cubicBezTo>
                  <a:pt x="58117" y="215394"/>
                  <a:pt x="-2703" y="306974"/>
                  <a:pt x="93" y="310469"/>
                </a:cubicBezTo>
                <a:cubicBezTo>
                  <a:pt x="2889" y="313964"/>
                  <a:pt x="70001" y="232871"/>
                  <a:pt x="75594" y="184634"/>
                </a:cubicBezTo>
                <a:cubicBezTo>
                  <a:pt x="81187" y="136397"/>
                  <a:pt x="7083" y="3572"/>
                  <a:pt x="4287" y="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 2111">
            <a:extLst>
              <a:ext uri="{FF2B5EF4-FFF2-40B4-BE49-F238E27FC236}">
                <a16:creationId xmlns:a16="http://schemas.microsoft.com/office/drawing/2014/main" id="{83EA58AF-175B-5DA0-719B-D91DB354A9D6}"/>
              </a:ext>
            </a:extLst>
          </p:cNvPr>
          <p:cNvSpPr/>
          <p:nvPr/>
        </p:nvSpPr>
        <p:spPr>
          <a:xfrm>
            <a:off x="5802996" y="2908948"/>
            <a:ext cx="95293" cy="369407"/>
          </a:xfrm>
          <a:custGeom>
            <a:avLst/>
            <a:gdLst>
              <a:gd name="connsiteX0" fmla="*/ 94465 w 95293"/>
              <a:gd name="connsiteY0" fmla="*/ 2032 h 369407"/>
              <a:gd name="connsiteX1" fmla="*/ 48325 w 95293"/>
              <a:gd name="connsiteY1" fmla="*/ 144645 h 369407"/>
              <a:gd name="connsiteX2" fmla="*/ 10575 w 95293"/>
              <a:gd name="connsiteY2" fmla="*/ 366953 h 369407"/>
              <a:gd name="connsiteX3" fmla="*/ 6380 w 95293"/>
              <a:gd name="connsiteY3" fmla="*/ 249507 h 369407"/>
              <a:gd name="connsiteX4" fmla="*/ 94465 w 95293"/>
              <a:gd name="connsiteY4" fmla="*/ 2032 h 369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93" h="369407">
                <a:moveTo>
                  <a:pt x="94465" y="2032"/>
                </a:moveTo>
                <a:cubicBezTo>
                  <a:pt x="101456" y="-15445"/>
                  <a:pt x="62307" y="83825"/>
                  <a:pt x="48325" y="144645"/>
                </a:cubicBezTo>
                <a:cubicBezTo>
                  <a:pt x="34343" y="205465"/>
                  <a:pt x="17566" y="349476"/>
                  <a:pt x="10575" y="366953"/>
                </a:cubicBezTo>
                <a:cubicBezTo>
                  <a:pt x="3584" y="384430"/>
                  <a:pt x="-6902" y="304734"/>
                  <a:pt x="6380" y="249507"/>
                </a:cubicBezTo>
                <a:cubicBezTo>
                  <a:pt x="19662" y="194280"/>
                  <a:pt x="87474" y="19509"/>
                  <a:pt x="94465" y="2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 2112">
            <a:extLst>
              <a:ext uri="{FF2B5EF4-FFF2-40B4-BE49-F238E27FC236}">
                <a16:creationId xmlns:a16="http://schemas.microsoft.com/office/drawing/2014/main" id="{4FC92745-8827-06B4-9BEC-91B9F956A6D0}"/>
              </a:ext>
            </a:extLst>
          </p:cNvPr>
          <p:cNvSpPr/>
          <p:nvPr/>
        </p:nvSpPr>
        <p:spPr>
          <a:xfrm>
            <a:off x="4928497" y="2935954"/>
            <a:ext cx="197259" cy="176503"/>
          </a:xfrm>
          <a:custGeom>
            <a:avLst/>
            <a:gdLst>
              <a:gd name="connsiteX0" fmla="*/ 35 w 197259"/>
              <a:gd name="connsiteY0" fmla="*/ 193 h 176503"/>
              <a:gd name="connsiteX1" fmla="*/ 121675 w 197259"/>
              <a:gd name="connsiteY1" fmla="*/ 88277 h 176503"/>
              <a:gd name="connsiteX2" fmla="*/ 197176 w 197259"/>
              <a:gd name="connsiteY2" fmla="*/ 176362 h 176503"/>
              <a:gd name="connsiteX3" fmla="*/ 134259 w 197259"/>
              <a:gd name="connsiteY3" fmla="*/ 67305 h 176503"/>
              <a:gd name="connsiteX4" fmla="*/ 35 w 197259"/>
              <a:gd name="connsiteY4" fmla="*/ 193 h 1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59" h="176503">
                <a:moveTo>
                  <a:pt x="35" y="193"/>
                </a:moveTo>
                <a:cubicBezTo>
                  <a:pt x="-2062" y="3688"/>
                  <a:pt x="88818" y="58916"/>
                  <a:pt x="121675" y="88277"/>
                </a:cubicBezTo>
                <a:cubicBezTo>
                  <a:pt x="154532" y="117639"/>
                  <a:pt x="195079" y="179857"/>
                  <a:pt x="197176" y="176362"/>
                </a:cubicBezTo>
                <a:cubicBezTo>
                  <a:pt x="199273" y="172867"/>
                  <a:pt x="161523" y="93171"/>
                  <a:pt x="134259" y="67305"/>
                </a:cubicBezTo>
                <a:cubicBezTo>
                  <a:pt x="106995" y="41439"/>
                  <a:pt x="2132" y="-3302"/>
                  <a:pt x="35" y="1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 2113">
            <a:extLst>
              <a:ext uri="{FF2B5EF4-FFF2-40B4-BE49-F238E27FC236}">
                <a16:creationId xmlns:a16="http://schemas.microsoft.com/office/drawing/2014/main" id="{3CEF595A-DF68-B601-C60E-C5A51821F38A}"/>
              </a:ext>
            </a:extLst>
          </p:cNvPr>
          <p:cNvSpPr/>
          <p:nvPr/>
        </p:nvSpPr>
        <p:spPr>
          <a:xfrm>
            <a:off x="3846280" y="3033552"/>
            <a:ext cx="784710" cy="196250"/>
          </a:xfrm>
          <a:custGeom>
            <a:avLst/>
            <a:gdLst>
              <a:gd name="connsiteX0" fmla="*/ 72 w 784710"/>
              <a:gd name="connsiteY0" fmla="*/ 196209 h 196250"/>
              <a:gd name="connsiteX1" fmla="*/ 402744 w 784710"/>
              <a:gd name="connsiteY1" fmla="*/ 28430 h 196250"/>
              <a:gd name="connsiteX2" fmla="*/ 784443 w 784710"/>
              <a:gd name="connsiteY2" fmla="*/ 15846 h 196250"/>
              <a:gd name="connsiteX3" fmla="*/ 344021 w 784710"/>
              <a:gd name="connsiteY3" fmla="*/ 11652 h 196250"/>
              <a:gd name="connsiteX4" fmla="*/ 369188 w 784710"/>
              <a:gd name="connsiteY4" fmla="*/ 11652 h 196250"/>
              <a:gd name="connsiteX5" fmla="*/ 72 w 784710"/>
              <a:gd name="connsiteY5" fmla="*/ 196209 h 19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710" h="196250">
                <a:moveTo>
                  <a:pt x="72" y="196209"/>
                </a:moveTo>
                <a:cubicBezTo>
                  <a:pt x="5665" y="199005"/>
                  <a:pt x="272016" y="58490"/>
                  <a:pt x="402744" y="28430"/>
                </a:cubicBezTo>
                <a:cubicBezTo>
                  <a:pt x="533472" y="-1630"/>
                  <a:pt x="794230" y="18642"/>
                  <a:pt x="784443" y="15846"/>
                </a:cubicBezTo>
                <a:cubicBezTo>
                  <a:pt x="774656" y="13050"/>
                  <a:pt x="344021" y="11652"/>
                  <a:pt x="344021" y="11652"/>
                </a:cubicBezTo>
                <a:cubicBezTo>
                  <a:pt x="274812" y="10953"/>
                  <a:pt x="422318" y="-14214"/>
                  <a:pt x="369188" y="11652"/>
                </a:cubicBezTo>
                <a:cubicBezTo>
                  <a:pt x="316058" y="37518"/>
                  <a:pt x="-5521" y="193413"/>
                  <a:pt x="72" y="196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 2114">
            <a:extLst>
              <a:ext uri="{FF2B5EF4-FFF2-40B4-BE49-F238E27FC236}">
                <a16:creationId xmlns:a16="http://schemas.microsoft.com/office/drawing/2014/main" id="{984AF9E8-6CB6-5FAF-7DDC-12E87CFC0C9B}"/>
              </a:ext>
            </a:extLst>
          </p:cNvPr>
          <p:cNvSpPr/>
          <p:nvPr/>
        </p:nvSpPr>
        <p:spPr>
          <a:xfrm>
            <a:off x="4634072" y="3111249"/>
            <a:ext cx="293347" cy="172304"/>
          </a:xfrm>
          <a:custGeom>
            <a:avLst/>
            <a:gdLst>
              <a:gd name="connsiteX0" fmla="*/ 845 w 293347"/>
              <a:gd name="connsiteY0" fmla="*/ 1067 h 172304"/>
              <a:gd name="connsiteX1" fmla="*/ 286071 w 293347"/>
              <a:gd name="connsiteY1" fmla="*/ 168846 h 172304"/>
              <a:gd name="connsiteX2" fmla="*/ 214765 w 293347"/>
              <a:gd name="connsiteY2" fmla="*/ 118512 h 172304"/>
              <a:gd name="connsiteX3" fmla="*/ 197987 w 293347"/>
              <a:gd name="connsiteY3" fmla="*/ 97540 h 172304"/>
              <a:gd name="connsiteX4" fmla="*/ 845 w 293347"/>
              <a:gd name="connsiteY4" fmla="*/ 1067 h 17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347" h="172304">
                <a:moveTo>
                  <a:pt x="845" y="1067"/>
                </a:moveTo>
                <a:cubicBezTo>
                  <a:pt x="15526" y="12951"/>
                  <a:pt x="250418" y="149272"/>
                  <a:pt x="286071" y="168846"/>
                </a:cubicBezTo>
                <a:cubicBezTo>
                  <a:pt x="321724" y="188420"/>
                  <a:pt x="214765" y="118512"/>
                  <a:pt x="214765" y="118512"/>
                </a:cubicBezTo>
                <a:cubicBezTo>
                  <a:pt x="200084" y="106628"/>
                  <a:pt x="228747" y="115017"/>
                  <a:pt x="197987" y="97540"/>
                </a:cubicBezTo>
                <a:cubicBezTo>
                  <a:pt x="167227" y="80063"/>
                  <a:pt x="-13836" y="-10817"/>
                  <a:pt x="845" y="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 2115">
            <a:extLst>
              <a:ext uri="{FF2B5EF4-FFF2-40B4-BE49-F238E27FC236}">
                <a16:creationId xmlns:a16="http://schemas.microsoft.com/office/drawing/2014/main" id="{D9D033CC-3C6F-5FFA-A2B2-985343E2488A}"/>
              </a:ext>
            </a:extLst>
          </p:cNvPr>
          <p:cNvSpPr/>
          <p:nvPr/>
        </p:nvSpPr>
        <p:spPr>
          <a:xfrm>
            <a:off x="5946476" y="2917081"/>
            <a:ext cx="216184" cy="476596"/>
          </a:xfrm>
          <a:custGeom>
            <a:avLst/>
            <a:gdLst>
              <a:gd name="connsiteX0" fmla="*/ 215238 w 216184"/>
              <a:gd name="connsiteY0" fmla="*/ 2288 h 476596"/>
              <a:gd name="connsiteX1" fmla="*/ 22291 w 216184"/>
              <a:gd name="connsiteY1" fmla="*/ 287513 h 476596"/>
              <a:gd name="connsiteX2" fmla="*/ 13902 w 216184"/>
              <a:gd name="connsiteY2" fmla="*/ 325264 h 476596"/>
              <a:gd name="connsiteX3" fmla="*/ 110375 w 216184"/>
              <a:gd name="connsiteY3" fmla="*/ 476266 h 476596"/>
              <a:gd name="connsiteX4" fmla="*/ 9707 w 216184"/>
              <a:gd name="connsiteY4" fmla="*/ 363014 h 476596"/>
              <a:gd name="connsiteX5" fmla="*/ 64236 w 216184"/>
              <a:gd name="connsiteY5" fmla="*/ 270736 h 476596"/>
              <a:gd name="connsiteX6" fmla="*/ 26485 w 216184"/>
              <a:gd name="connsiteY6" fmla="*/ 279125 h 476596"/>
              <a:gd name="connsiteX7" fmla="*/ 118764 w 216184"/>
              <a:gd name="connsiteY7" fmla="*/ 98761 h 476596"/>
              <a:gd name="connsiteX8" fmla="*/ 97792 w 216184"/>
              <a:gd name="connsiteY8" fmla="*/ 149095 h 476596"/>
              <a:gd name="connsiteX9" fmla="*/ 215238 w 216184"/>
              <a:gd name="connsiteY9" fmla="*/ 2288 h 47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184" h="476596">
                <a:moveTo>
                  <a:pt x="215238" y="2288"/>
                </a:moveTo>
                <a:cubicBezTo>
                  <a:pt x="202655" y="25358"/>
                  <a:pt x="55847" y="233684"/>
                  <a:pt x="22291" y="287513"/>
                </a:cubicBezTo>
                <a:cubicBezTo>
                  <a:pt x="-11265" y="341342"/>
                  <a:pt x="-779" y="293805"/>
                  <a:pt x="13902" y="325264"/>
                </a:cubicBezTo>
                <a:cubicBezTo>
                  <a:pt x="28583" y="356723"/>
                  <a:pt x="111074" y="469974"/>
                  <a:pt x="110375" y="476266"/>
                </a:cubicBezTo>
                <a:cubicBezTo>
                  <a:pt x="109676" y="482558"/>
                  <a:pt x="17397" y="397269"/>
                  <a:pt x="9707" y="363014"/>
                </a:cubicBezTo>
                <a:cubicBezTo>
                  <a:pt x="2017" y="328759"/>
                  <a:pt x="61440" y="284718"/>
                  <a:pt x="64236" y="270736"/>
                </a:cubicBezTo>
                <a:cubicBezTo>
                  <a:pt x="67032" y="256755"/>
                  <a:pt x="17397" y="307788"/>
                  <a:pt x="26485" y="279125"/>
                </a:cubicBezTo>
                <a:cubicBezTo>
                  <a:pt x="35573" y="250462"/>
                  <a:pt x="106879" y="120433"/>
                  <a:pt x="118764" y="98761"/>
                </a:cubicBezTo>
                <a:cubicBezTo>
                  <a:pt x="130649" y="77089"/>
                  <a:pt x="84509" y="160280"/>
                  <a:pt x="97792" y="149095"/>
                </a:cubicBezTo>
                <a:cubicBezTo>
                  <a:pt x="111075" y="137910"/>
                  <a:pt x="227821" y="-20782"/>
                  <a:pt x="215238" y="22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 2116">
            <a:extLst>
              <a:ext uri="{FF2B5EF4-FFF2-40B4-BE49-F238E27FC236}">
                <a16:creationId xmlns:a16="http://schemas.microsoft.com/office/drawing/2014/main" id="{44D74ACE-9443-597D-69FF-F1475E1B0582}"/>
              </a:ext>
            </a:extLst>
          </p:cNvPr>
          <p:cNvSpPr/>
          <p:nvPr/>
        </p:nvSpPr>
        <p:spPr>
          <a:xfrm>
            <a:off x="6257723" y="2963982"/>
            <a:ext cx="747087" cy="106426"/>
          </a:xfrm>
          <a:custGeom>
            <a:avLst/>
            <a:gdLst>
              <a:gd name="connsiteX0" fmla="*/ 464 w 747087"/>
              <a:gd name="connsiteY0" fmla="*/ 106389 h 106426"/>
              <a:gd name="connsiteX1" fmla="*/ 457664 w 747087"/>
              <a:gd name="connsiteY1" fmla="*/ 14110 h 106426"/>
              <a:gd name="connsiteX2" fmla="*/ 717723 w 747087"/>
              <a:gd name="connsiteY2" fmla="*/ 56055 h 106426"/>
              <a:gd name="connsiteX3" fmla="*/ 738695 w 747087"/>
              <a:gd name="connsiteY3" fmla="*/ 98000 h 106426"/>
              <a:gd name="connsiteX4" fmla="*/ 696750 w 747087"/>
              <a:gd name="connsiteY4" fmla="*/ 47666 h 106426"/>
              <a:gd name="connsiteX5" fmla="*/ 377969 w 747087"/>
              <a:gd name="connsiteY5" fmla="*/ 1526 h 106426"/>
              <a:gd name="connsiteX6" fmla="*/ 464 w 747087"/>
              <a:gd name="connsiteY6" fmla="*/ 106389 h 10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087" h="106426">
                <a:moveTo>
                  <a:pt x="464" y="106389"/>
                </a:moveTo>
                <a:cubicBezTo>
                  <a:pt x="13746" y="108486"/>
                  <a:pt x="338121" y="22499"/>
                  <a:pt x="457664" y="14110"/>
                </a:cubicBezTo>
                <a:cubicBezTo>
                  <a:pt x="577207" y="5721"/>
                  <a:pt x="670885" y="42073"/>
                  <a:pt x="717723" y="56055"/>
                </a:cubicBezTo>
                <a:cubicBezTo>
                  <a:pt x="764561" y="70037"/>
                  <a:pt x="742191" y="99398"/>
                  <a:pt x="738695" y="98000"/>
                </a:cubicBezTo>
                <a:cubicBezTo>
                  <a:pt x="735200" y="96602"/>
                  <a:pt x="756871" y="63745"/>
                  <a:pt x="696750" y="47666"/>
                </a:cubicBezTo>
                <a:cubicBezTo>
                  <a:pt x="636629" y="31587"/>
                  <a:pt x="494017" y="-8261"/>
                  <a:pt x="377969" y="1526"/>
                </a:cubicBezTo>
                <a:cubicBezTo>
                  <a:pt x="261921" y="11313"/>
                  <a:pt x="-12818" y="104292"/>
                  <a:pt x="464" y="106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 2117">
            <a:extLst>
              <a:ext uri="{FF2B5EF4-FFF2-40B4-BE49-F238E27FC236}">
                <a16:creationId xmlns:a16="http://schemas.microsoft.com/office/drawing/2014/main" id="{1EBC0019-5A0A-A5EF-D90E-DE206AEFA663}"/>
              </a:ext>
            </a:extLst>
          </p:cNvPr>
          <p:cNvSpPr/>
          <p:nvPr/>
        </p:nvSpPr>
        <p:spPr>
          <a:xfrm>
            <a:off x="5136094" y="4164582"/>
            <a:ext cx="166016" cy="378217"/>
          </a:xfrm>
          <a:custGeom>
            <a:avLst/>
            <a:gdLst>
              <a:gd name="connsiteX0" fmla="*/ 165748 w 166016"/>
              <a:gd name="connsiteY0" fmla="*/ 552 h 378217"/>
              <a:gd name="connsiteX1" fmla="*/ 60886 w 166016"/>
              <a:gd name="connsiteY1" fmla="*/ 105414 h 378217"/>
              <a:gd name="connsiteX2" fmla="*/ 2163 w 166016"/>
              <a:gd name="connsiteY2" fmla="*/ 378057 h 378217"/>
              <a:gd name="connsiteX3" fmla="*/ 27330 w 166016"/>
              <a:gd name="connsiteY3" fmla="*/ 143165 h 378217"/>
              <a:gd name="connsiteX4" fmla="*/ 165748 w 166016"/>
              <a:gd name="connsiteY4" fmla="*/ 552 h 37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016" h="378217">
                <a:moveTo>
                  <a:pt x="165748" y="552"/>
                </a:moveTo>
                <a:cubicBezTo>
                  <a:pt x="171341" y="-5740"/>
                  <a:pt x="88150" y="42497"/>
                  <a:pt x="60886" y="105414"/>
                </a:cubicBezTo>
                <a:cubicBezTo>
                  <a:pt x="33622" y="168331"/>
                  <a:pt x="7756" y="371765"/>
                  <a:pt x="2163" y="378057"/>
                </a:cubicBezTo>
                <a:cubicBezTo>
                  <a:pt x="-3430" y="384349"/>
                  <a:pt x="765" y="203985"/>
                  <a:pt x="27330" y="143165"/>
                </a:cubicBezTo>
                <a:cubicBezTo>
                  <a:pt x="53895" y="82345"/>
                  <a:pt x="160155" y="6844"/>
                  <a:pt x="165748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 2118">
            <a:extLst>
              <a:ext uri="{FF2B5EF4-FFF2-40B4-BE49-F238E27FC236}">
                <a16:creationId xmlns:a16="http://schemas.microsoft.com/office/drawing/2014/main" id="{15B57A5C-A167-EB21-F7F8-3635FCFF96A4}"/>
              </a:ext>
            </a:extLst>
          </p:cNvPr>
          <p:cNvSpPr/>
          <p:nvPr/>
        </p:nvSpPr>
        <p:spPr>
          <a:xfrm>
            <a:off x="6480328" y="4278314"/>
            <a:ext cx="78068" cy="239241"/>
          </a:xfrm>
          <a:custGeom>
            <a:avLst/>
            <a:gdLst>
              <a:gd name="connsiteX0" fmla="*/ 167 w 78068"/>
              <a:gd name="connsiteY0" fmla="*/ 71 h 239241"/>
              <a:gd name="connsiteX1" fmla="*/ 75668 w 78068"/>
              <a:gd name="connsiteY1" fmla="*/ 117517 h 239241"/>
              <a:gd name="connsiteX2" fmla="*/ 58890 w 78068"/>
              <a:gd name="connsiteY2" fmla="*/ 239158 h 239241"/>
              <a:gd name="connsiteX3" fmla="*/ 54696 w 78068"/>
              <a:gd name="connsiteY3" fmla="*/ 134295 h 239241"/>
              <a:gd name="connsiteX4" fmla="*/ 167 w 78068"/>
              <a:gd name="connsiteY4" fmla="*/ 71 h 23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68" h="239241">
                <a:moveTo>
                  <a:pt x="167" y="71"/>
                </a:moveTo>
                <a:cubicBezTo>
                  <a:pt x="3662" y="-2725"/>
                  <a:pt x="65881" y="77669"/>
                  <a:pt x="75668" y="117517"/>
                </a:cubicBezTo>
                <a:cubicBezTo>
                  <a:pt x="85455" y="157365"/>
                  <a:pt x="62385" y="236362"/>
                  <a:pt x="58890" y="239158"/>
                </a:cubicBezTo>
                <a:cubicBezTo>
                  <a:pt x="55395" y="241954"/>
                  <a:pt x="60289" y="173444"/>
                  <a:pt x="54696" y="134295"/>
                </a:cubicBezTo>
                <a:cubicBezTo>
                  <a:pt x="49103" y="95146"/>
                  <a:pt x="-3328" y="2867"/>
                  <a:pt x="167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 2119">
            <a:extLst>
              <a:ext uri="{FF2B5EF4-FFF2-40B4-BE49-F238E27FC236}">
                <a16:creationId xmlns:a16="http://schemas.microsoft.com/office/drawing/2014/main" id="{7611E8B6-8683-2976-7D7D-E1A6D467851C}"/>
              </a:ext>
            </a:extLst>
          </p:cNvPr>
          <p:cNvSpPr/>
          <p:nvPr/>
        </p:nvSpPr>
        <p:spPr>
          <a:xfrm>
            <a:off x="6756014" y="4903301"/>
            <a:ext cx="154794" cy="195143"/>
          </a:xfrm>
          <a:custGeom>
            <a:avLst/>
            <a:gdLst>
              <a:gd name="connsiteX0" fmla="*/ 1744 w 154794"/>
              <a:gd name="connsiteY0" fmla="*/ 1208 h 195143"/>
              <a:gd name="connsiteX1" fmla="*/ 153329 w 154794"/>
              <a:gd name="connsiteY1" fmla="*/ 191912 h 195143"/>
              <a:gd name="connsiteX2" fmla="*/ 75092 w 154794"/>
              <a:gd name="connsiteY2" fmla="*/ 113674 h 195143"/>
              <a:gd name="connsiteX3" fmla="*/ 1744 w 154794"/>
              <a:gd name="connsiteY3" fmla="*/ 1208 h 19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94" h="195143">
                <a:moveTo>
                  <a:pt x="1744" y="1208"/>
                </a:moveTo>
                <a:cubicBezTo>
                  <a:pt x="14783" y="14248"/>
                  <a:pt x="141104" y="173168"/>
                  <a:pt x="153329" y="191912"/>
                </a:cubicBezTo>
                <a:cubicBezTo>
                  <a:pt x="165554" y="210656"/>
                  <a:pt x="97911" y="143013"/>
                  <a:pt x="75092" y="113674"/>
                </a:cubicBezTo>
                <a:cubicBezTo>
                  <a:pt x="52273" y="84335"/>
                  <a:pt x="-11295" y="-11832"/>
                  <a:pt x="1744" y="12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 2120">
            <a:extLst>
              <a:ext uri="{FF2B5EF4-FFF2-40B4-BE49-F238E27FC236}">
                <a16:creationId xmlns:a16="http://schemas.microsoft.com/office/drawing/2014/main" id="{150BF3DF-35CE-A388-672F-E6D127015D14}"/>
              </a:ext>
            </a:extLst>
          </p:cNvPr>
          <p:cNvSpPr/>
          <p:nvPr/>
        </p:nvSpPr>
        <p:spPr>
          <a:xfrm>
            <a:off x="4844652" y="5088975"/>
            <a:ext cx="124791" cy="348516"/>
          </a:xfrm>
          <a:custGeom>
            <a:avLst/>
            <a:gdLst>
              <a:gd name="connsiteX0" fmla="*/ 124677 w 124791"/>
              <a:gd name="connsiteY0" fmla="*/ 96 h 348516"/>
              <a:gd name="connsiteX1" fmla="*/ 26705 w 124791"/>
              <a:gd name="connsiteY1" fmla="*/ 168825 h 348516"/>
              <a:gd name="connsiteX2" fmla="*/ 15819 w 124791"/>
              <a:gd name="connsiteY2" fmla="*/ 348439 h 348516"/>
              <a:gd name="connsiteX3" fmla="*/ 4934 w 124791"/>
              <a:gd name="connsiteY3" fmla="*/ 147054 h 348516"/>
              <a:gd name="connsiteX4" fmla="*/ 124677 w 124791"/>
              <a:gd name="connsiteY4" fmla="*/ 96 h 34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91" h="348516">
                <a:moveTo>
                  <a:pt x="124677" y="96"/>
                </a:moveTo>
                <a:cubicBezTo>
                  <a:pt x="128305" y="3724"/>
                  <a:pt x="44848" y="110768"/>
                  <a:pt x="26705" y="168825"/>
                </a:cubicBezTo>
                <a:cubicBezTo>
                  <a:pt x="8562" y="226882"/>
                  <a:pt x="19447" y="352067"/>
                  <a:pt x="15819" y="348439"/>
                </a:cubicBezTo>
                <a:cubicBezTo>
                  <a:pt x="12191" y="344811"/>
                  <a:pt x="-9580" y="197854"/>
                  <a:pt x="4934" y="147054"/>
                </a:cubicBezTo>
                <a:cubicBezTo>
                  <a:pt x="19448" y="96254"/>
                  <a:pt x="121049" y="-3532"/>
                  <a:pt x="124677" y="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 2121">
            <a:extLst>
              <a:ext uri="{FF2B5EF4-FFF2-40B4-BE49-F238E27FC236}">
                <a16:creationId xmlns:a16="http://schemas.microsoft.com/office/drawing/2014/main" id="{9D4B94E0-7171-B9AE-39D6-FA74CA95591A}"/>
              </a:ext>
            </a:extLst>
          </p:cNvPr>
          <p:cNvSpPr/>
          <p:nvPr/>
        </p:nvSpPr>
        <p:spPr>
          <a:xfrm>
            <a:off x="5436220" y="3009734"/>
            <a:ext cx="72685" cy="381426"/>
          </a:xfrm>
          <a:custGeom>
            <a:avLst/>
            <a:gdLst>
              <a:gd name="connsiteX0" fmla="*/ 72482 w 72685"/>
              <a:gd name="connsiteY0" fmla="*/ 1095 h 381426"/>
              <a:gd name="connsiteX1" fmla="*/ 22302 w 72685"/>
              <a:gd name="connsiteY1" fmla="*/ 157212 h 381426"/>
              <a:gd name="connsiteX2" fmla="*/ 39029 w 72685"/>
              <a:gd name="connsiteY2" fmla="*/ 380237 h 381426"/>
              <a:gd name="connsiteX3" fmla="*/ 0 w 72685"/>
              <a:gd name="connsiteY3" fmla="*/ 235271 h 381426"/>
              <a:gd name="connsiteX4" fmla="*/ 72482 w 72685"/>
              <a:gd name="connsiteY4" fmla="*/ 1095 h 38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85" h="381426">
                <a:moveTo>
                  <a:pt x="72482" y="1095"/>
                </a:moveTo>
                <a:cubicBezTo>
                  <a:pt x="76199" y="-11915"/>
                  <a:pt x="27878" y="94022"/>
                  <a:pt x="22302" y="157212"/>
                </a:cubicBezTo>
                <a:cubicBezTo>
                  <a:pt x="16726" y="220402"/>
                  <a:pt x="42746" y="367227"/>
                  <a:pt x="39029" y="380237"/>
                </a:cubicBezTo>
                <a:cubicBezTo>
                  <a:pt x="35312" y="393247"/>
                  <a:pt x="0" y="296603"/>
                  <a:pt x="0" y="235271"/>
                </a:cubicBezTo>
                <a:cubicBezTo>
                  <a:pt x="0" y="173939"/>
                  <a:pt x="68765" y="14105"/>
                  <a:pt x="72482" y="10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 2122">
            <a:extLst>
              <a:ext uri="{FF2B5EF4-FFF2-40B4-BE49-F238E27FC236}">
                <a16:creationId xmlns:a16="http://schemas.microsoft.com/office/drawing/2014/main" id="{BB1BACF7-8B21-9C72-D11A-3307D09C728A}"/>
              </a:ext>
            </a:extLst>
          </p:cNvPr>
          <p:cNvSpPr/>
          <p:nvPr/>
        </p:nvSpPr>
        <p:spPr>
          <a:xfrm>
            <a:off x="5145952" y="2246962"/>
            <a:ext cx="123246" cy="223040"/>
          </a:xfrm>
          <a:custGeom>
            <a:avLst/>
            <a:gdLst>
              <a:gd name="connsiteX0" fmla="*/ 122999 w 123246"/>
              <a:gd name="connsiteY0" fmla="*/ 9 h 223040"/>
              <a:gd name="connsiteX1" fmla="*/ 44941 w 123246"/>
              <a:gd name="connsiteY1" fmla="*/ 105945 h 223040"/>
              <a:gd name="connsiteX2" fmla="*/ 336 w 123246"/>
              <a:gd name="connsiteY2" fmla="*/ 223033 h 223040"/>
              <a:gd name="connsiteX3" fmla="*/ 67243 w 123246"/>
              <a:gd name="connsiteY3" fmla="*/ 100370 h 223040"/>
              <a:gd name="connsiteX4" fmla="*/ 122999 w 123246"/>
              <a:gd name="connsiteY4" fmla="*/ 9 h 2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246" h="223040">
                <a:moveTo>
                  <a:pt x="122999" y="9"/>
                </a:moveTo>
                <a:cubicBezTo>
                  <a:pt x="119282" y="938"/>
                  <a:pt x="65385" y="68774"/>
                  <a:pt x="44941" y="105945"/>
                </a:cubicBezTo>
                <a:cubicBezTo>
                  <a:pt x="24497" y="143116"/>
                  <a:pt x="-3381" y="223962"/>
                  <a:pt x="336" y="223033"/>
                </a:cubicBezTo>
                <a:cubicBezTo>
                  <a:pt x="4053" y="222104"/>
                  <a:pt x="46799" y="135682"/>
                  <a:pt x="67243" y="100370"/>
                </a:cubicBezTo>
                <a:cubicBezTo>
                  <a:pt x="87687" y="65058"/>
                  <a:pt x="126716" y="-920"/>
                  <a:pt x="122999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 2123">
            <a:extLst>
              <a:ext uri="{FF2B5EF4-FFF2-40B4-BE49-F238E27FC236}">
                <a16:creationId xmlns:a16="http://schemas.microsoft.com/office/drawing/2014/main" id="{8FFB11B5-AA55-B436-F688-8389DC88328A}"/>
              </a:ext>
            </a:extLst>
          </p:cNvPr>
          <p:cNvSpPr/>
          <p:nvPr/>
        </p:nvSpPr>
        <p:spPr>
          <a:xfrm>
            <a:off x="5703574" y="2101701"/>
            <a:ext cx="169550" cy="419476"/>
          </a:xfrm>
          <a:custGeom>
            <a:avLst/>
            <a:gdLst>
              <a:gd name="connsiteX0" fmla="*/ 275 w 169550"/>
              <a:gd name="connsiteY0" fmla="*/ 304 h 419476"/>
              <a:gd name="connsiteX1" fmla="*/ 128514 w 169550"/>
              <a:gd name="connsiteY1" fmla="*/ 212177 h 419476"/>
              <a:gd name="connsiteX2" fmla="*/ 145241 w 169550"/>
              <a:gd name="connsiteY2" fmla="*/ 323689 h 419476"/>
              <a:gd name="connsiteX3" fmla="*/ 106211 w 169550"/>
              <a:gd name="connsiteY3" fmla="*/ 418475 h 419476"/>
              <a:gd name="connsiteX4" fmla="*/ 167543 w 169550"/>
              <a:gd name="connsiteY4" fmla="*/ 262358 h 419476"/>
              <a:gd name="connsiteX5" fmla="*/ 275 w 169550"/>
              <a:gd name="connsiteY5" fmla="*/ 304 h 41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50" h="419476">
                <a:moveTo>
                  <a:pt x="275" y="304"/>
                </a:moveTo>
                <a:cubicBezTo>
                  <a:pt x="-6230" y="-8059"/>
                  <a:pt x="104353" y="158279"/>
                  <a:pt x="128514" y="212177"/>
                </a:cubicBezTo>
                <a:cubicBezTo>
                  <a:pt x="152675" y="266075"/>
                  <a:pt x="148958" y="289306"/>
                  <a:pt x="145241" y="323689"/>
                </a:cubicBezTo>
                <a:cubicBezTo>
                  <a:pt x="141524" y="358072"/>
                  <a:pt x="102494" y="428697"/>
                  <a:pt x="106211" y="418475"/>
                </a:cubicBezTo>
                <a:cubicBezTo>
                  <a:pt x="109928" y="408253"/>
                  <a:pt x="182411" y="332053"/>
                  <a:pt x="167543" y="262358"/>
                </a:cubicBezTo>
                <a:cubicBezTo>
                  <a:pt x="152675" y="192663"/>
                  <a:pt x="6780" y="8667"/>
                  <a:pt x="275" y="3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 2124">
            <a:extLst>
              <a:ext uri="{FF2B5EF4-FFF2-40B4-BE49-F238E27FC236}">
                <a16:creationId xmlns:a16="http://schemas.microsoft.com/office/drawing/2014/main" id="{3CA6B45B-070D-3559-A307-9900444CC179}"/>
              </a:ext>
            </a:extLst>
          </p:cNvPr>
          <p:cNvSpPr/>
          <p:nvPr/>
        </p:nvSpPr>
        <p:spPr>
          <a:xfrm>
            <a:off x="5240934" y="2587083"/>
            <a:ext cx="244925" cy="245327"/>
          </a:xfrm>
          <a:custGeom>
            <a:avLst/>
            <a:gdLst>
              <a:gd name="connsiteX0" fmla="*/ 139 w 244925"/>
              <a:gd name="connsiteY0" fmla="*/ 0 h 245327"/>
              <a:gd name="connsiteX1" fmla="*/ 195286 w 244925"/>
              <a:gd name="connsiteY1" fmla="*/ 144966 h 245327"/>
              <a:gd name="connsiteX2" fmla="*/ 228739 w 244925"/>
              <a:gd name="connsiteY2" fmla="*/ 245327 h 245327"/>
              <a:gd name="connsiteX3" fmla="*/ 228739 w 244925"/>
              <a:gd name="connsiteY3" fmla="*/ 144966 h 245327"/>
              <a:gd name="connsiteX4" fmla="*/ 139 w 244925"/>
              <a:gd name="connsiteY4" fmla="*/ 0 h 2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925" h="245327">
                <a:moveTo>
                  <a:pt x="139" y="0"/>
                </a:moveTo>
                <a:cubicBezTo>
                  <a:pt x="-5436" y="0"/>
                  <a:pt x="157186" y="104078"/>
                  <a:pt x="195286" y="144966"/>
                </a:cubicBezTo>
                <a:cubicBezTo>
                  <a:pt x="233386" y="185854"/>
                  <a:pt x="223164" y="245327"/>
                  <a:pt x="228739" y="245327"/>
                </a:cubicBezTo>
                <a:cubicBezTo>
                  <a:pt x="234314" y="245327"/>
                  <a:pt x="262193" y="184924"/>
                  <a:pt x="228739" y="144966"/>
                </a:cubicBezTo>
                <a:cubicBezTo>
                  <a:pt x="195285" y="105008"/>
                  <a:pt x="5714" y="0"/>
                  <a:pt x="139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 2125">
            <a:extLst>
              <a:ext uri="{FF2B5EF4-FFF2-40B4-BE49-F238E27FC236}">
                <a16:creationId xmlns:a16="http://schemas.microsoft.com/office/drawing/2014/main" id="{C02B652B-5B96-8338-5192-8692B9B9FD49}"/>
              </a:ext>
            </a:extLst>
          </p:cNvPr>
          <p:cNvSpPr/>
          <p:nvPr/>
        </p:nvSpPr>
        <p:spPr>
          <a:xfrm>
            <a:off x="5573334" y="2587074"/>
            <a:ext cx="175611" cy="223040"/>
          </a:xfrm>
          <a:custGeom>
            <a:avLst/>
            <a:gdLst>
              <a:gd name="connsiteX0" fmla="*/ 175120 w 175611"/>
              <a:gd name="connsiteY0" fmla="*/ 9 h 223040"/>
              <a:gd name="connsiteX1" fmla="*/ 74759 w 175611"/>
              <a:gd name="connsiteY1" fmla="*/ 105946 h 223040"/>
              <a:gd name="connsiteX2" fmla="*/ 2276 w 175611"/>
              <a:gd name="connsiteY2" fmla="*/ 223033 h 223040"/>
              <a:gd name="connsiteX3" fmla="*/ 30154 w 175611"/>
              <a:gd name="connsiteY3" fmla="*/ 111521 h 223040"/>
              <a:gd name="connsiteX4" fmla="*/ 175120 w 175611"/>
              <a:gd name="connsiteY4" fmla="*/ 9 h 2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11" h="223040">
                <a:moveTo>
                  <a:pt x="175120" y="9"/>
                </a:moveTo>
                <a:cubicBezTo>
                  <a:pt x="182554" y="-920"/>
                  <a:pt x="103566" y="68775"/>
                  <a:pt x="74759" y="105946"/>
                </a:cubicBezTo>
                <a:cubicBezTo>
                  <a:pt x="45952" y="143117"/>
                  <a:pt x="9710" y="222104"/>
                  <a:pt x="2276" y="223033"/>
                </a:cubicBezTo>
                <a:cubicBezTo>
                  <a:pt x="-5158" y="223962"/>
                  <a:pt x="5993" y="142187"/>
                  <a:pt x="30154" y="111521"/>
                </a:cubicBezTo>
                <a:cubicBezTo>
                  <a:pt x="54315" y="80855"/>
                  <a:pt x="167686" y="938"/>
                  <a:pt x="175120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 2126">
            <a:extLst>
              <a:ext uri="{FF2B5EF4-FFF2-40B4-BE49-F238E27FC236}">
                <a16:creationId xmlns:a16="http://schemas.microsoft.com/office/drawing/2014/main" id="{AB1401F9-490B-3F3D-AA94-635BBECB2298}"/>
              </a:ext>
            </a:extLst>
          </p:cNvPr>
          <p:cNvSpPr/>
          <p:nvPr/>
        </p:nvSpPr>
        <p:spPr>
          <a:xfrm>
            <a:off x="3576776" y="1764833"/>
            <a:ext cx="853407" cy="759863"/>
          </a:xfrm>
          <a:custGeom>
            <a:avLst/>
            <a:gdLst>
              <a:gd name="connsiteX0" fmla="*/ 311 w 853407"/>
              <a:gd name="connsiteY0" fmla="*/ 759831 h 759863"/>
              <a:gd name="connsiteX1" fmla="*/ 391375 w 853407"/>
              <a:gd name="connsiteY1" fmla="*/ 305507 h 759863"/>
              <a:gd name="connsiteX2" fmla="*/ 851450 w 853407"/>
              <a:gd name="connsiteY2" fmla="*/ 707 h 759863"/>
              <a:gd name="connsiteX3" fmla="*/ 552401 w 853407"/>
              <a:gd name="connsiteY3" fmla="*/ 224993 h 759863"/>
              <a:gd name="connsiteX4" fmla="*/ 437382 w 853407"/>
              <a:gd name="connsiteY4" fmla="*/ 340012 h 759863"/>
              <a:gd name="connsiteX5" fmla="*/ 454635 w 853407"/>
              <a:gd name="connsiteY5" fmla="*/ 282503 h 759863"/>
              <a:gd name="connsiteX6" fmla="*/ 311 w 853407"/>
              <a:gd name="connsiteY6" fmla="*/ 759831 h 75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07" h="759863">
                <a:moveTo>
                  <a:pt x="311" y="759831"/>
                </a:moveTo>
                <a:cubicBezTo>
                  <a:pt x="-10232" y="763665"/>
                  <a:pt x="249518" y="432028"/>
                  <a:pt x="391375" y="305507"/>
                </a:cubicBezTo>
                <a:cubicBezTo>
                  <a:pt x="533232" y="178986"/>
                  <a:pt x="824612" y="14126"/>
                  <a:pt x="851450" y="707"/>
                </a:cubicBezTo>
                <a:cubicBezTo>
                  <a:pt x="878288" y="-12712"/>
                  <a:pt x="621412" y="168442"/>
                  <a:pt x="552401" y="224993"/>
                </a:cubicBezTo>
                <a:cubicBezTo>
                  <a:pt x="483390" y="281544"/>
                  <a:pt x="453676" y="330427"/>
                  <a:pt x="437382" y="340012"/>
                </a:cubicBezTo>
                <a:cubicBezTo>
                  <a:pt x="421088" y="349597"/>
                  <a:pt x="522687" y="216367"/>
                  <a:pt x="454635" y="282503"/>
                </a:cubicBezTo>
                <a:cubicBezTo>
                  <a:pt x="386583" y="348639"/>
                  <a:pt x="10854" y="755997"/>
                  <a:pt x="311" y="7598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 2127">
            <a:extLst>
              <a:ext uri="{FF2B5EF4-FFF2-40B4-BE49-F238E27FC236}">
                <a16:creationId xmlns:a16="http://schemas.microsoft.com/office/drawing/2014/main" id="{FCF41B9C-3CDE-1340-2B32-4252A23DFED6}"/>
              </a:ext>
            </a:extLst>
          </p:cNvPr>
          <p:cNvSpPr/>
          <p:nvPr/>
        </p:nvSpPr>
        <p:spPr>
          <a:xfrm>
            <a:off x="4591109" y="1582673"/>
            <a:ext cx="1359300" cy="95012"/>
          </a:xfrm>
          <a:custGeom>
            <a:avLst/>
            <a:gdLst>
              <a:gd name="connsiteX0" fmla="*/ 2662 w 1359300"/>
              <a:gd name="connsiteY0" fmla="*/ 39298 h 95012"/>
              <a:gd name="connsiteX1" fmla="*/ 666691 w 1359300"/>
              <a:gd name="connsiteY1" fmla="*/ 1198 h 95012"/>
              <a:gd name="connsiteX2" fmla="*/ 1352491 w 1359300"/>
              <a:gd name="connsiteY2" fmla="*/ 93727 h 95012"/>
              <a:gd name="connsiteX3" fmla="*/ 1020477 w 1359300"/>
              <a:gd name="connsiteY3" fmla="*/ 55627 h 95012"/>
              <a:gd name="connsiteX4" fmla="*/ 1058577 w 1359300"/>
              <a:gd name="connsiteY4" fmla="*/ 61070 h 95012"/>
              <a:gd name="connsiteX5" fmla="*/ 677577 w 1359300"/>
              <a:gd name="connsiteY5" fmla="*/ 12084 h 95012"/>
              <a:gd name="connsiteX6" fmla="*/ 737448 w 1359300"/>
              <a:gd name="connsiteY6" fmla="*/ 33856 h 95012"/>
              <a:gd name="connsiteX7" fmla="*/ 443534 w 1359300"/>
              <a:gd name="connsiteY7" fmla="*/ 12084 h 95012"/>
              <a:gd name="connsiteX8" fmla="*/ 2662 w 1359300"/>
              <a:gd name="connsiteY8" fmla="*/ 39298 h 9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300" h="95012">
                <a:moveTo>
                  <a:pt x="2662" y="39298"/>
                </a:moveTo>
                <a:cubicBezTo>
                  <a:pt x="39855" y="37484"/>
                  <a:pt x="441720" y="-7873"/>
                  <a:pt x="666691" y="1198"/>
                </a:cubicBezTo>
                <a:cubicBezTo>
                  <a:pt x="891662" y="10269"/>
                  <a:pt x="1293527" y="84656"/>
                  <a:pt x="1352491" y="93727"/>
                </a:cubicBezTo>
                <a:cubicBezTo>
                  <a:pt x="1411455" y="102798"/>
                  <a:pt x="1069463" y="61070"/>
                  <a:pt x="1020477" y="55627"/>
                </a:cubicBezTo>
                <a:cubicBezTo>
                  <a:pt x="971491" y="50184"/>
                  <a:pt x="1058577" y="61070"/>
                  <a:pt x="1058577" y="61070"/>
                </a:cubicBezTo>
                <a:lnTo>
                  <a:pt x="677577" y="12084"/>
                </a:lnTo>
                <a:cubicBezTo>
                  <a:pt x="624056" y="7548"/>
                  <a:pt x="776455" y="33856"/>
                  <a:pt x="737448" y="33856"/>
                </a:cubicBezTo>
                <a:cubicBezTo>
                  <a:pt x="698441" y="33856"/>
                  <a:pt x="558741" y="12991"/>
                  <a:pt x="443534" y="12084"/>
                </a:cubicBezTo>
                <a:cubicBezTo>
                  <a:pt x="328327" y="11177"/>
                  <a:pt x="-34531" y="41112"/>
                  <a:pt x="2662" y="392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 2128">
            <a:extLst>
              <a:ext uri="{FF2B5EF4-FFF2-40B4-BE49-F238E27FC236}">
                <a16:creationId xmlns:a16="http://schemas.microsoft.com/office/drawing/2014/main" id="{523C4E69-F6D1-498A-551A-A0CC751C36AD}"/>
              </a:ext>
            </a:extLst>
          </p:cNvPr>
          <p:cNvSpPr/>
          <p:nvPr/>
        </p:nvSpPr>
        <p:spPr>
          <a:xfrm>
            <a:off x="6159293" y="1717782"/>
            <a:ext cx="715161" cy="559962"/>
          </a:xfrm>
          <a:custGeom>
            <a:avLst/>
            <a:gdLst>
              <a:gd name="connsiteX0" fmla="*/ 347 w 715161"/>
              <a:gd name="connsiteY0" fmla="*/ 486 h 559962"/>
              <a:gd name="connsiteX1" fmla="*/ 402281 w 715161"/>
              <a:gd name="connsiteY1" fmla="*/ 266767 h 559962"/>
              <a:gd name="connsiteX2" fmla="*/ 362087 w 715161"/>
              <a:gd name="connsiteY2" fmla="*/ 226574 h 559962"/>
              <a:gd name="connsiteX3" fmla="*/ 713780 w 715161"/>
              <a:gd name="connsiteY3" fmla="*/ 558170 h 559962"/>
              <a:gd name="connsiteX4" fmla="*/ 492716 w 715161"/>
              <a:gd name="connsiteY4" fmla="*/ 367251 h 559962"/>
              <a:gd name="connsiteX5" fmla="*/ 497740 w 715161"/>
              <a:gd name="connsiteY5" fmla="*/ 382323 h 559962"/>
              <a:gd name="connsiteX6" fmla="*/ 367111 w 715161"/>
              <a:gd name="connsiteY6" fmla="*/ 241647 h 559962"/>
              <a:gd name="connsiteX7" fmla="*/ 331942 w 715161"/>
              <a:gd name="connsiteY7" fmla="*/ 201453 h 559962"/>
              <a:gd name="connsiteX8" fmla="*/ 347 w 715161"/>
              <a:gd name="connsiteY8" fmla="*/ 486 h 55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161" h="559962">
                <a:moveTo>
                  <a:pt x="347" y="486"/>
                </a:moveTo>
                <a:cubicBezTo>
                  <a:pt x="12070" y="11372"/>
                  <a:pt x="341991" y="229086"/>
                  <a:pt x="402281" y="266767"/>
                </a:cubicBezTo>
                <a:cubicBezTo>
                  <a:pt x="462571" y="304448"/>
                  <a:pt x="362087" y="226574"/>
                  <a:pt x="362087" y="226574"/>
                </a:cubicBezTo>
                <a:lnTo>
                  <a:pt x="713780" y="558170"/>
                </a:lnTo>
                <a:cubicBezTo>
                  <a:pt x="735551" y="581616"/>
                  <a:pt x="492716" y="367251"/>
                  <a:pt x="492716" y="367251"/>
                </a:cubicBezTo>
                <a:cubicBezTo>
                  <a:pt x="456709" y="337943"/>
                  <a:pt x="518674" y="403257"/>
                  <a:pt x="497740" y="382323"/>
                </a:cubicBezTo>
                <a:cubicBezTo>
                  <a:pt x="476806" y="361389"/>
                  <a:pt x="394744" y="271792"/>
                  <a:pt x="367111" y="241647"/>
                </a:cubicBezTo>
                <a:cubicBezTo>
                  <a:pt x="339478" y="211502"/>
                  <a:pt x="387208" y="238297"/>
                  <a:pt x="331942" y="201453"/>
                </a:cubicBezTo>
                <a:cubicBezTo>
                  <a:pt x="276676" y="164609"/>
                  <a:pt x="-11376" y="-10400"/>
                  <a:pt x="347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 2129">
            <a:extLst>
              <a:ext uri="{FF2B5EF4-FFF2-40B4-BE49-F238E27FC236}">
                <a16:creationId xmlns:a16="http://schemas.microsoft.com/office/drawing/2014/main" id="{4898B7CC-1221-D228-311E-37879E18FE57}"/>
              </a:ext>
            </a:extLst>
          </p:cNvPr>
          <p:cNvSpPr/>
          <p:nvPr/>
        </p:nvSpPr>
        <p:spPr>
          <a:xfrm>
            <a:off x="3205632" y="2555020"/>
            <a:ext cx="327749" cy="650316"/>
          </a:xfrm>
          <a:custGeom>
            <a:avLst/>
            <a:gdLst>
              <a:gd name="connsiteX0" fmla="*/ 323952 w 327749"/>
              <a:gd name="connsiteY0" fmla="*/ 9872 h 650316"/>
              <a:gd name="connsiteX1" fmla="*/ 3912 w 327749"/>
              <a:gd name="connsiteY1" fmla="*/ 645380 h 650316"/>
              <a:gd name="connsiteX2" fmla="*/ 145644 w 327749"/>
              <a:gd name="connsiteY2" fmla="*/ 307052 h 650316"/>
              <a:gd name="connsiteX3" fmla="*/ 141072 w 327749"/>
              <a:gd name="connsiteY3" fmla="*/ 348200 h 650316"/>
              <a:gd name="connsiteX4" fmla="*/ 205080 w 327749"/>
              <a:gd name="connsiteY4" fmla="*/ 201896 h 650316"/>
              <a:gd name="connsiteX5" fmla="*/ 182220 w 327749"/>
              <a:gd name="connsiteY5" fmla="*/ 252188 h 650316"/>
              <a:gd name="connsiteX6" fmla="*/ 323952 w 327749"/>
              <a:gd name="connsiteY6" fmla="*/ 9872 h 65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749" h="650316">
                <a:moveTo>
                  <a:pt x="323952" y="9872"/>
                </a:moveTo>
                <a:cubicBezTo>
                  <a:pt x="294234" y="75404"/>
                  <a:pt x="33630" y="595850"/>
                  <a:pt x="3912" y="645380"/>
                </a:cubicBezTo>
                <a:cubicBezTo>
                  <a:pt x="-25806" y="694910"/>
                  <a:pt x="122784" y="356582"/>
                  <a:pt x="145644" y="307052"/>
                </a:cubicBezTo>
                <a:cubicBezTo>
                  <a:pt x="168504" y="257522"/>
                  <a:pt x="131166" y="365726"/>
                  <a:pt x="141072" y="348200"/>
                </a:cubicBezTo>
                <a:cubicBezTo>
                  <a:pt x="150978" y="330674"/>
                  <a:pt x="198222" y="217898"/>
                  <a:pt x="205080" y="201896"/>
                </a:cubicBezTo>
                <a:cubicBezTo>
                  <a:pt x="211938" y="185894"/>
                  <a:pt x="164694" y="278858"/>
                  <a:pt x="182220" y="252188"/>
                </a:cubicBezTo>
                <a:cubicBezTo>
                  <a:pt x="199746" y="225518"/>
                  <a:pt x="353670" y="-55660"/>
                  <a:pt x="323952" y="9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 2130">
            <a:extLst>
              <a:ext uri="{FF2B5EF4-FFF2-40B4-BE49-F238E27FC236}">
                <a16:creationId xmlns:a16="http://schemas.microsoft.com/office/drawing/2014/main" id="{4AF8CE5B-00A9-821A-040F-97B48B5616BF}"/>
              </a:ext>
            </a:extLst>
          </p:cNvPr>
          <p:cNvSpPr/>
          <p:nvPr/>
        </p:nvSpPr>
        <p:spPr>
          <a:xfrm>
            <a:off x="3035645" y="3423410"/>
            <a:ext cx="266417" cy="1107566"/>
          </a:xfrm>
          <a:custGeom>
            <a:avLst/>
            <a:gdLst>
              <a:gd name="connsiteX0" fmla="*/ 265339 w 266417"/>
              <a:gd name="connsiteY0" fmla="*/ 5590 h 1107566"/>
              <a:gd name="connsiteX1" fmla="*/ 50455 w 266417"/>
              <a:gd name="connsiteY1" fmla="*/ 558802 h 1107566"/>
              <a:gd name="connsiteX2" fmla="*/ 68743 w 266417"/>
              <a:gd name="connsiteY2" fmla="*/ 476506 h 1107566"/>
              <a:gd name="connsiteX3" fmla="*/ 163 w 266417"/>
              <a:gd name="connsiteY3" fmla="*/ 1107442 h 1107566"/>
              <a:gd name="connsiteX4" fmla="*/ 91603 w 266417"/>
              <a:gd name="connsiteY4" fmla="*/ 531370 h 1107566"/>
              <a:gd name="connsiteX5" fmla="*/ 73315 w 266417"/>
              <a:gd name="connsiteY5" fmla="*/ 581662 h 1107566"/>
              <a:gd name="connsiteX6" fmla="*/ 146467 w 266417"/>
              <a:gd name="connsiteY6" fmla="*/ 394210 h 1107566"/>
              <a:gd name="connsiteX7" fmla="*/ 119035 w 266417"/>
              <a:gd name="connsiteY7" fmla="*/ 417070 h 1107566"/>
              <a:gd name="connsiteX8" fmla="*/ 132751 w 266417"/>
              <a:gd name="connsiteY8" fmla="*/ 279910 h 1107566"/>
              <a:gd name="connsiteX9" fmla="*/ 265339 w 266417"/>
              <a:gd name="connsiteY9" fmla="*/ 5590 h 110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6417" h="1107566">
                <a:moveTo>
                  <a:pt x="265339" y="5590"/>
                </a:moveTo>
                <a:cubicBezTo>
                  <a:pt x="251623" y="52072"/>
                  <a:pt x="83221" y="480316"/>
                  <a:pt x="50455" y="558802"/>
                </a:cubicBezTo>
                <a:cubicBezTo>
                  <a:pt x="17689" y="637288"/>
                  <a:pt x="77125" y="385066"/>
                  <a:pt x="68743" y="476506"/>
                </a:cubicBezTo>
                <a:cubicBezTo>
                  <a:pt x="60361" y="567946"/>
                  <a:pt x="-3647" y="1098298"/>
                  <a:pt x="163" y="1107442"/>
                </a:cubicBezTo>
                <a:cubicBezTo>
                  <a:pt x="3973" y="1116586"/>
                  <a:pt x="79411" y="619000"/>
                  <a:pt x="91603" y="531370"/>
                </a:cubicBezTo>
                <a:cubicBezTo>
                  <a:pt x="103795" y="443740"/>
                  <a:pt x="64171" y="604522"/>
                  <a:pt x="73315" y="581662"/>
                </a:cubicBezTo>
                <a:cubicBezTo>
                  <a:pt x="82459" y="558802"/>
                  <a:pt x="146467" y="394210"/>
                  <a:pt x="146467" y="394210"/>
                </a:cubicBezTo>
                <a:cubicBezTo>
                  <a:pt x="154087" y="366778"/>
                  <a:pt x="121321" y="436120"/>
                  <a:pt x="119035" y="417070"/>
                </a:cubicBezTo>
                <a:cubicBezTo>
                  <a:pt x="116749" y="398020"/>
                  <a:pt x="107605" y="343918"/>
                  <a:pt x="132751" y="279910"/>
                </a:cubicBezTo>
                <a:cubicBezTo>
                  <a:pt x="157897" y="215902"/>
                  <a:pt x="279055" y="-40892"/>
                  <a:pt x="265339" y="5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 2133">
            <a:extLst>
              <a:ext uri="{FF2B5EF4-FFF2-40B4-BE49-F238E27FC236}">
                <a16:creationId xmlns:a16="http://schemas.microsoft.com/office/drawing/2014/main" id="{FD303983-7FA8-03C9-275A-6EA59DA3EE53}"/>
              </a:ext>
            </a:extLst>
          </p:cNvPr>
          <p:cNvSpPr/>
          <p:nvPr/>
        </p:nvSpPr>
        <p:spPr>
          <a:xfrm>
            <a:off x="4452623" y="6960112"/>
            <a:ext cx="1021038" cy="273410"/>
          </a:xfrm>
          <a:custGeom>
            <a:avLst/>
            <a:gdLst>
              <a:gd name="connsiteX0" fmla="*/ 14221 w 1021038"/>
              <a:gd name="connsiteY0" fmla="*/ 3044 h 273410"/>
              <a:gd name="connsiteX1" fmla="*/ 718309 w 1021038"/>
              <a:gd name="connsiteY1" fmla="*/ 236216 h 273410"/>
              <a:gd name="connsiteX2" fmla="*/ 1020061 w 1021038"/>
              <a:gd name="connsiteY2" fmla="*/ 272792 h 273410"/>
              <a:gd name="connsiteX3" fmla="*/ 631441 w 1021038"/>
              <a:gd name="connsiteY3" fmla="*/ 236216 h 273410"/>
              <a:gd name="connsiteX4" fmla="*/ 658873 w 1021038"/>
              <a:gd name="connsiteY4" fmla="*/ 245360 h 273410"/>
              <a:gd name="connsiteX5" fmla="*/ 521713 w 1021038"/>
              <a:gd name="connsiteY5" fmla="*/ 181352 h 273410"/>
              <a:gd name="connsiteX6" fmla="*/ 265681 w 1021038"/>
              <a:gd name="connsiteY6" fmla="*/ 108200 h 273410"/>
              <a:gd name="connsiteX7" fmla="*/ 14221 w 1021038"/>
              <a:gd name="connsiteY7" fmla="*/ 3044 h 27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038" h="273410">
                <a:moveTo>
                  <a:pt x="14221" y="3044"/>
                </a:moveTo>
                <a:cubicBezTo>
                  <a:pt x="89659" y="24380"/>
                  <a:pt x="550669" y="191258"/>
                  <a:pt x="718309" y="236216"/>
                </a:cubicBezTo>
                <a:cubicBezTo>
                  <a:pt x="885949" y="281174"/>
                  <a:pt x="1034539" y="272792"/>
                  <a:pt x="1020061" y="272792"/>
                </a:cubicBezTo>
                <a:cubicBezTo>
                  <a:pt x="1005583" y="272792"/>
                  <a:pt x="631441" y="236216"/>
                  <a:pt x="631441" y="236216"/>
                </a:cubicBezTo>
                <a:cubicBezTo>
                  <a:pt x="571243" y="231644"/>
                  <a:pt x="677161" y="254504"/>
                  <a:pt x="658873" y="245360"/>
                </a:cubicBezTo>
                <a:cubicBezTo>
                  <a:pt x="640585" y="236216"/>
                  <a:pt x="587245" y="204212"/>
                  <a:pt x="521713" y="181352"/>
                </a:cubicBezTo>
                <a:cubicBezTo>
                  <a:pt x="456181" y="158492"/>
                  <a:pt x="347215" y="137918"/>
                  <a:pt x="265681" y="108200"/>
                </a:cubicBezTo>
                <a:cubicBezTo>
                  <a:pt x="184147" y="78482"/>
                  <a:pt x="-61217" y="-18292"/>
                  <a:pt x="14221" y="3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 2134">
            <a:extLst>
              <a:ext uri="{FF2B5EF4-FFF2-40B4-BE49-F238E27FC236}">
                <a16:creationId xmlns:a16="http://schemas.microsoft.com/office/drawing/2014/main" id="{2585B94E-356B-3846-754F-72D8E3B9C4ED}"/>
              </a:ext>
            </a:extLst>
          </p:cNvPr>
          <p:cNvSpPr/>
          <p:nvPr/>
        </p:nvSpPr>
        <p:spPr>
          <a:xfrm>
            <a:off x="4831519" y="6752190"/>
            <a:ext cx="1323260" cy="500761"/>
          </a:xfrm>
          <a:custGeom>
            <a:avLst/>
            <a:gdLst>
              <a:gd name="connsiteX0" fmla="*/ 1085 w 1323260"/>
              <a:gd name="connsiteY0" fmla="*/ 654 h 500761"/>
              <a:gd name="connsiteX1" fmla="*/ 709745 w 1323260"/>
              <a:gd name="connsiteY1" fmla="*/ 439566 h 500761"/>
              <a:gd name="connsiteX2" fmla="*/ 1322393 w 1323260"/>
              <a:gd name="connsiteY2" fmla="*/ 499002 h 500761"/>
              <a:gd name="connsiteX3" fmla="*/ 837761 w 1323260"/>
              <a:gd name="connsiteY3" fmla="*/ 457854 h 500761"/>
              <a:gd name="connsiteX4" fmla="*/ 554297 w 1323260"/>
              <a:gd name="connsiteY4" fmla="*/ 343554 h 500761"/>
              <a:gd name="connsiteX5" fmla="*/ 1085 w 1323260"/>
              <a:gd name="connsiteY5" fmla="*/ 654 h 50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260" h="500761">
                <a:moveTo>
                  <a:pt x="1085" y="654"/>
                </a:moveTo>
                <a:cubicBezTo>
                  <a:pt x="26993" y="16656"/>
                  <a:pt x="489527" y="356508"/>
                  <a:pt x="709745" y="439566"/>
                </a:cubicBezTo>
                <a:cubicBezTo>
                  <a:pt x="929963" y="522624"/>
                  <a:pt x="1301057" y="495954"/>
                  <a:pt x="1322393" y="499002"/>
                </a:cubicBezTo>
                <a:cubicBezTo>
                  <a:pt x="1343729" y="502050"/>
                  <a:pt x="965777" y="483762"/>
                  <a:pt x="837761" y="457854"/>
                </a:cubicBezTo>
                <a:cubicBezTo>
                  <a:pt x="709745" y="431946"/>
                  <a:pt x="688409" y="420516"/>
                  <a:pt x="554297" y="343554"/>
                </a:cubicBezTo>
                <a:cubicBezTo>
                  <a:pt x="420185" y="266592"/>
                  <a:pt x="-24823" y="-15348"/>
                  <a:pt x="1085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 2135">
            <a:extLst>
              <a:ext uri="{FF2B5EF4-FFF2-40B4-BE49-F238E27FC236}">
                <a16:creationId xmlns:a16="http://schemas.microsoft.com/office/drawing/2014/main" id="{E6C9BFE9-B099-F646-A987-574E30C0FD59}"/>
              </a:ext>
            </a:extLst>
          </p:cNvPr>
          <p:cNvSpPr/>
          <p:nvPr/>
        </p:nvSpPr>
        <p:spPr>
          <a:xfrm>
            <a:off x="5149945" y="6455112"/>
            <a:ext cx="886640" cy="501458"/>
          </a:xfrm>
          <a:custGeom>
            <a:avLst/>
            <a:gdLst>
              <a:gd name="connsiteX0" fmla="*/ 2699 w 886640"/>
              <a:gd name="connsiteY0" fmla="*/ 552 h 501458"/>
              <a:gd name="connsiteX1" fmla="*/ 400463 w 886640"/>
              <a:gd name="connsiteY1" fmla="*/ 348024 h 501458"/>
              <a:gd name="connsiteX2" fmla="*/ 885095 w 886640"/>
              <a:gd name="connsiteY2" fmla="*/ 498900 h 501458"/>
              <a:gd name="connsiteX3" fmla="*/ 555911 w 886640"/>
              <a:gd name="connsiteY3" fmla="*/ 444036 h 501458"/>
              <a:gd name="connsiteX4" fmla="*/ 601631 w 886640"/>
              <a:gd name="connsiteY4" fmla="*/ 457752 h 501458"/>
              <a:gd name="connsiteX5" fmla="*/ 368459 w 886640"/>
              <a:gd name="connsiteY5" fmla="*/ 361740 h 501458"/>
              <a:gd name="connsiteX6" fmla="*/ 469043 w 886640"/>
              <a:gd name="connsiteY6" fmla="*/ 412032 h 501458"/>
              <a:gd name="connsiteX7" fmla="*/ 235871 w 886640"/>
              <a:gd name="connsiteY7" fmla="*/ 270300 h 501458"/>
              <a:gd name="connsiteX8" fmla="*/ 2699 w 886640"/>
              <a:gd name="connsiteY8" fmla="*/ 552 h 50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6640" h="501458">
                <a:moveTo>
                  <a:pt x="2699" y="552"/>
                </a:moveTo>
                <a:cubicBezTo>
                  <a:pt x="30131" y="13506"/>
                  <a:pt x="253397" y="264966"/>
                  <a:pt x="400463" y="348024"/>
                </a:cubicBezTo>
                <a:cubicBezTo>
                  <a:pt x="547529" y="431082"/>
                  <a:pt x="859187" y="482898"/>
                  <a:pt x="885095" y="498900"/>
                </a:cubicBezTo>
                <a:cubicBezTo>
                  <a:pt x="911003" y="514902"/>
                  <a:pt x="603155" y="450894"/>
                  <a:pt x="555911" y="444036"/>
                </a:cubicBezTo>
                <a:cubicBezTo>
                  <a:pt x="508667" y="437178"/>
                  <a:pt x="632873" y="471468"/>
                  <a:pt x="601631" y="457752"/>
                </a:cubicBezTo>
                <a:cubicBezTo>
                  <a:pt x="570389" y="444036"/>
                  <a:pt x="390557" y="369360"/>
                  <a:pt x="368459" y="361740"/>
                </a:cubicBezTo>
                <a:cubicBezTo>
                  <a:pt x="346361" y="354120"/>
                  <a:pt x="491141" y="427272"/>
                  <a:pt x="469043" y="412032"/>
                </a:cubicBezTo>
                <a:cubicBezTo>
                  <a:pt x="446945" y="396792"/>
                  <a:pt x="307499" y="334308"/>
                  <a:pt x="235871" y="270300"/>
                </a:cubicBezTo>
                <a:cubicBezTo>
                  <a:pt x="164243" y="206292"/>
                  <a:pt x="-24733" y="-12402"/>
                  <a:pt x="2699" y="5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 2136">
            <a:extLst>
              <a:ext uri="{FF2B5EF4-FFF2-40B4-BE49-F238E27FC236}">
                <a16:creationId xmlns:a16="http://schemas.microsoft.com/office/drawing/2014/main" id="{35E33350-87F5-2C79-73D3-38FF23985467}"/>
              </a:ext>
            </a:extLst>
          </p:cNvPr>
          <p:cNvSpPr/>
          <p:nvPr/>
        </p:nvSpPr>
        <p:spPr>
          <a:xfrm>
            <a:off x="6825994" y="6432638"/>
            <a:ext cx="306337" cy="388884"/>
          </a:xfrm>
          <a:custGeom>
            <a:avLst/>
            <a:gdLst>
              <a:gd name="connsiteX0" fmla="*/ 306326 w 306337"/>
              <a:gd name="connsiteY0" fmla="*/ 166 h 388884"/>
              <a:gd name="connsiteX1" fmla="*/ 214886 w 306337"/>
              <a:gd name="connsiteY1" fmla="*/ 151042 h 388884"/>
              <a:gd name="connsiteX2" fmla="*/ 2 w 306337"/>
              <a:gd name="connsiteY2" fmla="*/ 388786 h 388884"/>
              <a:gd name="connsiteX3" fmla="*/ 219458 w 306337"/>
              <a:gd name="connsiteY3" fmla="*/ 178474 h 388884"/>
              <a:gd name="connsiteX4" fmla="*/ 306326 w 306337"/>
              <a:gd name="connsiteY4" fmla="*/ 166 h 38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37" h="388884">
                <a:moveTo>
                  <a:pt x="306326" y="166"/>
                </a:moveTo>
                <a:cubicBezTo>
                  <a:pt x="305564" y="-4406"/>
                  <a:pt x="265940" y="86272"/>
                  <a:pt x="214886" y="151042"/>
                </a:cubicBezTo>
                <a:cubicBezTo>
                  <a:pt x="163832" y="215812"/>
                  <a:pt x="-760" y="384214"/>
                  <a:pt x="2" y="388786"/>
                </a:cubicBezTo>
                <a:cubicBezTo>
                  <a:pt x="764" y="393358"/>
                  <a:pt x="169166" y="237910"/>
                  <a:pt x="219458" y="178474"/>
                </a:cubicBezTo>
                <a:cubicBezTo>
                  <a:pt x="269750" y="119038"/>
                  <a:pt x="307088" y="4738"/>
                  <a:pt x="306326" y="1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 2137">
            <a:extLst>
              <a:ext uri="{FF2B5EF4-FFF2-40B4-BE49-F238E27FC236}">
                <a16:creationId xmlns:a16="http://schemas.microsoft.com/office/drawing/2014/main" id="{C3C718A5-622E-A625-9FA5-A5A47D49C61A}"/>
              </a:ext>
            </a:extLst>
          </p:cNvPr>
          <p:cNvSpPr/>
          <p:nvPr/>
        </p:nvSpPr>
        <p:spPr>
          <a:xfrm>
            <a:off x="6551578" y="6437320"/>
            <a:ext cx="86971" cy="242415"/>
          </a:xfrm>
          <a:custGeom>
            <a:avLst/>
            <a:gdLst>
              <a:gd name="connsiteX0" fmla="*/ 98 w 86971"/>
              <a:gd name="connsiteY0" fmla="*/ 56 h 242415"/>
              <a:gd name="connsiteX1" fmla="*/ 68678 w 86971"/>
              <a:gd name="connsiteY1" fmla="*/ 105212 h 242415"/>
              <a:gd name="connsiteX2" fmla="*/ 18386 w 86971"/>
              <a:gd name="connsiteY2" fmla="*/ 242372 h 242415"/>
              <a:gd name="connsiteX3" fmla="*/ 86966 w 86971"/>
              <a:gd name="connsiteY3" fmla="*/ 118928 h 242415"/>
              <a:gd name="connsiteX4" fmla="*/ 98 w 86971"/>
              <a:gd name="connsiteY4" fmla="*/ 56 h 24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71" h="242415">
                <a:moveTo>
                  <a:pt x="98" y="56"/>
                </a:moveTo>
                <a:cubicBezTo>
                  <a:pt x="-2950" y="-2230"/>
                  <a:pt x="65630" y="64826"/>
                  <a:pt x="68678" y="105212"/>
                </a:cubicBezTo>
                <a:cubicBezTo>
                  <a:pt x="71726" y="145598"/>
                  <a:pt x="15338" y="240086"/>
                  <a:pt x="18386" y="242372"/>
                </a:cubicBezTo>
                <a:cubicBezTo>
                  <a:pt x="21434" y="244658"/>
                  <a:pt x="86204" y="157028"/>
                  <a:pt x="86966" y="118928"/>
                </a:cubicBezTo>
                <a:cubicBezTo>
                  <a:pt x="87728" y="80828"/>
                  <a:pt x="3146" y="2342"/>
                  <a:pt x="98" y="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 2138">
            <a:extLst>
              <a:ext uri="{FF2B5EF4-FFF2-40B4-BE49-F238E27FC236}">
                <a16:creationId xmlns:a16="http://schemas.microsoft.com/office/drawing/2014/main" id="{26E3CF58-51FF-16B1-D878-5B700FFA83F8}"/>
              </a:ext>
            </a:extLst>
          </p:cNvPr>
          <p:cNvSpPr/>
          <p:nvPr/>
        </p:nvSpPr>
        <p:spPr>
          <a:xfrm>
            <a:off x="7328356" y="5385389"/>
            <a:ext cx="134515" cy="650304"/>
          </a:xfrm>
          <a:custGeom>
            <a:avLst/>
            <a:gdLst>
              <a:gd name="connsiteX0" fmla="*/ 105716 w 134515"/>
              <a:gd name="connsiteY0" fmla="*/ 427 h 650304"/>
              <a:gd name="connsiteX1" fmla="*/ 114860 w 134515"/>
              <a:gd name="connsiteY1" fmla="*/ 238171 h 650304"/>
              <a:gd name="connsiteX2" fmla="*/ 560 w 134515"/>
              <a:gd name="connsiteY2" fmla="*/ 645079 h 650304"/>
              <a:gd name="connsiteX3" fmla="*/ 73712 w 134515"/>
              <a:gd name="connsiteY3" fmla="*/ 457627 h 650304"/>
              <a:gd name="connsiteX4" fmla="*/ 133148 w 134515"/>
              <a:gd name="connsiteY4" fmla="*/ 293035 h 650304"/>
              <a:gd name="connsiteX5" fmla="*/ 105716 w 134515"/>
              <a:gd name="connsiteY5" fmla="*/ 427 h 6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515" h="650304">
                <a:moveTo>
                  <a:pt x="105716" y="427"/>
                </a:moveTo>
                <a:cubicBezTo>
                  <a:pt x="102668" y="-8717"/>
                  <a:pt x="132386" y="130729"/>
                  <a:pt x="114860" y="238171"/>
                </a:cubicBezTo>
                <a:cubicBezTo>
                  <a:pt x="97334" y="345613"/>
                  <a:pt x="7418" y="608503"/>
                  <a:pt x="560" y="645079"/>
                </a:cubicBezTo>
                <a:cubicBezTo>
                  <a:pt x="-6298" y="681655"/>
                  <a:pt x="51614" y="516301"/>
                  <a:pt x="73712" y="457627"/>
                </a:cubicBezTo>
                <a:cubicBezTo>
                  <a:pt x="95810" y="398953"/>
                  <a:pt x="124766" y="366187"/>
                  <a:pt x="133148" y="293035"/>
                </a:cubicBezTo>
                <a:cubicBezTo>
                  <a:pt x="141530" y="219883"/>
                  <a:pt x="108764" y="9571"/>
                  <a:pt x="105716" y="4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 2139">
            <a:extLst>
              <a:ext uri="{FF2B5EF4-FFF2-40B4-BE49-F238E27FC236}">
                <a16:creationId xmlns:a16="http://schemas.microsoft.com/office/drawing/2014/main" id="{27AD32D3-D6C6-3CAC-77A4-BD58F0501503}"/>
              </a:ext>
            </a:extLst>
          </p:cNvPr>
          <p:cNvSpPr/>
          <p:nvPr/>
        </p:nvSpPr>
        <p:spPr>
          <a:xfrm>
            <a:off x="7520718" y="3947512"/>
            <a:ext cx="184044" cy="679801"/>
          </a:xfrm>
          <a:custGeom>
            <a:avLst/>
            <a:gdLst>
              <a:gd name="connsiteX0" fmla="*/ 222 w 184044"/>
              <a:gd name="connsiteY0" fmla="*/ 2696 h 679801"/>
              <a:gd name="connsiteX1" fmla="*/ 114522 w 184044"/>
              <a:gd name="connsiteY1" fmla="*/ 304448 h 679801"/>
              <a:gd name="connsiteX2" fmla="*/ 183102 w 184044"/>
              <a:gd name="connsiteY2" fmla="*/ 679352 h 679801"/>
              <a:gd name="connsiteX3" fmla="*/ 155670 w 184044"/>
              <a:gd name="connsiteY3" fmla="*/ 382172 h 679801"/>
              <a:gd name="connsiteX4" fmla="*/ 173958 w 184044"/>
              <a:gd name="connsiteY4" fmla="*/ 446180 h 679801"/>
              <a:gd name="connsiteX5" fmla="*/ 87090 w 184044"/>
              <a:gd name="connsiteY5" fmla="*/ 171860 h 679801"/>
              <a:gd name="connsiteX6" fmla="*/ 222 w 184044"/>
              <a:gd name="connsiteY6" fmla="*/ 2696 h 67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044" h="679801">
                <a:moveTo>
                  <a:pt x="222" y="2696"/>
                </a:moveTo>
                <a:cubicBezTo>
                  <a:pt x="4794" y="24794"/>
                  <a:pt x="84042" y="191672"/>
                  <a:pt x="114522" y="304448"/>
                </a:cubicBezTo>
                <a:cubicBezTo>
                  <a:pt x="145002" y="417224"/>
                  <a:pt x="176244" y="666398"/>
                  <a:pt x="183102" y="679352"/>
                </a:cubicBezTo>
                <a:cubicBezTo>
                  <a:pt x="189960" y="692306"/>
                  <a:pt x="157194" y="421034"/>
                  <a:pt x="155670" y="382172"/>
                </a:cubicBezTo>
                <a:cubicBezTo>
                  <a:pt x="154146" y="343310"/>
                  <a:pt x="185388" y="481232"/>
                  <a:pt x="173958" y="446180"/>
                </a:cubicBezTo>
                <a:cubicBezTo>
                  <a:pt x="162528" y="411128"/>
                  <a:pt x="111474" y="244250"/>
                  <a:pt x="87090" y="171860"/>
                </a:cubicBezTo>
                <a:cubicBezTo>
                  <a:pt x="62706" y="99470"/>
                  <a:pt x="-4350" y="-19402"/>
                  <a:pt x="222" y="2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 2140">
            <a:extLst>
              <a:ext uri="{FF2B5EF4-FFF2-40B4-BE49-F238E27FC236}">
                <a16:creationId xmlns:a16="http://schemas.microsoft.com/office/drawing/2014/main" id="{5BCDE60F-13AD-E025-C615-C632447C172B}"/>
              </a:ext>
            </a:extLst>
          </p:cNvPr>
          <p:cNvSpPr/>
          <p:nvPr/>
        </p:nvSpPr>
        <p:spPr>
          <a:xfrm>
            <a:off x="7339040" y="3248286"/>
            <a:ext cx="223813" cy="571309"/>
          </a:xfrm>
          <a:custGeom>
            <a:avLst/>
            <a:gdLst>
              <a:gd name="connsiteX0" fmla="*/ 1560 w 223813"/>
              <a:gd name="connsiteY0" fmla="*/ 2914 h 571309"/>
              <a:gd name="connsiteX1" fmla="*/ 119035 w 223813"/>
              <a:gd name="connsiteY1" fmla="*/ 329939 h 571309"/>
              <a:gd name="connsiteX2" fmla="*/ 223810 w 223813"/>
              <a:gd name="connsiteY2" fmla="*/ 571239 h 571309"/>
              <a:gd name="connsiteX3" fmla="*/ 115860 w 223813"/>
              <a:gd name="connsiteY3" fmla="*/ 355339 h 571309"/>
              <a:gd name="connsiteX4" fmla="*/ 115860 w 223813"/>
              <a:gd name="connsiteY4" fmla="*/ 374389 h 571309"/>
              <a:gd name="connsiteX5" fmla="*/ 55535 w 223813"/>
              <a:gd name="connsiteY5" fmla="*/ 180714 h 571309"/>
              <a:gd name="connsiteX6" fmla="*/ 1560 w 223813"/>
              <a:gd name="connsiteY6" fmla="*/ 2914 h 57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13" h="571309">
                <a:moveTo>
                  <a:pt x="1560" y="2914"/>
                </a:moveTo>
                <a:cubicBezTo>
                  <a:pt x="12143" y="27785"/>
                  <a:pt x="81993" y="235218"/>
                  <a:pt x="119035" y="329939"/>
                </a:cubicBezTo>
                <a:cubicBezTo>
                  <a:pt x="156077" y="424660"/>
                  <a:pt x="224339" y="567006"/>
                  <a:pt x="223810" y="571239"/>
                </a:cubicBezTo>
                <a:cubicBezTo>
                  <a:pt x="223281" y="575472"/>
                  <a:pt x="133852" y="388147"/>
                  <a:pt x="115860" y="355339"/>
                </a:cubicBezTo>
                <a:cubicBezTo>
                  <a:pt x="97868" y="322531"/>
                  <a:pt x="125914" y="403493"/>
                  <a:pt x="115860" y="374389"/>
                </a:cubicBezTo>
                <a:cubicBezTo>
                  <a:pt x="105806" y="345285"/>
                  <a:pt x="74056" y="242626"/>
                  <a:pt x="55535" y="180714"/>
                </a:cubicBezTo>
                <a:cubicBezTo>
                  <a:pt x="37014" y="118802"/>
                  <a:pt x="-9023" y="-21957"/>
                  <a:pt x="1560" y="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 2141">
            <a:extLst>
              <a:ext uri="{FF2B5EF4-FFF2-40B4-BE49-F238E27FC236}">
                <a16:creationId xmlns:a16="http://schemas.microsoft.com/office/drawing/2014/main" id="{F70CAEA1-9EB9-F0C2-759E-D5013912B421}"/>
              </a:ext>
            </a:extLst>
          </p:cNvPr>
          <p:cNvSpPr/>
          <p:nvPr/>
        </p:nvSpPr>
        <p:spPr>
          <a:xfrm>
            <a:off x="7067135" y="2787344"/>
            <a:ext cx="236169" cy="337383"/>
          </a:xfrm>
          <a:custGeom>
            <a:avLst/>
            <a:gdLst>
              <a:gd name="connsiteX0" fmla="*/ 415 w 236169"/>
              <a:gd name="connsiteY0" fmla="*/ 306 h 337383"/>
              <a:gd name="connsiteX1" fmla="*/ 146465 w 236169"/>
              <a:gd name="connsiteY1" fmla="*/ 108256 h 337383"/>
              <a:gd name="connsiteX2" fmla="*/ 235365 w 236169"/>
              <a:gd name="connsiteY2" fmla="*/ 336856 h 337383"/>
              <a:gd name="connsiteX3" fmla="*/ 190915 w 236169"/>
              <a:gd name="connsiteY3" fmla="*/ 171756 h 337383"/>
              <a:gd name="connsiteX4" fmla="*/ 200440 w 236169"/>
              <a:gd name="connsiteY4" fmla="*/ 193981 h 337383"/>
              <a:gd name="connsiteX5" fmla="*/ 105190 w 236169"/>
              <a:gd name="connsiteY5" fmla="*/ 79681 h 337383"/>
              <a:gd name="connsiteX6" fmla="*/ 415 w 236169"/>
              <a:gd name="connsiteY6" fmla="*/ 306 h 33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169" h="337383">
                <a:moveTo>
                  <a:pt x="415" y="306"/>
                </a:moveTo>
                <a:cubicBezTo>
                  <a:pt x="7294" y="5068"/>
                  <a:pt x="107307" y="52164"/>
                  <a:pt x="146465" y="108256"/>
                </a:cubicBezTo>
                <a:cubicBezTo>
                  <a:pt x="185623" y="164348"/>
                  <a:pt x="227957" y="326273"/>
                  <a:pt x="235365" y="336856"/>
                </a:cubicBezTo>
                <a:cubicBezTo>
                  <a:pt x="242773" y="347439"/>
                  <a:pt x="196736" y="195569"/>
                  <a:pt x="190915" y="171756"/>
                </a:cubicBezTo>
                <a:cubicBezTo>
                  <a:pt x="185094" y="147943"/>
                  <a:pt x="214728" y="209327"/>
                  <a:pt x="200440" y="193981"/>
                </a:cubicBezTo>
                <a:cubicBezTo>
                  <a:pt x="186153" y="178635"/>
                  <a:pt x="136411" y="111960"/>
                  <a:pt x="105190" y="79681"/>
                </a:cubicBezTo>
                <a:cubicBezTo>
                  <a:pt x="73969" y="47402"/>
                  <a:pt x="-6464" y="-4456"/>
                  <a:pt x="415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 2142">
            <a:extLst>
              <a:ext uri="{FF2B5EF4-FFF2-40B4-BE49-F238E27FC236}">
                <a16:creationId xmlns:a16="http://schemas.microsoft.com/office/drawing/2014/main" id="{4C9878AD-6688-8381-974A-3F6A9AD965BD}"/>
              </a:ext>
            </a:extLst>
          </p:cNvPr>
          <p:cNvSpPr/>
          <p:nvPr/>
        </p:nvSpPr>
        <p:spPr>
          <a:xfrm>
            <a:off x="3559629" y="4071254"/>
            <a:ext cx="261620" cy="1123094"/>
          </a:xfrm>
          <a:custGeom>
            <a:avLst/>
            <a:gdLst>
              <a:gd name="connsiteX0" fmla="*/ 70757 w 261620"/>
              <a:gd name="connsiteY0" fmla="*/ 3 h 1123094"/>
              <a:gd name="connsiteX1" fmla="*/ 0 w 261620"/>
              <a:gd name="connsiteY1" fmla="*/ 266703 h 1123094"/>
              <a:gd name="connsiteX2" fmla="*/ 70757 w 261620"/>
              <a:gd name="connsiteY2" fmla="*/ 620489 h 1123094"/>
              <a:gd name="connsiteX3" fmla="*/ 32657 w 261620"/>
              <a:gd name="connsiteY3" fmla="*/ 538846 h 1123094"/>
              <a:gd name="connsiteX4" fmla="*/ 206828 w 261620"/>
              <a:gd name="connsiteY4" fmla="*/ 870860 h 1123094"/>
              <a:gd name="connsiteX5" fmla="*/ 179614 w 261620"/>
              <a:gd name="connsiteY5" fmla="*/ 827317 h 1123094"/>
              <a:gd name="connsiteX6" fmla="*/ 261257 w 261620"/>
              <a:gd name="connsiteY6" fmla="*/ 1121232 h 1123094"/>
              <a:gd name="connsiteX7" fmla="*/ 141514 w 261620"/>
              <a:gd name="connsiteY7" fmla="*/ 664032 h 1123094"/>
              <a:gd name="connsiteX8" fmla="*/ 157842 w 261620"/>
              <a:gd name="connsiteY8" fmla="*/ 702132 h 1123094"/>
              <a:gd name="connsiteX9" fmla="*/ 21771 w 261620"/>
              <a:gd name="connsiteY9" fmla="*/ 451760 h 1123094"/>
              <a:gd name="connsiteX10" fmla="*/ 21771 w 261620"/>
              <a:gd name="connsiteY10" fmla="*/ 261260 h 1123094"/>
              <a:gd name="connsiteX11" fmla="*/ 70757 w 261620"/>
              <a:gd name="connsiteY11" fmla="*/ 3 h 112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620" h="1123094">
                <a:moveTo>
                  <a:pt x="70757" y="3"/>
                </a:moveTo>
                <a:cubicBezTo>
                  <a:pt x="67128" y="910"/>
                  <a:pt x="0" y="163289"/>
                  <a:pt x="0" y="266703"/>
                </a:cubicBezTo>
                <a:cubicBezTo>
                  <a:pt x="0" y="370117"/>
                  <a:pt x="65314" y="575132"/>
                  <a:pt x="70757" y="620489"/>
                </a:cubicBezTo>
                <a:cubicBezTo>
                  <a:pt x="76200" y="665846"/>
                  <a:pt x="9978" y="497117"/>
                  <a:pt x="32657" y="538846"/>
                </a:cubicBezTo>
                <a:cubicBezTo>
                  <a:pt x="55336" y="580575"/>
                  <a:pt x="182335" y="822782"/>
                  <a:pt x="206828" y="870860"/>
                </a:cubicBezTo>
                <a:cubicBezTo>
                  <a:pt x="231321" y="918938"/>
                  <a:pt x="170543" y="785588"/>
                  <a:pt x="179614" y="827317"/>
                </a:cubicBezTo>
                <a:cubicBezTo>
                  <a:pt x="188685" y="869046"/>
                  <a:pt x="267607" y="1148446"/>
                  <a:pt x="261257" y="1121232"/>
                </a:cubicBezTo>
                <a:cubicBezTo>
                  <a:pt x="254907" y="1094018"/>
                  <a:pt x="158750" y="733882"/>
                  <a:pt x="141514" y="664032"/>
                </a:cubicBezTo>
                <a:cubicBezTo>
                  <a:pt x="124278" y="594182"/>
                  <a:pt x="177799" y="737511"/>
                  <a:pt x="157842" y="702132"/>
                </a:cubicBezTo>
                <a:cubicBezTo>
                  <a:pt x="137885" y="666753"/>
                  <a:pt x="44450" y="525239"/>
                  <a:pt x="21771" y="451760"/>
                </a:cubicBezTo>
                <a:cubicBezTo>
                  <a:pt x="-908" y="378281"/>
                  <a:pt x="12700" y="333831"/>
                  <a:pt x="21771" y="261260"/>
                </a:cubicBezTo>
                <a:cubicBezTo>
                  <a:pt x="30842" y="188689"/>
                  <a:pt x="74386" y="-904"/>
                  <a:pt x="70757" y="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 2143">
            <a:extLst>
              <a:ext uri="{FF2B5EF4-FFF2-40B4-BE49-F238E27FC236}">
                <a16:creationId xmlns:a16="http://schemas.microsoft.com/office/drawing/2014/main" id="{7C734E1F-5653-7CE0-B29F-3BD497C3E328}"/>
              </a:ext>
            </a:extLst>
          </p:cNvPr>
          <p:cNvSpPr/>
          <p:nvPr/>
        </p:nvSpPr>
        <p:spPr>
          <a:xfrm>
            <a:off x="3771712" y="5497028"/>
            <a:ext cx="459484" cy="779367"/>
          </a:xfrm>
          <a:custGeom>
            <a:avLst/>
            <a:gdLst>
              <a:gd name="connsiteX0" fmla="*/ 188 w 459484"/>
              <a:gd name="connsiteY0" fmla="*/ 258 h 779367"/>
              <a:gd name="connsiteX1" fmla="*/ 70945 w 459484"/>
              <a:gd name="connsiteY1" fmla="*/ 234301 h 779367"/>
              <a:gd name="connsiteX2" fmla="*/ 457388 w 459484"/>
              <a:gd name="connsiteY2" fmla="*/ 773143 h 779367"/>
              <a:gd name="connsiteX3" fmla="*/ 217902 w 459484"/>
              <a:gd name="connsiteY3" fmla="*/ 511886 h 779367"/>
              <a:gd name="connsiteX4" fmla="*/ 54617 w 459484"/>
              <a:gd name="connsiteY4" fmla="*/ 272401 h 779367"/>
              <a:gd name="connsiteX5" fmla="*/ 188 w 459484"/>
              <a:gd name="connsiteY5" fmla="*/ 258 h 77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484" h="779367">
                <a:moveTo>
                  <a:pt x="188" y="258"/>
                </a:moveTo>
                <a:cubicBezTo>
                  <a:pt x="2909" y="-6092"/>
                  <a:pt x="-5255" y="105487"/>
                  <a:pt x="70945" y="234301"/>
                </a:cubicBezTo>
                <a:cubicBezTo>
                  <a:pt x="147145" y="363115"/>
                  <a:pt x="432895" y="726879"/>
                  <a:pt x="457388" y="773143"/>
                </a:cubicBezTo>
                <a:cubicBezTo>
                  <a:pt x="481881" y="819407"/>
                  <a:pt x="285031" y="595343"/>
                  <a:pt x="217902" y="511886"/>
                </a:cubicBezTo>
                <a:cubicBezTo>
                  <a:pt x="150773" y="428429"/>
                  <a:pt x="84553" y="358579"/>
                  <a:pt x="54617" y="272401"/>
                </a:cubicBezTo>
                <a:cubicBezTo>
                  <a:pt x="24681" y="186223"/>
                  <a:pt x="-2533" y="6608"/>
                  <a:pt x="188" y="2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 2144">
            <a:extLst>
              <a:ext uri="{FF2B5EF4-FFF2-40B4-BE49-F238E27FC236}">
                <a16:creationId xmlns:a16="http://schemas.microsoft.com/office/drawing/2014/main" id="{C0F38A72-1472-28A0-E0E4-04A35E5BADBE}"/>
              </a:ext>
            </a:extLst>
          </p:cNvPr>
          <p:cNvSpPr/>
          <p:nvPr/>
        </p:nvSpPr>
        <p:spPr>
          <a:xfrm>
            <a:off x="3257168" y="4695413"/>
            <a:ext cx="107986" cy="960364"/>
          </a:xfrm>
          <a:custGeom>
            <a:avLst/>
            <a:gdLst>
              <a:gd name="connsiteX0" fmla="*/ 105157 w 107986"/>
              <a:gd name="connsiteY0" fmla="*/ 412 h 960364"/>
              <a:gd name="connsiteX1" fmla="*/ 38482 w 107986"/>
              <a:gd name="connsiteY1" fmla="*/ 362362 h 960364"/>
              <a:gd name="connsiteX2" fmla="*/ 105157 w 107986"/>
              <a:gd name="connsiteY2" fmla="*/ 943387 h 960364"/>
              <a:gd name="connsiteX3" fmla="*/ 86107 w 107986"/>
              <a:gd name="connsiteY3" fmla="*/ 771937 h 960364"/>
              <a:gd name="connsiteX4" fmla="*/ 382 w 107986"/>
              <a:gd name="connsiteY4" fmla="*/ 429037 h 960364"/>
              <a:gd name="connsiteX5" fmla="*/ 105157 w 107986"/>
              <a:gd name="connsiteY5" fmla="*/ 412 h 9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86" h="960364">
                <a:moveTo>
                  <a:pt x="105157" y="412"/>
                </a:moveTo>
                <a:cubicBezTo>
                  <a:pt x="111507" y="-10700"/>
                  <a:pt x="38482" y="205200"/>
                  <a:pt x="38482" y="362362"/>
                </a:cubicBezTo>
                <a:cubicBezTo>
                  <a:pt x="38482" y="519524"/>
                  <a:pt x="97219" y="875125"/>
                  <a:pt x="105157" y="943387"/>
                </a:cubicBezTo>
                <a:cubicBezTo>
                  <a:pt x="113095" y="1011650"/>
                  <a:pt x="103569" y="857662"/>
                  <a:pt x="86107" y="771937"/>
                </a:cubicBezTo>
                <a:cubicBezTo>
                  <a:pt x="68645" y="686212"/>
                  <a:pt x="-5968" y="560799"/>
                  <a:pt x="382" y="429037"/>
                </a:cubicBezTo>
                <a:cubicBezTo>
                  <a:pt x="6732" y="297275"/>
                  <a:pt x="98807" y="11524"/>
                  <a:pt x="105157" y="4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 2146">
            <a:extLst>
              <a:ext uri="{FF2B5EF4-FFF2-40B4-BE49-F238E27FC236}">
                <a16:creationId xmlns:a16="http://schemas.microsoft.com/office/drawing/2014/main" id="{B49763FA-B200-5130-30F9-9983B6BF2530}"/>
              </a:ext>
            </a:extLst>
          </p:cNvPr>
          <p:cNvSpPr/>
          <p:nvPr/>
        </p:nvSpPr>
        <p:spPr>
          <a:xfrm>
            <a:off x="6695338" y="5941057"/>
            <a:ext cx="246648" cy="338379"/>
          </a:xfrm>
          <a:custGeom>
            <a:avLst/>
            <a:gdLst>
              <a:gd name="connsiteX0" fmla="*/ 238862 w 246648"/>
              <a:gd name="connsiteY0" fmla="*/ 2543 h 338379"/>
              <a:gd name="connsiteX1" fmla="*/ 219812 w 246648"/>
              <a:gd name="connsiteY1" fmla="*/ 116843 h 338379"/>
              <a:gd name="connsiteX2" fmla="*/ 737 w 246648"/>
              <a:gd name="connsiteY2" fmla="*/ 335918 h 338379"/>
              <a:gd name="connsiteX3" fmla="*/ 143612 w 246648"/>
              <a:gd name="connsiteY3" fmla="*/ 240668 h 338379"/>
              <a:gd name="connsiteX4" fmla="*/ 181712 w 246648"/>
              <a:gd name="connsiteY4" fmla="*/ 221618 h 338379"/>
              <a:gd name="connsiteX5" fmla="*/ 238862 w 246648"/>
              <a:gd name="connsiteY5" fmla="*/ 2543 h 33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48" h="338379">
                <a:moveTo>
                  <a:pt x="238862" y="2543"/>
                </a:moveTo>
                <a:cubicBezTo>
                  <a:pt x="245212" y="-14919"/>
                  <a:pt x="259499" y="61281"/>
                  <a:pt x="219812" y="116843"/>
                </a:cubicBezTo>
                <a:cubicBezTo>
                  <a:pt x="180125" y="172405"/>
                  <a:pt x="13437" y="315281"/>
                  <a:pt x="737" y="335918"/>
                </a:cubicBezTo>
                <a:cubicBezTo>
                  <a:pt x="-11963" y="356555"/>
                  <a:pt x="143612" y="240668"/>
                  <a:pt x="143612" y="240668"/>
                </a:cubicBezTo>
                <a:cubicBezTo>
                  <a:pt x="173774" y="221618"/>
                  <a:pt x="159487" y="258130"/>
                  <a:pt x="181712" y="221618"/>
                </a:cubicBezTo>
                <a:cubicBezTo>
                  <a:pt x="203937" y="185106"/>
                  <a:pt x="232512" y="20005"/>
                  <a:pt x="238862" y="25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 2147">
            <a:extLst>
              <a:ext uri="{FF2B5EF4-FFF2-40B4-BE49-F238E27FC236}">
                <a16:creationId xmlns:a16="http://schemas.microsoft.com/office/drawing/2014/main" id="{42895797-7CD1-5F34-8811-99117A3192E5}"/>
              </a:ext>
            </a:extLst>
          </p:cNvPr>
          <p:cNvSpPr/>
          <p:nvPr/>
        </p:nvSpPr>
        <p:spPr>
          <a:xfrm>
            <a:off x="4533752" y="5953125"/>
            <a:ext cx="328979" cy="438150"/>
          </a:xfrm>
          <a:custGeom>
            <a:avLst/>
            <a:gdLst>
              <a:gd name="connsiteX0" fmla="*/ 323998 w 328979"/>
              <a:gd name="connsiteY0" fmla="*/ 0 h 438150"/>
              <a:gd name="connsiteX1" fmla="*/ 285898 w 328979"/>
              <a:gd name="connsiteY1" fmla="*/ 257175 h 438150"/>
              <a:gd name="connsiteX2" fmla="*/ 148 w 328979"/>
              <a:gd name="connsiteY2" fmla="*/ 438150 h 438150"/>
              <a:gd name="connsiteX3" fmla="*/ 247798 w 328979"/>
              <a:gd name="connsiteY3" fmla="*/ 257175 h 438150"/>
              <a:gd name="connsiteX4" fmla="*/ 323998 w 328979"/>
              <a:gd name="connsiteY4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979" h="438150">
                <a:moveTo>
                  <a:pt x="323998" y="0"/>
                </a:moveTo>
                <a:cubicBezTo>
                  <a:pt x="330348" y="0"/>
                  <a:pt x="339873" y="184150"/>
                  <a:pt x="285898" y="257175"/>
                </a:cubicBezTo>
                <a:cubicBezTo>
                  <a:pt x="231923" y="330200"/>
                  <a:pt x="6498" y="438150"/>
                  <a:pt x="148" y="438150"/>
                </a:cubicBezTo>
                <a:cubicBezTo>
                  <a:pt x="-6202" y="438150"/>
                  <a:pt x="192236" y="327025"/>
                  <a:pt x="247798" y="257175"/>
                </a:cubicBezTo>
                <a:cubicBezTo>
                  <a:pt x="303360" y="187325"/>
                  <a:pt x="317648" y="0"/>
                  <a:pt x="323998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 2149">
            <a:extLst>
              <a:ext uri="{FF2B5EF4-FFF2-40B4-BE49-F238E27FC236}">
                <a16:creationId xmlns:a16="http://schemas.microsoft.com/office/drawing/2014/main" id="{E20BB353-5E4E-5617-CFD2-18A776E332AB}"/>
              </a:ext>
            </a:extLst>
          </p:cNvPr>
          <p:cNvSpPr/>
          <p:nvPr/>
        </p:nvSpPr>
        <p:spPr>
          <a:xfrm>
            <a:off x="5409817" y="3481889"/>
            <a:ext cx="57994" cy="401475"/>
          </a:xfrm>
          <a:custGeom>
            <a:avLst/>
            <a:gdLst>
              <a:gd name="connsiteX0" fmla="*/ 57794 w 57994"/>
              <a:gd name="connsiteY0" fmla="*/ 347 h 401475"/>
              <a:gd name="connsiteX1" fmla="*/ 20216 w 57994"/>
              <a:gd name="connsiteY1" fmla="*/ 169448 h 401475"/>
              <a:gd name="connsiteX2" fmla="*/ 20216 w 57994"/>
              <a:gd name="connsiteY2" fmla="*/ 401179 h 401475"/>
              <a:gd name="connsiteX3" fmla="*/ 1427 w 57994"/>
              <a:gd name="connsiteY3" fmla="*/ 213289 h 401475"/>
              <a:gd name="connsiteX4" fmla="*/ 57794 w 57994"/>
              <a:gd name="connsiteY4" fmla="*/ 347 h 4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94" h="401475">
                <a:moveTo>
                  <a:pt x="57794" y="347"/>
                </a:moveTo>
                <a:cubicBezTo>
                  <a:pt x="60925" y="-6960"/>
                  <a:pt x="26479" y="102643"/>
                  <a:pt x="20216" y="169448"/>
                </a:cubicBezTo>
                <a:cubicBezTo>
                  <a:pt x="13953" y="236253"/>
                  <a:pt x="23347" y="393872"/>
                  <a:pt x="20216" y="401179"/>
                </a:cubicBezTo>
                <a:cubicBezTo>
                  <a:pt x="17085" y="408486"/>
                  <a:pt x="-5880" y="279050"/>
                  <a:pt x="1427" y="213289"/>
                </a:cubicBezTo>
                <a:cubicBezTo>
                  <a:pt x="8734" y="147528"/>
                  <a:pt x="54663" y="7654"/>
                  <a:pt x="57794" y="3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 2150">
            <a:extLst>
              <a:ext uri="{FF2B5EF4-FFF2-40B4-BE49-F238E27FC236}">
                <a16:creationId xmlns:a16="http://schemas.microsoft.com/office/drawing/2014/main" id="{23A279CD-E93D-4247-A149-C369ACA7B9D5}"/>
              </a:ext>
            </a:extLst>
          </p:cNvPr>
          <p:cNvSpPr/>
          <p:nvPr/>
        </p:nvSpPr>
        <p:spPr>
          <a:xfrm>
            <a:off x="6030715" y="3287823"/>
            <a:ext cx="63528" cy="288814"/>
          </a:xfrm>
          <a:custGeom>
            <a:avLst/>
            <a:gdLst>
              <a:gd name="connsiteX0" fmla="*/ 63197 w 63528"/>
              <a:gd name="connsiteY0" fmla="*/ 259 h 288814"/>
              <a:gd name="connsiteX1" fmla="*/ 25619 w 63528"/>
              <a:gd name="connsiteY1" fmla="*/ 150572 h 288814"/>
              <a:gd name="connsiteX2" fmla="*/ 31882 w 63528"/>
              <a:gd name="connsiteY2" fmla="*/ 288358 h 288814"/>
              <a:gd name="connsiteX3" fmla="*/ 567 w 63528"/>
              <a:gd name="connsiteY3" fmla="*/ 188150 h 288814"/>
              <a:gd name="connsiteX4" fmla="*/ 63197 w 63528"/>
              <a:gd name="connsiteY4" fmla="*/ 259 h 28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28" h="288814">
                <a:moveTo>
                  <a:pt x="63197" y="259"/>
                </a:moveTo>
                <a:cubicBezTo>
                  <a:pt x="67372" y="-6004"/>
                  <a:pt x="30838" y="102556"/>
                  <a:pt x="25619" y="150572"/>
                </a:cubicBezTo>
                <a:cubicBezTo>
                  <a:pt x="20400" y="198589"/>
                  <a:pt x="36057" y="282095"/>
                  <a:pt x="31882" y="288358"/>
                </a:cubicBezTo>
                <a:cubicBezTo>
                  <a:pt x="27707" y="294621"/>
                  <a:pt x="-4652" y="235123"/>
                  <a:pt x="567" y="188150"/>
                </a:cubicBezTo>
                <a:cubicBezTo>
                  <a:pt x="5786" y="141177"/>
                  <a:pt x="59022" y="6522"/>
                  <a:pt x="63197" y="2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 2151">
            <a:extLst>
              <a:ext uri="{FF2B5EF4-FFF2-40B4-BE49-F238E27FC236}">
                <a16:creationId xmlns:a16="http://schemas.microsoft.com/office/drawing/2014/main" id="{B101E56B-94D4-83AB-B90B-A888D115AA2C}"/>
              </a:ext>
            </a:extLst>
          </p:cNvPr>
          <p:cNvSpPr/>
          <p:nvPr/>
        </p:nvSpPr>
        <p:spPr>
          <a:xfrm>
            <a:off x="4327317" y="4070932"/>
            <a:ext cx="633229" cy="533056"/>
          </a:xfrm>
          <a:custGeom>
            <a:avLst/>
            <a:gdLst>
              <a:gd name="connsiteX0" fmla="*/ 632990 w 633229"/>
              <a:gd name="connsiteY0" fmla="*/ 27 h 533056"/>
              <a:gd name="connsiteX1" fmla="*/ 163264 w 633229"/>
              <a:gd name="connsiteY1" fmla="*/ 169128 h 533056"/>
              <a:gd name="connsiteX2" fmla="*/ 425 w 633229"/>
              <a:gd name="connsiteY2" fmla="*/ 532383 h 533056"/>
              <a:gd name="connsiteX3" fmla="*/ 119423 w 633229"/>
              <a:gd name="connsiteY3" fmla="*/ 256810 h 533056"/>
              <a:gd name="connsiteX4" fmla="*/ 225894 w 633229"/>
              <a:gd name="connsiteY4" fmla="*/ 156602 h 533056"/>
              <a:gd name="connsiteX5" fmla="*/ 632990 w 633229"/>
              <a:gd name="connsiteY5" fmla="*/ 27 h 53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229" h="533056">
                <a:moveTo>
                  <a:pt x="632990" y="27"/>
                </a:moveTo>
                <a:cubicBezTo>
                  <a:pt x="622552" y="2115"/>
                  <a:pt x="268691" y="80402"/>
                  <a:pt x="163264" y="169128"/>
                </a:cubicBezTo>
                <a:cubicBezTo>
                  <a:pt x="57836" y="257854"/>
                  <a:pt x="7732" y="517769"/>
                  <a:pt x="425" y="532383"/>
                </a:cubicBezTo>
                <a:cubicBezTo>
                  <a:pt x="-6882" y="546997"/>
                  <a:pt x="81845" y="319440"/>
                  <a:pt x="119423" y="256810"/>
                </a:cubicBezTo>
                <a:cubicBezTo>
                  <a:pt x="157001" y="194180"/>
                  <a:pt x="142387" y="196268"/>
                  <a:pt x="225894" y="156602"/>
                </a:cubicBezTo>
                <a:cubicBezTo>
                  <a:pt x="309401" y="116936"/>
                  <a:pt x="643428" y="-2061"/>
                  <a:pt x="632990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 2153">
            <a:extLst>
              <a:ext uri="{FF2B5EF4-FFF2-40B4-BE49-F238E27FC236}">
                <a16:creationId xmlns:a16="http://schemas.microsoft.com/office/drawing/2014/main" id="{C405F77F-7A6D-5580-24F4-636498CC079A}"/>
              </a:ext>
            </a:extLst>
          </p:cNvPr>
          <p:cNvSpPr/>
          <p:nvPr/>
        </p:nvSpPr>
        <p:spPr>
          <a:xfrm>
            <a:off x="5811741" y="5924783"/>
            <a:ext cx="977453" cy="234358"/>
          </a:xfrm>
          <a:custGeom>
            <a:avLst/>
            <a:gdLst>
              <a:gd name="connsiteX0" fmla="*/ 977366 w 977453"/>
              <a:gd name="connsiteY0" fmla="*/ 28 h 234358"/>
              <a:gd name="connsiteX1" fmla="*/ 695530 w 977453"/>
              <a:gd name="connsiteY1" fmla="*/ 144077 h 234358"/>
              <a:gd name="connsiteX2" fmla="*/ 344801 w 977453"/>
              <a:gd name="connsiteY2" fmla="*/ 200444 h 234358"/>
              <a:gd name="connsiteX3" fmla="*/ 445010 w 977453"/>
              <a:gd name="connsiteY3" fmla="*/ 200444 h 234358"/>
              <a:gd name="connsiteX4" fmla="*/ 336 w 977453"/>
              <a:gd name="connsiteY4" fmla="*/ 231759 h 234358"/>
              <a:gd name="connsiteX5" fmla="*/ 526429 w 977453"/>
              <a:gd name="connsiteY5" fmla="*/ 212970 h 234358"/>
              <a:gd name="connsiteX6" fmla="*/ 407432 w 977453"/>
              <a:gd name="connsiteY6" fmla="*/ 231759 h 234358"/>
              <a:gd name="connsiteX7" fmla="*/ 814527 w 977453"/>
              <a:gd name="connsiteY7" fmla="*/ 144077 h 234358"/>
              <a:gd name="connsiteX8" fmla="*/ 726845 w 977453"/>
              <a:gd name="connsiteY8" fmla="*/ 131551 h 234358"/>
              <a:gd name="connsiteX9" fmla="*/ 977366 w 977453"/>
              <a:gd name="connsiteY9" fmla="*/ 28 h 23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453" h="234358">
                <a:moveTo>
                  <a:pt x="977366" y="28"/>
                </a:moveTo>
                <a:cubicBezTo>
                  <a:pt x="972147" y="2116"/>
                  <a:pt x="800957" y="110674"/>
                  <a:pt x="695530" y="144077"/>
                </a:cubicBezTo>
                <a:cubicBezTo>
                  <a:pt x="590103" y="177480"/>
                  <a:pt x="386554" y="191050"/>
                  <a:pt x="344801" y="200444"/>
                </a:cubicBezTo>
                <a:cubicBezTo>
                  <a:pt x="303048" y="209838"/>
                  <a:pt x="502421" y="195225"/>
                  <a:pt x="445010" y="200444"/>
                </a:cubicBezTo>
                <a:cubicBezTo>
                  <a:pt x="387599" y="205663"/>
                  <a:pt x="-13234" y="229671"/>
                  <a:pt x="336" y="231759"/>
                </a:cubicBezTo>
                <a:cubicBezTo>
                  <a:pt x="13906" y="233847"/>
                  <a:pt x="458580" y="212970"/>
                  <a:pt x="526429" y="212970"/>
                </a:cubicBezTo>
                <a:cubicBezTo>
                  <a:pt x="594278" y="212970"/>
                  <a:pt x="359416" y="243241"/>
                  <a:pt x="407432" y="231759"/>
                </a:cubicBezTo>
                <a:cubicBezTo>
                  <a:pt x="455448" y="220277"/>
                  <a:pt x="761292" y="160778"/>
                  <a:pt x="814527" y="144077"/>
                </a:cubicBezTo>
                <a:cubicBezTo>
                  <a:pt x="867762" y="127376"/>
                  <a:pt x="701793" y="150340"/>
                  <a:pt x="726845" y="131551"/>
                </a:cubicBezTo>
                <a:cubicBezTo>
                  <a:pt x="751897" y="112762"/>
                  <a:pt x="982585" y="-2060"/>
                  <a:pt x="97736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 2154">
            <a:extLst>
              <a:ext uri="{FF2B5EF4-FFF2-40B4-BE49-F238E27FC236}">
                <a16:creationId xmlns:a16="http://schemas.microsoft.com/office/drawing/2014/main" id="{E29BE354-94D1-F7FF-F67F-93AE78049F8F}"/>
              </a:ext>
            </a:extLst>
          </p:cNvPr>
          <p:cNvSpPr/>
          <p:nvPr/>
        </p:nvSpPr>
        <p:spPr>
          <a:xfrm>
            <a:off x="4971912" y="5905276"/>
            <a:ext cx="558034" cy="311123"/>
          </a:xfrm>
          <a:custGeom>
            <a:avLst/>
            <a:gdLst>
              <a:gd name="connsiteX0" fmla="*/ 921 w 558034"/>
              <a:gd name="connsiteY0" fmla="*/ 746 h 311123"/>
              <a:gd name="connsiteX1" fmla="*/ 545803 w 558034"/>
              <a:gd name="connsiteY1" fmla="*/ 307634 h 311123"/>
              <a:gd name="connsiteX2" fmla="*/ 382965 w 558034"/>
              <a:gd name="connsiteY2" fmla="*/ 169847 h 311123"/>
              <a:gd name="connsiteX3" fmla="*/ 414280 w 558034"/>
              <a:gd name="connsiteY3" fmla="*/ 219951 h 311123"/>
              <a:gd name="connsiteX4" fmla="*/ 921 w 558034"/>
              <a:gd name="connsiteY4" fmla="*/ 746 h 31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034" h="311123">
                <a:moveTo>
                  <a:pt x="921" y="746"/>
                </a:moveTo>
                <a:cubicBezTo>
                  <a:pt x="22842" y="15360"/>
                  <a:pt x="482129" y="279451"/>
                  <a:pt x="545803" y="307634"/>
                </a:cubicBezTo>
                <a:cubicBezTo>
                  <a:pt x="609477" y="335817"/>
                  <a:pt x="404886" y="184461"/>
                  <a:pt x="382965" y="169847"/>
                </a:cubicBezTo>
                <a:cubicBezTo>
                  <a:pt x="361044" y="155233"/>
                  <a:pt x="473779" y="249178"/>
                  <a:pt x="414280" y="219951"/>
                </a:cubicBezTo>
                <a:cubicBezTo>
                  <a:pt x="354781" y="190724"/>
                  <a:pt x="-21000" y="-13868"/>
                  <a:pt x="921" y="7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 2155">
            <a:extLst>
              <a:ext uri="{FF2B5EF4-FFF2-40B4-BE49-F238E27FC236}">
                <a16:creationId xmlns:a16="http://schemas.microsoft.com/office/drawing/2014/main" id="{5EBE6BE4-2E26-3693-06D2-A4074DBB4C2D}"/>
              </a:ext>
            </a:extLst>
          </p:cNvPr>
          <p:cNvSpPr/>
          <p:nvPr/>
        </p:nvSpPr>
        <p:spPr>
          <a:xfrm>
            <a:off x="5761931" y="6372369"/>
            <a:ext cx="703199" cy="103629"/>
          </a:xfrm>
          <a:custGeom>
            <a:avLst/>
            <a:gdLst>
              <a:gd name="connsiteX0" fmla="*/ 42 w 703199"/>
              <a:gd name="connsiteY0" fmla="*/ 103587 h 103629"/>
              <a:gd name="connsiteX1" fmla="*/ 413401 w 703199"/>
              <a:gd name="connsiteY1" fmla="*/ 22168 h 103629"/>
              <a:gd name="connsiteX2" fmla="*/ 701499 w 703199"/>
              <a:gd name="connsiteY2" fmla="*/ 59746 h 103629"/>
              <a:gd name="connsiteX3" fmla="*/ 526135 w 703199"/>
              <a:gd name="connsiteY3" fmla="*/ 9642 h 103629"/>
              <a:gd name="connsiteX4" fmla="*/ 388348 w 703199"/>
              <a:gd name="connsiteY4" fmla="*/ 9642 h 103629"/>
              <a:gd name="connsiteX5" fmla="*/ 42 w 703199"/>
              <a:gd name="connsiteY5" fmla="*/ 103587 h 10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199" h="103629">
                <a:moveTo>
                  <a:pt x="42" y="103587"/>
                </a:moveTo>
                <a:cubicBezTo>
                  <a:pt x="4217" y="105675"/>
                  <a:pt x="296492" y="29475"/>
                  <a:pt x="413401" y="22168"/>
                </a:cubicBezTo>
                <a:cubicBezTo>
                  <a:pt x="530311" y="14861"/>
                  <a:pt x="682710" y="61834"/>
                  <a:pt x="701499" y="59746"/>
                </a:cubicBezTo>
                <a:cubicBezTo>
                  <a:pt x="720288" y="57658"/>
                  <a:pt x="578327" y="17993"/>
                  <a:pt x="526135" y="9642"/>
                </a:cubicBezTo>
                <a:cubicBezTo>
                  <a:pt x="473943" y="1291"/>
                  <a:pt x="479162" y="-7059"/>
                  <a:pt x="388348" y="9642"/>
                </a:cubicBezTo>
                <a:cubicBezTo>
                  <a:pt x="297534" y="26343"/>
                  <a:pt x="-4133" y="101499"/>
                  <a:pt x="42" y="1035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 2156">
            <a:extLst>
              <a:ext uri="{FF2B5EF4-FFF2-40B4-BE49-F238E27FC236}">
                <a16:creationId xmlns:a16="http://schemas.microsoft.com/office/drawing/2014/main" id="{307C4AC7-7535-E7E5-AED1-D5A2477119EA}"/>
              </a:ext>
            </a:extLst>
          </p:cNvPr>
          <p:cNvSpPr/>
          <p:nvPr/>
        </p:nvSpPr>
        <p:spPr>
          <a:xfrm>
            <a:off x="5711385" y="6651027"/>
            <a:ext cx="664411" cy="117338"/>
          </a:xfrm>
          <a:custGeom>
            <a:avLst/>
            <a:gdLst>
              <a:gd name="connsiteX0" fmla="*/ 483 w 664411"/>
              <a:gd name="connsiteY0" fmla="*/ 294 h 117338"/>
              <a:gd name="connsiteX1" fmla="*/ 332423 w 664411"/>
              <a:gd name="connsiteY1" fmla="*/ 75450 h 117338"/>
              <a:gd name="connsiteX2" fmla="*/ 664363 w 664411"/>
              <a:gd name="connsiteY2" fmla="*/ 87976 h 117338"/>
              <a:gd name="connsiteX3" fmla="*/ 357475 w 664411"/>
              <a:gd name="connsiteY3" fmla="*/ 113028 h 117338"/>
              <a:gd name="connsiteX4" fmla="*/ 407579 w 664411"/>
              <a:gd name="connsiteY4" fmla="*/ 106765 h 117338"/>
              <a:gd name="connsiteX5" fmla="*/ 483 w 664411"/>
              <a:gd name="connsiteY5" fmla="*/ 294 h 11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411" h="117338">
                <a:moveTo>
                  <a:pt x="483" y="294"/>
                </a:moveTo>
                <a:cubicBezTo>
                  <a:pt x="-12043" y="-4925"/>
                  <a:pt x="221776" y="60836"/>
                  <a:pt x="332423" y="75450"/>
                </a:cubicBezTo>
                <a:cubicBezTo>
                  <a:pt x="443070" y="90064"/>
                  <a:pt x="660188" y="81713"/>
                  <a:pt x="664363" y="87976"/>
                </a:cubicBezTo>
                <a:cubicBezTo>
                  <a:pt x="668538" y="94239"/>
                  <a:pt x="400272" y="109897"/>
                  <a:pt x="357475" y="113028"/>
                </a:cubicBezTo>
                <a:cubicBezTo>
                  <a:pt x="314678" y="116159"/>
                  <a:pt x="466034" y="123466"/>
                  <a:pt x="407579" y="106765"/>
                </a:cubicBezTo>
                <a:cubicBezTo>
                  <a:pt x="349124" y="90064"/>
                  <a:pt x="13009" y="5513"/>
                  <a:pt x="483" y="2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 2157">
            <a:extLst>
              <a:ext uri="{FF2B5EF4-FFF2-40B4-BE49-F238E27FC236}">
                <a16:creationId xmlns:a16="http://schemas.microsoft.com/office/drawing/2014/main" id="{55AAA4A9-0AF0-83D7-0F86-9DC1892E9C44}"/>
              </a:ext>
            </a:extLst>
          </p:cNvPr>
          <p:cNvSpPr/>
          <p:nvPr/>
        </p:nvSpPr>
        <p:spPr>
          <a:xfrm>
            <a:off x="2422848" y="1413561"/>
            <a:ext cx="2232737" cy="1032196"/>
          </a:xfrm>
          <a:custGeom>
            <a:avLst/>
            <a:gdLst>
              <a:gd name="connsiteX0" fmla="*/ 2229665 w 2232737"/>
              <a:gd name="connsiteY0" fmla="*/ 1171 h 1032196"/>
              <a:gd name="connsiteX1" fmla="*/ 1050722 w 2232737"/>
              <a:gd name="connsiteY1" fmla="*/ 121941 h 1032196"/>
              <a:gd name="connsiteX2" fmla="*/ 1407280 w 2232737"/>
              <a:gd name="connsiteY2" fmla="*/ 116190 h 1032196"/>
              <a:gd name="connsiteX3" fmla="*/ 814933 w 2232737"/>
              <a:gd name="connsiteY3" fmla="*/ 311722 h 1032196"/>
              <a:gd name="connsiteX4" fmla="*/ 538888 w 2232737"/>
              <a:gd name="connsiteY4" fmla="*/ 536009 h 1032196"/>
              <a:gd name="connsiteX5" fmla="*/ 711416 w 2232737"/>
              <a:gd name="connsiteY5" fmla="*/ 357730 h 1032196"/>
              <a:gd name="connsiteX6" fmla="*/ 15552 w 2232737"/>
              <a:gd name="connsiteY6" fmla="*/ 1019088 h 1032196"/>
              <a:gd name="connsiteX7" fmla="*/ 291597 w 2232737"/>
              <a:gd name="connsiteY7" fmla="*/ 748794 h 1032196"/>
              <a:gd name="connsiteX8" fmla="*/ 1016216 w 2232737"/>
              <a:gd name="connsiteY8" fmla="*/ 156447 h 1032196"/>
              <a:gd name="connsiteX9" fmla="*/ 975960 w 2232737"/>
              <a:gd name="connsiteY9" fmla="*/ 202454 h 1032196"/>
              <a:gd name="connsiteX10" fmla="*/ 1298012 w 2232737"/>
              <a:gd name="connsiteY10" fmla="*/ 139194 h 1032196"/>
              <a:gd name="connsiteX11" fmla="*/ 1390027 w 2232737"/>
              <a:gd name="connsiteY11" fmla="*/ 64431 h 1032196"/>
              <a:gd name="connsiteX12" fmla="*/ 2229665 w 2232737"/>
              <a:gd name="connsiteY12" fmla="*/ 1171 h 103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32737" h="1032196">
                <a:moveTo>
                  <a:pt x="2229665" y="1171"/>
                </a:moveTo>
                <a:cubicBezTo>
                  <a:pt x="2173114" y="10756"/>
                  <a:pt x="1187786" y="102771"/>
                  <a:pt x="1050722" y="121941"/>
                </a:cubicBezTo>
                <a:cubicBezTo>
                  <a:pt x="913658" y="141111"/>
                  <a:pt x="1446578" y="84560"/>
                  <a:pt x="1407280" y="116190"/>
                </a:cubicBezTo>
                <a:cubicBezTo>
                  <a:pt x="1367982" y="147820"/>
                  <a:pt x="959665" y="241752"/>
                  <a:pt x="814933" y="311722"/>
                </a:cubicBezTo>
                <a:cubicBezTo>
                  <a:pt x="670201" y="381692"/>
                  <a:pt x="556141" y="528341"/>
                  <a:pt x="538888" y="536009"/>
                </a:cubicBezTo>
                <a:cubicBezTo>
                  <a:pt x="521635" y="543677"/>
                  <a:pt x="798639" y="277217"/>
                  <a:pt x="711416" y="357730"/>
                </a:cubicBezTo>
                <a:cubicBezTo>
                  <a:pt x="624193" y="438243"/>
                  <a:pt x="85522" y="953911"/>
                  <a:pt x="15552" y="1019088"/>
                </a:cubicBezTo>
                <a:cubicBezTo>
                  <a:pt x="-54418" y="1084265"/>
                  <a:pt x="124820" y="892568"/>
                  <a:pt x="291597" y="748794"/>
                </a:cubicBezTo>
                <a:cubicBezTo>
                  <a:pt x="458374" y="605021"/>
                  <a:pt x="902156" y="247504"/>
                  <a:pt x="1016216" y="156447"/>
                </a:cubicBezTo>
                <a:cubicBezTo>
                  <a:pt x="1130276" y="65390"/>
                  <a:pt x="928994" y="205329"/>
                  <a:pt x="975960" y="202454"/>
                </a:cubicBezTo>
                <a:cubicBezTo>
                  <a:pt x="1022926" y="199579"/>
                  <a:pt x="1229001" y="162198"/>
                  <a:pt x="1298012" y="139194"/>
                </a:cubicBezTo>
                <a:cubicBezTo>
                  <a:pt x="1367023" y="116190"/>
                  <a:pt x="1234752" y="85518"/>
                  <a:pt x="1390027" y="64431"/>
                </a:cubicBezTo>
                <a:cubicBezTo>
                  <a:pt x="1545302" y="43344"/>
                  <a:pt x="2286216" y="-8414"/>
                  <a:pt x="2229665" y="1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 2158">
            <a:extLst>
              <a:ext uri="{FF2B5EF4-FFF2-40B4-BE49-F238E27FC236}">
                <a16:creationId xmlns:a16="http://schemas.microsoft.com/office/drawing/2014/main" id="{099418F7-4AC5-8589-B0F4-CEB27A11A556}"/>
              </a:ext>
            </a:extLst>
          </p:cNvPr>
          <p:cNvSpPr/>
          <p:nvPr/>
        </p:nvSpPr>
        <p:spPr>
          <a:xfrm>
            <a:off x="2743346" y="1190450"/>
            <a:ext cx="1962860" cy="813026"/>
          </a:xfrm>
          <a:custGeom>
            <a:avLst/>
            <a:gdLst>
              <a:gd name="connsiteX0" fmla="*/ 1960926 w 1962860"/>
              <a:gd name="connsiteY0" fmla="*/ 149520 h 813026"/>
              <a:gd name="connsiteX1" fmla="*/ 770480 w 1962860"/>
              <a:gd name="connsiteY1" fmla="*/ 97761 h 813026"/>
              <a:gd name="connsiteX2" fmla="*/ 1012020 w 1962860"/>
              <a:gd name="connsiteY2" fmla="*/ 97761 h 813026"/>
              <a:gd name="connsiteX3" fmla="*/ 643960 w 1962860"/>
              <a:gd name="connsiteY3" fmla="*/ 155271 h 813026"/>
              <a:gd name="connsiteX4" fmla="*/ 68865 w 1962860"/>
              <a:gd name="connsiteY4" fmla="*/ 695859 h 813026"/>
              <a:gd name="connsiteX5" fmla="*/ 431175 w 1962860"/>
              <a:gd name="connsiteY5" fmla="*/ 293293 h 813026"/>
              <a:gd name="connsiteX6" fmla="*/ 5605 w 1962860"/>
              <a:gd name="connsiteY6" fmla="*/ 810878 h 813026"/>
              <a:gd name="connsiteX7" fmla="*/ 804986 w 1962860"/>
              <a:gd name="connsiteY7" fmla="*/ 51754 h 813026"/>
              <a:gd name="connsiteX8" fmla="*/ 1155794 w 1962860"/>
              <a:gd name="connsiteY8" fmla="*/ 69007 h 813026"/>
              <a:gd name="connsiteX9" fmla="*/ 1052277 w 1962860"/>
              <a:gd name="connsiteY9" fmla="*/ 80508 h 813026"/>
              <a:gd name="connsiteX10" fmla="*/ 1960926 w 1962860"/>
              <a:gd name="connsiteY10" fmla="*/ 149520 h 81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2860" h="813026">
                <a:moveTo>
                  <a:pt x="1960926" y="149520"/>
                </a:moveTo>
                <a:cubicBezTo>
                  <a:pt x="1913960" y="152395"/>
                  <a:pt x="928631" y="106387"/>
                  <a:pt x="770480" y="97761"/>
                </a:cubicBezTo>
                <a:cubicBezTo>
                  <a:pt x="612329" y="89135"/>
                  <a:pt x="1033107" y="88176"/>
                  <a:pt x="1012020" y="97761"/>
                </a:cubicBezTo>
                <a:cubicBezTo>
                  <a:pt x="990933" y="107346"/>
                  <a:pt x="801152" y="55588"/>
                  <a:pt x="643960" y="155271"/>
                </a:cubicBezTo>
                <a:cubicBezTo>
                  <a:pt x="486768" y="254954"/>
                  <a:pt x="104329" y="672855"/>
                  <a:pt x="68865" y="695859"/>
                </a:cubicBezTo>
                <a:cubicBezTo>
                  <a:pt x="33401" y="718863"/>
                  <a:pt x="441718" y="274123"/>
                  <a:pt x="431175" y="293293"/>
                </a:cubicBezTo>
                <a:cubicBezTo>
                  <a:pt x="420632" y="312463"/>
                  <a:pt x="-56697" y="851134"/>
                  <a:pt x="5605" y="810878"/>
                </a:cubicBezTo>
                <a:cubicBezTo>
                  <a:pt x="67907" y="770622"/>
                  <a:pt x="613288" y="175399"/>
                  <a:pt x="804986" y="51754"/>
                </a:cubicBezTo>
                <a:cubicBezTo>
                  <a:pt x="996684" y="-71891"/>
                  <a:pt x="1114579" y="64215"/>
                  <a:pt x="1155794" y="69007"/>
                </a:cubicBezTo>
                <a:cubicBezTo>
                  <a:pt x="1197009" y="73799"/>
                  <a:pt x="919047" y="68048"/>
                  <a:pt x="1052277" y="80508"/>
                </a:cubicBezTo>
                <a:cubicBezTo>
                  <a:pt x="1185507" y="92968"/>
                  <a:pt x="2007892" y="146645"/>
                  <a:pt x="1960926" y="149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 2159">
            <a:extLst>
              <a:ext uri="{FF2B5EF4-FFF2-40B4-BE49-F238E27FC236}">
                <a16:creationId xmlns:a16="http://schemas.microsoft.com/office/drawing/2014/main" id="{81BC5F13-A8FA-257D-852C-B5D46F818FF7}"/>
              </a:ext>
            </a:extLst>
          </p:cNvPr>
          <p:cNvSpPr/>
          <p:nvPr/>
        </p:nvSpPr>
        <p:spPr>
          <a:xfrm>
            <a:off x="3748813" y="844283"/>
            <a:ext cx="989992" cy="409426"/>
          </a:xfrm>
          <a:custGeom>
            <a:avLst/>
            <a:gdLst>
              <a:gd name="connsiteX0" fmla="*/ 989964 w 989992"/>
              <a:gd name="connsiteY0" fmla="*/ 409423 h 409426"/>
              <a:gd name="connsiteX1" fmla="*/ 466629 w 989992"/>
              <a:gd name="connsiteY1" fmla="*/ 179385 h 409426"/>
              <a:gd name="connsiteX2" fmla="*/ 409119 w 989992"/>
              <a:gd name="connsiteY2" fmla="*/ 202389 h 409426"/>
              <a:gd name="connsiteX3" fmla="*/ 236591 w 989992"/>
              <a:gd name="connsiteY3" fmla="*/ 219642 h 409426"/>
              <a:gd name="connsiteX4" fmla="*/ 6553 w 989992"/>
              <a:gd name="connsiteY4" fmla="*/ 305906 h 409426"/>
              <a:gd name="connsiteX5" fmla="*/ 512636 w 989992"/>
              <a:gd name="connsiteY5" fmla="*/ 1106 h 409426"/>
              <a:gd name="connsiteX6" fmla="*/ 236591 w 989992"/>
              <a:gd name="connsiteY6" fmla="*/ 202389 h 409426"/>
              <a:gd name="connsiteX7" fmla="*/ 489632 w 989992"/>
              <a:gd name="connsiteY7" fmla="*/ 173634 h 409426"/>
              <a:gd name="connsiteX8" fmla="*/ 989964 w 989992"/>
              <a:gd name="connsiteY8" fmla="*/ 409423 h 40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2" h="409426">
                <a:moveTo>
                  <a:pt x="989964" y="409423"/>
                </a:moveTo>
                <a:cubicBezTo>
                  <a:pt x="986130" y="410381"/>
                  <a:pt x="563436" y="213891"/>
                  <a:pt x="466629" y="179385"/>
                </a:cubicBezTo>
                <a:cubicBezTo>
                  <a:pt x="369822" y="144879"/>
                  <a:pt x="447459" y="195680"/>
                  <a:pt x="409119" y="202389"/>
                </a:cubicBezTo>
                <a:cubicBezTo>
                  <a:pt x="370779" y="209098"/>
                  <a:pt x="303685" y="202389"/>
                  <a:pt x="236591" y="219642"/>
                </a:cubicBezTo>
                <a:cubicBezTo>
                  <a:pt x="169497" y="236895"/>
                  <a:pt x="-39454" y="342329"/>
                  <a:pt x="6553" y="305906"/>
                </a:cubicBezTo>
                <a:cubicBezTo>
                  <a:pt x="52560" y="269483"/>
                  <a:pt x="474296" y="18359"/>
                  <a:pt x="512636" y="1106"/>
                </a:cubicBezTo>
                <a:cubicBezTo>
                  <a:pt x="550976" y="-16147"/>
                  <a:pt x="240425" y="173634"/>
                  <a:pt x="236591" y="202389"/>
                </a:cubicBezTo>
                <a:cubicBezTo>
                  <a:pt x="232757" y="231144"/>
                  <a:pt x="368862" y="142004"/>
                  <a:pt x="489632" y="173634"/>
                </a:cubicBezTo>
                <a:cubicBezTo>
                  <a:pt x="610402" y="205264"/>
                  <a:pt x="993798" y="408465"/>
                  <a:pt x="989964" y="409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 2160">
            <a:extLst>
              <a:ext uri="{FF2B5EF4-FFF2-40B4-BE49-F238E27FC236}">
                <a16:creationId xmlns:a16="http://schemas.microsoft.com/office/drawing/2014/main" id="{812934EC-9C4F-ADE6-8800-E1BE1B0B241A}"/>
              </a:ext>
            </a:extLst>
          </p:cNvPr>
          <p:cNvSpPr/>
          <p:nvPr/>
        </p:nvSpPr>
        <p:spPr>
          <a:xfrm>
            <a:off x="4376125" y="551675"/>
            <a:ext cx="1169919" cy="846001"/>
          </a:xfrm>
          <a:custGeom>
            <a:avLst/>
            <a:gdLst>
              <a:gd name="connsiteX0" fmla="*/ 402909 w 1169919"/>
              <a:gd name="connsiteY0" fmla="*/ 845804 h 846001"/>
              <a:gd name="connsiteX1" fmla="*/ 40600 w 1169919"/>
              <a:gd name="connsiteY1" fmla="*/ 627268 h 846001"/>
              <a:gd name="connsiteX2" fmla="*/ 69354 w 1169919"/>
              <a:gd name="connsiteY2" fmla="*/ 489246 h 846001"/>
              <a:gd name="connsiteX3" fmla="*/ 581188 w 1169919"/>
              <a:gd name="connsiteY3" fmla="*/ 23419 h 846001"/>
              <a:gd name="connsiteX4" fmla="*/ 460418 w 1169919"/>
              <a:gd name="connsiteY4" fmla="*/ 92431 h 846001"/>
              <a:gd name="connsiteX5" fmla="*/ 707709 w 1169919"/>
              <a:gd name="connsiteY5" fmla="*/ 416 h 846001"/>
              <a:gd name="connsiteX6" fmla="*/ 1156283 w 1169919"/>
              <a:gd name="connsiteY6" fmla="*/ 57925 h 846001"/>
              <a:gd name="connsiteX7" fmla="*/ 1018260 w 1169919"/>
              <a:gd name="connsiteY7" fmla="*/ 46423 h 846001"/>
              <a:gd name="connsiteX8" fmla="*/ 655950 w 1169919"/>
              <a:gd name="connsiteY8" fmla="*/ 46423 h 846001"/>
              <a:gd name="connsiteX9" fmla="*/ 408660 w 1169919"/>
              <a:gd name="connsiteY9" fmla="*/ 149940 h 846001"/>
              <a:gd name="connsiteX10" fmla="*/ 207377 w 1169919"/>
              <a:gd name="connsiteY10" fmla="*/ 270710 h 846001"/>
              <a:gd name="connsiteX11" fmla="*/ 282139 w 1169919"/>
              <a:gd name="connsiteY11" fmla="*/ 247706 h 846001"/>
              <a:gd name="connsiteX12" fmla="*/ 57852 w 1169919"/>
              <a:gd name="connsiteY12" fmla="*/ 535253 h 846001"/>
              <a:gd name="connsiteX13" fmla="*/ 69354 w 1169919"/>
              <a:gd name="connsiteY13" fmla="*/ 587012 h 846001"/>
              <a:gd name="connsiteX14" fmla="*/ 402909 w 1169919"/>
              <a:gd name="connsiteY14" fmla="*/ 845804 h 84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9919" h="846001">
                <a:moveTo>
                  <a:pt x="402909" y="845804"/>
                </a:moveTo>
                <a:cubicBezTo>
                  <a:pt x="398117" y="852513"/>
                  <a:pt x="96192" y="686694"/>
                  <a:pt x="40600" y="627268"/>
                </a:cubicBezTo>
                <a:cubicBezTo>
                  <a:pt x="-14992" y="567842"/>
                  <a:pt x="-20744" y="589887"/>
                  <a:pt x="69354" y="489246"/>
                </a:cubicBezTo>
                <a:cubicBezTo>
                  <a:pt x="159452" y="388605"/>
                  <a:pt x="516011" y="89555"/>
                  <a:pt x="581188" y="23419"/>
                </a:cubicBezTo>
                <a:cubicBezTo>
                  <a:pt x="646365" y="-42717"/>
                  <a:pt x="439331" y="96265"/>
                  <a:pt x="460418" y="92431"/>
                </a:cubicBezTo>
                <a:cubicBezTo>
                  <a:pt x="481505" y="88597"/>
                  <a:pt x="591732" y="6167"/>
                  <a:pt x="707709" y="416"/>
                </a:cubicBezTo>
                <a:cubicBezTo>
                  <a:pt x="823686" y="-5335"/>
                  <a:pt x="1104525" y="50257"/>
                  <a:pt x="1156283" y="57925"/>
                </a:cubicBezTo>
                <a:cubicBezTo>
                  <a:pt x="1208041" y="65593"/>
                  <a:pt x="1101649" y="48340"/>
                  <a:pt x="1018260" y="46423"/>
                </a:cubicBezTo>
                <a:cubicBezTo>
                  <a:pt x="934871" y="44506"/>
                  <a:pt x="757550" y="29170"/>
                  <a:pt x="655950" y="46423"/>
                </a:cubicBezTo>
                <a:cubicBezTo>
                  <a:pt x="554350" y="63676"/>
                  <a:pt x="483422" y="112559"/>
                  <a:pt x="408660" y="149940"/>
                </a:cubicBezTo>
                <a:cubicBezTo>
                  <a:pt x="333898" y="187321"/>
                  <a:pt x="228464" y="254416"/>
                  <a:pt x="207377" y="270710"/>
                </a:cubicBezTo>
                <a:cubicBezTo>
                  <a:pt x="186290" y="287004"/>
                  <a:pt x="307060" y="203616"/>
                  <a:pt x="282139" y="247706"/>
                </a:cubicBezTo>
                <a:cubicBezTo>
                  <a:pt x="257218" y="291796"/>
                  <a:pt x="93316" y="478702"/>
                  <a:pt x="57852" y="535253"/>
                </a:cubicBezTo>
                <a:cubicBezTo>
                  <a:pt x="22388" y="591804"/>
                  <a:pt x="13762" y="535254"/>
                  <a:pt x="69354" y="587012"/>
                </a:cubicBezTo>
                <a:cubicBezTo>
                  <a:pt x="124946" y="638770"/>
                  <a:pt x="407701" y="839095"/>
                  <a:pt x="402909" y="845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 2161">
            <a:extLst>
              <a:ext uri="{FF2B5EF4-FFF2-40B4-BE49-F238E27FC236}">
                <a16:creationId xmlns:a16="http://schemas.microsoft.com/office/drawing/2014/main" id="{03E5D2C6-3C41-7F09-F314-2CAA34814A34}"/>
              </a:ext>
            </a:extLst>
          </p:cNvPr>
          <p:cNvSpPr/>
          <p:nvPr/>
        </p:nvSpPr>
        <p:spPr>
          <a:xfrm>
            <a:off x="3102996" y="1498303"/>
            <a:ext cx="1229512" cy="1253472"/>
          </a:xfrm>
          <a:custGeom>
            <a:avLst/>
            <a:gdLst>
              <a:gd name="connsiteX0" fmla="*/ 1227464 w 1229512"/>
              <a:gd name="connsiteY0" fmla="*/ 2693 h 1253472"/>
              <a:gd name="connsiteX1" fmla="*/ 376325 w 1229512"/>
              <a:gd name="connsiteY1" fmla="*/ 526029 h 1253472"/>
              <a:gd name="connsiteX2" fmla="*/ 543102 w 1229512"/>
              <a:gd name="connsiteY2" fmla="*/ 405259 h 1253472"/>
              <a:gd name="connsiteX3" fmla="*/ 71525 w 1229512"/>
              <a:gd name="connsiteY3" fmla="*/ 980354 h 1253472"/>
              <a:gd name="connsiteX4" fmla="*/ 410830 w 1229512"/>
              <a:gd name="connsiteY4" fmla="*/ 652550 h 1253472"/>
              <a:gd name="connsiteX5" fmla="*/ 2513 w 1229512"/>
              <a:gd name="connsiteY5" fmla="*/ 1250648 h 1253472"/>
              <a:gd name="connsiteX6" fmla="*/ 255555 w 1229512"/>
              <a:gd name="connsiteY6" fmla="*/ 859584 h 1253472"/>
              <a:gd name="connsiteX7" fmla="*/ 594861 w 1229512"/>
              <a:gd name="connsiteY7" fmla="*/ 439765 h 1253472"/>
              <a:gd name="connsiteX8" fmla="*/ 410830 w 1229512"/>
              <a:gd name="connsiteY8" fmla="*/ 560535 h 1253472"/>
              <a:gd name="connsiteX9" fmla="*/ 738634 w 1229512"/>
              <a:gd name="connsiteY9" fmla="*/ 272988 h 1253472"/>
              <a:gd name="connsiteX10" fmla="*/ 617864 w 1229512"/>
              <a:gd name="connsiteY10" fmla="*/ 318995 h 1253472"/>
              <a:gd name="connsiteX11" fmla="*/ 1227464 w 1229512"/>
              <a:gd name="connsiteY11" fmla="*/ 2693 h 125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512" h="1253472">
                <a:moveTo>
                  <a:pt x="1227464" y="2693"/>
                </a:moveTo>
                <a:cubicBezTo>
                  <a:pt x="1187208" y="37199"/>
                  <a:pt x="490385" y="458935"/>
                  <a:pt x="376325" y="526029"/>
                </a:cubicBezTo>
                <a:cubicBezTo>
                  <a:pt x="262265" y="593123"/>
                  <a:pt x="593902" y="329538"/>
                  <a:pt x="543102" y="405259"/>
                </a:cubicBezTo>
                <a:cubicBezTo>
                  <a:pt x="492302" y="480980"/>
                  <a:pt x="93570" y="939139"/>
                  <a:pt x="71525" y="980354"/>
                </a:cubicBezTo>
                <a:cubicBezTo>
                  <a:pt x="49480" y="1021569"/>
                  <a:pt x="422332" y="607501"/>
                  <a:pt x="410830" y="652550"/>
                </a:cubicBezTo>
                <a:cubicBezTo>
                  <a:pt x="399328" y="697599"/>
                  <a:pt x="28392" y="1216142"/>
                  <a:pt x="2513" y="1250648"/>
                </a:cubicBezTo>
                <a:cubicBezTo>
                  <a:pt x="-23366" y="1285154"/>
                  <a:pt x="156830" y="994731"/>
                  <a:pt x="255555" y="859584"/>
                </a:cubicBezTo>
                <a:cubicBezTo>
                  <a:pt x="354280" y="724437"/>
                  <a:pt x="568982" y="489606"/>
                  <a:pt x="594861" y="439765"/>
                </a:cubicBezTo>
                <a:cubicBezTo>
                  <a:pt x="620740" y="389924"/>
                  <a:pt x="386868" y="588331"/>
                  <a:pt x="410830" y="560535"/>
                </a:cubicBezTo>
                <a:cubicBezTo>
                  <a:pt x="434792" y="532739"/>
                  <a:pt x="704128" y="313245"/>
                  <a:pt x="738634" y="272988"/>
                </a:cubicBezTo>
                <a:cubicBezTo>
                  <a:pt x="773140" y="232731"/>
                  <a:pt x="533517" y="362127"/>
                  <a:pt x="617864" y="318995"/>
                </a:cubicBezTo>
                <a:cubicBezTo>
                  <a:pt x="702211" y="275863"/>
                  <a:pt x="1267720" y="-31813"/>
                  <a:pt x="1227464" y="2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 2162">
            <a:extLst>
              <a:ext uri="{FF2B5EF4-FFF2-40B4-BE49-F238E27FC236}">
                <a16:creationId xmlns:a16="http://schemas.microsoft.com/office/drawing/2014/main" id="{460C0C01-1126-6DBB-2D65-03E905626F93}"/>
              </a:ext>
            </a:extLst>
          </p:cNvPr>
          <p:cNvSpPr/>
          <p:nvPr/>
        </p:nvSpPr>
        <p:spPr>
          <a:xfrm>
            <a:off x="2714654" y="2529518"/>
            <a:ext cx="788717" cy="1651694"/>
          </a:xfrm>
          <a:custGeom>
            <a:avLst/>
            <a:gdLst>
              <a:gd name="connsiteX0" fmla="*/ 787671 w 788717"/>
              <a:gd name="connsiteY0" fmla="*/ 897 h 1651694"/>
              <a:gd name="connsiteX1" fmla="*/ 459867 w 788717"/>
              <a:gd name="connsiteY1" fmla="*/ 437969 h 1651694"/>
              <a:gd name="connsiteX2" fmla="*/ 546131 w 788717"/>
              <a:gd name="connsiteY2" fmla="*/ 311448 h 1651694"/>
              <a:gd name="connsiteX3" fmla="*/ 396606 w 788717"/>
              <a:gd name="connsiteY3" fmla="*/ 673757 h 1651694"/>
              <a:gd name="connsiteX4" fmla="*/ 448365 w 788717"/>
              <a:gd name="connsiteY4" fmla="*/ 518482 h 1651694"/>
              <a:gd name="connsiteX5" fmla="*/ 310342 w 788717"/>
              <a:gd name="connsiteY5" fmla="*/ 1007312 h 1651694"/>
              <a:gd name="connsiteX6" fmla="*/ 362101 w 788717"/>
              <a:gd name="connsiteY6" fmla="*/ 932550 h 1651694"/>
              <a:gd name="connsiteX7" fmla="*/ 22795 w 788717"/>
              <a:gd name="connsiteY7" fmla="*/ 1576656 h 1651694"/>
              <a:gd name="connsiteX8" fmla="*/ 74554 w 788717"/>
              <a:gd name="connsiteY8" fmla="*/ 1542150 h 1651694"/>
              <a:gd name="connsiteX9" fmla="*/ 425361 w 788717"/>
              <a:gd name="connsiteY9" fmla="*/ 714014 h 1651694"/>
              <a:gd name="connsiteX10" fmla="*/ 362101 w 788717"/>
              <a:gd name="connsiteY10" fmla="*/ 714014 h 1651694"/>
              <a:gd name="connsiteX11" fmla="*/ 557633 w 788717"/>
              <a:gd name="connsiteY11" fmla="*/ 334452 h 1651694"/>
              <a:gd name="connsiteX12" fmla="*/ 787671 w 788717"/>
              <a:gd name="connsiteY12" fmla="*/ 897 h 165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8717" h="1651694">
                <a:moveTo>
                  <a:pt x="787671" y="897"/>
                </a:moveTo>
                <a:cubicBezTo>
                  <a:pt x="771377" y="18150"/>
                  <a:pt x="500124" y="386211"/>
                  <a:pt x="459867" y="437969"/>
                </a:cubicBezTo>
                <a:cubicBezTo>
                  <a:pt x="419610" y="489728"/>
                  <a:pt x="556674" y="272150"/>
                  <a:pt x="546131" y="311448"/>
                </a:cubicBezTo>
                <a:cubicBezTo>
                  <a:pt x="535588" y="350746"/>
                  <a:pt x="412900" y="639251"/>
                  <a:pt x="396606" y="673757"/>
                </a:cubicBezTo>
                <a:cubicBezTo>
                  <a:pt x="380312" y="708263"/>
                  <a:pt x="462742" y="462889"/>
                  <a:pt x="448365" y="518482"/>
                </a:cubicBezTo>
                <a:cubicBezTo>
                  <a:pt x="433988" y="574075"/>
                  <a:pt x="324719" y="938301"/>
                  <a:pt x="310342" y="1007312"/>
                </a:cubicBezTo>
                <a:cubicBezTo>
                  <a:pt x="295965" y="1076323"/>
                  <a:pt x="410025" y="837659"/>
                  <a:pt x="362101" y="932550"/>
                </a:cubicBezTo>
                <a:cubicBezTo>
                  <a:pt x="314177" y="1027441"/>
                  <a:pt x="70719" y="1475056"/>
                  <a:pt x="22795" y="1576656"/>
                </a:cubicBezTo>
                <a:cubicBezTo>
                  <a:pt x="-25129" y="1678256"/>
                  <a:pt x="7460" y="1685924"/>
                  <a:pt x="74554" y="1542150"/>
                </a:cubicBezTo>
                <a:cubicBezTo>
                  <a:pt x="141648" y="1398376"/>
                  <a:pt x="377437" y="852037"/>
                  <a:pt x="425361" y="714014"/>
                </a:cubicBezTo>
                <a:cubicBezTo>
                  <a:pt x="473285" y="575991"/>
                  <a:pt x="340056" y="777274"/>
                  <a:pt x="362101" y="714014"/>
                </a:cubicBezTo>
                <a:cubicBezTo>
                  <a:pt x="384146" y="650754"/>
                  <a:pt x="489580" y="449471"/>
                  <a:pt x="557633" y="334452"/>
                </a:cubicBezTo>
                <a:cubicBezTo>
                  <a:pt x="625686" y="219433"/>
                  <a:pt x="803965" y="-16356"/>
                  <a:pt x="787671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4" name="フリーフォーム 2163">
            <a:extLst>
              <a:ext uri="{FF2B5EF4-FFF2-40B4-BE49-F238E27FC236}">
                <a16:creationId xmlns:a16="http://schemas.microsoft.com/office/drawing/2014/main" id="{62BAE169-8054-C485-01D3-6BA2DFF99984}"/>
              </a:ext>
            </a:extLst>
          </p:cNvPr>
          <p:cNvSpPr/>
          <p:nvPr/>
        </p:nvSpPr>
        <p:spPr>
          <a:xfrm>
            <a:off x="4094043" y="391030"/>
            <a:ext cx="1162506" cy="679551"/>
          </a:xfrm>
          <a:custGeom>
            <a:avLst/>
            <a:gdLst>
              <a:gd name="connsiteX0" fmla="*/ 6380 w 1162506"/>
              <a:gd name="connsiteY0" fmla="*/ 678645 h 679551"/>
              <a:gd name="connsiteX1" fmla="*/ 311180 w 1162506"/>
              <a:gd name="connsiteY1" fmla="*/ 333589 h 679551"/>
              <a:gd name="connsiteX2" fmla="*/ 955285 w 1162506"/>
              <a:gd name="connsiteY2" fmla="*/ 63295 h 679551"/>
              <a:gd name="connsiteX3" fmla="*/ 742500 w 1162506"/>
              <a:gd name="connsiteY3" fmla="*/ 109302 h 679551"/>
              <a:gd name="connsiteX4" fmla="*/ 1162319 w 1162506"/>
              <a:gd name="connsiteY4" fmla="*/ 34 h 679551"/>
              <a:gd name="connsiteX5" fmla="*/ 794259 w 1162506"/>
              <a:gd name="connsiteY5" fmla="*/ 97800 h 679551"/>
              <a:gd name="connsiteX6" fmla="*/ 650485 w 1162506"/>
              <a:gd name="connsiteY6" fmla="*/ 120804 h 679551"/>
              <a:gd name="connsiteX7" fmla="*/ 754002 w 1162506"/>
              <a:gd name="connsiteY7" fmla="*/ 57544 h 679551"/>
              <a:gd name="connsiteX8" fmla="*/ 633232 w 1162506"/>
              <a:gd name="connsiteY8" fmla="*/ 155310 h 679551"/>
              <a:gd name="connsiteX9" fmla="*/ 144402 w 1162506"/>
              <a:gd name="connsiteY9" fmla="*/ 425604 h 679551"/>
              <a:gd name="connsiteX10" fmla="*/ 6380 w 1162506"/>
              <a:gd name="connsiteY10" fmla="*/ 678645 h 67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2506" h="679551">
                <a:moveTo>
                  <a:pt x="6380" y="678645"/>
                </a:moveTo>
                <a:cubicBezTo>
                  <a:pt x="34176" y="663309"/>
                  <a:pt x="153029" y="436147"/>
                  <a:pt x="311180" y="333589"/>
                </a:cubicBezTo>
                <a:cubicBezTo>
                  <a:pt x="469331" y="231031"/>
                  <a:pt x="883398" y="100676"/>
                  <a:pt x="955285" y="63295"/>
                </a:cubicBezTo>
                <a:cubicBezTo>
                  <a:pt x="1027172" y="25914"/>
                  <a:pt x="707994" y="119845"/>
                  <a:pt x="742500" y="109302"/>
                </a:cubicBezTo>
                <a:cubicBezTo>
                  <a:pt x="777006" y="98759"/>
                  <a:pt x="1153693" y="1951"/>
                  <a:pt x="1162319" y="34"/>
                </a:cubicBezTo>
                <a:cubicBezTo>
                  <a:pt x="1170945" y="-1883"/>
                  <a:pt x="879565" y="77672"/>
                  <a:pt x="794259" y="97800"/>
                </a:cubicBezTo>
                <a:cubicBezTo>
                  <a:pt x="708953" y="117928"/>
                  <a:pt x="657194" y="127513"/>
                  <a:pt x="650485" y="120804"/>
                </a:cubicBezTo>
                <a:cubicBezTo>
                  <a:pt x="643776" y="114095"/>
                  <a:pt x="756877" y="51793"/>
                  <a:pt x="754002" y="57544"/>
                </a:cubicBezTo>
                <a:cubicBezTo>
                  <a:pt x="751127" y="63295"/>
                  <a:pt x="734832" y="93967"/>
                  <a:pt x="633232" y="155310"/>
                </a:cubicBezTo>
                <a:cubicBezTo>
                  <a:pt x="531632" y="216653"/>
                  <a:pt x="244085" y="340298"/>
                  <a:pt x="144402" y="425604"/>
                </a:cubicBezTo>
                <a:cubicBezTo>
                  <a:pt x="44719" y="510910"/>
                  <a:pt x="-21416" y="693981"/>
                  <a:pt x="6380" y="678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 2164">
            <a:extLst>
              <a:ext uri="{FF2B5EF4-FFF2-40B4-BE49-F238E27FC236}">
                <a16:creationId xmlns:a16="http://schemas.microsoft.com/office/drawing/2014/main" id="{EBCD2984-09CD-E82F-A06C-1075AFCAF3FD}"/>
              </a:ext>
            </a:extLst>
          </p:cNvPr>
          <p:cNvSpPr/>
          <p:nvPr/>
        </p:nvSpPr>
        <p:spPr>
          <a:xfrm>
            <a:off x="2656684" y="1650411"/>
            <a:ext cx="1244337" cy="1137003"/>
          </a:xfrm>
          <a:custGeom>
            <a:avLst/>
            <a:gdLst>
              <a:gd name="connsiteX0" fmla="*/ 1236705 w 1244337"/>
              <a:gd name="connsiteY0" fmla="*/ 5861 h 1137003"/>
              <a:gd name="connsiteX1" fmla="*/ 443074 w 1244337"/>
              <a:gd name="connsiteY1" fmla="*/ 488940 h 1137003"/>
              <a:gd name="connsiteX2" fmla="*/ 615603 w 1244337"/>
              <a:gd name="connsiteY2" fmla="*/ 396925 h 1137003"/>
              <a:gd name="connsiteX3" fmla="*/ 23256 w 1244337"/>
              <a:gd name="connsiteY3" fmla="*/ 1110042 h 1137003"/>
              <a:gd name="connsiteX4" fmla="*/ 178531 w 1244337"/>
              <a:gd name="connsiteY4" fmla="*/ 926012 h 1137003"/>
              <a:gd name="connsiteX5" fmla="*/ 724871 w 1244337"/>
              <a:gd name="connsiteY5" fmla="*/ 350917 h 1137003"/>
              <a:gd name="connsiteX6" fmla="*/ 661610 w 1244337"/>
              <a:gd name="connsiteY6" fmla="*/ 385423 h 1137003"/>
              <a:gd name="connsiteX7" fmla="*/ 834139 w 1244337"/>
              <a:gd name="connsiteY7" fmla="*/ 230147 h 1137003"/>
              <a:gd name="connsiteX8" fmla="*/ 1236705 w 1244337"/>
              <a:gd name="connsiteY8" fmla="*/ 5861 h 113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4337" h="1137003">
                <a:moveTo>
                  <a:pt x="1236705" y="5861"/>
                </a:moveTo>
                <a:cubicBezTo>
                  <a:pt x="1171527" y="48993"/>
                  <a:pt x="546591" y="423763"/>
                  <a:pt x="443074" y="488940"/>
                </a:cubicBezTo>
                <a:cubicBezTo>
                  <a:pt x="339557" y="554117"/>
                  <a:pt x="685573" y="293408"/>
                  <a:pt x="615603" y="396925"/>
                </a:cubicBezTo>
                <a:cubicBezTo>
                  <a:pt x="545633" y="500442"/>
                  <a:pt x="96101" y="1021861"/>
                  <a:pt x="23256" y="1110042"/>
                </a:cubicBezTo>
                <a:cubicBezTo>
                  <a:pt x="-49589" y="1198223"/>
                  <a:pt x="61595" y="1052533"/>
                  <a:pt x="178531" y="926012"/>
                </a:cubicBezTo>
                <a:cubicBezTo>
                  <a:pt x="295467" y="799491"/>
                  <a:pt x="644358" y="441015"/>
                  <a:pt x="724871" y="350917"/>
                </a:cubicBezTo>
                <a:cubicBezTo>
                  <a:pt x="805384" y="260819"/>
                  <a:pt x="643399" y="405551"/>
                  <a:pt x="661610" y="385423"/>
                </a:cubicBezTo>
                <a:cubicBezTo>
                  <a:pt x="679821" y="365295"/>
                  <a:pt x="737331" y="290532"/>
                  <a:pt x="834139" y="230147"/>
                </a:cubicBezTo>
                <a:cubicBezTo>
                  <a:pt x="930947" y="169762"/>
                  <a:pt x="1301883" y="-37271"/>
                  <a:pt x="1236705" y="5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 2165">
            <a:extLst>
              <a:ext uri="{FF2B5EF4-FFF2-40B4-BE49-F238E27FC236}">
                <a16:creationId xmlns:a16="http://schemas.microsoft.com/office/drawing/2014/main" id="{BC347A0E-C89E-9882-25B5-0621EA1CF58B}"/>
              </a:ext>
            </a:extLst>
          </p:cNvPr>
          <p:cNvSpPr/>
          <p:nvPr/>
        </p:nvSpPr>
        <p:spPr>
          <a:xfrm>
            <a:off x="2353149" y="3879703"/>
            <a:ext cx="656753" cy="622518"/>
          </a:xfrm>
          <a:custGeom>
            <a:avLst/>
            <a:gdLst>
              <a:gd name="connsiteX0" fmla="*/ 656751 w 656753"/>
              <a:gd name="connsiteY0" fmla="*/ 147 h 622518"/>
              <a:gd name="connsiteX1" fmla="*/ 529751 w 656753"/>
              <a:gd name="connsiteY1" fmla="*/ 165247 h 622518"/>
              <a:gd name="connsiteX2" fmla="*/ 5876 w 656753"/>
              <a:gd name="connsiteY2" fmla="*/ 616097 h 622518"/>
              <a:gd name="connsiteX3" fmla="*/ 244001 w 656753"/>
              <a:gd name="connsiteY3" fmla="*/ 435122 h 622518"/>
              <a:gd name="connsiteX4" fmla="*/ 180501 w 656753"/>
              <a:gd name="connsiteY4" fmla="*/ 492272 h 622518"/>
              <a:gd name="connsiteX5" fmla="*/ 415451 w 656753"/>
              <a:gd name="connsiteY5" fmla="*/ 282722 h 622518"/>
              <a:gd name="connsiteX6" fmla="*/ 348776 w 656753"/>
              <a:gd name="connsiteY6" fmla="*/ 346222 h 622518"/>
              <a:gd name="connsiteX7" fmla="*/ 532926 w 656753"/>
              <a:gd name="connsiteY7" fmla="*/ 187472 h 622518"/>
              <a:gd name="connsiteX8" fmla="*/ 656751 w 656753"/>
              <a:gd name="connsiteY8" fmla="*/ 147 h 62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6753" h="622518">
                <a:moveTo>
                  <a:pt x="656751" y="147"/>
                </a:moveTo>
                <a:cubicBezTo>
                  <a:pt x="656222" y="-3557"/>
                  <a:pt x="638230" y="62589"/>
                  <a:pt x="529751" y="165247"/>
                </a:cubicBezTo>
                <a:cubicBezTo>
                  <a:pt x="421272" y="267905"/>
                  <a:pt x="53501" y="571118"/>
                  <a:pt x="5876" y="616097"/>
                </a:cubicBezTo>
                <a:cubicBezTo>
                  <a:pt x="-41749" y="661076"/>
                  <a:pt x="214897" y="455760"/>
                  <a:pt x="244001" y="435122"/>
                </a:cubicBezTo>
                <a:cubicBezTo>
                  <a:pt x="273105" y="414485"/>
                  <a:pt x="180501" y="492272"/>
                  <a:pt x="180501" y="492272"/>
                </a:cubicBezTo>
                <a:lnTo>
                  <a:pt x="415451" y="282722"/>
                </a:lnTo>
                <a:cubicBezTo>
                  <a:pt x="443497" y="258380"/>
                  <a:pt x="329197" y="362097"/>
                  <a:pt x="348776" y="346222"/>
                </a:cubicBezTo>
                <a:cubicBezTo>
                  <a:pt x="368355" y="330347"/>
                  <a:pt x="482655" y="242505"/>
                  <a:pt x="532926" y="187472"/>
                </a:cubicBezTo>
                <a:cubicBezTo>
                  <a:pt x="583197" y="132439"/>
                  <a:pt x="657280" y="3851"/>
                  <a:pt x="65675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7" name="フリーフォーム 2166">
            <a:extLst>
              <a:ext uri="{FF2B5EF4-FFF2-40B4-BE49-F238E27FC236}">
                <a16:creationId xmlns:a16="http://schemas.microsoft.com/office/drawing/2014/main" id="{863E83BD-2C83-C7B5-2E4F-13339E99FD4E}"/>
              </a:ext>
            </a:extLst>
          </p:cNvPr>
          <p:cNvSpPr/>
          <p:nvPr/>
        </p:nvSpPr>
        <p:spPr>
          <a:xfrm>
            <a:off x="2936721" y="4697015"/>
            <a:ext cx="188116" cy="955991"/>
          </a:xfrm>
          <a:custGeom>
            <a:avLst/>
            <a:gdLst>
              <a:gd name="connsiteX0" fmla="*/ 70004 w 188116"/>
              <a:gd name="connsiteY0" fmla="*/ 5160 h 955991"/>
              <a:gd name="connsiteX1" fmla="*/ 19204 w 188116"/>
              <a:gd name="connsiteY1" fmla="*/ 113110 h 955991"/>
              <a:gd name="connsiteX2" fmla="*/ 54129 w 188116"/>
              <a:gd name="connsiteY2" fmla="*/ 506810 h 955991"/>
              <a:gd name="connsiteX3" fmla="*/ 44604 w 188116"/>
              <a:gd name="connsiteY3" fmla="*/ 427435 h 955991"/>
              <a:gd name="connsiteX4" fmla="*/ 174779 w 188116"/>
              <a:gd name="connsiteY4" fmla="*/ 938610 h 955991"/>
              <a:gd name="connsiteX5" fmla="*/ 168429 w 188116"/>
              <a:gd name="connsiteY5" fmla="*/ 798910 h 955991"/>
              <a:gd name="connsiteX6" fmla="*/ 38254 w 188116"/>
              <a:gd name="connsiteY6" fmla="*/ 430610 h 955991"/>
              <a:gd name="connsiteX7" fmla="*/ 35079 w 188116"/>
              <a:gd name="connsiteY7" fmla="*/ 716360 h 955991"/>
              <a:gd name="connsiteX8" fmla="*/ 12854 w 188116"/>
              <a:gd name="connsiteY8" fmla="*/ 598885 h 955991"/>
              <a:gd name="connsiteX9" fmla="*/ 31904 w 188116"/>
              <a:gd name="connsiteY9" fmla="*/ 376635 h 955991"/>
              <a:gd name="connsiteX10" fmla="*/ 154 w 188116"/>
              <a:gd name="connsiteY10" fmla="*/ 240110 h 955991"/>
              <a:gd name="connsiteX11" fmla="*/ 70004 w 188116"/>
              <a:gd name="connsiteY11" fmla="*/ 5160 h 95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116" h="955991">
                <a:moveTo>
                  <a:pt x="70004" y="5160"/>
                </a:moveTo>
                <a:cubicBezTo>
                  <a:pt x="73179" y="-16007"/>
                  <a:pt x="21850" y="29502"/>
                  <a:pt x="19204" y="113110"/>
                </a:cubicBezTo>
                <a:cubicBezTo>
                  <a:pt x="16558" y="196718"/>
                  <a:pt x="49896" y="454423"/>
                  <a:pt x="54129" y="506810"/>
                </a:cubicBezTo>
                <a:cubicBezTo>
                  <a:pt x="58362" y="559197"/>
                  <a:pt x="24496" y="355468"/>
                  <a:pt x="44604" y="427435"/>
                </a:cubicBezTo>
                <a:cubicBezTo>
                  <a:pt x="64712" y="499402"/>
                  <a:pt x="154142" y="876698"/>
                  <a:pt x="174779" y="938610"/>
                </a:cubicBezTo>
                <a:cubicBezTo>
                  <a:pt x="195416" y="1000522"/>
                  <a:pt x="191183" y="883577"/>
                  <a:pt x="168429" y="798910"/>
                </a:cubicBezTo>
                <a:cubicBezTo>
                  <a:pt x="145675" y="714243"/>
                  <a:pt x="60479" y="444368"/>
                  <a:pt x="38254" y="430610"/>
                </a:cubicBezTo>
                <a:cubicBezTo>
                  <a:pt x="16029" y="416852"/>
                  <a:pt x="39312" y="688314"/>
                  <a:pt x="35079" y="716360"/>
                </a:cubicBezTo>
                <a:cubicBezTo>
                  <a:pt x="30846" y="744406"/>
                  <a:pt x="13383" y="655506"/>
                  <a:pt x="12854" y="598885"/>
                </a:cubicBezTo>
                <a:cubicBezTo>
                  <a:pt x="12325" y="542264"/>
                  <a:pt x="34021" y="436431"/>
                  <a:pt x="31904" y="376635"/>
                </a:cubicBezTo>
                <a:cubicBezTo>
                  <a:pt x="29787" y="316839"/>
                  <a:pt x="-2492" y="300435"/>
                  <a:pt x="154" y="240110"/>
                </a:cubicBezTo>
                <a:cubicBezTo>
                  <a:pt x="2800" y="179785"/>
                  <a:pt x="66829" y="26327"/>
                  <a:pt x="70004" y="5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 2167">
            <a:extLst>
              <a:ext uri="{FF2B5EF4-FFF2-40B4-BE49-F238E27FC236}">
                <a16:creationId xmlns:a16="http://schemas.microsoft.com/office/drawing/2014/main" id="{A9A62F65-8644-71E9-7A6F-2C7E8663BD73}"/>
              </a:ext>
            </a:extLst>
          </p:cNvPr>
          <p:cNvSpPr/>
          <p:nvPr/>
        </p:nvSpPr>
        <p:spPr>
          <a:xfrm>
            <a:off x="2162165" y="4602163"/>
            <a:ext cx="263549" cy="106362"/>
          </a:xfrm>
          <a:custGeom>
            <a:avLst/>
            <a:gdLst>
              <a:gd name="connsiteX0" fmla="*/ 263535 w 263549"/>
              <a:gd name="connsiteY0" fmla="*/ 36512 h 106362"/>
              <a:gd name="connsiteX1" fmla="*/ 177810 w 263549"/>
              <a:gd name="connsiteY1" fmla="*/ 4762 h 106362"/>
              <a:gd name="connsiteX2" fmla="*/ 114310 w 263549"/>
              <a:gd name="connsiteY2" fmla="*/ 11112 h 106362"/>
              <a:gd name="connsiteX3" fmla="*/ 10 w 263549"/>
              <a:gd name="connsiteY3" fmla="*/ 106362 h 106362"/>
              <a:gd name="connsiteX4" fmla="*/ 107960 w 263549"/>
              <a:gd name="connsiteY4" fmla="*/ 11112 h 106362"/>
              <a:gd name="connsiteX5" fmla="*/ 184160 w 263549"/>
              <a:gd name="connsiteY5" fmla="*/ 26987 h 106362"/>
              <a:gd name="connsiteX6" fmla="*/ 263535 w 263549"/>
              <a:gd name="connsiteY6" fmla="*/ 36512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549" h="106362">
                <a:moveTo>
                  <a:pt x="263535" y="36512"/>
                </a:moveTo>
                <a:cubicBezTo>
                  <a:pt x="262477" y="32808"/>
                  <a:pt x="202681" y="8995"/>
                  <a:pt x="177810" y="4762"/>
                </a:cubicBezTo>
                <a:cubicBezTo>
                  <a:pt x="152939" y="529"/>
                  <a:pt x="143943" y="-5821"/>
                  <a:pt x="114310" y="11112"/>
                </a:cubicBezTo>
                <a:cubicBezTo>
                  <a:pt x="84677" y="28045"/>
                  <a:pt x="1068" y="106362"/>
                  <a:pt x="10" y="106362"/>
                </a:cubicBezTo>
                <a:cubicBezTo>
                  <a:pt x="-1048" y="106362"/>
                  <a:pt x="77268" y="24341"/>
                  <a:pt x="107960" y="11112"/>
                </a:cubicBezTo>
                <a:cubicBezTo>
                  <a:pt x="138652" y="-2117"/>
                  <a:pt x="160877" y="21695"/>
                  <a:pt x="184160" y="26987"/>
                </a:cubicBezTo>
                <a:cubicBezTo>
                  <a:pt x="207443" y="32279"/>
                  <a:pt x="264593" y="40216"/>
                  <a:pt x="263535" y="36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 2169">
            <a:extLst>
              <a:ext uri="{FF2B5EF4-FFF2-40B4-BE49-F238E27FC236}">
                <a16:creationId xmlns:a16="http://schemas.microsoft.com/office/drawing/2014/main" id="{5B1911E8-4F8F-E5FC-5D76-AEBA737D3055}"/>
              </a:ext>
            </a:extLst>
          </p:cNvPr>
          <p:cNvSpPr/>
          <p:nvPr/>
        </p:nvSpPr>
        <p:spPr>
          <a:xfrm>
            <a:off x="2155687" y="4733760"/>
            <a:ext cx="35777" cy="562824"/>
          </a:xfrm>
          <a:custGeom>
            <a:avLst/>
            <a:gdLst>
              <a:gd name="connsiteX0" fmla="*/ 6488 w 35777"/>
              <a:gd name="connsiteY0" fmla="*/ 165 h 562824"/>
              <a:gd name="connsiteX1" fmla="*/ 138 w 35777"/>
              <a:gd name="connsiteY1" fmla="*/ 266865 h 562824"/>
              <a:gd name="connsiteX2" fmla="*/ 12838 w 35777"/>
              <a:gd name="connsiteY2" fmla="*/ 244640 h 562824"/>
              <a:gd name="connsiteX3" fmla="*/ 22363 w 35777"/>
              <a:gd name="connsiteY3" fmla="*/ 460540 h 562824"/>
              <a:gd name="connsiteX4" fmla="*/ 22363 w 35777"/>
              <a:gd name="connsiteY4" fmla="*/ 428790 h 562824"/>
              <a:gd name="connsiteX5" fmla="*/ 35063 w 35777"/>
              <a:gd name="connsiteY5" fmla="*/ 562140 h 562824"/>
              <a:gd name="connsiteX6" fmla="*/ 31888 w 35777"/>
              <a:gd name="connsiteY6" fmla="*/ 362115 h 562824"/>
              <a:gd name="connsiteX7" fmla="*/ 12838 w 35777"/>
              <a:gd name="connsiteY7" fmla="*/ 228765 h 562824"/>
              <a:gd name="connsiteX8" fmla="*/ 6488 w 35777"/>
              <a:gd name="connsiteY8" fmla="*/ 165 h 56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77" h="562824">
                <a:moveTo>
                  <a:pt x="6488" y="165"/>
                </a:moveTo>
                <a:cubicBezTo>
                  <a:pt x="4371" y="6515"/>
                  <a:pt x="-920" y="226119"/>
                  <a:pt x="138" y="266865"/>
                </a:cubicBezTo>
                <a:cubicBezTo>
                  <a:pt x="1196" y="307611"/>
                  <a:pt x="9134" y="212361"/>
                  <a:pt x="12838" y="244640"/>
                </a:cubicBezTo>
                <a:cubicBezTo>
                  <a:pt x="16542" y="276919"/>
                  <a:pt x="20776" y="429848"/>
                  <a:pt x="22363" y="460540"/>
                </a:cubicBezTo>
                <a:cubicBezTo>
                  <a:pt x="23951" y="491232"/>
                  <a:pt x="20246" y="411857"/>
                  <a:pt x="22363" y="428790"/>
                </a:cubicBezTo>
                <a:cubicBezTo>
                  <a:pt x="24480" y="445723"/>
                  <a:pt x="33476" y="573252"/>
                  <a:pt x="35063" y="562140"/>
                </a:cubicBezTo>
                <a:cubicBezTo>
                  <a:pt x="36650" y="551028"/>
                  <a:pt x="35592" y="417677"/>
                  <a:pt x="31888" y="362115"/>
                </a:cubicBezTo>
                <a:cubicBezTo>
                  <a:pt x="28184" y="306553"/>
                  <a:pt x="16542" y="285386"/>
                  <a:pt x="12838" y="228765"/>
                </a:cubicBezTo>
                <a:cubicBezTo>
                  <a:pt x="9134" y="172144"/>
                  <a:pt x="8605" y="-6185"/>
                  <a:pt x="6488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 2170">
            <a:extLst>
              <a:ext uri="{FF2B5EF4-FFF2-40B4-BE49-F238E27FC236}">
                <a16:creationId xmlns:a16="http://schemas.microsoft.com/office/drawing/2014/main" id="{DD4A79FD-0742-BA3D-9E78-E206AE363C1A}"/>
              </a:ext>
            </a:extLst>
          </p:cNvPr>
          <p:cNvSpPr/>
          <p:nvPr/>
        </p:nvSpPr>
        <p:spPr>
          <a:xfrm>
            <a:off x="2198729" y="5387127"/>
            <a:ext cx="240645" cy="628259"/>
          </a:xfrm>
          <a:custGeom>
            <a:avLst/>
            <a:gdLst>
              <a:gd name="connsiteX0" fmla="*/ 1546 w 240645"/>
              <a:gd name="connsiteY0" fmla="*/ 7198 h 628259"/>
              <a:gd name="connsiteX1" fmla="*/ 119021 w 240645"/>
              <a:gd name="connsiteY1" fmla="*/ 315173 h 628259"/>
              <a:gd name="connsiteX2" fmla="*/ 115846 w 240645"/>
              <a:gd name="connsiteY2" fmla="*/ 296123 h 628259"/>
              <a:gd name="connsiteX3" fmla="*/ 157121 w 240645"/>
              <a:gd name="connsiteY3" fmla="*/ 448523 h 628259"/>
              <a:gd name="connsiteX4" fmla="*/ 239671 w 240645"/>
              <a:gd name="connsiteY4" fmla="*/ 623148 h 628259"/>
              <a:gd name="connsiteX5" fmla="*/ 198396 w 240645"/>
              <a:gd name="connsiteY5" fmla="*/ 556473 h 628259"/>
              <a:gd name="connsiteX6" fmla="*/ 138071 w 240645"/>
              <a:gd name="connsiteY6" fmla="*/ 302473 h 628259"/>
              <a:gd name="connsiteX7" fmla="*/ 55521 w 240645"/>
              <a:gd name="connsiteY7" fmla="*/ 111973 h 628259"/>
              <a:gd name="connsiteX8" fmla="*/ 1546 w 240645"/>
              <a:gd name="connsiteY8" fmla="*/ 7198 h 62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645" h="628259">
                <a:moveTo>
                  <a:pt x="1546" y="7198"/>
                </a:moveTo>
                <a:cubicBezTo>
                  <a:pt x="12129" y="41065"/>
                  <a:pt x="99971" y="267019"/>
                  <a:pt x="119021" y="315173"/>
                </a:cubicBezTo>
                <a:cubicBezTo>
                  <a:pt x="138071" y="363327"/>
                  <a:pt x="109496" y="273898"/>
                  <a:pt x="115846" y="296123"/>
                </a:cubicBezTo>
                <a:cubicBezTo>
                  <a:pt x="122196" y="318348"/>
                  <a:pt x="136484" y="394019"/>
                  <a:pt x="157121" y="448523"/>
                </a:cubicBezTo>
                <a:cubicBezTo>
                  <a:pt x="177759" y="503027"/>
                  <a:pt x="232792" y="605156"/>
                  <a:pt x="239671" y="623148"/>
                </a:cubicBezTo>
                <a:cubicBezTo>
                  <a:pt x="246550" y="641140"/>
                  <a:pt x="215329" y="609919"/>
                  <a:pt x="198396" y="556473"/>
                </a:cubicBezTo>
                <a:cubicBezTo>
                  <a:pt x="181463" y="503027"/>
                  <a:pt x="161884" y="376556"/>
                  <a:pt x="138071" y="302473"/>
                </a:cubicBezTo>
                <a:cubicBezTo>
                  <a:pt x="114259" y="228390"/>
                  <a:pt x="73513" y="156423"/>
                  <a:pt x="55521" y="111973"/>
                </a:cubicBezTo>
                <a:cubicBezTo>
                  <a:pt x="37529" y="67523"/>
                  <a:pt x="-9037" y="-26669"/>
                  <a:pt x="1546" y="7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 2171">
            <a:extLst>
              <a:ext uri="{FF2B5EF4-FFF2-40B4-BE49-F238E27FC236}">
                <a16:creationId xmlns:a16="http://schemas.microsoft.com/office/drawing/2014/main" id="{A43DE1F2-BE35-E0AD-1118-E7CFCA93B43D}"/>
              </a:ext>
            </a:extLst>
          </p:cNvPr>
          <p:cNvSpPr/>
          <p:nvPr/>
        </p:nvSpPr>
        <p:spPr>
          <a:xfrm>
            <a:off x="2463330" y="6018954"/>
            <a:ext cx="741634" cy="280328"/>
          </a:xfrm>
          <a:custGeom>
            <a:avLst/>
            <a:gdLst>
              <a:gd name="connsiteX0" fmla="*/ 470 w 741634"/>
              <a:gd name="connsiteY0" fmla="*/ 846 h 280328"/>
              <a:gd name="connsiteX1" fmla="*/ 159220 w 741634"/>
              <a:gd name="connsiteY1" fmla="*/ 137371 h 280328"/>
              <a:gd name="connsiteX2" fmla="*/ 263995 w 741634"/>
              <a:gd name="connsiteY2" fmla="*/ 213571 h 280328"/>
              <a:gd name="connsiteX3" fmla="*/ 238595 w 741634"/>
              <a:gd name="connsiteY3" fmla="*/ 184996 h 280328"/>
              <a:gd name="connsiteX4" fmla="*/ 365595 w 741634"/>
              <a:gd name="connsiteY4" fmla="*/ 258021 h 280328"/>
              <a:gd name="connsiteX5" fmla="*/ 495770 w 741634"/>
              <a:gd name="connsiteY5" fmla="*/ 270721 h 280328"/>
              <a:gd name="connsiteX6" fmla="*/ 622770 w 741634"/>
              <a:gd name="connsiteY6" fmla="*/ 264371 h 280328"/>
              <a:gd name="connsiteX7" fmla="*/ 740245 w 741634"/>
              <a:gd name="connsiteY7" fmla="*/ 159596 h 280328"/>
              <a:gd name="connsiteX8" fmla="*/ 673570 w 741634"/>
              <a:gd name="connsiteY8" fmla="*/ 238971 h 280328"/>
              <a:gd name="connsiteX9" fmla="*/ 476720 w 741634"/>
              <a:gd name="connsiteY9" fmla="*/ 280246 h 280328"/>
              <a:gd name="connsiteX10" fmla="*/ 368770 w 741634"/>
              <a:gd name="connsiteY10" fmla="*/ 245321 h 280328"/>
              <a:gd name="connsiteX11" fmla="*/ 156045 w 741634"/>
              <a:gd name="connsiteY11" fmla="*/ 118321 h 280328"/>
              <a:gd name="connsiteX12" fmla="*/ 184620 w 741634"/>
              <a:gd name="connsiteY12" fmla="*/ 169121 h 280328"/>
              <a:gd name="connsiteX13" fmla="*/ 111595 w 741634"/>
              <a:gd name="connsiteY13" fmla="*/ 83396 h 280328"/>
              <a:gd name="connsiteX14" fmla="*/ 470 w 741634"/>
              <a:gd name="connsiteY14" fmla="*/ 846 h 280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1634" h="280328">
                <a:moveTo>
                  <a:pt x="470" y="846"/>
                </a:moveTo>
                <a:cubicBezTo>
                  <a:pt x="8408" y="9842"/>
                  <a:pt x="115299" y="101917"/>
                  <a:pt x="159220" y="137371"/>
                </a:cubicBezTo>
                <a:cubicBezTo>
                  <a:pt x="203141" y="172825"/>
                  <a:pt x="250766" y="205634"/>
                  <a:pt x="263995" y="213571"/>
                </a:cubicBezTo>
                <a:cubicBezTo>
                  <a:pt x="277224" y="221508"/>
                  <a:pt x="221662" y="177588"/>
                  <a:pt x="238595" y="184996"/>
                </a:cubicBezTo>
                <a:cubicBezTo>
                  <a:pt x="255528" y="192404"/>
                  <a:pt x="322733" y="243734"/>
                  <a:pt x="365595" y="258021"/>
                </a:cubicBezTo>
                <a:cubicBezTo>
                  <a:pt x="408457" y="272308"/>
                  <a:pt x="452908" y="269663"/>
                  <a:pt x="495770" y="270721"/>
                </a:cubicBezTo>
                <a:cubicBezTo>
                  <a:pt x="538632" y="271779"/>
                  <a:pt x="582024" y="282892"/>
                  <a:pt x="622770" y="264371"/>
                </a:cubicBezTo>
                <a:cubicBezTo>
                  <a:pt x="663516" y="245850"/>
                  <a:pt x="731778" y="163829"/>
                  <a:pt x="740245" y="159596"/>
                </a:cubicBezTo>
                <a:cubicBezTo>
                  <a:pt x="748712" y="155363"/>
                  <a:pt x="717491" y="218863"/>
                  <a:pt x="673570" y="238971"/>
                </a:cubicBezTo>
                <a:cubicBezTo>
                  <a:pt x="629649" y="259079"/>
                  <a:pt x="527520" y="279188"/>
                  <a:pt x="476720" y="280246"/>
                </a:cubicBezTo>
                <a:cubicBezTo>
                  <a:pt x="425920" y="281304"/>
                  <a:pt x="422216" y="272308"/>
                  <a:pt x="368770" y="245321"/>
                </a:cubicBezTo>
                <a:cubicBezTo>
                  <a:pt x="315324" y="218334"/>
                  <a:pt x="186737" y="131021"/>
                  <a:pt x="156045" y="118321"/>
                </a:cubicBezTo>
                <a:cubicBezTo>
                  <a:pt x="125353" y="105621"/>
                  <a:pt x="192028" y="174942"/>
                  <a:pt x="184620" y="169121"/>
                </a:cubicBezTo>
                <a:cubicBezTo>
                  <a:pt x="177212" y="163300"/>
                  <a:pt x="135937" y="109854"/>
                  <a:pt x="111595" y="83396"/>
                </a:cubicBezTo>
                <a:cubicBezTo>
                  <a:pt x="87253" y="56938"/>
                  <a:pt x="-7468" y="-8150"/>
                  <a:pt x="470" y="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 2172">
            <a:extLst>
              <a:ext uri="{FF2B5EF4-FFF2-40B4-BE49-F238E27FC236}">
                <a16:creationId xmlns:a16="http://schemas.microsoft.com/office/drawing/2014/main" id="{C8E5745B-6CDB-F8CB-6301-B1D635959105}"/>
              </a:ext>
            </a:extLst>
          </p:cNvPr>
          <p:cNvSpPr/>
          <p:nvPr/>
        </p:nvSpPr>
        <p:spPr>
          <a:xfrm>
            <a:off x="2273584" y="4783966"/>
            <a:ext cx="69801" cy="715063"/>
          </a:xfrm>
          <a:custGeom>
            <a:avLst/>
            <a:gdLst>
              <a:gd name="connsiteX0" fmla="*/ 63216 w 69801"/>
              <a:gd name="connsiteY0" fmla="*/ 759 h 715063"/>
              <a:gd name="connsiteX1" fmla="*/ 63216 w 69801"/>
              <a:gd name="connsiteY1" fmla="*/ 83309 h 715063"/>
              <a:gd name="connsiteX2" fmla="*/ 2891 w 69801"/>
              <a:gd name="connsiteY2" fmla="*/ 159509 h 715063"/>
              <a:gd name="connsiteX3" fmla="*/ 9241 w 69801"/>
              <a:gd name="connsiteY3" fmla="*/ 121409 h 715063"/>
              <a:gd name="connsiteX4" fmla="*/ 6066 w 69801"/>
              <a:gd name="connsiteY4" fmla="*/ 340484 h 715063"/>
              <a:gd name="connsiteX5" fmla="*/ 25116 w 69801"/>
              <a:gd name="connsiteY5" fmla="*/ 299209 h 715063"/>
              <a:gd name="connsiteX6" fmla="*/ 21941 w 69801"/>
              <a:gd name="connsiteY6" fmla="*/ 556384 h 715063"/>
              <a:gd name="connsiteX7" fmla="*/ 12416 w 69801"/>
              <a:gd name="connsiteY7" fmla="*/ 708784 h 715063"/>
              <a:gd name="connsiteX8" fmla="*/ 18766 w 69801"/>
              <a:gd name="connsiteY8" fmla="*/ 346834 h 715063"/>
              <a:gd name="connsiteX9" fmla="*/ 15591 w 69801"/>
              <a:gd name="connsiteY9" fmla="*/ 194434 h 715063"/>
              <a:gd name="connsiteX10" fmla="*/ 18766 w 69801"/>
              <a:gd name="connsiteY10" fmla="*/ 134109 h 715063"/>
              <a:gd name="connsiteX11" fmla="*/ 63216 w 69801"/>
              <a:gd name="connsiteY11" fmla="*/ 759 h 71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801" h="715063">
                <a:moveTo>
                  <a:pt x="63216" y="759"/>
                </a:moveTo>
                <a:cubicBezTo>
                  <a:pt x="70624" y="-7708"/>
                  <a:pt x="73270" y="56851"/>
                  <a:pt x="63216" y="83309"/>
                </a:cubicBezTo>
                <a:cubicBezTo>
                  <a:pt x="53162" y="109767"/>
                  <a:pt x="11887" y="153159"/>
                  <a:pt x="2891" y="159509"/>
                </a:cubicBezTo>
                <a:cubicBezTo>
                  <a:pt x="-6105" y="165859"/>
                  <a:pt x="8712" y="91247"/>
                  <a:pt x="9241" y="121409"/>
                </a:cubicBezTo>
                <a:cubicBezTo>
                  <a:pt x="9770" y="151572"/>
                  <a:pt x="3420" y="310851"/>
                  <a:pt x="6066" y="340484"/>
                </a:cubicBezTo>
                <a:cubicBezTo>
                  <a:pt x="8712" y="370117"/>
                  <a:pt x="22470" y="263226"/>
                  <a:pt x="25116" y="299209"/>
                </a:cubicBezTo>
                <a:cubicBezTo>
                  <a:pt x="27762" y="335192"/>
                  <a:pt x="24058" y="488122"/>
                  <a:pt x="21941" y="556384"/>
                </a:cubicBezTo>
                <a:cubicBezTo>
                  <a:pt x="19824" y="624646"/>
                  <a:pt x="12945" y="743709"/>
                  <a:pt x="12416" y="708784"/>
                </a:cubicBezTo>
                <a:cubicBezTo>
                  <a:pt x="11887" y="673859"/>
                  <a:pt x="18237" y="432559"/>
                  <a:pt x="18766" y="346834"/>
                </a:cubicBezTo>
                <a:cubicBezTo>
                  <a:pt x="19295" y="261109"/>
                  <a:pt x="15591" y="229888"/>
                  <a:pt x="15591" y="194434"/>
                </a:cubicBezTo>
                <a:cubicBezTo>
                  <a:pt x="15591" y="158980"/>
                  <a:pt x="11358" y="164801"/>
                  <a:pt x="18766" y="134109"/>
                </a:cubicBezTo>
                <a:cubicBezTo>
                  <a:pt x="26174" y="103417"/>
                  <a:pt x="55808" y="9226"/>
                  <a:pt x="63216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 2173">
            <a:extLst>
              <a:ext uri="{FF2B5EF4-FFF2-40B4-BE49-F238E27FC236}">
                <a16:creationId xmlns:a16="http://schemas.microsoft.com/office/drawing/2014/main" id="{D15B2A74-63C0-0B5E-9CF9-1DC0EE957692}"/>
              </a:ext>
            </a:extLst>
          </p:cNvPr>
          <p:cNvSpPr/>
          <p:nvPr/>
        </p:nvSpPr>
        <p:spPr>
          <a:xfrm>
            <a:off x="2186266" y="4663788"/>
            <a:ext cx="169770" cy="149581"/>
          </a:xfrm>
          <a:custGeom>
            <a:avLst/>
            <a:gdLst>
              <a:gd name="connsiteX0" fmla="*/ 169584 w 169770"/>
              <a:gd name="connsiteY0" fmla="*/ 287 h 149581"/>
              <a:gd name="connsiteX1" fmla="*/ 58459 w 169770"/>
              <a:gd name="connsiteY1" fmla="*/ 38387 h 149581"/>
              <a:gd name="connsiteX2" fmla="*/ 1309 w 169770"/>
              <a:gd name="connsiteY2" fmla="*/ 149512 h 149581"/>
              <a:gd name="connsiteX3" fmla="*/ 29884 w 169770"/>
              <a:gd name="connsiteY3" fmla="*/ 54262 h 149581"/>
              <a:gd name="connsiteX4" fmla="*/ 169584 w 169770"/>
              <a:gd name="connsiteY4" fmla="*/ 287 h 14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770" h="149581">
                <a:moveTo>
                  <a:pt x="169584" y="287"/>
                </a:moveTo>
                <a:cubicBezTo>
                  <a:pt x="174346" y="-2359"/>
                  <a:pt x="86505" y="13516"/>
                  <a:pt x="58459" y="38387"/>
                </a:cubicBezTo>
                <a:cubicBezTo>
                  <a:pt x="30413" y="63258"/>
                  <a:pt x="6071" y="146866"/>
                  <a:pt x="1309" y="149512"/>
                </a:cubicBezTo>
                <a:cubicBezTo>
                  <a:pt x="-3453" y="152158"/>
                  <a:pt x="4484" y="78604"/>
                  <a:pt x="29884" y="54262"/>
                </a:cubicBezTo>
                <a:cubicBezTo>
                  <a:pt x="55284" y="29920"/>
                  <a:pt x="164822" y="2933"/>
                  <a:pt x="169584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 2174">
            <a:extLst>
              <a:ext uri="{FF2B5EF4-FFF2-40B4-BE49-F238E27FC236}">
                <a16:creationId xmlns:a16="http://schemas.microsoft.com/office/drawing/2014/main" id="{B5C6D580-B9E6-6A4A-DDAE-8D596FFC9E72}"/>
              </a:ext>
            </a:extLst>
          </p:cNvPr>
          <p:cNvSpPr/>
          <p:nvPr/>
        </p:nvSpPr>
        <p:spPr>
          <a:xfrm>
            <a:off x="2333205" y="5281333"/>
            <a:ext cx="219741" cy="612503"/>
          </a:xfrm>
          <a:custGeom>
            <a:avLst/>
            <a:gdLst>
              <a:gd name="connsiteX0" fmla="*/ 3595 w 219741"/>
              <a:gd name="connsiteY0" fmla="*/ 1867 h 612503"/>
              <a:gd name="connsiteX1" fmla="*/ 3595 w 219741"/>
              <a:gd name="connsiteY1" fmla="*/ 160617 h 612503"/>
              <a:gd name="connsiteX2" fmla="*/ 48045 w 219741"/>
              <a:gd name="connsiteY2" fmla="*/ 405092 h 612503"/>
              <a:gd name="connsiteX3" fmla="*/ 44870 w 219741"/>
              <a:gd name="connsiteY3" fmla="*/ 366992 h 612503"/>
              <a:gd name="connsiteX4" fmla="*/ 143295 w 219741"/>
              <a:gd name="connsiteY4" fmla="*/ 544792 h 612503"/>
              <a:gd name="connsiteX5" fmla="*/ 219495 w 219741"/>
              <a:gd name="connsiteY5" fmla="*/ 611467 h 612503"/>
              <a:gd name="connsiteX6" fmla="*/ 117895 w 219741"/>
              <a:gd name="connsiteY6" fmla="*/ 500342 h 612503"/>
              <a:gd name="connsiteX7" fmla="*/ 9945 w 219741"/>
              <a:gd name="connsiteY7" fmla="*/ 265392 h 612503"/>
              <a:gd name="connsiteX8" fmla="*/ 3595 w 219741"/>
              <a:gd name="connsiteY8" fmla="*/ 1867 h 61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41" h="612503">
                <a:moveTo>
                  <a:pt x="3595" y="1867"/>
                </a:moveTo>
                <a:cubicBezTo>
                  <a:pt x="2537" y="-15595"/>
                  <a:pt x="-3813" y="93413"/>
                  <a:pt x="3595" y="160617"/>
                </a:cubicBezTo>
                <a:cubicBezTo>
                  <a:pt x="11003" y="227821"/>
                  <a:pt x="41166" y="370696"/>
                  <a:pt x="48045" y="405092"/>
                </a:cubicBezTo>
                <a:cubicBezTo>
                  <a:pt x="54924" y="439488"/>
                  <a:pt x="28995" y="343709"/>
                  <a:pt x="44870" y="366992"/>
                </a:cubicBezTo>
                <a:cubicBezTo>
                  <a:pt x="60745" y="390275"/>
                  <a:pt x="114191" y="504046"/>
                  <a:pt x="143295" y="544792"/>
                </a:cubicBezTo>
                <a:cubicBezTo>
                  <a:pt x="172399" y="585538"/>
                  <a:pt x="223728" y="618875"/>
                  <a:pt x="219495" y="611467"/>
                </a:cubicBezTo>
                <a:cubicBezTo>
                  <a:pt x="215262" y="604059"/>
                  <a:pt x="152820" y="558021"/>
                  <a:pt x="117895" y="500342"/>
                </a:cubicBezTo>
                <a:cubicBezTo>
                  <a:pt x="82970" y="442663"/>
                  <a:pt x="28466" y="345296"/>
                  <a:pt x="9945" y="265392"/>
                </a:cubicBezTo>
                <a:cubicBezTo>
                  <a:pt x="-8576" y="185488"/>
                  <a:pt x="4653" y="19329"/>
                  <a:pt x="3595" y="1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 2175">
            <a:extLst>
              <a:ext uri="{FF2B5EF4-FFF2-40B4-BE49-F238E27FC236}">
                <a16:creationId xmlns:a16="http://schemas.microsoft.com/office/drawing/2014/main" id="{7A367A1D-7AFF-78D7-5283-4B3B81D20F66}"/>
              </a:ext>
            </a:extLst>
          </p:cNvPr>
          <p:cNvSpPr/>
          <p:nvPr/>
        </p:nvSpPr>
        <p:spPr>
          <a:xfrm>
            <a:off x="2511283" y="5962647"/>
            <a:ext cx="328033" cy="207253"/>
          </a:xfrm>
          <a:custGeom>
            <a:avLst/>
            <a:gdLst>
              <a:gd name="connsiteX0" fmla="*/ 142 w 328033"/>
              <a:gd name="connsiteY0" fmla="*/ 3 h 207253"/>
              <a:gd name="connsiteX1" fmla="*/ 146192 w 328033"/>
              <a:gd name="connsiteY1" fmla="*/ 76203 h 207253"/>
              <a:gd name="connsiteX2" fmla="*/ 327167 w 328033"/>
              <a:gd name="connsiteY2" fmla="*/ 206378 h 207253"/>
              <a:gd name="connsiteX3" fmla="*/ 219217 w 328033"/>
              <a:gd name="connsiteY3" fmla="*/ 136528 h 207253"/>
              <a:gd name="connsiteX4" fmla="*/ 120792 w 328033"/>
              <a:gd name="connsiteY4" fmla="*/ 73028 h 207253"/>
              <a:gd name="connsiteX5" fmla="*/ 142 w 328033"/>
              <a:gd name="connsiteY5" fmla="*/ 3 h 20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033" h="207253">
                <a:moveTo>
                  <a:pt x="142" y="3"/>
                </a:moveTo>
                <a:cubicBezTo>
                  <a:pt x="4375" y="532"/>
                  <a:pt x="91688" y="41807"/>
                  <a:pt x="146192" y="76203"/>
                </a:cubicBezTo>
                <a:cubicBezTo>
                  <a:pt x="200696" y="110599"/>
                  <a:pt x="314996" y="196324"/>
                  <a:pt x="327167" y="206378"/>
                </a:cubicBezTo>
                <a:cubicBezTo>
                  <a:pt x="339338" y="216432"/>
                  <a:pt x="219217" y="136528"/>
                  <a:pt x="219217" y="136528"/>
                </a:cubicBezTo>
                <a:cubicBezTo>
                  <a:pt x="184821" y="114303"/>
                  <a:pt x="154130" y="93666"/>
                  <a:pt x="120792" y="73028"/>
                </a:cubicBezTo>
                <a:cubicBezTo>
                  <a:pt x="87455" y="52391"/>
                  <a:pt x="-4091" y="-526"/>
                  <a:pt x="14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 2176">
            <a:extLst>
              <a:ext uri="{FF2B5EF4-FFF2-40B4-BE49-F238E27FC236}">
                <a16:creationId xmlns:a16="http://schemas.microsoft.com/office/drawing/2014/main" id="{3C5ED7F6-D46C-090D-BFE6-960E17C2CB6A}"/>
              </a:ext>
            </a:extLst>
          </p:cNvPr>
          <p:cNvSpPr/>
          <p:nvPr/>
        </p:nvSpPr>
        <p:spPr>
          <a:xfrm>
            <a:off x="2463547" y="5718139"/>
            <a:ext cx="540042" cy="63573"/>
          </a:xfrm>
          <a:custGeom>
            <a:avLst/>
            <a:gdLst>
              <a:gd name="connsiteX0" fmla="*/ 253 w 540042"/>
              <a:gd name="connsiteY0" fmla="*/ 36 h 63573"/>
              <a:gd name="connsiteX1" fmla="*/ 193928 w 540042"/>
              <a:gd name="connsiteY1" fmla="*/ 63536 h 63573"/>
              <a:gd name="connsiteX2" fmla="*/ 241553 w 540042"/>
              <a:gd name="connsiteY2" fmla="*/ 9561 h 63573"/>
              <a:gd name="connsiteX3" fmla="*/ 428878 w 540042"/>
              <a:gd name="connsiteY3" fmla="*/ 25436 h 63573"/>
              <a:gd name="connsiteX4" fmla="*/ 536828 w 540042"/>
              <a:gd name="connsiteY4" fmla="*/ 41311 h 63573"/>
              <a:gd name="connsiteX5" fmla="*/ 308228 w 540042"/>
              <a:gd name="connsiteY5" fmla="*/ 38136 h 63573"/>
              <a:gd name="connsiteX6" fmla="*/ 155828 w 540042"/>
              <a:gd name="connsiteY6" fmla="*/ 54011 h 63573"/>
              <a:gd name="connsiteX7" fmla="*/ 253 w 540042"/>
              <a:gd name="connsiteY7" fmla="*/ 36 h 6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42" h="63573">
                <a:moveTo>
                  <a:pt x="253" y="36"/>
                </a:moveTo>
                <a:cubicBezTo>
                  <a:pt x="6603" y="1624"/>
                  <a:pt x="153711" y="61948"/>
                  <a:pt x="193928" y="63536"/>
                </a:cubicBezTo>
                <a:cubicBezTo>
                  <a:pt x="234145" y="65124"/>
                  <a:pt x="202395" y="15911"/>
                  <a:pt x="241553" y="9561"/>
                </a:cubicBezTo>
                <a:cubicBezTo>
                  <a:pt x="280711" y="3211"/>
                  <a:pt x="379666" y="20144"/>
                  <a:pt x="428878" y="25436"/>
                </a:cubicBezTo>
                <a:cubicBezTo>
                  <a:pt x="478090" y="30728"/>
                  <a:pt x="556936" y="39194"/>
                  <a:pt x="536828" y="41311"/>
                </a:cubicBezTo>
                <a:cubicBezTo>
                  <a:pt x="516720" y="43428"/>
                  <a:pt x="371728" y="36019"/>
                  <a:pt x="308228" y="38136"/>
                </a:cubicBezTo>
                <a:cubicBezTo>
                  <a:pt x="244728" y="40253"/>
                  <a:pt x="202924" y="58773"/>
                  <a:pt x="155828" y="54011"/>
                </a:cubicBezTo>
                <a:cubicBezTo>
                  <a:pt x="108732" y="49249"/>
                  <a:pt x="-6097" y="-1552"/>
                  <a:pt x="25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 2177">
            <a:extLst>
              <a:ext uri="{FF2B5EF4-FFF2-40B4-BE49-F238E27FC236}">
                <a16:creationId xmlns:a16="http://schemas.microsoft.com/office/drawing/2014/main" id="{6A144D6C-9F71-CDA7-492C-64E15B8BA87C}"/>
              </a:ext>
            </a:extLst>
          </p:cNvPr>
          <p:cNvSpPr/>
          <p:nvPr/>
        </p:nvSpPr>
        <p:spPr>
          <a:xfrm>
            <a:off x="2860555" y="5803890"/>
            <a:ext cx="158079" cy="171482"/>
          </a:xfrm>
          <a:custGeom>
            <a:avLst/>
            <a:gdLst>
              <a:gd name="connsiteX0" fmla="*/ 120 w 158079"/>
              <a:gd name="connsiteY0" fmla="*/ 10 h 171482"/>
              <a:gd name="connsiteX1" fmla="*/ 127120 w 158079"/>
              <a:gd name="connsiteY1" fmla="*/ 104785 h 171482"/>
              <a:gd name="connsiteX2" fmla="*/ 133470 w 158079"/>
              <a:gd name="connsiteY2" fmla="*/ 171460 h 171482"/>
              <a:gd name="connsiteX3" fmla="*/ 152520 w 158079"/>
              <a:gd name="connsiteY3" fmla="*/ 111135 h 171482"/>
              <a:gd name="connsiteX4" fmla="*/ 120 w 158079"/>
              <a:gd name="connsiteY4" fmla="*/ 10 h 1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079" h="171482">
                <a:moveTo>
                  <a:pt x="120" y="10"/>
                </a:moveTo>
                <a:cubicBezTo>
                  <a:pt x="-4113" y="-1048"/>
                  <a:pt x="104895" y="76210"/>
                  <a:pt x="127120" y="104785"/>
                </a:cubicBezTo>
                <a:cubicBezTo>
                  <a:pt x="149345" y="133360"/>
                  <a:pt x="129237" y="170402"/>
                  <a:pt x="133470" y="171460"/>
                </a:cubicBezTo>
                <a:cubicBezTo>
                  <a:pt x="137703" y="172518"/>
                  <a:pt x="171041" y="136006"/>
                  <a:pt x="152520" y="111135"/>
                </a:cubicBezTo>
                <a:cubicBezTo>
                  <a:pt x="133999" y="86264"/>
                  <a:pt x="4353" y="1068"/>
                  <a:pt x="12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 2178">
            <a:extLst>
              <a:ext uri="{FF2B5EF4-FFF2-40B4-BE49-F238E27FC236}">
                <a16:creationId xmlns:a16="http://schemas.microsoft.com/office/drawing/2014/main" id="{22AB76D3-1D34-659A-CADB-939F07E79705}"/>
              </a:ext>
            </a:extLst>
          </p:cNvPr>
          <p:cNvSpPr/>
          <p:nvPr/>
        </p:nvSpPr>
        <p:spPr>
          <a:xfrm>
            <a:off x="3098872" y="5873650"/>
            <a:ext cx="79503" cy="289092"/>
          </a:xfrm>
          <a:custGeom>
            <a:avLst/>
            <a:gdLst>
              <a:gd name="connsiteX0" fmla="*/ 15803 w 79503"/>
              <a:gd name="connsiteY0" fmla="*/ 100 h 289092"/>
              <a:gd name="connsiteX1" fmla="*/ 3103 w 79503"/>
              <a:gd name="connsiteY1" fmla="*/ 117575 h 289092"/>
              <a:gd name="connsiteX2" fmla="*/ 79303 w 79503"/>
              <a:gd name="connsiteY2" fmla="*/ 289025 h 289092"/>
              <a:gd name="connsiteX3" fmla="*/ 25328 w 79503"/>
              <a:gd name="connsiteY3" fmla="*/ 136625 h 289092"/>
              <a:gd name="connsiteX4" fmla="*/ 15803 w 79503"/>
              <a:gd name="connsiteY4" fmla="*/ 100 h 28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03" h="289092">
                <a:moveTo>
                  <a:pt x="15803" y="100"/>
                </a:moveTo>
                <a:cubicBezTo>
                  <a:pt x="12099" y="-3075"/>
                  <a:pt x="-7480" y="69421"/>
                  <a:pt x="3103" y="117575"/>
                </a:cubicBezTo>
                <a:cubicBezTo>
                  <a:pt x="13686" y="165729"/>
                  <a:pt x="75599" y="285850"/>
                  <a:pt x="79303" y="289025"/>
                </a:cubicBezTo>
                <a:cubicBezTo>
                  <a:pt x="83007" y="292200"/>
                  <a:pt x="34324" y="182662"/>
                  <a:pt x="25328" y="136625"/>
                </a:cubicBezTo>
                <a:cubicBezTo>
                  <a:pt x="16332" y="90588"/>
                  <a:pt x="19507" y="3275"/>
                  <a:pt x="15803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 2179">
            <a:extLst>
              <a:ext uri="{FF2B5EF4-FFF2-40B4-BE49-F238E27FC236}">
                <a16:creationId xmlns:a16="http://schemas.microsoft.com/office/drawing/2014/main" id="{AE36EF6F-2853-322F-CA17-211F3C0C4361}"/>
              </a:ext>
            </a:extLst>
          </p:cNvPr>
          <p:cNvSpPr/>
          <p:nvPr/>
        </p:nvSpPr>
        <p:spPr>
          <a:xfrm>
            <a:off x="2371605" y="4762496"/>
            <a:ext cx="406685" cy="596914"/>
          </a:xfrm>
          <a:custGeom>
            <a:avLst/>
            <a:gdLst>
              <a:gd name="connsiteX0" fmla="*/ 120 w 406685"/>
              <a:gd name="connsiteY0" fmla="*/ 4 h 596914"/>
              <a:gd name="connsiteX1" fmla="*/ 266820 w 406685"/>
              <a:gd name="connsiteY1" fmla="*/ 238129 h 596914"/>
              <a:gd name="connsiteX2" fmla="*/ 393820 w 406685"/>
              <a:gd name="connsiteY2" fmla="*/ 361954 h 596914"/>
              <a:gd name="connsiteX3" fmla="*/ 396995 w 406685"/>
              <a:gd name="connsiteY3" fmla="*/ 596904 h 596914"/>
              <a:gd name="connsiteX4" fmla="*/ 400170 w 406685"/>
              <a:gd name="connsiteY4" fmla="*/ 352429 h 596914"/>
              <a:gd name="connsiteX5" fmla="*/ 301745 w 406685"/>
              <a:gd name="connsiteY5" fmla="*/ 244479 h 596914"/>
              <a:gd name="connsiteX6" fmla="*/ 120 w 406685"/>
              <a:gd name="connsiteY6" fmla="*/ 4 h 59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685" h="596914">
                <a:moveTo>
                  <a:pt x="120" y="4"/>
                </a:moveTo>
                <a:cubicBezTo>
                  <a:pt x="-5701" y="-1054"/>
                  <a:pt x="201203" y="177804"/>
                  <a:pt x="266820" y="238129"/>
                </a:cubicBezTo>
                <a:cubicBezTo>
                  <a:pt x="332437" y="298454"/>
                  <a:pt x="372124" y="302158"/>
                  <a:pt x="393820" y="361954"/>
                </a:cubicBezTo>
                <a:cubicBezTo>
                  <a:pt x="415516" y="421750"/>
                  <a:pt x="395937" y="598492"/>
                  <a:pt x="396995" y="596904"/>
                </a:cubicBezTo>
                <a:cubicBezTo>
                  <a:pt x="398053" y="595316"/>
                  <a:pt x="416045" y="411166"/>
                  <a:pt x="400170" y="352429"/>
                </a:cubicBezTo>
                <a:cubicBezTo>
                  <a:pt x="384295" y="293692"/>
                  <a:pt x="366303" y="301629"/>
                  <a:pt x="301745" y="244479"/>
                </a:cubicBezTo>
                <a:cubicBezTo>
                  <a:pt x="237187" y="187329"/>
                  <a:pt x="5941" y="1062"/>
                  <a:pt x="1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フリーフォーム 2180">
            <a:extLst>
              <a:ext uri="{FF2B5EF4-FFF2-40B4-BE49-F238E27FC236}">
                <a16:creationId xmlns:a16="http://schemas.microsoft.com/office/drawing/2014/main" id="{7610F2F4-D1DD-FADD-8B6F-50FB9A83CDCE}"/>
              </a:ext>
            </a:extLst>
          </p:cNvPr>
          <p:cNvSpPr/>
          <p:nvPr/>
        </p:nvSpPr>
        <p:spPr>
          <a:xfrm>
            <a:off x="2807990" y="4872480"/>
            <a:ext cx="114233" cy="597264"/>
          </a:xfrm>
          <a:custGeom>
            <a:avLst/>
            <a:gdLst>
              <a:gd name="connsiteX0" fmla="*/ 113010 w 114233"/>
              <a:gd name="connsiteY0" fmla="*/ 115445 h 597264"/>
              <a:gd name="connsiteX1" fmla="*/ 90785 w 114233"/>
              <a:gd name="connsiteY1" fmla="*/ 305945 h 597264"/>
              <a:gd name="connsiteX2" fmla="*/ 24110 w 114233"/>
              <a:gd name="connsiteY2" fmla="*/ 563120 h 597264"/>
              <a:gd name="connsiteX3" fmla="*/ 78085 w 114233"/>
              <a:gd name="connsiteY3" fmla="*/ 264670 h 597264"/>
              <a:gd name="connsiteX4" fmla="*/ 30460 w 114233"/>
              <a:gd name="connsiteY4" fmla="*/ 417070 h 597264"/>
              <a:gd name="connsiteX5" fmla="*/ 1885 w 114233"/>
              <a:gd name="connsiteY5" fmla="*/ 594870 h 597264"/>
              <a:gd name="connsiteX6" fmla="*/ 5060 w 114233"/>
              <a:gd name="connsiteY6" fmla="*/ 280545 h 597264"/>
              <a:gd name="connsiteX7" fmla="*/ 24110 w 114233"/>
              <a:gd name="connsiteY7" fmla="*/ 1145 h 597264"/>
              <a:gd name="connsiteX8" fmla="*/ 14585 w 114233"/>
              <a:gd name="connsiteY8" fmla="*/ 388495 h 597264"/>
              <a:gd name="connsiteX9" fmla="*/ 49510 w 114233"/>
              <a:gd name="connsiteY9" fmla="*/ 293245 h 597264"/>
              <a:gd name="connsiteX10" fmla="*/ 59035 w 114233"/>
              <a:gd name="connsiteY10" fmla="*/ 305945 h 597264"/>
              <a:gd name="connsiteX11" fmla="*/ 113010 w 114233"/>
              <a:gd name="connsiteY11" fmla="*/ 115445 h 59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233" h="597264">
                <a:moveTo>
                  <a:pt x="113010" y="115445"/>
                </a:moveTo>
                <a:cubicBezTo>
                  <a:pt x="118302" y="115445"/>
                  <a:pt x="105602" y="231333"/>
                  <a:pt x="90785" y="305945"/>
                </a:cubicBezTo>
                <a:cubicBezTo>
                  <a:pt x="75968" y="380558"/>
                  <a:pt x="26227" y="569999"/>
                  <a:pt x="24110" y="563120"/>
                </a:cubicBezTo>
                <a:cubicBezTo>
                  <a:pt x="21993" y="556241"/>
                  <a:pt x="77027" y="289012"/>
                  <a:pt x="78085" y="264670"/>
                </a:cubicBezTo>
                <a:cubicBezTo>
                  <a:pt x="79143" y="240328"/>
                  <a:pt x="43160" y="362037"/>
                  <a:pt x="30460" y="417070"/>
                </a:cubicBezTo>
                <a:cubicBezTo>
                  <a:pt x="17760" y="472103"/>
                  <a:pt x="6118" y="617624"/>
                  <a:pt x="1885" y="594870"/>
                </a:cubicBezTo>
                <a:cubicBezTo>
                  <a:pt x="-2348" y="572116"/>
                  <a:pt x="1356" y="379499"/>
                  <a:pt x="5060" y="280545"/>
                </a:cubicBezTo>
                <a:cubicBezTo>
                  <a:pt x="8764" y="181591"/>
                  <a:pt x="22522" y="-16847"/>
                  <a:pt x="24110" y="1145"/>
                </a:cubicBezTo>
                <a:cubicBezTo>
                  <a:pt x="25697" y="19137"/>
                  <a:pt x="10352" y="339812"/>
                  <a:pt x="14585" y="388495"/>
                </a:cubicBezTo>
                <a:cubicBezTo>
                  <a:pt x="18818" y="437178"/>
                  <a:pt x="42102" y="307003"/>
                  <a:pt x="49510" y="293245"/>
                </a:cubicBezTo>
                <a:cubicBezTo>
                  <a:pt x="56918" y="279487"/>
                  <a:pt x="46335" y="338224"/>
                  <a:pt x="59035" y="305945"/>
                </a:cubicBezTo>
                <a:cubicBezTo>
                  <a:pt x="71735" y="273666"/>
                  <a:pt x="107718" y="115445"/>
                  <a:pt x="113010" y="115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 2181">
            <a:extLst>
              <a:ext uri="{FF2B5EF4-FFF2-40B4-BE49-F238E27FC236}">
                <a16:creationId xmlns:a16="http://schemas.microsoft.com/office/drawing/2014/main" id="{746A6D52-E2A9-E63E-F701-E5163EF5DAE3}"/>
              </a:ext>
            </a:extLst>
          </p:cNvPr>
          <p:cNvSpPr/>
          <p:nvPr/>
        </p:nvSpPr>
        <p:spPr>
          <a:xfrm>
            <a:off x="2765317" y="5425085"/>
            <a:ext cx="184687" cy="285720"/>
          </a:xfrm>
          <a:custGeom>
            <a:avLst/>
            <a:gdLst>
              <a:gd name="connsiteX0" fmla="*/ 108 w 184687"/>
              <a:gd name="connsiteY0" fmla="*/ 990 h 285720"/>
              <a:gd name="connsiteX1" fmla="*/ 136633 w 184687"/>
              <a:gd name="connsiteY1" fmla="*/ 207365 h 285720"/>
              <a:gd name="connsiteX2" fmla="*/ 184258 w 184687"/>
              <a:gd name="connsiteY2" fmla="*/ 283565 h 285720"/>
              <a:gd name="connsiteX3" fmla="*/ 114408 w 184687"/>
              <a:gd name="connsiteY3" fmla="*/ 134340 h 285720"/>
              <a:gd name="connsiteX4" fmla="*/ 108 w 184687"/>
              <a:gd name="connsiteY4" fmla="*/ 990 h 28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687" h="285720">
                <a:moveTo>
                  <a:pt x="108" y="990"/>
                </a:moveTo>
                <a:cubicBezTo>
                  <a:pt x="3812" y="13161"/>
                  <a:pt x="105941" y="160269"/>
                  <a:pt x="136633" y="207365"/>
                </a:cubicBezTo>
                <a:cubicBezTo>
                  <a:pt x="167325" y="254461"/>
                  <a:pt x="187962" y="295736"/>
                  <a:pt x="184258" y="283565"/>
                </a:cubicBezTo>
                <a:cubicBezTo>
                  <a:pt x="180554" y="271394"/>
                  <a:pt x="140337" y="176673"/>
                  <a:pt x="114408" y="134340"/>
                </a:cubicBezTo>
                <a:cubicBezTo>
                  <a:pt x="88479" y="92007"/>
                  <a:pt x="-3596" y="-11181"/>
                  <a:pt x="108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 2182">
            <a:extLst>
              <a:ext uri="{FF2B5EF4-FFF2-40B4-BE49-F238E27FC236}">
                <a16:creationId xmlns:a16="http://schemas.microsoft.com/office/drawing/2014/main" id="{97483779-73F7-24F0-B593-DA26DF5D0D08}"/>
              </a:ext>
            </a:extLst>
          </p:cNvPr>
          <p:cNvSpPr/>
          <p:nvPr/>
        </p:nvSpPr>
        <p:spPr>
          <a:xfrm>
            <a:off x="2300879" y="2854794"/>
            <a:ext cx="828286" cy="1251540"/>
          </a:xfrm>
          <a:custGeom>
            <a:avLst/>
            <a:gdLst>
              <a:gd name="connsiteX0" fmla="*/ 826496 w 828286"/>
              <a:gd name="connsiteY0" fmla="*/ 2706 h 1251540"/>
              <a:gd name="connsiteX1" fmla="*/ 505821 w 828286"/>
              <a:gd name="connsiteY1" fmla="*/ 437681 h 1251540"/>
              <a:gd name="connsiteX2" fmla="*/ 537571 w 828286"/>
              <a:gd name="connsiteY2" fmla="*/ 367831 h 1251540"/>
              <a:gd name="connsiteX3" fmla="*/ 153396 w 828286"/>
              <a:gd name="connsiteY3" fmla="*/ 780581 h 1251540"/>
              <a:gd name="connsiteX4" fmla="*/ 172446 w 828286"/>
              <a:gd name="connsiteY4" fmla="*/ 720256 h 1251540"/>
              <a:gd name="connsiteX5" fmla="*/ 20046 w 828286"/>
              <a:gd name="connsiteY5" fmla="*/ 1212381 h 1251540"/>
              <a:gd name="connsiteX6" fmla="*/ 23221 w 828286"/>
              <a:gd name="connsiteY6" fmla="*/ 1158406 h 1251540"/>
              <a:gd name="connsiteX7" fmla="*/ 216896 w 828286"/>
              <a:gd name="connsiteY7" fmla="*/ 663106 h 1251540"/>
              <a:gd name="connsiteX8" fmla="*/ 248646 w 828286"/>
              <a:gd name="connsiteY8" fmla="*/ 659931 h 1251540"/>
              <a:gd name="connsiteX9" fmla="*/ 566146 w 828286"/>
              <a:gd name="connsiteY9" fmla="*/ 320206 h 1251540"/>
              <a:gd name="connsiteX10" fmla="*/ 502646 w 828286"/>
              <a:gd name="connsiteY10" fmla="*/ 367831 h 1251540"/>
              <a:gd name="connsiteX11" fmla="*/ 629646 w 828286"/>
              <a:gd name="connsiteY11" fmla="*/ 256706 h 1251540"/>
              <a:gd name="connsiteX12" fmla="*/ 826496 w 828286"/>
              <a:gd name="connsiteY12" fmla="*/ 2706 h 125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8286" h="1251540">
                <a:moveTo>
                  <a:pt x="826496" y="2706"/>
                </a:moveTo>
                <a:cubicBezTo>
                  <a:pt x="805859" y="32868"/>
                  <a:pt x="553975" y="376827"/>
                  <a:pt x="505821" y="437681"/>
                </a:cubicBezTo>
                <a:cubicBezTo>
                  <a:pt x="457667" y="498535"/>
                  <a:pt x="596308" y="310681"/>
                  <a:pt x="537571" y="367831"/>
                </a:cubicBezTo>
                <a:cubicBezTo>
                  <a:pt x="478834" y="424981"/>
                  <a:pt x="214250" y="721844"/>
                  <a:pt x="153396" y="780581"/>
                </a:cubicBezTo>
                <a:cubicBezTo>
                  <a:pt x="92542" y="839318"/>
                  <a:pt x="172446" y="720256"/>
                  <a:pt x="172446" y="720256"/>
                </a:cubicBezTo>
                <a:cubicBezTo>
                  <a:pt x="150221" y="792223"/>
                  <a:pt x="44917" y="1139356"/>
                  <a:pt x="20046" y="1212381"/>
                </a:cubicBezTo>
                <a:cubicBezTo>
                  <a:pt x="-4825" y="1285406"/>
                  <a:pt x="-9587" y="1249952"/>
                  <a:pt x="23221" y="1158406"/>
                </a:cubicBezTo>
                <a:cubicBezTo>
                  <a:pt x="56029" y="1066860"/>
                  <a:pt x="179325" y="746185"/>
                  <a:pt x="216896" y="663106"/>
                </a:cubicBezTo>
                <a:cubicBezTo>
                  <a:pt x="254467" y="580027"/>
                  <a:pt x="190438" y="717081"/>
                  <a:pt x="248646" y="659931"/>
                </a:cubicBezTo>
                <a:cubicBezTo>
                  <a:pt x="306854" y="602781"/>
                  <a:pt x="523813" y="368889"/>
                  <a:pt x="566146" y="320206"/>
                </a:cubicBezTo>
                <a:cubicBezTo>
                  <a:pt x="608479" y="271523"/>
                  <a:pt x="492063" y="378414"/>
                  <a:pt x="502646" y="367831"/>
                </a:cubicBezTo>
                <a:cubicBezTo>
                  <a:pt x="513229" y="357248"/>
                  <a:pt x="575671" y="310152"/>
                  <a:pt x="629646" y="256706"/>
                </a:cubicBezTo>
                <a:cubicBezTo>
                  <a:pt x="683621" y="203260"/>
                  <a:pt x="847133" y="-27456"/>
                  <a:pt x="826496" y="2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 2183">
            <a:extLst>
              <a:ext uri="{FF2B5EF4-FFF2-40B4-BE49-F238E27FC236}">
                <a16:creationId xmlns:a16="http://schemas.microsoft.com/office/drawing/2014/main" id="{7C8EE951-2AB8-607F-4D9D-D01E42C4D571}"/>
              </a:ext>
            </a:extLst>
          </p:cNvPr>
          <p:cNvSpPr/>
          <p:nvPr/>
        </p:nvSpPr>
        <p:spPr>
          <a:xfrm>
            <a:off x="2088749" y="2406580"/>
            <a:ext cx="454826" cy="1162677"/>
          </a:xfrm>
          <a:custGeom>
            <a:avLst/>
            <a:gdLst>
              <a:gd name="connsiteX0" fmla="*/ 454426 w 454826"/>
              <a:gd name="connsiteY0" fmla="*/ 70 h 1162677"/>
              <a:gd name="connsiteX1" fmla="*/ 209951 w 454826"/>
              <a:gd name="connsiteY1" fmla="*/ 368370 h 1162677"/>
              <a:gd name="connsiteX2" fmla="*/ 225826 w 454826"/>
              <a:gd name="connsiteY2" fmla="*/ 330270 h 1162677"/>
              <a:gd name="connsiteX3" fmla="*/ 162326 w 454826"/>
              <a:gd name="connsiteY3" fmla="*/ 641420 h 1162677"/>
              <a:gd name="connsiteX4" fmla="*/ 190901 w 454826"/>
              <a:gd name="connsiteY4" fmla="*/ 508070 h 1162677"/>
              <a:gd name="connsiteX5" fmla="*/ 401 w 454826"/>
              <a:gd name="connsiteY5" fmla="*/ 1162120 h 1162677"/>
              <a:gd name="connsiteX6" fmla="*/ 140101 w 454826"/>
              <a:gd name="connsiteY6" fmla="*/ 622370 h 1162677"/>
              <a:gd name="connsiteX7" fmla="*/ 121051 w 454826"/>
              <a:gd name="connsiteY7" fmla="*/ 657295 h 1162677"/>
              <a:gd name="connsiteX8" fmla="*/ 263926 w 454826"/>
              <a:gd name="connsiteY8" fmla="*/ 339795 h 1162677"/>
              <a:gd name="connsiteX9" fmla="*/ 454426 w 454826"/>
              <a:gd name="connsiteY9" fmla="*/ 70 h 116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826" h="1162677">
                <a:moveTo>
                  <a:pt x="454426" y="70"/>
                </a:moveTo>
                <a:cubicBezTo>
                  <a:pt x="445430" y="4832"/>
                  <a:pt x="248051" y="313337"/>
                  <a:pt x="209951" y="368370"/>
                </a:cubicBezTo>
                <a:cubicBezTo>
                  <a:pt x="171851" y="423403"/>
                  <a:pt x="233763" y="284762"/>
                  <a:pt x="225826" y="330270"/>
                </a:cubicBezTo>
                <a:cubicBezTo>
                  <a:pt x="217889" y="375778"/>
                  <a:pt x="168147" y="611787"/>
                  <a:pt x="162326" y="641420"/>
                </a:cubicBezTo>
                <a:cubicBezTo>
                  <a:pt x="156505" y="671053"/>
                  <a:pt x="217888" y="421287"/>
                  <a:pt x="190901" y="508070"/>
                </a:cubicBezTo>
                <a:cubicBezTo>
                  <a:pt x="163914" y="594853"/>
                  <a:pt x="8868" y="1143070"/>
                  <a:pt x="401" y="1162120"/>
                </a:cubicBezTo>
                <a:cubicBezTo>
                  <a:pt x="-8066" y="1181170"/>
                  <a:pt x="119993" y="706507"/>
                  <a:pt x="140101" y="622370"/>
                </a:cubicBezTo>
                <a:cubicBezTo>
                  <a:pt x="160209" y="538233"/>
                  <a:pt x="100414" y="704391"/>
                  <a:pt x="121051" y="657295"/>
                </a:cubicBezTo>
                <a:cubicBezTo>
                  <a:pt x="141688" y="610199"/>
                  <a:pt x="209422" y="445099"/>
                  <a:pt x="263926" y="339795"/>
                </a:cubicBezTo>
                <a:cubicBezTo>
                  <a:pt x="318430" y="234491"/>
                  <a:pt x="463422" y="-4692"/>
                  <a:pt x="45442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 2184">
            <a:extLst>
              <a:ext uri="{FF2B5EF4-FFF2-40B4-BE49-F238E27FC236}">
                <a16:creationId xmlns:a16="http://schemas.microsoft.com/office/drawing/2014/main" id="{ABFE923C-9A7D-A2F8-E59A-ED0A83B191A9}"/>
              </a:ext>
            </a:extLst>
          </p:cNvPr>
          <p:cNvSpPr/>
          <p:nvPr/>
        </p:nvSpPr>
        <p:spPr>
          <a:xfrm>
            <a:off x="2341920" y="2139110"/>
            <a:ext cx="719406" cy="1231150"/>
          </a:xfrm>
          <a:custGeom>
            <a:avLst/>
            <a:gdLst>
              <a:gd name="connsiteX0" fmla="*/ 718780 w 719406"/>
              <a:gd name="connsiteY0" fmla="*/ 840 h 1231150"/>
              <a:gd name="connsiteX1" fmla="*/ 325080 w 719406"/>
              <a:gd name="connsiteY1" fmla="*/ 340565 h 1231150"/>
              <a:gd name="connsiteX2" fmla="*/ 350480 w 719406"/>
              <a:gd name="connsiteY2" fmla="*/ 283415 h 1231150"/>
              <a:gd name="connsiteX3" fmla="*/ 302855 w 719406"/>
              <a:gd name="connsiteY3" fmla="*/ 375490 h 1231150"/>
              <a:gd name="connsiteX4" fmla="*/ 90130 w 719406"/>
              <a:gd name="connsiteY4" fmla="*/ 864440 h 1231150"/>
              <a:gd name="connsiteX5" fmla="*/ 153630 w 719406"/>
              <a:gd name="connsiteY5" fmla="*/ 721565 h 1231150"/>
              <a:gd name="connsiteX6" fmla="*/ 1230 w 719406"/>
              <a:gd name="connsiteY6" fmla="*/ 1223215 h 1231150"/>
              <a:gd name="connsiteX7" fmla="*/ 93305 w 719406"/>
              <a:gd name="connsiteY7" fmla="*/ 985090 h 1231150"/>
              <a:gd name="connsiteX8" fmla="*/ 293330 w 719406"/>
              <a:gd name="connsiteY8" fmla="*/ 410415 h 1231150"/>
              <a:gd name="connsiteX9" fmla="*/ 413980 w 719406"/>
              <a:gd name="connsiteY9" fmla="*/ 248490 h 1231150"/>
              <a:gd name="connsiteX10" fmla="*/ 718780 w 719406"/>
              <a:gd name="connsiteY10" fmla="*/ 840 h 12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06" h="1231150">
                <a:moveTo>
                  <a:pt x="718780" y="840"/>
                </a:moveTo>
                <a:cubicBezTo>
                  <a:pt x="703963" y="16186"/>
                  <a:pt x="386463" y="293469"/>
                  <a:pt x="325080" y="340565"/>
                </a:cubicBezTo>
                <a:cubicBezTo>
                  <a:pt x="263697" y="387661"/>
                  <a:pt x="354184" y="277594"/>
                  <a:pt x="350480" y="283415"/>
                </a:cubicBezTo>
                <a:cubicBezTo>
                  <a:pt x="346776" y="289236"/>
                  <a:pt x="346247" y="278653"/>
                  <a:pt x="302855" y="375490"/>
                </a:cubicBezTo>
                <a:cubicBezTo>
                  <a:pt x="259463" y="472327"/>
                  <a:pt x="115001" y="806761"/>
                  <a:pt x="90130" y="864440"/>
                </a:cubicBezTo>
                <a:cubicBezTo>
                  <a:pt x="65259" y="922119"/>
                  <a:pt x="168447" y="661769"/>
                  <a:pt x="153630" y="721565"/>
                </a:cubicBezTo>
                <a:cubicBezTo>
                  <a:pt x="138813" y="781361"/>
                  <a:pt x="11284" y="1179294"/>
                  <a:pt x="1230" y="1223215"/>
                </a:cubicBezTo>
                <a:cubicBezTo>
                  <a:pt x="-8824" y="1267136"/>
                  <a:pt x="44622" y="1120557"/>
                  <a:pt x="93305" y="985090"/>
                </a:cubicBezTo>
                <a:cubicBezTo>
                  <a:pt x="141988" y="849623"/>
                  <a:pt x="239884" y="533182"/>
                  <a:pt x="293330" y="410415"/>
                </a:cubicBezTo>
                <a:cubicBezTo>
                  <a:pt x="346776" y="287648"/>
                  <a:pt x="346776" y="312519"/>
                  <a:pt x="413980" y="248490"/>
                </a:cubicBezTo>
                <a:cubicBezTo>
                  <a:pt x="481184" y="184461"/>
                  <a:pt x="733597" y="-14506"/>
                  <a:pt x="718780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 2185">
            <a:extLst>
              <a:ext uri="{FF2B5EF4-FFF2-40B4-BE49-F238E27FC236}">
                <a16:creationId xmlns:a16="http://schemas.microsoft.com/office/drawing/2014/main" id="{78F63A82-78F1-0BE9-F5E0-871DEA338D6F}"/>
              </a:ext>
            </a:extLst>
          </p:cNvPr>
          <p:cNvSpPr/>
          <p:nvPr/>
        </p:nvSpPr>
        <p:spPr>
          <a:xfrm>
            <a:off x="1958974" y="3144092"/>
            <a:ext cx="386216" cy="1429423"/>
          </a:xfrm>
          <a:custGeom>
            <a:avLst/>
            <a:gdLst>
              <a:gd name="connsiteX0" fmla="*/ 384176 w 386216"/>
              <a:gd name="connsiteY0" fmla="*/ 8683 h 1429423"/>
              <a:gd name="connsiteX1" fmla="*/ 130176 w 386216"/>
              <a:gd name="connsiteY1" fmla="*/ 713533 h 1429423"/>
              <a:gd name="connsiteX2" fmla="*/ 161926 w 386216"/>
              <a:gd name="connsiteY2" fmla="*/ 577008 h 1429423"/>
              <a:gd name="connsiteX3" fmla="*/ 19051 w 386216"/>
              <a:gd name="connsiteY3" fmla="*/ 1383458 h 1429423"/>
              <a:gd name="connsiteX4" fmla="*/ 25401 w 386216"/>
              <a:gd name="connsiteY4" fmla="*/ 1227883 h 1429423"/>
              <a:gd name="connsiteX5" fmla="*/ 238126 w 386216"/>
              <a:gd name="connsiteY5" fmla="*/ 376983 h 1429423"/>
              <a:gd name="connsiteX6" fmla="*/ 384176 w 386216"/>
              <a:gd name="connsiteY6" fmla="*/ 8683 h 142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6" h="1429423">
                <a:moveTo>
                  <a:pt x="384176" y="8683"/>
                </a:moveTo>
                <a:cubicBezTo>
                  <a:pt x="366184" y="64775"/>
                  <a:pt x="167218" y="618812"/>
                  <a:pt x="130176" y="713533"/>
                </a:cubicBezTo>
                <a:cubicBezTo>
                  <a:pt x="93134" y="808254"/>
                  <a:pt x="180447" y="465354"/>
                  <a:pt x="161926" y="577008"/>
                </a:cubicBezTo>
                <a:cubicBezTo>
                  <a:pt x="143405" y="688662"/>
                  <a:pt x="41805" y="1274979"/>
                  <a:pt x="19051" y="1383458"/>
                </a:cubicBezTo>
                <a:cubicBezTo>
                  <a:pt x="-3703" y="1491937"/>
                  <a:pt x="-11112" y="1395629"/>
                  <a:pt x="25401" y="1227883"/>
                </a:cubicBezTo>
                <a:cubicBezTo>
                  <a:pt x="61914" y="1060137"/>
                  <a:pt x="179388" y="574891"/>
                  <a:pt x="238126" y="376983"/>
                </a:cubicBezTo>
                <a:cubicBezTo>
                  <a:pt x="296863" y="179075"/>
                  <a:pt x="402168" y="-47409"/>
                  <a:pt x="384176" y="8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フリーフォーム 2186">
            <a:extLst>
              <a:ext uri="{FF2B5EF4-FFF2-40B4-BE49-F238E27FC236}">
                <a16:creationId xmlns:a16="http://schemas.microsoft.com/office/drawing/2014/main" id="{3C7F1AE2-36A8-4A91-3114-561843221DB4}"/>
              </a:ext>
            </a:extLst>
          </p:cNvPr>
          <p:cNvSpPr/>
          <p:nvPr/>
        </p:nvSpPr>
        <p:spPr>
          <a:xfrm>
            <a:off x="1784346" y="4612056"/>
            <a:ext cx="175035" cy="1306467"/>
          </a:xfrm>
          <a:custGeom>
            <a:avLst/>
            <a:gdLst>
              <a:gd name="connsiteX0" fmla="*/ 174629 w 175035"/>
              <a:gd name="connsiteY0" fmla="*/ 4394 h 1306467"/>
              <a:gd name="connsiteX1" fmla="*/ 53979 w 175035"/>
              <a:gd name="connsiteY1" fmla="*/ 890219 h 1306467"/>
              <a:gd name="connsiteX2" fmla="*/ 50804 w 175035"/>
              <a:gd name="connsiteY2" fmla="*/ 848944 h 1306467"/>
              <a:gd name="connsiteX3" fmla="*/ 4 w 175035"/>
              <a:gd name="connsiteY3" fmla="*/ 1306144 h 1306467"/>
              <a:gd name="connsiteX4" fmla="*/ 53979 w 175035"/>
              <a:gd name="connsiteY4" fmla="*/ 915619 h 1306467"/>
              <a:gd name="connsiteX5" fmla="*/ 92079 w 175035"/>
              <a:gd name="connsiteY5" fmla="*/ 563194 h 1306467"/>
              <a:gd name="connsiteX6" fmla="*/ 174629 w 175035"/>
              <a:gd name="connsiteY6" fmla="*/ 4394 h 13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035" h="1306467">
                <a:moveTo>
                  <a:pt x="174629" y="4394"/>
                </a:moveTo>
                <a:cubicBezTo>
                  <a:pt x="168279" y="58898"/>
                  <a:pt x="74617" y="749461"/>
                  <a:pt x="53979" y="890219"/>
                </a:cubicBezTo>
                <a:cubicBezTo>
                  <a:pt x="33341" y="1030977"/>
                  <a:pt x="59800" y="779623"/>
                  <a:pt x="50804" y="848944"/>
                </a:cubicBezTo>
                <a:cubicBezTo>
                  <a:pt x="41808" y="918265"/>
                  <a:pt x="-525" y="1295032"/>
                  <a:pt x="4" y="1306144"/>
                </a:cubicBezTo>
                <a:cubicBezTo>
                  <a:pt x="533" y="1317256"/>
                  <a:pt x="38633" y="1039444"/>
                  <a:pt x="53979" y="915619"/>
                </a:cubicBezTo>
                <a:cubicBezTo>
                  <a:pt x="69325" y="791794"/>
                  <a:pt x="73029" y="708715"/>
                  <a:pt x="92079" y="563194"/>
                </a:cubicBezTo>
                <a:cubicBezTo>
                  <a:pt x="111129" y="417673"/>
                  <a:pt x="180979" y="-50110"/>
                  <a:pt x="174629" y="4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 2187">
            <a:extLst>
              <a:ext uri="{FF2B5EF4-FFF2-40B4-BE49-F238E27FC236}">
                <a16:creationId xmlns:a16="http://schemas.microsoft.com/office/drawing/2014/main" id="{E05C9A7F-AE7A-D89D-09D6-1900A9B26C5D}"/>
              </a:ext>
            </a:extLst>
          </p:cNvPr>
          <p:cNvSpPr/>
          <p:nvPr/>
        </p:nvSpPr>
        <p:spPr>
          <a:xfrm>
            <a:off x="1684069" y="5877921"/>
            <a:ext cx="96812" cy="1108956"/>
          </a:xfrm>
          <a:custGeom>
            <a:avLst/>
            <a:gdLst>
              <a:gd name="connsiteX0" fmla="*/ 84406 w 96812"/>
              <a:gd name="connsiteY0" fmla="*/ 11704 h 1108956"/>
              <a:gd name="connsiteX1" fmla="*/ 39956 w 96812"/>
              <a:gd name="connsiteY1" fmla="*/ 681629 h 1108956"/>
              <a:gd name="connsiteX2" fmla="*/ 30431 w 96812"/>
              <a:gd name="connsiteY2" fmla="*/ 618129 h 1108956"/>
              <a:gd name="connsiteX3" fmla="*/ 5031 w 96812"/>
              <a:gd name="connsiteY3" fmla="*/ 1103904 h 1108956"/>
              <a:gd name="connsiteX4" fmla="*/ 8206 w 96812"/>
              <a:gd name="connsiteY4" fmla="*/ 837204 h 1108956"/>
              <a:gd name="connsiteX5" fmla="*/ 87581 w 96812"/>
              <a:gd name="connsiteY5" fmla="*/ 297454 h 1108956"/>
              <a:gd name="connsiteX6" fmla="*/ 84406 w 96812"/>
              <a:gd name="connsiteY6" fmla="*/ 11704 h 110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12" h="1108956">
                <a:moveTo>
                  <a:pt x="84406" y="11704"/>
                </a:moveTo>
                <a:cubicBezTo>
                  <a:pt x="76469" y="75733"/>
                  <a:pt x="48952" y="580558"/>
                  <a:pt x="39956" y="681629"/>
                </a:cubicBezTo>
                <a:cubicBezTo>
                  <a:pt x="30960" y="782700"/>
                  <a:pt x="36252" y="547750"/>
                  <a:pt x="30431" y="618129"/>
                </a:cubicBezTo>
                <a:cubicBezTo>
                  <a:pt x="24610" y="688508"/>
                  <a:pt x="8735" y="1067392"/>
                  <a:pt x="5031" y="1103904"/>
                </a:cubicBezTo>
                <a:cubicBezTo>
                  <a:pt x="1327" y="1140416"/>
                  <a:pt x="-5552" y="971612"/>
                  <a:pt x="8206" y="837204"/>
                </a:cubicBezTo>
                <a:cubicBezTo>
                  <a:pt x="21964" y="702796"/>
                  <a:pt x="69060" y="433979"/>
                  <a:pt x="87581" y="297454"/>
                </a:cubicBezTo>
                <a:cubicBezTo>
                  <a:pt x="106102" y="160929"/>
                  <a:pt x="92343" y="-52325"/>
                  <a:pt x="84406" y="11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 2188">
            <a:extLst>
              <a:ext uri="{FF2B5EF4-FFF2-40B4-BE49-F238E27FC236}">
                <a16:creationId xmlns:a16="http://schemas.microsoft.com/office/drawing/2014/main" id="{C5D842A5-0E0E-E32D-FD3D-CACC85B06222}"/>
              </a:ext>
            </a:extLst>
          </p:cNvPr>
          <p:cNvSpPr/>
          <p:nvPr/>
        </p:nvSpPr>
        <p:spPr>
          <a:xfrm>
            <a:off x="1952365" y="4060698"/>
            <a:ext cx="162349" cy="1001514"/>
          </a:xfrm>
          <a:custGeom>
            <a:avLst/>
            <a:gdLst>
              <a:gd name="connsiteX0" fmla="*/ 162185 w 162349"/>
              <a:gd name="connsiteY0" fmla="*/ 3302 h 1001514"/>
              <a:gd name="connsiteX1" fmla="*/ 57410 w 162349"/>
              <a:gd name="connsiteY1" fmla="*/ 597027 h 1001514"/>
              <a:gd name="connsiteX2" fmla="*/ 54235 w 162349"/>
              <a:gd name="connsiteY2" fmla="*/ 546227 h 1001514"/>
              <a:gd name="connsiteX3" fmla="*/ 260 w 162349"/>
              <a:gd name="connsiteY3" fmla="*/ 1000252 h 1001514"/>
              <a:gd name="connsiteX4" fmla="*/ 79635 w 162349"/>
              <a:gd name="connsiteY4" fmla="*/ 384302 h 1001514"/>
              <a:gd name="connsiteX5" fmla="*/ 162185 w 162349"/>
              <a:gd name="connsiteY5" fmla="*/ 3302 h 100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49" h="1001514">
                <a:moveTo>
                  <a:pt x="162185" y="3302"/>
                </a:moveTo>
                <a:cubicBezTo>
                  <a:pt x="158481" y="38756"/>
                  <a:pt x="75402" y="506539"/>
                  <a:pt x="57410" y="597027"/>
                </a:cubicBezTo>
                <a:cubicBezTo>
                  <a:pt x="39418" y="687515"/>
                  <a:pt x="63760" y="479023"/>
                  <a:pt x="54235" y="546227"/>
                </a:cubicBezTo>
                <a:cubicBezTo>
                  <a:pt x="44710" y="613431"/>
                  <a:pt x="-3973" y="1027240"/>
                  <a:pt x="260" y="1000252"/>
                </a:cubicBezTo>
                <a:cubicBezTo>
                  <a:pt x="4493" y="973265"/>
                  <a:pt x="53177" y="542523"/>
                  <a:pt x="79635" y="384302"/>
                </a:cubicBezTo>
                <a:cubicBezTo>
                  <a:pt x="106093" y="226081"/>
                  <a:pt x="165889" y="-32152"/>
                  <a:pt x="162185" y="3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 2189">
            <a:extLst>
              <a:ext uri="{FF2B5EF4-FFF2-40B4-BE49-F238E27FC236}">
                <a16:creationId xmlns:a16="http://schemas.microsoft.com/office/drawing/2014/main" id="{EF2725F6-CE9D-BD7E-02D2-2409C357B61D}"/>
              </a:ext>
            </a:extLst>
          </p:cNvPr>
          <p:cNvSpPr/>
          <p:nvPr/>
        </p:nvSpPr>
        <p:spPr>
          <a:xfrm>
            <a:off x="1879440" y="4821463"/>
            <a:ext cx="108697" cy="1311348"/>
          </a:xfrm>
          <a:custGeom>
            <a:avLst/>
            <a:gdLst>
              <a:gd name="connsiteX0" fmla="*/ 108110 w 108697"/>
              <a:gd name="connsiteY0" fmla="*/ 4537 h 1311348"/>
              <a:gd name="connsiteX1" fmla="*/ 31910 w 108697"/>
              <a:gd name="connsiteY1" fmla="*/ 610962 h 1311348"/>
              <a:gd name="connsiteX2" fmla="*/ 38260 w 108697"/>
              <a:gd name="connsiteY2" fmla="*/ 572862 h 1311348"/>
              <a:gd name="connsiteX3" fmla="*/ 19210 w 108697"/>
              <a:gd name="connsiteY3" fmla="*/ 934812 h 1311348"/>
              <a:gd name="connsiteX4" fmla="*/ 25560 w 108697"/>
              <a:gd name="connsiteY4" fmla="*/ 1293587 h 1311348"/>
              <a:gd name="connsiteX5" fmla="*/ 9685 w 108697"/>
              <a:gd name="connsiteY5" fmla="*/ 1198337 h 1311348"/>
              <a:gd name="connsiteX6" fmla="*/ 3335 w 108697"/>
              <a:gd name="connsiteY6" fmla="*/ 696687 h 1311348"/>
              <a:gd name="connsiteX7" fmla="*/ 63660 w 108697"/>
              <a:gd name="connsiteY7" fmla="*/ 350612 h 1311348"/>
              <a:gd name="connsiteX8" fmla="*/ 108110 w 108697"/>
              <a:gd name="connsiteY8" fmla="*/ 4537 h 13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697" h="1311348">
                <a:moveTo>
                  <a:pt x="108110" y="4537"/>
                </a:moveTo>
                <a:cubicBezTo>
                  <a:pt x="102818" y="47929"/>
                  <a:pt x="43552" y="516241"/>
                  <a:pt x="31910" y="610962"/>
                </a:cubicBezTo>
                <a:cubicBezTo>
                  <a:pt x="20268" y="705683"/>
                  <a:pt x="40377" y="518887"/>
                  <a:pt x="38260" y="572862"/>
                </a:cubicBezTo>
                <a:cubicBezTo>
                  <a:pt x="36143" y="626837"/>
                  <a:pt x="21327" y="814691"/>
                  <a:pt x="19210" y="934812"/>
                </a:cubicBezTo>
                <a:cubicBezTo>
                  <a:pt x="17093" y="1054933"/>
                  <a:pt x="27147" y="1249666"/>
                  <a:pt x="25560" y="1293587"/>
                </a:cubicBezTo>
                <a:cubicBezTo>
                  <a:pt x="23973" y="1337508"/>
                  <a:pt x="13389" y="1297820"/>
                  <a:pt x="9685" y="1198337"/>
                </a:cubicBezTo>
                <a:cubicBezTo>
                  <a:pt x="5981" y="1098854"/>
                  <a:pt x="-5661" y="837975"/>
                  <a:pt x="3335" y="696687"/>
                </a:cubicBezTo>
                <a:cubicBezTo>
                  <a:pt x="12331" y="555400"/>
                  <a:pt x="45668" y="460678"/>
                  <a:pt x="63660" y="350612"/>
                </a:cubicBezTo>
                <a:cubicBezTo>
                  <a:pt x="81652" y="240546"/>
                  <a:pt x="113402" y="-38855"/>
                  <a:pt x="108110" y="4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 2190">
            <a:extLst>
              <a:ext uri="{FF2B5EF4-FFF2-40B4-BE49-F238E27FC236}">
                <a16:creationId xmlns:a16="http://schemas.microsoft.com/office/drawing/2014/main" id="{50C955AE-9FF4-234E-DD1C-8F338712F8CD}"/>
              </a:ext>
            </a:extLst>
          </p:cNvPr>
          <p:cNvSpPr/>
          <p:nvPr/>
        </p:nvSpPr>
        <p:spPr>
          <a:xfrm>
            <a:off x="1879500" y="6126458"/>
            <a:ext cx="108236" cy="1162455"/>
          </a:xfrm>
          <a:custGeom>
            <a:avLst/>
            <a:gdLst>
              <a:gd name="connsiteX0" fmla="*/ 100 w 108236"/>
              <a:gd name="connsiteY0" fmla="*/ 4467 h 1162455"/>
              <a:gd name="connsiteX1" fmla="*/ 57250 w 108236"/>
              <a:gd name="connsiteY1" fmla="*/ 712492 h 1162455"/>
              <a:gd name="connsiteX2" fmla="*/ 22325 w 108236"/>
              <a:gd name="connsiteY2" fmla="*/ 674392 h 1162455"/>
              <a:gd name="connsiteX3" fmla="*/ 108050 w 108236"/>
              <a:gd name="connsiteY3" fmla="*/ 1160167 h 1162455"/>
              <a:gd name="connsiteX4" fmla="*/ 44550 w 108236"/>
              <a:gd name="connsiteY4" fmla="*/ 445792 h 1162455"/>
              <a:gd name="connsiteX5" fmla="*/ 100 w 108236"/>
              <a:gd name="connsiteY5" fmla="*/ 4467 h 116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36" h="1162455">
                <a:moveTo>
                  <a:pt x="100" y="4467"/>
                </a:moveTo>
                <a:cubicBezTo>
                  <a:pt x="2217" y="48917"/>
                  <a:pt x="53546" y="600838"/>
                  <a:pt x="57250" y="712492"/>
                </a:cubicBezTo>
                <a:cubicBezTo>
                  <a:pt x="60954" y="824146"/>
                  <a:pt x="13858" y="599779"/>
                  <a:pt x="22325" y="674392"/>
                </a:cubicBezTo>
                <a:cubicBezTo>
                  <a:pt x="30792" y="749005"/>
                  <a:pt x="104346" y="1198267"/>
                  <a:pt x="108050" y="1160167"/>
                </a:cubicBezTo>
                <a:cubicBezTo>
                  <a:pt x="111754" y="1122067"/>
                  <a:pt x="59367" y="634175"/>
                  <a:pt x="44550" y="445792"/>
                </a:cubicBezTo>
                <a:cubicBezTo>
                  <a:pt x="29733" y="257409"/>
                  <a:pt x="-2017" y="-39983"/>
                  <a:pt x="100" y="4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 2191">
            <a:extLst>
              <a:ext uri="{FF2B5EF4-FFF2-40B4-BE49-F238E27FC236}">
                <a16:creationId xmlns:a16="http://schemas.microsoft.com/office/drawing/2014/main" id="{14EAB9F2-24B3-30ED-265A-B079E42BC5D9}"/>
              </a:ext>
            </a:extLst>
          </p:cNvPr>
          <p:cNvSpPr/>
          <p:nvPr/>
        </p:nvSpPr>
        <p:spPr>
          <a:xfrm>
            <a:off x="1831617" y="5875554"/>
            <a:ext cx="63864" cy="1162448"/>
          </a:xfrm>
          <a:custGeom>
            <a:avLst/>
            <a:gdLst>
              <a:gd name="connsiteX0" fmla="*/ 6708 w 63864"/>
              <a:gd name="connsiteY0" fmla="*/ 17246 h 1162448"/>
              <a:gd name="connsiteX1" fmla="*/ 47983 w 63864"/>
              <a:gd name="connsiteY1" fmla="*/ 709396 h 1162448"/>
              <a:gd name="connsiteX2" fmla="*/ 32108 w 63864"/>
              <a:gd name="connsiteY2" fmla="*/ 668121 h 1162448"/>
              <a:gd name="connsiteX3" fmla="*/ 63858 w 63864"/>
              <a:gd name="connsiteY3" fmla="*/ 1160246 h 1162448"/>
              <a:gd name="connsiteX4" fmla="*/ 28933 w 63864"/>
              <a:gd name="connsiteY4" fmla="*/ 442696 h 1162448"/>
              <a:gd name="connsiteX5" fmla="*/ 3533 w 63864"/>
              <a:gd name="connsiteY5" fmla="*/ 226796 h 1162448"/>
              <a:gd name="connsiteX6" fmla="*/ 6708 w 63864"/>
              <a:gd name="connsiteY6" fmla="*/ 17246 h 116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64" h="1162448">
                <a:moveTo>
                  <a:pt x="6708" y="17246"/>
                </a:moveTo>
                <a:cubicBezTo>
                  <a:pt x="14116" y="97679"/>
                  <a:pt x="43750" y="600917"/>
                  <a:pt x="47983" y="709396"/>
                </a:cubicBezTo>
                <a:cubicBezTo>
                  <a:pt x="52216" y="817875"/>
                  <a:pt x="29462" y="592979"/>
                  <a:pt x="32108" y="668121"/>
                </a:cubicBezTo>
                <a:cubicBezTo>
                  <a:pt x="34754" y="743263"/>
                  <a:pt x="64387" y="1197817"/>
                  <a:pt x="63858" y="1160246"/>
                </a:cubicBezTo>
                <a:cubicBezTo>
                  <a:pt x="63329" y="1122675"/>
                  <a:pt x="38987" y="598271"/>
                  <a:pt x="28933" y="442696"/>
                </a:cubicBezTo>
                <a:cubicBezTo>
                  <a:pt x="18879" y="287121"/>
                  <a:pt x="9354" y="293471"/>
                  <a:pt x="3533" y="226796"/>
                </a:cubicBezTo>
                <a:cubicBezTo>
                  <a:pt x="-2288" y="160121"/>
                  <a:pt x="-700" y="-63187"/>
                  <a:pt x="6708" y="17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 2192">
            <a:extLst>
              <a:ext uri="{FF2B5EF4-FFF2-40B4-BE49-F238E27FC236}">
                <a16:creationId xmlns:a16="http://schemas.microsoft.com/office/drawing/2014/main" id="{D067A651-005F-2418-8C32-A22AA338AC1B}"/>
              </a:ext>
            </a:extLst>
          </p:cNvPr>
          <p:cNvSpPr/>
          <p:nvPr/>
        </p:nvSpPr>
        <p:spPr>
          <a:xfrm>
            <a:off x="1660290" y="7023006"/>
            <a:ext cx="237274" cy="1025093"/>
          </a:xfrm>
          <a:custGeom>
            <a:avLst/>
            <a:gdLst>
              <a:gd name="connsiteX0" fmla="*/ 16110 w 237274"/>
              <a:gd name="connsiteY0" fmla="*/ 94 h 1025093"/>
              <a:gd name="connsiteX1" fmla="*/ 35160 w 237274"/>
              <a:gd name="connsiteY1" fmla="*/ 536669 h 1025093"/>
              <a:gd name="connsiteX2" fmla="*/ 79610 w 237274"/>
              <a:gd name="connsiteY2" fmla="*/ 689069 h 1025093"/>
              <a:gd name="connsiteX3" fmla="*/ 232010 w 237274"/>
              <a:gd name="connsiteY3" fmla="*/ 1009744 h 1025093"/>
              <a:gd name="connsiteX4" fmla="*/ 184385 w 237274"/>
              <a:gd name="connsiteY4" fmla="*/ 933544 h 1025093"/>
              <a:gd name="connsiteX5" fmla="*/ 12935 w 237274"/>
              <a:gd name="connsiteY5" fmla="*/ 581119 h 1025093"/>
              <a:gd name="connsiteX6" fmla="*/ 16110 w 237274"/>
              <a:gd name="connsiteY6" fmla="*/ 94 h 102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74" h="1025093">
                <a:moveTo>
                  <a:pt x="16110" y="94"/>
                </a:moveTo>
                <a:cubicBezTo>
                  <a:pt x="19814" y="-7314"/>
                  <a:pt x="24577" y="421840"/>
                  <a:pt x="35160" y="536669"/>
                </a:cubicBezTo>
                <a:cubicBezTo>
                  <a:pt x="45743" y="651498"/>
                  <a:pt x="46802" y="610223"/>
                  <a:pt x="79610" y="689069"/>
                </a:cubicBezTo>
                <a:cubicBezTo>
                  <a:pt x="112418" y="767915"/>
                  <a:pt x="214548" y="968998"/>
                  <a:pt x="232010" y="1009744"/>
                </a:cubicBezTo>
                <a:cubicBezTo>
                  <a:pt x="249473" y="1050490"/>
                  <a:pt x="220898" y="1004982"/>
                  <a:pt x="184385" y="933544"/>
                </a:cubicBezTo>
                <a:cubicBezTo>
                  <a:pt x="147872" y="862106"/>
                  <a:pt x="42039" y="730344"/>
                  <a:pt x="12935" y="581119"/>
                </a:cubicBezTo>
                <a:cubicBezTo>
                  <a:pt x="-16169" y="431894"/>
                  <a:pt x="12406" y="7502"/>
                  <a:pt x="1611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 2193">
            <a:extLst>
              <a:ext uri="{FF2B5EF4-FFF2-40B4-BE49-F238E27FC236}">
                <a16:creationId xmlns:a16="http://schemas.microsoft.com/office/drawing/2014/main" id="{95F59993-573C-DE44-3449-E8D5D91AB6DF}"/>
              </a:ext>
            </a:extLst>
          </p:cNvPr>
          <p:cNvSpPr/>
          <p:nvPr/>
        </p:nvSpPr>
        <p:spPr>
          <a:xfrm>
            <a:off x="1943093" y="7244993"/>
            <a:ext cx="286871" cy="747216"/>
          </a:xfrm>
          <a:custGeom>
            <a:avLst/>
            <a:gdLst>
              <a:gd name="connsiteX0" fmla="*/ 7 w 286871"/>
              <a:gd name="connsiteY0" fmla="*/ 357 h 747216"/>
              <a:gd name="connsiteX1" fmla="*/ 53982 w 286871"/>
              <a:gd name="connsiteY1" fmla="*/ 282932 h 747216"/>
              <a:gd name="connsiteX2" fmla="*/ 161932 w 286871"/>
              <a:gd name="connsiteY2" fmla="*/ 524232 h 747216"/>
              <a:gd name="connsiteX3" fmla="*/ 285757 w 286871"/>
              <a:gd name="connsiteY3" fmla="*/ 746482 h 747216"/>
              <a:gd name="connsiteX4" fmla="*/ 212732 w 286871"/>
              <a:gd name="connsiteY4" fmla="*/ 581382 h 747216"/>
              <a:gd name="connsiteX5" fmla="*/ 44457 w 286871"/>
              <a:gd name="connsiteY5" fmla="*/ 206732 h 747216"/>
              <a:gd name="connsiteX6" fmla="*/ 57157 w 286871"/>
              <a:gd name="connsiteY6" fmla="*/ 222607 h 747216"/>
              <a:gd name="connsiteX7" fmla="*/ 7 w 286871"/>
              <a:gd name="connsiteY7" fmla="*/ 357 h 74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871" h="747216">
                <a:moveTo>
                  <a:pt x="7" y="357"/>
                </a:moveTo>
                <a:cubicBezTo>
                  <a:pt x="-522" y="10411"/>
                  <a:pt x="26995" y="195620"/>
                  <a:pt x="53982" y="282932"/>
                </a:cubicBezTo>
                <a:cubicBezTo>
                  <a:pt x="80970" y="370245"/>
                  <a:pt x="123303" y="446974"/>
                  <a:pt x="161932" y="524232"/>
                </a:cubicBezTo>
                <a:cubicBezTo>
                  <a:pt x="200561" y="601490"/>
                  <a:pt x="277290" y="736957"/>
                  <a:pt x="285757" y="746482"/>
                </a:cubicBezTo>
                <a:cubicBezTo>
                  <a:pt x="294224" y="756007"/>
                  <a:pt x="252949" y="671340"/>
                  <a:pt x="212732" y="581382"/>
                </a:cubicBezTo>
                <a:cubicBezTo>
                  <a:pt x="172515" y="491424"/>
                  <a:pt x="70386" y="266528"/>
                  <a:pt x="44457" y="206732"/>
                </a:cubicBezTo>
                <a:cubicBezTo>
                  <a:pt x="18528" y="146936"/>
                  <a:pt x="61919" y="249594"/>
                  <a:pt x="57157" y="222607"/>
                </a:cubicBezTo>
                <a:cubicBezTo>
                  <a:pt x="52395" y="195620"/>
                  <a:pt x="536" y="-9697"/>
                  <a:pt x="7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 2194">
            <a:extLst>
              <a:ext uri="{FF2B5EF4-FFF2-40B4-BE49-F238E27FC236}">
                <a16:creationId xmlns:a16="http://schemas.microsoft.com/office/drawing/2014/main" id="{156D884D-CA39-2261-C7AC-4E53B5BB7DE4}"/>
              </a:ext>
            </a:extLst>
          </p:cNvPr>
          <p:cNvSpPr/>
          <p:nvPr/>
        </p:nvSpPr>
        <p:spPr>
          <a:xfrm>
            <a:off x="1843493" y="8044703"/>
            <a:ext cx="988483" cy="391306"/>
          </a:xfrm>
          <a:custGeom>
            <a:avLst/>
            <a:gdLst>
              <a:gd name="connsiteX0" fmla="*/ 1182 w 988483"/>
              <a:gd name="connsiteY0" fmla="*/ 747 h 391306"/>
              <a:gd name="connsiteX1" fmla="*/ 258357 w 988483"/>
              <a:gd name="connsiteY1" fmla="*/ 226172 h 391306"/>
              <a:gd name="connsiteX2" fmla="*/ 499657 w 988483"/>
              <a:gd name="connsiteY2" fmla="*/ 356347 h 391306"/>
              <a:gd name="connsiteX3" fmla="*/ 985432 w 988483"/>
              <a:gd name="connsiteY3" fmla="*/ 356347 h 391306"/>
              <a:gd name="connsiteX4" fmla="*/ 709207 w 988483"/>
              <a:gd name="connsiteY4" fmla="*/ 391272 h 391306"/>
              <a:gd name="connsiteX5" fmla="*/ 772707 w 988483"/>
              <a:gd name="connsiteY5" fmla="*/ 362697 h 391306"/>
              <a:gd name="connsiteX6" fmla="*/ 499657 w 988483"/>
              <a:gd name="connsiteY6" fmla="*/ 356347 h 391306"/>
              <a:gd name="connsiteX7" fmla="*/ 366307 w 988483"/>
              <a:gd name="connsiteY7" fmla="*/ 308722 h 391306"/>
              <a:gd name="connsiteX8" fmla="*/ 1182 w 988483"/>
              <a:gd name="connsiteY8" fmla="*/ 747 h 39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483" h="391306">
                <a:moveTo>
                  <a:pt x="1182" y="747"/>
                </a:moveTo>
                <a:cubicBezTo>
                  <a:pt x="-16810" y="-13011"/>
                  <a:pt x="175278" y="166905"/>
                  <a:pt x="258357" y="226172"/>
                </a:cubicBezTo>
                <a:cubicBezTo>
                  <a:pt x="341436" y="285439"/>
                  <a:pt x="378478" y="334651"/>
                  <a:pt x="499657" y="356347"/>
                </a:cubicBezTo>
                <a:cubicBezTo>
                  <a:pt x="620836" y="378043"/>
                  <a:pt x="950507" y="350526"/>
                  <a:pt x="985432" y="356347"/>
                </a:cubicBezTo>
                <a:cubicBezTo>
                  <a:pt x="1020357" y="362168"/>
                  <a:pt x="744661" y="390214"/>
                  <a:pt x="709207" y="391272"/>
                </a:cubicBezTo>
                <a:cubicBezTo>
                  <a:pt x="673753" y="392330"/>
                  <a:pt x="807632" y="368518"/>
                  <a:pt x="772707" y="362697"/>
                </a:cubicBezTo>
                <a:cubicBezTo>
                  <a:pt x="737782" y="356876"/>
                  <a:pt x="567390" y="365343"/>
                  <a:pt x="499657" y="356347"/>
                </a:cubicBezTo>
                <a:cubicBezTo>
                  <a:pt x="431924" y="347351"/>
                  <a:pt x="443565" y="364285"/>
                  <a:pt x="366307" y="308722"/>
                </a:cubicBezTo>
                <a:cubicBezTo>
                  <a:pt x="289049" y="253160"/>
                  <a:pt x="19174" y="14505"/>
                  <a:pt x="1182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 2195">
            <a:extLst>
              <a:ext uri="{FF2B5EF4-FFF2-40B4-BE49-F238E27FC236}">
                <a16:creationId xmlns:a16="http://schemas.microsoft.com/office/drawing/2014/main" id="{A95F36E0-4E95-FE47-C221-CB322C872BD7}"/>
              </a:ext>
            </a:extLst>
          </p:cNvPr>
          <p:cNvSpPr/>
          <p:nvPr/>
        </p:nvSpPr>
        <p:spPr>
          <a:xfrm>
            <a:off x="2235292" y="7965395"/>
            <a:ext cx="837291" cy="503509"/>
          </a:xfrm>
          <a:custGeom>
            <a:avLst/>
            <a:gdLst>
              <a:gd name="connsiteX0" fmla="*/ 3083 w 837291"/>
              <a:gd name="connsiteY0" fmla="*/ 680 h 503509"/>
              <a:gd name="connsiteX1" fmla="*/ 282483 w 837291"/>
              <a:gd name="connsiteY1" fmla="*/ 261030 h 503509"/>
              <a:gd name="connsiteX2" fmla="*/ 800008 w 837291"/>
              <a:gd name="connsiteY2" fmla="*/ 489630 h 503509"/>
              <a:gd name="connsiteX3" fmla="*/ 755558 w 837291"/>
              <a:gd name="connsiteY3" fmla="*/ 467405 h 503509"/>
              <a:gd name="connsiteX4" fmla="*/ 428533 w 837291"/>
              <a:gd name="connsiteY4" fmla="*/ 378505 h 503509"/>
              <a:gd name="connsiteX5" fmla="*/ 476158 w 837291"/>
              <a:gd name="connsiteY5" fmla="*/ 384855 h 503509"/>
              <a:gd name="connsiteX6" fmla="*/ 152308 w 837291"/>
              <a:gd name="connsiteY6" fmla="*/ 191180 h 503509"/>
              <a:gd name="connsiteX7" fmla="*/ 3083 w 837291"/>
              <a:gd name="connsiteY7" fmla="*/ 680 h 50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7291" h="503509">
                <a:moveTo>
                  <a:pt x="3083" y="680"/>
                </a:moveTo>
                <a:cubicBezTo>
                  <a:pt x="24779" y="12322"/>
                  <a:pt x="149662" y="179538"/>
                  <a:pt x="282483" y="261030"/>
                </a:cubicBezTo>
                <a:cubicBezTo>
                  <a:pt x="415304" y="342522"/>
                  <a:pt x="721162" y="455234"/>
                  <a:pt x="800008" y="489630"/>
                </a:cubicBezTo>
                <a:cubicBezTo>
                  <a:pt x="878854" y="524026"/>
                  <a:pt x="817470" y="485926"/>
                  <a:pt x="755558" y="467405"/>
                </a:cubicBezTo>
                <a:cubicBezTo>
                  <a:pt x="693646" y="448884"/>
                  <a:pt x="475100" y="392263"/>
                  <a:pt x="428533" y="378505"/>
                </a:cubicBezTo>
                <a:cubicBezTo>
                  <a:pt x="381966" y="364747"/>
                  <a:pt x="522195" y="416076"/>
                  <a:pt x="476158" y="384855"/>
                </a:cubicBezTo>
                <a:cubicBezTo>
                  <a:pt x="430121" y="353634"/>
                  <a:pt x="225862" y="252563"/>
                  <a:pt x="152308" y="191180"/>
                </a:cubicBezTo>
                <a:cubicBezTo>
                  <a:pt x="78754" y="129797"/>
                  <a:pt x="-18613" y="-10962"/>
                  <a:pt x="3083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 2196">
            <a:extLst>
              <a:ext uri="{FF2B5EF4-FFF2-40B4-BE49-F238E27FC236}">
                <a16:creationId xmlns:a16="http://schemas.microsoft.com/office/drawing/2014/main" id="{BBD6EAF4-47D2-53F0-FD43-0D5F85D721AE}"/>
              </a:ext>
            </a:extLst>
          </p:cNvPr>
          <p:cNvSpPr/>
          <p:nvPr/>
        </p:nvSpPr>
        <p:spPr>
          <a:xfrm>
            <a:off x="2304862" y="2409206"/>
            <a:ext cx="845684" cy="1311965"/>
          </a:xfrm>
          <a:custGeom>
            <a:avLst/>
            <a:gdLst>
              <a:gd name="connsiteX0" fmla="*/ 844738 w 845684"/>
              <a:gd name="connsiteY0" fmla="*/ 619 h 1311965"/>
              <a:gd name="connsiteX1" fmla="*/ 336738 w 845684"/>
              <a:gd name="connsiteY1" fmla="*/ 629269 h 1311965"/>
              <a:gd name="connsiteX2" fmla="*/ 400238 w 845684"/>
              <a:gd name="connsiteY2" fmla="*/ 549894 h 1311965"/>
              <a:gd name="connsiteX3" fmla="*/ 188 w 845684"/>
              <a:gd name="connsiteY3" fmla="*/ 1311894 h 1311965"/>
              <a:gd name="connsiteX4" fmla="*/ 457388 w 845684"/>
              <a:gd name="connsiteY4" fmla="*/ 502269 h 1311965"/>
              <a:gd name="connsiteX5" fmla="*/ 463738 w 845684"/>
              <a:gd name="connsiteY5" fmla="*/ 511794 h 1311965"/>
              <a:gd name="connsiteX6" fmla="*/ 844738 w 845684"/>
              <a:gd name="connsiteY6" fmla="*/ 619 h 131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684" h="1311965">
                <a:moveTo>
                  <a:pt x="844738" y="619"/>
                </a:moveTo>
                <a:cubicBezTo>
                  <a:pt x="823571" y="20198"/>
                  <a:pt x="410821" y="537723"/>
                  <a:pt x="336738" y="629269"/>
                </a:cubicBezTo>
                <a:cubicBezTo>
                  <a:pt x="262655" y="720815"/>
                  <a:pt x="456330" y="436123"/>
                  <a:pt x="400238" y="549894"/>
                </a:cubicBezTo>
                <a:cubicBezTo>
                  <a:pt x="344146" y="663665"/>
                  <a:pt x="-9337" y="1319831"/>
                  <a:pt x="188" y="1311894"/>
                </a:cubicBezTo>
                <a:cubicBezTo>
                  <a:pt x="9713" y="1303957"/>
                  <a:pt x="380130" y="635619"/>
                  <a:pt x="457388" y="502269"/>
                </a:cubicBezTo>
                <a:cubicBezTo>
                  <a:pt x="534646" y="368919"/>
                  <a:pt x="401826" y="592227"/>
                  <a:pt x="463738" y="511794"/>
                </a:cubicBezTo>
                <a:cubicBezTo>
                  <a:pt x="525650" y="431361"/>
                  <a:pt x="865905" y="-18960"/>
                  <a:pt x="844738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 2197">
            <a:extLst>
              <a:ext uri="{FF2B5EF4-FFF2-40B4-BE49-F238E27FC236}">
                <a16:creationId xmlns:a16="http://schemas.microsoft.com/office/drawing/2014/main" id="{5317F8C0-94E6-F9AE-391A-01F1E0A7A67F}"/>
              </a:ext>
            </a:extLst>
          </p:cNvPr>
          <p:cNvSpPr/>
          <p:nvPr/>
        </p:nvSpPr>
        <p:spPr>
          <a:xfrm>
            <a:off x="2170710" y="3456743"/>
            <a:ext cx="197863" cy="1182632"/>
          </a:xfrm>
          <a:custGeom>
            <a:avLst/>
            <a:gdLst>
              <a:gd name="connsiteX0" fmla="*/ 197840 w 197863"/>
              <a:gd name="connsiteY0" fmla="*/ 832 h 1182632"/>
              <a:gd name="connsiteX1" fmla="*/ 20040 w 197863"/>
              <a:gd name="connsiteY1" fmla="*/ 600907 h 1182632"/>
              <a:gd name="connsiteX2" fmla="*/ 80365 w 197863"/>
              <a:gd name="connsiteY2" fmla="*/ 496132 h 1182632"/>
              <a:gd name="connsiteX3" fmla="*/ 48615 w 197863"/>
              <a:gd name="connsiteY3" fmla="*/ 664407 h 1182632"/>
              <a:gd name="connsiteX4" fmla="*/ 990 w 197863"/>
              <a:gd name="connsiteY4" fmla="*/ 1172407 h 1182632"/>
              <a:gd name="connsiteX5" fmla="*/ 16865 w 197863"/>
              <a:gd name="connsiteY5" fmla="*/ 975557 h 1182632"/>
              <a:gd name="connsiteX6" fmla="*/ 23215 w 197863"/>
              <a:gd name="connsiteY6" fmla="*/ 626307 h 1182632"/>
              <a:gd name="connsiteX7" fmla="*/ 29565 w 197863"/>
              <a:gd name="connsiteY7" fmla="*/ 667582 h 1182632"/>
              <a:gd name="connsiteX8" fmla="*/ 32740 w 197863"/>
              <a:gd name="connsiteY8" fmla="*/ 473907 h 1182632"/>
              <a:gd name="connsiteX9" fmla="*/ 197840 w 197863"/>
              <a:gd name="connsiteY9" fmla="*/ 832 h 118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863" h="1182632">
                <a:moveTo>
                  <a:pt x="197840" y="832"/>
                </a:moveTo>
                <a:cubicBezTo>
                  <a:pt x="195723" y="21999"/>
                  <a:pt x="39619" y="518357"/>
                  <a:pt x="20040" y="600907"/>
                </a:cubicBezTo>
                <a:cubicBezTo>
                  <a:pt x="461" y="683457"/>
                  <a:pt x="75602" y="485549"/>
                  <a:pt x="80365" y="496132"/>
                </a:cubicBezTo>
                <a:cubicBezTo>
                  <a:pt x="85127" y="506715"/>
                  <a:pt x="61844" y="551695"/>
                  <a:pt x="48615" y="664407"/>
                </a:cubicBezTo>
                <a:cubicBezTo>
                  <a:pt x="35386" y="777120"/>
                  <a:pt x="6282" y="1120549"/>
                  <a:pt x="990" y="1172407"/>
                </a:cubicBezTo>
                <a:cubicBezTo>
                  <a:pt x="-4302" y="1224265"/>
                  <a:pt x="13161" y="1066574"/>
                  <a:pt x="16865" y="975557"/>
                </a:cubicBezTo>
                <a:cubicBezTo>
                  <a:pt x="20569" y="884540"/>
                  <a:pt x="21098" y="677636"/>
                  <a:pt x="23215" y="626307"/>
                </a:cubicBezTo>
                <a:cubicBezTo>
                  <a:pt x="25332" y="574978"/>
                  <a:pt x="27977" y="692982"/>
                  <a:pt x="29565" y="667582"/>
                </a:cubicBezTo>
                <a:cubicBezTo>
                  <a:pt x="31152" y="642182"/>
                  <a:pt x="6811" y="579740"/>
                  <a:pt x="32740" y="473907"/>
                </a:cubicBezTo>
                <a:cubicBezTo>
                  <a:pt x="58669" y="368074"/>
                  <a:pt x="199957" y="-20335"/>
                  <a:pt x="197840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 2198">
            <a:extLst>
              <a:ext uri="{FF2B5EF4-FFF2-40B4-BE49-F238E27FC236}">
                <a16:creationId xmlns:a16="http://schemas.microsoft.com/office/drawing/2014/main" id="{EB0DB8A6-F573-2C7D-E76C-957142971F81}"/>
              </a:ext>
            </a:extLst>
          </p:cNvPr>
          <p:cNvSpPr/>
          <p:nvPr/>
        </p:nvSpPr>
        <p:spPr>
          <a:xfrm>
            <a:off x="2337833" y="3392994"/>
            <a:ext cx="669278" cy="1138586"/>
          </a:xfrm>
          <a:custGeom>
            <a:avLst/>
            <a:gdLst>
              <a:gd name="connsiteX0" fmla="*/ 665717 w 669278"/>
              <a:gd name="connsiteY0" fmla="*/ 4256 h 1138586"/>
              <a:gd name="connsiteX1" fmla="*/ 154542 w 669278"/>
              <a:gd name="connsiteY1" fmla="*/ 413831 h 1138586"/>
              <a:gd name="connsiteX2" fmla="*/ 284717 w 669278"/>
              <a:gd name="connsiteY2" fmla="*/ 290006 h 1138586"/>
              <a:gd name="connsiteX3" fmla="*/ 129142 w 669278"/>
              <a:gd name="connsiteY3" fmla="*/ 496381 h 1138586"/>
              <a:gd name="connsiteX4" fmla="*/ 40242 w 669278"/>
              <a:gd name="connsiteY4" fmla="*/ 709106 h 1138586"/>
              <a:gd name="connsiteX5" fmla="*/ 40242 w 669278"/>
              <a:gd name="connsiteY5" fmla="*/ 1137731 h 1138586"/>
              <a:gd name="connsiteX6" fmla="*/ 2142 w 669278"/>
              <a:gd name="connsiteY6" fmla="*/ 820231 h 1138586"/>
              <a:gd name="connsiteX7" fmla="*/ 11667 w 669278"/>
              <a:gd name="connsiteY7" fmla="*/ 848806 h 1138586"/>
              <a:gd name="connsiteX8" fmla="*/ 68817 w 669278"/>
              <a:gd name="connsiteY8" fmla="*/ 515431 h 1138586"/>
              <a:gd name="connsiteX9" fmla="*/ 367267 w 669278"/>
              <a:gd name="connsiteY9" fmla="*/ 216981 h 1138586"/>
              <a:gd name="connsiteX10" fmla="*/ 665717 w 669278"/>
              <a:gd name="connsiteY10" fmla="*/ 4256 h 113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9278" h="1138586">
                <a:moveTo>
                  <a:pt x="665717" y="4256"/>
                </a:moveTo>
                <a:cubicBezTo>
                  <a:pt x="630263" y="37064"/>
                  <a:pt x="218042" y="366206"/>
                  <a:pt x="154542" y="413831"/>
                </a:cubicBezTo>
                <a:cubicBezTo>
                  <a:pt x="91042" y="461456"/>
                  <a:pt x="288950" y="276248"/>
                  <a:pt x="284717" y="290006"/>
                </a:cubicBezTo>
                <a:cubicBezTo>
                  <a:pt x="280484" y="303764"/>
                  <a:pt x="169888" y="426531"/>
                  <a:pt x="129142" y="496381"/>
                </a:cubicBezTo>
                <a:cubicBezTo>
                  <a:pt x="88396" y="566231"/>
                  <a:pt x="55059" y="602214"/>
                  <a:pt x="40242" y="709106"/>
                </a:cubicBezTo>
                <a:cubicBezTo>
                  <a:pt x="25425" y="815998"/>
                  <a:pt x="46592" y="1119210"/>
                  <a:pt x="40242" y="1137731"/>
                </a:cubicBezTo>
                <a:cubicBezTo>
                  <a:pt x="33892" y="1156252"/>
                  <a:pt x="6904" y="868385"/>
                  <a:pt x="2142" y="820231"/>
                </a:cubicBezTo>
                <a:cubicBezTo>
                  <a:pt x="-2620" y="772077"/>
                  <a:pt x="554" y="899606"/>
                  <a:pt x="11667" y="848806"/>
                </a:cubicBezTo>
                <a:cubicBezTo>
                  <a:pt x="22779" y="798006"/>
                  <a:pt x="9550" y="620735"/>
                  <a:pt x="68817" y="515431"/>
                </a:cubicBezTo>
                <a:cubicBezTo>
                  <a:pt x="128084" y="410127"/>
                  <a:pt x="272017" y="297414"/>
                  <a:pt x="367267" y="216981"/>
                </a:cubicBezTo>
                <a:cubicBezTo>
                  <a:pt x="462517" y="136548"/>
                  <a:pt x="701171" y="-28552"/>
                  <a:pt x="665717" y="4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0" name="フリーフォーム 2199">
            <a:extLst>
              <a:ext uri="{FF2B5EF4-FFF2-40B4-BE49-F238E27FC236}">
                <a16:creationId xmlns:a16="http://schemas.microsoft.com/office/drawing/2014/main" id="{D8BC461E-0284-3C1D-B95B-27077859B746}"/>
              </a:ext>
            </a:extLst>
          </p:cNvPr>
          <p:cNvSpPr/>
          <p:nvPr/>
        </p:nvSpPr>
        <p:spPr>
          <a:xfrm>
            <a:off x="2393821" y="3559735"/>
            <a:ext cx="583749" cy="863454"/>
          </a:xfrm>
          <a:custGeom>
            <a:avLst/>
            <a:gdLst>
              <a:gd name="connsiteX0" fmla="*/ 581154 w 583749"/>
              <a:gd name="connsiteY0" fmla="*/ 2615 h 863454"/>
              <a:gd name="connsiteX1" fmla="*/ 95379 w 583749"/>
              <a:gd name="connsiteY1" fmla="*/ 628090 h 863454"/>
              <a:gd name="connsiteX2" fmla="*/ 238254 w 583749"/>
              <a:gd name="connsiteY2" fmla="*/ 504265 h 863454"/>
              <a:gd name="connsiteX3" fmla="*/ 129 w 583749"/>
              <a:gd name="connsiteY3" fmla="*/ 863040 h 863454"/>
              <a:gd name="connsiteX4" fmla="*/ 276354 w 583749"/>
              <a:gd name="connsiteY4" fmla="*/ 421715 h 863454"/>
              <a:gd name="connsiteX5" fmla="*/ 581154 w 583749"/>
              <a:gd name="connsiteY5" fmla="*/ 2615 h 86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749" h="863454">
                <a:moveTo>
                  <a:pt x="581154" y="2615"/>
                </a:moveTo>
                <a:cubicBezTo>
                  <a:pt x="550991" y="37011"/>
                  <a:pt x="152529" y="544482"/>
                  <a:pt x="95379" y="628090"/>
                </a:cubicBezTo>
                <a:cubicBezTo>
                  <a:pt x="38229" y="711698"/>
                  <a:pt x="254129" y="465107"/>
                  <a:pt x="238254" y="504265"/>
                </a:cubicBezTo>
                <a:cubicBezTo>
                  <a:pt x="222379" y="543423"/>
                  <a:pt x="-6221" y="876798"/>
                  <a:pt x="129" y="863040"/>
                </a:cubicBezTo>
                <a:cubicBezTo>
                  <a:pt x="6479" y="849282"/>
                  <a:pt x="182162" y="561415"/>
                  <a:pt x="276354" y="421715"/>
                </a:cubicBezTo>
                <a:cubicBezTo>
                  <a:pt x="370546" y="282015"/>
                  <a:pt x="611317" y="-31781"/>
                  <a:pt x="581154" y="2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 2200">
            <a:extLst>
              <a:ext uri="{FF2B5EF4-FFF2-40B4-BE49-F238E27FC236}">
                <a16:creationId xmlns:a16="http://schemas.microsoft.com/office/drawing/2014/main" id="{DBF7DBC9-F794-CFE9-AD23-9D158D5A6A37}"/>
              </a:ext>
            </a:extLst>
          </p:cNvPr>
          <p:cNvSpPr/>
          <p:nvPr/>
        </p:nvSpPr>
        <p:spPr>
          <a:xfrm>
            <a:off x="2397125" y="4073150"/>
            <a:ext cx="606526" cy="578393"/>
          </a:xfrm>
          <a:custGeom>
            <a:avLst/>
            <a:gdLst>
              <a:gd name="connsiteX0" fmla="*/ 606425 w 606526"/>
              <a:gd name="connsiteY0" fmla="*/ 375 h 578393"/>
              <a:gd name="connsiteX1" fmla="*/ 346075 w 606526"/>
              <a:gd name="connsiteY1" fmla="*/ 302000 h 578393"/>
              <a:gd name="connsiteX2" fmla="*/ 0 w 606526"/>
              <a:gd name="connsiteY2" fmla="*/ 578225 h 578393"/>
              <a:gd name="connsiteX3" fmla="*/ 349250 w 606526"/>
              <a:gd name="connsiteY3" fmla="*/ 343275 h 578393"/>
              <a:gd name="connsiteX4" fmla="*/ 317500 w 606526"/>
              <a:gd name="connsiteY4" fmla="*/ 365500 h 578393"/>
              <a:gd name="connsiteX5" fmla="*/ 606425 w 606526"/>
              <a:gd name="connsiteY5" fmla="*/ 375 h 57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526" h="578393">
                <a:moveTo>
                  <a:pt x="606425" y="375"/>
                </a:moveTo>
                <a:cubicBezTo>
                  <a:pt x="611188" y="-10208"/>
                  <a:pt x="447146" y="205692"/>
                  <a:pt x="346075" y="302000"/>
                </a:cubicBezTo>
                <a:cubicBezTo>
                  <a:pt x="245004" y="398308"/>
                  <a:pt x="-529" y="571346"/>
                  <a:pt x="0" y="578225"/>
                </a:cubicBezTo>
                <a:cubicBezTo>
                  <a:pt x="529" y="585104"/>
                  <a:pt x="296333" y="378729"/>
                  <a:pt x="349250" y="343275"/>
                </a:cubicBezTo>
                <a:cubicBezTo>
                  <a:pt x="402167" y="307821"/>
                  <a:pt x="278871" y="417358"/>
                  <a:pt x="317500" y="365500"/>
                </a:cubicBezTo>
                <a:cubicBezTo>
                  <a:pt x="356129" y="313642"/>
                  <a:pt x="601662" y="10958"/>
                  <a:pt x="606425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 2201">
            <a:extLst>
              <a:ext uri="{FF2B5EF4-FFF2-40B4-BE49-F238E27FC236}">
                <a16:creationId xmlns:a16="http://schemas.microsoft.com/office/drawing/2014/main" id="{6C460D18-E686-DAEB-0B28-FA83419B39A7}"/>
              </a:ext>
            </a:extLst>
          </p:cNvPr>
          <p:cNvSpPr/>
          <p:nvPr/>
        </p:nvSpPr>
        <p:spPr>
          <a:xfrm>
            <a:off x="2412782" y="4403496"/>
            <a:ext cx="552790" cy="298819"/>
          </a:xfrm>
          <a:custGeom>
            <a:avLst/>
            <a:gdLst>
              <a:gd name="connsiteX0" fmla="*/ 549493 w 552790"/>
              <a:gd name="connsiteY0" fmla="*/ 229 h 298819"/>
              <a:gd name="connsiteX1" fmla="*/ 317718 w 552790"/>
              <a:gd name="connsiteY1" fmla="*/ 228829 h 298819"/>
              <a:gd name="connsiteX2" fmla="*/ 218 w 552790"/>
              <a:gd name="connsiteY2" fmla="*/ 295504 h 298819"/>
              <a:gd name="connsiteX3" fmla="*/ 266918 w 552790"/>
              <a:gd name="connsiteY3" fmla="*/ 273279 h 298819"/>
              <a:gd name="connsiteX4" fmla="*/ 212943 w 552790"/>
              <a:gd name="connsiteY4" fmla="*/ 295504 h 298819"/>
              <a:gd name="connsiteX5" fmla="*/ 438368 w 552790"/>
              <a:gd name="connsiteY5" fmla="*/ 187554 h 298819"/>
              <a:gd name="connsiteX6" fmla="*/ 549493 w 552790"/>
              <a:gd name="connsiteY6" fmla="*/ 229 h 29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790" h="298819">
                <a:moveTo>
                  <a:pt x="549493" y="229"/>
                </a:moveTo>
                <a:cubicBezTo>
                  <a:pt x="529385" y="7108"/>
                  <a:pt x="409264" y="179616"/>
                  <a:pt x="317718" y="228829"/>
                </a:cubicBezTo>
                <a:cubicBezTo>
                  <a:pt x="226172" y="278042"/>
                  <a:pt x="8685" y="288096"/>
                  <a:pt x="218" y="295504"/>
                </a:cubicBezTo>
                <a:cubicBezTo>
                  <a:pt x="-8249" y="302912"/>
                  <a:pt x="231464" y="273279"/>
                  <a:pt x="266918" y="273279"/>
                </a:cubicBezTo>
                <a:cubicBezTo>
                  <a:pt x="302372" y="273279"/>
                  <a:pt x="184368" y="309791"/>
                  <a:pt x="212943" y="295504"/>
                </a:cubicBezTo>
                <a:cubicBezTo>
                  <a:pt x="241518" y="281217"/>
                  <a:pt x="383335" y="232004"/>
                  <a:pt x="438368" y="187554"/>
                </a:cubicBezTo>
                <a:cubicBezTo>
                  <a:pt x="493401" y="143104"/>
                  <a:pt x="569601" y="-6650"/>
                  <a:pt x="549493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 2202">
            <a:extLst>
              <a:ext uri="{FF2B5EF4-FFF2-40B4-BE49-F238E27FC236}">
                <a16:creationId xmlns:a16="http://schemas.microsoft.com/office/drawing/2014/main" id="{96EFFCC3-BA0B-F1FB-7FE4-3F7F7F2620B1}"/>
              </a:ext>
            </a:extLst>
          </p:cNvPr>
          <p:cNvSpPr/>
          <p:nvPr/>
        </p:nvSpPr>
        <p:spPr>
          <a:xfrm>
            <a:off x="2362108" y="4682946"/>
            <a:ext cx="559499" cy="162221"/>
          </a:xfrm>
          <a:custGeom>
            <a:avLst/>
            <a:gdLst>
              <a:gd name="connsiteX0" fmla="*/ 558892 w 559499"/>
              <a:gd name="connsiteY0" fmla="*/ 179 h 162221"/>
              <a:gd name="connsiteX1" fmla="*/ 342992 w 559499"/>
              <a:gd name="connsiteY1" fmla="*/ 136704 h 162221"/>
              <a:gd name="connsiteX2" fmla="*/ 92 w 559499"/>
              <a:gd name="connsiteY2" fmla="*/ 111304 h 162221"/>
              <a:gd name="connsiteX3" fmla="*/ 308067 w 559499"/>
              <a:gd name="connsiteY3" fmla="*/ 158929 h 162221"/>
              <a:gd name="connsiteX4" fmla="*/ 260442 w 559499"/>
              <a:gd name="connsiteY4" fmla="*/ 152579 h 162221"/>
              <a:gd name="connsiteX5" fmla="*/ 403317 w 559499"/>
              <a:gd name="connsiteY5" fmla="*/ 108129 h 162221"/>
              <a:gd name="connsiteX6" fmla="*/ 558892 w 559499"/>
              <a:gd name="connsiteY6" fmla="*/ 179 h 16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9499" h="162221">
                <a:moveTo>
                  <a:pt x="558892" y="179"/>
                </a:moveTo>
                <a:cubicBezTo>
                  <a:pt x="548838" y="4942"/>
                  <a:pt x="436125" y="118183"/>
                  <a:pt x="342992" y="136704"/>
                </a:cubicBezTo>
                <a:cubicBezTo>
                  <a:pt x="249859" y="155225"/>
                  <a:pt x="5913" y="107600"/>
                  <a:pt x="92" y="111304"/>
                </a:cubicBezTo>
                <a:cubicBezTo>
                  <a:pt x="-5729" y="115008"/>
                  <a:pt x="264675" y="152050"/>
                  <a:pt x="308067" y="158929"/>
                </a:cubicBezTo>
                <a:cubicBezTo>
                  <a:pt x="351459" y="165808"/>
                  <a:pt x="244567" y="161046"/>
                  <a:pt x="260442" y="152579"/>
                </a:cubicBezTo>
                <a:cubicBezTo>
                  <a:pt x="276317" y="144112"/>
                  <a:pt x="355163" y="129296"/>
                  <a:pt x="403317" y="108129"/>
                </a:cubicBezTo>
                <a:cubicBezTo>
                  <a:pt x="451471" y="86962"/>
                  <a:pt x="568946" y="-4584"/>
                  <a:pt x="558892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 2203">
            <a:extLst>
              <a:ext uri="{FF2B5EF4-FFF2-40B4-BE49-F238E27FC236}">
                <a16:creationId xmlns:a16="http://schemas.microsoft.com/office/drawing/2014/main" id="{589044DF-2E33-0F26-E2B8-826A5E4C5BE4}"/>
              </a:ext>
            </a:extLst>
          </p:cNvPr>
          <p:cNvSpPr/>
          <p:nvPr/>
        </p:nvSpPr>
        <p:spPr>
          <a:xfrm>
            <a:off x="2365316" y="4791075"/>
            <a:ext cx="539809" cy="234960"/>
          </a:xfrm>
          <a:custGeom>
            <a:avLst/>
            <a:gdLst>
              <a:gd name="connsiteX0" fmla="*/ 539809 w 539809"/>
              <a:gd name="connsiteY0" fmla="*/ 0 h 234960"/>
              <a:gd name="connsiteX1" fmla="*/ 308034 w 539809"/>
              <a:gd name="connsiteY1" fmla="*/ 136525 h 234960"/>
              <a:gd name="connsiteX2" fmla="*/ 59 w 539809"/>
              <a:gd name="connsiteY2" fmla="*/ 234950 h 234960"/>
              <a:gd name="connsiteX3" fmla="*/ 333434 w 539809"/>
              <a:gd name="connsiteY3" fmla="*/ 142875 h 234960"/>
              <a:gd name="connsiteX4" fmla="*/ 298509 w 539809"/>
              <a:gd name="connsiteY4" fmla="*/ 165100 h 234960"/>
              <a:gd name="connsiteX5" fmla="*/ 539809 w 539809"/>
              <a:gd name="connsiteY5" fmla="*/ 0 h 23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09" h="234960">
                <a:moveTo>
                  <a:pt x="539809" y="0"/>
                </a:moveTo>
                <a:cubicBezTo>
                  <a:pt x="468900" y="48683"/>
                  <a:pt x="397992" y="97367"/>
                  <a:pt x="308034" y="136525"/>
                </a:cubicBezTo>
                <a:cubicBezTo>
                  <a:pt x="218076" y="175683"/>
                  <a:pt x="-4174" y="233892"/>
                  <a:pt x="59" y="234950"/>
                </a:cubicBezTo>
                <a:cubicBezTo>
                  <a:pt x="4292" y="236008"/>
                  <a:pt x="283692" y="154517"/>
                  <a:pt x="333434" y="142875"/>
                </a:cubicBezTo>
                <a:cubicBezTo>
                  <a:pt x="383176" y="131233"/>
                  <a:pt x="298509" y="165100"/>
                  <a:pt x="298509" y="165100"/>
                </a:cubicBezTo>
                <a:lnTo>
                  <a:pt x="53980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 2204">
            <a:extLst>
              <a:ext uri="{FF2B5EF4-FFF2-40B4-BE49-F238E27FC236}">
                <a16:creationId xmlns:a16="http://schemas.microsoft.com/office/drawing/2014/main" id="{BBDEE541-995D-06DF-AC62-D628978FE009}"/>
              </a:ext>
            </a:extLst>
          </p:cNvPr>
          <p:cNvSpPr/>
          <p:nvPr/>
        </p:nvSpPr>
        <p:spPr>
          <a:xfrm>
            <a:off x="2453124" y="4822789"/>
            <a:ext cx="452002" cy="343353"/>
          </a:xfrm>
          <a:custGeom>
            <a:avLst/>
            <a:gdLst>
              <a:gd name="connsiteX0" fmla="*/ 452001 w 452002"/>
              <a:gd name="connsiteY0" fmla="*/ 36 h 343353"/>
              <a:gd name="connsiteX1" fmla="*/ 280551 w 452002"/>
              <a:gd name="connsiteY1" fmla="*/ 127036 h 343353"/>
              <a:gd name="connsiteX2" fmla="*/ 99576 w 452002"/>
              <a:gd name="connsiteY2" fmla="*/ 228636 h 343353"/>
              <a:gd name="connsiteX3" fmla="*/ 175776 w 452002"/>
              <a:gd name="connsiteY3" fmla="*/ 193711 h 343353"/>
              <a:gd name="connsiteX4" fmla="*/ 1151 w 452002"/>
              <a:gd name="connsiteY4" fmla="*/ 342936 h 343353"/>
              <a:gd name="connsiteX5" fmla="*/ 277376 w 452002"/>
              <a:gd name="connsiteY5" fmla="*/ 139736 h 343353"/>
              <a:gd name="connsiteX6" fmla="*/ 452001 w 452002"/>
              <a:gd name="connsiteY6" fmla="*/ 36 h 34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002" h="343353">
                <a:moveTo>
                  <a:pt x="452001" y="36"/>
                </a:moveTo>
                <a:cubicBezTo>
                  <a:pt x="452530" y="-2081"/>
                  <a:pt x="339289" y="88936"/>
                  <a:pt x="280551" y="127036"/>
                </a:cubicBezTo>
                <a:cubicBezTo>
                  <a:pt x="221813" y="165136"/>
                  <a:pt x="117038" y="217524"/>
                  <a:pt x="99576" y="228636"/>
                </a:cubicBezTo>
                <a:cubicBezTo>
                  <a:pt x="82114" y="239748"/>
                  <a:pt x="192180" y="174661"/>
                  <a:pt x="175776" y="193711"/>
                </a:cubicBezTo>
                <a:cubicBezTo>
                  <a:pt x="159372" y="212761"/>
                  <a:pt x="-15782" y="351932"/>
                  <a:pt x="1151" y="342936"/>
                </a:cubicBezTo>
                <a:cubicBezTo>
                  <a:pt x="18084" y="333940"/>
                  <a:pt x="206997" y="194240"/>
                  <a:pt x="277376" y="139736"/>
                </a:cubicBezTo>
                <a:cubicBezTo>
                  <a:pt x="347755" y="85232"/>
                  <a:pt x="451472" y="2153"/>
                  <a:pt x="45200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 2205">
            <a:extLst>
              <a:ext uri="{FF2B5EF4-FFF2-40B4-BE49-F238E27FC236}">
                <a16:creationId xmlns:a16="http://schemas.microsoft.com/office/drawing/2014/main" id="{AD01C522-FAB6-4874-2BBF-5AA7F316894D}"/>
              </a:ext>
            </a:extLst>
          </p:cNvPr>
          <p:cNvSpPr/>
          <p:nvPr/>
        </p:nvSpPr>
        <p:spPr>
          <a:xfrm>
            <a:off x="2381147" y="4200177"/>
            <a:ext cx="622613" cy="502459"/>
          </a:xfrm>
          <a:custGeom>
            <a:avLst/>
            <a:gdLst>
              <a:gd name="connsiteX0" fmla="*/ 622403 w 622613"/>
              <a:gd name="connsiteY0" fmla="*/ 348 h 502459"/>
              <a:gd name="connsiteX1" fmla="*/ 422378 w 622613"/>
              <a:gd name="connsiteY1" fmla="*/ 273398 h 502459"/>
              <a:gd name="connsiteX2" fmla="*/ 103 w 622613"/>
              <a:gd name="connsiteY2" fmla="*/ 501998 h 502459"/>
              <a:gd name="connsiteX3" fmla="*/ 381103 w 622613"/>
              <a:gd name="connsiteY3" fmla="*/ 333723 h 502459"/>
              <a:gd name="connsiteX4" fmla="*/ 292203 w 622613"/>
              <a:gd name="connsiteY4" fmla="*/ 374998 h 502459"/>
              <a:gd name="connsiteX5" fmla="*/ 457303 w 622613"/>
              <a:gd name="connsiteY5" fmla="*/ 219423 h 502459"/>
              <a:gd name="connsiteX6" fmla="*/ 622403 w 622613"/>
              <a:gd name="connsiteY6" fmla="*/ 348 h 50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613" h="502459">
                <a:moveTo>
                  <a:pt x="622403" y="348"/>
                </a:moveTo>
                <a:cubicBezTo>
                  <a:pt x="616582" y="9344"/>
                  <a:pt x="526095" y="189790"/>
                  <a:pt x="422378" y="273398"/>
                </a:cubicBezTo>
                <a:cubicBezTo>
                  <a:pt x="318661" y="357006"/>
                  <a:pt x="6982" y="491944"/>
                  <a:pt x="103" y="501998"/>
                </a:cubicBezTo>
                <a:cubicBezTo>
                  <a:pt x="-6776" y="512052"/>
                  <a:pt x="332420" y="354890"/>
                  <a:pt x="381103" y="333723"/>
                </a:cubicBezTo>
                <a:cubicBezTo>
                  <a:pt x="429786" y="312556"/>
                  <a:pt x="279503" y="394048"/>
                  <a:pt x="292203" y="374998"/>
                </a:cubicBezTo>
                <a:cubicBezTo>
                  <a:pt x="304903" y="355948"/>
                  <a:pt x="402799" y="279748"/>
                  <a:pt x="457303" y="219423"/>
                </a:cubicBezTo>
                <a:cubicBezTo>
                  <a:pt x="511807" y="159098"/>
                  <a:pt x="628224" y="-8648"/>
                  <a:pt x="622403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 2206">
            <a:extLst>
              <a:ext uri="{FF2B5EF4-FFF2-40B4-BE49-F238E27FC236}">
                <a16:creationId xmlns:a16="http://schemas.microsoft.com/office/drawing/2014/main" id="{8F7F19E9-431F-ED59-50A7-423950881350}"/>
              </a:ext>
            </a:extLst>
          </p:cNvPr>
          <p:cNvSpPr/>
          <p:nvPr/>
        </p:nvSpPr>
        <p:spPr>
          <a:xfrm>
            <a:off x="2756010" y="1295400"/>
            <a:ext cx="590440" cy="516819"/>
          </a:xfrm>
          <a:custGeom>
            <a:avLst/>
            <a:gdLst>
              <a:gd name="connsiteX0" fmla="*/ 590440 w 590440"/>
              <a:gd name="connsiteY0" fmla="*/ 0 h 516819"/>
              <a:gd name="connsiteX1" fmla="*/ 44340 w 590440"/>
              <a:gd name="connsiteY1" fmla="*/ 152400 h 516819"/>
              <a:gd name="connsiteX2" fmla="*/ 69740 w 590440"/>
              <a:gd name="connsiteY2" fmla="*/ 276225 h 516819"/>
              <a:gd name="connsiteX3" fmla="*/ 368190 w 590440"/>
              <a:gd name="connsiteY3" fmla="*/ 498475 h 516819"/>
              <a:gd name="connsiteX4" fmla="*/ 345965 w 590440"/>
              <a:gd name="connsiteY4" fmla="*/ 479425 h 516819"/>
              <a:gd name="connsiteX5" fmla="*/ 28465 w 590440"/>
              <a:gd name="connsiteY5" fmla="*/ 282575 h 516819"/>
              <a:gd name="connsiteX6" fmla="*/ 47515 w 590440"/>
              <a:gd name="connsiteY6" fmla="*/ 288925 h 516819"/>
              <a:gd name="connsiteX7" fmla="*/ 41165 w 590440"/>
              <a:gd name="connsiteY7" fmla="*/ 184150 h 516819"/>
              <a:gd name="connsiteX8" fmla="*/ 336440 w 590440"/>
              <a:gd name="connsiteY8" fmla="*/ 85725 h 516819"/>
              <a:gd name="connsiteX9" fmla="*/ 260240 w 590440"/>
              <a:gd name="connsiteY9" fmla="*/ 85725 h 516819"/>
              <a:gd name="connsiteX10" fmla="*/ 590440 w 590440"/>
              <a:gd name="connsiteY10" fmla="*/ 0 h 51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0440" h="516819">
                <a:moveTo>
                  <a:pt x="590440" y="0"/>
                </a:moveTo>
                <a:cubicBezTo>
                  <a:pt x="554457" y="11113"/>
                  <a:pt x="131123" y="106363"/>
                  <a:pt x="44340" y="152400"/>
                </a:cubicBezTo>
                <a:cubicBezTo>
                  <a:pt x="-42443" y="198437"/>
                  <a:pt x="15765" y="218546"/>
                  <a:pt x="69740" y="276225"/>
                </a:cubicBezTo>
                <a:cubicBezTo>
                  <a:pt x="123715" y="333904"/>
                  <a:pt x="322152" y="464608"/>
                  <a:pt x="368190" y="498475"/>
                </a:cubicBezTo>
                <a:cubicBezTo>
                  <a:pt x="414228" y="532342"/>
                  <a:pt x="402586" y="515408"/>
                  <a:pt x="345965" y="479425"/>
                </a:cubicBezTo>
                <a:cubicBezTo>
                  <a:pt x="289344" y="443442"/>
                  <a:pt x="28465" y="282575"/>
                  <a:pt x="28465" y="282575"/>
                </a:cubicBezTo>
                <a:cubicBezTo>
                  <a:pt x="-21277" y="250825"/>
                  <a:pt x="45398" y="305329"/>
                  <a:pt x="47515" y="288925"/>
                </a:cubicBezTo>
                <a:cubicBezTo>
                  <a:pt x="49632" y="272521"/>
                  <a:pt x="-6989" y="218017"/>
                  <a:pt x="41165" y="184150"/>
                </a:cubicBezTo>
                <a:cubicBezTo>
                  <a:pt x="89319" y="150283"/>
                  <a:pt x="299928" y="102129"/>
                  <a:pt x="336440" y="85725"/>
                </a:cubicBezTo>
                <a:cubicBezTo>
                  <a:pt x="372952" y="69321"/>
                  <a:pt x="215261" y="97367"/>
                  <a:pt x="260240" y="85725"/>
                </a:cubicBezTo>
                <a:lnTo>
                  <a:pt x="5904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 2207">
            <a:extLst>
              <a:ext uri="{FF2B5EF4-FFF2-40B4-BE49-F238E27FC236}">
                <a16:creationId xmlns:a16="http://schemas.microsoft.com/office/drawing/2014/main" id="{4EE06F31-1F3D-66E0-0C18-8FD9FD8A8810}"/>
              </a:ext>
            </a:extLst>
          </p:cNvPr>
          <p:cNvSpPr/>
          <p:nvPr/>
        </p:nvSpPr>
        <p:spPr>
          <a:xfrm>
            <a:off x="4824801" y="784431"/>
            <a:ext cx="1402773" cy="529979"/>
          </a:xfrm>
          <a:custGeom>
            <a:avLst/>
            <a:gdLst>
              <a:gd name="connsiteX0" fmla="*/ 346131 w 1402773"/>
              <a:gd name="connsiteY0" fmla="*/ 527733 h 529979"/>
              <a:gd name="connsiteX1" fmla="*/ 3231 w 1402773"/>
              <a:gd name="connsiteY1" fmla="*/ 235125 h 529979"/>
              <a:gd name="connsiteX2" fmla="*/ 593019 w 1402773"/>
              <a:gd name="connsiteY2" fmla="*/ 56817 h 529979"/>
              <a:gd name="connsiteX3" fmla="*/ 647883 w 1402773"/>
              <a:gd name="connsiteY3" fmla="*/ 75105 h 529979"/>
              <a:gd name="connsiteX4" fmla="*/ 1402263 w 1402773"/>
              <a:gd name="connsiteY4" fmla="*/ 312849 h 529979"/>
              <a:gd name="connsiteX5" fmla="*/ 766755 w 1402773"/>
              <a:gd name="connsiteY5" fmla="*/ 75105 h 529979"/>
              <a:gd name="connsiteX6" fmla="*/ 849051 w 1402773"/>
              <a:gd name="connsiteY6" fmla="*/ 111681 h 529979"/>
              <a:gd name="connsiteX7" fmla="*/ 492435 w 1402773"/>
              <a:gd name="connsiteY7" fmla="*/ 1953 h 529979"/>
              <a:gd name="connsiteX8" fmla="*/ 126675 w 1402773"/>
              <a:gd name="connsiteY8" fmla="*/ 221409 h 529979"/>
              <a:gd name="connsiteX9" fmla="*/ 71811 w 1402773"/>
              <a:gd name="connsiteY9" fmla="*/ 225981 h 529979"/>
              <a:gd name="connsiteX10" fmla="*/ 117531 w 1402773"/>
              <a:gd name="connsiteY10" fmla="*/ 363141 h 529979"/>
              <a:gd name="connsiteX11" fmla="*/ 346131 w 1402773"/>
              <a:gd name="connsiteY11" fmla="*/ 527733 h 52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2773" h="529979">
                <a:moveTo>
                  <a:pt x="346131" y="527733"/>
                </a:moveTo>
                <a:cubicBezTo>
                  <a:pt x="327081" y="506397"/>
                  <a:pt x="-37917" y="313611"/>
                  <a:pt x="3231" y="235125"/>
                </a:cubicBezTo>
                <a:cubicBezTo>
                  <a:pt x="44379" y="156639"/>
                  <a:pt x="485577" y="83487"/>
                  <a:pt x="593019" y="56817"/>
                </a:cubicBezTo>
                <a:cubicBezTo>
                  <a:pt x="700461" y="30147"/>
                  <a:pt x="647883" y="75105"/>
                  <a:pt x="647883" y="75105"/>
                </a:cubicBezTo>
                <a:lnTo>
                  <a:pt x="1402263" y="312849"/>
                </a:lnTo>
                <a:cubicBezTo>
                  <a:pt x="1422075" y="312849"/>
                  <a:pt x="858957" y="108633"/>
                  <a:pt x="766755" y="75105"/>
                </a:cubicBezTo>
                <a:cubicBezTo>
                  <a:pt x="674553" y="41577"/>
                  <a:pt x="894771" y="123873"/>
                  <a:pt x="849051" y="111681"/>
                </a:cubicBezTo>
                <a:cubicBezTo>
                  <a:pt x="803331" y="99489"/>
                  <a:pt x="612831" y="-16335"/>
                  <a:pt x="492435" y="1953"/>
                </a:cubicBezTo>
                <a:cubicBezTo>
                  <a:pt x="372039" y="20241"/>
                  <a:pt x="196779" y="184071"/>
                  <a:pt x="126675" y="221409"/>
                </a:cubicBezTo>
                <a:cubicBezTo>
                  <a:pt x="56571" y="258747"/>
                  <a:pt x="73335" y="202359"/>
                  <a:pt x="71811" y="225981"/>
                </a:cubicBezTo>
                <a:cubicBezTo>
                  <a:pt x="70287" y="249603"/>
                  <a:pt x="67239" y="313611"/>
                  <a:pt x="117531" y="363141"/>
                </a:cubicBezTo>
                <a:cubicBezTo>
                  <a:pt x="167823" y="412671"/>
                  <a:pt x="365181" y="549069"/>
                  <a:pt x="346131" y="527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 2208">
            <a:extLst>
              <a:ext uri="{FF2B5EF4-FFF2-40B4-BE49-F238E27FC236}">
                <a16:creationId xmlns:a16="http://schemas.microsoft.com/office/drawing/2014/main" id="{D8600D57-FC63-44C0-0D9A-2CBCA75FAAD4}"/>
              </a:ext>
            </a:extLst>
          </p:cNvPr>
          <p:cNvSpPr/>
          <p:nvPr/>
        </p:nvSpPr>
        <p:spPr>
          <a:xfrm>
            <a:off x="5240986" y="970284"/>
            <a:ext cx="1054809" cy="387718"/>
          </a:xfrm>
          <a:custGeom>
            <a:avLst/>
            <a:gdLst>
              <a:gd name="connsiteX0" fmla="*/ 528878 w 1054809"/>
              <a:gd name="connsiteY0" fmla="*/ 387600 h 387718"/>
              <a:gd name="connsiteX1" fmla="*/ 7670 w 1054809"/>
              <a:gd name="connsiteY1" fmla="*/ 67560 h 387718"/>
              <a:gd name="connsiteX2" fmla="*/ 483158 w 1054809"/>
              <a:gd name="connsiteY2" fmla="*/ 21840 h 387718"/>
              <a:gd name="connsiteX3" fmla="*/ 1054658 w 1054809"/>
              <a:gd name="connsiteY3" fmla="*/ 314448 h 387718"/>
              <a:gd name="connsiteX4" fmla="*/ 428294 w 1054809"/>
              <a:gd name="connsiteY4" fmla="*/ 26412 h 387718"/>
              <a:gd name="connsiteX5" fmla="*/ 25958 w 1054809"/>
              <a:gd name="connsiteY5" fmla="*/ 21840 h 387718"/>
              <a:gd name="connsiteX6" fmla="*/ 89966 w 1054809"/>
              <a:gd name="connsiteY6" fmla="*/ 104136 h 387718"/>
              <a:gd name="connsiteX7" fmla="*/ 528878 w 1054809"/>
              <a:gd name="connsiteY7" fmla="*/ 387600 h 38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4809" h="387718">
                <a:moveTo>
                  <a:pt x="528878" y="387600"/>
                </a:moveTo>
                <a:cubicBezTo>
                  <a:pt x="515162" y="381504"/>
                  <a:pt x="15290" y="128520"/>
                  <a:pt x="7670" y="67560"/>
                </a:cubicBezTo>
                <a:cubicBezTo>
                  <a:pt x="50" y="6600"/>
                  <a:pt x="308660" y="-19308"/>
                  <a:pt x="483158" y="21840"/>
                </a:cubicBezTo>
                <a:cubicBezTo>
                  <a:pt x="657656" y="62988"/>
                  <a:pt x="1063802" y="313686"/>
                  <a:pt x="1054658" y="314448"/>
                </a:cubicBezTo>
                <a:cubicBezTo>
                  <a:pt x="1045514" y="315210"/>
                  <a:pt x="599744" y="75180"/>
                  <a:pt x="428294" y="26412"/>
                </a:cubicBezTo>
                <a:cubicBezTo>
                  <a:pt x="256844" y="-22356"/>
                  <a:pt x="82346" y="8886"/>
                  <a:pt x="25958" y="21840"/>
                </a:cubicBezTo>
                <a:cubicBezTo>
                  <a:pt x="-30430" y="34794"/>
                  <a:pt x="11480" y="45462"/>
                  <a:pt x="89966" y="104136"/>
                </a:cubicBezTo>
                <a:cubicBezTo>
                  <a:pt x="168452" y="162810"/>
                  <a:pt x="542594" y="393696"/>
                  <a:pt x="528878" y="387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 2209">
            <a:extLst>
              <a:ext uri="{FF2B5EF4-FFF2-40B4-BE49-F238E27FC236}">
                <a16:creationId xmlns:a16="http://schemas.microsoft.com/office/drawing/2014/main" id="{01D4E656-5F1D-2AB7-244B-007539631BC3}"/>
              </a:ext>
            </a:extLst>
          </p:cNvPr>
          <p:cNvSpPr/>
          <p:nvPr/>
        </p:nvSpPr>
        <p:spPr>
          <a:xfrm>
            <a:off x="5815232" y="1135040"/>
            <a:ext cx="1262314" cy="387438"/>
          </a:xfrm>
          <a:custGeom>
            <a:avLst/>
            <a:gdLst>
              <a:gd name="connsiteX0" fmla="*/ 352 w 1262314"/>
              <a:gd name="connsiteY0" fmla="*/ 204556 h 387438"/>
              <a:gd name="connsiteX1" fmla="*/ 498700 w 1262314"/>
              <a:gd name="connsiteY1" fmla="*/ 44536 h 387438"/>
              <a:gd name="connsiteX2" fmla="*/ 1175356 w 1262314"/>
              <a:gd name="connsiteY2" fmla="*/ 167980 h 387438"/>
              <a:gd name="connsiteX3" fmla="*/ 1134208 w 1262314"/>
              <a:gd name="connsiteY3" fmla="*/ 158836 h 387438"/>
              <a:gd name="connsiteX4" fmla="*/ 1262224 w 1262314"/>
              <a:gd name="connsiteY4" fmla="*/ 387436 h 387438"/>
              <a:gd name="connsiteX5" fmla="*/ 1111348 w 1262314"/>
              <a:gd name="connsiteY5" fmla="*/ 163408 h 387438"/>
              <a:gd name="connsiteX6" fmla="*/ 818740 w 1262314"/>
              <a:gd name="connsiteY6" fmla="*/ 67396 h 387438"/>
              <a:gd name="connsiteX7" fmla="*/ 425548 w 1262314"/>
              <a:gd name="connsiteY7" fmla="*/ 3388 h 387438"/>
              <a:gd name="connsiteX8" fmla="*/ 352 w 1262314"/>
              <a:gd name="connsiteY8" fmla="*/ 204556 h 38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314" h="387438">
                <a:moveTo>
                  <a:pt x="352" y="204556"/>
                </a:moveTo>
                <a:cubicBezTo>
                  <a:pt x="12544" y="211414"/>
                  <a:pt x="302866" y="50632"/>
                  <a:pt x="498700" y="44536"/>
                </a:cubicBezTo>
                <a:cubicBezTo>
                  <a:pt x="694534" y="38440"/>
                  <a:pt x="1069438" y="148930"/>
                  <a:pt x="1175356" y="167980"/>
                </a:cubicBezTo>
                <a:cubicBezTo>
                  <a:pt x="1281274" y="187030"/>
                  <a:pt x="1119730" y="122260"/>
                  <a:pt x="1134208" y="158836"/>
                </a:cubicBezTo>
                <a:cubicBezTo>
                  <a:pt x="1148686" y="195412"/>
                  <a:pt x="1266034" y="386674"/>
                  <a:pt x="1262224" y="387436"/>
                </a:cubicBezTo>
                <a:cubicBezTo>
                  <a:pt x="1258414" y="388198"/>
                  <a:pt x="1185262" y="216748"/>
                  <a:pt x="1111348" y="163408"/>
                </a:cubicBezTo>
                <a:cubicBezTo>
                  <a:pt x="1037434" y="110068"/>
                  <a:pt x="933040" y="94066"/>
                  <a:pt x="818740" y="67396"/>
                </a:cubicBezTo>
                <a:cubicBezTo>
                  <a:pt x="704440" y="40726"/>
                  <a:pt x="555850" y="-14138"/>
                  <a:pt x="425548" y="3388"/>
                </a:cubicBezTo>
                <a:cubicBezTo>
                  <a:pt x="295246" y="20914"/>
                  <a:pt x="-11840" y="197698"/>
                  <a:pt x="352" y="204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 2210">
            <a:extLst>
              <a:ext uri="{FF2B5EF4-FFF2-40B4-BE49-F238E27FC236}">
                <a16:creationId xmlns:a16="http://schemas.microsoft.com/office/drawing/2014/main" id="{3D470F7C-AEE0-40B1-26A3-F39348B954B0}"/>
              </a:ext>
            </a:extLst>
          </p:cNvPr>
          <p:cNvSpPr/>
          <p:nvPr/>
        </p:nvSpPr>
        <p:spPr>
          <a:xfrm>
            <a:off x="5969448" y="1374609"/>
            <a:ext cx="1464664" cy="929697"/>
          </a:xfrm>
          <a:custGeom>
            <a:avLst/>
            <a:gdLst>
              <a:gd name="connsiteX0" fmla="*/ 1584 w 1464664"/>
              <a:gd name="connsiteY0" fmla="*/ 60999 h 929697"/>
              <a:gd name="connsiteX1" fmla="*/ 774252 w 1464664"/>
              <a:gd name="connsiteY1" fmla="*/ 51855 h 929697"/>
              <a:gd name="connsiteX2" fmla="*/ 1149156 w 1464664"/>
              <a:gd name="connsiteY2" fmla="*/ 417615 h 929697"/>
              <a:gd name="connsiteX3" fmla="*/ 1130868 w 1464664"/>
              <a:gd name="connsiteY3" fmla="*/ 253023 h 929697"/>
              <a:gd name="connsiteX4" fmla="*/ 1464624 w 1464664"/>
              <a:gd name="connsiteY4" fmla="*/ 929679 h 929697"/>
              <a:gd name="connsiteX5" fmla="*/ 1153728 w 1464664"/>
              <a:gd name="connsiteY5" fmla="*/ 230163 h 929697"/>
              <a:gd name="connsiteX6" fmla="*/ 1153728 w 1464664"/>
              <a:gd name="connsiteY6" fmla="*/ 317031 h 929697"/>
              <a:gd name="connsiteX7" fmla="*/ 833688 w 1464664"/>
              <a:gd name="connsiteY7" fmla="*/ 10707 h 929697"/>
              <a:gd name="connsiteX8" fmla="*/ 920556 w 1464664"/>
              <a:gd name="connsiteY8" fmla="*/ 65571 h 929697"/>
              <a:gd name="connsiteX9" fmla="*/ 582228 w 1464664"/>
              <a:gd name="connsiteY9" fmla="*/ 24423 h 929697"/>
              <a:gd name="connsiteX10" fmla="*/ 1584 w 1464664"/>
              <a:gd name="connsiteY10" fmla="*/ 60999 h 92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4664" h="929697">
                <a:moveTo>
                  <a:pt x="1584" y="60999"/>
                </a:moveTo>
                <a:cubicBezTo>
                  <a:pt x="33588" y="65571"/>
                  <a:pt x="582990" y="-7581"/>
                  <a:pt x="774252" y="51855"/>
                </a:cubicBezTo>
                <a:cubicBezTo>
                  <a:pt x="965514" y="111291"/>
                  <a:pt x="1089720" y="384087"/>
                  <a:pt x="1149156" y="417615"/>
                </a:cubicBezTo>
                <a:cubicBezTo>
                  <a:pt x="1208592" y="451143"/>
                  <a:pt x="1078290" y="167679"/>
                  <a:pt x="1130868" y="253023"/>
                </a:cubicBezTo>
                <a:cubicBezTo>
                  <a:pt x="1183446" y="338367"/>
                  <a:pt x="1460814" y="933489"/>
                  <a:pt x="1464624" y="929679"/>
                </a:cubicBezTo>
                <a:cubicBezTo>
                  <a:pt x="1468434" y="925869"/>
                  <a:pt x="1205544" y="332271"/>
                  <a:pt x="1153728" y="230163"/>
                </a:cubicBezTo>
                <a:cubicBezTo>
                  <a:pt x="1101912" y="128055"/>
                  <a:pt x="1207068" y="353607"/>
                  <a:pt x="1153728" y="317031"/>
                </a:cubicBezTo>
                <a:cubicBezTo>
                  <a:pt x="1100388" y="280455"/>
                  <a:pt x="872550" y="52617"/>
                  <a:pt x="833688" y="10707"/>
                </a:cubicBezTo>
                <a:cubicBezTo>
                  <a:pt x="794826" y="-31203"/>
                  <a:pt x="962466" y="63285"/>
                  <a:pt x="920556" y="65571"/>
                </a:cubicBezTo>
                <a:cubicBezTo>
                  <a:pt x="878646" y="67857"/>
                  <a:pt x="733104" y="22899"/>
                  <a:pt x="582228" y="24423"/>
                </a:cubicBezTo>
                <a:cubicBezTo>
                  <a:pt x="431352" y="25947"/>
                  <a:pt x="-30420" y="56427"/>
                  <a:pt x="1584" y="60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 2211">
            <a:extLst>
              <a:ext uri="{FF2B5EF4-FFF2-40B4-BE49-F238E27FC236}">
                <a16:creationId xmlns:a16="http://schemas.microsoft.com/office/drawing/2014/main" id="{605691C0-1D62-5003-C82E-09521741EDD5}"/>
              </a:ext>
            </a:extLst>
          </p:cNvPr>
          <p:cNvSpPr/>
          <p:nvPr/>
        </p:nvSpPr>
        <p:spPr>
          <a:xfrm>
            <a:off x="6057833" y="1505905"/>
            <a:ext cx="1467410" cy="1070157"/>
          </a:xfrm>
          <a:custGeom>
            <a:avLst/>
            <a:gdLst>
              <a:gd name="connsiteX0" fmla="*/ 67 w 1467410"/>
              <a:gd name="connsiteY0" fmla="*/ 2855 h 1070157"/>
              <a:gd name="connsiteX1" fmla="*/ 695011 w 1467410"/>
              <a:gd name="connsiteY1" fmla="*/ 71435 h 1070157"/>
              <a:gd name="connsiteX2" fmla="*/ 1115635 w 1467410"/>
              <a:gd name="connsiteY2" fmla="*/ 514919 h 1070157"/>
              <a:gd name="connsiteX3" fmla="*/ 1129351 w 1467410"/>
              <a:gd name="connsiteY3" fmla="*/ 418907 h 1070157"/>
              <a:gd name="connsiteX4" fmla="*/ 1463107 w 1467410"/>
              <a:gd name="connsiteY4" fmla="*/ 1068131 h 1070157"/>
              <a:gd name="connsiteX5" fmla="*/ 859603 w 1467410"/>
              <a:gd name="connsiteY5" fmla="*/ 172019 h 1070157"/>
              <a:gd name="connsiteX6" fmla="*/ 896179 w 1467410"/>
              <a:gd name="connsiteY6" fmla="*/ 213167 h 1070157"/>
              <a:gd name="connsiteX7" fmla="*/ 736159 w 1467410"/>
              <a:gd name="connsiteY7" fmla="*/ 34859 h 1070157"/>
              <a:gd name="connsiteX8" fmla="*/ 67 w 1467410"/>
              <a:gd name="connsiteY8" fmla="*/ 2855 h 107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7410" h="1070157">
                <a:moveTo>
                  <a:pt x="67" y="2855"/>
                </a:moveTo>
                <a:cubicBezTo>
                  <a:pt x="-6791" y="8951"/>
                  <a:pt x="509083" y="-13909"/>
                  <a:pt x="695011" y="71435"/>
                </a:cubicBezTo>
                <a:cubicBezTo>
                  <a:pt x="880939" y="156779"/>
                  <a:pt x="1043245" y="457007"/>
                  <a:pt x="1115635" y="514919"/>
                </a:cubicBezTo>
                <a:cubicBezTo>
                  <a:pt x="1188025" y="572831"/>
                  <a:pt x="1071439" y="326705"/>
                  <a:pt x="1129351" y="418907"/>
                </a:cubicBezTo>
                <a:cubicBezTo>
                  <a:pt x="1187263" y="511109"/>
                  <a:pt x="1508065" y="1109279"/>
                  <a:pt x="1463107" y="1068131"/>
                </a:cubicBezTo>
                <a:cubicBezTo>
                  <a:pt x="1418149" y="1026983"/>
                  <a:pt x="954091" y="314513"/>
                  <a:pt x="859603" y="172019"/>
                </a:cubicBezTo>
                <a:cubicBezTo>
                  <a:pt x="765115" y="29525"/>
                  <a:pt x="896179" y="213167"/>
                  <a:pt x="896179" y="213167"/>
                </a:cubicBezTo>
                <a:cubicBezTo>
                  <a:pt x="875605" y="190307"/>
                  <a:pt x="883987" y="72197"/>
                  <a:pt x="736159" y="34859"/>
                </a:cubicBezTo>
                <a:cubicBezTo>
                  <a:pt x="588331" y="-2479"/>
                  <a:pt x="6925" y="-3241"/>
                  <a:pt x="67" y="2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 2212">
            <a:extLst>
              <a:ext uri="{FF2B5EF4-FFF2-40B4-BE49-F238E27FC236}">
                <a16:creationId xmlns:a16="http://schemas.microsoft.com/office/drawing/2014/main" id="{4974C63D-35F6-4EBC-6522-CFB4E891A2B3}"/>
              </a:ext>
            </a:extLst>
          </p:cNvPr>
          <p:cNvSpPr/>
          <p:nvPr/>
        </p:nvSpPr>
        <p:spPr>
          <a:xfrm>
            <a:off x="6491171" y="1735637"/>
            <a:ext cx="838448" cy="1014512"/>
          </a:xfrm>
          <a:custGeom>
            <a:avLst/>
            <a:gdLst>
              <a:gd name="connsiteX0" fmla="*/ 23929 w 838448"/>
              <a:gd name="connsiteY0" fmla="*/ 24583 h 1014512"/>
              <a:gd name="connsiteX1" fmla="*/ 572569 w 838448"/>
              <a:gd name="connsiteY1" fmla="*/ 353767 h 1014512"/>
              <a:gd name="connsiteX2" fmla="*/ 549709 w 838448"/>
              <a:gd name="connsiteY2" fmla="*/ 340051 h 1014512"/>
              <a:gd name="connsiteX3" fmla="*/ 837745 w 838448"/>
              <a:gd name="connsiteY3" fmla="*/ 1012135 h 1014512"/>
              <a:gd name="connsiteX4" fmla="*/ 622861 w 838448"/>
              <a:gd name="connsiteY4" fmla="*/ 550363 h 1014512"/>
              <a:gd name="connsiteX5" fmla="*/ 371401 w 838448"/>
              <a:gd name="connsiteY5" fmla="*/ 202891 h 1014512"/>
              <a:gd name="connsiteX6" fmla="*/ 124513 w 838448"/>
              <a:gd name="connsiteY6" fmla="*/ 47443 h 1014512"/>
              <a:gd name="connsiteX7" fmla="*/ 23929 w 838448"/>
              <a:gd name="connsiteY7" fmla="*/ 24583 h 10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8448" h="1014512">
                <a:moveTo>
                  <a:pt x="23929" y="24583"/>
                </a:moveTo>
                <a:cubicBezTo>
                  <a:pt x="98605" y="75637"/>
                  <a:pt x="572569" y="353767"/>
                  <a:pt x="572569" y="353767"/>
                </a:cubicBezTo>
                <a:cubicBezTo>
                  <a:pt x="660199" y="406345"/>
                  <a:pt x="505513" y="230323"/>
                  <a:pt x="549709" y="340051"/>
                </a:cubicBezTo>
                <a:cubicBezTo>
                  <a:pt x="593905" y="449779"/>
                  <a:pt x="825553" y="977083"/>
                  <a:pt x="837745" y="1012135"/>
                </a:cubicBezTo>
                <a:cubicBezTo>
                  <a:pt x="849937" y="1047187"/>
                  <a:pt x="700585" y="685237"/>
                  <a:pt x="622861" y="550363"/>
                </a:cubicBezTo>
                <a:cubicBezTo>
                  <a:pt x="545137" y="415489"/>
                  <a:pt x="454459" y="286711"/>
                  <a:pt x="371401" y="202891"/>
                </a:cubicBezTo>
                <a:cubicBezTo>
                  <a:pt x="288343" y="119071"/>
                  <a:pt x="180901" y="82495"/>
                  <a:pt x="124513" y="47443"/>
                </a:cubicBezTo>
                <a:cubicBezTo>
                  <a:pt x="68125" y="12391"/>
                  <a:pt x="-50747" y="-26471"/>
                  <a:pt x="23929" y="24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 2213">
            <a:extLst>
              <a:ext uri="{FF2B5EF4-FFF2-40B4-BE49-F238E27FC236}">
                <a16:creationId xmlns:a16="http://schemas.microsoft.com/office/drawing/2014/main" id="{6BF64E0B-2979-8A33-933F-54B9C81AAEF7}"/>
              </a:ext>
            </a:extLst>
          </p:cNvPr>
          <p:cNvSpPr/>
          <p:nvPr/>
        </p:nvSpPr>
        <p:spPr>
          <a:xfrm>
            <a:off x="7299071" y="2582469"/>
            <a:ext cx="397155" cy="1354502"/>
          </a:xfrm>
          <a:custGeom>
            <a:avLst/>
            <a:gdLst>
              <a:gd name="connsiteX0" fmla="*/ 38989 w 397155"/>
              <a:gd name="connsiteY0" fmla="*/ 711 h 1354502"/>
              <a:gd name="connsiteX1" fmla="*/ 43561 w 397155"/>
              <a:gd name="connsiteY1" fmla="*/ 389331 h 1354502"/>
              <a:gd name="connsiteX2" fmla="*/ 6985 w 397155"/>
              <a:gd name="connsiteY2" fmla="*/ 288747 h 1354502"/>
              <a:gd name="connsiteX3" fmla="*/ 203581 w 397155"/>
              <a:gd name="connsiteY3" fmla="*/ 988263 h 1354502"/>
              <a:gd name="connsiteX4" fmla="*/ 189865 w 397155"/>
              <a:gd name="connsiteY4" fmla="*/ 919683 h 1354502"/>
              <a:gd name="connsiteX5" fmla="*/ 391033 w 397155"/>
              <a:gd name="connsiteY5" fmla="*/ 1335735 h 1354502"/>
              <a:gd name="connsiteX6" fmla="*/ 322453 w 397155"/>
              <a:gd name="connsiteY6" fmla="*/ 1203147 h 1354502"/>
              <a:gd name="connsiteX7" fmla="*/ 93853 w 397155"/>
              <a:gd name="connsiteY7" fmla="*/ 503631 h 1354502"/>
              <a:gd name="connsiteX8" fmla="*/ 52705 w 397155"/>
              <a:gd name="connsiteY8" fmla="*/ 297891 h 1354502"/>
              <a:gd name="connsiteX9" fmla="*/ 38989 w 397155"/>
              <a:gd name="connsiteY9" fmla="*/ 711 h 13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155" h="1354502">
                <a:moveTo>
                  <a:pt x="38989" y="711"/>
                </a:moveTo>
                <a:cubicBezTo>
                  <a:pt x="37465" y="15951"/>
                  <a:pt x="48895" y="341325"/>
                  <a:pt x="43561" y="389331"/>
                </a:cubicBezTo>
                <a:cubicBezTo>
                  <a:pt x="38227" y="437337"/>
                  <a:pt x="-19685" y="188925"/>
                  <a:pt x="6985" y="288747"/>
                </a:cubicBezTo>
                <a:cubicBezTo>
                  <a:pt x="33655" y="388569"/>
                  <a:pt x="173101" y="883107"/>
                  <a:pt x="203581" y="988263"/>
                </a:cubicBezTo>
                <a:cubicBezTo>
                  <a:pt x="234061" y="1093419"/>
                  <a:pt x="158623" y="861771"/>
                  <a:pt x="189865" y="919683"/>
                </a:cubicBezTo>
                <a:cubicBezTo>
                  <a:pt x="221107" y="977595"/>
                  <a:pt x="368935" y="1288491"/>
                  <a:pt x="391033" y="1335735"/>
                </a:cubicBezTo>
                <a:cubicBezTo>
                  <a:pt x="413131" y="1382979"/>
                  <a:pt x="371983" y="1341831"/>
                  <a:pt x="322453" y="1203147"/>
                </a:cubicBezTo>
                <a:cubicBezTo>
                  <a:pt x="272923" y="1064463"/>
                  <a:pt x="138811" y="654507"/>
                  <a:pt x="93853" y="503631"/>
                </a:cubicBezTo>
                <a:cubicBezTo>
                  <a:pt x="48895" y="352755"/>
                  <a:pt x="57277" y="376377"/>
                  <a:pt x="52705" y="297891"/>
                </a:cubicBezTo>
                <a:cubicBezTo>
                  <a:pt x="48133" y="219405"/>
                  <a:pt x="40513" y="-14529"/>
                  <a:pt x="38989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 2214">
            <a:extLst>
              <a:ext uri="{FF2B5EF4-FFF2-40B4-BE49-F238E27FC236}">
                <a16:creationId xmlns:a16="http://schemas.microsoft.com/office/drawing/2014/main" id="{35D3BBD4-D8E8-E829-97AE-1D841A905CD1}"/>
              </a:ext>
            </a:extLst>
          </p:cNvPr>
          <p:cNvSpPr/>
          <p:nvPr/>
        </p:nvSpPr>
        <p:spPr>
          <a:xfrm>
            <a:off x="7502012" y="2662464"/>
            <a:ext cx="710831" cy="1480709"/>
          </a:xfrm>
          <a:custGeom>
            <a:avLst/>
            <a:gdLst>
              <a:gd name="connsiteX0" fmla="*/ 640 w 710831"/>
              <a:gd name="connsiteY0" fmla="*/ 3012 h 1480709"/>
              <a:gd name="connsiteX1" fmla="*/ 380116 w 710831"/>
              <a:gd name="connsiteY1" fmla="*/ 597372 h 1480709"/>
              <a:gd name="connsiteX2" fmla="*/ 325252 w 710831"/>
              <a:gd name="connsiteY2" fmla="*/ 446496 h 1480709"/>
              <a:gd name="connsiteX3" fmla="*/ 617860 w 710831"/>
              <a:gd name="connsiteY3" fmla="*/ 1100292 h 1480709"/>
              <a:gd name="connsiteX4" fmla="*/ 581284 w 710831"/>
              <a:gd name="connsiteY4" fmla="*/ 995136 h 1480709"/>
              <a:gd name="connsiteX5" fmla="*/ 709300 w 710831"/>
              <a:gd name="connsiteY5" fmla="*/ 1470624 h 1480709"/>
              <a:gd name="connsiteX6" fmla="*/ 627004 w 710831"/>
              <a:gd name="connsiteY6" fmla="*/ 1237452 h 1480709"/>
              <a:gd name="connsiteX7" fmla="*/ 288676 w 710831"/>
              <a:gd name="connsiteY7" fmla="*/ 318480 h 1480709"/>
              <a:gd name="connsiteX8" fmla="*/ 288676 w 710831"/>
              <a:gd name="connsiteY8" fmla="*/ 364200 h 1480709"/>
              <a:gd name="connsiteX9" fmla="*/ 640 w 710831"/>
              <a:gd name="connsiteY9" fmla="*/ 3012 h 148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831" h="1480709">
                <a:moveTo>
                  <a:pt x="640" y="3012"/>
                </a:moveTo>
                <a:cubicBezTo>
                  <a:pt x="15880" y="41874"/>
                  <a:pt x="326014" y="523458"/>
                  <a:pt x="380116" y="597372"/>
                </a:cubicBezTo>
                <a:cubicBezTo>
                  <a:pt x="434218" y="671286"/>
                  <a:pt x="285628" y="362676"/>
                  <a:pt x="325252" y="446496"/>
                </a:cubicBezTo>
                <a:cubicBezTo>
                  <a:pt x="364876" y="530316"/>
                  <a:pt x="575188" y="1008852"/>
                  <a:pt x="617860" y="1100292"/>
                </a:cubicBezTo>
                <a:cubicBezTo>
                  <a:pt x="660532" y="1191732"/>
                  <a:pt x="566044" y="933414"/>
                  <a:pt x="581284" y="995136"/>
                </a:cubicBezTo>
                <a:cubicBezTo>
                  <a:pt x="596524" y="1056858"/>
                  <a:pt x="701680" y="1430238"/>
                  <a:pt x="709300" y="1470624"/>
                </a:cubicBezTo>
                <a:cubicBezTo>
                  <a:pt x="716920" y="1511010"/>
                  <a:pt x="697108" y="1429476"/>
                  <a:pt x="627004" y="1237452"/>
                </a:cubicBezTo>
                <a:cubicBezTo>
                  <a:pt x="556900" y="1045428"/>
                  <a:pt x="345064" y="464022"/>
                  <a:pt x="288676" y="318480"/>
                </a:cubicBezTo>
                <a:cubicBezTo>
                  <a:pt x="232288" y="172938"/>
                  <a:pt x="330586" y="415254"/>
                  <a:pt x="288676" y="364200"/>
                </a:cubicBezTo>
                <a:cubicBezTo>
                  <a:pt x="246766" y="313146"/>
                  <a:pt x="-14600" y="-35850"/>
                  <a:pt x="640" y="3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 2215">
            <a:extLst>
              <a:ext uri="{FF2B5EF4-FFF2-40B4-BE49-F238E27FC236}">
                <a16:creationId xmlns:a16="http://schemas.microsoft.com/office/drawing/2014/main" id="{65B34122-F278-DE70-5733-1AC8781FE210}"/>
              </a:ext>
            </a:extLst>
          </p:cNvPr>
          <p:cNvSpPr/>
          <p:nvPr/>
        </p:nvSpPr>
        <p:spPr>
          <a:xfrm>
            <a:off x="7434565" y="2611508"/>
            <a:ext cx="595644" cy="2374908"/>
          </a:xfrm>
          <a:custGeom>
            <a:avLst/>
            <a:gdLst>
              <a:gd name="connsiteX0" fmla="*/ 4079 w 595644"/>
              <a:gd name="connsiteY0" fmla="*/ 21964 h 2374908"/>
              <a:gd name="connsiteX1" fmla="*/ 63515 w 595644"/>
              <a:gd name="connsiteY1" fmla="*/ 154552 h 2374908"/>
              <a:gd name="connsiteX2" fmla="*/ 433847 w 595644"/>
              <a:gd name="connsiteY2" fmla="*/ 1146676 h 2374908"/>
              <a:gd name="connsiteX3" fmla="*/ 410987 w 595644"/>
              <a:gd name="connsiteY3" fmla="*/ 1036948 h 2374908"/>
              <a:gd name="connsiteX4" fmla="*/ 502427 w 595644"/>
              <a:gd name="connsiteY4" fmla="*/ 1571872 h 2374908"/>
              <a:gd name="connsiteX5" fmla="*/ 511571 w 595644"/>
              <a:gd name="connsiteY5" fmla="*/ 1549012 h 2374908"/>
              <a:gd name="connsiteX6" fmla="*/ 589295 w 595644"/>
              <a:gd name="connsiteY6" fmla="*/ 2303392 h 2374908"/>
              <a:gd name="connsiteX7" fmla="*/ 580151 w 595644"/>
              <a:gd name="connsiteY7" fmla="*/ 2225668 h 2374908"/>
              <a:gd name="connsiteX8" fmla="*/ 493283 w 595644"/>
              <a:gd name="connsiteY8" fmla="*/ 1260976 h 2374908"/>
              <a:gd name="connsiteX9" fmla="*/ 461279 w 595644"/>
              <a:gd name="connsiteY9" fmla="*/ 1292980 h 2374908"/>
              <a:gd name="connsiteX10" fmla="*/ 209819 w 595644"/>
              <a:gd name="connsiteY10" fmla="*/ 497452 h 2374908"/>
              <a:gd name="connsiteX11" fmla="*/ 264683 w 595644"/>
              <a:gd name="connsiteY11" fmla="*/ 598036 h 2374908"/>
              <a:gd name="connsiteX12" fmla="*/ 109235 w 595644"/>
              <a:gd name="connsiteY12" fmla="*/ 351148 h 2374908"/>
              <a:gd name="connsiteX13" fmla="*/ 4079 w 595644"/>
              <a:gd name="connsiteY13" fmla="*/ 21964 h 237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5644" h="2374908">
                <a:moveTo>
                  <a:pt x="4079" y="21964"/>
                </a:moveTo>
                <a:cubicBezTo>
                  <a:pt x="-3541" y="-10802"/>
                  <a:pt x="-8113" y="-32900"/>
                  <a:pt x="63515" y="154552"/>
                </a:cubicBezTo>
                <a:cubicBezTo>
                  <a:pt x="135143" y="342004"/>
                  <a:pt x="375935" y="999610"/>
                  <a:pt x="433847" y="1146676"/>
                </a:cubicBezTo>
                <a:cubicBezTo>
                  <a:pt x="491759" y="1293742"/>
                  <a:pt x="399557" y="966082"/>
                  <a:pt x="410987" y="1036948"/>
                </a:cubicBezTo>
                <a:cubicBezTo>
                  <a:pt x="422417" y="1107814"/>
                  <a:pt x="502427" y="1571872"/>
                  <a:pt x="502427" y="1571872"/>
                </a:cubicBezTo>
                <a:cubicBezTo>
                  <a:pt x="519191" y="1657216"/>
                  <a:pt x="497093" y="1427092"/>
                  <a:pt x="511571" y="1549012"/>
                </a:cubicBezTo>
                <a:cubicBezTo>
                  <a:pt x="526049" y="1670932"/>
                  <a:pt x="577865" y="2190616"/>
                  <a:pt x="589295" y="2303392"/>
                </a:cubicBezTo>
                <a:cubicBezTo>
                  <a:pt x="600725" y="2416168"/>
                  <a:pt x="596153" y="2399404"/>
                  <a:pt x="580151" y="2225668"/>
                </a:cubicBezTo>
                <a:cubicBezTo>
                  <a:pt x="564149" y="2051932"/>
                  <a:pt x="513095" y="1416424"/>
                  <a:pt x="493283" y="1260976"/>
                </a:cubicBezTo>
                <a:cubicBezTo>
                  <a:pt x="473471" y="1105528"/>
                  <a:pt x="508523" y="1420234"/>
                  <a:pt x="461279" y="1292980"/>
                </a:cubicBezTo>
                <a:cubicBezTo>
                  <a:pt x="414035" y="1165726"/>
                  <a:pt x="242585" y="613276"/>
                  <a:pt x="209819" y="497452"/>
                </a:cubicBezTo>
                <a:cubicBezTo>
                  <a:pt x="177053" y="381628"/>
                  <a:pt x="281447" y="622420"/>
                  <a:pt x="264683" y="598036"/>
                </a:cubicBezTo>
                <a:cubicBezTo>
                  <a:pt x="247919" y="573652"/>
                  <a:pt x="147335" y="441826"/>
                  <a:pt x="109235" y="351148"/>
                </a:cubicBezTo>
                <a:cubicBezTo>
                  <a:pt x="71135" y="260470"/>
                  <a:pt x="11699" y="54730"/>
                  <a:pt x="4079" y="2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 2216">
            <a:extLst>
              <a:ext uri="{FF2B5EF4-FFF2-40B4-BE49-F238E27FC236}">
                <a16:creationId xmlns:a16="http://schemas.microsoft.com/office/drawing/2014/main" id="{6B33343C-33E1-95B7-6366-F0DC735BEC3D}"/>
              </a:ext>
            </a:extLst>
          </p:cNvPr>
          <p:cNvSpPr/>
          <p:nvPr/>
        </p:nvSpPr>
        <p:spPr>
          <a:xfrm>
            <a:off x="7639477" y="3450256"/>
            <a:ext cx="316769" cy="1958421"/>
          </a:xfrm>
          <a:custGeom>
            <a:avLst/>
            <a:gdLst>
              <a:gd name="connsiteX0" fmla="*/ 14051 w 316769"/>
              <a:gd name="connsiteY0" fmla="*/ 56468 h 1958421"/>
              <a:gd name="connsiteX1" fmla="*/ 41483 w 316769"/>
              <a:gd name="connsiteY1" fmla="*/ 102188 h 1958421"/>
              <a:gd name="connsiteX2" fmla="*/ 302087 w 316769"/>
              <a:gd name="connsiteY2" fmla="*/ 865712 h 1958421"/>
              <a:gd name="connsiteX3" fmla="*/ 242651 w 316769"/>
              <a:gd name="connsiteY3" fmla="*/ 746840 h 1958421"/>
              <a:gd name="connsiteX4" fmla="*/ 256367 w 316769"/>
              <a:gd name="connsiteY4" fmla="*/ 1162892 h 1958421"/>
              <a:gd name="connsiteX5" fmla="*/ 270083 w 316769"/>
              <a:gd name="connsiteY5" fmla="*/ 1048592 h 1958421"/>
              <a:gd name="connsiteX6" fmla="*/ 260939 w 316769"/>
              <a:gd name="connsiteY6" fmla="*/ 1514936 h 1958421"/>
              <a:gd name="connsiteX7" fmla="*/ 23195 w 316769"/>
              <a:gd name="connsiteY7" fmla="*/ 1958420 h 1958421"/>
              <a:gd name="connsiteX8" fmla="*/ 302087 w 316769"/>
              <a:gd name="connsiteY8" fmla="*/ 1510364 h 1958421"/>
              <a:gd name="connsiteX9" fmla="*/ 274655 w 316769"/>
              <a:gd name="connsiteY9" fmla="*/ 1533224 h 1958421"/>
              <a:gd name="connsiteX10" fmla="*/ 247223 w 316769"/>
              <a:gd name="connsiteY10" fmla="*/ 783416 h 1958421"/>
              <a:gd name="connsiteX11" fmla="*/ 265511 w 316769"/>
              <a:gd name="connsiteY11" fmla="*/ 856568 h 1958421"/>
              <a:gd name="connsiteX12" fmla="*/ 178643 w 316769"/>
              <a:gd name="connsiteY12" fmla="*/ 554816 h 1958421"/>
              <a:gd name="connsiteX13" fmla="*/ 14051 w 316769"/>
              <a:gd name="connsiteY13" fmla="*/ 56468 h 195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6769" h="1958421">
                <a:moveTo>
                  <a:pt x="14051" y="56468"/>
                </a:moveTo>
                <a:cubicBezTo>
                  <a:pt x="-8809" y="-18970"/>
                  <a:pt x="-6523" y="-32686"/>
                  <a:pt x="41483" y="102188"/>
                </a:cubicBezTo>
                <a:cubicBezTo>
                  <a:pt x="89489" y="237062"/>
                  <a:pt x="268559" y="758270"/>
                  <a:pt x="302087" y="865712"/>
                </a:cubicBezTo>
                <a:cubicBezTo>
                  <a:pt x="335615" y="973154"/>
                  <a:pt x="250271" y="697310"/>
                  <a:pt x="242651" y="746840"/>
                </a:cubicBezTo>
                <a:cubicBezTo>
                  <a:pt x="235031" y="796370"/>
                  <a:pt x="251795" y="1112600"/>
                  <a:pt x="256367" y="1162892"/>
                </a:cubicBezTo>
                <a:cubicBezTo>
                  <a:pt x="260939" y="1213184"/>
                  <a:pt x="269321" y="989918"/>
                  <a:pt x="270083" y="1048592"/>
                </a:cubicBezTo>
                <a:cubicBezTo>
                  <a:pt x="270845" y="1107266"/>
                  <a:pt x="302087" y="1363298"/>
                  <a:pt x="260939" y="1514936"/>
                </a:cubicBezTo>
                <a:cubicBezTo>
                  <a:pt x="219791" y="1666574"/>
                  <a:pt x="16337" y="1959182"/>
                  <a:pt x="23195" y="1958420"/>
                </a:cubicBezTo>
                <a:cubicBezTo>
                  <a:pt x="30053" y="1957658"/>
                  <a:pt x="260177" y="1581230"/>
                  <a:pt x="302087" y="1510364"/>
                </a:cubicBezTo>
                <a:cubicBezTo>
                  <a:pt x="343997" y="1439498"/>
                  <a:pt x="283799" y="1654382"/>
                  <a:pt x="274655" y="1533224"/>
                </a:cubicBezTo>
                <a:cubicBezTo>
                  <a:pt x="265511" y="1412066"/>
                  <a:pt x="248747" y="896192"/>
                  <a:pt x="247223" y="783416"/>
                </a:cubicBezTo>
                <a:cubicBezTo>
                  <a:pt x="245699" y="670640"/>
                  <a:pt x="276941" y="894668"/>
                  <a:pt x="265511" y="856568"/>
                </a:cubicBezTo>
                <a:cubicBezTo>
                  <a:pt x="254081" y="818468"/>
                  <a:pt x="222077" y="688928"/>
                  <a:pt x="178643" y="554816"/>
                </a:cubicBezTo>
                <a:cubicBezTo>
                  <a:pt x="135209" y="420704"/>
                  <a:pt x="36911" y="131906"/>
                  <a:pt x="14051" y="56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 2217">
            <a:extLst>
              <a:ext uri="{FF2B5EF4-FFF2-40B4-BE49-F238E27FC236}">
                <a16:creationId xmlns:a16="http://schemas.microsoft.com/office/drawing/2014/main" id="{416C4924-2EE3-1F07-F2E3-F967EE1F81E7}"/>
              </a:ext>
            </a:extLst>
          </p:cNvPr>
          <p:cNvSpPr/>
          <p:nvPr/>
        </p:nvSpPr>
        <p:spPr>
          <a:xfrm>
            <a:off x="7817819" y="3230125"/>
            <a:ext cx="633503" cy="1372186"/>
          </a:xfrm>
          <a:custGeom>
            <a:avLst/>
            <a:gdLst>
              <a:gd name="connsiteX0" fmla="*/ 301 w 633503"/>
              <a:gd name="connsiteY0" fmla="*/ 2279 h 1372186"/>
              <a:gd name="connsiteX1" fmla="*/ 228901 w 633503"/>
              <a:gd name="connsiteY1" fmla="*/ 564635 h 1372186"/>
              <a:gd name="connsiteX2" fmla="*/ 521509 w 633503"/>
              <a:gd name="connsiteY2" fmla="*/ 976115 h 1372186"/>
              <a:gd name="connsiteX3" fmla="*/ 631237 w 633503"/>
              <a:gd name="connsiteY3" fmla="*/ 1364735 h 1372186"/>
              <a:gd name="connsiteX4" fmla="*/ 580945 w 633503"/>
              <a:gd name="connsiteY4" fmla="*/ 1200143 h 1372186"/>
              <a:gd name="connsiteX5" fmla="*/ 411781 w 633503"/>
              <a:gd name="connsiteY5" fmla="*/ 816095 h 1372186"/>
              <a:gd name="connsiteX6" fmla="*/ 128317 w 633503"/>
              <a:gd name="connsiteY6" fmla="*/ 299459 h 1372186"/>
              <a:gd name="connsiteX7" fmla="*/ 178609 w 633503"/>
              <a:gd name="connsiteY7" fmla="*/ 363467 h 1372186"/>
              <a:gd name="connsiteX8" fmla="*/ 301 w 633503"/>
              <a:gd name="connsiteY8" fmla="*/ 2279 h 137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503" h="1372186">
                <a:moveTo>
                  <a:pt x="301" y="2279"/>
                </a:moveTo>
                <a:cubicBezTo>
                  <a:pt x="8683" y="35807"/>
                  <a:pt x="142033" y="402329"/>
                  <a:pt x="228901" y="564635"/>
                </a:cubicBezTo>
                <a:cubicBezTo>
                  <a:pt x="315769" y="726941"/>
                  <a:pt x="454453" y="842765"/>
                  <a:pt x="521509" y="976115"/>
                </a:cubicBezTo>
                <a:cubicBezTo>
                  <a:pt x="588565" y="1109465"/>
                  <a:pt x="621331" y="1327397"/>
                  <a:pt x="631237" y="1364735"/>
                </a:cubicBezTo>
                <a:cubicBezTo>
                  <a:pt x="641143" y="1402073"/>
                  <a:pt x="617521" y="1291583"/>
                  <a:pt x="580945" y="1200143"/>
                </a:cubicBezTo>
                <a:cubicBezTo>
                  <a:pt x="544369" y="1108703"/>
                  <a:pt x="487219" y="966209"/>
                  <a:pt x="411781" y="816095"/>
                </a:cubicBezTo>
                <a:cubicBezTo>
                  <a:pt x="336343" y="665981"/>
                  <a:pt x="167179" y="374897"/>
                  <a:pt x="128317" y="299459"/>
                </a:cubicBezTo>
                <a:cubicBezTo>
                  <a:pt x="89455" y="224021"/>
                  <a:pt x="196135" y="411473"/>
                  <a:pt x="178609" y="363467"/>
                </a:cubicBezTo>
                <a:cubicBezTo>
                  <a:pt x="161083" y="315461"/>
                  <a:pt x="-8081" y="-31249"/>
                  <a:pt x="301" y="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 2218">
            <a:extLst>
              <a:ext uri="{FF2B5EF4-FFF2-40B4-BE49-F238E27FC236}">
                <a16:creationId xmlns:a16="http://schemas.microsoft.com/office/drawing/2014/main" id="{FD171AAE-2EEB-8843-EC72-CCC75466E356}"/>
              </a:ext>
            </a:extLst>
          </p:cNvPr>
          <p:cNvSpPr/>
          <p:nvPr/>
        </p:nvSpPr>
        <p:spPr>
          <a:xfrm>
            <a:off x="6602483" y="6427303"/>
            <a:ext cx="808854" cy="607263"/>
          </a:xfrm>
          <a:custGeom>
            <a:avLst/>
            <a:gdLst>
              <a:gd name="connsiteX0" fmla="*/ 808410 w 808854"/>
              <a:gd name="connsiteY0" fmla="*/ 78 h 607263"/>
              <a:gd name="connsiteX1" fmla="*/ 553229 w 808854"/>
              <a:gd name="connsiteY1" fmla="*/ 366902 h 607263"/>
              <a:gd name="connsiteX2" fmla="*/ 336 w 808854"/>
              <a:gd name="connsiteY2" fmla="*/ 606134 h 607263"/>
              <a:gd name="connsiteX3" fmla="*/ 473484 w 808854"/>
              <a:gd name="connsiteY3" fmla="*/ 451962 h 607263"/>
              <a:gd name="connsiteX4" fmla="*/ 611708 w 808854"/>
              <a:gd name="connsiteY4" fmla="*/ 335004 h 607263"/>
              <a:gd name="connsiteX5" fmla="*/ 808410 w 808854"/>
              <a:gd name="connsiteY5" fmla="*/ 78 h 60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854" h="607263">
                <a:moveTo>
                  <a:pt x="808410" y="78"/>
                </a:moveTo>
                <a:cubicBezTo>
                  <a:pt x="798664" y="5394"/>
                  <a:pt x="687908" y="265893"/>
                  <a:pt x="553229" y="366902"/>
                </a:cubicBezTo>
                <a:cubicBezTo>
                  <a:pt x="418550" y="467911"/>
                  <a:pt x="13627" y="591958"/>
                  <a:pt x="336" y="606134"/>
                </a:cubicBezTo>
                <a:cubicBezTo>
                  <a:pt x="-12955" y="620310"/>
                  <a:pt x="371589" y="497150"/>
                  <a:pt x="473484" y="451962"/>
                </a:cubicBezTo>
                <a:cubicBezTo>
                  <a:pt x="575379" y="406774"/>
                  <a:pt x="558545" y="408546"/>
                  <a:pt x="611708" y="335004"/>
                </a:cubicBezTo>
                <a:cubicBezTo>
                  <a:pt x="664871" y="261462"/>
                  <a:pt x="818156" y="-5238"/>
                  <a:pt x="808410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 2219">
            <a:extLst>
              <a:ext uri="{FF2B5EF4-FFF2-40B4-BE49-F238E27FC236}">
                <a16:creationId xmlns:a16="http://schemas.microsoft.com/office/drawing/2014/main" id="{3AB8F732-CB71-2127-57FC-6AFDFC13BBE0}"/>
              </a:ext>
            </a:extLst>
          </p:cNvPr>
          <p:cNvSpPr/>
          <p:nvPr/>
        </p:nvSpPr>
        <p:spPr>
          <a:xfrm>
            <a:off x="7409434" y="5437110"/>
            <a:ext cx="208818" cy="896705"/>
          </a:xfrm>
          <a:custGeom>
            <a:avLst/>
            <a:gdLst>
              <a:gd name="connsiteX0" fmla="*/ 208794 w 208818"/>
              <a:gd name="connsiteY0" fmla="*/ 1443 h 896705"/>
              <a:gd name="connsiteX1" fmla="*/ 166264 w 208818"/>
              <a:gd name="connsiteY1" fmla="*/ 341685 h 896705"/>
              <a:gd name="connsiteX2" fmla="*/ 86519 w 208818"/>
              <a:gd name="connsiteY2" fmla="*/ 628764 h 896705"/>
              <a:gd name="connsiteX3" fmla="*/ 1459 w 208818"/>
              <a:gd name="connsiteY3" fmla="*/ 894578 h 896705"/>
              <a:gd name="connsiteX4" fmla="*/ 160947 w 208818"/>
              <a:gd name="connsiteY4" fmla="*/ 479909 h 896705"/>
              <a:gd name="connsiteX5" fmla="*/ 208794 w 208818"/>
              <a:gd name="connsiteY5" fmla="*/ 1443 h 8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18" h="896705">
                <a:moveTo>
                  <a:pt x="208794" y="1443"/>
                </a:moveTo>
                <a:cubicBezTo>
                  <a:pt x="209680" y="-21594"/>
                  <a:pt x="186643" y="237132"/>
                  <a:pt x="166264" y="341685"/>
                </a:cubicBezTo>
                <a:cubicBezTo>
                  <a:pt x="145885" y="446239"/>
                  <a:pt x="113986" y="536615"/>
                  <a:pt x="86519" y="628764"/>
                </a:cubicBezTo>
                <a:cubicBezTo>
                  <a:pt x="59052" y="720913"/>
                  <a:pt x="-10946" y="919387"/>
                  <a:pt x="1459" y="894578"/>
                </a:cubicBezTo>
                <a:cubicBezTo>
                  <a:pt x="13864" y="869769"/>
                  <a:pt x="127277" y="621676"/>
                  <a:pt x="160947" y="479909"/>
                </a:cubicBezTo>
                <a:cubicBezTo>
                  <a:pt x="194617" y="338142"/>
                  <a:pt x="207908" y="24480"/>
                  <a:pt x="208794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 2220">
            <a:extLst>
              <a:ext uri="{FF2B5EF4-FFF2-40B4-BE49-F238E27FC236}">
                <a16:creationId xmlns:a16="http://schemas.microsoft.com/office/drawing/2014/main" id="{591A13D8-D7CF-1B46-8453-9CFF39B0607D}"/>
              </a:ext>
            </a:extLst>
          </p:cNvPr>
          <p:cNvSpPr/>
          <p:nvPr/>
        </p:nvSpPr>
        <p:spPr>
          <a:xfrm>
            <a:off x="5155210" y="4918821"/>
            <a:ext cx="262914" cy="299591"/>
          </a:xfrm>
          <a:custGeom>
            <a:avLst/>
            <a:gdLst>
              <a:gd name="connsiteX0" fmla="*/ 262873 w 262914"/>
              <a:gd name="connsiteY0" fmla="*/ 20 h 299591"/>
              <a:gd name="connsiteX1" fmla="*/ 84197 w 262914"/>
              <a:gd name="connsiteY1" fmla="*/ 157676 h 299591"/>
              <a:gd name="connsiteX2" fmla="*/ 114 w 262914"/>
              <a:gd name="connsiteY2" fmla="*/ 299565 h 299591"/>
              <a:gd name="connsiteX3" fmla="*/ 99962 w 262914"/>
              <a:gd name="connsiteY3" fmla="*/ 168186 h 299591"/>
              <a:gd name="connsiteX4" fmla="*/ 262873 w 262914"/>
              <a:gd name="connsiteY4" fmla="*/ 20 h 29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914" h="299591">
                <a:moveTo>
                  <a:pt x="262873" y="20"/>
                </a:moveTo>
                <a:cubicBezTo>
                  <a:pt x="260246" y="-1732"/>
                  <a:pt x="127990" y="107752"/>
                  <a:pt x="84197" y="157676"/>
                </a:cubicBezTo>
                <a:cubicBezTo>
                  <a:pt x="40404" y="207600"/>
                  <a:pt x="-2513" y="297813"/>
                  <a:pt x="114" y="299565"/>
                </a:cubicBezTo>
                <a:cubicBezTo>
                  <a:pt x="2741" y="301317"/>
                  <a:pt x="57921" y="215482"/>
                  <a:pt x="99962" y="168186"/>
                </a:cubicBezTo>
                <a:cubicBezTo>
                  <a:pt x="142003" y="120890"/>
                  <a:pt x="265500" y="1772"/>
                  <a:pt x="262873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 2221">
            <a:extLst>
              <a:ext uri="{FF2B5EF4-FFF2-40B4-BE49-F238E27FC236}">
                <a16:creationId xmlns:a16="http://schemas.microsoft.com/office/drawing/2014/main" id="{C0961088-6B98-6AD8-1CD8-D854966C40FE}"/>
              </a:ext>
            </a:extLst>
          </p:cNvPr>
          <p:cNvSpPr/>
          <p:nvPr/>
        </p:nvSpPr>
        <p:spPr>
          <a:xfrm>
            <a:off x="6395469" y="4807698"/>
            <a:ext cx="167371" cy="238124"/>
          </a:xfrm>
          <a:custGeom>
            <a:avLst/>
            <a:gdLst>
              <a:gd name="connsiteX0" fmla="*/ 76 w 167371"/>
              <a:gd name="connsiteY0" fmla="*/ 785 h 238124"/>
              <a:gd name="connsiteX1" fmla="*/ 157731 w 167371"/>
              <a:gd name="connsiteY1" fmla="*/ 232012 h 238124"/>
              <a:gd name="connsiteX2" fmla="*/ 136710 w 167371"/>
              <a:gd name="connsiteY2" fmla="*/ 158440 h 238124"/>
              <a:gd name="connsiteX3" fmla="*/ 76 w 167371"/>
              <a:gd name="connsiteY3" fmla="*/ 785 h 23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371" h="238124">
                <a:moveTo>
                  <a:pt x="76" y="785"/>
                </a:moveTo>
                <a:cubicBezTo>
                  <a:pt x="3579" y="13047"/>
                  <a:pt x="134959" y="205736"/>
                  <a:pt x="157731" y="232012"/>
                </a:cubicBezTo>
                <a:cubicBezTo>
                  <a:pt x="180503" y="258288"/>
                  <a:pt x="158606" y="193474"/>
                  <a:pt x="136710" y="158440"/>
                </a:cubicBezTo>
                <a:cubicBezTo>
                  <a:pt x="114814" y="123406"/>
                  <a:pt x="-3427" y="-11477"/>
                  <a:pt x="76" y="7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 2222">
            <a:extLst>
              <a:ext uri="{FF2B5EF4-FFF2-40B4-BE49-F238E27FC236}">
                <a16:creationId xmlns:a16="http://schemas.microsoft.com/office/drawing/2014/main" id="{4BBD8925-9610-DB6E-83DF-BE05AF3FD28D}"/>
              </a:ext>
            </a:extLst>
          </p:cNvPr>
          <p:cNvSpPr/>
          <p:nvPr/>
        </p:nvSpPr>
        <p:spPr>
          <a:xfrm>
            <a:off x="5593894" y="4881352"/>
            <a:ext cx="195481" cy="204223"/>
          </a:xfrm>
          <a:custGeom>
            <a:avLst/>
            <a:gdLst>
              <a:gd name="connsiteX0" fmla="*/ 192051 w 195481"/>
              <a:gd name="connsiteY0" fmla="*/ 703 h 204223"/>
              <a:gd name="connsiteX1" fmla="*/ 60672 w 195481"/>
              <a:gd name="connsiteY1" fmla="*/ 168869 h 204223"/>
              <a:gd name="connsiteX2" fmla="*/ 2865 w 195481"/>
              <a:gd name="connsiteY2" fmla="*/ 200400 h 204223"/>
              <a:gd name="connsiteX3" fmla="*/ 144754 w 195481"/>
              <a:gd name="connsiteY3" fmla="*/ 111062 h 204223"/>
              <a:gd name="connsiteX4" fmla="*/ 192051 w 195481"/>
              <a:gd name="connsiteY4" fmla="*/ 703 h 20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81" h="204223">
                <a:moveTo>
                  <a:pt x="192051" y="703"/>
                </a:moveTo>
                <a:cubicBezTo>
                  <a:pt x="178037" y="10337"/>
                  <a:pt x="92203" y="135586"/>
                  <a:pt x="60672" y="168869"/>
                </a:cubicBezTo>
                <a:cubicBezTo>
                  <a:pt x="29141" y="202152"/>
                  <a:pt x="-11149" y="210034"/>
                  <a:pt x="2865" y="200400"/>
                </a:cubicBezTo>
                <a:cubicBezTo>
                  <a:pt x="16879" y="190766"/>
                  <a:pt x="114975" y="139090"/>
                  <a:pt x="144754" y="111062"/>
                </a:cubicBezTo>
                <a:cubicBezTo>
                  <a:pt x="174533" y="83034"/>
                  <a:pt x="206065" y="-8931"/>
                  <a:pt x="192051" y="7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 2223">
            <a:extLst>
              <a:ext uri="{FF2B5EF4-FFF2-40B4-BE49-F238E27FC236}">
                <a16:creationId xmlns:a16="http://schemas.microsoft.com/office/drawing/2014/main" id="{7F19EA40-F644-43A3-B50C-5E05046C12FC}"/>
              </a:ext>
            </a:extLst>
          </p:cNvPr>
          <p:cNvSpPr/>
          <p:nvPr/>
        </p:nvSpPr>
        <p:spPr>
          <a:xfrm>
            <a:off x="6222107" y="4844864"/>
            <a:ext cx="170900" cy="146423"/>
          </a:xfrm>
          <a:custGeom>
            <a:avLst/>
            <a:gdLst>
              <a:gd name="connsiteX0" fmla="*/ 17 w 170900"/>
              <a:gd name="connsiteY0" fmla="*/ 405 h 146423"/>
              <a:gd name="connsiteX1" fmla="*/ 157672 w 170900"/>
              <a:gd name="connsiteY1" fmla="*/ 142295 h 146423"/>
              <a:gd name="connsiteX2" fmla="*/ 147162 w 170900"/>
              <a:gd name="connsiteY2" fmla="*/ 100253 h 146423"/>
              <a:gd name="connsiteX3" fmla="*/ 17 w 170900"/>
              <a:gd name="connsiteY3" fmla="*/ 405 h 14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00" h="146423">
                <a:moveTo>
                  <a:pt x="17" y="405"/>
                </a:moveTo>
                <a:cubicBezTo>
                  <a:pt x="1769" y="7412"/>
                  <a:pt x="133148" y="125654"/>
                  <a:pt x="157672" y="142295"/>
                </a:cubicBezTo>
                <a:cubicBezTo>
                  <a:pt x="182196" y="158936"/>
                  <a:pt x="169058" y="121274"/>
                  <a:pt x="147162" y="100253"/>
                </a:cubicBezTo>
                <a:cubicBezTo>
                  <a:pt x="125266" y="79232"/>
                  <a:pt x="-1735" y="-6602"/>
                  <a:pt x="17" y="4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 2224">
            <a:extLst>
              <a:ext uri="{FF2B5EF4-FFF2-40B4-BE49-F238E27FC236}">
                <a16:creationId xmlns:a16="http://schemas.microsoft.com/office/drawing/2014/main" id="{40309080-EF86-E298-1060-81E81D2210F3}"/>
              </a:ext>
            </a:extLst>
          </p:cNvPr>
          <p:cNvSpPr/>
          <p:nvPr/>
        </p:nvSpPr>
        <p:spPr>
          <a:xfrm>
            <a:off x="4899833" y="5439098"/>
            <a:ext cx="192525" cy="320576"/>
          </a:xfrm>
          <a:custGeom>
            <a:avLst/>
            <a:gdLst>
              <a:gd name="connsiteX0" fmla="*/ 192429 w 192525"/>
              <a:gd name="connsiteY0" fmla="*/ 5 h 320576"/>
              <a:gd name="connsiteX1" fmla="*/ 29519 w 192525"/>
              <a:gd name="connsiteY1" fmla="*/ 162916 h 320576"/>
              <a:gd name="connsiteX2" fmla="*/ 61050 w 192525"/>
              <a:gd name="connsiteY2" fmla="*/ 320571 h 320576"/>
              <a:gd name="connsiteX3" fmla="*/ 3243 w 192525"/>
              <a:gd name="connsiteY3" fmla="*/ 157661 h 320576"/>
              <a:gd name="connsiteX4" fmla="*/ 192429 w 192525"/>
              <a:gd name="connsiteY4" fmla="*/ 5 h 32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5" h="320576">
                <a:moveTo>
                  <a:pt x="192429" y="5"/>
                </a:moveTo>
                <a:cubicBezTo>
                  <a:pt x="196808" y="881"/>
                  <a:pt x="51416" y="109488"/>
                  <a:pt x="29519" y="162916"/>
                </a:cubicBezTo>
                <a:cubicBezTo>
                  <a:pt x="7622" y="216344"/>
                  <a:pt x="65429" y="321447"/>
                  <a:pt x="61050" y="320571"/>
                </a:cubicBezTo>
                <a:cubicBezTo>
                  <a:pt x="56671" y="319695"/>
                  <a:pt x="-16026" y="203206"/>
                  <a:pt x="3243" y="157661"/>
                </a:cubicBezTo>
                <a:cubicBezTo>
                  <a:pt x="22512" y="112116"/>
                  <a:pt x="188050" y="-871"/>
                  <a:pt x="192429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 2225">
            <a:extLst>
              <a:ext uri="{FF2B5EF4-FFF2-40B4-BE49-F238E27FC236}">
                <a16:creationId xmlns:a16="http://schemas.microsoft.com/office/drawing/2014/main" id="{599FBE21-CE06-4B81-D396-B40F82CA439E}"/>
              </a:ext>
            </a:extLst>
          </p:cNvPr>
          <p:cNvSpPr/>
          <p:nvPr/>
        </p:nvSpPr>
        <p:spPr>
          <a:xfrm>
            <a:off x="6920919" y="5444355"/>
            <a:ext cx="126374" cy="294303"/>
          </a:xfrm>
          <a:custGeom>
            <a:avLst/>
            <a:gdLst>
              <a:gd name="connsiteX0" fmla="*/ 143 w 126374"/>
              <a:gd name="connsiteY0" fmla="*/ 4 h 294303"/>
              <a:gd name="connsiteX1" fmla="*/ 99991 w 126374"/>
              <a:gd name="connsiteY1" fmla="*/ 189190 h 294303"/>
              <a:gd name="connsiteX2" fmla="*/ 42184 w 126374"/>
              <a:gd name="connsiteY2" fmla="*/ 294293 h 294303"/>
              <a:gd name="connsiteX3" fmla="*/ 126267 w 126374"/>
              <a:gd name="connsiteY3" fmla="*/ 194445 h 294303"/>
              <a:gd name="connsiteX4" fmla="*/ 143 w 126374"/>
              <a:gd name="connsiteY4" fmla="*/ 4 h 2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74" h="294303">
                <a:moveTo>
                  <a:pt x="143" y="4"/>
                </a:moveTo>
                <a:cubicBezTo>
                  <a:pt x="-4236" y="-872"/>
                  <a:pt x="92984" y="140142"/>
                  <a:pt x="99991" y="189190"/>
                </a:cubicBezTo>
                <a:cubicBezTo>
                  <a:pt x="106998" y="238238"/>
                  <a:pt x="37805" y="293417"/>
                  <a:pt x="42184" y="294293"/>
                </a:cubicBezTo>
                <a:cubicBezTo>
                  <a:pt x="46563" y="295169"/>
                  <a:pt x="129770" y="240866"/>
                  <a:pt x="126267" y="194445"/>
                </a:cubicBezTo>
                <a:cubicBezTo>
                  <a:pt x="122764" y="148024"/>
                  <a:pt x="4522" y="880"/>
                  <a:pt x="143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7" name="フリーフォーム 2226">
            <a:extLst>
              <a:ext uri="{FF2B5EF4-FFF2-40B4-BE49-F238E27FC236}">
                <a16:creationId xmlns:a16="http://schemas.microsoft.com/office/drawing/2014/main" id="{085B2FD2-D103-BFF8-F4FA-A1EBB7F09AE0}"/>
              </a:ext>
            </a:extLst>
          </p:cNvPr>
          <p:cNvSpPr/>
          <p:nvPr/>
        </p:nvSpPr>
        <p:spPr>
          <a:xfrm>
            <a:off x="6340636" y="3631015"/>
            <a:ext cx="748737" cy="155091"/>
          </a:xfrm>
          <a:custGeom>
            <a:avLst/>
            <a:gdLst>
              <a:gd name="connsiteX0" fmla="*/ 2357 w 748737"/>
              <a:gd name="connsiteY0" fmla="*/ 309 h 155091"/>
              <a:gd name="connsiteX1" fmla="*/ 333433 w 748737"/>
              <a:gd name="connsiteY1" fmla="*/ 142199 h 155091"/>
              <a:gd name="connsiteX2" fmla="*/ 265116 w 748737"/>
              <a:gd name="connsiteY2" fmla="*/ 115923 h 155091"/>
              <a:gd name="connsiteX3" fmla="*/ 748592 w 748737"/>
              <a:gd name="connsiteY3" fmla="*/ 142199 h 155091"/>
              <a:gd name="connsiteX4" fmla="*/ 317667 w 748737"/>
              <a:gd name="connsiteY4" fmla="*/ 147454 h 155091"/>
              <a:gd name="connsiteX5" fmla="*/ 438536 w 748737"/>
              <a:gd name="connsiteY5" fmla="*/ 152709 h 155091"/>
              <a:gd name="connsiteX6" fmla="*/ 196798 w 748737"/>
              <a:gd name="connsiteY6" fmla="*/ 105413 h 155091"/>
              <a:gd name="connsiteX7" fmla="*/ 2357 w 748737"/>
              <a:gd name="connsiteY7" fmla="*/ 309 h 15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737" h="155091">
                <a:moveTo>
                  <a:pt x="2357" y="309"/>
                </a:moveTo>
                <a:cubicBezTo>
                  <a:pt x="25130" y="6440"/>
                  <a:pt x="289640" y="122930"/>
                  <a:pt x="333433" y="142199"/>
                </a:cubicBezTo>
                <a:cubicBezTo>
                  <a:pt x="377226" y="161468"/>
                  <a:pt x="195923" y="115923"/>
                  <a:pt x="265116" y="115923"/>
                </a:cubicBezTo>
                <a:cubicBezTo>
                  <a:pt x="334309" y="115923"/>
                  <a:pt x="739834" y="136944"/>
                  <a:pt x="748592" y="142199"/>
                </a:cubicBezTo>
                <a:cubicBezTo>
                  <a:pt x="757350" y="147454"/>
                  <a:pt x="369343" y="145702"/>
                  <a:pt x="317667" y="147454"/>
                </a:cubicBezTo>
                <a:cubicBezTo>
                  <a:pt x="265991" y="149206"/>
                  <a:pt x="458681" y="159716"/>
                  <a:pt x="438536" y="152709"/>
                </a:cubicBezTo>
                <a:cubicBezTo>
                  <a:pt x="418391" y="145702"/>
                  <a:pt x="265991" y="129937"/>
                  <a:pt x="196798" y="105413"/>
                </a:cubicBezTo>
                <a:cubicBezTo>
                  <a:pt x="127605" y="80889"/>
                  <a:pt x="-20416" y="-5822"/>
                  <a:pt x="2357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 2227">
            <a:extLst>
              <a:ext uri="{FF2B5EF4-FFF2-40B4-BE49-F238E27FC236}">
                <a16:creationId xmlns:a16="http://schemas.microsoft.com/office/drawing/2014/main" id="{4DEEFE73-24AE-9AD6-60A2-805964CEF024}"/>
              </a:ext>
            </a:extLst>
          </p:cNvPr>
          <p:cNvSpPr/>
          <p:nvPr/>
        </p:nvSpPr>
        <p:spPr>
          <a:xfrm>
            <a:off x="7330112" y="3714589"/>
            <a:ext cx="160614" cy="185341"/>
          </a:xfrm>
          <a:custGeom>
            <a:avLst/>
            <a:gdLst>
              <a:gd name="connsiteX0" fmla="*/ 854 w 160614"/>
              <a:gd name="connsiteY0" fmla="*/ 818 h 185341"/>
              <a:gd name="connsiteX1" fmla="*/ 90191 w 160614"/>
              <a:gd name="connsiteY1" fmla="*/ 63880 h 185341"/>
              <a:gd name="connsiteX2" fmla="*/ 147998 w 160614"/>
              <a:gd name="connsiteY2" fmla="*/ 184749 h 185341"/>
              <a:gd name="connsiteX3" fmla="*/ 147998 w 160614"/>
              <a:gd name="connsiteY3" fmla="*/ 105921 h 185341"/>
              <a:gd name="connsiteX4" fmla="*/ 854 w 160614"/>
              <a:gd name="connsiteY4" fmla="*/ 818 h 18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614" h="185341">
                <a:moveTo>
                  <a:pt x="854" y="818"/>
                </a:moveTo>
                <a:cubicBezTo>
                  <a:pt x="-8780" y="-6189"/>
                  <a:pt x="65667" y="33225"/>
                  <a:pt x="90191" y="63880"/>
                </a:cubicBezTo>
                <a:cubicBezTo>
                  <a:pt x="114715" y="94535"/>
                  <a:pt x="138364" y="177742"/>
                  <a:pt x="147998" y="184749"/>
                </a:cubicBezTo>
                <a:cubicBezTo>
                  <a:pt x="157632" y="191756"/>
                  <a:pt x="170770" y="134824"/>
                  <a:pt x="147998" y="105921"/>
                </a:cubicBezTo>
                <a:cubicBezTo>
                  <a:pt x="125226" y="77018"/>
                  <a:pt x="10488" y="7825"/>
                  <a:pt x="854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9" name="フリーフォーム 2228">
            <a:extLst>
              <a:ext uri="{FF2B5EF4-FFF2-40B4-BE49-F238E27FC236}">
                <a16:creationId xmlns:a16="http://schemas.microsoft.com/office/drawing/2014/main" id="{BB540669-54DF-714F-B35C-0A0D925687CA}"/>
              </a:ext>
            </a:extLst>
          </p:cNvPr>
          <p:cNvSpPr/>
          <p:nvPr/>
        </p:nvSpPr>
        <p:spPr>
          <a:xfrm>
            <a:off x="4081701" y="2091333"/>
            <a:ext cx="469633" cy="368351"/>
          </a:xfrm>
          <a:custGeom>
            <a:avLst/>
            <a:gdLst>
              <a:gd name="connsiteX0" fmla="*/ 469278 w 469633"/>
              <a:gd name="connsiteY0" fmla="*/ 226 h 368351"/>
              <a:gd name="connsiteX1" fmla="*/ 111927 w 469633"/>
              <a:gd name="connsiteY1" fmla="*/ 210433 h 368351"/>
              <a:gd name="connsiteX2" fmla="*/ 1568 w 469633"/>
              <a:gd name="connsiteY2" fmla="*/ 368088 h 368351"/>
              <a:gd name="connsiteX3" fmla="*/ 174989 w 469633"/>
              <a:gd name="connsiteY3" fmla="*/ 173646 h 368351"/>
              <a:gd name="connsiteX4" fmla="*/ 469278 w 469633"/>
              <a:gd name="connsiteY4" fmla="*/ 226 h 36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633" h="368351">
                <a:moveTo>
                  <a:pt x="469278" y="226"/>
                </a:moveTo>
                <a:cubicBezTo>
                  <a:pt x="458768" y="6357"/>
                  <a:pt x="189879" y="149123"/>
                  <a:pt x="111927" y="210433"/>
                </a:cubicBezTo>
                <a:cubicBezTo>
                  <a:pt x="33975" y="271743"/>
                  <a:pt x="-8942" y="374219"/>
                  <a:pt x="1568" y="368088"/>
                </a:cubicBezTo>
                <a:cubicBezTo>
                  <a:pt x="12078" y="361957"/>
                  <a:pt x="95286" y="233205"/>
                  <a:pt x="174989" y="173646"/>
                </a:cubicBezTo>
                <a:cubicBezTo>
                  <a:pt x="254692" y="114087"/>
                  <a:pt x="479788" y="-5905"/>
                  <a:pt x="469278" y="2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 2229">
            <a:extLst>
              <a:ext uri="{FF2B5EF4-FFF2-40B4-BE49-F238E27FC236}">
                <a16:creationId xmlns:a16="http://schemas.microsoft.com/office/drawing/2014/main" id="{FF3A24BF-6FEF-53C3-0D24-9F35831C3406}"/>
              </a:ext>
            </a:extLst>
          </p:cNvPr>
          <p:cNvSpPr/>
          <p:nvPr/>
        </p:nvSpPr>
        <p:spPr>
          <a:xfrm>
            <a:off x="6206556" y="2119386"/>
            <a:ext cx="666066" cy="354249"/>
          </a:xfrm>
          <a:custGeom>
            <a:avLst/>
            <a:gdLst>
              <a:gd name="connsiteX0" fmla="*/ 5058 w 666066"/>
              <a:gd name="connsiteY0" fmla="*/ 3704 h 354249"/>
              <a:gd name="connsiteX1" fmla="*/ 656699 w 666066"/>
              <a:gd name="connsiteY1" fmla="*/ 350545 h 354249"/>
              <a:gd name="connsiteX2" fmla="*/ 367665 w 666066"/>
              <a:gd name="connsiteY2" fmla="*/ 177124 h 354249"/>
              <a:gd name="connsiteX3" fmla="*/ 5058 w 666066"/>
              <a:gd name="connsiteY3" fmla="*/ 3704 h 35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066" h="354249">
                <a:moveTo>
                  <a:pt x="5058" y="3704"/>
                </a:moveTo>
                <a:cubicBezTo>
                  <a:pt x="53230" y="32608"/>
                  <a:pt x="596264" y="321642"/>
                  <a:pt x="656699" y="350545"/>
                </a:cubicBezTo>
                <a:cubicBezTo>
                  <a:pt x="717134" y="379448"/>
                  <a:pt x="469265" y="231428"/>
                  <a:pt x="367665" y="177124"/>
                </a:cubicBezTo>
                <a:cubicBezTo>
                  <a:pt x="266065" y="122821"/>
                  <a:pt x="-43114" y="-25200"/>
                  <a:pt x="5058" y="37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 2230">
            <a:extLst>
              <a:ext uri="{FF2B5EF4-FFF2-40B4-BE49-F238E27FC236}">
                <a16:creationId xmlns:a16="http://schemas.microsoft.com/office/drawing/2014/main" id="{CD6AD729-458E-2149-1CEE-074D319262B0}"/>
              </a:ext>
            </a:extLst>
          </p:cNvPr>
          <p:cNvSpPr/>
          <p:nvPr/>
        </p:nvSpPr>
        <p:spPr>
          <a:xfrm>
            <a:off x="2216909" y="5444918"/>
            <a:ext cx="1339252" cy="3066441"/>
          </a:xfrm>
          <a:custGeom>
            <a:avLst/>
            <a:gdLst>
              <a:gd name="connsiteX0" fmla="*/ 2830 w 1339252"/>
              <a:gd name="connsiteY0" fmla="*/ 14978 h 3066441"/>
              <a:gd name="connsiteX1" fmla="*/ 214865 w 1339252"/>
              <a:gd name="connsiteY1" fmla="*/ 1432960 h 3066441"/>
              <a:gd name="connsiteX2" fmla="*/ 214865 w 1339252"/>
              <a:gd name="connsiteY2" fmla="*/ 1346821 h 3066441"/>
              <a:gd name="connsiteX3" fmla="*/ 320882 w 1339252"/>
              <a:gd name="connsiteY3" fmla="*/ 2267847 h 3066441"/>
              <a:gd name="connsiteX4" fmla="*/ 327508 w 1339252"/>
              <a:gd name="connsiteY4" fmla="*/ 2188334 h 3066441"/>
              <a:gd name="connsiteX5" fmla="*/ 486534 w 1339252"/>
              <a:gd name="connsiteY5" fmla="*/ 2744925 h 3066441"/>
              <a:gd name="connsiteX6" fmla="*/ 519665 w 1339252"/>
              <a:gd name="connsiteY6" fmla="*/ 2638908 h 3066441"/>
              <a:gd name="connsiteX7" fmla="*/ 811213 w 1339252"/>
              <a:gd name="connsiteY7" fmla="*/ 2937082 h 3066441"/>
              <a:gd name="connsiteX8" fmla="*/ 1334674 w 1339252"/>
              <a:gd name="connsiteY8" fmla="*/ 3062978 h 3066441"/>
              <a:gd name="connsiteX9" fmla="*/ 1056378 w 1339252"/>
              <a:gd name="connsiteY9" fmla="*/ 3029847 h 3066441"/>
              <a:gd name="connsiteX10" fmla="*/ 884100 w 1339252"/>
              <a:gd name="connsiteY10" fmla="*/ 3016595 h 3066441"/>
              <a:gd name="connsiteX11" fmla="*/ 943734 w 1339252"/>
              <a:gd name="connsiteY11" fmla="*/ 3023221 h 3066441"/>
              <a:gd name="connsiteX12" fmla="*/ 354013 w 1339252"/>
              <a:gd name="connsiteY12" fmla="*/ 2466630 h 3066441"/>
              <a:gd name="connsiteX13" fmla="*/ 433526 w 1339252"/>
              <a:gd name="connsiteY13" fmla="*/ 2546143 h 3066441"/>
              <a:gd name="connsiteX14" fmla="*/ 221491 w 1339252"/>
              <a:gd name="connsiteY14" fmla="*/ 1101656 h 3066441"/>
              <a:gd name="connsiteX15" fmla="*/ 168482 w 1339252"/>
              <a:gd name="connsiteY15" fmla="*/ 1187795 h 3066441"/>
              <a:gd name="connsiteX16" fmla="*/ 115474 w 1339252"/>
              <a:gd name="connsiteY16" fmla="*/ 538439 h 3066441"/>
              <a:gd name="connsiteX17" fmla="*/ 95595 w 1339252"/>
              <a:gd name="connsiteY17" fmla="*/ 677586 h 3066441"/>
              <a:gd name="connsiteX18" fmla="*/ 2830 w 1339252"/>
              <a:gd name="connsiteY18" fmla="*/ 14978 h 306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39252" h="3066441">
                <a:moveTo>
                  <a:pt x="2830" y="14978"/>
                </a:moveTo>
                <a:cubicBezTo>
                  <a:pt x="22708" y="140874"/>
                  <a:pt x="179526" y="1210986"/>
                  <a:pt x="214865" y="1432960"/>
                </a:cubicBezTo>
                <a:cubicBezTo>
                  <a:pt x="250204" y="1654934"/>
                  <a:pt x="197196" y="1207673"/>
                  <a:pt x="214865" y="1346821"/>
                </a:cubicBezTo>
                <a:cubicBezTo>
                  <a:pt x="232534" y="1485969"/>
                  <a:pt x="302108" y="2127595"/>
                  <a:pt x="320882" y="2267847"/>
                </a:cubicBezTo>
                <a:cubicBezTo>
                  <a:pt x="339656" y="2408099"/>
                  <a:pt x="299899" y="2108821"/>
                  <a:pt x="327508" y="2188334"/>
                </a:cubicBezTo>
                <a:cubicBezTo>
                  <a:pt x="355117" y="2267847"/>
                  <a:pt x="454508" y="2669829"/>
                  <a:pt x="486534" y="2744925"/>
                </a:cubicBezTo>
                <a:cubicBezTo>
                  <a:pt x="518560" y="2820021"/>
                  <a:pt x="465552" y="2606882"/>
                  <a:pt x="519665" y="2638908"/>
                </a:cubicBezTo>
                <a:cubicBezTo>
                  <a:pt x="573778" y="2670934"/>
                  <a:pt x="675378" y="2866404"/>
                  <a:pt x="811213" y="2937082"/>
                </a:cubicBezTo>
                <a:cubicBezTo>
                  <a:pt x="947048" y="3007760"/>
                  <a:pt x="1293813" y="3047517"/>
                  <a:pt x="1334674" y="3062978"/>
                </a:cubicBezTo>
                <a:cubicBezTo>
                  <a:pt x="1375535" y="3078439"/>
                  <a:pt x="1131474" y="3037578"/>
                  <a:pt x="1056378" y="3029847"/>
                </a:cubicBezTo>
                <a:cubicBezTo>
                  <a:pt x="981282" y="3022116"/>
                  <a:pt x="902874" y="3017699"/>
                  <a:pt x="884100" y="3016595"/>
                </a:cubicBezTo>
                <a:cubicBezTo>
                  <a:pt x="865326" y="3015491"/>
                  <a:pt x="1032082" y="3114882"/>
                  <a:pt x="943734" y="3023221"/>
                </a:cubicBezTo>
                <a:cubicBezTo>
                  <a:pt x="855386" y="2931560"/>
                  <a:pt x="439048" y="2546143"/>
                  <a:pt x="354013" y="2466630"/>
                </a:cubicBezTo>
                <a:cubicBezTo>
                  <a:pt x="268978" y="2387117"/>
                  <a:pt x="455613" y="2773639"/>
                  <a:pt x="433526" y="2546143"/>
                </a:cubicBezTo>
                <a:cubicBezTo>
                  <a:pt x="411439" y="2318647"/>
                  <a:pt x="265665" y="1328047"/>
                  <a:pt x="221491" y="1101656"/>
                </a:cubicBezTo>
                <a:cubicBezTo>
                  <a:pt x="177317" y="875265"/>
                  <a:pt x="186152" y="1281665"/>
                  <a:pt x="168482" y="1187795"/>
                </a:cubicBezTo>
                <a:cubicBezTo>
                  <a:pt x="150812" y="1093925"/>
                  <a:pt x="127622" y="623474"/>
                  <a:pt x="115474" y="538439"/>
                </a:cubicBezTo>
                <a:cubicBezTo>
                  <a:pt x="103326" y="453404"/>
                  <a:pt x="117682" y="759308"/>
                  <a:pt x="95595" y="677586"/>
                </a:cubicBezTo>
                <a:cubicBezTo>
                  <a:pt x="73508" y="595864"/>
                  <a:pt x="-17048" y="-110918"/>
                  <a:pt x="2830" y="14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 2232">
            <a:extLst>
              <a:ext uri="{FF2B5EF4-FFF2-40B4-BE49-F238E27FC236}">
                <a16:creationId xmlns:a16="http://schemas.microsoft.com/office/drawing/2014/main" id="{BF263271-8622-0F86-E9BF-372A87B07EFB}"/>
              </a:ext>
            </a:extLst>
          </p:cNvPr>
          <p:cNvSpPr/>
          <p:nvPr/>
        </p:nvSpPr>
        <p:spPr>
          <a:xfrm>
            <a:off x="2630336" y="6213227"/>
            <a:ext cx="1173754" cy="2098013"/>
          </a:xfrm>
          <a:custGeom>
            <a:avLst/>
            <a:gdLst>
              <a:gd name="connsiteX0" fmla="*/ 221 w 1173754"/>
              <a:gd name="connsiteY0" fmla="*/ 8669 h 2098013"/>
              <a:gd name="connsiteX1" fmla="*/ 73107 w 1173754"/>
              <a:gd name="connsiteY1" fmla="*/ 836930 h 2098013"/>
              <a:gd name="connsiteX2" fmla="*/ 86360 w 1173754"/>
              <a:gd name="connsiteY2" fmla="*/ 770669 h 2098013"/>
              <a:gd name="connsiteX3" fmla="*/ 112864 w 1173754"/>
              <a:gd name="connsiteY3" fmla="*/ 1353764 h 2098013"/>
              <a:gd name="connsiteX4" fmla="*/ 404412 w 1173754"/>
              <a:gd name="connsiteY4" fmla="*/ 1797712 h 2098013"/>
              <a:gd name="connsiteX5" fmla="*/ 305021 w 1173754"/>
              <a:gd name="connsiteY5" fmla="*/ 1685069 h 2098013"/>
              <a:gd name="connsiteX6" fmla="*/ 563438 w 1173754"/>
              <a:gd name="connsiteY6" fmla="*/ 1916982 h 2098013"/>
              <a:gd name="connsiteX7" fmla="*/ 1139907 w 1173754"/>
              <a:gd name="connsiteY7" fmla="*/ 2089260 h 2098013"/>
              <a:gd name="connsiteX8" fmla="*/ 1040516 w 1173754"/>
              <a:gd name="connsiteY8" fmla="*/ 2062756 h 2098013"/>
              <a:gd name="connsiteX9" fmla="*/ 497177 w 1173754"/>
              <a:gd name="connsiteY9" fmla="*/ 1976616 h 2098013"/>
              <a:gd name="connsiteX10" fmla="*/ 225507 w 1173754"/>
              <a:gd name="connsiteY10" fmla="*/ 1632060 h 2098013"/>
              <a:gd name="connsiteX11" fmla="*/ 145994 w 1173754"/>
              <a:gd name="connsiteY11" fmla="*/ 803799 h 2098013"/>
              <a:gd name="connsiteX12" fmla="*/ 119490 w 1173754"/>
              <a:gd name="connsiteY12" fmla="*/ 1009208 h 2098013"/>
              <a:gd name="connsiteX13" fmla="*/ 119490 w 1173754"/>
              <a:gd name="connsiteY13" fmla="*/ 253834 h 2098013"/>
              <a:gd name="connsiteX14" fmla="*/ 99612 w 1173754"/>
              <a:gd name="connsiteY14" fmla="*/ 392982 h 2098013"/>
              <a:gd name="connsiteX15" fmla="*/ 221 w 1173754"/>
              <a:gd name="connsiteY15" fmla="*/ 8669 h 209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3754" h="2098013">
                <a:moveTo>
                  <a:pt x="221" y="8669"/>
                </a:moveTo>
                <a:cubicBezTo>
                  <a:pt x="-4197" y="82660"/>
                  <a:pt x="58750" y="709930"/>
                  <a:pt x="73107" y="836930"/>
                </a:cubicBezTo>
                <a:cubicBezTo>
                  <a:pt x="87464" y="963930"/>
                  <a:pt x="79734" y="684530"/>
                  <a:pt x="86360" y="770669"/>
                </a:cubicBezTo>
                <a:cubicBezTo>
                  <a:pt x="92986" y="856808"/>
                  <a:pt x="59855" y="1182590"/>
                  <a:pt x="112864" y="1353764"/>
                </a:cubicBezTo>
                <a:cubicBezTo>
                  <a:pt x="165873" y="1524938"/>
                  <a:pt x="372386" y="1742495"/>
                  <a:pt x="404412" y="1797712"/>
                </a:cubicBezTo>
                <a:cubicBezTo>
                  <a:pt x="436438" y="1852929"/>
                  <a:pt x="278517" y="1665191"/>
                  <a:pt x="305021" y="1685069"/>
                </a:cubicBezTo>
                <a:cubicBezTo>
                  <a:pt x="331525" y="1704947"/>
                  <a:pt x="424290" y="1849617"/>
                  <a:pt x="563438" y="1916982"/>
                </a:cubicBezTo>
                <a:cubicBezTo>
                  <a:pt x="702586" y="1984347"/>
                  <a:pt x="1060394" y="2064964"/>
                  <a:pt x="1139907" y="2089260"/>
                </a:cubicBezTo>
                <a:cubicBezTo>
                  <a:pt x="1219420" y="2113556"/>
                  <a:pt x="1147638" y="2081530"/>
                  <a:pt x="1040516" y="2062756"/>
                </a:cubicBezTo>
                <a:cubicBezTo>
                  <a:pt x="933394" y="2043982"/>
                  <a:pt x="633012" y="2048399"/>
                  <a:pt x="497177" y="1976616"/>
                </a:cubicBezTo>
                <a:cubicBezTo>
                  <a:pt x="361342" y="1904833"/>
                  <a:pt x="284038" y="1827530"/>
                  <a:pt x="225507" y="1632060"/>
                </a:cubicBezTo>
                <a:cubicBezTo>
                  <a:pt x="166977" y="1436591"/>
                  <a:pt x="163664" y="907608"/>
                  <a:pt x="145994" y="803799"/>
                </a:cubicBezTo>
                <a:cubicBezTo>
                  <a:pt x="128324" y="699990"/>
                  <a:pt x="123907" y="1100869"/>
                  <a:pt x="119490" y="1009208"/>
                </a:cubicBezTo>
                <a:cubicBezTo>
                  <a:pt x="115073" y="917547"/>
                  <a:pt x="122803" y="356538"/>
                  <a:pt x="119490" y="253834"/>
                </a:cubicBezTo>
                <a:cubicBezTo>
                  <a:pt x="116177" y="151130"/>
                  <a:pt x="115073" y="428321"/>
                  <a:pt x="99612" y="392982"/>
                </a:cubicBezTo>
                <a:cubicBezTo>
                  <a:pt x="84151" y="357643"/>
                  <a:pt x="4639" y="-65322"/>
                  <a:pt x="221" y="8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 2233">
            <a:extLst>
              <a:ext uri="{FF2B5EF4-FFF2-40B4-BE49-F238E27FC236}">
                <a16:creationId xmlns:a16="http://schemas.microsoft.com/office/drawing/2014/main" id="{1697035E-5980-DE30-DBB5-F02AC357DBCE}"/>
              </a:ext>
            </a:extLst>
          </p:cNvPr>
          <p:cNvSpPr/>
          <p:nvPr/>
        </p:nvSpPr>
        <p:spPr>
          <a:xfrm>
            <a:off x="2609152" y="6260948"/>
            <a:ext cx="390092" cy="1731741"/>
          </a:xfrm>
          <a:custGeom>
            <a:avLst/>
            <a:gdLst>
              <a:gd name="connsiteX0" fmla="*/ 140674 w 390092"/>
              <a:gd name="connsiteY0" fmla="*/ 7330 h 1731741"/>
              <a:gd name="connsiteX1" fmla="*/ 299700 w 390092"/>
              <a:gd name="connsiteY1" fmla="*/ 756078 h 1731741"/>
              <a:gd name="connsiteX2" fmla="*/ 293074 w 390092"/>
              <a:gd name="connsiteY2" fmla="*/ 1292791 h 1731741"/>
              <a:gd name="connsiteX3" fmla="*/ 1526 w 390092"/>
              <a:gd name="connsiteY3" fmla="*/ 1723487 h 1731741"/>
              <a:gd name="connsiteX4" fmla="*/ 187057 w 390092"/>
              <a:gd name="connsiteY4" fmla="*/ 1544582 h 1731741"/>
              <a:gd name="connsiteX5" fmla="*/ 379213 w 390092"/>
              <a:gd name="connsiteY5" fmla="*/ 1160269 h 1731741"/>
              <a:gd name="connsiteX6" fmla="*/ 352709 w 390092"/>
              <a:gd name="connsiteY6" fmla="*/ 1200026 h 1731741"/>
              <a:gd name="connsiteX7" fmla="*/ 240065 w 390092"/>
              <a:gd name="connsiteY7" fmla="*/ 491035 h 1731741"/>
              <a:gd name="connsiteX8" fmla="*/ 173805 w 390092"/>
              <a:gd name="connsiteY8" fmla="*/ 378391 h 1731741"/>
              <a:gd name="connsiteX9" fmla="*/ 140674 w 390092"/>
              <a:gd name="connsiteY9" fmla="*/ 7330 h 173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092" h="1731741">
                <a:moveTo>
                  <a:pt x="140674" y="7330"/>
                </a:moveTo>
                <a:cubicBezTo>
                  <a:pt x="161657" y="70278"/>
                  <a:pt x="274300" y="541835"/>
                  <a:pt x="299700" y="756078"/>
                </a:cubicBezTo>
                <a:cubicBezTo>
                  <a:pt x="325100" y="970321"/>
                  <a:pt x="342770" y="1131556"/>
                  <a:pt x="293074" y="1292791"/>
                </a:cubicBezTo>
                <a:cubicBezTo>
                  <a:pt x="243378" y="1454026"/>
                  <a:pt x="19195" y="1681522"/>
                  <a:pt x="1526" y="1723487"/>
                </a:cubicBezTo>
                <a:cubicBezTo>
                  <a:pt x="-16143" y="1765452"/>
                  <a:pt x="124109" y="1638452"/>
                  <a:pt x="187057" y="1544582"/>
                </a:cubicBezTo>
                <a:cubicBezTo>
                  <a:pt x="250005" y="1450712"/>
                  <a:pt x="351604" y="1217695"/>
                  <a:pt x="379213" y="1160269"/>
                </a:cubicBezTo>
                <a:cubicBezTo>
                  <a:pt x="406822" y="1102843"/>
                  <a:pt x="375900" y="1311565"/>
                  <a:pt x="352709" y="1200026"/>
                </a:cubicBezTo>
                <a:cubicBezTo>
                  <a:pt x="329518" y="1088487"/>
                  <a:pt x="269882" y="627974"/>
                  <a:pt x="240065" y="491035"/>
                </a:cubicBezTo>
                <a:cubicBezTo>
                  <a:pt x="210248" y="354096"/>
                  <a:pt x="189266" y="451278"/>
                  <a:pt x="173805" y="378391"/>
                </a:cubicBezTo>
                <a:cubicBezTo>
                  <a:pt x="158344" y="305504"/>
                  <a:pt x="119691" y="-55618"/>
                  <a:pt x="140674" y="7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 2234">
            <a:extLst>
              <a:ext uri="{FF2B5EF4-FFF2-40B4-BE49-F238E27FC236}">
                <a16:creationId xmlns:a16="http://schemas.microsoft.com/office/drawing/2014/main" id="{B3963E4B-0887-0DEB-8C8C-94BE58FDB7EB}"/>
              </a:ext>
            </a:extLst>
          </p:cNvPr>
          <p:cNvSpPr/>
          <p:nvPr/>
        </p:nvSpPr>
        <p:spPr>
          <a:xfrm>
            <a:off x="2981725" y="6297949"/>
            <a:ext cx="351214" cy="1634397"/>
          </a:xfrm>
          <a:custGeom>
            <a:avLst/>
            <a:gdLst>
              <a:gd name="connsiteX0" fmla="*/ 14 w 351214"/>
              <a:gd name="connsiteY0" fmla="*/ 10086 h 1634397"/>
              <a:gd name="connsiteX1" fmla="*/ 86153 w 351214"/>
              <a:gd name="connsiteY1" fmla="*/ 884729 h 1634397"/>
              <a:gd name="connsiteX2" fmla="*/ 99405 w 351214"/>
              <a:gd name="connsiteY2" fmla="*/ 725703 h 1634397"/>
              <a:gd name="connsiteX3" fmla="*/ 351197 w 351214"/>
              <a:gd name="connsiteY3" fmla="*/ 1633477 h 1634397"/>
              <a:gd name="connsiteX4" fmla="*/ 86153 w 351214"/>
              <a:gd name="connsiteY4" fmla="*/ 897981 h 1634397"/>
              <a:gd name="connsiteX5" fmla="*/ 112658 w 351214"/>
              <a:gd name="connsiteY5" fmla="*/ 957616 h 1634397"/>
              <a:gd name="connsiteX6" fmla="*/ 79527 w 351214"/>
              <a:gd name="connsiteY6" fmla="*/ 440781 h 1634397"/>
              <a:gd name="connsiteX7" fmla="*/ 14 w 351214"/>
              <a:gd name="connsiteY7" fmla="*/ 10086 h 16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214" h="1634397">
                <a:moveTo>
                  <a:pt x="14" y="10086"/>
                </a:moveTo>
                <a:cubicBezTo>
                  <a:pt x="1118" y="84077"/>
                  <a:pt x="69588" y="765460"/>
                  <a:pt x="86153" y="884729"/>
                </a:cubicBezTo>
                <a:cubicBezTo>
                  <a:pt x="102718" y="1003999"/>
                  <a:pt x="55231" y="600912"/>
                  <a:pt x="99405" y="725703"/>
                </a:cubicBezTo>
                <a:cubicBezTo>
                  <a:pt x="143579" y="850494"/>
                  <a:pt x="353406" y="1604764"/>
                  <a:pt x="351197" y="1633477"/>
                </a:cubicBezTo>
                <a:cubicBezTo>
                  <a:pt x="348988" y="1662190"/>
                  <a:pt x="125909" y="1010624"/>
                  <a:pt x="86153" y="897981"/>
                </a:cubicBezTo>
                <a:cubicBezTo>
                  <a:pt x="46397" y="785338"/>
                  <a:pt x="113762" y="1033816"/>
                  <a:pt x="112658" y="957616"/>
                </a:cubicBezTo>
                <a:cubicBezTo>
                  <a:pt x="111554" y="881416"/>
                  <a:pt x="97197" y="593181"/>
                  <a:pt x="79527" y="440781"/>
                </a:cubicBezTo>
                <a:cubicBezTo>
                  <a:pt x="61857" y="288381"/>
                  <a:pt x="-1090" y="-63905"/>
                  <a:pt x="14" y="10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 2235">
            <a:extLst>
              <a:ext uri="{FF2B5EF4-FFF2-40B4-BE49-F238E27FC236}">
                <a16:creationId xmlns:a16="http://schemas.microsoft.com/office/drawing/2014/main" id="{277EE476-C690-5DBD-BBB2-6FFA85DF7C7F}"/>
              </a:ext>
            </a:extLst>
          </p:cNvPr>
          <p:cNvSpPr/>
          <p:nvPr/>
        </p:nvSpPr>
        <p:spPr>
          <a:xfrm>
            <a:off x="2000019" y="6886629"/>
            <a:ext cx="830752" cy="1205637"/>
          </a:xfrm>
          <a:custGeom>
            <a:avLst/>
            <a:gdLst>
              <a:gd name="connsiteX0" fmla="*/ 822694 w 830752"/>
              <a:gd name="connsiteY0" fmla="*/ 4501 h 1205637"/>
              <a:gd name="connsiteX1" fmla="*/ 498016 w 830752"/>
              <a:gd name="connsiteY1" fmla="*/ 680362 h 1205637"/>
              <a:gd name="connsiteX2" fmla="*/ 7685 w 830752"/>
              <a:gd name="connsiteY2" fmla="*/ 1190571 h 1205637"/>
              <a:gd name="connsiteX3" fmla="*/ 232972 w 830752"/>
              <a:gd name="connsiteY3" fmla="*/ 1011667 h 1205637"/>
              <a:gd name="connsiteX4" fmla="*/ 690172 w 830752"/>
              <a:gd name="connsiteY4" fmla="*/ 415319 h 1205637"/>
              <a:gd name="connsiteX5" fmla="*/ 822694 w 830752"/>
              <a:gd name="connsiteY5" fmla="*/ 4501 h 120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752" h="1205637">
                <a:moveTo>
                  <a:pt x="822694" y="4501"/>
                </a:moveTo>
                <a:cubicBezTo>
                  <a:pt x="790668" y="48675"/>
                  <a:pt x="633851" y="482684"/>
                  <a:pt x="498016" y="680362"/>
                </a:cubicBezTo>
                <a:cubicBezTo>
                  <a:pt x="362181" y="878040"/>
                  <a:pt x="51859" y="1135354"/>
                  <a:pt x="7685" y="1190571"/>
                </a:cubicBezTo>
                <a:cubicBezTo>
                  <a:pt x="-36489" y="1245788"/>
                  <a:pt x="119224" y="1140876"/>
                  <a:pt x="232972" y="1011667"/>
                </a:cubicBezTo>
                <a:cubicBezTo>
                  <a:pt x="346720" y="882458"/>
                  <a:pt x="592989" y="578762"/>
                  <a:pt x="690172" y="415319"/>
                </a:cubicBezTo>
                <a:cubicBezTo>
                  <a:pt x="787355" y="251876"/>
                  <a:pt x="854720" y="-39673"/>
                  <a:pt x="822694" y="4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 2236">
            <a:extLst>
              <a:ext uri="{FF2B5EF4-FFF2-40B4-BE49-F238E27FC236}">
                <a16:creationId xmlns:a16="http://schemas.microsoft.com/office/drawing/2014/main" id="{1D236432-1670-B132-CA7E-16FC9627DEFC}"/>
              </a:ext>
            </a:extLst>
          </p:cNvPr>
          <p:cNvSpPr/>
          <p:nvPr/>
        </p:nvSpPr>
        <p:spPr>
          <a:xfrm>
            <a:off x="7998244" y="3997658"/>
            <a:ext cx="272786" cy="1341192"/>
          </a:xfrm>
          <a:custGeom>
            <a:avLst/>
            <a:gdLst>
              <a:gd name="connsiteX0" fmla="*/ 27544 w 272786"/>
              <a:gd name="connsiteY0" fmla="*/ 1465 h 1341192"/>
              <a:gd name="connsiteX1" fmla="*/ 258898 w 272786"/>
              <a:gd name="connsiteY1" fmla="*/ 486207 h 1341192"/>
              <a:gd name="connsiteX2" fmla="*/ 2 w 272786"/>
              <a:gd name="connsiteY2" fmla="*/ 1340014 h 1341192"/>
              <a:gd name="connsiteX3" fmla="*/ 253390 w 272786"/>
              <a:gd name="connsiteY3" fmla="*/ 673494 h 1341192"/>
              <a:gd name="connsiteX4" fmla="*/ 253390 w 272786"/>
              <a:gd name="connsiteY4" fmla="*/ 745103 h 1341192"/>
              <a:gd name="connsiteX5" fmla="*/ 236864 w 272786"/>
              <a:gd name="connsiteY5" fmla="*/ 348496 h 1341192"/>
              <a:gd name="connsiteX6" fmla="*/ 27544 w 272786"/>
              <a:gd name="connsiteY6" fmla="*/ 1465 h 134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786" h="1341192">
                <a:moveTo>
                  <a:pt x="27544" y="1465"/>
                </a:moveTo>
                <a:cubicBezTo>
                  <a:pt x="31216" y="24417"/>
                  <a:pt x="263488" y="263116"/>
                  <a:pt x="258898" y="486207"/>
                </a:cubicBezTo>
                <a:cubicBezTo>
                  <a:pt x="254308" y="709298"/>
                  <a:pt x="920" y="1308800"/>
                  <a:pt x="2" y="1340014"/>
                </a:cubicBezTo>
                <a:cubicBezTo>
                  <a:pt x="-916" y="1371228"/>
                  <a:pt x="211159" y="772646"/>
                  <a:pt x="253390" y="673494"/>
                </a:cubicBezTo>
                <a:cubicBezTo>
                  <a:pt x="295621" y="574342"/>
                  <a:pt x="256144" y="799269"/>
                  <a:pt x="253390" y="745103"/>
                </a:cubicBezTo>
                <a:cubicBezTo>
                  <a:pt x="250636" y="690937"/>
                  <a:pt x="270833" y="466009"/>
                  <a:pt x="236864" y="348496"/>
                </a:cubicBezTo>
                <a:cubicBezTo>
                  <a:pt x="202895" y="230983"/>
                  <a:pt x="23872" y="-21487"/>
                  <a:pt x="27544" y="1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 2237">
            <a:extLst>
              <a:ext uri="{FF2B5EF4-FFF2-40B4-BE49-F238E27FC236}">
                <a16:creationId xmlns:a16="http://schemas.microsoft.com/office/drawing/2014/main" id="{451DB4E6-180A-E8BC-DDB3-B37C63FE2799}"/>
              </a:ext>
            </a:extLst>
          </p:cNvPr>
          <p:cNvSpPr/>
          <p:nvPr/>
        </p:nvSpPr>
        <p:spPr>
          <a:xfrm>
            <a:off x="7913158" y="5609262"/>
            <a:ext cx="399423" cy="2364689"/>
          </a:xfrm>
          <a:custGeom>
            <a:avLst/>
            <a:gdLst>
              <a:gd name="connsiteX0" fmla="*/ 2461 w 399423"/>
              <a:gd name="connsiteY0" fmla="*/ 9340 h 2364689"/>
              <a:gd name="connsiteX1" fmla="*/ 382543 w 399423"/>
              <a:gd name="connsiteY1" fmla="*/ 780521 h 2364689"/>
              <a:gd name="connsiteX2" fmla="*/ 272375 w 399423"/>
              <a:gd name="connsiteY2" fmla="*/ 1772039 h 2364689"/>
              <a:gd name="connsiteX3" fmla="*/ 321950 w 399423"/>
              <a:gd name="connsiteY3" fmla="*/ 1645345 h 2364689"/>
              <a:gd name="connsiteX4" fmla="*/ 24495 w 399423"/>
              <a:gd name="connsiteY4" fmla="*/ 2339408 h 2364689"/>
              <a:gd name="connsiteX5" fmla="*/ 151189 w 399423"/>
              <a:gd name="connsiteY5" fmla="*/ 2086020 h 2364689"/>
              <a:gd name="connsiteX6" fmla="*/ 399069 w 399423"/>
              <a:gd name="connsiteY6" fmla="*/ 901707 h 2364689"/>
              <a:gd name="connsiteX7" fmla="*/ 206273 w 399423"/>
              <a:gd name="connsiteY7" fmla="*/ 433490 h 2364689"/>
              <a:gd name="connsiteX8" fmla="*/ 217290 w 399423"/>
              <a:gd name="connsiteY8" fmla="*/ 356372 h 2364689"/>
              <a:gd name="connsiteX9" fmla="*/ 2461 w 399423"/>
              <a:gd name="connsiteY9" fmla="*/ 9340 h 236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423" h="2364689">
                <a:moveTo>
                  <a:pt x="2461" y="9340"/>
                </a:moveTo>
                <a:cubicBezTo>
                  <a:pt x="30003" y="80031"/>
                  <a:pt x="337557" y="486738"/>
                  <a:pt x="382543" y="780521"/>
                </a:cubicBezTo>
                <a:cubicBezTo>
                  <a:pt x="427529" y="1074304"/>
                  <a:pt x="282474" y="1627902"/>
                  <a:pt x="272375" y="1772039"/>
                </a:cubicBezTo>
                <a:cubicBezTo>
                  <a:pt x="262276" y="1916176"/>
                  <a:pt x="363263" y="1550784"/>
                  <a:pt x="321950" y="1645345"/>
                </a:cubicBezTo>
                <a:cubicBezTo>
                  <a:pt x="280637" y="1739906"/>
                  <a:pt x="52955" y="2265962"/>
                  <a:pt x="24495" y="2339408"/>
                </a:cubicBezTo>
                <a:cubicBezTo>
                  <a:pt x="-3965" y="2412854"/>
                  <a:pt x="88760" y="2325637"/>
                  <a:pt x="151189" y="2086020"/>
                </a:cubicBezTo>
                <a:cubicBezTo>
                  <a:pt x="213618" y="1846403"/>
                  <a:pt x="389888" y="1177129"/>
                  <a:pt x="399069" y="901707"/>
                </a:cubicBezTo>
                <a:cubicBezTo>
                  <a:pt x="408250" y="626285"/>
                  <a:pt x="236570" y="524379"/>
                  <a:pt x="206273" y="433490"/>
                </a:cubicBezTo>
                <a:cubicBezTo>
                  <a:pt x="175977" y="342601"/>
                  <a:pt x="247586" y="422473"/>
                  <a:pt x="217290" y="356372"/>
                </a:cubicBezTo>
                <a:cubicBezTo>
                  <a:pt x="186994" y="290271"/>
                  <a:pt x="-25081" y="-61351"/>
                  <a:pt x="2461" y="9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 2238">
            <a:extLst>
              <a:ext uri="{FF2B5EF4-FFF2-40B4-BE49-F238E27FC236}">
                <a16:creationId xmlns:a16="http://schemas.microsoft.com/office/drawing/2014/main" id="{E920D7F4-2AE0-6BF8-173A-C01FA41AD4A9}"/>
              </a:ext>
            </a:extLst>
          </p:cNvPr>
          <p:cNvSpPr/>
          <p:nvPr/>
        </p:nvSpPr>
        <p:spPr>
          <a:xfrm>
            <a:off x="7684213" y="5920246"/>
            <a:ext cx="211504" cy="1910612"/>
          </a:xfrm>
          <a:custGeom>
            <a:avLst/>
            <a:gdLst>
              <a:gd name="connsiteX0" fmla="*/ 52 w 211504"/>
              <a:gd name="connsiteY0" fmla="*/ 1320 h 1910612"/>
              <a:gd name="connsiteX1" fmla="*/ 121238 w 211504"/>
              <a:gd name="connsiteY1" fmla="*/ 998347 h 1910612"/>
              <a:gd name="connsiteX2" fmla="*/ 104712 w 211504"/>
              <a:gd name="connsiteY2" fmla="*/ 866144 h 1910612"/>
              <a:gd name="connsiteX3" fmla="*/ 137763 w 211504"/>
              <a:gd name="connsiteY3" fmla="*/ 1207667 h 1910612"/>
              <a:gd name="connsiteX4" fmla="*/ 159797 w 211504"/>
              <a:gd name="connsiteY4" fmla="*/ 1158091 h 1910612"/>
              <a:gd name="connsiteX5" fmla="*/ 187339 w 211504"/>
              <a:gd name="connsiteY5" fmla="*/ 1896221 h 1910612"/>
              <a:gd name="connsiteX6" fmla="*/ 209373 w 211504"/>
              <a:gd name="connsiteY6" fmla="*/ 1576732 h 1910612"/>
              <a:gd name="connsiteX7" fmla="*/ 132254 w 211504"/>
              <a:gd name="connsiteY7" fmla="*/ 739450 h 1910612"/>
              <a:gd name="connsiteX8" fmla="*/ 137763 w 211504"/>
              <a:gd name="connsiteY8" fmla="*/ 783518 h 1910612"/>
              <a:gd name="connsiteX9" fmla="*/ 52 w 211504"/>
              <a:gd name="connsiteY9" fmla="*/ 1320 h 19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504" h="1910612">
                <a:moveTo>
                  <a:pt x="52" y="1320"/>
                </a:moveTo>
                <a:cubicBezTo>
                  <a:pt x="-2702" y="37125"/>
                  <a:pt x="103795" y="854210"/>
                  <a:pt x="121238" y="998347"/>
                </a:cubicBezTo>
                <a:cubicBezTo>
                  <a:pt x="138681" y="1142484"/>
                  <a:pt x="101958" y="831257"/>
                  <a:pt x="104712" y="866144"/>
                </a:cubicBezTo>
                <a:cubicBezTo>
                  <a:pt x="107466" y="901031"/>
                  <a:pt x="128582" y="1159009"/>
                  <a:pt x="137763" y="1207667"/>
                </a:cubicBezTo>
                <a:cubicBezTo>
                  <a:pt x="146944" y="1256325"/>
                  <a:pt x="151534" y="1043332"/>
                  <a:pt x="159797" y="1158091"/>
                </a:cubicBezTo>
                <a:cubicBezTo>
                  <a:pt x="168060" y="1272850"/>
                  <a:pt x="179076" y="1826448"/>
                  <a:pt x="187339" y="1896221"/>
                </a:cubicBezTo>
                <a:cubicBezTo>
                  <a:pt x="195602" y="1965994"/>
                  <a:pt x="218554" y="1769527"/>
                  <a:pt x="209373" y="1576732"/>
                </a:cubicBezTo>
                <a:cubicBezTo>
                  <a:pt x="200192" y="1383937"/>
                  <a:pt x="144189" y="871652"/>
                  <a:pt x="132254" y="739450"/>
                </a:cubicBezTo>
                <a:cubicBezTo>
                  <a:pt x="120319" y="607248"/>
                  <a:pt x="159797" y="898277"/>
                  <a:pt x="137763" y="783518"/>
                </a:cubicBezTo>
                <a:cubicBezTo>
                  <a:pt x="115729" y="668759"/>
                  <a:pt x="2806" y="-34485"/>
                  <a:pt x="52" y="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0" name="フリーフォーム 2239">
            <a:extLst>
              <a:ext uri="{FF2B5EF4-FFF2-40B4-BE49-F238E27FC236}">
                <a16:creationId xmlns:a16="http://schemas.microsoft.com/office/drawing/2014/main" id="{B95F4561-A1C9-F3F7-7883-CB04D1A6B918}"/>
              </a:ext>
            </a:extLst>
          </p:cNvPr>
          <p:cNvSpPr/>
          <p:nvPr/>
        </p:nvSpPr>
        <p:spPr>
          <a:xfrm>
            <a:off x="7249120" y="6844158"/>
            <a:ext cx="994290" cy="2070753"/>
          </a:xfrm>
          <a:custGeom>
            <a:avLst/>
            <a:gdLst>
              <a:gd name="connsiteX0" fmla="*/ 38538 w 994290"/>
              <a:gd name="connsiteY0" fmla="*/ 2825 h 2070753"/>
              <a:gd name="connsiteX1" fmla="*/ 22013 w 994290"/>
              <a:gd name="connsiteY1" fmla="*/ 586719 h 2070753"/>
              <a:gd name="connsiteX2" fmla="*/ 291926 w 994290"/>
              <a:gd name="connsiteY2" fmla="*/ 1330358 h 2070753"/>
              <a:gd name="connsiteX3" fmla="*/ 302943 w 994290"/>
              <a:gd name="connsiteY3" fmla="*/ 1225697 h 2070753"/>
              <a:gd name="connsiteX4" fmla="*/ 952938 w 994290"/>
              <a:gd name="connsiteY4" fmla="*/ 1870184 h 2070753"/>
              <a:gd name="connsiteX5" fmla="*/ 694041 w 994290"/>
              <a:gd name="connsiteY5" fmla="*/ 2068488 h 2070753"/>
              <a:gd name="connsiteX6" fmla="*/ 963955 w 994290"/>
              <a:gd name="connsiteY6" fmla="*/ 1969336 h 2070753"/>
              <a:gd name="connsiteX7" fmla="*/ 925396 w 994290"/>
              <a:gd name="connsiteY7" fmla="*/ 1842642 h 2070753"/>
              <a:gd name="connsiteX8" fmla="*/ 407603 w 994290"/>
              <a:gd name="connsiteY8" fmla="*/ 1429509 h 2070753"/>
              <a:gd name="connsiteX9" fmla="*/ 512263 w 994290"/>
              <a:gd name="connsiteY9" fmla="*/ 1484594 h 2070753"/>
              <a:gd name="connsiteX10" fmla="*/ 38538 w 994290"/>
              <a:gd name="connsiteY10" fmla="*/ 845615 h 2070753"/>
              <a:gd name="connsiteX11" fmla="*/ 27521 w 994290"/>
              <a:gd name="connsiteY11" fmla="*/ 382907 h 2070753"/>
              <a:gd name="connsiteX12" fmla="*/ 38538 w 994290"/>
              <a:gd name="connsiteY12" fmla="*/ 2825 h 207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4290" h="2070753">
                <a:moveTo>
                  <a:pt x="38538" y="2825"/>
                </a:moveTo>
                <a:cubicBezTo>
                  <a:pt x="37620" y="36794"/>
                  <a:pt x="-20218" y="365464"/>
                  <a:pt x="22013" y="586719"/>
                </a:cubicBezTo>
                <a:cubicBezTo>
                  <a:pt x="64244" y="807974"/>
                  <a:pt x="245104" y="1223862"/>
                  <a:pt x="291926" y="1330358"/>
                </a:cubicBezTo>
                <a:cubicBezTo>
                  <a:pt x="338748" y="1436854"/>
                  <a:pt x="192774" y="1135726"/>
                  <a:pt x="302943" y="1225697"/>
                </a:cubicBezTo>
                <a:cubicBezTo>
                  <a:pt x="413112" y="1315668"/>
                  <a:pt x="887755" y="1729719"/>
                  <a:pt x="952938" y="1870184"/>
                </a:cubicBezTo>
                <a:cubicBezTo>
                  <a:pt x="1018121" y="2010649"/>
                  <a:pt x="692205" y="2051963"/>
                  <a:pt x="694041" y="2068488"/>
                </a:cubicBezTo>
                <a:cubicBezTo>
                  <a:pt x="695877" y="2085013"/>
                  <a:pt x="925396" y="2006977"/>
                  <a:pt x="963955" y="1969336"/>
                </a:cubicBezTo>
                <a:cubicBezTo>
                  <a:pt x="1002514" y="1931695"/>
                  <a:pt x="1018121" y="1932613"/>
                  <a:pt x="925396" y="1842642"/>
                </a:cubicBezTo>
                <a:cubicBezTo>
                  <a:pt x="832671" y="1752671"/>
                  <a:pt x="476459" y="1489184"/>
                  <a:pt x="407603" y="1429509"/>
                </a:cubicBezTo>
                <a:cubicBezTo>
                  <a:pt x="338747" y="1369834"/>
                  <a:pt x="573774" y="1581910"/>
                  <a:pt x="512263" y="1484594"/>
                </a:cubicBezTo>
                <a:cubicBezTo>
                  <a:pt x="450752" y="1387278"/>
                  <a:pt x="119328" y="1029229"/>
                  <a:pt x="38538" y="845615"/>
                </a:cubicBezTo>
                <a:cubicBezTo>
                  <a:pt x="-42252" y="662001"/>
                  <a:pt x="29357" y="516027"/>
                  <a:pt x="27521" y="382907"/>
                </a:cubicBezTo>
                <a:cubicBezTo>
                  <a:pt x="25685" y="249787"/>
                  <a:pt x="39456" y="-31144"/>
                  <a:pt x="38538" y="2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 2240">
            <a:extLst>
              <a:ext uri="{FF2B5EF4-FFF2-40B4-BE49-F238E27FC236}">
                <a16:creationId xmlns:a16="http://schemas.microsoft.com/office/drawing/2014/main" id="{E367847E-4C74-3553-19F6-E4878BC657CA}"/>
              </a:ext>
            </a:extLst>
          </p:cNvPr>
          <p:cNvSpPr/>
          <p:nvPr/>
        </p:nvSpPr>
        <p:spPr>
          <a:xfrm>
            <a:off x="6898737" y="6879704"/>
            <a:ext cx="342529" cy="932280"/>
          </a:xfrm>
          <a:custGeom>
            <a:avLst/>
            <a:gdLst>
              <a:gd name="connsiteX0" fmla="*/ 311803 w 342529"/>
              <a:gd name="connsiteY0" fmla="*/ 38889 h 932280"/>
              <a:gd name="connsiteX1" fmla="*/ 85957 w 342529"/>
              <a:gd name="connsiteY1" fmla="*/ 628291 h 932280"/>
              <a:gd name="connsiteX2" fmla="*/ 146550 w 342529"/>
              <a:gd name="connsiteY2" fmla="*/ 501597 h 932280"/>
              <a:gd name="connsiteX3" fmla="*/ 3330 w 342529"/>
              <a:gd name="connsiteY3" fmla="*/ 920238 h 932280"/>
              <a:gd name="connsiteX4" fmla="*/ 58415 w 342529"/>
              <a:gd name="connsiteY4" fmla="*/ 766002 h 932280"/>
              <a:gd name="connsiteX5" fmla="*/ 201634 w 342529"/>
              <a:gd name="connsiteY5" fmla="*/ 226176 h 932280"/>
              <a:gd name="connsiteX6" fmla="*/ 96974 w 342529"/>
              <a:gd name="connsiteY6" fmla="*/ 418971 h 932280"/>
              <a:gd name="connsiteX7" fmla="*/ 317311 w 342529"/>
              <a:gd name="connsiteY7" fmla="*/ 93973 h 932280"/>
              <a:gd name="connsiteX8" fmla="*/ 311803 w 342529"/>
              <a:gd name="connsiteY8" fmla="*/ 38889 h 93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529" h="932280">
                <a:moveTo>
                  <a:pt x="311803" y="38889"/>
                </a:moveTo>
                <a:cubicBezTo>
                  <a:pt x="273244" y="127942"/>
                  <a:pt x="113499" y="551173"/>
                  <a:pt x="85957" y="628291"/>
                </a:cubicBezTo>
                <a:cubicBezTo>
                  <a:pt x="58415" y="705409"/>
                  <a:pt x="160321" y="452939"/>
                  <a:pt x="146550" y="501597"/>
                </a:cubicBezTo>
                <a:cubicBezTo>
                  <a:pt x="132779" y="550255"/>
                  <a:pt x="18019" y="876171"/>
                  <a:pt x="3330" y="920238"/>
                </a:cubicBezTo>
                <a:cubicBezTo>
                  <a:pt x="-11359" y="964305"/>
                  <a:pt x="25364" y="881679"/>
                  <a:pt x="58415" y="766002"/>
                </a:cubicBezTo>
                <a:cubicBezTo>
                  <a:pt x="91466" y="650325"/>
                  <a:pt x="195208" y="284014"/>
                  <a:pt x="201634" y="226176"/>
                </a:cubicBezTo>
                <a:cubicBezTo>
                  <a:pt x="208060" y="168338"/>
                  <a:pt x="77695" y="441005"/>
                  <a:pt x="96974" y="418971"/>
                </a:cubicBezTo>
                <a:cubicBezTo>
                  <a:pt x="116253" y="396937"/>
                  <a:pt x="281506" y="154566"/>
                  <a:pt x="317311" y="93973"/>
                </a:cubicBezTo>
                <a:cubicBezTo>
                  <a:pt x="353116" y="33380"/>
                  <a:pt x="350362" y="-50164"/>
                  <a:pt x="311803" y="38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 2241">
            <a:extLst>
              <a:ext uri="{FF2B5EF4-FFF2-40B4-BE49-F238E27FC236}">
                <a16:creationId xmlns:a16="http://schemas.microsoft.com/office/drawing/2014/main" id="{F763ADBC-E0C4-D839-9572-0E301AFC45C8}"/>
              </a:ext>
            </a:extLst>
          </p:cNvPr>
          <p:cNvSpPr/>
          <p:nvPr/>
        </p:nvSpPr>
        <p:spPr>
          <a:xfrm>
            <a:off x="7003296" y="7143666"/>
            <a:ext cx="995409" cy="1637743"/>
          </a:xfrm>
          <a:custGeom>
            <a:avLst/>
            <a:gdLst>
              <a:gd name="connsiteX0" fmla="*/ 234786 w 995409"/>
              <a:gd name="connsiteY0" fmla="*/ 773 h 1637743"/>
              <a:gd name="connsiteX1" fmla="*/ 3432 w 995409"/>
              <a:gd name="connsiteY1" fmla="*/ 579158 h 1637743"/>
              <a:gd name="connsiteX2" fmla="*/ 91567 w 995409"/>
              <a:gd name="connsiteY2" fmla="*/ 507548 h 1637743"/>
              <a:gd name="connsiteX3" fmla="*/ 25465 w 995409"/>
              <a:gd name="connsiteY3" fmla="*/ 931698 h 1637743"/>
              <a:gd name="connsiteX4" fmla="*/ 91567 w 995409"/>
              <a:gd name="connsiteY4" fmla="*/ 1102459 h 1637743"/>
              <a:gd name="connsiteX5" fmla="*/ 97075 w 995409"/>
              <a:gd name="connsiteY5" fmla="*/ 1063900 h 1637743"/>
              <a:gd name="connsiteX6" fmla="*/ 273345 w 995409"/>
              <a:gd name="connsiteY6" fmla="*/ 1350339 h 1637743"/>
              <a:gd name="connsiteX7" fmla="*/ 994950 w 995409"/>
              <a:gd name="connsiteY7" fmla="*/ 1636777 h 1637743"/>
              <a:gd name="connsiteX8" fmla="*/ 383514 w 995409"/>
              <a:gd name="connsiteY8" fmla="*/ 1443982 h 1637743"/>
              <a:gd name="connsiteX9" fmla="*/ 444106 w 995409"/>
              <a:gd name="connsiteY9" fmla="*/ 1454999 h 1637743"/>
              <a:gd name="connsiteX10" fmla="*/ 212752 w 995409"/>
              <a:gd name="connsiteY10" fmla="*/ 1262204 h 1637743"/>
              <a:gd name="connsiteX11" fmla="*/ 69533 w 995409"/>
              <a:gd name="connsiteY11" fmla="*/ 931698 h 1637743"/>
              <a:gd name="connsiteX12" fmla="*/ 130126 w 995409"/>
              <a:gd name="connsiteY12" fmla="*/ 364329 h 1637743"/>
              <a:gd name="connsiteX13" fmla="*/ 80550 w 995409"/>
              <a:gd name="connsiteY13" fmla="*/ 452464 h 1637743"/>
              <a:gd name="connsiteX14" fmla="*/ 234786 w 995409"/>
              <a:gd name="connsiteY14" fmla="*/ 773 h 163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5409" h="1637743">
                <a:moveTo>
                  <a:pt x="234786" y="773"/>
                </a:moveTo>
                <a:cubicBezTo>
                  <a:pt x="221933" y="21889"/>
                  <a:pt x="27302" y="494696"/>
                  <a:pt x="3432" y="579158"/>
                </a:cubicBezTo>
                <a:cubicBezTo>
                  <a:pt x="-20438" y="663621"/>
                  <a:pt x="87895" y="448791"/>
                  <a:pt x="91567" y="507548"/>
                </a:cubicBezTo>
                <a:cubicBezTo>
                  <a:pt x="95239" y="566305"/>
                  <a:pt x="25465" y="832546"/>
                  <a:pt x="25465" y="931698"/>
                </a:cubicBezTo>
                <a:cubicBezTo>
                  <a:pt x="25465" y="1030850"/>
                  <a:pt x="79632" y="1080425"/>
                  <a:pt x="91567" y="1102459"/>
                </a:cubicBezTo>
                <a:cubicBezTo>
                  <a:pt x="103502" y="1124493"/>
                  <a:pt x="66779" y="1022587"/>
                  <a:pt x="97075" y="1063900"/>
                </a:cubicBezTo>
                <a:cubicBezTo>
                  <a:pt x="127371" y="1105213"/>
                  <a:pt x="123699" y="1254860"/>
                  <a:pt x="273345" y="1350339"/>
                </a:cubicBezTo>
                <a:cubicBezTo>
                  <a:pt x="422991" y="1445819"/>
                  <a:pt x="976589" y="1621170"/>
                  <a:pt x="994950" y="1636777"/>
                </a:cubicBezTo>
                <a:cubicBezTo>
                  <a:pt x="1013311" y="1652384"/>
                  <a:pt x="475321" y="1474278"/>
                  <a:pt x="383514" y="1443982"/>
                </a:cubicBezTo>
                <a:cubicBezTo>
                  <a:pt x="291707" y="1413686"/>
                  <a:pt x="472566" y="1485295"/>
                  <a:pt x="444106" y="1454999"/>
                </a:cubicBezTo>
                <a:cubicBezTo>
                  <a:pt x="415646" y="1424703"/>
                  <a:pt x="275181" y="1349421"/>
                  <a:pt x="212752" y="1262204"/>
                </a:cubicBezTo>
                <a:cubicBezTo>
                  <a:pt x="150323" y="1174987"/>
                  <a:pt x="83304" y="1081344"/>
                  <a:pt x="69533" y="931698"/>
                </a:cubicBezTo>
                <a:cubicBezTo>
                  <a:pt x="55762" y="782052"/>
                  <a:pt x="128290" y="444201"/>
                  <a:pt x="130126" y="364329"/>
                </a:cubicBezTo>
                <a:cubicBezTo>
                  <a:pt x="131962" y="284457"/>
                  <a:pt x="61271" y="507548"/>
                  <a:pt x="80550" y="452464"/>
                </a:cubicBezTo>
                <a:cubicBezTo>
                  <a:pt x="99829" y="397380"/>
                  <a:pt x="247639" y="-20343"/>
                  <a:pt x="234786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4" name="フリーフォーム 2243">
            <a:extLst>
              <a:ext uri="{FF2B5EF4-FFF2-40B4-BE49-F238E27FC236}">
                <a16:creationId xmlns:a16="http://schemas.microsoft.com/office/drawing/2014/main" id="{5E887995-97A2-1FB3-A932-292BBF07D6D1}"/>
              </a:ext>
            </a:extLst>
          </p:cNvPr>
          <p:cNvSpPr/>
          <p:nvPr/>
        </p:nvSpPr>
        <p:spPr>
          <a:xfrm>
            <a:off x="7573694" y="6346732"/>
            <a:ext cx="612100" cy="2014198"/>
          </a:xfrm>
          <a:custGeom>
            <a:avLst/>
            <a:gdLst>
              <a:gd name="connsiteX0" fmla="*/ 402 w 612100"/>
              <a:gd name="connsiteY0" fmla="*/ 10001 h 2014198"/>
              <a:gd name="connsiteX1" fmla="*/ 116079 w 612100"/>
              <a:gd name="connsiteY1" fmla="*/ 990502 h 2014198"/>
              <a:gd name="connsiteX2" fmla="*/ 149130 w 612100"/>
              <a:gd name="connsiteY2" fmla="*/ 869316 h 2014198"/>
              <a:gd name="connsiteX3" fmla="*/ 132605 w 612100"/>
              <a:gd name="connsiteY3" fmla="*/ 1293466 h 2014198"/>
              <a:gd name="connsiteX4" fmla="*/ 220740 w 612100"/>
              <a:gd name="connsiteY4" fmla="*/ 1546854 h 2014198"/>
              <a:gd name="connsiteX5" fmla="*/ 204214 w 612100"/>
              <a:gd name="connsiteY5" fmla="*/ 1475244 h 2014198"/>
              <a:gd name="connsiteX6" fmla="*/ 606330 w 612100"/>
              <a:gd name="connsiteY6" fmla="*/ 2009562 h 2014198"/>
              <a:gd name="connsiteX7" fmla="*/ 424552 w 612100"/>
              <a:gd name="connsiteY7" fmla="*/ 1717615 h 2014198"/>
              <a:gd name="connsiteX8" fmla="*/ 182181 w 612100"/>
              <a:gd name="connsiteY8" fmla="*/ 1420160 h 2014198"/>
              <a:gd name="connsiteX9" fmla="*/ 77520 w 612100"/>
              <a:gd name="connsiteY9" fmla="*/ 434150 h 2014198"/>
              <a:gd name="connsiteX10" fmla="*/ 77520 w 612100"/>
              <a:gd name="connsiteY10" fmla="*/ 478217 h 2014198"/>
              <a:gd name="connsiteX11" fmla="*/ 402 w 612100"/>
              <a:gd name="connsiteY11" fmla="*/ 10001 h 201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2100" h="2014198">
                <a:moveTo>
                  <a:pt x="402" y="10001"/>
                </a:moveTo>
                <a:cubicBezTo>
                  <a:pt x="6828" y="95382"/>
                  <a:pt x="91291" y="847283"/>
                  <a:pt x="116079" y="990502"/>
                </a:cubicBezTo>
                <a:cubicBezTo>
                  <a:pt x="140867" y="1133721"/>
                  <a:pt x="146376" y="818822"/>
                  <a:pt x="149130" y="869316"/>
                </a:cubicBezTo>
                <a:cubicBezTo>
                  <a:pt x="151884" y="919810"/>
                  <a:pt x="120670" y="1180543"/>
                  <a:pt x="132605" y="1293466"/>
                </a:cubicBezTo>
                <a:cubicBezTo>
                  <a:pt x="144540" y="1406389"/>
                  <a:pt x="208805" y="1516558"/>
                  <a:pt x="220740" y="1546854"/>
                </a:cubicBezTo>
                <a:cubicBezTo>
                  <a:pt x="232675" y="1577150"/>
                  <a:pt x="139949" y="1398126"/>
                  <a:pt x="204214" y="1475244"/>
                </a:cubicBezTo>
                <a:cubicBezTo>
                  <a:pt x="268479" y="1552362"/>
                  <a:pt x="569607" y="1969167"/>
                  <a:pt x="606330" y="2009562"/>
                </a:cubicBezTo>
                <a:cubicBezTo>
                  <a:pt x="643053" y="2049957"/>
                  <a:pt x="495243" y="1815849"/>
                  <a:pt x="424552" y="1717615"/>
                </a:cubicBezTo>
                <a:cubicBezTo>
                  <a:pt x="353861" y="1619381"/>
                  <a:pt x="240020" y="1634071"/>
                  <a:pt x="182181" y="1420160"/>
                </a:cubicBezTo>
                <a:cubicBezTo>
                  <a:pt x="124342" y="1206249"/>
                  <a:pt x="94964" y="591141"/>
                  <a:pt x="77520" y="434150"/>
                </a:cubicBezTo>
                <a:cubicBezTo>
                  <a:pt x="60076" y="277159"/>
                  <a:pt x="88537" y="544318"/>
                  <a:pt x="77520" y="478217"/>
                </a:cubicBezTo>
                <a:cubicBezTo>
                  <a:pt x="66503" y="412116"/>
                  <a:pt x="-6024" y="-75380"/>
                  <a:pt x="402" y="10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5" name="フリーフォーム 2244">
            <a:extLst>
              <a:ext uri="{FF2B5EF4-FFF2-40B4-BE49-F238E27FC236}">
                <a16:creationId xmlns:a16="http://schemas.microsoft.com/office/drawing/2014/main" id="{9813BAC6-8B9E-2FBF-30F7-EAA0CCD973DD}"/>
              </a:ext>
            </a:extLst>
          </p:cNvPr>
          <p:cNvSpPr/>
          <p:nvPr/>
        </p:nvSpPr>
        <p:spPr>
          <a:xfrm>
            <a:off x="6876905" y="6927494"/>
            <a:ext cx="307329" cy="850341"/>
          </a:xfrm>
          <a:custGeom>
            <a:avLst/>
            <a:gdLst>
              <a:gd name="connsiteX0" fmla="*/ 306093 w 307329"/>
              <a:gd name="connsiteY0" fmla="*/ 7624 h 850341"/>
              <a:gd name="connsiteX1" fmla="*/ 3129 w 307329"/>
              <a:gd name="connsiteY1" fmla="*/ 844906 h 850341"/>
              <a:gd name="connsiteX2" fmla="*/ 146348 w 307329"/>
              <a:gd name="connsiteY2" fmla="*/ 371181 h 850341"/>
              <a:gd name="connsiteX3" fmla="*/ 113297 w 307329"/>
              <a:gd name="connsiteY3" fmla="*/ 426265 h 850341"/>
              <a:gd name="connsiteX4" fmla="*/ 306093 w 307329"/>
              <a:gd name="connsiteY4" fmla="*/ 7624 h 85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29" h="850341">
                <a:moveTo>
                  <a:pt x="306093" y="7624"/>
                </a:moveTo>
                <a:cubicBezTo>
                  <a:pt x="287732" y="77397"/>
                  <a:pt x="29753" y="784313"/>
                  <a:pt x="3129" y="844906"/>
                </a:cubicBezTo>
                <a:cubicBezTo>
                  <a:pt x="-23495" y="905499"/>
                  <a:pt x="127987" y="440954"/>
                  <a:pt x="146348" y="371181"/>
                </a:cubicBezTo>
                <a:cubicBezTo>
                  <a:pt x="164709" y="301408"/>
                  <a:pt x="94017" y="484104"/>
                  <a:pt x="113297" y="426265"/>
                </a:cubicBezTo>
                <a:cubicBezTo>
                  <a:pt x="132577" y="368426"/>
                  <a:pt x="324454" y="-62149"/>
                  <a:pt x="306093" y="7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 2245">
            <a:extLst>
              <a:ext uri="{FF2B5EF4-FFF2-40B4-BE49-F238E27FC236}">
                <a16:creationId xmlns:a16="http://schemas.microsoft.com/office/drawing/2014/main" id="{A27A7CAD-D55A-556C-18E2-D04EB645CFEA}"/>
              </a:ext>
            </a:extLst>
          </p:cNvPr>
          <p:cNvSpPr/>
          <p:nvPr/>
        </p:nvSpPr>
        <p:spPr>
          <a:xfrm>
            <a:off x="6874299" y="7492840"/>
            <a:ext cx="1137598" cy="1254362"/>
          </a:xfrm>
          <a:custGeom>
            <a:avLst/>
            <a:gdLst>
              <a:gd name="connsiteX0" fmla="*/ 16752 w 1137598"/>
              <a:gd name="connsiteY0" fmla="*/ 48206 h 1254362"/>
              <a:gd name="connsiteX1" fmla="*/ 71836 w 1137598"/>
              <a:gd name="connsiteY1" fmla="*/ 70240 h 1254362"/>
              <a:gd name="connsiteX2" fmla="*/ 479460 w 1137598"/>
              <a:gd name="connsiteY2" fmla="*/ 643117 h 1254362"/>
              <a:gd name="connsiteX3" fmla="*/ 369291 w 1137598"/>
              <a:gd name="connsiteY3" fmla="*/ 532948 h 1254362"/>
              <a:gd name="connsiteX4" fmla="*/ 837508 w 1137598"/>
              <a:gd name="connsiteY4" fmla="*/ 935064 h 1254362"/>
              <a:gd name="connsiteX5" fmla="*/ 1123947 w 1137598"/>
              <a:gd name="connsiteY5" fmla="*/ 1249044 h 1254362"/>
              <a:gd name="connsiteX6" fmla="*/ 1013778 w 1137598"/>
              <a:gd name="connsiteY6" fmla="*/ 1089300 h 1254362"/>
              <a:gd name="connsiteX7" fmla="*/ 347258 w 1137598"/>
              <a:gd name="connsiteY7" fmla="*/ 554982 h 1254362"/>
              <a:gd name="connsiteX8" fmla="*/ 369291 w 1137598"/>
              <a:gd name="connsiteY8" fmla="*/ 560490 h 1254362"/>
              <a:gd name="connsiteX9" fmla="*/ 259123 w 1137598"/>
              <a:gd name="connsiteY9" fmla="*/ 422779 h 1254362"/>
              <a:gd name="connsiteX10" fmla="*/ 16752 w 1137598"/>
              <a:gd name="connsiteY10" fmla="*/ 48206 h 125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7598" h="1254362">
                <a:moveTo>
                  <a:pt x="16752" y="48206"/>
                </a:moveTo>
                <a:cubicBezTo>
                  <a:pt x="-14463" y="-10551"/>
                  <a:pt x="-5282" y="-28912"/>
                  <a:pt x="71836" y="70240"/>
                </a:cubicBezTo>
                <a:cubicBezTo>
                  <a:pt x="148954" y="169392"/>
                  <a:pt x="429884" y="565999"/>
                  <a:pt x="479460" y="643117"/>
                </a:cubicBezTo>
                <a:cubicBezTo>
                  <a:pt x="529036" y="720235"/>
                  <a:pt x="309616" y="484290"/>
                  <a:pt x="369291" y="532948"/>
                </a:cubicBezTo>
                <a:cubicBezTo>
                  <a:pt x="428966" y="581606"/>
                  <a:pt x="711732" y="815715"/>
                  <a:pt x="837508" y="935064"/>
                </a:cubicBezTo>
                <a:cubicBezTo>
                  <a:pt x="963284" y="1054413"/>
                  <a:pt x="1094569" y="1223338"/>
                  <a:pt x="1123947" y="1249044"/>
                </a:cubicBezTo>
                <a:cubicBezTo>
                  <a:pt x="1153325" y="1274750"/>
                  <a:pt x="1143226" y="1204977"/>
                  <a:pt x="1013778" y="1089300"/>
                </a:cubicBezTo>
                <a:cubicBezTo>
                  <a:pt x="884330" y="973623"/>
                  <a:pt x="454673" y="643117"/>
                  <a:pt x="347258" y="554982"/>
                </a:cubicBezTo>
                <a:cubicBezTo>
                  <a:pt x="239843" y="466847"/>
                  <a:pt x="383980" y="582524"/>
                  <a:pt x="369291" y="560490"/>
                </a:cubicBezTo>
                <a:cubicBezTo>
                  <a:pt x="354602" y="538456"/>
                  <a:pt x="314207" y="508160"/>
                  <a:pt x="259123" y="422779"/>
                </a:cubicBezTo>
                <a:cubicBezTo>
                  <a:pt x="204039" y="337398"/>
                  <a:pt x="47967" y="106963"/>
                  <a:pt x="16752" y="48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 2246">
            <a:extLst>
              <a:ext uri="{FF2B5EF4-FFF2-40B4-BE49-F238E27FC236}">
                <a16:creationId xmlns:a16="http://schemas.microsoft.com/office/drawing/2014/main" id="{B845CC8D-1FE4-B8FC-AAD7-273BAB41BB07}"/>
              </a:ext>
            </a:extLst>
          </p:cNvPr>
          <p:cNvSpPr/>
          <p:nvPr/>
        </p:nvSpPr>
        <p:spPr>
          <a:xfrm>
            <a:off x="7414086" y="6435545"/>
            <a:ext cx="408672" cy="1469218"/>
          </a:xfrm>
          <a:custGeom>
            <a:avLst/>
            <a:gdLst>
              <a:gd name="connsiteX0" fmla="*/ 88401 w 408672"/>
              <a:gd name="connsiteY0" fmla="*/ 3814 h 1469218"/>
              <a:gd name="connsiteX1" fmla="*/ 44333 w 408672"/>
              <a:gd name="connsiteY1" fmla="*/ 697877 h 1469218"/>
              <a:gd name="connsiteX2" fmla="*/ 55350 w 408672"/>
              <a:gd name="connsiteY2" fmla="*/ 604233 h 1469218"/>
              <a:gd name="connsiteX3" fmla="*/ 182044 w 408672"/>
              <a:gd name="connsiteY3" fmla="*/ 1072450 h 1469218"/>
              <a:gd name="connsiteX4" fmla="*/ 126960 w 408672"/>
              <a:gd name="connsiteY4" fmla="*/ 940248 h 1469218"/>
              <a:gd name="connsiteX5" fmla="*/ 407890 w 408672"/>
              <a:gd name="connsiteY5" fmla="*/ 1469057 h 1469218"/>
              <a:gd name="connsiteX6" fmla="*/ 204078 w 408672"/>
              <a:gd name="connsiteY6" fmla="*/ 1000841 h 1469218"/>
              <a:gd name="connsiteX7" fmla="*/ 266 w 408672"/>
              <a:gd name="connsiteY7" fmla="*/ 1397448 h 1469218"/>
              <a:gd name="connsiteX8" fmla="*/ 160010 w 408672"/>
              <a:gd name="connsiteY8" fmla="*/ 945756 h 1469218"/>
              <a:gd name="connsiteX9" fmla="*/ 121451 w 408672"/>
              <a:gd name="connsiteY9" fmla="*/ 907197 h 1469218"/>
              <a:gd name="connsiteX10" fmla="*/ 38825 w 408672"/>
              <a:gd name="connsiteY10" fmla="*/ 438980 h 1469218"/>
              <a:gd name="connsiteX11" fmla="*/ 88401 w 408672"/>
              <a:gd name="connsiteY11" fmla="*/ 3814 h 146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8672" h="1469218">
                <a:moveTo>
                  <a:pt x="88401" y="3814"/>
                </a:moveTo>
                <a:cubicBezTo>
                  <a:pt x="89319" y="46963"/>
                  <a:pt x="49841" y="597807"/>
                  <a:pt x="44333" y="697877"/>
                </a:cubicBezTo>
                <a:cubicBezTo>
                  <a:pt x="38825" y="797947"/>
                  <a:pt x="32398" y="541804"/>
                  <a:pt x="55350" y="604233"/>
                </a:cubicBezTo>
                <a:cubicBezTo>
                  <a:pt x="78302" y="666662"/>
                  <a:pt x="170109" y="1016448"/>
                  <a:pt x="182044" y="1072450"/>
                </a:cubicBezTo>
                <a:cubicBezTo>
                  <a:pt x="193979" y="1128452"/>
                  <a:pt x="89319" y="874147"/>
                  <a:pt x="126960" y="940248"/>
                </a:cubicBezTo>
                <a:cubicBezTo>
                  <a:pt x="164601" y="1006349"/>
                  <a:pt x="395037" y="1458958"/>
                  <a:pt x="407890" y="1469057"/>
                </a:cubicBezTo>
                <a:cubicBezTo>
                  <a:pt x="420743" y="1479156"/>
                  <a:pt x="272015" y="1012776"/>
                  <a:pt x="204078" y="1000841"/>
                </a:cubicBezTo>
                <a:cubicBezTo>
                  <a:pt x="136141" y="988906"/>
                  <a:pt x="7611" y="1406629"/>
                  <a:pt x="266" y="1397448"/>
                </a:cubicBezTo>
                <a:cubicBezTo>
                  <a:pt x="-7079" y="1388267"/>
                  <a:pt x="139812" y="1027465"/>
                  <a:pt x="160010" y="945756"/>
                </a:cubicBezTo>
                <a:cubicBezTo>
                  <a:pt x="180208" y="864047"/>
                  <a:pt x="141648" y="991660"/>
                  <a:pt x="121451" y="907197"/>
                </a:cubicBezTo>
                <a:cubicBezTo>
                  <a:pt x="101254" y="822734"/>
                  <a:pt x="45251" y="583117"/>
                  <a:pt x="38825" y="438980"/>
                </a:cubicBezTo>
                <a:cubicBezTo>
                  <a:pt x="32399" y="294843"/>
                  <a:pt x="87483" y="-39335"/>
                  <a:pt x="88401" y="3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 2247">
            <a:extLst>
              <a:ext uri="{FF2B5EF4-FFF2-40B4-BE49-F238E27FC236}">
                <a16:creationId xmlns:a16="http://schemas.microsoft.com/office/drawing/2014/main" id="{5A97E8B0-7E85-1557-DB21-6EEF9ED4E9F2}"/>
              </a:ext>
            </a:extLst>
          </p:cNvPr>
          <p:cNvSpPr/>
          <p:nvPr/>
        </p:nvSpPr>
        <p:spPr>
          <a:xfrm>
            <a:off x="7838577" y="7795007"/>
            <a:ext cx="504494" cy="438762"/>
          </a:xfrm>
          <a:custGeom>
            <a:avLst/>
            <a:gdLst>
              <a:gd name="connsiteX0" fmla="*/ 10941 w 504494"/>
              <a:gd name="connsiteY0" fmla="*/ 10444 h 438762"/>
              <a:gd name="connsiteX1" fmla="*/ 55009 w 504494"/>
              <a:gd name="connsiteY1" fmla="*/ 49003 h 438762"/>
              <a:gd name="connsiteX2" fmla="*/ 501192 w 504494"/>
              <a:gd name="connsiteY2" fmla="*/ 434593 h 438762"/>
              <a:gd name="connsiteX3" fmla="*/ 269837 w 504494"/>
              <a:gd name="connsiteY3" fmla="*/ 263832 h 438762"/>
              <a:gd name="connsiteX4" fmla="*/ 297380 w 504494"/>
              <a:gd name="connsiteY4" fmla="*/ 274848 h 438762"/>
              <a:gd name="connsiteX5" fmla="*/ 10941 w 504494"/>
              <a:gd name="connsiteY5" fmla="*/ 10444 h 43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494" h="438762">
                <a:moveTo>
                  <a:pt x="10941" y="10444"/>
                </a:moveTo>
                <a:cubicBezTo>
                  <a:pt x="-29454" y="-27197"/>
                  <a:pt x="55009" y="49003"/>
                  <a:pt x="55009" y="49003"/>
                </a:cubicBezTo>
                <a:cubicBezTo>
                  <a:pt x="136717" y="119694"/>
                  <a:pt x="465387" y="398788"/>
                  <a:pt x="501192" y="434593"/>
                </a:cubicBezTo>
                <a:cubicBezTo>
                  <a:pt x="536997" y="470398"/>
                  <a:pt x="269837" y="263832"/>
                  <a:pt x="269837" y="263832"/>
                </a:cubicBezTo>
                <a:cubicBezTo>
                  <a:pt x="235868" y="237208"/>
                  <a:pt x="338693" y="317079"/>
                  <a:pt x="297380" y="274848"/>
                </a:cubicBezTo>
                <a:cubicBezTo>
                  <a:pt x="256067" y="232617"/>
                  <a:pt x="51336" y="48085"/>
                  <a:pt x="10941" y="10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9" name="フリーフォーム 2248">
            <a:extLst>
              <a:ext uri="{FF2B5EF4-FFF2-40B4-BE49-F238E27FC236}">
                <a16:creationId xmlns:a16="http://schemas.microsoft.com/office/drawing/2014/main" id="{F7CDAC51-F522-1A30-1B82-6CEFE0EBDBD2}"/>
              </a:ext>
            </a:extLst>
          </p:cNvPr>
          <p:cNvSpPr/>
          <p:nvPr/>
        </p:nvSpPr>
        <p:spPr>
          <a:xfrm>
            <a:off x="3753427" y="6773403"/>
            <a:ext cx="132544" cy="2061333"/>
          </a:xfrm>
          <a:custGeom>
            <a:avLst/>
            <a:gdLst>
              <a:gd name="connsiteX0" fmla="*/ 49 w 132544"/>
              <a:gd name="connsiteY0" fmla="*/ 581 h 2061333"/>
              <a:gd name="connsiteX1" fmla="*/ 87455 w 132544"/>
              <a:gd name="connsiteY1" fmla="*/ 982216 h 2061333"/>
              <a:gd name="connsiteX2" fmla="*/ 87455 w 132544"/>
              <a:gd name="connsiteY2" fmla="*/ 908257 h 2061333"/>
              <a:gd name="connsiteX3" fmla="*/ 53837 w 132544"/>
              <a:gd name="connsiteY3" fmla="*/ 1466310 h 2061333"/>
              <a:gd name="connsiteX4" fmla="*/ 87455 w 132544"/>
              <a:gd name="connsiteY4" fmla="*/ 1352010 h 2061333"/>
              <a:gd name="connsiteX5" fmla="*/ 6772 w 132544"/>
              <a:gd name="connsiteY5" fmla="*/ 2057981 h 2061333"/>
              <a:gd name="connsiteX6" fmla="*/ 127796 w 132544"/>
              <a:gd name="connsiteY6" fmla="*/ 1015834 h 2061333"/>
              <a:gd name="connsiteX7" fmla="*/ 100902 w 132544"/>
              <a:gd name="connsiteY7" fmla="*/ 841022 h 2061333"/>
              <a:gd name="connsiteX8" fmla="*/ 49 w 132544"/>
              <a:gd name="connsiteY8" fmla="*/ 581 h 206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44" h="2061333">
                <a:moveTo>
                  <a:pt x="49" y="581"/>
                </a:moveTo>
                <a:cubicBezTo>
                  <a:pt x="-2192" y="24113"/>
                  <a:pt x="72887" y="830937"/>
                  <a:pt x="87455" y="982216"/>
                </a:cubicBezTo>
                <a:cubicBezTo>
                  <a:pt x="102023" y="1133495"/>
                  <a:pt x="93058" y="827575"/>
                  <a:pt x="87455" y="908257"/>
                </a:cubicBezTo>
                <a:cubicBezTo>
                  <a:pt x="81852" y="988939"/>
                  <a:pt x="53837" y="1392351"/>
                  <a:pt x="53837" y="1466310"/>
                </a:cubicBezTo>
                <a:cubicBezTo>
                  <a:pt x="53837" y="1540269"/>
                  <a:pt x="95299" y="1253398"/>
                  <a:pt x="87455" y="1352010"/>
                </a:cubicBezTo>
                <a:cubicBezTo>
                  <a:pt x="79611" y="1450622"/>
                  <a:pt x="49" y="2114010"/>
                  <a:pt x="6772" y="2057981"/>
                </a:cubicBezTo>
                <a:cubicBezTo>
                  <a:pt x="13495" y="2001952"/>
                  <a:pt x="112108" y="1218660"/>
                  <a:pt x="127796" y="1015834"/>
                </a:cubicBezTo>
                <a:cubicBezTo>
                  <a:pt x="143484" y="813008"/>
                  <a:pt x="116590" y="1007990"/>
                  <a:pt x="100902" y="841022"/>
                </a:cubicBezTo>
                <a:cubicBezTo>
                  <a:pt x="85214" y="674054"/>
                  <a:pt x="2290" y="-22951"/>
                  <a:pt x="49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 2249">
            <a:extLst>
              <a:ext uri="{FF2B5EF4-FFF2-40B4-BE49-F238E27FC236}">
                <a16:creationId xmlns:a16="http://schemas.microsoft.com/office/drawing/2014/main" id="{836B3F73-E8B2-D1D8-FB8C-1D96587E8AA2}"/>
              </a:ext>
            </a:extLst>
          </p:cNvPr>
          <p:cNvSpPr/>
          <p:nvPr/>
        </p:nvSpPr>
        <p:spPr>
          <a:xfrm>
            <a:off x="6720032" y="7180082"/>
            <a:ext cx="410814" cy="2133107"/>
          </a:xfrm>
          <a:custGeom>
            <a:avLst/>
            <a:gdLst>
              <a:gd name="connsiteX0" fmla="*/ 77456 w 410814"/>
              <a:gd name="connsiteY0" fmla="*/ 14094 h 2133107"/>
              <a:gd name="connsiteX1" fmla="*/ 37115 w 410814"/>
              <a:gd name="connsiteY1" fmla="*/ 1426036 h 2133107"/>
              <a:gd name="connsiteX2" fmla="*/ 50562 w 410814"/>
              <a:gd name="connsiteY2" fmla="*/ 1392418 h 2133107"/>
              <a:gd name="connsiteX3" fmla="*/ 400186 w 410814"/>
              <a:gd name="connsiteY3" fmla="*/ 2118559 h 2133107"/>
              <a:gd name="connsiteX4" fmla="*/ 292609 w 410814"/>
              <a:gd name="connsiteY4" fmla="*/ 1842894 h 2133107"/>
              <a:gd name="connsiteX5" fmla="*/ 10221 w 410814"/>
              <a:gd name="connsiteY5" fmla="*/ 1419312 h 2133107"/>
              <a:gd name="connsiteX6" fmla="*/ 57286 w 410814"/>
              <a:gd name="connsiteY6" fmla="*/ 585594 h 2133107"/>
              <a:gd name="connsiteX7" fmla="*/ 10221 w 410814"/>
              <a:gd name="connsiteY7" fmla="*/ 693171 h 2133107"/>
              <a:gd name="connsiteX8" fmla="*/ 77456 w 410814"/>
              <a:gd name="connsiteY8" fmla="*/ 14094 h 213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814" h="2133107">
                <a:moveTo>
                  <a:pt x="77456" y="14094"/>
                </a:moveTo>
                <a:cubicBezTo>
                  <a:pt x="81938" y="136238"/>
                  <a:pt x="37115" y="1426036"/>
                  <a:pt x="37115" y="1426036"/>
                </a:cubicBezTo>
                <a:cubicBezTo>
                  <a:pt x="32633" y="1655757"/>
                  <a:pt x="-9950" y="1276998"/>
                  <a:pt x="50562" y="1392418"/>
                </a:cubicBezTo>
                <a:cubicBezTo>
                  <a:pt x="111074" y="1507839"/>
                  <a:pt x="359845" y="2043480"/>
                  <a:pt x="400186" y="2118559"/>
                </a:cubicBezTo>
                <a:cubicBezTo>
                  <a:pt x="440527" y="2193638"/>
                  <a:pt x="357603" y="1959435"/>
                  <a:pt x="292609" y="1842894"/>
                </a:cubicBezTo>
                <a:cubicBezTo>
                  <a:pt x="227615" y="1726353"/>
                  <a:pt x="49441" y="1628862"/>
                  <a:pt x="10221" y="1419312"/>
                </a:cubicBezTo>
                <a:cubicBezTo>
                  <a:pt x="-28999" y="1209762"/>
                  <a:pt x="57286" y="706617"/>
                  <a:pt x="57286" y="585594"/>
                </a:cubicBezTo>
                <a:cubicBezTo>
                  <a:pt x="57286" y="464571"/>
                  <a:pt x="10221" y="785059"/>
                  <a:pt x="10221" y="693171"/>
                </a:cubicBezTo>
                <a:cubicBezTo>
                  <a:pt x="10221" y="601283"/>
                  <a:pt x="72974" y="-108050"/>
                  <a:pt x="77456" y="14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1" name="フリーフォーム 2250">
            <a:extLst>
              <a:ext uri="{FF2B5EF4-FFF2-40B4-BE49-F238E27FC236}">
                <a16:creationId xmlns:a16="http://schemas.microsoft.com/office/drawing/2014/main" id="{6ABAD952-6CE0-217C-F4C0-E9CA2D865806}"/>
              </a:ext>
            </a:extLst>
          </p:cNvPr>
          <p:cNvSpPr/>
          <p:nvPr/>
        </p:nvSpPr>
        <p:spPr>
          <a:xfrm>
            <a:off x="3024295" y="1278274"/>
            <a:ext cx="2207103" cy="1824127"/>
          </a:xfrm>
          <a:custGeom>
            <a:avLst/>
            <a:gdLst>
              <a:gd name="connsiteX0" fmla="*/ 1764452 w 2207103"/>
              <a:gd name="connsiteY0" fmla="*/ 1886 h 1824127"/>
              <a:gd name="connsiteX1" fmla="*/ 558798 w 2207103"/>
              <a:gd name="connsiteY1" fmla="*/ 476019 h 1824127"/>
              <a:gd name="connsiteX2" fmla="*/ 795865 w 2207103"/>
              <a:gd name="connsiteY2" fmla="*/ 448926 h 1824127"/>
              <a:gd name="connsiteX3" fmla="*/ 16932 w 2207103"/>
              <a:gd name="connsiteY3" fmla="*/ 1349779 h 1824127"/>
              <a:gd name="connsiteX4" fmla="*/ 240452 w 2207103"/>
              <a:gd name="connsiteY4" fmla="*/ 1166899 h 1824127"/>
              <a:gd name="connsiteX5" fmla="*/ 10158 w 2207103"/>
              <a:gd name="connsiteY5" fmla="*/ 1823913 h 1824127"/>
              <a:gd name="connsiteX6" fmla="*/ 260772 w 2207103"/>
              <a:gd name="connsiteY6" fmla="*/ 1241406 h 1824127"/>
              <a:gd name="connsiteX7" fmla="*/ 247225 w 2207103"/>
              <a:gd name="connsiteY7" fmla="*/ 1431059 h 1824127"/>
              <a:gd name="connsiteX8" fmla="*/ 938105 w 2207103"/>
              <a:gd name="connsiteY8" fmla="*/ 611486 h 1824127"/>
              <a:gd name="connsiteX9" fmla="*/ 579118 w 2207103"/>
              <a:gd name="connsiteY9" fmla="*/ 1214313 h 1824127"/>
              <a:gd name="connsiteX10" fmla="*/ 1459652 w 2207103"/>
              <a:gd name="connsiteY10" fmla="*/ 347326 h 1824127"/>
              <a:gd name="connsiteX11" fmla="*/ 1330958 w 2207103"/>
              <a:gd name="connsiteY11" fmla="*/ 469246 h 1824127"/>
              <a:gd name="connsiteX12" fmla="*/ 2204718 w 2207103"/>
              <a:gd name="connsiteY12" fmla="*/ 62846 h 1824127"/>
              <a:gd name="connsiteX13" fmla="*/ 1595118 w 2207103"/>
              <a:gd name="connsiteY13" fmla="*/ 299913 h 1824127"/>
              <a:gd name="connsiteX14" fmla="*/ 1764452 w 2207103"/>
              <a:gd name="connsiteY14" fmla="*/ 1886 h 182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7103" h="1824127">
                <a:moveTo>
                  <a:pt x="1764452" y="1886"/>
                </a:moveTo>
                <a:cubicBezTo>
                  <a:pt x="1591732" y="31237"/>
                  <a:pt x="720229" y="401512"/>
                  <a:pt x="558798" y="476019"/>
                </a:cubicBezTo>
                <a:cubicBezTo>
                  <a:pt x="397367" y="550526"/>
                  <a:pt x="886176" y="303299"/>
                  <a:pt x="795865" y="448926"/>
                </a:cubicBezTo>
                <a:cubicBezTo>
                  <a:pt x="705554" y="594553"/>
                  <a:pt x="109501" y="1230117"/>
                  <a:pt x="16932" y="1349779"/>
                </a:cubicBezTo>
                <a:cubicBezTo>
                  <a:pt x="-75637" y="1469441"/>
                  <a:pt x="241581" y="1087877"/>
                  <a:pt x="240452" y="1166899"/>
                </a:cubicBezTo>
                <a:cubicBezTo>
                  <a:pt x="239323" y="1245921"/>
                  <a:pt x="6771" y="1811495"/>
                  <a:pt x="10158" y="1823913"/>
                </a:cubicBezTo>
                <a:cubicBezTo>
                  <a:pt x="13545" y="1836331"/>
                  <a:pt x="221261" y="1306882"/>
                  <a:pt x="260772" y="1241406"/>
                </a:cubicBezTo>
                <a:cubicBezTo>
                  <a:pt x="300283" y="1175930"/>
                  <a:pt x="134336" y="1536046"/>
                  <a:pt x="247225" y="1431059"/>
                </a:cubicBezTo>
                <a:cubicBezTo>
                  <a:pt x="360114" y="1326072"/>
                  <a:pt x="882790" y="647610"/>
                  <a:pt x="938105" y="611486"/>
                </a:cubicBezTo>
                <a:cubicBezTo>
                  <a:pt x="993420" y="575362"/>
                  <a:pt x="492194" y="1258340"/>
                  <a:pt x="579118" y="1214313"/>
                </a:cubicBezTo>
                <a:cubicBezTo>
                  <a:pt x="666042" y="1170286"/>
                  <a:pt x="1334345" y="471504"/>
                  <a:pt x="1459652" y="347326"/>
                </a:cubicBezTo>
                <a:cubicBezTo>
                  <a:pt x="1584959" y="223148"/>
                  <a:pt x="1206780" y="516659"/>
                  <a:pt x="1330958" y="469246"/>
                </a:cubicBezTo>
                <a:cubicBezTo>
                  <a:pt x="1455136" y="421833"/>
                  <a:pt x="2160691" y="91068"/>
                  <a:pt x="2204718" y="62846"/>
                </a:cubicBezTo>
                <a:cubicBezTo>
                  <a:pt x="2248745" y="34624"/>
                  <a:pt x="1669625" y="304428"/>
                  <a:pt x="1595118" y="299913"/>
                </a:cubicBezTo>
                <a:cubicBezTo>
                  <a:pt x="1520611" y="295398"/>
                  <a:pt x="1937172" y="-27465"/>
                  <a:pt x="1764452" y="18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2" name="フリーフォーム 2251">
            <a:extLst>
              <a:ext uri="{FF2B5EF4-FFF2-40B4-BE49-F238E27FC236}">
                <a16:creationId xmlns:a16="http://schemas.microsoft.com/office/drawing/2014/main" id="{489AC435-F244-37B2-2AF6-A67EB6208CE9}"/>
              </a:ext>
            </a:extLst>
          </p:cNvPr>
          <p:cNvSpPr/>
          <p:nvPr/>
        </p:nvSpPr>
        <p:spPr>
          <a:xfrm>
            <a:off x="4216139" y="1204817"/>
            <a:ext cx="2773682" cy="917452"/>
          </a:xfrm>
          <a:custGeom>
            <a:avLst/>
            <a:gdLst>
              <a:gd name="connsiteX0" fmla="*/ 525194 w 2773682"/>
              <a:gd name="connsiteY0" fmla="*/ 836 h 917452"/>
              <a:gd name="connsiteX1" fmla="*/ 1459914 w 2773682"/>
              <a:gd name="connsiteY1" fmla="*/ 82116 h 917452"/>
              <a:gd name="connsiteX2" fmla="*/ 2001781 w 2773682"/>
              <a:gd name="connsiteY2" fmla="*/ 271770 h 917452"/>
              <a:gd name="connsiteX3" fmla="*/ 1913728 w 2773682"/>
              <a:gd name="connsiteY3" fmla="*/ 190490 h 917452"/>
              <a:gd name="connsiteX4" fmla="*/ 2740074 w 2773682"/>
              <a:gd name="connsiteY4" fmla="*/ 888143 h 917452"/>
              <a:gd name="connsiteX5" fmla="*/ 2570741 w 2773682"/>
              <a:gd name="connsiteY5" fmla="*/ 766223 h 917452"/>
              <a:gd name="connsiteX6" fmla="*/ 2177888 w 2773682"/>
              <a:gd name="connsiteY6" fmla="*/ 576570 h 917452"/>
              <a:gd name="connsiteX7" fmla="*/ 2469141 w 2773682"/>
              <a:gd name="connsiteY7" fmla="*/ 861050 h 917452"/>
              <a:gd name="connsiteX8" fmla="*/ 1608928 w 2773682"/>
              <a:gd name="connsiteY8" fmla="*/ 339503 h 917452"/>
              <a:gd name="connsiteX9" fmla="*/ 1798581 w 2773682"/>
              <a:gd name="connsiteY9" fmla="*/ 468196 h 917452"/>
              <a:gd name="connsiteX10" fmla="*/ 687754 w 2773682"/>
              <a:gd name="connsiteY10" fmla="*/ 353050 h 917452"/>
              <a:gd name="connsiteX11" fmla="*/ 1480234 w 2773682"/>
              <a:gd name="connsiteY11" fmla="*/ 441103 h 917452"/>
              <a:gd name="connsiteX12" fmla="*/ 829994 w 2773682"/>
              <a:gd name="connsiteY12" fmla="*/ 204036 h 917452"/>
              <a:gd name="connsiteX13" fmla="*/ 1358314 w 2773682"/>
              <a:gd name="connsiteY13" fmla="*/ 278543 h 917452"/>
              <a:gd name="connsiteX14" fmla="*/ 775808 w 2773682"/>
              <a:gd name="connsiteY14" fmla="*/ 136303 h 917452"/>
              <a:gd name="connsiteX15" fmla="*/ 3648 w 2773682"/>
              <a:gd name="connsiteY15" fmla="*/ 508836 h 917452"/>
              <a:gd name="connsiteX16" fmla="*/ 477781 w 2773682"/>
              <a:gd name="connsiteY16" fmla="*/ 149850 h 917452"/>
              <a:gd name="connsiteX17" fmla="*/ 308448 w 2773682"/>
              <a:gd name="connsiteY17" fmla="*/ 183716 h 917452"/>
              <a:gd name="connsiteX18" fmla="*/ 735168 w 2773682"/>
              <a:gd name="connsiteY18" fmla="*/ 48250 h 917452"/>
              <a:gd name="connsiteX19" fmla="*/ 525194 w 2773682"/>
              <a:gd name="connsiteY19" fmla="*/ 836 h 91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73682" h="917452">
                <a:moveTo>
                  <a:pt x="525194" y="836"/>
                </a:moveTo>
                <a:cubicBezTo>
                  <a:pt x="645985" y="6480"/>
                  <a:pt x="1213816" y="36960"/>
                  <a:pt x="1459914" y="82116"/>
                </a:cubicBezTo>
                <a:cubicBezTo>
                  <a:pt x="1706012" y="127272"/>
                  <a:pt x="1926145" y="253708"/>
                  <a:pt x="2001781" y="271770"/>
                </a:cubicBezTo>
                <a:cubicBezTo>
                  <a:pt x="2077417" y="289832"/>
                  <a:pt x="1913728" y="190490"/>
                  <a:pt x="1913728" y="190490"/>
                </a:cubicBezTo>
                <a:lnTo>
                  <a:pt x="2740074" y="888143"/>
                </a:lnTo>
                <a:cubicBezTo>
                  <a:pt x="2849576" y="984098"/>
                  <a:pt x="2664439" y="818152"/>
                  <a:pt x="2570741" y="766223"/>
                </a:cubicBezTo>
                <a:cubicBezTo>
                  <a:pt x="2477043" y="714294"/>
                  <a:pt x="2194821" y="560766"/>
                  <a:pt x="2177888" y="576570"/>
                </a:cubicBezTo>
                <a:cubicBezTo>
                  <a:pt x="2160955" y="592375"/>
                  <a:pt x="2563968" y="900561"/>
                  <a:pt x="2469141" y="861050"/>
                </a:cubicBezTo>
                <a:cubicBezTo>
                  <a:pt x="2374314" y="821539"/>
                  <a:pt x="1720688" y="404979"/>
                  <a:pt x="1608928" y="339503"/>
                </a:cubicBezTo>
                <a:cubicBezTo>
                  <a:pt x="1497168" y="274027"/>
                  <a:pt x="1952110" y="465938"/>
                  <a:pt x="1798581" y="468196"/>
                </a:cubicBezTo>
                <a:cubicBezTo>
                  <a:pt x="1645052" y="470454"/>
                  <a:pt x="740812" y="357565"/>
                  <a:pt x="687754" y="353050"/>
                </a:cubicBezTo>
                <a:cubicBezTo>
                  <a:pt x="634696" y="348535"/>
                  <a:pt x="1456527" y="465939"/>
                  <a:pt x="1480234" y="441103"/>
                </a:cubicBezTo>
                <a:cubicBezTo>
                  <a:pt x="1503941" y="416267"/>
                  <a:pt x="850314" y="231129"/>
                  <a:pt x="829994" y="204036"/>
                </a:cubicBezTo>
                <a:cubicBezTo>
                  <a:pt x="809674" y="176943"/>
                  <a:pt x="1367345" y="289832"/>
                  <a:pt x="1358314" y="278543"/>
                </a:cubicBezTo>
                <a:cubicBezTo>
                  <a:pt x="1349283" y="267254"/>
                  <a:pt x="1001586" y="97921"/>
                  <a:pt x="775808" y="136303"/>
                </a:cubicBezTo>
                <a:cubicBezTo>
                  <a:pt x="550030" y="174685"/>
                  <a:pt x="53319" y="506578"/>
                  <a:pt x="3648" y="508836"/>
                </a:cubicBezTo>
                <a:cubicBezTo>
                  <a:pt x="-46023" y="511094"/>
                  <a:pt x="426981" y="204037"/>
                  <a:pt x="477781" y="149850"/>
                </a:cubicBezTo>
                <a:cubicBezTo>
                  <a:pt x="528581" y="95663"/>
                  <a:pt x="265550" y="200649"/>
                  <a:pt x="308448" y="183716"/>
                </a:cubicBezTo>
                <a:cubicBezTo>
                  <a:pt x="351346" y="166783"/>
                  <a:pt x="701301" y="77601"/>
                  <a:pt x="735168" y="48250"/>
                </a:cubicBezTo>
                <a:cubicBezTo>
                  <a:pt x="769035" y="18899"/>
                  <a:pt x="404403" y="-4808"/>
                  <a:pt x="525194" y="8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3" name="フリーフォーム 2252">
            <a:extLst>
              <a:ext uri="{FF2B5EF4-FFF2-40B4-BE49-F238E27FC236}">
                <a16:creationId xmlns:a16="http://schemas.microsoft.com/office/drawing/2014/main" id="{87BA5834-4336-6527-8FA8-3F8EFD36EB5C}"/>
              </a:ext>
            </a:extLst>
          </p:cNvPr>
          <p:cNvSpPr/>
          <p:nvPr/>
        </p:nvSpPr>
        <p:spPr>
          <a:xfrm>
            <a:off x="2867628" y="2327416"/>
            <a:ext cx="803834" cy="2600348"/>
          </a:xfrm>
          <a:custGeom>
            <a:avLst/>
            <a:gdLst>
              <a:gd name="connsiteX0" fmla="*/ 803519 w 803834"/>
              <a:gd name="connsiteY0" fmla="*/ 436104 h 2600348"/>
              <a:gd name="connsiteX1" fmla="*/ 390345 w 803834"/>
              <a:gd name="connsiteY1" fmla="*/ 1377597 h 2600348"/>
              <a:gd name="connsiteX2" fmla="*/ 397119 w 803834"/>
              <a:gd name="connsiteY2" fmla="*/ 1147304 h 2600348"/>
              <a:gd name="connsiteX3" fmla="*/ 207465 w 803834"/>
              <a:gd name="connsiteY3" fmla="*/ 2251357 h 2600348"/>
              <a:gd name="connsiteX4" fmla="*/ 261652 w 803834"/>
              <a:gd name="connsiteY4" fmla="*/ 2054931 h 2600348"/>
              <a:gd name="connsiteX5" fmla="*/ 24585 w 803834"/>
              <a:gd name="connsiteY5" fmla="*/ 2590024 h 2600348"/>
              <a:gd name="connsiteX6" fmla="*/ 65225 w 803834"/>
              <a:gd name="connsiteY6" fmla="*/ 2413917 h 2600348"/>
              <a:gd name="connsiteX7" fmla="*/ 38132 w 803834"/>
              <a:gd name="connsiteY7" fmla="*/ 2488424 h 2600348"/>
              <a:gd name="connsiteX8" fmla="*/ 31359 w 803834"/>
              <a:gd name="connsiteY8" fmla="*/ 856051 h 2600348"/>
              <a:gd name="connsiteX9" fmla="*/ 31359 w 803834"/>
              <a:gd name="connsiteY9" fmla="*/ 1005064 h 2600348"/>
              <a:gd name="connsiteX10" fmla="*/ 451305 w 803834"/>
              <a:gd name="connsiteY10" fmla="*/ 16157 h 2600348"/>
              <a:gd name="connsiteX11" fmla="*/ 349705 w 803834"/>
              <a:gd name="connsiteY11" fmla="*/ 402237 h 2600348"/>
              <a:gd name="connsiteX12" fmla="*/ 349705 w 803834"/>
              <a:gd name="connsiteY12" fmla="*/ 551251 h 2600348"/>
              <a:gd name="connsiteX13" fmla="*/ 729012 w 803834"/>
              <a:gd name="connsiteY13" fmla="*/ 178717 h 2600348"/>
              <a:gd name="connsiteX14" fmla="*/ 315839 w 803834"/>
              <a:gd name="connsiteY14" fmla="*/ 991517 h 2600348"/>
              <a:gd name="connsiteX15" fmla="*/ 803519 w 803834"/>
              <a:gd name="connsiteY15" fmla="*/ 436104 h 260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3834" h="2600348">
                <a:moveTo>
                  <a:pt x="803519" y="436104"/>
                </a:moveTo>
                <a:cubicBezTo>
                  <a:pt x="815937" y="500451"/>
                  <a:pt x="458078" y="1259064"/>
                  <a:pt x="390345" y="1377597"/>
                </a:cubicBezTo>
                <a:cubicBezTo>
                  <a:pt x="322612" y="1496130"/>
                  <a:pt x="427599" y="1001677"/>
                  <a:pt x="397119" y="1147304"/>
                </a:cubicBezTo>
                <a:cubicBezTo>
                  <a:pt x="366639" y="1292931"/>
                  <a:pt x="230043" y="2100086"/>
                  <a:pt x="207465" y="2251357"/>
                </a:cubicBezTo>
                <a:cubicBezTo>
                  <a:pt x="184887" y="2402628"/>
                  <a:pt x="292132" y="1998487"/>
                  <a:pt x="261652" y="2054931"/>
                </a:cubicBezTo>
                <a:cubicBezTo>
                  <a:pt x="231172" y="2111375"/>
                  <a:pt x="57323" y="2530193"/>
                  <a:pt x="24585" y="2590024"/>
                </a:cubicBezTo>
                <a:cubicBezTo>
                  <a:pt x="-8153" y="2649855"/>
                  <a:pt x="62967" y="2430850"/>
                  <a:pt x="65225" y="2413917"/>
                </a:cubicBezTo>
                <a:cubicBezTo>
                  <a:pt x="67483" y="2396984"/>
                  <a:pt x="43776" y="2748068"/>
                  <a:pt x="38132" y="2488424"/>
                </a:cubicBezTo>
                <a:cubicBezTo>
                  <a:pt x="32488" y="2228780"/>
                  <a:pt x="32488" y="1103278"/>
                  <a:pt x="31359" y="856051"/>
                </a:cubicBezTo>
                <a:cubicBezTo>
                  <a:pt x="30230" y="608824"/>
                  <a:pt x="-38632" y="1145046"/>
                  <a:pt x="31359" y="1005064"/>
                </a:cubicBezTo>
                <a:cubicBezTo>
                  <a:pt x="101350" y="865082"/>
                  <a:pt x="398247" y="116628"/>
                  <a:pt x="451305" y="16157"/>
                </a:cubicBezTo>
                <a:cubicBezTo>
                  <a:pt x="504363" y="-84314"/>
                  <a:pt x="366638" y="313055"/>
                  <a:pt x="349705" y="402237"/>
                </a:cubicBezTo>
                <a:cubicBezTo>
                  <a:pt x="332772" y="491419"/>
                  <a:pt x="286487" y="588504"/>
                  <a:pt x="349705" y="551251"/>
                </a:cubicBezTo>
                <a:cubicBezTo>
                  <a:pt x="412923" y="513998"/>
                  <a:pt x="734656" y="105339"/>
                  <a:pt x="729012" y="178717"/>
                </a:cubicBezTo>
                <a:cubicBezTo>
                  <a:pt x="723368" y="252095"/>
                  <a:pt x="307937" y="945233"/>
                  <a:pt x="315839" y="991517"/>
                </a:cubicBezTo>
                <a:cubicBezTo>
                  <a:pt x="323741" y="1037801"/>
                  <a:pt x="791101" y="371757"/>
                  <a:pt x="803519" y="4361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4" name="フリーフォーム 2253">
            <a:extLst>
              <a:ext uri="{FF2B5EF4-FFF2-40B4-BE49-F238E27FC236}">
                <a16:creationId xmlns:a16="http://schemas.microsoft.com/office/drawing/2014/main" id="{64897A94-7BDB-EBDC-D021-2A27FCBF851C}"/>
              </a:ext>
            </a:extLst>
          </p:cNvPr>
          <p:cNvSpPr/>
          <p:nvPr/>
        </p:nvSpPr>
        <p:spPr>
          <a:xfrm>
            <a:off x="2898945" y="4334439"/>
            <a:ext cx="926393" cy="2607422"/>
          </a:xfrm>
          <a:custGeom>
            <a:avLst/>
            <a:gdLst>
              <a:gd name="connsiteX0" fmla="*/ 42 w 926393"/>
              <a:gd name="connsiteY0" fmla="*/ 400121 h 2607422"/>
              <a:gd name="connsiteX1" fmla="*/ 94868 w 926393"/>
              <a:gd name="connsiteY1" fmla="*/ 1294201 h 2607422"/>
              <a:gd name="connsiteX2" fmla="*/ 54228 w 926393"/>
              <a:gd name="connsiteY2" fmla="*/ 1226468 h 2607422"/>
              <a:gd name="connsiteX3" fmla="*/ 474175 w 926393"/>
              <a:gd name="connsiteY3" fmla="*/ 2086681 h 2607422"/>
              <a:gd name="connsiteX4" fmla="*/ 548682 w 926393"/>
              <a:gd name="connsiteY4" fmla="*/ 2032494 h 2607422"/>
              <a:gd name="connsiteX5" fmla="*/ 894122 w 926393"/>
              <a:gd name="connsiteY5" fmla="*/ 2567588 h 2607422"/>
              <a:gd name="connsiteX6" fmla="*/ 867028 w 926393"/>
              <a:gd name="connsiteY6" fmla="*/ 2472761 h 2607422"/>
              <a:gd name="connsiteX7" fmla="*/ 501268 w 926393"/>
              <a:gd name="connsiteY7" fmla="*/ 1714148 h 2607422"/>
              <a:gd name="connsiteX8" fmla="*/ 582548 w 926393"/>
              <a:gd name="connsiteY8" fmla="*/ 1937668 h 2607422"/>
              <a:gd name="connsiteX9" fmla="*/ 257428 w 926393"/>
              <a:gd name="connsiteY9" fmla="*/ 975854 h 2607422"/>
              <a:gd name="connsiteX10" fmla="*/ 291295 w 926393"/>
              <a:gd name="connsiteY10" fmla="*/ 1206148 h 2607422"/>
              <a:gd name="connsiteX11" fmla="*/ 210015 w 926393"/>
              <a:gd name="connsiteY11" fmla="*/ 711694 h 2607422"/>
              <a:gd name="connsiteX12" fmla="*/ 121962 w 926393"/>
              <a:gd name="connsiteY12" fmla="*/ 494 h 2607422"/>
              <a:gd name="connsiteX13" fmla="*/ 108415 w 926393"/>
              <a:gd name="connsiteY13" fmla="*/ 596548 h 2607422"/>
              <a:gd name="connsiteX14" fmla="*/ 42 w 926393"/>
              <a:gd name="connsiteY14" fmla="*/ 400121 h 260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6393" h="2607422">
                <a:moveTo>
                  <a:pt x="42" y="400121"/>
                </a:moveTo>
                <a:cubicBezTo>
                  <a:pt x="-2216" y="516396"/>
                  <a:pt x="85837" y="1156476"/>
                  <a:pt x="94868" y="1294201"/>
                </a:cubicBezTo>
                <a:cubicBezTo>
                  <a:pt x="103899" y="1431926"/>
                  <a:pt x="-8990" y="1094388"/>
                  <a:pt x="54228" y="1226468"/>
                </a:cubicBezTo>
                <a:cubicBezTo>
                  <a:pt x="117446" y="1358548"/>
                  <a:pt x="391766" y="1952343"/>
                  <a:pt x="474175" y="2086681"/>
                </a:cubicBezTo>
                <a:cubicBezTo>
                  <a:pt x="556584" y="2221019"/>
                  <a:pt x="478691" y="1952343"/>
                  <a:pt x="548682" y="2032494"/>
                </a:cubicBezTo>
                <a:cubicBezTo>
                  <a:pt x="618673" y="2112645"/>
                  <a:pt x="841064" y="2494210"/>
                  <a:pt x="894122" y="2567588"/>
                </a:cubicBezTo>
                <a:cubicBezTo>
                  <a:pt x="947180" y="2640966"/>
                  <a:pt x="932504" y="2615001"/>
                  <a:pt x="867028" y="2472761"/>
                </a:cubicBezTo>
                <a:cubicBezTo>
                  <a:pt x="801552" y="2330521"/>
                  <a:pt x="548681" y="1803330"/>
                  <a:pt x="501268" y="1714148"/>
                </a:cubicBezTo>
                <a:cubicBezTo>
                  <a:pt x="453855" y="1624966"/>
                  <a:pt x="623188" y="2060717"/>
                  <a:pt x="582548" y="1937668"/>
                </a:cubicBezTo>
                <a:cubicBezTo>
                  <a:pt x="541908" y="1814619"/>
                  <a:pt x="305970" y="1097774"/>
                  <a:pt x="257428" y="975854"/>
                </a:cubicBezTo>
                <a:cubicBezTo>
                  <a:pt x="208886" y="853934"/>
                  <a:pt x="299197" y="1250175"/>
                  <a:pt x="291295" y="1206148"/>
                </a:cubicBezTo>
                <a:cubicBezTo>
                  <a:pt x="283393" y="1162121"/>
                  <a:pt x="238237" y="912636"/>
                  <a:pt x="210015" y="711694"/>
                </a:cubicBezTo>
                <a:cubicBezTo>
                  <a:pt x="181793" y="510752"/>
                  <a:pt x="138895" y="19685"/>
                  <a:pt x="121962" y="494"/>
                </a:cubicBezTo>
                <a:cubicBezTo>
                  <a:pt x="105029" y="-18697"/>
                  <a:pt x="125348" y="526557"/>
                  <a:pt x="108415" y="596548"/>
                </a:cubicBezTo>
                <a:cubicBezTo>
                  <a:pt x="91482" y="666539"/>
                  <a:pt x="2300" y="283846"/>
                  <a:pt x="42" y="4001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5" name="フリーフォーム 2254">
            <a:extLst>
              <a:ext uri="{FF2B5EF4-FFF2-40B4-BE49-F238E27FC236}">
                <a16:creationId xmlns:a16="http://schemas.microsoft.com/office/drawing/2014/main" id="{1797EBCB-1C6E-6F2D-E606-D4DB1C6FBF97}"/>
              </a:ext>
            </a:extLst>
          </p:cNvPr>
          <p:cNvSpPr/>
          <p:nvPr/>
        </p:nvSpPr>
        <p:spPr>
          <a:xfrm>
            <a:off x="3370613" y="6317163"/>
            <a:ext cx="2848481" cy="996556"/>
          </a:xfrm>
          <a:custGeom>
            <a:avLst/>
            <a:gdLst>
              <a:gd name="connsiteX0" fmla="*/ 219254 w 2848481"/>
              <a:gd name="connsiteY0" fmla="*/ 2357 h 996556"/>
              <a:gd name="connsiteX1" fmla="*/ 1038827 w 2848481"/>
              <a:gd name="connsiteY1" fmla="*/ 598410 h 996556"/>
              <a:gd name="connsiteX2" fmla="*/ 1072694 w 2848481"/>
              <a:gd name="connsiteY2" fmla="*/ 544224 h 996556"/>
              <a:gd name="connsiteX3" fmla="*/ 1865174 w 2848481"/>
              <a:gd name="connsiteY3" fmla="*/ 821930 h 996556"/>
              <a:gd name="connsiteX4" fmla="*/ 2840534 w 2848481"/>
              <a:gd name="connsiteY4" fmla="*/ 903210 h 996556"/>
              <a:gd name="connsiteX5" fmla="*/ 2352854 w 2848481"/>
              <a:gd name="connsiteY5" fmla="*/ 923530 h 996556"/>
              <a:gd name="connsiteX6" fmla="*/ 1384267 w 2848481"/>
              <a:gd name="connsiteY6" fmla="*/ 943850 h 996556"/>
              <a:gd name="connsiteX7" fmla="*/ 1560374 w 2848481"/>
              <a:gd name="connsiteY7" fmla="*/ 977717 h 996556"/>
              <a:gd name="connsiteX8" fmla="*/ 293760 w 2848481"/>
              <a:gd name="connsiteY8" fmla="*/ 618730 h 996556"/>
              <a:gd name="connsiteX9" fmla="*/ 808534 w 2848481"/>
              <a:gd name="connsiteY9" fmla="*/ 720330 h 996556"/>
              <a:gd name="connsiteX10" fmla="*/ 2507 w 2848481"/>
              <a:gd name="connsiteY10" fmla="*/ 178464 h 996556"/>
              <a:gd name="connsiteX11" fmla="*/ 544374 w 2848481"/>
              <a:gd name="connsiteY11" fmla="*/ 381664 h 996556"/>
              <a:gd name="connsiteX12" fmla="*/ 219254 w 2848481"/>
              <a:gd name="connsiteY12" fmla="*/ 2357 h 99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8481" h="996556">
                <a:moveTo>
                  <a:pt x="219254" y="2357"/>
                </a:moveTo>
                <a:cubicBezTo>
                  <a:pt x="301663" y="38481"/>
                  <a:pt x="896587" y="508099"/>
                  <a:pt x="1038827" y="598410"/>
                </a:cubicBezTo>
                <a:cubicBezTo>
                  <a:pt x="1181067" y="688721"/>
                  <a:pt x="934970" y="506971"/>
                  <a:pt x="1072694" y="544224"/>
                </a:cubicBezTo>
                <a:cubicBezTo>
                  <a:pt x="1210418" y="581477"/>
                  <a:pt x="1570534" y="762099"/>
                  <a:pt x="1865174" y="821930"/>
                </a:cubicBezTo>
                <a:cubicBezTo>
                  <a:pt x="2159814" y="881761"/>
                  <a:pt x="2759254" y="886277"/>
                  <a:pt x="2840534" y="903210"/>
                </a:cubicBezTo>
                <a:cubicBezTo>
                  <a:pt x="2921814" y="920143"/>
                  <a:pt x="2352854" y="923530"/>
                  <a:pt x="2352854" y="923530"/>
                </a:cubicBezTo>
                <a:lnTo>
                  <a:pt x="1384267" y="943850"/>
                </a:lnTo>
                <a:cubicBezTo>
                  <a:pt x="1252187" y="952881"/>
                  <a:pt x="1742125" y="1031904"/>
                  <a:pt x="1560374" y="977717"/>
                </a:cubicBezTo>
                <a:cubicBezTo>
                  <a:pt x="1378623" y="923530"/>
                  <a:pt x="419067" y="661628"/>
                  <a:pt x="293760" y="618730"/>
                </a:cubicBezTo>
                <a:cubicBezTo>
                  <a:pt x="168453" y="575832"/>
                  <a:pt x="857076" y="793708"/>
                  <a:pt x="808534" y="720330"/>
                </a:cubicBezTo>
                <a:cubicBezTo>
                  <a:pt x="759992" y="646952"/>
                  <a:pt x="46534" y="234908"/>
                  <a:pt x="2507" y="178464"/>
                </a:cubicBezTo>
                <a:cubicBezTo>
                  <a:pt x="-41520" y="122020"/>
                  <a:pt x="508250" y="406500"/>
                  <a:pt x="544374" y="381664"/>
                </a:cubicBezTo>
                <a:cubicBezTo>
                  <a:pt x="580498" y="356828"/>
                  <a:pt x="136845" y="-33767"/>
                  <a:pt x="219254" y="23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6" name="フリーフォーム 2255">
            <a:extLst>
              <a:ext uri="{FF2B5EF4-FFF2-40B4-BE49-F238E27FC236}">
                <a16:creationId xmlns:a16="http://schemas.microsoft.com/office/drawing/2014/main" id="{C07A5FDD-A2AF-49D0-77C1-544E794F2F4D}"/>
              </a:ext>
            </a:extLst>
          </p:cNvPr>
          <p:cNvSpPr/>
          <p:nvPr/>
        </p:nvSpPr>
        <p:spPr>
          <a:xfrm>
            <a:off x="5017277" y="6738152"/>
            <a:ext cx="2377076" cy="631971"/>
          </a:xfrm>
          <a:custGeom>
            <a:avLst/>
            <a:gdLst>
              <a:gd name="connsiteX0" fmla="*/ 320110 w 2377076"/>
              <a:gd name="connsiteY0" fmla="*/ 421261 h 631971"/>
              <a:gd name="connsiteX1" fmla="*/ 1607043 w 2377076"/>
              <a:gd name="connsiteY1" fmla="*/ 218061 h 631971"/>
              <a:gd name="connsiteX2" fmla="*/ 929710 w 2377076"/>
              <a:gd name="connsiteY2" fmla="*/ 272248 h 631971"/>
              <a:gd name="connsiteX3" fmla="*/ 2033763 w 2377076"/>
              <a:gd name="connsiteY3" fmla="*/ 1315 h 631971"/>
              <a:gd name="connsiteX4" fmla="*/ 1756056 w 2377076"/>
              <a:gd name="connsiteY4" fmla="*/ 163875 h 631971"/>
              <a:gd name="connsiteX5" fmla="*/ 2372430 w 2377076"/>
              <a:gd name="connsiteY5" fmla="*/ 41955 h 631971"/>
              <a:gd name="connsiteX6" fmla="*/ 1369976 w 2377076"/>
              <a:gd name="connsiteY6" fmla="*/ 516088 h 631971"/>
              <a:gd name="connsiteX7" fmla="*/ 1844110 w 2377076"/>
              <a:gd name="connsiteY7" fmla="*/ 380621 h 631971"/>
              <a:gd name="connsiteX8" fmla="*/ 299790 w 2377076"/>
              <a:gd name="connsiteY8" fmla="*/ 617688 h 631971"/>
              <a:gd name="connsiteX9" fmla="*/ 733283 w 2377076"/>
              <a:gd name="connsiteY9" fmla="*/ 590595 h 631971"/>
              <a:gd name="connsiteX10" fmla="*/ 1763 w 2377076"/>
              <a:gd name="connsiteY10" fmla="*/ 468675 h 631971"/>
              <a:gd name="connsiteX11" fmla="*/ 523310 w 2377076"/>
              <a:gd name="connsiteY11" fmla="*/ 475448 h 631971"/>
              <a:gd name="connsiteX12" fmla="*/ 320110 w 2377076"/>
              <a:gd name="connsiteY12" fmla="*/ 421261 h 63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7076" h="631971">
                <a:moveTo>
                  <a:pt x="320110" y="421261"/>
                </a:moveTo>
                <a:cubicBezTo>
                  <a:pt x="500732" y="378363"/>
                  <a:pt x="1505443" y="242896"/>
                  <a:pt x="1607043" y="218061"/>
                </a:cubicBezTo>
                <a:cubicBezTo>
                  <a:pt x="1708643" y="193225"/>
                  <a:pt x="858590" y="308372"/>
                  <a:pt x="929710" y="272248"/>
                </a:cubicBezTo>
                <a:cubicBezTo>
                  <a:pt x="1000830" y="236124"/>
                  <a:pt x="1896039" y="19377"/>
                  <a:pt x="2033763" y="1315"/>
                </a:cubicBezTo>
                <a:cubicBezTo>
                  <a:pt x="2171487" y="-16747"/>
                  <a:pt x="1699612" y="157102"/>
                  <a:pt x="1756056" y="163875"/>
                </a:cubicBezTo>
                <a:cubicBezTo>
                  <a:pt x="1812500" y="170648"/>
                  <a:pt x="2436777" y="-16747"/>
                  <a:pt x="2372430" y="41955"/>
                </a:cubicBezTo>
                <a:cubicBezTo>
                  <a:pt x="2308083" y="100657"/>
                  <a:pt x="1458029" y="459644"/>
                  <a:pt x="1369976" y="516088"/>
                </a:cubicBezTo>
                <a:cubicBezTo>
                  <a:pt x="1281923" y="572532"/>
                  <a:pt x="2022474" y="363688"/>
                  <a:pt x="1844110" y="380621"/>
                </a:cubicBezTo>
                <a:cubicBezTo>
                  <a:pt x="1665746" y="397554"/>
                  <a:pt x="484928" y="582692"/>
                  <a:pt x="299790" y="617688"/>
                </a:cubicBezTo>
                <a:cubicBezTo>
                  <a:pt x="114652" y="652684"/>
                  <a:pt x="782954" y="615430"/>
                  <a:pt x="733283" y="590595"/>
                </a:cubicBezTo>
                <a:cubicBezTo>
                  <a:pt x="683612" y="565760"/>
                  <a:pt x="36759" y="487866"/>
                  <a:pt x="1763" y="468675"/>
                </a:cubicBezTo>
                <a:cubicBezTo>
                  <a:pt x="-33233" y="449484"/>
                  <a:pt x="463479" y="485608"/>
                  <a:pt x="523310" y="475448"/>
                </a:cubicBezTo>
                <a:cubicBezTo>
                  <a:pt x="583141" y="465288"/>
                  <a:pt x="139488" y="464159"/>
                  <a:pt x="320110" y="4212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7" name="フリーフォーム 2256">
            <a:extLst>
              <a:ext uri="{FF2B5EF4-FFF2-40B4-BE49-F238E27FC236}">
                <a16:creationId xmlns:a16="http://schemas.microsoft.com/office/drawing/2014/main" id="{4C34B45B-6980-E16B-2ADD-31FDA09F9BE3}"/>
              </a:ext>
            </a:extLst>
          </p:cNvPr>
          <p:cNvSpPr/>
          <p:nvPr/>
        </p:nvSpPr>
        <p:spPr>
          <a:xfrm>
            <a:off x="6874887" y="5312898"/>
            <a:ext cx="813606" cy="1742566"/>
          </a:xfrm>
          <a:custGeom>
            <a:avLst/>
            <a:gdLst>
              <a:gd name="connsiteX0" fmla="*/ 812846 w 813606"/>
              <a:gd name="connsiteY0" fmla="*/ 4169 h 1742566"/>
              <a:gd name="connsiteX1" fmla="*/ 718020 w 813606"/>
              <a:gd name="connsiteY1" fmla="*/ 803422 h 1742566"/>
              <a:gd name="connsiteX2" fmla="*/ 751886 w 813606"/>
              <a:gd name="connsiteY2" fmla="*/ 661182 h 1742566"/>
              <a:gd name="connsiteX3" fmla="*/ 521593 w 813606"/>
              <a:gd name="connsiteY3" fmla="*/ 1297875 h 1742566"/>
              <a:gd name="connsiteX4" fmla="*/ 155833 w 813606"/>
              <a:gd name="connsiteY4" fmla="*/ 1738142 h 1742566"/>
              <a:gd name="connsiteX5" fmla="*/ 379353 w 813606"/>
              <a:gd name="connsiteY5" fmla="*/ 1487529 h 1742566"/>
              <a:gd name="connsiteX6" fmla="*/ 589326 w 813606"/>
              <a:gd name="connsiteY6" fmla="*/ 905022 h 1742566"/>
              <a:gd name="connsiteX7" fmla="*/ 46 w 813606"/>
              <a:gd name="connsiteY7" fmla="*/ 1629769 h 1742566"/>
              <a:gd name="connsiteX8" fmla="*/ 555460 w 813606"/>
              <a:gd name="connsiteY8" fmla="*/ 1040489 h 1742566"/>
              <a:gd name="connsiteX9" fmla="*/ 325166 w 813606"/>
              <a:gd name="connsiteY9" fmla="*/ 1324969 h 1742566"/>
              <a:gd name="connsiteX10" fmla="*/ 677380 w 813606"/>
              <a:gd name="connsiteY10" fmla="*/ 640862 h 1742566"/>
              <a:gd name="connsiteX11" fmla="*/ 589326 w 813606"/>
              <a:gd name="connsiteY11" fmla="*/ 708595 h 1742566"/>
              <a:gd name="connsiteX12" fmla="*/ 684153 w 813606"/>
              <a:gd name="connsiteY12" fmla="*/ 24489 h 1742566"/>
              <a:gd name="connsiteX13" fmla="*/ 636740 w 813606"/>
              <a:gd name="connsiteY13" fmla="*/ 424115 h 1742566"/>
              <a:gd name="connsiteX14" fmla="*/ 657060 w 813606"/>
              <a:gd name="connsiteY14" fmla="*/ 485075 h 1742566"/>
              <a:gd name="connsiteX15" fmla="*/ 812846 w 813606"/>
              <a:gd name="connsiteY15" fmla="*/ 4169 h 174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606" h="1742566">
                <a:moveTo>
                  <a:pt x="812846" y="4169"/>
                </a:moveTo>
                <a:cubicBezTo>
                  <a:pt x="823006" y="57227"/>
                  <a:pt x="728180" y="693920"/>
                  <a:pt x="718020" y="803422"/>
                </a:cubicBezTo>
                <a:cubicBezTo>
                  <a:pt x="707860" y="912924"/>
                  <a:pt x="784624" y="578773"/>
                  <a:pt x="751886" y="661182"/>
                </a:cubicBezTo>
                <a:cubicBezTo>
                  <a:pt x="719148" y="743591"/>
                  <a:pt x="620935" y="1118382"/>
                  <a:pt x="521593" y="1297875"/>
                </a:cubicBezTo>
                <a:cubicBezTo>
                  <a:pt x="422251" y="1477368"/>
                  <a:pt x="179540" y="1706533"/>
                  <a:pt x="155833" y="1738142"/>
                </a:cubicBezTo>
                <a:cubicBezTo>
                  <a:pt x="132126" y="1769751"/>
                  <a:pt x="307104" y="1626382"/>
                  <a:pt x="379353" y="1487529"/>
                </a:cubicBezTo>
                <a:cubicBezTo>
                  <a:pt x="451602" y="1348676"/>
                  <a:pt x="652544" y="881315"/>
                  <a:pt x="589326" y="905022"/>
                </a:cubicBezTo>
                <a:cubicBezTo>
                  <a:pt x="526108" y="928729"/>
                  <a:pt x="5690" y="1607191"/>
                  <a:pt x="46" y="1629769"/>
                </a:cubicBezTo>
                <a:cubicBezTo>
                  <a:pt x="-5598" y="1652347"/>
                  <a:pt x="501273" y="1091289"/>
                  <a:pt x="555460" y="1040489"/>
                </a:cubicBezTo>
                <a:cubicBezTo>
                  <a:pt x="609647" y="989689"/>
                  <a:pt x="304846" y="1391573"/>
                  <a:pt x="325166" y="1324969"/>
                </a:cubicBezTo>
                <a:cubicBezTo>
                  <a:pt x="345486" y="1258365"/>
                  <a:pt x="633353" y="743591"/>
                  <a:pt x="677380" y="640862"/>
                </a:cubicBezTo>
                <a:cubicBezTo>
                  <a:pt x="721407" y="538133"/>
                  <a:pt x="588197" y="811324"/>
                  <a:pt x="589326" y="708595"/>
                </a:cubicBezTo>
                <a:cubicBezTo>
                  <a:pt x="590455" y="605866"/>
                  <a:pt x="676251" y="71902"/>
                  <a:pt x="684153" y="24489"/>
                </a:cubicBezTo>
                <a:cubicBezTo>
                  <a:pt x="692055" y="-22924"/>
                  <a:pt x="641255" y="347351"/>
                  <a:pt x="636740" y="424115"/>
                </a:cubicBezTo>
                <a:cubicBezTo>
                  <a:pt x="632225" y="500879"/>
                  <a:pt x="631096" y="549422"/>
                  <a:pt x="657060" y="485075"/>
                </a:cubicBezTo>
                <a:cubicBezTo>
                  <a:pt x="683024" y="420728"/>
                  <a:pt x="802686" y="-48889"/>
                  <a:pt x="812846" y="41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フリーフォーム 2257">
            <a:extLst>
              <a:ext uri="{FF2B5EF4-FFF2-40B4-BE49-F238E27FC236}">
                <a16:creationId xmlns:a16="http://schemas.microsoft.com/office/drawing/2014/main" id="{DFEA111F-1202-AF77-2CC3-783E73566D46}"/>
              </a:ext>
            </a:extLst>
          </p:cNvPr>
          <p:cNvSpPr/>
          <p:nvPr/>
        </p:nvSpPr>
        <p:spPr>
          <a:xfrm>
            <a:off x="7430242" y="3809633"/>
            <a:ext cx="389643" cy="1851694"/>
          </a:xfrm>
          <a:custGeom>
            <a:avLst/>
            <a:gdLst>
              <a:gd name="connsiteX0" fmla="*/ 223625 w 389643"/>
              <a:gd name="connsiteY0" fmla="*/ 112127 h 1851694"/>
              <a:gd name="connsiteX1" fmla="*/ 365865 w 389643"/>
              <a:gd name="connsiteY1" fmla="*/ 918154 h 1851694"/>
              <a:gd name="connsiteX2" fmla="*/ 372638 w 389643"/>
              <a:gd name="connsiteY2" fmla="*/ 857194 h 1851694"/>
              <a:gd name="connsiteX3" fmla="*/ 196531 w 389643"/>
              <a:gd name="connsiteY3" fmla="*/ 1819007 h 1851694"/>
              <a:gd name="connsiteX4" fmla="*/ 210078 w 389643"/>
              <a:gd name="connsiteY4" fmla="*/ 1554847 h 1851694"/>
              <a:gd name="connsiteX5" fmla="*/ 203305 w 389643"/>
              <a:gd name="connsiteY5" fmla="*/ 850420 h 1851694"/>
              <a:gd name="connsiteX6" fmla="*/ 237171 w 389643"/>
              <a:gd name="connsiteY6" fmla="*/ 1006207 h 1851694"/>
              <a:gd name="connsiteX7" fmla="*/ 74611 w 389643"/>
              <a:gd name="connsiteY7" fmla="*/ 322100 h 1851694"/>
              <a:gd name="connsiteX8" fmla="*/ 189758 w 389643"/>
              <a:gd name="connsiteY8" fmla="*/ 565940 h 1851694"/>
              <a:gd name="connsiteX9" fmla="*/ 105 w 389643"/>
              <a:gd name="connsiteY9" fmla="*/ 3754 h 1851694"/>
              <a:gd name="connsiteX10" fmla="*/ 162665 w 389643"/>
              <a:gd name="connsiteY10" fmla="*/ 308554 h 1851694"/>
              <a:gd name="connsiteX11" fmla="*/ 149118 w 389643"/>
              <a:gd name="connsiteY11" fmla="*/ 57940 h 1851694"/>
              <a:gd name="connsiteX12" fmla="*/ 223625 w 389643"/>
              <a:gd name="connsiteY12" fmla="*/ 112127 h 185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643" h="1851694">
                <a:moveTo>
                  <a:pt x="223625" y="112127"/>
                </a:moveTo>
                <a:cubicBezTo>
                  <a:pt x="259750" y="255496"/>
                  <a:pt x="341030" y="793976"/>
                  <a:pt x="365865" y="918154"/>
                </a:cubicBezTo>
                <a:cubicBezTo>
                  <a:pt x="390700" y="1042332"/>
                  <a:pt x="400860" y="707052"/>
                  <a:pt x="372638" y="857194"/>
                </a:cubicBezTo>
                <a:cubicBezTo>
                  <a:pt x="344416" y="1007336"/>
                  <a:pt x="223624" y="1702732"/>
                  <a:pt x="196531" y="1819007"/>
                </a:cubicBezTo>
                <a:cubicBezTo>
                  <a:pt x="169438" y="1935282"/>
                  <a:pt x="208949" y="1716278"/>
                  <a:pt x="210078" y="1554847"/>
                </a:cubicBezTo>
                <a:cubicBezTo>
                  <a:pt x="211207" y="1393416"/>
                  <a:pt x="198790" y="941860"/>
                  <a:pt x="203305" y="850420"/>
                </a:cubicBezTo>
                <a:cubicBezTo>
                  <a:pt x="207820" y="758980"/>
                  <a:pt x="258620" y="1094260"/>
                  <a:pt x="237171" y="1006207"/>
                </a:cubicBezTo>
                <a:cubicBezTo>
                  <a:pt x="215722" y="918154"/>
                  <a:pt x="82513" y="395478"/>
                  <a:pt x="74611" y="322100"/>
                </a:cubicBezTo>
                <a:cubicBezTo>
                  <a:pt x="66709" y="248722"/>
                  <a:pt x="202176" y="618998"/>
                  <a:pt x="189758" y="565940"/>
                </a:cubicBezTo>
                <a:cubicBezTo>
                  <a:pt x="177340" y="512882"/>
                  <a:pt x="4620" y="46652"/>
                  <a:pt x="105" y="3754"/>
                </a:cubicBezTo>
                <a:cubicBezTo>
                  <a:pt x="-4411" y="-39144"/>
                  <a:pt x="137830" y="299523"/>
                  <a:pt x="162665" y="308554"/>
                </a:cubicBezTo>
                <a:cubicBezTo>
                  <a:pt x="187500" y="317585"/>
                  <a:pt x="142345" y="85033"/>
                  <a:pt x="149118" y="57940"/>
                </a:cubicBezTo>
                <a:cubicBezTo>
                  <a:pt x="155891" y="30847"/>
                  <a:pt x="187500" y="-31242"/>
                  <a:pt x="223625" y="1121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9" name="フリーフォーム 2258">
            <a:extLst>
              <a:ext uri="{FF2B5EF4-FFF2-40B4-BE49-F238E27FC236}">
                <a16:creationId xmlns:a16="http://schemas.microsoft.com/office/drawing/2014/main" id="{F66A4B1E-28A5-5199-2002-5EE52A9A2E10}"/>
              </a:ext>
            </a:extLst>
          </p:cNvPr>
          <p:cNvSpPr/>
          <p:nvPr/>
        </p:nvSpPr>
        <p:spPr>
          <a:xfrm>
            <a:off x="7153540" y="2722340"/>
            <a:ext cx="579279" cy="1678238"/>
          </a:xfrm>
          <a:custGeom>
            <a:avLst/>
            <a:gdLst>
              <a:gd name="connsiteX0" fmla="*/ 161660 w 579279"/>
              <a:gd name="connsiteY0" fmla="*/ 291793 h 1678238"/>
              <a:gd name="connsiteX1" fmla="*/ 554513 w 579279"/>
              <a:gd name="connsiteY1" fmla="*/ 1246833 h 1678238"/>
              <a:gd name="connsiteX2" fmla="*/ 540967 w 579279"/>
              <a:gd name="connsiteY2" fmla="*/ 1158780 h 1678238"/>
              <a:gd name="connsiteX3" fmla="*/ 561287 w 579279"/>
              <a:gd name="connsiteY3" fmla="*/ 1653233 h 1678238"/>
              <a:gd name="connsiteX4" fmla="*/ 500327 w 579279"/>
              <a:gd name="connsiteY4" fmla="*/ 1470353 h 1678238"/>
              <a:gd name="connsiteX5" fmla="*/ 5873 w 579279"/>
              <a:gd name="connsiteY5" fmla="*/ 332433 h 1678238"/>
              <a:gd name="connsiteX6" fmla="*/ 215847 w 579279"/>
              <a:gd name="connsiteY6" fmla="*/ 664327 h 1678238"/>
              <a:gd name="connsiteX7" fmla="*/ 19420 w 579279"/>
              <a:gd name="connsiteY7" fmla="*/ 14087 h 1678238"/>
              <a:gd name="connsiteX8" fmla="*/ 161660 w 579279"/>
              <a:gd name="connsiteY8" fmla="*/ 291793 h 167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279" h="1678238">
                <a:moveTo>
                  <a:pt x="161660" y="291793"/>
                </a:moveTo>
                <a:cubicBezTo>
                  <a:pt x="250842" y="497251"/>
                  <a:pt x="491295" y="1102335"/>
                  <a:pt x="554513" y="1246833"/>
                </a:cubicBezTo>
                <a:cubicBezTo>
                  <a:pt x="617731" y="1391331"/>
                  <a:pt x="539838" y="1091047"/>
                  <a:pt x="540967" y="1158780"/>
                </a:cubicBezTo>
                <a:cubicBezTo>
                  <a:pt x="542096" y="1226513"/>
                  <a:pt x="568060" y="1601304"/>
                  <a:pt x="561287" y="1653233"/>
                </a:cubicBezTo>
                <a:cubicBezTo>
                  <a:pt x="554514" y="1705162"/>
                  <a:pt x="592896" y="1690486"/>
                  <a:pt x="500327" y="1470353"/>
                </a:cubicBezTo>
                <a:cubicBezTo>
                  <a:pt x="407758" y="1250220"/>
                  <a:pt x="53286" y="466771"/>
                  <a:pt x="5873" y="332433"/>
                </a:cubicBezTo>
                <a:cubicBezTo>
                  <a:pt x="-41540" y="198095"/>
                  <a:pt x="213589" y="717385"/>
                  <a:pt x="215847" y="664327"/>
                </a:cubicBezTo>
                <a:cubicBezTo>
                  <a:pt x="218105" y="611269"/>
                  <a:pt x="30709" y="72789"/>
                  <a:pt x="19420" y="14087"/>
                </a:cubicBezTo>
                <a:cubicBezTo>
                  <a:pt x="8131" y="-44615"/>
                  <a:pt x="72478" y="86335"/>
                  <a:pt x="161660" y="2917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0" name="フリーフォーム 2259">
            <a:extLst>
              <a:ext uri="{FF2B5EF4-FFF2-40B4-BE49-F238E27FC236}">
                <a16:creationId xmlns:a16="http://schemas.microsoft.com/office/drawing/2014/main" id="{E312099B-3420-73C4-15FC-747491E08CB0}"/>
              </a:ext>
            </a:extLst>
          </p:cNvPr>
          <p:cNvSpPr/>
          <p:nvPr/>
        </p:nvSpPr>
        <p:spPr>
          <a:xfrm>
            <a:off x="5076493" y="5011088"/>
            <a:ext cx="1192551" cy="802502"/>
          </a:xfrm>
          <a:custGeom>
            <a:avLst/>
            <a:gdLst>
              <a:gd name="connsiteX0" fmla="*/ 687123 w 1192551"/>
              <a:gd name="connsiteY0" fmla="*/ 7768 h 802502"/>
              <a:gd name="connsiteX1" fmla="*/ 265093 w 1192551"/>
              <a:gd name="connsiteY1" fmla="*/ 342910 h 802502"/>
              <a:gd name="connsiteX2" fmla="*/ 335431 w 1192551"/>
              <a:gd name="connsiteY2" fmla="*/ 284984 h 802502"/>
              <a:gd name="connsiteX3" fmla="*/ 83040 w 1192551"/>
              <a:gd name="connsiteY3" fmla="*/ 549788 h 802502"/>
              <a:gd name="connsiteX4" fmla="*/ 107865 w 1192551"/>
              <a:gd name="connsiteY4" fmla="*/ 516688 h 802502"/>
              <a:gd name="connsiteX5" fmla="*/ 289 w 1192551"/>
              <a:gd name="connsiteY5" fmla="*/ 756666 h 802502"/>
              <a:gd name="connsiteX6" fmla="*/ 74765 w 1192551"/>
              <a:gd name="connsiteY6" fmla="*/ 673915 h 802502"/>
              <a:gd name="connsiteX7" fmla="*/ 29252 w 1192551"/>
              <a:gd name="connsiteY7" fmla="*/ 802179 h 802502"/>
              <a:gd name="connsiteX8" fmla="*/ 277505 w 1192551"/>
              <a:gd name="connsiteY8" fmla="*/ 628402 h 802502"/>
              <a:gd name="connsiteX9" fmla="*/ 161654 w 1192551"/>
              <a:gd name="connsiteY9" fmla="*/ 723565 h 802502"/>
              <a:gd name="connsiteX10" fmla="*/ 877451 w 1192551"/>
              <a:gd name="connsiteY10" fmla="*/ 305672 h 802502"/>
              <a:gd name="connsiteX11" fmla="*/ 819525 w 1192551"/>
              <a:gd name="connsiteY11" fmla="*/ 351185 h 802502"/>
              <a:gd name="connsiteX12" fmla="*/ 1191905 w 1192551"/>
              <a:gd name="connsiteY12" fmla="*/ 260159 h 802502"/>
              <a:gd name="connsiteX13" fmla="*/ 914689 w 1192551"/>
              <a:gd name="connsiteY13" fmla="*/ 297397 h 802502"/>
              <a:gd name="connsiteX14" fmla="*/ 1121567 w 1192551"/>
              <a:gd name="connsiteY14" fmla="*/ 189821 h 802502"/>
              <a:gd name="connsiteX15" fmla="*/ 910551 w 1192551"/>
              <a:gd name="connsiteY15" fmla="*/ 214646 h 802502"/>
              <a:gd name="connsiteX16" fmla="*/ 922964 w 1192551"/>
              <a:gd name="connsiteY16" fmla="*/ 131895 h 802502"/>
              <a:gd name="connsiteX17" fmla="*/ 927102 w 1192551"/>
              <a:gd name="connsiteY17" fmla="*/ 239471 h 802502"/>
              <a:gd name="connsiteX18" fmla="*/ 947789 w 1192551"/>
              <a:gd name="connsiteY18" fmla="*/ 73969 h 802502"/>
              <a:gd name="connsiteX19" fmla="*/ 798837 w 1192551"/>
              <a:gd name="connsiteY19" fmla="*/ 3631 h 802502"/>
              <a:gd name="connsiteX20" fmla="*/ 877451 w 1192551"/>
              <a:gd name="connsiteY20" fmla="*/ 28456 h 802502"/>
              <a:gd name="connsiteX21" fmla="*/ 778150 w 1192551"/>
              <a:gd name="connsiteY21" fmla="*/ 32593 h 802502"/>
              <a:gd name="connsiteX22" fmla="*/ 616785 w 1192551"/>
              <a:gd name="connsiteY22" fmla="*/ 98794 h 802502"/>
              <a:gd name="connsiteX23" fmla="*/ 687123 w 1192551"/>
              <a:gd name="connsiteY23" fmla="*/ 7768 h 80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92551" h="802502">
                <a:moveTo>
                  <a:pt x="687123" y="7768"/>
                </a:moveTo>
                <a:cubicBezTo>
                  <a:pt x="628508" y="48454"/>
                  <a:pt x="323708" y="296707"/>
                  <a:pt x="265093" y="342910"/>
                </a:cubicBezTo>
                <a:cubicBezTo>
                  <a:pt x="206478" y="389113"/>
                  <a:pt x="365773" y="250504"/>
                  <a:pt x="335431" y="284984"/>
                </a:cubicBezTo>
                <a:cubicBezTo>
                  <a:pt x="305089" y="319464"/>
                  <a:pt x="120968" y="511171"/>
                  <a:pt x="83040" y="549788"/>
                </a:cubicBezTo>
                <a:cubicBezTo>
                  <a:pt x="45112" y="588405"/>
                  <a:pt x="121657" y="482208"/>
                  <a:pt x="107865" y="516688"/>
                </a:cubicBezTo>
                <a:cubicBezTo>
                  <a:pt x="94073" y="551168"/>
                  <a:pt x="5806" y="730462"/>
                  <a:pt x="289" y="756666"/>
                </a:cubicBezTo>
                <a:cubicBezTo>
                  <a:pt x="-5228" y="782870"/>
                  <a:pt x="69938" y="666330"/>
                  <a:pt x="74765" y="673915"/>
                </a:cubicBezTo>
                <a:cubicBezTo>
                  <a:pt x="79592" y="681501"/>
                  <a:pt x="-4538" y="809765"/>
                  <a:pt x="29252" y="802179"/>
                </a:cubicBezTo>
                <a:cubicBezTo>
                  <a:pt x="63042" y="794593"/>
                  <a:pt x="255438" y="641504"/>
                  <a:pt x="277505" y="628402"/>
                </a:cubicBezTo>
                <a:cubicBezTo>
                  <a:pt x="299572" y="615300"/>
                  <a:pt x="61663" y="777353"/>
                  <a:pt x="161654" y="723565"/>
                </a:cubicBezTo>
                <a:cubicBezTo>
                  <a:pt x="261645" y="669777"/>
                  <a:pt x="767806" y="367735"/>
                  <a:pt x="877451" y="305672"/>
                </a:cubicBezTo>
                <a:cubicBezTo>
                  <a:pt x="987096" y="243609"/>
                  <a:pt x="767116" y="358770"/>
                  <a:pt x="819525" y="351185"/>
                </a:cubicBezTo>
                <a:cubicBezTo>
                  <a:pt x="871934" y="343600"/>
                  <a:pt x="1176044" y="269124"/>
                  <a:pt x="1191905" y="260159"/>
                </a:cubicBezTo>
                <a:cubicBezTo>
                  <a:pt x="1207766" y="251194"/>
                  <a:pt x="926412" y="309120"/>
                  <a:pt x="914689" y="297397"/>
                </a:cubicBezTo>
                <a:cubicBezTo>
                  <a:pt x="902966" y="285674"/>
                  <a:pt x="1122257" y="203613"/>
                  <a:pt x="1121567" y="189821"/>
                </a:cubicBezTo>
                <a:cubicBezTo>
                  <a:pt x="1120877" y="176029"/>
                  <a:pt x="943652" y="224300"/>
                  <a:pt x="910551" y="214646"/>
                </a:cubicBezTo>
                <a:cubicBezTo>
                  <a:pt x="877451" y="204992"/>
                  <a:pt x="920206" y="127758"/>
                  <a:pt x="922964" y="131895"/>
                </a:cubicBezTo>
                <a:cubicBezTo>
                  <a:pt x="925722" y="136032"/>
                  <a:pt x="922965" y="249125"/>
                  <a:pt x="927102" y="239471"/>
                </a:cubicBezTo>
                <a:cubicBezTo>
                  <a:pt x="931239" y="229817"/>
                  <a:pt x="969166" y="113276"/>
                  <a:pt x="947789" y="73969"/>
                </a:cubicBezTo>
                <a:cubicBezTo>
                  <a:pt x="926412" y="34662"/>
                  <a:pt x="810560" y="11217"/>
                  <a:pt x="798837" y="3631"/>
                </a:cubicBezTo>
                <a:cubicBezTo>
                  <a:pt x="787114" y="-3955"/>
                  <a:pt x="880899" y="23629"/>
                  <a:pt x="877451" y="28456"/>
                </a:cubicBezTo>
                <a:cubicBezTo>
                  <a:pt x="874003" y="33283"/>
                  <a:pt x="821594" y="20870"/>
                  <a:pt x="778150" y="32593"/>
                </a:cubicBezTo>
                <a:cubicBezTo>
                  <a:pt x="734706" y="44316"/>
                  <a:pt x="633335" y="98104"/>
                  <a:pt x="616785" y="98794"/>
                </a:cubicBezTo>
                <a:cubicBezTo>
                  <a:pt x="600235" y="99484"/>
                  <a:pt x="745738" y="-32918"/>
                  <a:pt x="687123" y="776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1" name="フリーフォーム 2260">
            <a:extLst>
              <a:ext uri="{FF2B5EF4-FFF2-40B4-BE49-F238E27FC236}">
                <a16:creationId xmlns:a16="http://schemas.microsoft.com/office/drawing/2014/main" id="{AF8D1839-9825-570F-321D-3BD548BF5D9D}"/>
              </a:ext>
            </a:extLst>
          </p:cNvPr>
          <p:cNvSpPr/>
          <p:nvPr/>
        </p:nvSpPr>
        <p:spPr>
          <a:xfrm>
            <a:off x="5833875" y="4992143"/>
            <a:ext cx="948697" cy="737055"/>
          </a:xfrm>
          <a:custGeom>
            <a:avLst/>
            <a:gdLst>
              <a:gd name="connsiteX0" fmla="*/ 78693 w 948697"/>
              <a:gd name="connsiteY0" fmla="*/ 109464 h 737055"/>
              <a:gd name="connsiteX1" fmla="*/ 364185 w 948697"/>
              <a:gd name="connsiteY1" fmla="*/ 6025 h 737055"/>
              <a:gd name="connsiteX2" fmla="*/ 289709 w 948697"/>
              <a:gd name="connsiteY2" fmla="*/ 14300 h 737055"/>
              <a:gd name="connsiteX3" fmla="*/ 422111 w 948697"/>
              <a:gd name="connsiteY3" fmla="*/ 30851 h 737055"/>
              <a:gd name="connsiteX4" fmla="*/ 624851 w 948697"/>
              <a:gd name="connsiteY4" fmla="*/ 101189 h 737055"/>
              <a:gd name="connsiteX5" fmla="*/ 612438 w 948697"/>
              <a:gd name="connsiteY5" fmla="*/ 72226 h 737055"/>
              <a:gd name="connsiteX6" fmla="*/ 840004 w 948697"/>
              <a:gd name="connsiteY6" fmla="*/ 374268 h 737055"/>
              <a:gd name="connsiteX7" fmla="*/ 835866 w 948697"/>
              <a:gd name="connsiteY7" fmla="*/ 345305 h 737055"/>
              <a:gd name="connsiteX8" fmla="*/ 947580 w 948697"/>
              <a:gd name="connsiteY8" fmla="*/ 651484 h 737055"/>
              <a:gd name="connsiteX9" fmla="*/ 893792 w 948697"/>
              <a:gd name="connsiteY9" fmla="*/ 639071 h 737055"/>
              <a:gd name="connsiteX10" fmla="*/ 902067 w 948697"/>
              <a:gd name="connsiteY10" fmla="*/ 730098 h 737055"/>
              <a:gd name="connsiteX11" fmla="*/ 475899 w 948697"/>
              <a:gd name="connsiteY11" fmla="*/ 423919 h 737055"/>
              <a:gd name="connsiteX12" fmla="*/ 604163 w 948697"/>
              <a:gd name="connsiteY12" fmla="*/ 490119 h 737055"/>
              <a:gd name="connsiteX13" fmla="*/ 389010 w 948697"/>
              <a:gd name="connsiteY13" fmla="*/ 349443 h 737055"/>
              <a:gd name="connsiteX14" fmla="*/ 95244 w 948697"/>
              <a:gd name="connsiteY14" fmla="*/ 390818 h 737055"/>
              <a:gd name="connsiteX15" fmla="*/ 206958 w 948697"/>
              <a:gd name="connsiteY15" fmla="*/ 341167 h 737055"/>
              <a:gd name="connsiteX16" fmla="*/ 74556 w 948697"/>
              <a:gd name="connsiteY16" fmla="*/ 332892 h 737055"/>
              <a:gd name="connsiteX17" fmla="*/ 194545 w 948697"/>
              <a:gd name="connsiteY17" fmla="*/ 262554 h 737055"/>
              <a:gd name="connsiteX18" fmla="*/ 80 w 948697"/>
              <a:gd name="connsiteY18" fmla="*/ 270829 h 737055"/>
              <a:gd name="connsiteX19" fmla="*/ 169720 w 948697"/>
              <a:gd name="connsiteY19" fmla="*/ 233591 h 737055"/>
              <a:gd name="connsiteX20" fmla="*/ 78693 w 948697"/>
              <a:gd name="connsiteY20" fmla="*/ 109464 h 73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8697" h="737055">
                <a:moveTo>
                  <a:pt x="78693" y="109464"/>
                </a:moveTo>
                <a:cubicBezTo>
                  <a:pt x="111104" y="71536"/>
                  <a:pt x="329016" y="21886"/>
                  <a:pt x="364185" y="6025"/>
                </a:cubicBezTo>
                <a:cubicBezTo>
                  <a:pt x="399354" y="-9836"/>
                  <a:pt x="280055" y="10162"/>
                  <a:pt x="289709" y="14300"/>
                </a:cubicBezTo>
                <a:cubicBezTo>
                  <a:pt x="299363" y="18438"/>
                  <a:pt x="366254" y="16370"/>
                  <a:pt x="422111" y="30851"/>
                </a:cubicBezTo>
                <a:cubicBezTo>
                  <a:pt x="477968" y="45332"/>
                  <a:pt x="593130" y="94293"/>
                  <a:pt x="624851" y="101189"/>
                </a:cubicBezTo>
                <a:cubicBezTo>
                  <a:pt x="656572" y="108085"/>
                  <a:pt x="576579" y="26713"/>
                  <a:pt x="612438" y="72226"/>
                </a:cubicBezTo>
                <a:cubicBezTo>
                  <a:pt x="648297" y="117739"/>
                  <a:pt x="802766" y="328755"/>
                  <a:pt x="840004" y="374268"/>
                </a:cubicBezTo>
                <a:cubicBezTo>
                  <a:pt x="877242" y="419781"/>
                  <a:pt x="817937" y="299102"/>
                  <a:pt x="835866" y="345305"/>
                </a:cubicBezTo>
                <a:cubicBezTo>
                  <a:pt x="853795" y="391508"/>
                  <a:pt x="937926" y="602523"/>
                  <a:pt x="947580" y="651484"/>
                </a:cubicBezTo>
                <a:cubicBezTo>
                  <a:pt x="957234" y="700445"/>
                  <a:pt x="901378" y="625969"/>
                  <a:pt x="893792" y="639071"/>
                </a:cubicBezTo>
                <a:cubicBezTo>
                  <a:pt x="886206" y="652173"/>
                  <a:pt x="971716" y="765957"/>
                  <a:pt x="902067" y="730098"/>
                </a:cubicBezTo>
                <a:cubicBezTo>
                  <a:pt x="832418" y="694239"/>
                  <a:pt x="525550" y="463915"/>
                  <a:pt x="475899" y="423919"/>
                </a:cubicBezTo>
                <a:cubicBezTo>
                  <a:pt x="426248" y="383923"/>
                  <a:pt x="618644" y="502532"/>
                  <a:pt x="604163" y="490119"/>
                </a:cubicBezTo>
                <a:cubicBezTo>
                  <a:pt x="589682" y="477706"/>
                  <a:pt x="473830" y="365993"/>
                  <a:pt x="389010" y="349443"/>
                </a:cubicBezTo>
                <a:cubicBezTo>
                  <a:pt x="304190" y="332893"/>
                  <a:pt x="125586" y="392197"/>
                  <a:pt x="95244" y="390818"/>
                </a:cubicBezTo>
                <a:cubicBezTo>
                  <a:pt x="64902" y="389439"/>
                  <a:pt x="210406" y="350821"/>
                  <a:pt x="206958" y="341167"/>
                </a:cubicBezTo>
                <a:cubicBezTo>
                  <a:pt x="203510" y="331513"/>
                  <a:pt x="76625" y="345994"/>
                  <a:pt x="74556" y="332892"/>
                </a:cubicBezTo>
                <a:cubicBezTo>
                  <a:pt x="72487" y="319790"/>
                  <a:pt x="206958" y="272898"/>
                  <a:pt x="194545" y="262554"/>
                </a:cubicBezTo>
                <a:cubicBezTo>
                  <a:pt x="182132" y="252210"/>
                  <a:pt x="4217" y="275656"/>
                  <a:pt x="80" y="270829"/>
                </a:cubicBezTo>
                <a:cubicBezTo>
                  <a:pt x="-4057" y="266002"/>
                  <a:pt x="151791" y="255658"/>
                  <a:pt x="169720" y="233591"/>
                </a:cubicBezTo>
                <a:cubicBezTo>
                  <a:pt x="187649" y="211524"/>
                  <a:pt x="46282" y="147392"/>
                  <a:pt x="78693" y="10946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2" name="フリーフォーム 2261">
            <a:extLst>
              <a:ext uri="{FF2B5EF4-FFF2-40B4-BE49-F238E27FC236}">
                <a16:creationId xmlns:a16="http://schemas.microsoft.com/office/drawing/2014/main" id="{6A06F94C-AD0B-F9EC-865B-1309C2EE285E}"/>
              </a:ext>
            </a:extLst>
          </p:cNvPr>
          <p:cNvSpPr/>
          <p:nvPr/>
        </p:nvSpPr>
        <p:spPr>
          <a:xfrm>
            <a:off x="5089186" y="5684581"/>
            <a:ext cx="1663965" cy="296537"/>
          </a:xfrm>
          <a:custGeom>
            <a:avLst/>
            <a:gdLst>
              <a:gd name="connsiteX0" fmla="*/ 70347 w 1663965"/>
              <a:gd name="connsiteY0" fmla="*/ 103861 h 296537"/>
              <a:gd name="connsiteX1" fmla="*/ 802695 w 1663965"/>
              <a:gd name="connsiteY1" fmla="*/ 8697 h 296537"/>
              <a:gd name="connsiteX2" fmla="*/ 703393 w 1663965"/>
              <a:gd name="connsiteY2" fmla="*/ 25247 h 296537"/>
              <a:gd name="connsiteX3" fmla="*/ 1079911 w 1663965"/>
              <a:gd name="connsiteY3" fmla="*/ 16972 h 296537"/>
              <a:gd name="connsiteX4" fmla="*/ 831657 w 1663965"/>
              <a:gd name="connsiteY4" fmla="*/ 422 h 296537"/>
              <a:gd name="connsiteX5" fmla="*/ 1307476 w 1663965"/>
              <a:gd name="connsiteY5" fmla="*/ 4559 h 296537"/>
              <a:gd name="connsiteX6" fmla="*/ 1650894 w 1663965"/>
              <a:gd name="connsiteY6" fmla="*/ 4559 h 296537"/>
              <a:gd name="connsiteX7" fmla="*/ 1568143 w 1663965"/>
              <a:gd name="connsiteY7" fmla="*/ 25247 h 296537"/>
              <a:gd name="connsiteX8" fmla="*/ 1340577 w 1663965"/>
              <a:gd name="connsiteY8" fmla="*/ 199024 h 296537"/>
              <a:gd name="connsiteX9" fmla="*/ 1646756 w 1663965"/>
              <a:gd name="connsiteY9" fmla="*/ 103861 h 296537"/>
              <a:gd name="connsiteX10" fmla="*/ 1361265 w 1663965"/>
              <a:gd name="connsiteY10" fmla="*/ 273500 h 296537"/>
              <a:gd name="connsiteX11" fmla="*/ 1328164 w 1663965"/>
              <a:gd name="connsiteY11" fmla="*/ 269363 h 296537"/>
              <a:gd name="connsiteX12" fmla="*/ 831657 w 1663965"/>
              <a:gd name="connsiteY12" fmla="*/ 285913 h 296537"/>
              <a:gd name="connsiteX13" fmla="*/ 1162662 w 1663965"/>
              <a:gd name="connsiteY13" fmla="*/ 290051 h 296537"/>
              <a:gd name="connsiteX14" fmla="*/ 331013 w 1663965"/>
              <a:gd name="connsiteY14" fmla="*/ 294188 h 296537"/>
              <a:gd name="connsiteX15" fmla="*/ 467552 w 1663965"/>
              <a:gd name="connsiteY15" fmla="*/ 285913 h 296537"/>
              <a:gd name="connsiteX16" fmla="*/ 140685 w 1663965"/>
              <a:gd name="connsiteY16" fmla="*/ 186612 h 296537"/>
              <a:gd name="connsiteX17" fmla="*/ 359976 w 1663965"/>
              <a:gd name="connsiteY17" fmla="*/ 236262 h 296537"/>
              <a:gd name="connsiteX18" fmla="*/ 9 w 1663965"/>
              <a:gd name="connsiteY18" fmla="*/ 132824 h 296537"/>
              <a:gd name="connsiteX19" fmla="*/ 372389 w 1663965"/>
              <a:gd name="connsiteY19" fmla="*/ 190749 h 296537"/>
              <a:gd name="connsiteX20" fmla="*/ 70347 w 1663965"/>
              <a:gd name="connsiteY20" fmla="*/ 103861 h 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63965" h="296537">
                <a:moveTo>
                  <a:pt x="70347" y="103861"/>
                </a:moveTo>
                <a:cubicBezTo>
                  <a:pt x="142065" y="73519"/>
                  <a:pt x="697187" y="21799"/>
                  <a:pt x="802695" y="8697"/>
                </a:cubicBezTo>
                <a:cubicBezTo>
                  <a:pt x="908203" y="-4405"/>
                  <a:pt x="703393" y="25247"/>
                  <a:pt x="703393" y="25247"/>
                </a:cubicBezTo>
                <a:cubicBezTo>
                  <a:pt x="749596" y="26626"/>
                  <a:pt x="1058534" y="21110"/>
                  <a:pt x="1079911" y="16972"/>
                </a:cubicBezTo>
                <a:cubicBezTo>
                  <a:pt x="1101288" y="12834"/>
                  <a:pt x="793730" y="2491"/>
                  <a:pt x="831657" y="422"/>
                </a:cubicBezTo>
                <a:cubicBezTo>
                  <a:pt x="869585" y="-1647"/>
                  <a:pt x="1307476" y="4559"/>
                  <a:pt x="1307476" y="4559"/>
                </a:cubicBezTo>
                <a:cubicBezTo>
                  <a:pt x="1444015" y="5248"/>
                  <a:pt x="1607450" y="1111"/>
                  <a:pt x="1650894" y="4559"/>
                </a:cubicBezTo>
                <a:cubicBezTo>
                  <a:pt x="1694338" y="8007"/>
                  <a:pt x="1619863" y="-7164"/>
                  <a:pt x="1568143" y="25247"/>
                </a:cubicBezTo>
                <a:cubicBezTo>
                  <a:pt x="1516423" y="57658"/>
                  <a:pt x="1327475" y="185922"/>
                  <a:pt x="1340577" y="199024"/>
                </a:cubicBezTo>
                <a:cubicBezTo>
                  <a:pt x="1353679" y="212126"/>
                  <a:pt x="1643308" y="91448"/>
                  <a:pt x="1646756" y="103861"/>
                </a:cubicBezTo>
                <a:cubicBezTo>
                  <a:pt x="1650204" y="116274"/>
                  <a:pt x="1414364" y="245916"/>
                  <a:pt x="1361265" y="273500"/>
                </a:cubicBezTo>
                <a:cubicBezTo>
                  <a:pt x="1308166" y="301084"/>
                  <a:pt x="1328164" y="269363"/>
                  <a:pt x="1328164" y="269363"/>
                </a:cubicBezTo>
                <a:lnTo>
                  <a:pt x="831657" y="285913"/>
                </a:lnTo>
                <a:cubicBezTo>
                  <a:pt x="804073" y="289361"/>
                  <a:pt x="1246103" y="288672"/>
                  <a:pt x="1162662" y="290051"/>
                </a:cubicBezTo>
                <a:cubicBezTo>
                  <a:pt x="1079221" y="291430"/>
                  <a:pt x="446865" y="294878"/>
                  <a:pt x="331013" y="294188"/>
                </a:cubicBezTo>
                <a:cubicBezTo>
                  <a:pt x="215161" y="293498"/>
                  <a:pt x="499273" y="303842"/>
                  <a:pt x="467552" y="285913"/>
                </a:cubicBezTo>
                <a:cubicBezTo>
                  <a:pt x="435831" y="267984"/>
                  <a:pt x="158614" y="194887"/>
                  <a:pt x="140685" y="186612"/>
                </a:cubicBezTo>
                <a:cubicBezTo>
                  <a:pt x="122756" y="178337"/>
                  <a:pt x="383422" y="245227"/>
                  <a:pt x="359976" y="236262"/>
                </a:cubicBezTo>
                <a:cubicBezTo>
                  <a:pt x="336530" y="227297"/>
                  <a:pt x="-2060" y="140410"/>
                  <a:pt x="9" y="132824"/>
                </a:cubicBezTo>
                <a:cubicBezTo>
                  <a:pt x="2078" y="125239"/>
                  <a:pt x="353770" y="196266"/>
                  <a:pt x="372389" y="190749"/>
                </a:cubicBezTo>
                <a:cubicBezTo>
                  <a:pt x="391008" y="185232"/>
                  <a:pt x="-1371" y="134203"/>
                  <a:pt x="70347" y="10386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3" name="フリーフォーム 2262">
            <a:extLst>
              <a:ext uri="{FF2B5EF4-FFF2-40B4-BE49-F238E27FC236}">
                <a16:creationId xmlns:a16="http://schemas.microsoft.com/office/drawing/2014/main" id="{ABE3461F-102B-735A-ED86-A273DE157738}"/>
              </a:ext>
            </a:extLst>
          </p:cNvPr>
          <p:cNvSpPr/>
          <p:nvPr/>
        </p:nvSpPr>
        <p:spPr>
          <a:xfrm>
            <a:off x="3282355" y="1375850"/>
            <a:ext cx="2589419" cy="1680952"/>
          </a:xfrm>
          <a:custGeom>
            <a:avLst/>
            <a:gdLst>
              <a:gd name="connsiteX0" fmla="*/ 619085 w 2589419"/>
              <a:gd name="connsiteY0" fmla="*/ 853544 h 1680952"/>
              <a:gd name="connsiteX1" fmla="*/ 1655405 w 2589419"/>
              <a:gd name="connsiteY1" fmla="*/ 278779 h 1680952"/>
              <a:gd name="connsiteX2" fmla="*/ 1350605 w 2589419"/>
              <a:gd name="connsiteY2" fmla="*/ 487784 h 1680952"/>
              <a:gd name="connsiteX3" fmla="*/ 2578514 w 2589419"/>
              <a:gd name="connsiteY3" fmla="*/ 148150 h 1680952"/>
              <a:gd name="connsiteX4" fmla="*/ 1951496 w 2589419"/>
              <a:gd name="connsiteY4" fmla="*/ 287487 h 1680952"/>
              <a:gd name="connsiteX5" fmla="*/ 1934079 w 2589419"/>
              <a:gd name="connsiteY5" fmla="*/ 104 h 1680952"/>
              <a:gd name="connsiteX6" fmla="*/ 993554 w 2589419"/>
              <a:gd name="connsiteY6" fmla="*/ 252653 h 1680952"/>
              <a:gd name="connsiteX7" fmla="*/ 1385439 w 2589419"/>
              <a:gd name="connsiteY7" fmla="*/ 122024 h 1680952"/>
              <a:gd name="connsiteX8" fmla="*/ 192365 w 2589419"/>
              <a:gd name="connsiteY8" fmla="*/ 905796 h 1680952"/>
              <a:gd name="connsiteX9" fmla="*/ 514582 w 2589419"/>
              <a:gd name="connsiteY9" fmla="*/ 783876 h 1680952"/>
              <a:gd name="connsiteX10" fmla="*/ 776 w 2589419"/>
              <a:gd name="connsiteY10" fmla="*/ 1680859 h 1680952"/>
              <a:gd name="connsiteX11" fmla="*/ 619085 w 2589419"/>
              <a:gd name="connsiteY11" fmla="*/ 853544 h 168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89419" h="1680952">
                <a:moveTo>
                  <a:pt x="619085" y="853544"/>
                </a:moveTo>
                <a:cubicBezTo>
                  <a:pt x="894856" y="619864"/>
                  <a:pt x="1533485" y="339739"/>
                  <a:pt x="1655405" y="278779"/>
                </a:cubicBezTo>
                <a:cubicBezTo>
                  <a:pt x="1777325" y="217819"/>
                  <a:pt x="1196753" y="509556"/>
                  <a:pt x="1350605" y="487784"/>
                </a:cubicBezTo>
                <a:cubicBezTo>
                  <a:pt x="1504457" y="466012"/>
                  <a:pt x="2478365" y="181533"/>
                  <a:pt x="2578514" y="148150"/>
                </a:cubicBezTo>
                <a:cubicBezTo>
                  <a:pt x="2678663" y="114767"/>
                  <a:pt x="2058902" y="312161"/>
                  <a:pt x="1951496" y="287487"/>
                </a:cubicBezTo>
                <a:cubicBezTo>
                  <a:pt x="1844090" y="262813"/>
                  <a:pt x="2093736" y="5910"/>
                  <a:pt x="1934079" y="104"/>
                </a:cubicBezTo>
                <a:cubicBezTo>
                  <a:pt x="1774422" y="-5702"/>
                  <a:pt x="1084994" y="232333"/>
                  <a:pt x="993554" y="252653"/>
                </a:cubicBezTo>
                <a:cubicBezTo>
                  <a:pt x="902114" y="272973"/>
                  <a:pt x="1518971" y="13167"/>
                  <a:pt x="1385439" y="122024"/>
                </a:cubicBezTo>
                <a:cubicBezTo>
                  <a:pt x="1251908" y="230881"/>
                  <a:pt x="337508" y="795487"/>
                  <a:pt x="192365" y="905796"/>
                </a:cubicBezTo>
                <a:cubicBezTo>
                  <a:pt x="47222" y="1016105"/>
                  <a:pt x="546513" y="654699"/>
                  <a:pt x="514582" y="783876"/>
                </a:cubicBezTo>
                <a:cubicBezTo>
                  <a:pt x="482651" y="913053"/>
                  <a:pt x="-22447" y="1672151"/>
                  <a:pt x="776" y="1680859"/>
                </a:cubicBezTo>
                <a:cubicBezTo>
                  <a:pt x="23999" y="1689567"/>
                  <a:pt x="343314" y="1087224"/>
                  <a:pt x="619085" y="8535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4" name="フリーフォーム 2263">
            <a:extLst>
              <a:ext uri="{FF2B5EF4-FFF2-40B4-BE49-F238E27FC236}">
                <a16:creationId xmlns:a16="http://schemas.microsoft.com/office/drawing/2014/main" id="{82470C5B-98C1-CC09-CDED-69591A6C927D}"/>
              </a:ext>
            </a:extLst>
          </p:cNvPr>
          <p:cNvSpPr/>
          <p:nvPr/>
        </p:nvSpPr>
        <p:spPr>
          <a:xfrm>
            <a:off x="6350242" y="1669173"/>
            <a:ext cx="1073587" cy="1502787"/>
          </a:xfrm>
          <a:custGeom>
            <a:avLst/>
            <a:gdLst>
              <a:gd name="connsiteX0" fmla="*/ 163769 w 1073587"/>
              <a:gd name="connsiteY0" fmla="*/ 46416 h 1502787"/>
              <a:gd name="connsiteX1" fmla="*/ 250855 w 1073587"/>
              <a:gd name="connsiteY1" fmla="*/ 72541 h 1502787"/>
              <a:gd name="connsiteX2" fmla="*/ 834329 w 1073587"/>
              <a:gd name="connsiteY2" fmla="*/ 629890 h 1502787"/>
              <a:gd name="connsiteX3" fmla="*/ 869164 w 1073587"/>
              <a:gd name="connsiteY3" fmla="*/ 542804 h 1502787"/>
              <a:gd name="connsiteX4" fmla="*/ 1060752 w 1073587"/>
              <a:gd name="connsiteY4" fmla="*/ 1448496 h 1502787"/>
              <a:gd name="connsiteX5" fmla="*/ 938832 w 1073587"/>
              <a:gd name="connsiteY5" fmla="*/ 1274324 h 1502787"/>
              <a:gd name="connsiteX6" fmla="*/ 7015 w 1073587"/>
              <a:gd name="connsiteY6" fmla="*/ 238004 h 1502787"/>
              <a:gd name="connsiteX7" fmla="*/ 494695 w 1073587"/>
              <a:gd name="connsiteY7" fmla="*/ 438301 h 1502787"/>
              <a:gd name="connsiteX8" fmla="*/ 163769 w 1073587"/>
              <a:gd name="connsiteY8" fmla="*/ 46416 h 150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587" h="1502787">
                <a:moveTo>
                  <a:pt x="163769" y="46416"/>
                </a:moveTo>
                <a:cubicBezTo>
                  <a:pt x="123129" y="-14544"/>
                  <a:pt x="139095" y="-24705"/>
                  <a:pt x="250855" y="72541"/>
                </a:cubicBezTo>
                <a:cubicBezTo>
                  <a:pt x="362615" y="169787"/>
                  <a:pt x="731278" y="551513"/>
                  <a:pt x="834329" y="629890"/>
                </a:cubicBezTo>
                <a:cubicBezTo>
                  <a:pt x="937381" y="708267"/>
                  <a:pt x="831427" y="406370"/>
                  <a:pt x="869164" y="542804"/>
                </a:cubicBezTo>
                <a:cubicBezTo>
                  <a:pt x="906901" y="679238"/>
                  <a:pt x="1049141" y="1326576"/>
                  <a:pt x="1060752" y="1448496"/>
                </a:cubicBezTo>
                <a:cubicBezTo>
                  <a:pt x="1072363" y="1570416"/>
                  <a:pt x="1114455" y="1476073"/>
                  <a:pt x="938832" y="1274324"/>
                </a:cubicBezTo>
                <a:cubicBezTo>
                  <a:pt x="763209" y="1072575"/>
                  <a:pt x="81038" y="377341"/>
                  <a:pt x="7015" y="238004"/>
                </a:cubicBezTo>
                <a:cubicBezTo>
                  <a:pt x="-67008" y="98667"/>
                  <a:pt x="468569" y="473135"/>
                  <a:pt x="494695" y="438301"/>
                </a:cubicBezTo>
                <a:cubicBezTo>
                  <a:pt x="520821" y="403467"/>
                  <a:pt x="204409" y="107376"/>
                  <a:pt x="163769" y="464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6" name="フリーフォーム 2265">
            <a:extLst>
              <a:ext uri="{FF2B5EF4-FFF2-40B4-BE49-F238E27FC236}">
                <a16:creationId xmlns:a16="http://schemas.microsoft.com/office/drawing/2014/main" id="{C91191A5-31A1-24B9-3F6B-0CC74FB81010}"/>
              </a:ext>
            </a:extLst>
          </p:cNvPr>
          <p:cNvSpPr/>
          <p:nvPr/>
        </p:nvSpPr>
        <p:spPr>
          <a:xfrm>
            <a:off x="3518195" y="3105697"/>
            <a:ext cx="1583706" cy="597062"/>
          </a:xfrm>
          <a:custGeom>
            <a:avLst/>
            <a:gdLst>
              <a:gd name="connsiteX0" fmla="*/ 166299 w 1583706"/>
              <a:gd name="connsiteY0" fmla="*/ 287444 h 597062"/>
              <a:gd name="connsiteX1" fmla="*/ 757970 w 1583706"/>
              <a:gd name="connsiteY1" fmla="*/ 22985 h 597062"/>
              <a:gd name="connsiteX2" fmla="*/ 627981 w 1583706"/>
              <a:gd name="connsiteY2" fmla="*/ 40915 h 597062"/>
              <a:gd name="connsiteX3" fmla="*/ 901405 w 1583706"/>
              <a:gd name="connsiteY3" fmla="*/ 574 h 597062"/>
              <a:gd name="connsiteX4" fmla="*/ 1219652 w 1583706"/>
              <a:gd name="connsiteY4" fmla="*/ 76774 h 597062"/>
              <a:gd name="connsiteX5" fmla="*/ 1188276 w 1583706"/>
              <a:gd name="connsiteY5" fmla="*/ 40915 h 597062"/>
              <a:gd name="connsiteX6" fmla="*/ 1573758 w 1583706"/>
              <a:gd name="connsiteY6" fmla="*/ 399503 h 597062"/>
              <a:gd name="connsiteX7" fmla="*/ 1475146 w 1583706"/>
              <a:gd name="connsiteY7" fmla="*/ 359162 h 597062"/>
              <a:gd name="connsiteX8" fmla="*/ 1533417 w 1583706"/>
              <a:gd name="connsiteY8" fmla="*/ 412950 h 597062"/>
              <a:gd name="connsiteX9" fmla="*/ 1201723 w 1583706"/>
              <a:gd name="connsiteY9" fmla="*/ 332268 h 597062"/>
              <a:gd name="connsiteX10" fmla="*/ 1255511 w 1583706"/>
              <a:gd name="connsiteY10" fmla="*/ 341232 h 597062"/>
              <a:gd name="connsiteX11" fmla="*/ 1004499 w 1583706"/>
              <a:gd name="connsiteY11" fmla="*/ 291927 h 597062"/>
              <a:gd name="connsiteX12" fmla="*/ 327664 w 1583706"/>
              <a:gd name="connsiteY12" fmla="*/ 565350 h 597062"/>
              <a:gd name="connsiteX13" fmla="*/ 632464 w 1583706"/>
              <a:gd name="connsiteY13" fmla="*/ 417432 h 597062"/>
              <a:gd name="connsiteX14" fmla="*/ 18381 w 1583706"/>
              <a:gd name="connsiteY14" fmla="*/ 592244 h 597062"/>
              <a:gd name="connsiteX15" fmla="*/ 188711 w 1583706"/>
              <a:gd name="connsiteY15" fmla="*/ 533974 h 597062"/>
              <a:gd name="connsiteX16" fmla="*/ 475581 w 1583706"/>
              <a:gd name="connsiteY16" fmla="*/ 386056 h 597062"/>
              <a:gd name="connsiteX17" fmla="*/ 90099 w 1583706"/>
              <a:gd name="connsiteY17" fmla="*/ 453291 h 597062"/>
              <a:gd name="connsiteX18" fmla="*/ 466617 w 1583706"/>
              <a:gd name="connsiteY18" fmla="*/ 269515 h 597062"/>
              <a:gd name="connsiteX19" fmla="*/ 260429 w 1583706"/>
              <a:gd name="connsiteY19" fmla="*/ 314338 h 597062"/>
              <a:gd name="connsiteX20" fmla="*/ 417311 w 1583706"/>
              <a:gd name="connsiteY20" fmla="*/ 238138 h 597062"/>
              <a:gd name="connsiteX21" fmla="*/ 166299 w 1583706"/>
              <a:gd name="connsiteY21" fmla="*/ 287444 h 59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83706" h="597062">
                <a:moveTo>
                  <a:pt x="166299" y="287444"/>
                </a:moveTo>
                <a:cubicBezTo>
                  <a:pt x="223075" y="251585"/>
                  <a:pt x="681023" y="64073"/>
                  <a:pt x="757970" y="22985"/>
                </a:cubicBezTo>
                <a:cubicBezTo>
                  <a:pt x="834917" y="-18103"/>
                  <a:pt x="627981" y="40915"/>
                  <a:pt x="627981" y="40915"/>
                </a:cubicBezTo>
                <a:cubicBezTo>
                  <a:pt x="651887" y="37180"/>
                  <a:pt x="802793" y="-5403"/>
                  <a:pt x="901405" y="574"/>
                </a:cubicBezTo>
                <a:cubicBezTo>
                  <a:pt x="1000017" y="6550"/>
                  <a:pt x="1171840" y="70050"/>
                  <a:pt x="1219652" y="76774"/>
                </a:cubicBezTo>
                <a:cubicBezTo>
                  <a:pt x="1267464" y="83497"/>
                  <a:pt x="1129258" y="-12873"/>
                  <a:pt x="1188276" y="40915"/>
                </a:cubicBezTo>
                <a:cubicBezTo>
                  <a:pt x="1247294" y="94703"/>
                  <a:pt x="1525946" y="346462"/>
                  <a:pt x="1573758" y="399503"/>
                </a:cubicBezTo>
                <a:cubicBezTo>
                  <a:pt x="1621570" y="452544"/>
                  <a:pt x="1481869" y="356921"/>
                  <a:pt x="1475146" y="359162"/>
                </a:cubicBezTo>
                <a:cubicBezTo>
                  <a:pt x="1468423" y="361403"/>
                  <a:pt x="1578988" y="417432"/>
                  <a:pt x="1533417" y="412950"/>
                </a:cubicBezTo>
                <a:cubicBezTo>
                  <a:pt x="1487847" y="408468"/>
                  <a:pt x="1248041" y="344221"/>
                  <a:pt x="1201723" y="332268"/>
                </a:cubicBezTo>
                <a:cubicBezTo>
                  <a:pt x="1155405" y="320315"/>
                  <a:pt x="1255511" y="341232"/>
                  <a:pt x="1255511" y="341232"/>
                </a:cubicBezTo>
                <a:cubicBezTo>
                  <a:pt x="1222640" y="334509"/>
                  <a:pt x="1159140" y="254574"/>
                  <a:pt x="1004499" y="291927"/>
                </a:cubicBezTo>
                <a:cubicBezTo>
                  <a:pt x="849858" y="329280"/>
                  <a:pt x="389670" y="544433"/>
                  <a:pt x="327664" y="565350"/>
                </a:cubicBezTo>
                <a:cubicBezTo>
                  <a:pt x="265658" y="586267"/>
                  <a:pt x="684011" y="412950"/>
                  <a:pt x="632464" y="417432"/>
                </a:cubicBezTo>
                <a:cubicBezTo>
                  <a:pt x="580917" y="421914"/>
                  <a:pt x="92340" y="572820"/>
                  <a:pt x="18381" y="592244"/>
                </a:cubicBezTo>
                <a:cubicBezTo>
                  <a:pt x="-55578" y="611668"/>
                  <a:pt x="112511" y="568339"/>
                  <a:pt x="188711" y="533974"/>
                </a:cubicBezTo>
                <a:cubicBezTo>
                  <a:pt x="264911" y="499609"/>
                  <a:pt x="492016" y="399503"/>
                  <a:pt x="475581" y="386056"/>
                </a:cubicBezTo>
                <a:cubicBezTo>
                  <a:pt x="459146" y="372609"/>
                  <a:pt x="91593" y="472714"/>
                  <a:pt x="90099" y="453291"/>
                </a:cubicBezTo>
                <a:cubicBezTo>
                  <a:pt x="88605" y="433868"/>
                  <a:pt x="438229" y="292674"/>
                  <a:pt x="466617" y="269515"/>
                </a:cubicBezTo>
                <a:cubicBezTo>
                  <a:pt x="495005" y="246356"/>
                  <a:pt x="268647" y="319567"/>
                  <a:pt x="260429" y="314338"/>
                </a:cubicBezTo>
                <a:cubicBezTo>
                  <a:pt x="252211" y="309109"/>
                  <a:pt x="428517" y="241873"/>
                  <a:pt x="417311" y="238138"/>
                </a:cubicBezTo>
                <a:cubicBezTo>
                  <a:pt x="406105" y="234403"/>
                  <a:pt x="109523" y="323303"/>
                  <a:pt x="166299" y="28744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7" name="フリーフォーム 2266">
            <a:extLst>
              <a:ext uri="{FF2B5EF4-FFF2-40B4-BE49-F238E27FC236}">
                <a16:creationId xmlns:a16="http://schemas.microsoft.com/office/drawing/2014/main" id="{AE5D9520-39ED-147B-96CC-E668B9946961}"/>
              </a:ext>
            </a:extLst>
          </p:cNvPr>
          <p:cNvSpPr/>
          <p:nvPr/>
        </p:nvSpPr>
        <p:spPr>
          <a:xfrm>
            <a:off x="3653040" y="3643914"/>
            <a:ext cx="1426631" cy="390773"/>
          </a:xfrm>
          <a:custGeom>
            <a:avLst/>
            <a:gdLst>
              <a:gd name="connsiteX0" fmla="*/ 103172 w 1426631"/>
              <a:gd name="connsiteY0" fmla="*/ 98851 h 390773"/>
              <a:gd name="connsiteX1" fmla="*/ 775525 w 1426631"/>
              <a:gd name="connsiteY1" fmla="*/ 157121 h 390773"/>
              <a:gd name="connsiteX2" fmla="*/ 632089 w 1426631"/>
              <a:gd name="connsiteY2" fmla="*/ 188498 h 390773"/>
              <a:gd name="connsiteX3" fmla="*/ 1241689 w 1426631"/>
              <a:gd name="connsiteY3" fmla="*/ 18168 h 390773"/>
              <a:gd name="connsiteX4" fmla="*/ 1161007 w 1426631"/>
              <a:gd name="connsiteY4" fmla="*/ 58510 h 390773"/>
              <a:gd name="connsiteX5" fmla="*/ 1425466 w 1426631"/>
              <a:gd name="connsiteY5" fmla="*/ 239 h 390773"/>
              <a:gd name="connsiteX6" fmla="*/ 1264101 w 1426631"/>
              <a:gd name="connsiteY6" fmla="*/ 85404 h 390773"/>
              <a:gd name="connsiteX7" fmla="*/ 672431 w 1426631"/>
              <a:gd name="connsiteY7" fmla="*/ 376757 h 390773"/>
              <a:gd name="connsiteX8" fmla="*/ 757595 w 1426631"/>
              <a:gd name="connsiteY8" fmla="*/ 331933 h 390773"/>
              <a:gd name="connsiteX9" fmla="*/ 269019 w 1426631"/>
              <a:gd name="connsiteY9" fmla="*/ 219874 h 390773"/>
              <a:gd name="connsiteX10" fmla="*/ 421419 w 1426631"/>
              <a:gd name="connsiteY10" fmla="*/ 273662 h 390773"/>
              <a:gd name="connsiteX11" fmla="*/ 233160 w 1426631"/>
              <a:gd name="connsiteY11" fmla="*/ 184015 h 390773"/>
              <a:gd name="connsiteX12" fmla="*/ 78 w 1426631"/>
              <a:gd name="connsiteY12" fmla="*/ 134710 h 390773"/>
              <a:gd name="connsiteX13" fmla="*/ 206266 w 1426631"/>
              <a:gd name="connsiteY13" fmla="*/ 143674 h 390773"/>
              <a:gd name="connsiteX14" fmla="*/ 103172 w 1426631"/>
              <a:gd name="connsiteY14" fmla="*/ 98851 h 39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26631" h="390773">
                <a:moveTo>
                  <a:pt x="103172" y="98851"/>
                </a:moveTo>
                <a:cubicBezTo>
                  <a:pt x="198049" y="101092"/>
                  <a:pt x="687372" y="142180"/>
                  <a:pt x="775525" y="157121"/>
                </a:cubicBezTo>
                <a:cubicBezTo>
                  <a:pt x="863678" y="172062"/>
                  <a:pt x="554395" y="211657"/>
                  <a:pt x="632089" y="188498"/>
                </a:cubicBezTo>
                <a:cubicBezTo>
                  <a:pt x="709783" y="165339"/>
                  <a:pt x="1153536" y="39833"/>
                  <a:pt x="1241689" y="18168"/>
                </a:cubicBezTo>
                <a:cubicBezTo>
                  <a:pt x="1329842" y="-3497"/>
                  <a:pt x="1130378" y="61498"/>
                  <a:pt x="1161007" y="58510"/>
                </a:cubicBezTo>
                <a:cubicBezTo>
                  <a:pt x="1191637" y="55522"/>
                  <a:pt x="1408284" y="-4243"/>
                  <a:pt x="1425466" y="239"/>
                </a:cubicBezTo>
                <a:cubicBezTo>
                  <a:pt x="1442648" y="4721"/>
                  <a:pt x="1264101" y="85404"/>
                  <a:pt x="1264101" y="85404"/>
                </a:cubicBezTo>
                <a:lnTo>
                  <a:pt x="672431" y="376757"/>
                </a:lnTo>
                <a:cubicBezTo>
                  <a:pt x="588013" y="417845"/>
                  <a:pt x="824830" y="358080"/>
                  <a:pt x="757595" y="331933"/>
                </a:cubicBezTo>
                <a:cubicBezTo>
                  <a:pt x="690360" y="305786"/>
                  <a:pt x="325048" y="229586"/>
                  <a:pt x="269019" y="219874"/>
                </a:cubicBezTo>
                <a:cubicBezTo>
                  <a:pt x="212990" y="210162"/>
                  <a:pt x="427395" y="279638"/>
                  <a:pt x="421419" y="273662"/>
                </a:cubicBezTo>
                <a:cubicBezTo>
                  <a:pt x="415443" y="267686"/>
                  <a:pt x="303384" y="207174"/>
                  <a:pt x="233160" y="184015"/>
                </a:cubicBezTo>
                <a:cubicBezTo>
                  <a:pt x="162937" y="160856"/>
                  <a:pt x="4560" y="141434"/>
                  <a:pt x="78" y="134710"/>
                </a:cubicBezTo>
                <a:cubicBezTo>
                  <a:pt x="-4404" y="127987"/>
                  <a:pt x="183854" y="148157"/>
                  <a:pt x="206266" y="143674"/>
                </a:cubicBezTo>
                <a:cubicBezTo>
                  <a:pt x="228678" y="139191"/>
                  <a:pt x="8295" y="96610"/>
                  <a:pt x="103172" y="9885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8" name="フリーフォーム 2267">
            <a:extLst>
              <a:ext uri="{FF2B5EF4-FFF2-40B4-BE49-F238E27FC236}">
                <a16:creationId xmlns:a16="http://schemas.microsoft.com/office/drawing/2014/main" id="{138A823A-7B76-5D96-1B37-70733F70A323}"/>
              </a:ext>
            </a:extLst>
          </p:cNvPr>
          <p:cNvSpPr/>
          <p:nvPr/>
        </p:nvSpPr>
        <p:spPr>
          <a:xfrm>
            <a:off x="6033443" y="3021157"/>
            <a:ext cx="1249496" cy="534215"/>
          </a:xfrm>
          <a:custGeom>
            <a:avLst/>
            <a:gdLst>
              <a:gd name="connsiteX0" fmla="*/ 204519 w 1249496"/>
              <a:gd name="connsiteY0" fmla="*/ 101999 h 534215"/>
              <a:gd name="connsiteX1" fmla="*/ 4102 w 1249496"/>
              <a:gd name="connsiteY1" fmla="*/ 390098 h 534215"/>
              <a:gd name="connsiteX2" fmla="*/ 66732 w 1249496"/>
              <a:gd name="connsiteY2" fmla="*/ 289890 h 534215"/>
              <a:gd name="connsiteX3" fmla="*/ 33330 w 1249496"/>
              <a:gd name="connsiteY3" fmla="*/ 532059 h 534215"/>
              <a:gd name="connsiteX4" fmla="*/ 129362 w 1249496"/>
              <a:gd name="connsiteY4" fmla="*/ 398448 h 534215"/>
              <a:gd name="connsiteX5" fmla="*/ 446689 w 1249496"/>
              <a:gd name="connsiteY5" fmla="*/ 223084 h 534215"/>
              <a:gd name="connsiteX6" fmla="*/ 221220 w 1249496"/>
              <a:gd name="connsiteY6" fmla="*/ 410975 h 534215"/>
              <a:gd name="connsiteX7" fmla="*/ 526020 w 1249496"/>
              <a:gd name="connsiteY7" fmla="*/ 260662 h 534215"/>
              <a:gd name="connsiteX8" fmla="*/ 793242 w 1249496"/>
              <a:gd name="connsiteY8" fmla="*/ 273188 h 534215"/>
              <a:gd name="connsiteX9" fmla="*/ 642930 w 1249496"/>
              <a:gd name="connsiteY9" fmla="*/ 252311 h 534215"/>
              <a:gd name="connsiteX10" fmla="*/ 939379 w 1249496"/>
              <a:gd name="connsiteY10" fmla="*/ 306591 h 534215"/>
              <a:gd name="connsiteX11" fmla="*/ 1160672 w 1249496"/>
              <a:gd name="connsiteY11" fmla="*/ 390098 h 534215"/>
              <a:gd name="connsiteX12" fmla="*/ 1240004 w 1249496"/>
              <a:gd name="connsiteY12" fmla="*/ 477780 h 534215"/>
              <a:gd name="connsiteX13" fmla="*/ 1223302 w 1249496"/>
              <a:gd name="connsiteY13" fmla="*/ 394273 h 534215"/>
              <a:gd name="connsiteX14" fmla="*/ 1018710 w 1249496"/>
              <a:gd name="connsiteY14" fmla="*/ 1791 h 534215"/>
              <a:gd name="connsiteX15" fmla="*/ 1052113 w 1249496"/>
              <a:gd name="connsiteY15" fmla="*/ 243961 h 534215"/>
              <a:gd name="connsiteX16" fmla="*/ 826645 w 1249496"/>
              <a:gd name="connsiteY16" fmla="*/ 131227 h 534215"/>
              <a:gd name="connsiteX17" fmla="*/ 843346 w 1249496"/>
              <a:gd name="connsiteY17" fmla="*/ 135402 h 534215"/>
              <a:gd name="connsiteX18" fmla="*/ 576124 w 1249496"/>
              <a:gd name="connsiteY18" fmla="*/ 139577 h 534215"/>
              <a:gd name="connsiteX19" fmla="*/ 375708 w 1249496"/>
              <a:gd name="connsiteY19" fmla="*/ 139577 h 534215"/>
              <a:gd name="connsiteX20" fmla="*/ 455039 w 1249496"/>
              <a:gd name="connsiteY20" fmla="*/ 164629 h 534215"/>
              <a:gd name="connsiteX21" fmla="*/ 325604 w 1249496"/>
              <a:gd name="connsiteY21" fmla="*/ 143753 h 534215"/>
              <a:gd name="connsiteX22" fmla="*/ 179467 w 1249496"/>
              <a:gd name="connsiteY22" fmla="*/ 206383 h 534215"/>
              <a:gd name="connsiteX23" fmla="*/ 204519 w 1249496"/>
              <a:gd name="connsiteY23" fmla="*/ 101999 h 53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49496" h="534215">
                <a:moveTo>
                  <a:pt x="204519" y="101999"/>
                </a:moveTo>
                <a:cubicBezTo>
                  <a:pt x="175292" y="132618"/>
                  <a:pt x="27066" y="358783"/>
                  <a:pt x="4102" y="390098"/>
                </a:cubicBezTo>
                <a:cubicBezTo>
                  <a:pt x="-18863" y="421413"/>
                  <a:pt x="61861" y="266230"/>
                  <a:pt x="66732" y="289890"/>
                </a:cubicBezTo>
                <a:cubicBezTo>
                  <a:pt x="71603" y="313550"/>
                  <a:pt x="22892" y="513966"/>
                  <a:pt x="33330" y="532059"/>
                </a:cubicBezTo>
                <a:cubicBezTo>
                  <a:pt x="43768" y="550152"/>
                  <a:pt x="60469" y="449944"/>
                  <a:pt x="129362" y="398448"/>
                </a:cubicBezTo>
                <a:cubicBezTo>
                  <a:pt x="198255" y="346952"/>
                  <a:pt x="431379" y="220996"/>
                  <a:pt x="446689" y="223084"/>
                </a:cubicBezTo>
                <a:cubicBezTo>
                  <a:pt x="461999" y="225172"/>
                  <a:pt x="207998" y="404712"/>
                  <a:pt x="221220" y="410975"/>
                </a:cubicBezTo>
                <a:cubicBezTo>
                  <a:pt x="234442" y="417238"/>
                  <a:pt x="430683" y="283626"/>
                  <a:pt x="526020" y="260662"/>
                </a:cubicBezTo>
                <a:cubicBezTo>
                  <a:pt x="621357" y="237698"/>
                  <a:pt x="773757" y="274580"/>
                  <a:pt x="793242" y="273188"/>
                </a:cubicBezTo>
                <a:cubicBezTo>
                  <a:pt x="812727" y="271796"/>
                  <a:pt x="618574" y="246744"/>
                  <a:pt x="642930" y="252311"/>
                </a:cubicBezTo>
                <a:cubicBezTo>
                  <a:pt x="667286" y="257878"/>
                  <a:pt x="853089" y="283627"/>
                  <a:pt x="939379" y="306591"/>
                </a:cubicBezTo>
                <a:cubicBezTo>
                  <a:pt x="1025669" y="329555"/>
                  <a:pt x="1110568" y="361567"/>
                  <a:pt x="1160672" y="390098"/>
                </a:cubicBezTo>
                <a:cubicBezTo>
                  <a:pt x="1210776" y="418629"/>
                  <a:pt x="1229566" y="477084"/>
                  <a:pt x="1240004" y="477780"/>
                </a:cubicBezTo>
                <a:cubicBezTo>
                  <a:pt x="1250442" y="478476"/>
                  <a:pt x="1260184" y="473604"/>
                  <a:pt x="1223302" y="394273"/>
                </a:cubicBezTo>
                <a:cubicBezTo>
                  <a:pt x="1186420" y="314942"/>
                  <a:pt x="1047242" y="26843"/>
                  <a:pt x="1018710" y="1791"/>
                </a:cubicBezTo>
                <a:cubicBezTo>
                  <a:pt x="990179" y="-23261"/>
                  <a:pt x="1084124" y="222388"/>
                  <a:pt x="1052113" y="243961"/>
                </a:cubicBezTo>
                <a:cubicBezTo>
                  <a:pt x="1020102" y="265534"/>
                  <a:pt x="826645" y="131227"/>
                  <a:pt x="826645" y="131227"/>
                </a:cubicBezTo>
                <a:cubicBezTo>
                  <a:pt x="791851" y="113134"/>
                  <a:pt x="885099" y="134010"/>
                  <a:pt x="843346" y="135402"/>
                </a:cubicBezTo>
                <a:cubicBezTo>
                  <a:pt x="801593" y="136794"/>
                  <a:pt x="576124" y="139577"/>
                  <a:pt x="576124" y="139577"/>
                </a:cubicBezTo>
                <a:cubicBezTo>
                  <a:pt x="498184" y="140273"/>
                  <a:pt x="395889" y="135402"/>
                  <a:pt x="375708" y="139577"/>
                </a:cubicBezTo>
                <a:cubicBezTo>
                  <a:pt x="355527" y="143752"/>
                  <a:pt x="463390" y="163933"/>
                  <a:pt x="455039" y="164629"/>
                </a:cubicBezTo>
                <a:cubicBezTo>
                  <a:pt x="446688" y="165325"/>
                  <a:pt x="371533" y="136794"/>
                  <a:pt x="325604" y="143753"/>
                </a:cubicBezTo>
                <a:cubicBezTo>
                  <a:pt x="279675" y="150712"/>
                  <a:pt x="200344" y="209863"/>
                  <a:pt x="179467" y="206383"/>
                </a:cubicBezTo>
                <a:cubicBezTo>
                  <a:pt x="158590" y="202903"/>
                  <a:pt x="233746" y="71380"/>
                  <a:pt x="204519" y="10199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9" name="フリーフォーム 2268">
            <a:extLst>
              <a:ext uri="{FF2B5EF4-FFF2-40B4-BE49-F238E27FC236}">
                <a16:creationId xmlns:a16="http://schemas.microsoft.com/office/drawing/2014/main" id="{B0BF0AA8-DF99-A5E5-04D3-795113A1118B}"/>
              </a:ext>
            </a:extLst>
          </p:cNvPr>
          <p:cNvSpPr/>
          <p:nvPr/>
        </p:nvSpPr>
        <p:spPr>
          <a:xfrm>
            <a:off x="6108171" y="3540301"/>
            <a:ext cx="1219192" cy="232973"/>
          </a:xfrm>
          <a:custGeom>
            <a:avLst/>
            <a:gdLst>
              <a:gd name="connsiteX0" fmla="*/ 154843 w 1219192"/>
              <a:gd name="connsiteY0" fmla="*/ 389 h 232973"/>
              <a:gd name="connsiteX1" fmla="*/ 672585 w 1219192"/>
              <a:gd name="connsiteY1" fmla="*/ 67195 h 232973"/>
              <a:gd name="connsiteX2" fmla="*/ 559851 w 1219192"/>
              <a:gd name="connsiteY2" fmla="*/ 67195 h 232973"/>
              <a:gd name="connsiteX3" fmla="*/ 1085944 w 1219192"/>
              <a:gd name="connsiteY3" fmla="*/ 54669 h 232973"/>
              <a:gd name="connsiteX4" fmla="*/ 998262 w 1219192"/>
              <a:gd name="connsiteY4" fmla="*/ 71370 h 232973"/>
              <a:gd name="connsiteX5" fmla="*/ 1215380 w 1219192"/>
              <a:gd name="connsiteY5" fmla="*/ 63020 h 232973"/>
              <a:gd name="connsiteX6" fmla="*/ 1119347 w 1219192"/>
              <a:gd name="connsiteY6" fmla="*/ 83896 h 232973"/>
              <a:gd name="connsiteX7" fmla="*/ 902229 w 1219192"/>
              <a:gd name="connsiteY7" fmla="*/ 213332 h 232973"/>
              <a:gd name="connsiteX8" fmla="*/ 989911 w 1219192"/>
              <a:gd name="connsiteY8" fmla="*/ 217507 h 232973"/>
              <a:gd name="connsiteX9" fmla="*/ 547325 w 1219192"/>
              <a:gd name="connsiteY9" fmla="*/ 221683 h 232973"/>
              <a:gd name="connsiteX10" fmla="*/ 609955 w 1219192"/>
              <a:gd name="connsiteY10" fmla="*/ 221683 h 232973"/>
              <a:gd name="connsiteX11" fmla="*/ 209122 w 1219192"/>
              <a:gd name="connsiteY11" fmla="*/ 71370 h 232973"/>
              <a:gd name="connsiteX12" fmla="*/ 342733 w 1219192"/>
              <a:gd name="connsiteY12" fmla="*/ 100598 h 232973"/>
              <a:gd name="connsiteX13" fmla="*/ 355 w 1219192"/>
              <a:gd name="connsiteY13" fmla="*/ 4565 h 232973"/>
              <a:gd name="connsiteX14" fmla="*/ 275928 w 1219192"/>
              <a:gd name="connsiteY14" fmla="*/ 37967 h 232973"/>
              <a:gd name="connsiteX15" fmla="*/ 154843 w 1219192"/>
              <a:gd name="connsiteY15" fmla="*/ 389 h 23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92" h="232973">
                <a:moveTo>
                  <a:pt x="154843" y="389"/>
                </a:moveTo>
                <a:cubicBezTo>
                  <a:pt x="220953" y="5260"/>
                  <a:pt x="605084" y="56061"/>
                  <a:pt x="672585" y="67195"/>
                </a:cubicBezTo>
                <a:cubicBezTo>
                  <a:pt x="740086" y="78329"/>
                  <a:pt x="559851" y="67195"/>
                  <a:pt x="559851" y="67195"/>
                </a:cubicBezTo>
                <a:lnTo>
                  <a:pt x="1085944" y="54669"/>
                </a:lnTo>
                <a:cubicBezTo>
                  <a:pt x="1159012" y="55365"/>
                  <a:pt x="976689" y="69978"/>
                  <a:pt x="998262" y="71370"/>
                </a:cubicBezTo>
                <a:cubicBezTo>
                  <a:pt x="1019835" y="72762"/>
                  <a:pt x="1195199" y="60932"/>
                  <a:pt x="1215380" y="63020"/>
                </a:cubicBezTo>
                <a:cubicBezTo>
                  <a:pt x="1235561" y="65108"/>
                  <a:pt x="1171539" y="58844"/>
                  <a:pt x="1119347" y="83896"/>
                </a:cubicBezTo>
                <a:cubicBezTo>
                  <a:pt x="1067155" y="108948"/>
                  <a:pt x="923802" y="191064"/>
                  <a:pt x="902229" y="213332"/>
                </a:cubicBezTo>
                <a:cubicBezTo>
                  <a:pt x="880656" y="235600"/>
                  <a:pt x="1049062" y="216115"/>
                  <a:pt x="989911" y="217507"/>
                </a:cubicBezTo>
                <a:cubicBezTo>
                  <a:pt x="930760" y="218899"/>
                  <a:pt x="610651" y="220987"/>
                  <a:pt x="547325" y="221683"/>
                </a:cubicBezTo>
                <a:cubicBezTo>
                  <a:pt x="483999" y="222379"/>
                  <a:pt x="666322" y="246735"/>
                  <a:pt x="609955" y="221683"/>
                </a:cubicBezTo>
                <a:cubicBezTo>
                  <a:pt x="553588" y="196631"/>
                  <a:pt x="253659" y="91551"/>
                  <a:pt x="209122" y="71370"/>
                </a:cubicBezTo>
                <a:cubicBezTo>
                  <a:pt x="164585" y="51189"/>
                  <a:pt x="377528" y="111732"/>
                  <a:pt x="342733" y="100598"/>
                </a:cubicBezTo>
                <a:cubicBezTo>
                  <a:pt x="307939" y="89464"/>
                  <a:pt x="11489" y="15004"/>
                  <a:pt x="355" y="4565"/>
                </a:cubicBezTo>
                <a:cubicBezTo>
                  <a:pt x="-10779" y="-5874"/>
                  <a:pt x="243221" y="37967"/>
                  <a:pt x="275928" y="37967"/>
                </a:cubicBezTo>
                <a:cubicBezTo>
                  <a:pt x="308635" y="37967"/>
                  <a:pt x="88733" y="-4482"/>
                  <a:pt x="154843" y="38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0" name="フリーフォーム 2269">
            <a:extLst>
              <a:ext uri="{FF2B5EF4-FFF2-40B4-BE49-F238E27FC236}">
                <a16:creationId xmlns:a16="http://schemas.microsoft.com/office/drawing/2014/main" id="{77BA0849-64B6-400B-9601-E44D8C1A0960}"/>
              </a:ext>
            </a:extLst>
          </p:cNvPr>
          <p:cNvSpPr/>
          <p:nvPr/>
        </p:nvSpPr>
        <p:spPr>
          <a:xfrm>
            <a:off x="5207226" y="5882481"/>
            <a:ext cx="1579305" cy="340995"/>
          </a:xfrm>
          <a:custGeom>
            <a:avLst/>
            <a:gdLst>
              <a:gd name="connsiteX0" fmla="*/ 7869 w 1579305"/>
              <a:gd name="connsiteY0" fmla="*/ 41022 h 340995"/>
              <a:gd name="connsiteX1" fmla="*/ 696181 w 1579305"/>
              <a:gd name="connsiteY1" fmla="*/ 116385 h 340995"/>
              <a:gd name="connsiteX2" fmla="*/ 1278985 w 1579305"/>
              <a:gd name="connsiteY2" fmla="*/ 81216 h 340995"/>
              <a:gd name="connsiteX3" fmla="*/ 997631 w 1579305"/>
              <a:gd name="connsiteY3" fmla="*/ 136482 h 340995"/>
              <a:gd name="connsiteX4" fmla="*/ 1490000 w 1579305"/>
              <a:gd name="connsiteY4" fmla="*/ 829 h 340995"/>
              <a:gd name="connsiteX5" fmla="*/ 1183526 w 1579305"/>
              <a:gd name="connsiteY5" fmla="*/ 86240 h 340995"/>
              <a:gd name="connsiteX6" fmla="*/ 932317 w 1579305"/>
              <a:gd name="connsiteY6" fmla="*/ 221893 h 340995"/>
              <a:gd name="connsiteX7" fmla="*/ 1565363 w 1579305"/>
              <a:gd name="connsiteY7" fmla="*/ 181699 h 340995"/>
              <a:gd name="connsiteX8" fmla="*/ 213860 w 1579305"/>
              <a:gd name="connsiteY8" fmla="*/ 337449 h 340995"/>
              <a:gd name="connsiteX9" fmla="*/ 640915 w 1579305"/>
              <a:gd name="connsiteY9" fmla="*/ 287207 h 340995"/>
              <a:gd name="connsiteX10" fmla="*/ 344488 w 1579305"/>
              <a:gd name="connsiteY10" fmla="*/ 247014 h 340995"/>
              <a:gd name="connsiteX11" fmla="*/ 635890 w 1579305"/>
              <a:gd name="connsiteY11" fmla="*/ 191748 h 340995"/>
              <a:gd name="connsiteX12" fmla="*/ 269126 w 1579305"/>
              <a:gd name="connsiteY12" fmla="*/ 141506 h 340995"/>
              <a:gd name="connsiteX13" fmla="*/ 319367 w 1579305"/>
              <a:gd name="connsiteY13" fmla="*/ 136482 h 340995"/>
              <a:gd name="connsiteX14" fmla="*/ 7869 w 1579305"/>
              <a:gd name="connsiteY14" fmla="*/ 41022 h 34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79305" h="340995">
                <a:moveTo>
                  <a:pt x="7869" y="41022"/>
                </a:moveTo>
                <a:cubicBezTo>
                  <a:pt x="70671" y="37673"/>
                  <a:pt x="484328" y="109686"/>
                  <a:pt x="696181" y="116385"/>
                </a:cubicBezTo>
                <a:cubicBezTo>
                  <a:pt x="908034" y="123084"/>
                  <a:pt x="1228743" y="77867"/>
                  <a:pt x="1278985" y="81216"/>
                </a:cubicBezTo>
                <a:cubicBezTo>
                  <a:pt x="1329227" y="84565"/>
                  <a:pt x="962462" y="149880"/>
                  <a:pt x="997631" y="136482"/>
                </a:cubicBezTo>
                <a:cubicBezTo>
                  <a:pt x="1032800" y="123084"/>
                  <a:pt x="1490000" y="829"/>
                  <a:pt x="1490000" y="829"/>
                </a:cubicBezTo>
                <a:cubicBezTo>
                  <a:pt x="1520983" y="-7545"/>
                  <a:pt x="1276473" y="49396"/>
                  <a:pt x="1183526" y="86240"/>
                </a:cubicBezTo>
                <a:cubicBezTo>
                  <a:pt x="1090579" y="123084"/>
                  <a:pt x="868677" y="205983"/>
                  <a:pt x="932317" y="221893"/>
                </a:cubicBezTo>
                <a:cubicBezTo>
                  <a:pt x="995957" y="237803"/>
                  <a:pt x="1685106" y="162440"/>
                  <a:pt x="1565363" y="181699"/>
                </a:cubicBezTo>
                <a:cubicBezTo>
                  <a:pt x="1445620" y="200958"/>
                  <a:pt x="213860" y="337449"/>
                  <a:pt x="213860" y="337449"/>
                </a:cubicBezTo>
                <a:cubicBezTo>
                  <a:pt x="59785" y="355034"/>
                  <a:pt x="619144" y="302280"/>
                  <a:pt x="640915" y="287207"/>
                </a:cubicBezTo>
                <a:cubicBezTo>
                  <a:pt x="662686" y="272134"/>
                  <a:pt x="345325" y="262924"/>
                  <a:pt x="344488" y="247014"/>
                </a:cubicBezTo>
                <a:cubicBezTo>
                  <a:pt x="343651" y="231104"/>
                  <a:pt x="648450" y="209333"/>
                  <a:pt x="635890" y="191748"/>
                </a:cubicBezTo>
                <a:cubicBezTo>
                  <a:pt x="623330" y="174163"/>
                  <a:pt x="321880" y="150717"/>
                  <a:pt x="269126" y="141506"/>
                </a:cubicBezTo>
                <a:cubicBezTo>
                  <a:pt x="216372" y="132295"/>
                  <a:pt x="361235" y="149043"/>
                  <a:pt x="319367" y="136482"/>
                </a:cubicBezTo>
                <a:cubicBezTo>
                  <a:pt x="277499" y="123921"/>
                  <a:pt x="-54933" y="44371"/>
                  <a:pt x="7869" y="4102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1" name="フリーフォーム 2270">
            <a:extLst>
              <a:ext uri="{FF2B5EF4-FFF2-40B4-BE49-F238E27FC236}">
                <a16:creationId xmlns:a16="http://schemas.microsoft.com/office/drawing/2014/main" id="{B18FFD81-39E1-345F-9390-A591758B4E00}"/>
              </a:ext>
            </a:extLst>
          </p:cNvPr>
          <p:cNvSpPr/>
          <p:nvPr/>
        </p:nvSpPr>
        <p:spPr>
          <a:xfrm>
            <a:off x="5791875" y="5858158"/>
            <a:ext cx="925700" cy="306915"/>
          </a:xfrm>
          <a:custGeom>
            <a:avLst/>
            <a:gdLst>
              <a:gd name="connsiteX0" fmla="*/ 227088 w 925700"/>
              <a:gd name="connsiteY0" fmla="*/ 180901 h 306915"/>
              <a:gd name="connsiteX1" fmla="*/ 598877 w 925700"/>
              <a:gd name="connsiteY1" fmla="*/ 100515 h 306915"/>
              <a:gd name="connsiteX2" fmla="*/ 809892 w 925700"/>
              <a:gd name="connsiteY2" fmla="*/ 31 h 306915"/>
              <a:gd name="connsiteX3" fmla="*/ 729505 w 925700"/>
              <a:gd name="connsiteY3" fmla="*/ 90466 h 306915"/>
              <a:gd name="connsiteX4" fmla="*/ 603901 w 925700"/>
              <a:gd name="connsiteY4" fmla="*/ 160805 h 306915"/>
              <a:gd name="connsiteX5" fmla="*/ 920424 w 925700"/>
              <a:gd name="connsiteY5" fmla="*/ 115587 h 306915"/>
              <a:gd name="connsiteX6" fmla="*/ 297426 w 925700"/>
              <a:gd name="connsiteY6" fmla="*/ 261288 h 306915"/>
              <a:gd name="connsiteX7" fmla="*/ 875206 w 925700"/>
              <a:gd name="connsiteY7" fmla="*/ 261288 h 306915"/>
              <a:gd name="connsiteX8" fmla="*/ 186894 w 925700"/>
              <a:gd name="connsiteY8" fmla="*/ 306506 h 306915"/>
              <a:gd name="connsiteX9" fmla="*/ 297426 w 925700"/>
              <a:gd name="connsiteY9" fmla="*/ 231143 h 306915"/>
              <a:gd name="connsiteX10" fmla="*/ 1000 w 925700"/>
              <a:gd name="connsiteY10" fmla="*/ 221095 h 306915"/>
              <a:gd name="connsiteX11" fmla="*/ 227088 w 925700"/>
              <a:gd name="connsiteY11" fmla="*/ 180901 h 30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5700" h="306915">
                <a:moveTo>
                  <a:pt x="227088" y="180901"/>
                </a:moveTo>
                <a:cubicBezTo>
                  <a:pt x="326734" y="160804"/>
                  <a:pt x="501743" y="130660"/>
                  <a:pt x="598877" y="100515"/>
                </a:cubicBezTo>
                <a:cubicBezTo>
                  <a:pt x="696011" y="70370"/>
                  <a:pt x="788121" y="1706"/>
                  <a:pt x="809892" y="31"/>
                </a:cubicBezTo>
                <a:cubicBezTo>
                  <a:pt x="831663" y="-1644"/>
                  <a:pt x="763837" y="63670"/>
                  <a:pt x="729505" y="90466"/>
                </a:cubicBezTo>
                <a:cubicBezTo>
                  <a:pt x="695173" y="117262"/>
                  <a:pt x="572081" y="156618"/>
                  <a:pt x="603901" y="160805"/>
                </a:cubicBezTo>
                <a:cubicBezTo>
                  <a:pt x="635721" y="164992"/>
                  <a:pt x="971503" y="98840"/>
                  <a:pt x="920424" y="115587"/>
                </a:cubicBezTo>
                <a:cubicBezTo>
                  <a:pt x="869345" y="132334"/>
                  <a:pt x="304962" y="237005"/>
                  <a:pt x="297426" y="261288"/>
                </a:cubicBezTo>
                <a:cubicBezTo>
                  <a:pt x="289890" y="285572"/>
                  <a:pt x="893628" y="253752"/>
                  <a:pt x="875206" y="261288"/>
                </a:cubicBezTo>
                <a:cubicBezTo>
                  <a:pt x="856784" y="268824"/>
                  <a:pt x="283191" y="311530"/>
                  <a:pt x="186894" y="306506"/>
                </a:cubicBezTo>
                <a:cubicBezTo>
                  <a:pt x="90597" y="301482"/>
                  <a:pt x="328408" y="245378"/>
                  <a:pt x="297426" y="231143"/>
                </a:cubicBezTo>
                <a:cubicBezTo>
                  <a:pt x="266444" y="216908"/>
                  <a:pt x="15235" y="225282"/>
                  <a:pt x="1000" y="221095"/>
                </a:cubicBezTo>
                <a:cubicBezTo>
                  <a:pt x="-13235" y="216908"/>
                  <a:pt x="127442" y="200998"/>
                  <a:pt x="227088" y="1809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2" name="フリーフォーム 2271">
            <a:extLst>
              <a:ext uri="{FF2B5EF4-FFF2-40B4-BE49-F238E27FC236}">
                <a16:creationId xmlns:a16="http://schemas.microsoft.com/office/drawing/2014/main" id="{3F44779F-9217-310D-7B30-20E304C304FC}"/>
              </a:ext>
            </a:extLst>
          </p:cNvPr>
          <p:cNvSpPr/>
          <p:nvPr/>
        </p:nvSpPr>
        <p:spPr>
          <a:xfrm>
            <a:off x="5150059" y="4188396"/>
            <a:ext cx="674150" cy="638074"/>
          </a:xfrm>
          <a:custGeom>
            <a:avLst/>
            <a:gdLst>
              <a:gd name="connsiteX0" fmla="*/ 225809 w 674150"/>
              <a:gd name="connsiteY0" fmla="*/ 1767 h 638074"/>
              <a:gd name="connsiteX1" fmla="*/ 105229 w 674150"/>
              <a:gd name="connsiteY1" fmla="*/ 268048 h 638074"/>
              <a:gd name="connsiteX2" fmla="*/ 120301 w 674150"/>
              <a:gd name="connsiteY2" fmla="*/ 242927 h 638074"/>
              <a:gd name="connsiteX3" fmla="*/ 135374 w 674150"/>
              <a:gd name="connsiteY3" fmla="*/ 469015 h 638074"/>
              <a:gd name="connsiteX4" fmla="*/ 271027 w 674150"/>
              <a:gd name="connsiteY4" fmla="*/ 539353 h 638074"/>
              <a:gd name="connsiteX5" fmla="*/ 577501 w 674150"/>
              <a:gd name="connsiteY5" fmla="*/ 489112 h 638074"/>
              <a:gd name="connsiteX6" fmla="*/ 396631 w 674150"/>
              <a:gd name="connsiteY6" fmla="*/ 574523 h 638074"/>
              <a:gd name="connsiteX7" fmla="*/ 296148 w 674150"/>
              <a:gd name="connsiteY7" fmla="*/ 614716 h 638074"/>
              <a:gd name="connsiteX8" fmla="*/ 672961 w 674150"/>
              <a:gd name="connsiteY8" fmla="*/ 529305 h 638074"/>
              <a:gd name="connsiteX9" fmla="*/ 150446 w 674150"/>
              <a:gd name="connsiteY9" fmla="*/ 634813 h 638074"/>
              <a:gd name="connsiteX10" fmla="*/ 160495 w 674150"/>
              <a:gd name="connsiteY10" fmla="*/ 599644 h 638074"/>
              <a:gd name="connsiteX11" fmla="*/ 44939 w 674150"/>
              <a:gd name="connsiteY11" fmla="*/ 484088 h 638074"/>
              <a:gd name="connsiteX12" fmla="*/ 65036 w 674150"/>
              <a:gd name="connsiteY12" fmla="*/ 534329 h 638074"/>
              <a:gd name="connsiteX13" fmla="*/ 9770 w 674150"/>
              <a:gd name="connsiteY13" fmla="*/ 348435 h 638074"/>
              <a:gd name="connsiteX14" fmla="*/ 4745 w 674150"/>
              <a:gd name="connsiteY14" fmla="*/ 413749 h 638074"/>
              <a:gd name="connsiteX15" fmla="*/ 60011 w 674150"/>
              <a:gd name="connsiteY15" fmla="*/ 152492 h 638074"/>
              <a:gd name="connsiteX16" fmla="*/ 49963 w 674150"/>
              <a:gd name="connsiteY16" fmla="*/ 288145 h 638074"/>
              <a:gd name="connsiteX17" fmla="*/ 85132 w 674150"/>
              <a:gd name="connsiteY17" fmla="*/ 157516 h 638074"/>
              <a:gd name="connsiteX18" fmla="*/ 225809 w 674150"/>
              <a:gd name="connsiteY18" fmla="*/ 1767 h 63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4150" h="638074">
                <a:moveTo>
                  <a:pt x="225809" y="1767"/>
                </a:moveTo>
                <a:cubicBezTo>
                  <a:pt x="229158" y="20189"/>
                  <a:pt x="105229" y="268048"/>
                  <a:pt x="105229" y="268048"/>
                </a:cubicBezTo>
                <a:cubicBezTo>
                  <a:pt x="87644" y="308241"/>
                  <a:pt x="115277" y="209433"/>
                  <a:pt x="120301" y="242927"/>
                </a:cubicBezTo>
                <a:cubicBezTo>
                  <a:pt x="125325" y="276421"/>
                  <a:pt x="110253" y="419611"/>
                  <a:pt x="135374" y="469015"/>
                </a:cubicBezTo>
                <a:cubicBezTo>
                  <a:pt x="160495" y="518419"/>
                  <a:pt x="197339" y="536004"/>
                  <a:pt x="271027" y="539353"/>
                </a:cubicBezTo>
                <a:cubicBezTo>
                  <a:pt x="344715" y="542702"/>
                  <a:pt x="556567" y="483250"/>
                  <a:pt x="577501" y="489112"/>
                </a:cubicBezTo>
                <a:cubicBezTo>
                  <a:pt x="598435" y="494974"/>
                  <a:pt x="443523" y="553589"/>
                  <a:pt x="396631" y="574523"/>
                </a:cubicBezTo>
                <a:cubicBezTo>
                  <a:pt x="349739" y="595457"/>
                  <a:pt x="250093" y="622252"/>
                  <a:pt x="296148" y="614716"/>
                </a:cubicBezTo>
                <a:cubicBezTo>
                  <a:pt x="342203" y="607180"/>
                  <a:pt x="697245" y="525956"/>
                  <a:pt x="672961" y="529305"/>
                </a:cubicBezTo>
                <a:cubicBezTo>
                  <a:pt x="648677" y="532654"/>
                  <a:pt x="235857" y="623090"/>
                  <a:pt x="150446" y="634813"/>
                </a:cubicBezTo>
                <a:cubicBezTo>
                  <a:pt x="65035" y="646536"/>
                  <a:pt x="178079" y="624765"/>
                  <a:pt x="160495" y="599644"/>
                </a:cubicBezTo>
                <a:cubicBezTo>
                  <a:pt x="142911" y="574523"/>
                  <a:pt x="60849" y="494974"/>
                  <a:pt x="44939" y="484088"/>
                </a:cubicBezTo>
                <a:cubicBezTo>
                  <a:pt x="29029" y="473202"/>
                  <a:pt x="70897" y="556938"/>
                  <a:pt x="65036" y="534329"/>
                </a:cubicBezTo>
                <a:cubicBezTo>
                  <a:pt x="59175" y="511720"/>
                  <a:pt x="19818" y="368532"/>
                  <a:pt x="9770" y="348435"/>
                </a:cubicBezTo>
                <a:cubicBezTo>
                  <a:pt x="-278" y="328338"/>
                  <a:pt x="-3628" y="446406"/>
                  <a:pt x="4745" y="413749"/>
                </a:cubicBezTo>
                <a:cubicBezTo>
                  <a:pt x="13118" y="381092"/>
                  <a:pt x="52475" y="173426"/>
                  <a:pt x="60011" y="152492"/>
                </a:cubicBezTo>
                <a:cubicBezTo>
                  <a:pt x="67547" y="131558"/>
                  <a:pt x="45776" y="287308"/>
                  <a:pt x="49963" y="288145"/>
                </a:cubicBezTo>
                <a:cubicBezTo>
                  <a:pt x="54150" y="288982"/>
                  <a:pt x="54987" y="201059"/>
                  <a:pt x="85132" y="157516"/>
                </a:cubicBezTo>
                <a:cubicBezTo>
                  <a:pt x="115277" y="113973"/>
                  <a:pt x="222460" y="-16655"/>
                  <a:pt x="225809" y="17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3" name="フリーフォーム 2272">
            <a:extLst>
              <a:ext uri="{FF2B5EF4-FFF2-40B4-BE49-F238E27FC236}">
                <a16:creationId xmlns:a16="http://schemas.microsoft.com/office/drawing/2014/main" id="{3047442A-7C08-4217-413B-46235EFF5393}"/>
              </a:ext>
            </a:extLst>
          </p:cNvPr>
          <p:cNvSpPr/>
          <p:nvPr/>
        </p:nvSpPr>
        <p:spPr>
          <a:xfrm>
            <a:off x="6079110" y="4541547"/>
            <a:ext cx="427208" cy="273050"/>
          </a:xfrm>
          <a:custGeom>
            <a:avLst/>
            <a:gdLst>
              <a:gd name="connsiteX0" fmla="*/ 143 w 427208"/>
              <a:gd name="connsiteY0" fmla="*/ 70646 h 273050"/>
              <a:gd name="connsiteX1" fmla="*/ 160916 w 427208"/>
              <a:gd name="connsiteY1" fmla="*/ 246493 h 273050"/>
              <a:gd name="connsiteX2" fmla="*/ 226231 w 427208"/>
              <a:gd name="connsiteY2" fmla="*/ 246493 h 273050"/>
              <a:gd name="connsiteX3" fmla="*/ 427198 w 427208"/>
              <a:gd name="connsiteY3" fmla="*/ 308 h 273050"/>
              <a:gd name="connsiteX4" fmla="*/ 236279 w 427208"/>
              <a:gd name="connsiteY4" fmla="*/ 191227 h 273050"/>
              <a:gd name="connsiteX5" fmla="*/ 211158 w 427208"/>
              <a:gd name="connsiteY5" fmla="*/ 206299 h 273050"/>
              <a:gd name="connsiteX6" fmla="*/ 120723 w 427208"/>
              <a:gd name="connsiteY6" fmla="*/ 151033 h 273050"/>
              <a:gd name="connsiteX7" fmla="*/ 191061 w 427208"/>
              <a:gd name="connsiteY7" fmla="*/ 211323 h 273050"/>
              <a:gd name="connsiteX8" fmla="*/ 143 w 427208"/>
              <a:gd name="connsiteY8" fmla="*/ 70646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208" h="273050">
                <a:moveTo>
                  <a:pt x="143" y="70646"/>
                </a:moveTo>
                <a:cubicBezTo>
                  <a:pt x="-4881" y="76508"/>
                  <a:pt x="123235" y="217185"/>
                  <a:pt x="160916" y="246493"/>
                </a:cubicBezTo>
                <a:cubicBezTo>
                  <a:pt x="198597" y="275801"/>
                  <a:pt x="181851" y="287524"/>
                  <a:pt x="226231" y="246493"/>
                </a:cubicBezTo>
                <a:cubicBezTo>
                  <a:pt x="270611" y="205462"/>
                  <a:pt x="425523" y="9519"/>
                  <a:pt x="427198" y="308"/>
                </a:cubicBezTo>
                <a:cubicBezTo>
                  <a:pt x="428873" y="-8903"/>
                  <a:pt x="236279" y="191227"/>
                  <a:pt x="236279" y="191227"/>
                </a:cubicBezTo>
                <a:cubicBezTo>
                  <a:pt x="200272" y="225559"/>
                  <a:pt x="230417" y="212998"/>
                  <a:pt x="211158" y="206299"/>
                </a:cubicBezTo>
                <a:cubicBezTo>
                  <a:pt x="191899" y="199600"/>
                  <a:pt x="124072" y="150196"/>
                  <a:pt x="120723" y="151033"/>
                </a:cubicBezTo>
                <a:cubicBezTo>
                  <a:pt x="117374" y="151870"/>
                  <a:pt x="206133" y="223046"/>
                  <a:pt x="191061" y="211323"/>
                </a:cubicBezTo>
                <a:cubicBezTo>
                  <a:pt x="175989" y="199600"/>
                  <a:pt x="5167" y="64784"/>
                  <a:pt x="143" y="706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4" name="フリーフォーム 2273">
            <a:extLst>
              <a:ext uri="{FF2B5EF4-FFF2-40B4-BE49-F238E27FC236}">
                <a16:creationId xmlns:a16="http://schemas.microsoft.com/office/drawing/2014/main" id="{F2651AFA-9107-108E-D1FC-BF518AD36F0D}"/>
              </a:ext>
            </a:extLst>
          </p:cNvPr>
          <p:cNvSpPr/>
          <p:nvPr/>
        </p:nvSpPr>
        <p:spPr>
          <a:xfrm>
            <a:off x="5857992" y="4671604"/>
            <a:ext cx="271509" cy="334172"/>
          </a:xfrm>
          <a:custGeom>
            <a:avLst/>
            <a:gdLst>
              <a:gd name="connsiteX0" fmla="*/ 176043 w 271509"/>
              <a:gd name="connsiteY0" fmla="*/ 10928 h 334172"/>
              <a:gd name="connsiteX1" fmla="*/ 271503 w 271509"/>
              <a:gd name="connsiteY1" fmla="*/ 161653 h 334172"/>
              <a:gd name="connsiteX2" fmla="*/ 181067 w 271509"/>
              <a:gd name="connsiteY2" fmla="*/ 322427 h 334172"/>
              <a:gd name="connsiteX3" fmla="*/ 181067 w 271509"/>
              <a:gd name="connsiteY3" fmla="*/ 226967 h 334172"/>
              <a:gd name="connsiteX4" fmla="*/ 155946 w 271509"/>
              <a:gd name="connsiteY4" fmla="*/ 322427 h 334172"/>
              <a:gd name="connsiteX5" fmla="*/ 45415 w 271509"/>
              <a:gd name="connsiteY5" fmla="*/ 297306 h 334172"/>
              <a:gd name="connsiteX6" fmla="*/ 197 w 271509"/>
              <a:gd name="connsiteY6" fmla="*/ 5904 h 334172"/>
              <a:gd name="connsiteX7" fmla="*/ 60487 w 271509"/>
              <a:gd name="connsiteY7" fmla="*/ 96339 h 334172"/>
              <a:gd name="connsiteX8" fmla="*/ 60487 w 271509"/>
              <a:gd name="connsiteY8" fmla="*/ 31025 h 334172"/>
              <a:gd name="connsiteX9" fmla="*/ 130826 w 271509"/>
              <a:gd name="connsiteY9" fmla="*/ 156629 h 334172"/>
              <a:gd name="connsiteX10" fmla="*/ 135850 w 271509"/>
              <a:gd name="connsiteY10" fmla="*/ 61170 h 334172"/>
              <a:gd name="connsiteX11" fmla="*/ 176043 w 271509"/>
              <a:gd name="connsiteY11" fmla="*/ 121460 h 334172"/>
              <a:gd name="connsiteX12" fmla="*/ 176043 w 271509"/>
              <a:gd name="connsiteY12" fmla="*/ 10928 h 33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509" h="334172">
                <a:moveTo>
                  <a:pt x="176043" y="10928"/>
                </a:moveTo>
                <a:cubicBezTo>
                  <a:pt x="191953" y="17627"/>
                  <a:pt x="270666" y="109737"/>
                  <a:pt x="271503" y="161653"/>
                </a:cubicBezTo>
                <a:cubicBezTo>
                  <a:pt x="272340" y="213569"/>
                  <a:pt x="196140" y="311541"/>
                  <a:pt x="181067" y="322427"/>
                </a:cubicBezTo>
                <a:cubicBezTo>
                  <a:pt x="165994" y="333313"/>
                  <a:pt x="185254" y="226967"/>
                  <a:pt x="181067" y="226967"/>
                </a:cubicBezTo>
                <a:cubicBezTo>
                  <a:pt x="176880" y="226967"/>
                  <a:pt x="178555" y="310704"/>
                  <a:pt x="155946" y="322427"/>
                </a:cubicBezTo>
                <a:cubicBezTo>
                  <a:pt x="133337" y="334150"/>
                  <a:pt x="71373" y="350060"/>
                  <a:pt x="45415" y="297306"/>
                </a:cubicBezTo>
                <a:cubicBezTo>
                  <a:pt x="19457" y="244552"/>
                  <a:pt x="-2315" y="39398"/>
                  <a:pt x="197" y="5904"/>
                </a:cubicBezTo>
                <a:cubicBezTo>
                  <a:pt x="2709" y="-27590"/>
                  <a:pt x="50439" y="92152"/>
                  <a:pt x="60487" y="96339"/>
                </a:cubicBezTo>
                <a:cubicBezTo>
                  <a:pt x="70535" y="100526"/>
                  <a:pt x="48764" y="20977"/>
                  <a:pt x="60487" y="31025"/>
                </a:cubicBezTo>
                <a:cubicBezTo>
                  <a:pt x="72210" y="41073"/>
                  <a:pt x="118266" y="151605"/>
                  <a:pt x="130826" y="156629"/>
                </a:cubicBezTo>
                <a:cubicBezTo>
                  <a:pt x="143386" y="161653"/>
                  <a:pt x="128314" y="67031"/>
                  <a:pt x="135850" y="61170"/>
                </a:cubicBezTo>
                <a:cubicBezTo>
                  <a:pt x="143386" y="55309"/>
                  <a:pt x="170181" y="124810"/>
                  <a:pt x="176043" y="121460"/>
                </a:cubicBezTo>
                <a:cubicBezTo>
                  <a:pt x="181905" y="118111"/>
                  <a:pt x="160133" y="4229"/>
                  <a:pt x="176043" y="109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5" name="フリーフォーム 2274">
            <a:extLst>
              <a:ext uri="{FF2B5EF4-FFF2-40B4-BE49-F238E27FC236}">
                <a16:creationId xmlns:a16="http://schemas.microsoft.com/office/drawing/2014/main" id="{BFE73E08-0967-7795-5688-99D6C86895DA}"/>
              </a:ext>
            </a:extLst>
          </p:cNvPr>
          <p:cNvSpPr/>
          <p:nvPr/>
        </p:nvSpPr>
        <p:spPr>
          <a:xfrm>
            <a:off x="4981443" y="5150427"/>
            <a:ext cx="511248" cy="476184"/>
          </a:xfrm>
          <a:custGeom>
            <a:avLst/>
            <a:gdLst>
              <a:gd name="connsiteX0" fmla="*/ 509981 w 511248"/>
              <a:gd name="connsiteY0" fmla="*/ 4377 h 476184"/>
              <a:gd name="connsiteX1" fmla="*/ 103023 w 511248"/>
              <a:gd name="connsiteY1" fmla="*/ 466602 h 476184"/>
              <a:gd name="connsiteX2" fmla="*/ 163313 w 511248"/>
              <a:gd name="connsiteY2" fmla="*/ 325925 h 476184"/>
              <a:gd name="connsiteX3" fmla="*/ 2539 w 511248"/>
              <a:gd name="connsiteY3" fmla="*/ 431432 h 476184"/>
              <a:gd name="connsiteX4" fmla="*/ 314038 w 511248"/>
              <a:gd name="connsiteY4" fmla="*/ 84764 h 476184"/>
              <a:gd name="connsiteX5" fmla="*/ 233652 w 511248"/>
              <a:gd name="connsiteY5" fmla="*/ 225441 h 476184"/>
              <a:gd name="connsiteX6" fmla="*/ 509981 w 511248"/>
              <a:gd name="connsiteY6" fmla="*/ 4377 h 4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248" h="476184">
                <a:moveTo>
                  <a:pt x="509981" y="4377"/>
                </a:moveTo>
                <a:cubicBezTo>
                  <a:pt x="488209" y="44571"/>
                  <a:pt x="160801" y="413011"/>
                  <a:pt x="103023" y="466602"/>
                </a:cubicBezTo>
                <a:cubicBezTo>
                  <a:pt x="45245" y="520193"/>
                  <a:pt x="180060" y="331787"/>
                  <a:pt x="163313" y="325925"/>
                </a:cubicBezTo>
                <a:cubicBezTo>
                  <a:pt x="146566" y="320063"/>
                  <a:pt x="-22582" y="471625"/>
                  <a:pt x="2539" y="431432"/>
                </a:cubicBezTo>
                <a:cubicBezTo>
                  <a:pt x="27660" y="391239"/>
                  <a:pt x="275519" y="119096"/>
                  <a:pt x="314038" y="84764"/>
                </a:cubicBezTo>
                <a:cubicBezTo>
                  <a:pt x="352557" y="50432"/>
                  <a:pt x="200995" y="237164"/>
                  <a:pt x="233652" y="225441"/>
                </a:cubicBezTo>
                <a:cubicBezTo>
                  <a:pt x="266309" y="213718"/>
                  <a:pt x="531753" y="-35817"/>
                  <a:pt x="509981" y="43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6" name="フリーフォーム 2275">
            <a:extLst>
              <a:ext uri="{FF2B5EF4-FFF2-40B4-BE49-F238E27FC236}">
                <a16:creationId xmlns:a16="http://schemas.microsoft.com/office/drawing/2014/main" id="{6D31F2D5-0063-4339-9919-DAF0E4420E54}"/>
              </a:ext>
            </a:extLst>
          </p:cNvPr>
          <p:cNvSpPr/>
          <p:nvPr/>
        </p:nvSpPr>
        <p:spPr>
          <a:xfrm>
            <a:off x="6639843" y="5364950"/>
            <a:ext cx="271367" cy="463524"/>
          </a:xfrm>
          <a:custGeom>
            <a:avLst/>
            <a:gdLst>
              <a:gd name="connsiteX0" fmla="*/ 147819 w 271367"/>
              <a:gd name="connsiteY0" fmla="*/ 56136 h 463524"/>
              <a:gd name="connsiteX1" fmla="*/ 268399 w 271367"/>
              <a:gd name="connsiteY1" fmla="*/ 287248 h 463524"/>
              <a:gd name="connsiteX2" fmla="*/ 2117 w 271367"/>
              <a:gd name="connsiteY2" fmla="*/ 463094 h 463524"/>
              <a:gd name="connsiteX3" fmla="*/ 142794 w 271367"/>
              <a:gd name="connsiteY3" fmla="*/ 337490 h 463524"/>
              <a:gd name="connsiteX4" fmla="*/ 127722 w 271367"/>
              <a:gd name="connsiteY4" fmla="*/ 357586 h 463524"/>
              <a:gd name="connsiteX5" fmla="*/ 117673 w 271367"/>
              <a:gd name="connsiteY5" fmla="*/ 191788 h 463524"/>
              <a:gd name="connsiteX6" fmla="*/ 32262 w 271367"/>
              <a:gd name="connsiteY6" fmla="*/ 870 h 463524"/>
              <a:gd name="connsiteX7" fmla="*/ 193036 w 271367"/>
              <a:gd name="connsiteY7" fmla="*/ 272175 h 463524"/>
              <a:gd name="connsiteX8" fmla="*/ 147819 w 271367"/>
              <a:gd name="connsiteY8" fmla="*/ 56136 h 46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367" h="463524">
                <a:moveTo>
                  <a:pt x="147819" y="56136"/>
                </a:moveTo>
                <a:cubicBezTo>
                  <a:pt x="160380" y="58648"/>
                  <a:pt x="292683" y="219422"/>
                  <a:pt x="268399" y="287248"/>
                </a:cubicBezTo>
                <a:cubicBezTo>
                  <a:pt x="244115" y="355074"/>
                  <a:pt x="23051" y="454720"/>
                  <a:pt x="2117" y="463094"/>
                </a:cubicBezTo>
                <a:cubicBezTo>
                  <a:pt x="-18817" y="471468"/>
                  <a:pt x="121860" y="355075"/>
                  <a:pt x="142794" y="337490"/>
                </a:cubicBezTo>
                <a:cubicBezTo>
                  <a:pt x="163728" y="319905"/>
                  <a:pt x="131909" y="381870"/>
                  <a:pt x="127722" y="357586"/>
                </a:cubicBezTo>
                <a:cubicBezTo>
                  <a:pt x="123535" y="333302"/>
                  <a:pt x="133583" y="251241"/>
                  <a:pt x="117673" y="191788"/>
                </a:cubicBezTo>
                <a:cubicBezTo>
                  <a:pt x="101763" y="132335"/>
                  <a:pt x="19701" y="-12528"/>
                  <a:pt x="32262" y="870"/>
                </a:cubicBezTo>
                <a:cubicBezTo>
                  <a:pt x="44823" y="14268"/>
                  <a:pt x="169590" y="257940"/>
                  <a:pt x="193036" y="272175"/>
                </a:cubicBezTo>
                <a:cubicBezTo>
                  <a:pt x="216482" y="286410"/>
                  <a:pt x="135258" y="53624"/>
                  <a:pt x="147819" y="561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7" name="フリーフォーム 2276">
            <a:extLst>
              <a:ext uri="{FF2B5EF4-FFF2-40B4-BE49-F238E27FC236}">
                <a16:creationId xmlns:a16="http://schemas.microsoft.com/office/drawing/2014/main" id="{3BAA398C-B9A7-CFEA-B88C-2C511D35B164}"/>
              </a:ext>
            </a:extLst>
          </p:cNvPr>
          <p:cNvSpPr/>
          <p:nvPr/>
        </p:nvSpPr>
        <p:spPr>
          <a:xfrm>
            <a:off x="3842437" y="3627848"/>
            <a:ext cx="1266014" cy="423998"/>
          </a:xfrm>
          <a:custGeom>
            <a:avLst/>
            <a:gdLst>
              <a:gd name="connsiteX0" fmla="*/ 1038427 w 1266014"/>
              <a:gd name="connsiteY0" fmla="*/ 94776 h 423998"/>
              <a:gd name="connsiteX1" fmla="*/ 485723 w 1266014"/>
              <a:gd name="connsiteY1" fmla="*/ 358936 h 423998"/>
              <a:gd name="connsiteX2" fmla="*/ 688923 w 1266014"/>
              <a:gd name="connsiteY2" fmla="*/ 297976 h 423998"/>
              <a:gd name="connsiteX3" fmla="*/ 6171 w 1266014"/>
              <a:gd name="connsiteY3" fmla="*/ 419896 h 423998"/>
              <a:gd name="connsiteX4" fmla="*/ 384123 w 1266014"/>
              <a:gd name="connsiteY4" fmla="*/ 387384 h 423998"/>
              <a:gd name="connsiteX5" fmla="*/ 928699 w 1266014"/>
              <a:gd name="connsiteY5" fmla="*/ 310168 h 423998"/>
              <a:gd name="connsiteX6" fmla="*/ 749883 w 1266014"/>
              <a:gd name="connsiteY6" fmla="*/ 399576 h 423998"/>
              <a:gd name="connsiteX7" fmla="*/ 1099387 w 1266014"/>
              <a:gd name="connsiteY7" fmla="*/ 196376 h 423998"/>
              <a:gd name="connsiteX8" fmla="*/ 977467 w 1266014"/>
              <a:gd name="connsiteY8" fmla="*/ 249208 h 423998"/>
              <a:gd name="connsiteX9" fmla="*/ 1257883 w 1266014"/>
              <a:gd name="connsiteY9" fmla="*/ 66328 h 423998"/>
              <a:gd name="connsiteX10" fmla="*/ 1050619 w 1266014"/>
              <a:gd name="connsiteY10" fmla="*/ 147608 h 423998"/>
              <a:gd name="connsiteX11" fmla="*/ 1266011 w 1266014"/>
              <a:gd name="connsiteY11" fmla="*/ 1304 h 423998"/>
              <a:gd name="connsiteX12" fmla="*/ 1038427 w 1266014"/>
              <a:gd name="connsiteY12" fmla="*/ 94776 h 42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6014" h="423998">
                <a:moveTo>
                  <a:pt x="1038427" y="94776"/>
                </a:moveTo>
                <a:cubicBezTo>
                  <a:pt x="908379" y="154381"/>
                  <a:pt x="543974" y="325069"/>
                  <a:pt x="485723" y="358936"/>
                </a:cubicBezTo>
                <a:cubicBezTo>
                  <a:pt x="427472" y="392803"/>
                  <a:pt x="768848" y="287816"/>
                  <a:pt x="688923" y="297976"/>
                </a:cubicBezTo>
                <a:cubicBezTo>
                  <a:pt x="608998" y="308136"/>
                  <a:pt x="56971" y="404995"/>
                  <a:pt x="6171" y="419896"/>
                </a:cubicBezTo>
                <a:cubicBezTo>
                  <a:pt x="-44629" y="434797"/>
                  <a:pt x="230368" y="405672"/>
                  <a:pt x="384123" y="387384"/>
                </a:cubicBezTo>
                <a:cubicBezTo>
                  <a:pt x="537878" y="369096"/>
                  <a:pt x="867739" y="308136"/>
                  <a:pt x="928699" y="310168"/>
                </a:cubicBezTo>
                <a:cubicBezTo>
                  <a:pt x="989659" y="312200"/>
                  <a:pt x="721435" y="418541"/>
                  <a:pt x="749883" y="399576"/>
                </a:cubicBezTo>
                <a:cubicBezTo>
                  <a:pt x="778331" y="380611"/>
                  <a:pt x="1061456" y="221437"/>
                  <a:pt x="1099387" y="196376"/>
                </a:cubicBezTo>
                <a:cubicBezTo>
                  <a:pt x="1137318" y="171315"/>
                  <a:pt x="951051" y="270883"/>
                  <a:pt x="977467" y="249208"/>
                </a:cubicBezTo>
                <a:cubicBezTo>
                  <a:pt x="1003883" y="227533"/>
                  <a:pt x="1245691" y="83261"/>
                  <a:pt x="1257883" y="66328"/>
                </a:cubicBezTo>
                <a:cubicBezTo>
                  <a:pt x="1270075" y="49395"/>
                  <a:pt x="1049264" y="158445"/>
                  <a:pt x="1050619" y="147608"/>
                </a:cubicBezTo>
                <a:cubicBezTo>
                  <a:pt x="1051974" y="136771"/>
                  <a:pt x="1265334" y="10787"/>
                  <a:pt x="1266011" y="1304"/>
                </a:cubicBezTo>
                <a:cubicBezTo>
                  <a:pt x="1266688" y="-8179"/>
                  <a:pt x="1168475" y="35171"/>
                  <a:pt x="1038427" y="947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8" name="フリーフォーム 2277">
            <a:extLst>
              <a:ext uri="{FF2B5EF4-FFF2-40B4-BE49-F238E27FC236}">
                <a16:creationId xmlns:a16="http://schemas.microsoft.com/office/drawing/2014/main" id="{B3A1E474-F362-3601-C808-BE0B3671D6CE}"/>
              </a:ext>
            </a:extLst>
          </p:cNvPr>
          <p:cNvSpPr/>
          <p:nvPr/>
        </p:nvSpPr>
        <p:spPr>
          <a:xfrm>
            <a:off x="6121302" y="3555279"/>
            <a:ext cx="1177401" cy="362417"/>
          </a:xfrm>
          <a:custGeom>
            <a:avLst/>
            <a:gdLst>
              <a:gd name="connsiteX0" fmla="*/ 238858 w 1177401"/>
              <a:gd name="connsiteY0" fmla="*/ 65745 h 362417"/>
              <a:gd name="connsiteX1" fmla="*/ 791562 w 1177401"/>
              <a:gd name="connsiteY1" fmla="*/ 268945 h 362417"/>
              <a:gd name="connsiteX2" fmla="*/ 767178 w 1177401"/>
              <a:gd name="connsiteY2" fmla="*/ 228305 h 362417"/>
              <a:gd name="connsiteX3" fmla="*/ 1161386 w 1177401"/>
              <a:gd name="connsiteY3" fmla="*/ 321777 h 362417"/>
              <a:gd name="connsiteX4" fmla="*/ 1043530 w 1177401"/>
              <a:gd name="connsiteY4" fmla="*/ 301457 h 362417"/>
              <a:gd name="connsiteX5" fmla="*/ 523338 w 1177401"/>
              <a:gd name="connsiteY5" fmla="*/ 313649 h 362417"/>
              <a:gd name="connsiteX6" fmla="*/ 612746 w 1177401"/>
              <a:gd name="connsiteY6" fmla="*/ 362417 h 362417"/>
              <a:gd name="connsiteX7" fmla="*/ 3146 w 1177401"/>
              <a:gd name="connsiteY7" fmla="*/ 721 h 362417"/>
              <a:gd name="connsiteX8" fmla="*/ 368906 w 1177401"/>
              <a:gd name="connsiteY8" fmla="*/ 264881 h 362417"/>
              <a:gd name="connsiteX9" fmla="*/ 238858 w 1177401"/>
              <a:gd name="connsiteY9" fmla="*/ 65745 h 36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7401" h="362417">
                <a:moveTo>
                  <a:pt x="238858" y="65745"/>
                </a:moveTo>
                <a:cubicBezTo>
                  <a:pt x="309301" y="66422"/>
                  <a:pt x="703509" y="241852"/>
                  <a:pt x="791562" y="268945"/>
                </a:cubicBezTo>
                <a:cubicBezTo>
                  <a:pt x="879615" y="296038"/>
                  <a:pt x="705541" y="219500"/>
                  <a:pt x="767178" y="228305"/>
                </a:cubicBezTo>
                <a:cubicBezTo>
                  <a:pt x="828815" y="237110"/>
                  <a:pt x="1115327" y="309585"/>
                  <a:pt x="1161386" y="321777"/>
                </a:cubicBezTo>
                <a:cubicBezTo>
                  <a:pt x="1207445" y="333969"/>
                  <a:pt x="1149871" y="302812"/>
                  <a:pt x="1043530" y="301457"/>
                </a:cubicBezTo>
                <a:cubicBezTo>
                  <a:pt x="937189" y="300102"/>
                  <a:pt x="595135" y="303489"/>
                  <a:pt x="523338" y="313649"/>
                </a:cubicBezTo>
                <a:cubicBezTo>
                  <a:pt x="451541" y="323809"/>
                  <a:pt x="612746" y="362417"/>
                  <a:pt x="612746" y="362417"/>
                </a:cubicBezTo>
                <a:cubicBezTo>
                  <a:pt x="526047" y="310262"/>
                  <a:pt x="43786" y="16977"/>
                  <a:pt x="3146" y="721"/>
                </a:cubicBezTo>
                <a:cubicBezTo>
                  <a:pt x="-37494" y="-15535"/>
                  <a:pt x="328266" y="247948"/>
                  <a:pt x="368906" y="264881"/>
                </a:cubicBezTo>
                <a:cubicBezTo>
                  <a:pt x="409546" y="281814"/>
                  <a:pt x="168415" y="65068"/>
                  <a:pt x="238858" y="657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9" name="フリーフォーム 2278">
            <a:extLst>
              <a:ext uri="{FF2B5EF4-FFF2-40B4-BE49-F238E27FC236}">
                <a16:creationId xmlns:a16="http://schemas.microsoft.com/office/drawing/2014/main" id="{D3050F10-3170-C43D-611D-0B9A28F5C319}"/>
              </a:ext>
            </a:extLst>
          </p:cNvPr>
          <p:cNvSpPr/>
          <p:nvPr/>
        </p:nvSpPr>
        <p:spPr>
          <a:xfrm>
            <a:off x="5940723" y="3531182"/>
            <a:ext cx="557128" cy="858447"/>
          </a:xfrm>
          <a:custGeom>
            <a:avLst/>
            <a:gdLst>
              <a:gd name="connsiteX0" fmla="*/ 118701 w 557128"/>
              <a:gd name="connsiteY0" fmla="*/ 61394 h 858447"/>
              <a:gd name="connsiteX1" fmla="*/ 321901 w 557128"/>
              <a:gd name="connsiteY1" fmla="*/ 447474 h 858447"/>
              <a:gd name="connsiteX2" fmla="*/ 277197 w 557128"/>
              <a:gd name="connsiteY2" fmla="*/ 398706 h 858447"/>
              <a:gd name="connsiteX3" fmla="*/ 525101 w 557128"/>
              <a:gd name="connsiteY3" fmla="*/ 805106 h 858447"/>
              <a:gd name="connsiteX4" fmla="*/ 500717 w 557128"/>
              <a:gd name="connsiteY4" fmla="*/ 788850 h 858447"/>
              <a:gd name="connsiteX5" fmla="*/ 41485 w 557128"/>
              <a:gd name="connsiteY5" fmla="*/ 211762 h 858447"/>
              <a:gd name="connsiteX6" fmla="*/ 82125 w 557128"/>
              <a:gd name="connsiteY6" fmla="*/ 293042 h 858447"/>
              <a:gd name="connsiteX7" fmla="*/ 845 w 557128"/>
              <a:gd name="connsiteY7" fmla="*/ 434 h 858447"/>
              <a:gd name="connsiteX8" fmla="*/ 143085 w 557128"/>
              <a:gd name="connsiteY8" fmla="*/ 223954 h 858447"/>
              <a:gd name="connsiteX9" fmla="*/ 118701 w 557128"/>
              <a:gd name="connsiteY9" fmla="*/ 61394 h 85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128" h="858447">
                <a:moveTo>
                  <a:pt x="118701" y="61394"/>
                </a:moveTo>
                <a:cubicBezTo>
                  <a:pt x="148504" y="98647"/>
                  <a:pt x="295485" y="391255"/>
                  <a:pt x="321901" y="447474"/>
                </a:cubicBezTo>
                <a:cubicBezTo>
                  <a:pt x="348317" y="503693"/>
                  <a:pt x="243330" y="339101"/>
                  <a:pt x="277197" y="398706"/>
                </a:cubicBezTo>
                <a:cubicBezTo>
                  <a:pt x="311064" y="458311"/>
                  <a:pt x="525101" y="805106"/>
                  <a:pt x="525101" y="805106"/>
                </a:cubicBezTo>
                <a:cubicBezTo>
                  <a:pt x="562354" y="870130"/>
                  <a:pt x="581320" y="887741"/>
                  <a:pt x="500717" y="788850"/>
                </a:cubicBezTo>
                <a:cubicBezTo>
                  <a:pt x="420114" y="689959"/>
                  <a:pt x="111250" y="294397"/>
                  <a:pt x="41485" y="211762"/>
                </a:cubicBezTo>
                <a:cubicBezTo>
                  <a:pt x="-28280" y="129127"/>
                  <a:pt x="88898" y="328263"/>
                  <a:pt x="82125" y="293042"/>
                </a:cubicBezTo>
                <a:cubicBezTo>
                  <a:pt x="75352" y="257821"/>
                  <a:pt x="-9315" y="11949"/>
                  <a:pt x="845" y="434"/>
                </a:cubicBezTo>
                <a:cubicBezTo>
                  <a:pt x="11005" y="-11081"/>
                  <a:pt x="122088" y="209730"/>
                  <a:pt x="143085" y="223954"/>
                </a:cubicBezTo>
                <a:cubicBezTo>
                  <a:pt x="164082" y="238178"/>
                  <a:pt x="88898" y="24141"/>
                  <a:pt x="118701" y="613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0" name="フリーフォーム 2279">
            <a:extLst>
              <a:ext uri="{FF2B5EF4-FFF2-40B4-BE49-F238E27FC236}">
                <a16:creationId xmlns:a16="http://schemas.microsoft.com/office/drawing/2014/main" id="{AB056197-A66B-2193-F2D4-2D8B07300535}"/>
              </a:ext>
            </a:extLst>
          </p:cNvPr>
          <p:cNvSpPr/>
          <p:nvPr/>
        </p:nvSpPr>
        <p:spPr>
          <a:xfrm>
            <a:off x="5794322" y="2790474"/>
            <a:ext cx="309923" cy="941366"/>
          </a:xfrm>
          <a:custGeom>
            <a:avLst/>
            <a:gdLst>
              <a:gd name="connsiteX0" fmla="*/ 309806 w 309923"/>
              <a:gd name="connsiteY0" fmla="*/ 86838 h 941366"/>
              <a:gd name="connsiteX1" fmla="*/ 147246 w 309923"/>
              <a:gd name="connsiteY1" fmla="*/ 452598 h 941366"/>
              <a:gd name="connsiteX2" fmla="*/ 147246 w 309923"/>
              <a:gd name="connsiteY2" fmla="*/ 416022 h 941366"/>
              <a:gd name="connsiteX3" fmla="*/ 252910 w 309923"/>
              <a:gd name="connsiteY3" fmla="*/ 899638 h 941366"/>
              <a:gd name="connsiteX4" fmla="*/ 248846 w 309923"/>
              <a:gd name="connsiteY4" fmla="*/ 842742 h 941366"/>
              <a:gd name="connsiteX5" fmla="*/ 942 w 309923"/>
              <a:gd name="connsiteY5" fmla="*/ 253462 h 941366"/>
              <a:gd name="connsiteX6" fmla="*/ 159438 w 309923"/>
              <a:gd name="connsiteY6" fmla="*/ 802102 h 941366"/>
              <a:gd name="connsiteX7" fmla="*/ 41582 w 309923"/>
              <a:gd name="connsiteY7" fmla="*/ 371318 h 941366"/>
              <a:gd name="connsiteX8" fmla="*/ 135054 w 309923"/>
              <a:gd name="connsiteY8" fmla="*/ 1494 h 941366"/>
              <a:gd name="connsiteX9" fmla="*/ 70030 w 309923"/>
              <a:gd name="connsiteY9" fmla="*/ 233142 h 941366"/>
              <a:gd name="connsiteX10" fmla="*/ 167566 w 309923"/>
              <a:gd name="connsiteY10" fmla="*/ 25878 h 941366"/>
              <a:gd name="connsiteX11" fmla="*/ 118798 w 309923"/>
              <a:gd name="connsiteY11" fmla="*/ 290038 h 941366"/>
              <a:gd name="connsiteX12" fmla="*/ 309806 w 309923"/>
              <a:gd name="connsiteY12" fmla="*/ 86838 h 94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9923" h="941366">
                <a:moveTo>
                  <a:pt x="309806" y="86838"/>
                </a:moveTo>
                <a:cubicBezTo>
                  <a:pt x="314547" y="113931"/>
                  <a:pt x="174339" y="397734"/>
                  <a:pt x="147246" y="452598"/>
                </a:cubicBezTo>
                <a:cubicBezTo>
                  <a:pt x="120153" y="507462"/>
                  <a:pt x="129635" y="341515"/>
                  <a:pt x="147246" y="416022"/>
                </a:cubicBezTo>
                <a:cubicBezTo>
                  <a:pt x="164857" y="490529"/>
                  <a:pt x="235977" y="828518"/>
                  <a:pt x="252910" y="899638"/>
                </a:cubicBezTo>
                <a:cubicBezTo>
                  <a:pt x="269843" y="970758"/>
                  <a:pt x="290841" y="950438"/>
                  <a:pt x="248846" y="842742"/>
                </a:cubicBezTo>
                <a:cubicBezTo>
                  <a:pt x="206851" y="735046"/>
                  <a:pt x="15843" y="260235"/>
                  <a:pt x="942" y="253462"/>
                </a:cubicBezTo>
                <a:cubicBezTo>
                  <a:pt x="-13959" y="246689"/>
                  <a:pt x="152665" y="782459"/>
                  <a:pt x="159438" y="802102"/>
                </a:cubicBezTo>
                <a:cubicBezTo>
                  <a:pt x="166211" y="821745"/>
                  <a:pt x="45646" y="504753"/>
                  <a:pt x="41582" y="371318"/>
                </a:cubicBezTo>
                <a:cubicBezTo>
                  <a:pt x="37518" y="237883"/>
                  <a:pt x="130313" y="24523"/>
                  <a:pt x="135054" y="1494"/>
                </a:cubicBezTo>
                <a:cubicBezTo>
                  <a:pt x="139795" y="-21535"/>
                  <a:pt x="64611" y="229078"/>
                  <a:pt x="70030" y="233142"/>
                </a:cubicBezTo>
                <a:cubicBezTo>
                  <a:pt x="75449" y="237206"/>
                  <a:pt x="159438" y="16395"/>
                  <a:pt x="167566" y="25878"/>
                </a:cubicBezTo>
                <a:cubicBezTo>
                  <a:pt x="175694" y="35361"/>
                  <a:pt x="101187" y="280555"/>
                  <a:pt x="118798" y="290038"/>
                </a:cubicBezTo>
                <a:cubicBezTo>
                  <a:pt x="136409" y="299521"/>
                  <a:pt x="305065" y="59745"/>
                  <a:pt x="309806" y="868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1" name="フリーフォーム 2280">
            <a:extLst>
              <a:ext uri="{FF2B5EF4-FFF2-40B4-BE49-F238E27FC236}">
                <a16:creationId xmlns:a16="http://schemas.microsoft.com/office/drawing/2014/main" id="{AE2F1C8C-1F87-AE6B-59B9-11171B49FBBB}"/>
              </a:ext>
            </a:extLst>
          </p:cNvPr>
          <p:cNvSpPr/>
          <p:nvPr/>
        </p:nvSpPr>
        <p:spPr>
          <a:xfrm>
            <a:off x="5727167" y="2889344"/>
            <a:ext cx="295999" cy="861821"/>
          </a:xfrm>
          <a:custGeom>
            <a:avLst/>
            <a:gdLst>
              <a:gd name="connsiteX0" fmla="*/ 96545 w 295999"/>
              <a:gd name="connsiteY0" fmla="*/ 178976 h 861821"/>
              <a:gd name="connsiteX1" fmla="*/ 283489 w 295999"/>
              <a:gd name="connsiteY1" fmla="*/ 821088 h 861821"/>
              <a:gd name="connsiteX2" fmla="*/ 263169 w 295999"/>
              <a:gd name="connsiteY2" fmla="*/ 768256 h 861821"/>
              <a:gd name="connsiteX3" fmla="*/ 137185 w 295999"/>
              <a:gd name="connsiteY3" fmla="*/ 540672 h 861821"/>
              <a:gd name="connsiteX4" fmla="*/ 141249 w 295999"/>
              <a:gd name="connsiteY4" fmla="*/ 764192 h 861821"/>
              <a:gd name="connsiteX5" fmla="*/ 3073 w 295999"/>
              <a:gd name="connsiteY5" fmla="*/ 36736 h 861821"/>
              <a:gd name="connsiteX6" fmla="*/ 47777 w 295999"/>
              <a:gd name="connsiteY6" fmla="*/ 276512 h 861821"/>
              <a:gd name="connsiteX7" fmla="*/ 76225 w 295999"/>
              <a:gd name="connsiteY7" fmla="*/ 160 h 861821"/>
              <a:gd name="connsiteX8" fmla="*/ 84353 w 295999"/>
              <a:gd name="connsiteY8" fmla="*/ 235872 h 861821"/>
              <a:gd name="connsiteX9" fmla="*/ 96545 w 295999"/>
              <a:gd name="connsiteY9" fmla="*/ 178976 h 86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99" h="861821">
                <a:moveTo>
                  <a:pt x="96545" y="178976"/>
                </a:moveTo>
                <a:cubicBezTo>
                  <a:pt x="129734" y="276512"/>
                  <a:pt x="255718" y="722875"/>
                  <a:pt x="283489" y="821088"/>
                </a:cubicBezTo>
                <a:cubicBezTo>
                  <a:pt x="311260" y="919301"/>
                  <a:pt x="287553" y="814992"/>
                  <a:pt x="263169" y="768256"/>
                </a:cubicBezTo>
                <a:cubicBezTo>
                  <a:pt x="238785" y="721520"/>
                  <a:pt x="157505" y="541349"/>
                  <a:pt x="137185" y="540672"/>
                </a:cubicBezTo>
                <a:cubicBezTo>
                  <a:pt x="116865" y="539995"/>
                  <a:pt x="163601" y="848181"/>
                  <a:pt x="141249" y="764192"/>
                </a:cubicBezTo>
                <a:cubicBezTo>
                  <a:pt x="118897" y="680203"/>
                  <a:pt x="18652" y="118016"/>
                  <a:pt x="3073" y="36736"/>
                </a:cubicBezTo>
                <a:cubicBezTo>
                  <a:pt x="-12506" y="-44544"/>
                  <a:pt x="35585" y="282608"/>
                  <a:pt x="47777" y="276512"/>
                </a:cubicBezTo>
                <a:cubicBezTo>
                  <a:pt x="59969" y="270416"/>
                  <a:pt x="70129" y="6933"/>
                  <a:pt x="76225" y="160"/>
                </a:cubicBezTo>
                <a:cubicBezTo>
                  <a:pt x="82321" y="-6613"/>
                  <a:pt x="83676" y="203360"/>
                  <a:pt x="84353" y="235872"/>
                </a:cubicBezTo>
                <a:cubicBezTo>
                  <a:pt x="85030" y="268384"/>
                  <a:pt x="63356" y="81440"/>
                  <a:pt x="96545" y="1789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2" name="フリーフォーム 2281">
            <a:extLst>
              <a:ext uri="{FF2B5EF4-FFF2-40B4-BE49-F238E27FC236}">
                <a16:creationId xmlns:a16="http://schemas.microsoft.com/office/drawing/2014/main" id="{2FF307A1-0DA7-071A-87BF-8BDD677A8720}"/>
              </a:ext>
            </a:extLst>
          </p:cNvPr>
          <p:cNvSpPr/>
          <p:nvPr/>
        </p:nvSpPr>
        <p:spPr>
          <a:xfrm>
            <a:off x="4823885" y="2812640"/>
            <a:ext cx="511435" cy="902456"/>
          </a:xfrm>
          <a:custGeom>
            <a:avLst/>
            <a:gdLst>
              <a:gd name="connsiteX0" fmla="*/ 284563 w 511435"/>
              <a:gd name="connsiteY0" fmla="*/ 3712 h 902456"/>
              <a:gd name="connsiteX1" fmla="*/ 479635 w 511435"/>
              <a:gd name="connsiteY1" fmla="*/ 410112 h 902456"/>
              <a:gd name="connsiteX2" fmla="*/ 495891 w 511435"/>
              <a:gd name="connsiteY2" fmla="*/ 373536 h 902456"/>
              <a:gd name="connsiteX3" fmla="*/ 325203 w 511435"/>
              <a:gd name="connsiteY3" fmla="*/ 857152 h 902456"/>
              <a:gd name="connsiteX4" fmla="*/ 321139 w 511435"/>
              <a:gd name="connsiteY4" fmla="*/ 820576 h 902456"/>
              <a:gd name="connsiteX5" fmla="*/ 317075 w 511435"/>
              <a:gd name="connsiteY5" fmla="*/ 316640 h 902456"/>
              <a:gd name="connsiteX6" fmla="*/ 321139 w 511435"/>
              <a:gd name="connsiteY6" fmla="*/ 556416 h 902456"/>
              <a:gd name="connsiteX7" fmla="*/ 52915 w 511435"/>
              <a:gd name="connsiteY7" fmla="*/ 113440 h 902456"/>
              <a:gd name="connsiteX8" fmla="*/ 203283 w 511435"/>
              <a:gd name="connsiteY8" fmla="*/ 284128 h 902456"/>
              <a:gd name="connsiteX9" fmla="*/ 83 w 511435"/>
              <a:gd name="connsiteY9" fmla="*/ 40288 h 902456"/>
              <a:gd name="connsiteX10" fmla="*/ 231731 w 511435"/>
              <a:gd name="connsiteY10" fmla="*/ 145952 h 902456"/>
              <a:gd name="connsiteX11" fmla="*/ 231731 w 511435"/>
              <a:gd name="connsiteY11" fmla="*/ 56544 h 902456"/>
              <a:gd name="connsiteX12" fmla="*/ 321139 w 511435"/>
              <a:gd name="connsiteY12" fmla="*/ 198784 h 902456"/>
              <a:gd name="connsiteX13" fmla="*/ 284563 w 511435"/>
              <a:gd name="connsiteY13" fmla="*/ 3712 h 9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435" h="902456">
                <a:moveTo>
                  <a:pt x="284563" y="3712"/>
                </a:moveTo>
                <a:cubicBezTo>
                  <a:pt x="310979" y="38933"/>
                  <a:pt x="444414" y="348475"/>
                  <a:pt x="479635" y="410112"/>
                </a:cubicBezTo>
                <a:cubicBezTo>
                  <a:pt x="514856" y="471749"/>
                  <a:pt x="521630" y="299029"/>
                  <a:pt x="495891" y="373536"/>
                </a:cubicBezTo>
                <a:cubicBezTo>
                  <a:pt x="470152" y="448043"/>
                  <a:pt x="354328" y="782645"/>
                  <a:pt x="325203" y="857152"/>
                </a:cubicBezTo>
                <a:cubicBezTo>
                  <a:pt x="296078" y="931659"/>
                  <a:pt x="322494" y="910661"/>
                  <a:pt x="321139" y="820576"/>
                </a:cubicBezTo>
                <a:cubicBezTo>
                  <a:pt x="319784" y="730491"/>
                  <a:pt x="317075" y="360667"/>
                  <a:pt x="317075" y="316640"/>
                </a:cubicBezTo>
                <a:cubicBezTo>
                  <a:pt x="317075" y="272613"/>
                  <a:pt x="365166" y="590283"/>
                  <a:pt x="321139" y="556416"/>
                </a:cubicBezTo>
                <a:cubicBezTo>
                  <a:pt x="277112" y="522549"/>
                  <a:pt x="72558" y="158821"/>
                  <a:pt x="52915" y="113440"/>
                </a:cubicBezTo>
                <a:cubicBezTo>
                  <a:pt x="33272" y="68059"/>
                  <a:pt x="212088" y="296320"/>
                  <a:pt x="203283" y="284128"/>
                </a:cubicBezTo>
                <a:cubicBezTo>
                  <a:pt x="194478" y="271936"/>
                  <a:pt x="-4658" y="63317"/>
                  <a:pt x="83" y="40288"/>
                </a:cubicBezTo>
                <a:cubicBezTo>
                  <a:pt x="4824" y="17259"/>
                  <a:pt x="193123" y="143243"/>
                  <a:pt x="231731" y="145952"/>
                </a:cubicBezTo>
                <a:cubicBezTo>
                  <a:pt x="270339" y="148661"/>
                  <a:pt x="216830" y="47739"/>
                  <a:pt x="231731" y="56544"/>
                </a:cubicBezTo>
                <a:cubicBezTo>
                  <a:pt x="246632" y="65349"/>
                  <a:pt x="312334" y="202171"/>
                  <a:pt x="321139" y="198784"/>
                </a:cubicBezTo>
                <a:cubicBezTo>
                  <a:pt x="329944" y="195397"/>
                  <a:pt x="258147" y="-31509"/>
                  <a:pt x="284563" y="37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3" name="フリーフォーム 2282">
            <a:extLst>
              <a:ext uri="{FF2B5EF4-FFF2-40B4-BE49-F238E27FC236}">
                <a16:creationId xmlns:a16="http://schemas.microsoft.com/office/drawing/2014/main" id="{D643323E-1F44-EF62-F139-80AD324C8FD9}"/>
              </a:ext>
            </a:extLst>
          </p:cNvPr>
          <p:cNvSpPr/>
          <p:nvPr/>
        </p:nvSpPr>
        <p:spPr>
          <a:xfrm>
            <a:off x="3698177" y="2836621"/>
            <a:ext cx="1125833" cy="266437"/>
          </a:xfrm>
          <a:custGeom>
            <a:avLst/>
            <a:gdLst>
              <a:gd name="connsiteX0" fmla="*/ 63 w 1125833"/>
              <a:gd name="connsiteY0" fmla="*/ 264211 h 266437"/>
              <a:gd name="connsiteX1" fmla="*/ 629983 w 1125833"/>
              <a:gd name="connsiteY1" fmla="*/ 12243 h 266437"/>
              <a:gd name="connsiteX2" fmla="*/ 593407 w 1125833"/>
              <a:gd name="connsiteY2" fmla="*/ 36627 h 266437"/>
              <a:gd name="connsiteX3" fmla="*/ 1125791 w 1125833"/>
              <a:gd name="connsiteY3" fmla="*/ 24435 h 266437"/>
              <a:gd name="connsiteX4" fmla="*/ 621855 w 1125833"/>
              <a:gd name="connsiteY4" fmla="*/ 97587 h 266437"/>
              <a:gd name="connsiteX5" fmla="*/ 410527 w 1125833"/>
              <a:gd name="connsiteY5" fmla="*/ 166675 h 266437"/>
              <a:gd name="connsiteX6" fmla="*/ 670623 w 1125833"/>
              <a:gd name="connsiteY6" fmla="*/ 138227 h 266437"/>
              <a:gd name="connsiteX7" fmla="*/ 63 w 1125833"/>
              <a:gd name="connsiteY7" fmla="*/ 264211 h 26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5833" h="266437">
                <a:moveTo>
                  <a:pt x="63" y="264211"/>
                </a:moveTo>
                <a:cubicBezTo>
                  <a:pt x="-6710" y="243214"/>
                  <a:pt x="531092" y="50174"/>
                  <a:pt x="629983" y="12243"/>
                </a:cubicBezTo>
                <a:cubicBezTo>
                  <a:pt x="728874" y="-25688"/>
                  <a:pt x="593407" y="36627"/>
                  <a:pt x="593407" y="36627"/>
                </a:cubicBezTo>
                <a:cubicBezTo>
                  <a:pt x="676042" y="38659"/>
                  <a:pt x="1121050" y="14275"/>
                  <a:pt x="1125791" y="24435"/>
                </a:cubicBezTo>
                <a:cubicBezTo>
                  <a:pt x="1130532" y="34595"/>
                  <a:pt x="741066" y="73880"/>
                  <a:pt x="621855" y="97587"/>
                </a:cubicBezTo>
                <a:cubicBezTo>
                  <a:pt x="502644" y="121294"/>
                  <a:pt x="402399" y="159902"/>
                  <a:pt x="410527" y="166675"/>
                </a:cubicBezTo>
                <a:cubicBezTo>
                  <a:pt x="418655" y="173448"/>
                  <a:pt x="737679" y="125358"/>
                  <a:pt x="670623" y="138227"/>
                </a:cubicBezTo>
                <a:cubicBezTo>
                  <a:pt x="603567" y="151096"/>
                  <a:pt x="6836" y="285208"/>
                  <a:pt x="63" y="2642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4" name="フリーフォーム 2283">
            <a:extLst>
              <a:ext uri="{FF2B5EF4-FFF2-40B4-BE49-F238E27FC236}">
                <a16:creationId xmlns:a16="http://schemas.microsoft.com/office/drawing/2014/main" id="{8BAE6161-75D9-23DF-2232-878716758B1B}"/>
              </a:ext>
            </a:extLst>
          </p:cNvPr>
          <p:cNvSpPr/>
          <p:nvPr/>
        </p:nvSpPr>
        <p:spPr>
          <a:xfrm>
            <a:off x="6156947" y="2717815"/>
            <a:ext cx="855840" cy="163797"/>
          </a:xfrm>
          <a:custGeom>
            <a:avLst/>
            <a:gdLst>
              <a:gd name="connsiteX0" fmla="*/ 13 w 855840"/>
              <a:gd name="connsiteY0" fmla="*/ 163561 h 163797"/>
              <a:gd name="connsiteX1" fmla="*/ 459245 w 855840"/>
              <a:gd name="connsiteY1" fmla="*/ 37577 h 163797"/>
              <a:gd name="connsiteX2" fmla="*/ 353581 w 855840"/>
              <a:gd name="connsiteY2" fmla="*/ 53833 h 163797"/>
              <a:gd name="connsiteX3" fmla="*/ 853453 w 855840"/>
              <a:gd name="connsiteY3" fmla="*/ 21321 h 163797"/>
              <a:gd name="connsiteX4" fmla="*/ 113805 w 855840"/>
              <a:gd name="connsiteY4" fmla="*/ 74153 h 163797"/>
              <a:gd name="connsiteX5" fmla="*/ 475501 w 855840"/>
              <a:gd name="connsiteY5" fmla="*/ 1001 h 163797"/>
              <a:gd name="connsiteX6" fmla="*/ 13 w 855840"/>
              <a:gd name="connsiteY6" fmla="*/ 163561 h 16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840" h="163797">
                <a:moveTo>
                  <a:pt x="13" y="163561"/>
                </a:moveTo>
                <a:cubicBezTo>
                  <a:pt x="-2696" y="169657"/>
                  <a:pt x="400317" y="55865"/>
                  <a:pt x="459245" y="37577"/>
                </a:cubicBezTo>
                <a:cubicBezTo>
                  <a:pt x="518173" y="19289"/>
                  <a:pt x="287880" y="56542"/>
                  <a:pt x="353581" y="53833"/>
                </a:cubicBezTo>
                <a:cubicBezTo>
                  <a:pt x="419282" y="51124"/>
                  <a:pt x="893416" y="17934"/>
                  <a:pt x="853453" y="21321"/>
                </a:cubicBezTo>
                <a:cubicBezTo>
                  <a:pt x="813490" y="24708"/>
                  <a:pt x="176797" y="77540"/>
                  <a:pt x="113805" y="74153"/>
                </a:cubicBezTo>
                <a:cubicBezTo>
                  <a:pt x="50813" y="70766"/>
                  <a:pt x="493112" y="-9836"/>
                  <a:pt x="475501" y="1001"/>
                </a:cubicBezTo>
                <a:cubicBezTo>
                  <a:pt x="457890" y="11838"/>
                  <a:pt x="2722" y="157465"/>
                  <a:pt x="13" y="1635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5" name="フリーフォーム 2284">
            <a:extLst>
              <a:ext uri="{FF2B5EF4-FFF2-40B4-BE49-F238E27FC236}">
                <a16:creationId xmlns:a16="http://schemas.microsoft.com/office/drawing/2014/main" id="{BA39E1B3-359E-E16D-315A-06FA439B4585}"/>
              </a:ext>
            </a:extLst>
          </p:cNvPr>
          <p:cNvSpPr/>
          <p:nvPr/>
        </p:nvSpPr>
        <p:spPr>
          <a:xfrm>
            <a:off x="3446059" y="2502626"/>
            <a:ext cx="1688837" cy="739835"/>
          </a:xfrm>
          <a:custGeom>
            <a:avLst/>
            <a:gdLst>
              <a:gd name="connsiteX0" fmla="*/ 73365 w 1688837"/>
              <a:gd name="connsiteY0" fmla="*/ 577886 h 739835"/>
              <a:gd name="connsiteX1" fmla="*/ 536661 w 1688837"/>
              <a:gd name="connsiteY1" fmla="*/ 187742 h 739835"/>
              <a:gd name="connsiteX2" fmla="*/ 455381 w 1688837"/>
              <a:gd name="connsiteY2" fmla="*/ 212126 h 739835"/>
              <a:gd name="connsiteX3" fmla="*/ 894293 w 1688837"/>
              <a:gd name="connsiteY3" fmla="*/ 65822 h 739835"/>
              <a:gd name="connsiteX4" fmla="*/ 902421 w 1688837"/>
              <a:gd name="connsiteY4" fmla="*/ 57694 h 739835"/>
              <a:gd name="connsiteX5" fmla="*/ 1353525 w 1688837"/>
              <a:gd name="connsiteY5" fmla="*/ 4862 h 739835"/>
              <a:gd name="connsiteX6" fmla="*/ 1568917 w 1688837"/>
              <a:gd name="connsiteY6" fmla="*/ 195870 h 739835"/>
              <a:gd name="connsiteX7" fmla="*/ 1564853 w 1688837"/>
              <a:gd name="connsiteY7" fmla="*/ 130846 h 739835"/>
              <a:gd name="connsiteX8" fmla="*/ 1686773 w 1688837"/>
              <a:gd name="connsiteY8" fmla="*/ 273086 h 739835"/>
              <a:gd name="connsiteX9" fmla="*/ 1625813 w 1688837"/>
              <a:gd name="connsiteY9" fmla="*/ 285278 h 739835"/>
              <a:gd name="connsiteX10" fmla="*/ 1430741 w 1688837"/>
              <a:gd name="connsiteY10" fmla="*/ 366558 h 739835"/>
              <a:gd name="connsiteX11" fmla="*/ 1528277 w 1688837"/>
              <a:gd name="connsiteY11" fmla="*/ 390942 h 739835"/>
              <a:gd name="connsiteX12" fmla="*/ 918677 w 1688837"/>
              <a:gd name="connsiteY12" fmla="*/ 329982 h 739835"/>
              <a:gd name="connsiteX13" fmla="*/ 142453 w 1688837"/>
              <a:gd name="connsiteY13" fmla="*/ 659166 h 739835"/>
              <a:gd name="connsiteX14" fmla="*/ 589493 w 1688837"/>
              <a:gd name="connsiteY14" fmla="*/ 285278 h 739835"/>
              <a:gd name="connsiteX15" fmla="*/ 48981 w 1688837"/>
              <a:gd name="connsiteY15" fmla="*/ 728254 h 739835"/>
              <a:gd name="connsiteX16" fmla="*/ 73365 w 1688837"/>
              <a:gd name="connsiteY16" fmla="*/ 577886 h 739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8837" h="739835">
                <a:moveTo>
                  <a:pt x="73365" y="577886"/>
                </a:moveTo>
                <a:cubicBezTo>
                  <a:pt x="154645" y="487801"/>
                  <a:pt x="472992" y="248702"/>
                  <a:pt x="536661" y="187742"/>
                </a:cubicBezTo>
                <a:cubicBezTo>
                  <a:pt x="600330" y="126782"/>
                  <a:pt x="455381" y="212126"/>
                  <a:pt x="455381" y="212126"/>
                </a:cubicBezTo>
                <a:lnTo>
                  <a:pt x="894293" y="65822"/>
                </a:lnTo>
                <a:cubicBezTo>
                  <a:pt x="968800" y="40083"/>
                  <a:pt x="825882" y="67854"/>
                  <a:pt x="902421" y="57694"/>
                </a:cubicBezTo>
                <a:cubicBezTo>
                  <a:pt x="978960" y="47534"/>
                  <a:pt x="1242442" y="-18167"/>
                  <a:pt x="1353525" y="4862"/>
                </a:cubicBezTo>
                <a:cubicBezTo>
                  <a:pt x="1464608" y="27891"/>
                  <a:pt x="1533696" y="174873"/>
                  <a:pt x="1568917" y="195870"/>
                </a:cubicBezTo>
                <a:cubicBezTo>
                  <a:pt x="1604138" y="216867"/>
                  <a:pt x="1545210" y="117977"/>
                  <a:pt x="1564853" y="130846"/>
                </a:cubicBezTo>
                <a:cubicBezTo>
                  <a:pt x="1584496" y="143715"/>
                  <a:pt x="1676613" y="247347"/>
                  <a:pt x="1686773" y="273086"/>
                </a:cubicBezTo>
                <a:cubicBezTo>
                  <a:pt x="1696933" y="298825"/>
                  <a:pt x="1668485" y="269699"/>
                  <a:pt x="1625813" y="285278"/>
                </a:cubicBezTo>
                <a:cubicBezTo>
                  <a:pt x="1583141" y="300857"/>
                  <a:pt x="1446997" y="348947"/>
                  <a:pt x="1430741" y="366558"/>
                </a:cubicBezTo>
                <a:cubicBezTo>
                  <a:pt x="1414485" y="384169"/>
                  <a:pt x="1613621" y="397038"/>
                  <a:pt x="1528277" y="390942"/>
                </a:cubicBezTo>
                <a:cubicBezTo>
                  <a:pt x="1442933" y="384846"/>
                  <a:pt x="1149648" y="285278"/>
                  <a:pt x="918677" y="329982"/>
                </a:cubicBezTo>
                <a:cubicBezTo>
                  <a:pt x="687706" y="374686"/>
                  <a:pt x="197317" y="666617"/>
                  <a:pt x="142453" y="659166"/>
                </a:cubicBezTo>
                <a:cubicBezTo>
                  <a:pt x="87589" y="651715"/>
                  <a:pt x="605072" y="273763"/>
                  <a:pt x="589493" y="285278"/>
                </a:cubicBezTo>
                <a:cubicBezTo>
                  <a:pt x="573914" y="296793"/>
                  <a:pt x="127552" y="680841"/>
                  <a:pt x="48981" y="728254"/>
                </a:cubicBezTo>
                <a:cubicBezTo>
                  <a:pt x="-29590" y="775667"/>
                  <a:pt x="-7915" y="667971"/>
                  <a:pt x="73365" y="577886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6" name="フリーフォーム 2285">
            <a:extLst>
              <a:ext uri="{FF2B5EF4-FFF2-40B4-BE49-F238E27FC236}">
                <a16:creationId xmlns:a16="http://schemas.microsoft.com/office/drawing/2014/main" id="{0FABB327-7355-5D01-44C2-BEEDF51F9FAB}"/>
              </a:ext>
            </a:extLst>
          </p:cNvPr>
          <p:cNvSpPr/>
          <p:nvPr/>
        </p:nvSpPr>
        <p:spPr>
          <a:xfrm>
            <a:off x="5924199" y="2378796"/>
            <a:ext cx="1305044" cy="488047"/>
          </a:xfrm>
          <a:custGeom>
            <a:avLst/>
            <a:gdLst>
              <a:gd name="connsiteX0" fmla="*/ 1113 w 1305044"/>
              <a:gd name="connsiteY0" fmla="*/ 14900 h 488047"/>
              <a:gd name="connsiteX1" fmla="*/ 21433 w 1305044"/>
              <a:gd name="connsiteY1" fmla="*/ 470068 h 488047"/>
              <a:gd name="connsiteX2" fmla="*/ 62073 w 1305044"/>
              <a:gd name="connsiteY2" fmla="*/ 400980 h 488047"/>
              <a:gd name="connsiteX3" fmla="*/ 102713 w 1305044"/>
              <a:gd name="connsiteY3" fmla="*/ 441620 h 488047"/>
              <a:gd name="connsiteX4" fmla="*/ 346553 w 1305044"/>
              <a:gd name="connsiteY4" fmla="*/ 335956 h 488047"/>
              <a:gd name="connsiteX5" fmla="*/ 281529 w 1305044"/>
              <a:gd name="connsiteY5" fmla="*/ 457876 h 488047"/>
              <a:gd name="connsiteX6" fmla="*/ 748889 w 1305044"/>
              <a:gd name="connsiteY6" fmla="*/ 295316 h 488047"/>
              <a:gd name="connsiteX7" fmla="*/ 765145 w 1305044"/>
              <a:gd name="connsiteY7" fmla="*/ 295316 h 488047"/>
              <a:gd name="connsiteX8" fmla="*/ 1273145 w 1305044"/>
              <a:gd name="connsiteY8" fmla="*/ 405044 h 488047"/>
              <a:gd name="connsiteX9" fmla="*/ 1191865 w 1305044"/>
              <a:gd name="connsiteY9" fmla="*/ 307508 h 488047"/>
              <a:gd name="connsiteX10" fmla="*/ 700121 w 1305044"/>
              <a:gd name="connsiteY10" fmla="*/ 51476 h 488047"/>
              <a:gd name="connsiteX11" fmla="*/ 797657 w 1305044"/>
              <a:gd name="connsiteY11" fmla="*/ 120564 h 488047"/>
              <a:gd name="connsiteX12" fmla="*/ 484729 w 1305044"/>
              <a:gd name="connsiteY12" fmla="*/ 27092 h 488047"/>
              <a:gd name="connsiteX13" fmla="*/ 541625 w 1305044"/>
              <a:gd name="connsiteY13" fmla="*/ 27092 h 488047"/>
              <a:gd name="connsiteX14" fmla="*/ 293721 w 1305044"/>
              <a:gd name="connsiteY14" fmla="*/ 51476 h 488047"/>
              <a:gd name="connsiteX15" fmla="*/ 318105 w 1305044"/>
              <a:gd name="connsiteY15" fmla="*/ 10836 h 488047"/>
              <a:gd name="connsiteX16" fmla="*/ 151481 w 1305044"/>
              <a:gd name="connsiteY16" fmla="*/ 27092 h 488047"/>
              <a:gd name="connsiteX17" fmla="*/ 53945 w 1305044"/>
              <a:gd name="connsiteY17" fmla="*/ 100244 h 488047"/>
              <a:gd name="connsiteX18" fmla="*/ 1113 w 1305044"/>
              <a:gd name="connsiteY18" fmla="*/ 14900 h 48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5044" h="488047">
                <a:moveTo>
                  <a:pt x="1113" y="14900"/>
                </a:moveTo>
                <a:cubicBezTo>
                  <a:pt x="-4306" y="76537"/>
                  <a:pt x="11273" y="405721"/>
                  <a:pt x="21433" y="470068"/>
                </a:cubicBezTo>
                <a:cubicBezTo>
                  <a:pt x="31593" y="534415"/>
                  <a:pt x="48526" y="405721"/>
                  <a:pt x="62073" y="400980"/>
                </a:cubicBezTo>
                <a:cubicBezTo>
                  <a:pt x="75620" y="396239"/>
                  <a:pt x="55300" y="452457"/>
                  <a:pt x="102713" y="441620"/>
                </a:cubicBezTo>
                <a:cubicBezTo>
                  <a:pt x="150126" y="430783"/>
                  <a:pt x="316750" y="333247"/>
                  <a:pt x="346553" y="335956"/>
                </a:cubicBezTo>
                <a:cubicBezTo>
                  <a:pt x="376356" y="338665"/>
                  <a:pt x="214473" y="464649"/>
                  <a:pt x="281529" y="457876"/>
                </a:cubicBezTo>
                <a:cubicBezTo>
                  <a:pt x="348585" y="451103"/>
                  <a:pt x="668286" y="322409"/>
                  <a:pt x="748889" y="295316"/>
                </a:cubicBezTo>
                <a:cubicBezTo>
                  <a:pt x="829492" y="268223"/>
                  <a:pt x="765145" y="295316"/>
                  <a:pt x="765145" y="295316"/>
                </a:cubicBezTo>
                <a:cubicBezTo>
                  <a:pt x="852521" y="313604"/>
                  <a:pt x="1202025" y="403012"/>
                  <a:pt x="1273145" y="405044"/>
                </a:cubicBezTo>
                <a:cubicBezTo>
                  <a:pt x="1344265" y="407076"/>
                  <a:pt x="1287369" y="366436"/>
                  <a:pt x="1191865" y="307508"/>
                </a:cubicBezTo>
                <a:cubicBezTo>
                  <a:pt x="1096361" y="248580"/>
                  <a:pt x="765822" y="82633"/>
                  <a:pt x="700121" y="51476"/>
                </a:cubicBezTo>
                <a:cubicBezTo>
                  <a:pt x="634420" y="20319"/>
                  <a:pt x="833556" y="124628"/>
                  <a:pt x="797657" y="120564"/>
                </a:cubicBezTo>
                <a:cubicBezTo>
                  <a:pt x="761758" y="116500"/>
                  <a:pt x="527401" y="42671"/>
                  <a:pt x="484729" y="27092"/>
                </a:cubicBezTo>
                <a:cubicBezTo>
                  <a:pt x="442057" y="11513"/>
                  <a:pt x="573460" y="23028"/>
                  <a:pt x="541625" y="27092"/>
                </a:cubicBezTo>
                <a:cubicBezTo>
                  <a:pt x="509790" y="31156"/>
                  <a:pt x="330974" y="54185"/>
                  <a:pt x="293721" y="51476"/>
                </a:cubicBezTo>
                <a:cubicBezTo>
                  <a:pt x="256468" y="48767"/>
                  <a:pt x="341812" y="14900"/>
                  <a:pt x="318105" y="10836"/>
                </a:cubicBezTo>
                <a:cubicBezTo>
                  <a:pt x="294398" y="6772"/>
                  <a:pt x="195508" y="12191"/>
                  <a:pt x="151481" y="27092"/>
                </a:cubicBezTo>
                <a:cubicBezTo>
                  <a:pt x="107454" y="41993"/>
                  <a:pt x="74942" y="97535"/>
                  <a:pt x="53945" y="100244"/>
                </a:cubicBezTo>
                <a:cubicBezTo>
                  <a:pt x="32948" y="102953"/>
                  <a:pt x="6532" y="-46737"/>
                  <a:pt x="1113" y="14900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7" name="フリーフォーム 2286">
            <a:extLst>
              <a:ext uri="{FF2B5EF4-FFF2-40B4-BE49-F238E27FC236}">
                <a16:creationId xmlns:a16="http://schemas.microsoft.com/office/drawing/2014/main" id="{1AB0153D-BB81-7A69-9EDD-A417343DABA8}"/>
              </a:ext>
            </a:extLst>
          </p:cNvPr>
          <p:cNvSpPr/>
          <p:nvPr/>
        </p:nvSpPr>
        <p:spPr>
          <a:xfrm>
            <a:off x="5073210" y="4058715"/>
            <a:ext cx="406552" cy="851543"/>
          </a:xfrm>
          <a:custGeom>
            <a:avLst/>
            <a:gdLst>
              <a:gd name="connsiteX0" fmla="*/ 193147 w 406552"/>
              <a:gd name="connsiteY0" fmla="*/ 43860 h 851543"/>
              <a:gd name="connsiteX1" fmla="*/ 41562 w 406552"/>
              <a:gd name="connsiteY1" fmla="*/ 234564 h 851543"/>
              <a:gd name="connsiteX2" fmla="*/ 2443 w 406552"/>
              <a:gd name="connsiteY2" fmla="*/ 845794 h 851543"/>
              <a:gd name="connsiteX3" fmla="*/ 95350 w 406552"/>
              <a:gd name="connsiteY3" fmla="*/ 552404 h 851543"/>
              <a:gd name="connsiteX4" fmla="*/ 246935 w 406552"/>
              <a:gd name="connsiteY4" fmla="*/ 747997 h 851543"/>
              <a:gd name="connsiteX5" fmla="*/ 144249 w 406552"/>
              <a:gd name="connsiteY5" fmla="*/ 552404 h 851543"/>
              <a:gd name="connsiteX6" fmla="*/ 207817 w 406552"/>
              <a:gd name="connsiteY6" fmla="*/ 298132 h 851543"/>
              <a:gd name="connsiteX7" fmla="*/ 403410 w 406552"/>
              <a:gd name="connsiteY7" fmla="*/ 14521 h 851543"/>
              <a:gd name="connsiteX8" fmla="*/ 315393 w 406552"/>
              <a:gd name="connsiteY8" fmla="*/ 53640 h 851543"/>
              <a:gd name="connsiteX9" fmla="*/ 144249 w 406552"/>
              <a:gd name="connsiteY9" fmla="*/ 161217 h 851543"/>
              <a:gd name="connsiteX10" fmla="*/ 193147 w 406552"/>
              <a:gd name="connsiteY10" fmla="*/ 43860 h 8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6552" h="851543">
                <a:moveTo>
                  <a:pt x="193147" y="43860"/>
                </a:moveTo>
                <a:cubicBezTo>
                  <a:pt x="176033" y="56084"/>
                  <a:pt x="73346" y="100908"/>
                  <a:pt x="41562" y="234564"/>
                </a:cubicBezTo>
                <a:cubicBezTo>
                  <a:pt x="9778" y="368220"/>
                  <a:pt x="-6522" y="792821"/>
                  <a:pt x="2443" y="845794"/>
                </a:cubicBezTo>
                <a:cubicBezTo>
                  <a:pt x="11408" y="898767"/>
                  <a:pt x="54601" y="568703"/>
                  <a:pt x="95350" y="552404"/>
                </a:cubicBezTo>
                <a:cubicBezTo>
                  <a:pt x="136099" y="536105"/>
                  <a:pt x="238785" y="747997"/>
                  <a:pt x="246935" y="747997"/>
                </a:cubicBezTo>
                <a:cubicBezTo>
                  <a:pt x="255085" y="747997"/>
                  <a:pt x="150769" y="627381"/>
                  <a:pt x="144249" y="552404"/>
                </a:cubicBezTo>
                <a:cubicBezTo>
                  <a:pt x="137729" y="477427"/>
                  <a:pt x="164623" y="387779"/>
                  <a:pt x="207817" y="298132"/>
                </a:cubicBezTo>
                <a:cubicBezTo>
                  <a:pt x="251011" y="208485"/>
                  <a:pt x="385481" y="55270"/>
                  <a:pt x="403410" y="14521"/>
                </a:cubicBezTo>
                <a:cubicBezTo>
                  <a:pt x="421339" y="-26228"/>
                  <a:pt x="358586" y="29191"/>
                  <a:pt x="315393" y="53640"/>
                </a:cubicBezTo>
                <a:cubicBezTo>
                  <a:pt x="272200" y="78089"/>
                  <a:pt x="162993" y="158772"/>
                  <a:pt x="144249" y="161217"/>
                </a:cubicBezTo>
                <a:cubicBezTo>
                  <a:pt x="125505" y="163662"/>
                  <a:pt x="210261" y="31636"/>
                  <a:pt x="193147" y="438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8" name="フリーフォーム 2287">
            <a:extLst>
              <a:ext uri="{FF2B5EF4-FFF2-40B4-BE49-F238E27FC236}">
                <a16:creationId xmlns:a16="http://schemas.microsoft.com/office/drawing/2014/main" id="{77F79098-151C-91F5-631A-8ED6ADF85D13}"/>
              </a:ext>
            </a:extLst>
          </p:cNvPr>
          <p:cNvSpPr/>
          <p:nvPr/>
        </p:nvSpPr>
        <p:spPr>
          <a:xfrm>
            <a:off x="4037060" y="3435451"/>
            <a:ext cx="1003473" cy="192933"/>
          </a:xfrm>
          <a:custGeom>
            <a:avLst/>
            <a:gdLst>
              <a:gd name="connsiteX0" fmla="*/ 419 w 1003473"/>
              <a:gd name="connsiteY0" fmla="*/ 191893 h 192933"/>
              <a:gd name="connsiteX1" fmla="*/ 188678 w 1003473"/>
              <a:gd name="connsiteY1" fmla="*/ 104487 h 192933"/>
              <a:gd name="connsiteX2" fmla="*/ 460981 w 1003473"/>
              <a:gd name="connsiteY2" fmla="*/ 47337 h 192933"/>
              <a:gd name="connsiteX3" fmla="*/ 632431 w 1003473"/>
              <a:gd name="connsiteY3" fmla="*/ 54061 h 192933"/>
              <a:gd name="connsiteX4" fmla="*/ 830775 w 1003473"/>
              <a:gd name="connsiteY4" fmla="*/ 104487 h 192933"/>
              <a:gd name="connsiteX5" fmla="*/ 928266 w 1003473"/>
              <a:gd name="connsiteY5" fmla="*/ 175084 h 192933"/>
              <a:gd name="connsiteX6" fmla="*/ 961884 w 1003473"/>
              <a:gd name="connsiteY6" fmla="*/ 181808 h 192933"/>
              <a:gd name="connsiteX7" fmla="*/ 985416 w 1003473"/>
              <a:gd name="connsiteY7" fmla="*/ 161637 h 192933"/>
              <a:gd name="connsiteX8" fmla="*/ 978693 w 1003473"/>
              <a:gd name="connsiteY8" fmla="*/ 104487 h 192933"/>
              <a:gd name="connsiteX9" fmla="*/ 686219 w 1003473"/>
              <a:gd name="connsiteY9" fmla="*/ 27167 h 192933"/>
              <a:gd name="connsiteX10" fmla="*/ 430725 w 1003473"/>
              <a:gd name="connsiteY10" fmla="*/ 273 h 192933"/>
              <a:gd name="connsiteX11" fmla="*/ 239105 w 1003473"/>
              <a:gd name="connsiteY11" fmla="*/ 40614 h 192933"/>
              <a:gd name="connsiteX12" fmla="*/ 419 w 1003473"/>
              <a:gd name="connsiteY12" fmla="*/ 191893 h 19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3473" h="192933">
                <a:moveTo>
                  <a:pt x="419" y="191893"/>
                </a:moveTo>
                <a:cubicBezTo>
                  <a:pt x="-7985" y="202538"/>
                  <a:pt x="111918" y="128580"/>
                  <a:pt x="188678" y="104487"/>
                </a:cubicBezTo>
                <a:cubicBezTo>
                  <a:pt x="265438" y="80394"/>
                  <a:pt x="387022" y="55741"/>
                  <a:pt x="460981" y="47337"/>
                </a:cubicBezTo>
                <a:cubicBezTo>
                  <a:pt x="534940" y="38933"/>
                  <a:pt x="570799" y="44536"/>
                  <a:pt x="632431" y="54061"/>
                </a:cubicBezTo>
                <a:cubicBezTo>
                  <a:pt x="694063" y="63586"/>
                  <a:pt x="781469" y="84317"/>
                  <a:pt x="830775" y="104487"/>
                </a:cubicBezTo>
                <a:cubicBezTo>
                  <a:pt x="880081" y="124657"/>
                  <a:pt x="906415" y="162197"/>
                  <a:pt x="928266" y="175084"/>
                </a:cubicBezTo>
                <a:cubicBezTo>
                  <a:pt x="950117" y="187971"/>
                  <a:pt x="952359" y="184049"/>
                  <a:pt x="961884" y="181808"/>
                </a:cubicBezTo>
                <a:cubicBezTo>
                  <a:pt x="971409" y="179567"/>
                  <a:pt x="982615" y="174524"/>
                  <a:pt x="985416" y="161637"/>
                </a:cubicBezTo>
                <a:cubicBezTo>
                  <a:pt x="988217" y="148750"/>
                  <a:pt x="1028559" y="126899"/>
                  <a:pt x="978693" y="104487"/>
                </a:cubicBezTo>
                <a:cubicBezTo>
                  <a:pt x="928827" y="82075"/>
                  <a:pt x="777547" y="44536"/>
                  <a:pt x="686219" y="27167"/>
                </a:cubicBezTo>
                <a:cubicBezTo>
                  <a:pt x="594891" y="9798"/>
                  <a:pt x="505244" y="-1968"/>
                  <a:pt x="430725" y="273"/>
                </a:cubicBezTo>
                <a:cubicBezTo>
                  <a:pt x="356206" y="2514"/>
                  <a:pt x="309702" y="10919"/>
                  <a:pt x="239105" y="40614"/>
                </a:cubicBezTo>
                <a:cubicBezTo>
                  <a:pt x="168508" y="70309"/>
                  <a:pt x="8823" y="181248"/>
                  <a:pt x="419" y="191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9" name="フリーフォーム 2288">
            <a:extLst>
              <a:ext uri="{FF2B5EF4-FFF2-40B4-BE49-F238E27FC236}">
                <a16:creationId xmlns:a16="http://schemas.microsoft.com/office/drawing/2014/main" id="{7EBDDD5B-B5E1-B6FF-165D-FBCEFDB310EF}"/>
              </a:ext>
            </a:extLst>
          </p:cNvPr>
          <p:cNvSpPr/>
          <p:nvPr/>
        </p:nvSpPr>
        <p:spPr>
          <a:xfrm>
            <a:off x="4694488" y="3501308"/>
            <a:ext cx="342908" cy="220231"/>
          </a:xfrm>
          <a:custGeom>
            <a:avLst/>
            <a:gdLst>
              <a:gd name="connsiteX0" fmla="*/ 341436 w 342908"/>
              <a:gd name="connsiteY0" fmla="*/ 119313 h 220231"/>
              <a:gd name="connsiteX1" fmla="*/ 166624 w 342908"/>
              <a:gd name="connsiteY1" fmla="*/ 159654 h 220231"/>
              <a:gd name="connsiteX2" fmla="*/ 1897 w 342908"/>
              <a:gd name="connsiteY2" fmla="*/ 220166 h 220231"/>
              <a:gd name="connsiteX3" fmla="*/ 82580 w 342908"/>
              <a:gd name="connsiteY3" fmla="*/ 169739 h 220231"/>
              <a:gd name="connsiteX4" fmla="*/ 166624 w 342908"/>
              <a:gd name="connsiteY4" fmla="*/ 92418 h 220231"/>
              <a:gd name="connsiteX5" fmla="*/ 42238 w 342908"/>
              <a:gd name="connsiteY5" fmla="*/ 1651 h 220231"/>
              <a:gd name="connsiteX6" fmla="*/ 240583 w 342908"/>
              <a:gd name="connsiteY6" fmla="*/ 38630 h 220231"/>
              <a:gd name="connsiteX7" fmla="*/ 341436 w 342908"/>
              <a:gd name="connsiteY7" fmla="*/ 119313 h 22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8" h="220231">
                <a:moveTo>
                  <a:pt x="341436" y="119313"/>
                </a:moveTo>
                <a:cubicBezTo>
                  <a:pt x="329109" y="139484"/>
                  <a:pt x="223214" y="142845"/>
                  <a:pt x="166624" y="159654"/>
                </a:cubicBezTo>
                <a:cubicBezTo>
                  <a:pt x="110034" y="176463"/>
                  <a:pt x="15904" y="218485"/>
                  <a:pt x="1897" y="220166"/>
                </a:cubicBezTo>
                <a:cubicBezTo>
                  <a:pt x="-12110" y="221847"/>
                  <a:pt x="55126" y="191030"/>
                  <a:pt x="82580" y="169739"/>
                </a:cubicBezTo>
                <a:cubicBezTo>
                  <a:pt x="110034" y="148448"/>
                  <a:pt x="173348" y="120433"/>
                  <a:pt x="166624" y="92418"/>
                </a:cubicBezTo>
                <a:cubicBezTo>
                  <a:pt x="159900" y="64403"/>
                  <a:pt x="29912" y="10616"/>
                  <a:pt x="42238" y="1651"/>
                </a:cubicBezTo>
                <a:cubicBezTo>
                  <a:pt x="54564" y="-7314"/>
                  <a:pt x="195199" y="22382"/>
                  <a:pt x="240583" y="38630"/>
                </a:cubicBezTo>
                <a:cubicBezTo>
                  <a:pt x="285967" y="54878"/>
                  <a:pt x="353763" y="99142"/>
                  <a:pt x="341436" y="119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0" name="フリーフォーム 2289">
            <a:extLst>
              <a:ext uri="{FF2B5EF4-FFF2-40B4-BE49-F238E27FC236}">
                <a16:creationId xmlns:a16="http://schemas.microsoft.com/office/drawing/2014/main" id="{E2EE4370-808C-EC6A-6CE4-F21229A83423}"/>
              </a:ext>
            </a:extLst>
          </p:cNvPr>
          <p:cNvSpPr/>
          <p:nvPr/>
        </p:nvSpPr>
        <p:spPr>
          <a:xfrm>
            <a:off x="3707596" y="3546852"/>
            <a:ext cx="521824" cy="220800"/>
          </a:xfrm>
          <a:custGeom>
            <a:avLst/>
            <a:gdLst>
              <a:gd name="connsiteX0" fmla="*/ 390395 w 521824"/>
              <a:gd name="connsiteY0" fmla="*/ 56960 h 220800"/>
              <a:gd name="connsiteX1" fmla="*/ 13878 w 521824"/>
              <a:gd name="connsiteY1" fmla="*/ 181345 h 220800"/>
              <a:gd name="connsiteX2" fmla="*/ 101283 w 521824"/>
              <a:gd name="connsiteY2" fmla="*/ 177983 h 220800"/>
              <a:gd name="connsiteX3" fmla="*/ 292904 w 521824"/>
              <a:gd name="connsiteY3" fmla="*/ 198154 h 220800"/>
              <a:gd name="connsiteX4" fmla="*/ 521504 w 521824"/>
              <a:gd name="connsiteY4" fmla="*/ 218324 h 220800"/>
              <a:gd name="connsiteX5" fmla="*/ 346692 w 521824"/>
              <a:gd name="connsiteY5" fmla="*/ 137642 h 220800"/>
              <a:gd name="connsiteX6" fmla="*/ 511419 w 521824"/>
              <a:gd name="connsiteY6" fmla="*/ 3172 h 220800"/>
              <a:gd name="connsiteX7" fmla="*/ 390395 w 521824"/>
              <a:gd name="connsiteY7" fmla="*/ 56960 h 2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824" h="220800">
                <a:moveTo>
                  <a:pt x="390395" y="56960"/>
                </a:moveTo>
                <a:cubicBezTo>
                  <a:pt x="307471" y="86656"/>
                  <a:pt x="62063" y="161174"/>
                  <a:pt x="13878" y="181345"/>
                </a:cubicBezTo>
                <a:cubicBezTo>
                  <a:pt x="-34307" y="201516"/>
                  <a:pt x="54779" y="175182"/>
                  <a:pt x="101283" y="177983"/>
                </a:cubicBezTo>
                <a:cubicBezTo>
                  <a:pt x="147787" y="180784"/>
                  <a:pt x="292904" y="198154"/>
                  <a:pt x="292904" y="198154"/>
                </a:cubicBezTo>
                <a:cubicBezTo>
                  <a:pt x="362941" y="204877"/>
                  <a:pt x="512539" y="228409"/>
                  <a:pt x="521504" y="218324"/>
                </a:cubicBezTo>
                <a:cubicBezTo>
                  <a:pt x="530469" y="208239"/>
                  <a:pt x="348373" y="173501"/>
                  <a:pt x="346692" y="137642"/>
                </a:cubicBezTo>
                <a:cubicBezTo>
                  <a:pt x="345011" y="101783"/>
                  <a:pt x="509738" y="17740"/>
                  <a:pt x="511419" y="3172"/>
                </a:cubicBezTo>
                <a:cubicBezTo>
                  <a:pt x="513100" y="-11396"/>
                  <a:pt x="473319" y="27264"/>
                  <a:pt x="390395" y="56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1" name="フリーフォーム 2290">
            <a:extLst>
              <a:ext uri="{FF2B5EF4-FFF2-40B4-BE49-F238E27FC236}">
                <a16:creationId xmlns:a16="http://schemas.microsoft.com/office/drawing/2014/main" id="{B5ABC0BF-AC62-F225-8340-86BF1798BB30}"/>
              </a:ext>
            </a:extLst>
          </p:cNvPr>
          <p:cNvSpPr/>
          <p:nvPr/>
        </p:nvSpPr>
        <p:spPr>
          <a:xfrm>
            <a:off x="6208185" y="3290422"/>
            <a:ext cx="1084404" cy="276008"/>
          </a:xfrm>
          <a:custGeom>
            <a:avLst/>
            <a:gdLst>
              <a:gd name="connsiteX0" fmla="*/ 3863 w 1084404"/>
              <a:gd name="connsiteY0" fmla="*/ 203593 h 276008"/>
              <a:gd name="connsiteX1" fmla="*/ 301672 w 1084404"/>
              <a:gd name="connsiteY1" fmla="*/ 19035 h 276008"/>
              <a:gd name="connsiteX2" fmla="*/ 691760 w 1084404"/>
              <a:gd name="connsiteY2" fmla="*/ 10646 h 276008"/>
              <a:gd name="connsiteX3" fmla="*/ 796622 w 1084404"/>
              <a:gd name="connsiteY3" fmla="*/ 60980 h 276008"/>
              <a:gd name="connsiteX4" fmla="*/ 997958 w 1084404"/>
              <a:gd name="connsiteY4" fmla="*/ 207787 h 276008"/>
              <a:gd name="connsiteX5" fmla="*/ 1081848 w 1084404"/>
              <a:gd name="connsiteY5" fmla="*/ 270705 h 276008"/>
              <a:gd name="connsiteX6" fmla="*/ 1031514 w 1084404"/>
              <a:gd name="connsiteY6" fmla="*/ 249732 h 276008"/>
              <a:gd name="connsiteX7" fmla="*/ 737899 w 1084404"/>
              <a:gd name="connsiteY7" fmla="*/ 69369 h 276008"/>
              <a:gd name="connsiteX8" fmla="*/ 570120 w 1084404"/>
              <a:gd name="connsiteY8" fmla="*/ 31618 h 276008"/>
              <a:gd name="connsiteX9" fmla="*/ 326839 w 1084404"/>
              <a:gd name="connsiteY9" fmla="*/ 65174 h 276008"/>
              <a:gd name="connsiteX10" fmla="*/ 142281 w 1084404"/>
              <a:gd name="connsiteY10" fmla="*/ 140675 h 276008"/>
              <a:gd name="connsiteX11" fmla="*/ 3863 w 1084404"/>
              <a:gd name="connsiteY11" fmla="*/ 203593 h 276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4404" h="276008">
                <a:moveTo>
                  <a:pt x="3863" y="203593"/>
                </a:moveTo>
                <a:cubicBezTo>
                  <a:pt x="30428" y="183320"/>
                  <a:pt x="187023" y="51193"/>
                  <a:pt x="301672" y="19035"/>
                </a:cubicBezTo>
                <a:cubicBezTo>
                  <a:pt x="416321" y="-13123"/>
                  <a:pt x="609268" y="3655"/>
                  <a:pt x="691760" y="10646"/>
                </a:cubicBezTo>
                <a:cubicBezTo>
                  <a:pt x="774252" y="17637"/>
                  <a:pt x="745589" y="28123"/>
                  <a:pt x="796622" y="60980"/>
                </a:cubicBezTo>
                <a:cubicBezTo>
                  <a:pt x="847655" y="93837"/>
                  <a:pt x="950420" y="172833"/>
                  <a:pt x="997958" y="207787"/>
                </a:cubicBezTo>
                <a:cubicBezTo>
                  <a:pt x="1045496" y="242741"/>
                  <a:pt x="1076255" y="263714"/>
                  <a:pt x="1081848" y="270705"/>
                </a:cubicBezTo>
                <a:cubicBezTo>
                  <a:pt x="1087441" y="277696"/>
                  <a:pt x="1088839" y="283288"/>
                  <a:pt x="1031514" y="249732"/>
                </a:cubicBezTo>
                <a:cubicBezTo>
                  <a:pt x="974189" y="216176"/>
                  <a:pt x="814798" y="105721"/>
                  <a:pt x="737899" y="69369"/>
                </a:cubicBezTo>
                <a:cubicBezTo>
                  <a:pt x="661000" y="33017"/>
                  <a:pt x="638630" y="32317"/>
                  <a:pt x="570120" y="31618"/>
                </a:cubicBezTo>
                <a:cubicBezTo>
                  <a:pt x="501610" y="30919"/>
                  <a:pt x="398145" y="46998"/>
                  <a:pt x="326839" y="65174"/>
                </a:cubicBezTo>
                <a:cubicBezTo>
                  <a:pt x="255533" y="83350"/>
                  <a:pt x="189819" y="115508"/>
                  <a:pt x="142281" y="140675"/>
                </a:cubicBezTo>
                <a:cubicBezTo>
                  <a:pt x="94743" y="165842"/>
                  <a:pt x="-22702" y="223866"/>
                  <a:pt x="3863" y="20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2" name="フリーフォーム 2291">
            <a:extLst>
              <a:ext uri="{FF2B5EF4-FFF2-40B4-BE49-F238E27FC236}">
                <a16:creationId xmlns:a16="http://schemas.microsoft.com/office/drawing/2014/main" id="{264935BB-804F-46D9-10BB-CA61CAAA1C71}"/>
              </a:ext>
            </a:extLst>
          </p:cNvPr>
          <p:cNvSpPr/>
          <p:nvPr/>
        </p:nvSpPr>
        <p:spPr>
          <a:xfrm>
            <a:off x="6308521" y="3544349"/>
            <a:ext cx="378828" cy="74717"/>
          </a:xfrm>
          <a:custGeom>
            <a:avLst/>
            <a:gdLst>
              <a:gd name="connsiteX0" fmla="*/ 0 w 378828"/>
              <a:gd name="connsiteY0" fmla="*/ 0 h 74717"/>
              <a:gd name="connsiteX1" fmla="*/ 335560 w 378828"/>
              <a:gd name="connsiteY1" fmla="*/ 67112 h 74717"/>
              <a:gd name="connsiteX2" fmla="*/ 369116 w 378828"/>
              <a:gd name="connsiteY2" fmla="*/ 71306 h 74717"/>
              <a:gd name="connsiteX3" fmla="*/ 285226 w 378828"/>
              <a:gd name="connsiteY3" fmla="*/ 50334 h 74717"/>
              <a:gd name="connsiteX4" fmla="*/ 0 w 378828"/>
              <a:gd name="connsiteY4" fmla="*/ 0 h 7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828" h="74717">
                <a:moveTo>
                  <a:pt x="0" y="0"/>
                </a:moveTo>
                <a:lnTo>
                  <a:pt x="335560" y="67112"/>
                </a:lnTo>
                <a:cubicBezTo>
                  <a:pt x="397079" y="78996"/>
                  <a:pt x="377505" y="74102"/>
                  <a:pt x="369116" y="71306"/>
                </a:cubicBezTo>
                <a:cubicBezTo>
                  <a:pt x="360727" y="68510"/>
                  <a:pt x="285226" y="50334"/>
                  <a:pt x="285226" y="5033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3" name="フリーフォーム 2292">
            <a:extLst>
              <a:ext uri="{FF2B5EF4-FFF2-40B4-BE49-F238E27FC236}">
                <a16:creationId xmlns:a16="http://schemas.microsoft.com/office/drawing/2014/main" id="{5843B33B-1923-B5AE-FE36-0A0A2DEEE7B2}"/>
              </a:ext>
            </a:extLst>
          </p:cNvPr>
          <p:cNvSpPr/>
          <p:nvPr/>
        </p:nvSpPr>
        <p:spPr>
          <a:xfrm>
            <a:off x="3884103" y="3766657"/>
            <a:ext cx="564818" cy="94453"/>
          </a:xfrm>
          <a:custGeom>
            <a:avLst/>
            <a:gdLst>
              <a:gd name="connsiteX0" fmla="*/ 0 w 564818"/>
              <a:gd name="connsiteY0" fmla="*/ 0 h 94453"/>
              <a:gd name="connsiteX1" fmla="*/ 423644 w 564818"/>
              <a:gd name="connsiteY1" fmla="*/ 88084 h 94453"/>
              <a:gd name="connsiteX2" fmla="*/ 562062 w 564818"/>
              <a:gd name="connsiteY2" fmla="*/ 83890 h 94453"/>
              <a:gd name="connsiteX3" fmla="*/ 322976 w 564818"/>
              <a:gd name="connsiteY3" fmla="*/ 54528 h 94453"/>
              <a:gd name="connsiteX4" fmla="*/ 0 w 564818"/>
              <a:gd name="connsiteY4" fmla="*/ 0 h 9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818" h="94453">
                <a:moveTo>
                  <a:pt x="0" y="0"/>
                </a:moveTo>
                <a:cubicBezTo>
                  <a:pt x="16778" y="5593"/>
                  <a:pt x="329967" y="74102"/>
                  <a:pt x="423644" y="88084"/>
                </a:cubicBezTo>
                <a:cubicBezTo>
                  <a:pt x="517321" y="102066"/>
                  <a:pt x="578840" y="89483"/>
                  <a:pt x="562062" y="83890"/>
                </a:cubicBezTo>
                <a:cubicBezTo>
                  <a:pt x="545284" y="78297"/>
                  <a:pt x="417352" y="69908"/>
                  <a:pt x="322976" y="5452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4" name="円/楕円 2293">
            <a:extLst>
              <a:ext uri="{FF2B5EF4-FFF2-40B4-BE49-F238E27FC236}">
                <a16:creationId xmlns:a16="http://schemas.microsoft.com/office/drawing/2014/main" id="{74506F31-91C8-2602-E4C6-334E682836F2}"/>
              </a:ext>
            </a:extLst>
          </p:cNvPr>
          <p:cNvSpPr/>
          <p:nvPr/>
        </p:nvSpPr>
        <p:spPr>
          <a:xfrm>
            <a:off x="3918086" y="4722796"/>
            <a:ext cx="850290" cy="85029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5" name="円/楕円 2294">
            <a:extLst>
              <a:ext uri="{FF2B5EF4-FFF2-40B4-BE49-F238E27FC236}">
                <a16:creationId xmlns:a16="http://schemas.microsoft.com/office/drawing/2014/main" id="{39109D58-F846-3310-AC8D-DA4AE5B9D5AC}"/>
              </a:ext>
            </a:extLst>
          </p:cNvPr>
          <p:cNvSpPr/>
          <p:nvPr/>
        </p:nvSpPr>
        <p:spPr>
          <a:xfrm>
            <a:off x="6665997" y="4221009"/>
            <a:ext cx="743438" cy="743438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6" name="フリーフォーム 2295">
            <a:extLst>
              <a:ext uri="{FF2B5EF4-FFF2-40B4-BE49-F238E27FC236}">
                <a16:creationId xmlns:a16="http://schemas.microsoft.com/office/drawing/2014/main" id="{D3FD9EF7-5F86-6EB1-47BD-D6778E8EA8B3}"/>
              </a:ext>
            </a:extLst>
          </p:cNvPr>
          <p:cNvSpPr/>
          <p:nvPr/>
        </p:nvSpPr>
        <p:spPr>
          <a:xfrm>
            <a:off x="2941944" y="3089933"/>
            <a:ext cx="1610436" cy="3829436"/>
          </a:xfrm>
          <a:custGeom>
            <a:avLst/>
            <a:gdLst>
              <a:gd name="connsiteX0" fmla="*/ 689530 w 1610436"/>
              <a:gd name="connsiteY0" fmla="*/ 306410 h 3829436"/>
              <a:gd name="connsiteX1" fmla="*/ 593736 w 1610436"/>
              <a:gd name="connsiteY1" fmla="*/ 1273061 h 3829436"/>
              <a:gd name="connsiteX2" fmla="*/ 585027 w 1610436"/>
              <a:gd name="connsiteY2" fmla="*/ 1133724 h 3829436"/>
              <a:gd name="connsiteX3" fmla="*/ 776616 w 1610436"/>
              <a:gd name="connsiteY3" fmla="*/ 1943621 h 3829436"/>
              <a:gd name="connsiteX4" fmla="*/ 759199 w 1610436"/>
              <a:gd name="connsiteY4" fmla="*/ 1873953 h 3829436"/>
              <a:gd name="connsiteX5" fmla="*/ 837576 w 1610436"/>
              <a:gd name="connsiteY5" fmla="*/ 2875438 h 3829436"/>
              <a:gd name="connsiteX6" fmla="*/ 794033 w 1610436"/>
              <a:gd name="connsiteY6" fmla="*/ 2762227 h 3829436"/>
              <a:gd name="connsiteX7" fmla="*/ 1577805 w 1610436"/>
              <a:gd name="connsiteY7" fmla="*/ 3781130 h 3829436"/>
              <a:gd name="connsiteX8" fmla="*/ 1473302 w 1610436"/>
              <a:gd name="connsiteY8" fmla="*/ 3676627 h 3829436"/>
              <a:gd name="connsiteX9" fmla="*/ 140890 w 1610436"/>
              <a:gd name="connsiteY9" fmla="*/ 2500970 h 3829436"/>
              <a:gd name="connsiteX10" fmla="*/ 219267 w 1610436"/>
              <a:gd name="connsiteY10" fmla="*/ 2675141 h 3829436"/>
              <a:gd name="connsiteX11" fmla="*/ 79930 w 1610436"/>
              <a:gd name="connsiteY11" fmla="*/ 1020513 h 3829436"/>
              <a:gd name="connsiteX12" fmla="*/ 27679 w 1610436"/>
              <a:gd name="connsiteY12" fmla="*/ 1220810 h 3829436"/>
              <a:gd name="connsiteX13" fmla="*/ 524067 w 1610436"/>
              <a:gd name="connsiteY13" fmla="*/ 19027 h 3829436"/>
              <a:gd name="connsiteX14" fmla="*/ 402147 w 1610436"/>
              <a:gd name="connsiteY14" fmla="*/ 471873 h 3829436"/>
              <a:gd name="connsiteX15" fmla="*/ 689530 w 1610436"/>
              <a:gd name="connsiteY15" fmla="*/ 306410 h 382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0436" h="3829436">
                <a:moveTo>
                  <a:pt x="689530" y="306410"/>
                </a:moveTo>
                <a:cubicBezTo>
                  <a:pt x="721461" y="439941"/>
                  <a:pt x="611153" y="1135175"/>
                  <a:pt x="593736" y="1273061"/>
                </a:cubicBezTo>
                <a:cubicBezTo>
                  <a:pt x="576319" y="1410947"/>
                  <a:pt x="554547" y="1021964"/>
                  <a:pt x="585027" y="1133724"/>
                </a:cubicBezTo>
                <a:cubicBezTo>
                  <a:pt x="615507" y="1245484"/>
                  <a:pt x="747587" y="1820250"/>
                  <a:pt x="776616" y="1943621"/>
                </a:cubicBezTo>
                <a:cubicBezTo>
                  <a:pt x="805645" y="2066992"/>
                  <a:pt x="749039" y="1718650"/>
                  <a:pt x="759199" y="1873953"/>
                </a:cubicBezTo>
                <a:cubicBezTo>
                  <a:pt x="769359" y="2029256"/>
                  <a:pt x="831770" y="2727392"/>
                  <a:pt x="837576" y="2875438"/>
                </a:cubicBezTo>
                <a:cubicBezTo>
                  <a:pt x="843382" y="3023484"/>
                  <a:pt x="670661" y="2611278"/>
                  <a:pt x="794033" y="2762227"/>
                </a:cubicBezTo>
                <a:cubicBezTo>
                  <a:pt x="917405" y="2913176"/>
                  <a:pt x="1464594" y="3628730"/>
                  <a:pt x="1577805" y="3781130"/>
                </a:cubicBezTo>
                <a:cubicBezTo>
                  <a:pt x="1691017" y="3933530"/>
                  <a:pt x="1473302" y="3676627"/>
                  <a:pt x="1473302" y="3676627"/>
                </a:cubicBezTo>
                <a:cubicBezTo>
                  <a:pt x="1233816" y="3463267"/>
                  <a:pt x="349896" y="2667884"/>
                  <a:pt x="140890" y="2500970"/>
                </a:cubicBezTo>
                <a:cubicBezTo>
                  <a:pt x="-68116" y="2334056"/>
                  <a:pt x="229427" y="2921884"/>
                  <a:pt x="219267" y="2675141"/>
                </a:cubicBezTo>
                <a:cubicBezTo>
                  <a:pt x="209107" y="2428398"/>
                  <a:pt x="111861" y="1262902"/>
                  <a:pt x="79930" y="1020513"/>
                </a:cubicBezTo>
                <a:cubicBezTo>
                  <a:pt x="47999" y="778125"/>
                  <a:pt x="-46344" y="1387724"/>
                  <a:pt x="27679" y="1220810"/>
                </a:cubicBezTo>
                <a:cubicBezTo>
                  <a:pt x="101702" y="1053896"/>
                  <a:pt x="461656" y="143850"/>
                  <a:pt x="524067" y="19027"/>
                </a:cubicBezTo>
                <a:cubicBezTo>
                  <a:pt x="586478" y="-105796"/>
                  <a:pt x="377473" y="422525"/>
                  <a:pt x="402147" y="471873"/>
                </a:cubicBezTo>
                <a:cubicBezTo>
                  <a:pt x="426821" y="521221"/>
                  <a:pt x="657599" y="172879"/>
                  <a:pt x="689530" y="306410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7" name="フリーフォーム 2296">
            <a:extLst>
              <a:ext uri="{FF2B5EF4-FFF2-40B4-BE49-F238E27FC236}">
                <a16:creationId xmlns:a16="http://schemas.microsoft.com/office/drawing/2014/main" id="{21545CBC-BCD2-DC46-B9E9-F27E3D4647C6}"/>
              </a:ext>
            </a:extLst>
          </p:cNvPr>
          <p:cNvSpPr/>
          <p:nvPr/>
        </p:nvSpPr>
        <p:spPr>
          <a:xfrm>
            <a:off x="7018766" y="3781310"/>
            <a:ext cx="773030" cy="3134379"/>
          </a:xfrm>
          <a:custGeom>
            <a:avLst/>
            <a:gdLst>
              <a:gd name="connsiteX0" fmla="*/ 124554 w 773030"/>
              <a:gd name="connsiteY0" fmla="*/ 48170 h 3134379"/>
              <a:gd name="connsiteX1" fmla="*/ 475189 w 773030"/>
              <a:gd name="connsiteY1" fmla="*/ 721938 h 3134379"/>
              <a:gd name="connsiteX2" fmla="*/ 495814 w 773030"/>
              <a:gd name="connsiteY2" fmla="*/ 605060 h 3134379"/>
              <a:gd name="connsiteX3" fmla="*/ 433938 w 773030"/>
              <a:gd name="connsiteY3" fmla="*/ 1698215 h 3134379"/>
              <a:gd name="connsiteX4" fmla="*/ 482064 w 773030"/>
              <a:gd name="connsiteY4" fmla="*/ 1608837 h 3134379"/>
              <a:gd name="connsiteX5" fmla="*/ 289559 w 773030"/>
              <a:gd name="connsiteY5" fmla="*/ 2399484 h 3134379"/>
              <a:gd name="connsiteX6" fmla="*/ 310184 w 773030"/>
              <a:gd name="connsiteY6" fmla="*/ 2330732 h 3134379"/>
              <a:gd name="connsiteX7" fmla="*/ 55802 w 773030"/>
              <a:gd name="connsiteY7" fmla="*/ 2873872 h 3134379"/>
              <a:gd name="connsiteX8" fmla="*/ 103929 w 773030"/>
              <a:gd name="connsiteY8" fmla="*/ 2722618 h 3134379"/>
              <a:gd name="connsiteX9" fmla="*/ 801 w 773030"/>
              <a:gd name="connsiteY9" fmla="*/ 3128254 h 3134379"/>
              <a:gd name="connsiteX10" fmla="*/ 76428 w 773030"/>
              <a:gd name="connsiteY10" fmla="*/ 2942624 h 3134379"/>
              <a:gd name="connsiteX11" fmla="*/ 399562 w 773030"/>
              <a:gd name="connsiteY11" fmla="*/ 2612615 h 3134379"/>
              <a:gd name="connsiteX12" fmla="*/ 234557 w 773030"/>
              <a:gd name="connsiteY12" fmla="*/ 2928873 h 3134379"/>
              <a:gd name="connsiteX13" fmla="*/ 585192 w 773030"/>
              <a:gd name="connsiteY13" fmla="*/ 2255105 h 3134379"/>
              <a:gd name="connsiteX14" fmla="*/ 743321 w 773030"/>
              <a:gd name="connsiteY14" fmla="*/ 763189 h 3134379"/>
              <a:gd name="connsiteX15" fmla="*/ 750196 w 773030"/>
              <a:gd name="connsiteY15" fmla="*/ 845692 h 3134379"/>
              <a:gd name="connsiteX16" fmla="*/ 502690 w 773030"/>
              <a:gd name="connsiteY16" fmla="*/ 226925 h 3134379"/>
              <a:gd name="connsiteX17" fmla="*/ 303309 w 773030"/>
              <a:gd name="connsiteY17" fmla="*/ 43 h 3134379"/>
              <a:gd name="connsiteX18" fmla="*/ 440813 w 773030"/>
              <a:gd name="connsiteY18" fmla="*/ 240675 h 3134379"/>
              <a:gd name="connsiteX19" fmla="*/ 124554 w 773030"/>
              <a:gd name="connsiteY19" fmla="*/ 48170 h 313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3030" h="3134379">
                <a:moveTo>
                  <a:pt x="124554" y="48170"/>
                </a:moveTo>
                <a:cubicBezTo>
                  <a:pt x="130283" y="128380"/>
                  <a:pt x="413312" y="629123"/>
                  <a:pt x="475189" y="721938"/>
                </a:cubicBezTo>
                <a:cubicBezTo>
                  <a:pt x="537066" y="814753"/>
                  <a:pt x="502689" y="442347"/>
                  <a:pt x="495814" y="605060"/>
                </a:cubicBezTo>
                <a:cubicBezTo>
                  <a:pt x="488939" y="767773"/>
                  <a:pt x="436230" y="1530919"/>
                  <a:pt x="433938" y="1698215"/>
                </a:cubicBezTo>
                <a:cubicBezTo>
                  <a:pt x="431646" y="1865511"/>
                  <a:pt x="506127" y="1491959"/>
                  <a:pt x="482064" y="1608837"/>
                </a:cubicBezTo>
                <a:cubicBezTo>
                  <a:pt x="458001" y="1725715"/>
                  <a:pt x="318206" y="2279168"/>
                  <a:pt x="289559" y="2399484"/>
                </a:cubicBezTo>
                <a:cubicBezTo>
                  <a:pt x="260912" y="2519800"/>
                  <a:pt x="349143" y="2251667"/>
                  <a:pt x="310184" y="2330732"/>
                </a:cubicBezTo>
                <a:cubicBezTo>
                  <a:pt x="271225" y="2409797"/>
                  <a:pt x="90178" y="2808558"/>
                  <a:pt x="55802" y="2873872"/>
                </a:cubicBezTo>
                <a:cubicBezTo>
                  <a:pt x="21426" y="2939186"/>
                  <a:pt x="113096" y="2680221"/>
                  <a:pt x="103929" y="2722618"/>
                </a:cubicBezTo>
                <a:cubicBezTo>
                  <a:pt x="94762" y="2765015"/>
                  <a:pt x="5384" y="3091586"/>
                  <a:pt x="801" y="3128254"/>
                </a:cubicBezTo>
                <a:cubicBezTo>
                  <a:pt x="-3782" y="3164922"/>
                  <a:pt x="9968" y="3028564"/>
                  <a:pt x="76428" y="2942624"/>
                </a:cubicBezTo>
                <a:cubicBezTo>
                  <a:pt x="142888" y="2856684"/>
                  <a:pt x="373207" y="2614907"/>
                  <a:pt x="399562" y="2612615"/>
                </a:cubicBezTo>
                <a:cubicBezTo>
                  <a:pt x="425917" y="2610323"/>
                  <a:pt x="234557" y="2928873"/>
                  <a:pt x="234557" y="2928873"/>
                </a:cubicBezTo>
                <a:cubicBezTo>
                  <a:pt x="265495" y="2869288"/>
                  <a:pt x="500398" y="2616052"/>
                  <a:pt x="585192" y="2255105"/>
                </a:cubicBezTo>
                <a:cubicBezTo>
                  <a:pt x="669986" y="1894158"/>
                  <a:pt x="715820" y="998091"/>
                  <a:pt x="743321" y="763189"/>
                </a:cubicBezTo>
                <a:cubicBezTo>
                  <a:pt x="770822" y="528287"/>
                  <a:pt x="790301" y="935069"/>
                  <a:pt x="750196" y="845692"/>
                </a:cubicBezTo>
                <a:cubicBezTo>
                  <a:pt x="710091" y="756315"/>
                  <a:pt x="577171" y="367866"/>
                  <a:pt x="502690" y="226925"/>
                </a:cubicBezTo>
                <a:cubicBezTo>
                  <a:pt x="428209" y="85984"/>
                  <a:pt x="313622" y="-2249"/>
                  <a:pt x="303309" y="43"/>
                </a:cubicBezTo>
                <a:cubicBezTo>
                  <a:pt x="292996" y="2335"/>
                  <a:pt x="468314" y="230362"/>
                  <a:pt x="440813" y="240675"/>
                </a:cubicBezTo>
                <a:cubicBezTo>
                  <a:pt x="413312" y="250988"/>
                  <a:pt x="118825" y="-32040"/>
                  <a:pt x="124554" y="481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8" name="フリーフォーム 2297">
            <a:extLst>
              <a:ext uri="{FF2B5EF4-FFF2-40B4-BE49-F238E27FC236}">
                <a16:creationId xmlns:a16="http://schemas.microsoft.com/office/drawing/2014/main" id="{EB467529-3914-F81D-C029-1B0ACD4BEE34}"/>
              </a:ext>
            </a:extLst>
          </p:cNvPr>
          <p:cNvSpPr/>
          <p:nvPr/>
        </p:nvSpPr>
        <p:spPr>
          <a:xfrm>
            <a:off x="4539169" y="5866791"/>
            <a:ext cx="1037430" cy="687178"/>
          </a:xfrm>
          <a:custGeom>
            <a:avLst/>
            <a:gdLst>
              <a:gd name="connsiteX0" fmla="*/ 358413 w 1037430"/>
              <a:gd name="connsiteY0" fmla="*/ 609 h 687178"/>
              <a:gd name="connsiteX1" fmla="*/ 337631 w 1037430"/>
              <a:gd name="connsiteY1" fmla="*/ 208427 h 687178"/>
              <a:gd name="connsiteX2" fmla="*/ 5122 w 1037430"/>
              <a:gd name="connsiteY2" fmla="*/ 561718 h 687178"/>
              <a:gd name="connsiteX3" fmla="*/ 150595 w 1037430"/>
              <a:gd name="connsiteY3" fmla="*/ 492445 h 687178"/>
              <a:gd name="connsiteX4" fmla="*/ 351486 w 1037430"/>
              <a:gd name="connsiteY4" fmla="*/ 478591 h 687178"/>
              <a:gd name="connsiteX5" fmla="*/ 192158 w 1037430"/>
              <a:gd name="connsiteY5" fmla="*/ 665627 h 687178"/>
              <a:gd name="connsiteX6" fmla="*/ 774049 w 1037430"/>
              <a:gd name="connsiteY6" fmla="*/ 665627 h 687178"/>
              <a:gd name="connsiteX7" fmla="*/ 566231 w 1037430"/>
              <a:gd name="connsiteY7" fmla="*/ 665627 h 687178"/>
              <a:gd name="connsiteX8" fmla="*/ 1037286 w 1037430"/>
              <a:gd name="connsiteY8" fmla="*/ 374682 h 687178"/>
              <a:gd name="connsiteX9" fmla="*/ 510813 w 1037430"/>
              <a:gd name="connsiteY9" fmla="*/ 450882 h 687178"/>
              <a:gd name="connsiteX10" fmla="*/ 573158 w 1037430"/>
              <a:gd name="connsiteY10" fmla="*/ 277700 h 687178"/>
              <a:gd name="connsiteX11" fmla="*/ 448467 w 1037430"/>
              <a:gd name="connsiteY11" fmla="*/ 312336 h 687178"/>
              <a:gd name="connsiteX12" fmla="*/ 517740 w 1037430"/>
              <a:gd name="connsiteY12" fmla="*/ 270773 h 687178"/>
              <a:gd name="connsiteX13" fmla="*/ 358413 w 1037430"/>
              <a:gd name="connsiteY13" fmla="*/ 609 h 68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7430" h="687178">
                <a:moveTo>
                  <a:pt x="358413" y="609"/>
                </a:moveTo>
                <a:cubicBezTo>
                  <a:pt x="328395" y="-9782"/>
                  <a:pt x="396513" y="114909"/>
                  <a:pt x="337631" y="208427"/>
                </a:cubicBezTo>
                <a:cubicBezTo>
                  <a:pt x="278749" y="301945"/>
                  <a:pt x="36295" y="514382"/>
                  <a:pt x="5122" y="561718"/>
                </a:cubicBezTo>
                <a:cubicBezTo>
                  <a:pt x="-26051" y="609054"/>
                  <a:pt x="92868" y="506299"/>
                  <a:pt x="150595" y="492445"/>
                </a:cubicBezTo>
                <a:cubicBezTo>
                  <a:pt x="208322" y="478591"/>
                  <a:pt x="344559" y="449727"/>
                  <a:pt x="351486" y="478591"/>
                </a:cubicBezTo>
                <a:cubicBezTo>
                  <a:pt x="358413" y="507455"/>
                  <a:pt x="121731" y="634454"/>
                  <a:pt x="192158" y="665627"/>
                </a:cubicBezTo>
                <a:cubicBezTo>
                  <a:pt x="262585" y="696800"/>
                  <a:pt x="774049" y="665627"/>
                  <a:pt x="774049" y="665627"/>
                </a:cubicBezTo>
                <a:cubicBezTo>
                  <a:pt x="836394" y="665627"/>
                  <a:pt x="522358" y="714118"/>
                  <a:pt x="566231" y="665627"/>
                </a:cubicBezTo>
                <a:cubicBezTo>
                  <a:pt x="610104" y="617136"/>
                  <a:pt x="1046522" y="410473"/>
                  <a:pt x="1037286" y="374682"/>
                </a:cubicBezTo>
                <a:cubicBezTo>
                  <a:pt x="1028050" y="338891"/>
                  <a:pt x="588168" y="467046"/>
                  <a:pt x="510813" y="450882"/>
                </a:cubicBezTo>
                <a:cubicBezTo>
                  <a:pt x="433458" y="434718"/>
                  <a:pt x="583549" y="300791"/>
                  <a:pt x="573158" y="277700"/>
                </a:cubicBezTo>
                <a:cubicBezTo>
                  <a:pt x="562767" y="254609"/>
                  <a:pt x="457703" y="313490"/>
                  <a:pt x="448467" y="312336"/>
                </a:cubicBezTo>
                <a:cubicBezTo>
                  <a:pt x="439231" y="311182"/>
                  <a:pt x="528131" y="323882"/>
                  <a:pt x="517740" y="270773"/>
                </a:cubicBezTo>
                <a:cubicBezTo>
                  <a:pt x="507349" y="217664"/>
                  <a:pt x="388431" y="11000"/>
                  <a:pt x="358413" y="60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9" name="フリーフォーム 2298">
            <a:extLst>
              <a:ext uri="{FF2B5EF4-FFF2-40B4-BE49-F238E27FC236}">
                <a16:creationId xmlns:a16="http://schemas.microsoft.com/office/drawing/2014/main" id="{A20213E7-D3F5-6AD7-C3CE-7A1F6E5095D1}"/>
              </a:ext>
            </a:extLst>
          </p:cNvPr>
          <p:cNvSpPr/>
          <p:nvPr/>
        </p:nvSpPr>
        <p:spPr>
          <a:xfrm>
            <a:off x="3141325" y="4902893"/>
            <a:ext cx="2336648" cy="2320331"/>
          </a:xfrm>
          <a:custGeom>
            <a:avLst/>
            <a:gdLst>
              <a:gd name="connsiteX0" fmla="*/ 793366 w 2336648"/>
              <a:gd name="connsiteY0" fmla="*/ 971434 h 2320331"/>
              <a:gd name="connsiteX1" fmla="*/ 1202075 w 2336648"/>
              <a:gd name="connsiteY1" fmla="*/ 1477125 h 2320331"/>
              <a:gd name="connsiteX2" fmla="*/ 2248093 w 2336648"/>
              <a:gd name="connsiteY2" fmla="*/ 2266834 h 2320331"/>
              <a:gd name="connsiteX3" fmla="*/ 2144184 w 2336648"/>
              <a:gd name="connsiteY3" fmla="*/ 2218343 h 2320331"/>
              <a:gd name="connsiteX4" fmla="*/ 1056602 w 2336648"/>
              <a:gd name="connsiteY4" fmla="*/ 1968962 h 2320331"/>
              <a:gd name="connsiteX5" fmla="*/ 1215930 w 2336648"/>
              <a:gd name="connsiteY5" fmla="*/ 2052089 h 2320331"/>
              <a:gd name="connsiteX6" fmla="*/ 474711 w 2336648"/>
              <a:gd name="connsiteY6" fmla="*/ 1636452 h 2320331"/>
              <a:gd name="connsiteX7" fmla="*/ 419293 w 2336648"/>
              <a:gd name="connsiteY7" fmla="*/ 1470198 h 2320331"/>
              <a:gd name="connsiteX8" fmla="*/ 38293 w 2336648"/>
              <a:gd name="connsiteY8" fmla="*/ 438034 h 2320331"/>
              <a:gd name="connsiteX9" fmla="*/ 79857 w 2336648"/>
              <a:gd name="connsiteY9" fmla="*/ 507307 h 2320331"/>
              <a:gd name="connsiteX10" fmla="*/ 627111 w 2336648"/>
              <a:gd name="connsiteY10" fmla="*/ 978362 h 2320331"/>
              <a:gd name="connsiteX11" fmla="*/ 592475 w 2336648"/>
              <a:gd name="connsiteY11" fmla="*/ 22398 h 2320331"/>
              <a:gd name="connsiteX12" fmla="*/ 675602 w 2336648"/>
              <a:gd name="connsiteY12" fmla="*/ 320271 h 2320331"/>
              <a:gd name="connsiteX13" fmla="*/ 599402 w 2336648"/>
              <a:gd name="connsiteY13" fmla="*/ 521162 h 2320331"/>
              <a:gd name="connsiteX14" fmla="*/ 793366 w 2336648"/>
              <a:gd name="connsiteY14" fmla="*/ 971434 h 232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36648" h="2320331">
                <a:moveTo>
                  <a:pt x="793366" y="971434"/>
                </a:moveTo>
                <a:cubicBezTo>
                  <a:pt x="893811" y="1130761"/>
                  <a:pt x="959621" y="1261225"/>
                  <a:pt x="1202075" y="1477125"/>
                </a:cubicBezTo>
                <a:cubicBezTo>
                  <a:pt x="1444529" y="1693025"/>
                  <a:pt x="2091075" y="2143298"/>
                  <a:pt x="2248093" y="2266834"/>
                </a:cubicBezTo>
                <a:cubicBezTo>
                  <a:pt x="2405111" y="2390370"/>
                  <a:pt x="2342766" y="2267988"/>
                  <a:pt x="2144184" y="2218343"/>
                </a:cubicBezTo>
                <a:cubicBezTo>
                  <a:pt x="1945602" y="2168698"/>
                  <a:pt x="1211311" y="1996671"/>
                  <a:pt x="1056602" y="1968962"/>
                </a:cubicBezTo>
                <a:cubicBezTo>
                  <a:pt x="901893" y="1941253"/>
                  <a:pt x="1312912" y="2107507"/>
                  <a:pt x="1215930" y="2052089"/>
                </a:cubicBezTo>
                <a:cubicBezTo>
                  <a:pt x="1118948" y="1996671"/>
                  <a:pt x="607484" y="1733434"/>
                  <a:pt x="474711" y="1636452"/>
                </a:cubicBezTo>
                <a:cubicBezTo>
                  <a:pt x="341938" y="1539470"/>
                  <a:pt x="492029" y="1669934"/>
                  <a:pt x="419293" y="1470198"/>
                </a:cubicBezTo>
                <a:cubicBezTo>
                  <a:pt x="346557" y="1270462"/>
                  <a:pt x="94866" y="598516"/>
                  <a:pt x="38293" y="438034"/>
                </a:cubicBezTo>
                <a:cubicBezTo>
                  <a:pt x="-18280" y="277552"/>
                  <a:pt x="-18279" y="417252"/>
                  <a:pt x="79857" y="507307"/>
                </a:cubicBezTo>
                <a:cubicBezTo>
                  <a:pt x="177993" y="597362"/>
                  <a:pt x="541675" y="1059180"/>
                  <a:pt x="627111" y="978362"/>
                </a:cubicBezTo>
                <a:cubicBezTo>
                  <a:pt x="712547" y="897544"/>
                  <a:pt x="584393" y="132080"/>
                  <a:pt x="592475" y="22398"/>
                </a:cubicBezTo>
                <a:cubicBezTo>
                  <a:pt x="600557" y="-87284"/>
                  <a:pt x="674447" y="237144"/>
                  <a:pt x="675602" y="320271"/>
                </a:cubicBezTo>
                <a:cubicBezTo>
                  <a:pt x="676756" y="403398"/>
                  <a:pt x="578620" y="411480"/>
                  <a:pt x="599402" y="521162"/>
                </a:cubicBezTo>
                <a:cubicBezTo>
                  <a:pt x="620184" y="630844"/>
                  <a:pt x="692921" y="812107"/>
                  <a:pt x="793366" y="9714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0" name="フリーフォーム 2299">
            <a:extLst>
              <a:ext uri="{FF2B5EF4-FFF2-40B4-BE49-F238E27FC236}">
                <a16:creationId xmlns:a16="http://schemas.microsoft.com/office/drawing/2014/main" id="{FDFC2419-849E-0FB5-6893-4D695B8B7A0C}"/>
              </a:ext>
            </a:extLst>
          </p:cNvPr>
          <p:cNvSpPr/>
          <p:nvPr/>
        </p:nvSpPr>
        <p:spPr>
          <a:xfrm>
            <a:off x="4870253" y="5804822"/>
            <a:ext cx="2793601" cy="1408466"/>
          </a:xfrm>
          <a:custGeom>
            <a:avLst/>
            <a:gdLst>
              <a:gd name="connsiteX0" fmla="*/ 2327183 w 2793601"/>
              <a:gd name="connsiteY0" fmla="*/ 346596 h 1408466"/>
              <a:gd name="connsiteX1" fmla="*/ 1925402 w 2793601"/>
              <a:gd name="connsiteY1" fmla="*/ 817651 h 1408466"/>
              <a:gd name="connsiteX2" fmla="*/ 1392002 w 2793601"/>
              <a:gd name="connsiteY2" fmla="*/ 1046251 h 1408466"/>
              <a:gd name="connsiteX3" fmla="*/ 228220 w 2793601"/>
              <a:gd name="connsiteY3" fmla="*/ 1101669 h 1408466"/>
              <a:gd name="connsiteX4" fmla="*/ 678492 w 2793601"/>
              <a:gd name="connsiteY4" fmla="*/ 1094742 h 1408466"/>
              <a:gd name="connsiteX5" fmla="*/ 6547 w 2793601"/>
              <a:gd name="connsiteY5" fmla="*/ 1198651 h 1408466"/>
              <a:gd name="connsiteX6" fmla="*/ 352911 w 2793601"/>
              <a:gd name="connsiteY6" fmla="*/ 1219433 h 1408466"/>
              <a:gd name="connsiteX7" fmla="*/ 623074 w 2793601"/>
              <a:gd name="connsiteY7" fmla="*/ 1337196 h 1408466"/>
              <a:gd name="connsiteX8" fmla="*/ 1676020 w 2793601"/>
              <a:gd name="connsiteY8" fmla="*/ 1406469 h 1408466"/>
              <a:gd name="connsiteX9" fmla="*/ 2084729 w 2793601"/>
              <a:gd name="connsiteY9" fmla="*/ 1260996 h 1408466"/>
              <a:gd name="connsiteX10" fmla="*/ 2548856 w 2793601"/>
              <a:gd name="connsiteY10" fmla="*/ 776087 h 1408466"/>
              <a:gd name="connsiteX11" fmla="*/ 2791311 w 2793601"/>
              <a:gd name="connsiteY11" fmla="*/ 55651 h 1408466"/>
              <a:gd name="connsiteX12" fmla="*/ 2645838 w 2793601"/>
              <a:gd name="connsiteY12" fmla="*/ 270396 h 1408466"/>
              <a:gd name="connsiteX13" fmla="*/ 2250983 w 2793601"/>
              <a:gd name="connsiteY13" fmla="*/ 810723 h 1408466"/>
              <a:gd name="connsiteX14" fmla="*/ 2638911 w 2793601"/>
              <a:gd name="connsiteY14" fmla="*/ 14087 h 1408466"/>
              <a:gd name="connsiteX15" fmla="*/ 2327183 w 2793601"/>
              <a:gd name="connsiteY15" fmla="*/ 346596 h 140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93601" h="1408466">
                <a:moveTo>
                  <a:pt x="2327183" y="346596"/>
                </a:moveTo>
                <a:cubicBezTo>
                  <a:pt x="2208265" y="480523"/>
                  <a:pt x="2081265" y="701042"/>
                  <a:pt x="1925402" y="817651"/>
                </a:cubicBezTo>
                <a:cubicBezTo>
                  <a:pt x="1769539" y="934260"/>
                  <a:pt x="1674866" y="998915"/>
                  <a:pt x="1392002" y="1046251"/>
                </a:cubicBezTo>
                <a:cubicBezTo>
                  <a:pt x="1109138" y="1093587"/>
                  <a:pt x="347138" y="1093587"/>
                  <a:pt x="228220" y="1101669"/>
                </a:cubicBezTo>
                <a:cubicBezTo>
                  <a:pt x="109302" y="1109751"/>
                  <a:pt x="715438" y="1078578"/>
                  <a:pt x="678492" y="1094742"/>
                </a:cubicBezTo>
                <a:cubicBezTo>
                  <a:pt x="641546" y="1110906"/>
                  <a:pt x="60810" y="1177869"/>
                  <a:pt x="6547" y="1198651"/>
                </a:cubicBezTo>
                <a:cubicBezTo>
                  <a:pt x="-47716" y="1219433"/>
                  <a:pt x="250157" y="1196342"/>
                  <a:pt x="352911" y="1219433"/>
                </a:cubicBezTo>
                <a:cubicBezTo>
                  <a:pt x="455665" y="1242524"/>
                  <a:pt x="402556" y="1306023"/>
                  <a:pt x="623074" y="1337196"/>
                </a:cubicBezTo>
                <a:cubicBezTo>
                  <a:pt x="843592" y="1368369"/>
                  <a:pt x="1432411" y="1419169"/>
                  <a:pt x="1676020" y="1406469"/>
                </a:cubicBezTo>
                <a:cubicBezTo>
                  <a:pt x="1919629" y="1393769"/>
                  <a:pt x="1939256" y="1366060"/>
                  <a:pt x="2084729" y="1260996"/>
                </a:cubicBezTo>
                <a:cubicBezTo>
                  <a:pt x="2230202" y="1155932"/>
                  <a:pt x="2431092" y="976978"/>
                  <a:pt x="2548856" y="776087"/>
                </a:cubicBezTo>
                <a:cubicBezTo>
                  <a:pt x="2666620" y="575196"/>
                  <a:pt x="2775147" y="139933"/>
                  <a:pt x="2791311" y="55651"/>
                </a:cubicBezTo>
                <a:cubicBezTo>
                  <a:pt x="2807475" y="-28631"/>
                  <a:pt x="2735893" y="144551"/>
                  <a:pt x="2645838" y="270396"/>
                </a:cubicBezTo>
                <a:cubicBezTo>
                  <a:pt x="2555783" y="396241"/>
                  <a:pt x="2252137" y="853441"/>
                  <a:pt x="2250983" y="810723"/>
                </a:cubicBezTo>
                <a:cubicBezTo>
                  <a:pt x="2249829" y="768005"/>
                  <a:pt x="2621593" y="93751"/>
                  <a:pt x="2638911" y="14087"/>
                </a:cubicBezTo>
                <a:cubicBezTo>
                  <a:pt x="2656229" y="-65577"/>
                  <a:pt x="2446101" y="212669"/>
                  <a:pt x="2327183" y="3465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1" name="フリーフォーム 2300">
            <a:extLst>
              <a:ext uri="{FF2B5EF4-FFF2-40B4-BE49-F238E27FC236}">
                <a16:creationId xmlns:a16="http://schemas.microsoft.com/office/drawing/2014/main" id="{871EEF81-0B5F-24DA-0880-DED240715201}"/>
              </a:ext>
            </a:extLst>
          </p:cNvPr>
          <p:cNvSpPr/>
          <p:nvPr/>
        </p:nvSpPr>
        <p:spPr>
          <a:xfrm>
            <a:off x="5490014" y="4400525"/>
            <a:ext cx="332397" cy="205274"/>
          </a:xfrm>
          <a:custGeom>
            <a:avLst/>
            <a:gdLst>
              <a:gd name="connsiteX0" fmla="*/ 1099 w 332397"/>
              <a:gd name="connsiteY0" fmla="*/ 190329 h 205274"/>
              <a:gd name="connsiteX1" fmla="*/ 222629 w 332397"/>
              <a:gd name="connsiteY1" fmla="*/ 6506 h 205274"/>
              <a:gd name="connsiteX2" fmla="*/ 316897 w 332397"/>
              <a:gd name="connsiteY2" fmla="*/ 44213 h 205274"/>
              <a:gd name="connsiteX3" fmla="*/ 326324 w 332397"/>
              <a:gd name="connsiteY3" fmla="*/ 72494 h 205274"/>
              <a:gd name="connsiteX4" fmla="*/ 255623 w 332397"/>
              <a:gd name="connsiteY4" fmla="*/ 81920 h 205274"/>
              <a:gd name="connsiteX5" fmla="*/ 184922 w 332397"/>
              <a:gd name="connsiteY5" fmla="*/ 129054 h 205274"/>
              <a:gd name="connsiteX6" fmla="*/ 137788 w 332397"/>
              <a:gd name="connsiteY6" fmla="*/ 185615 h 205274"/>
              <a:gd name="connsiteX7" fmla="*/ 1099 w 332397"/>
              <a:gd name="connsiteY7" fmla="*/ 190329 h 20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397" h="205274">
                <a:moveTo>
                  <a:pt x="1099" y="190329"/>
                </a:moveTo>
                <a:cubicBezTo>
                  <a:pt x="15239" y="160478"/>
                  <a:pt x="169996" y="30859"/>
                  <a:pt x="222629" y="6506"/>
                </a:cubicBezTo>
                <a:cubicBezTo>
                  <a:pt x="275262" y="-17847"/>
                  <a:pt x="299615" y="33215"/>
                  <a:pt x="316897" y="44213"/>
                </a:cubicBezTo>
                <a:cubicBezTo>
                  <a:pt x="334180" y="55211"/>
                  <a:pt x="336536" y="66210"/>
                  <a:pt x="326324" y="72494"/>
                </a:cubicBezTo>
                <a:cubicBezTo>
                  <a:pt x="316112" y="78778"/>
                  <a:pt x="279190" y="72493"/>
                  <a:pt x="255623" y="81920"/>
                </a:cubicBezTo>
                <a:cubicBezTo>
                  <a:pt x="232056" y="91347"/>
                  <a:pt x="204561" y="111771"/>
                  <a:pt x="184922" y="129054"/>
                </a:cubicBezTo>
                <a:cubicBezTo>
                  <a:pt x="165283" y="146336"/>
                  <a:pt x="162140" y="173046"/>
                  <a:pt x="137788" y="185615"/>
                </a:cubicBezTo>
                <a:cubicBezTo>
                  <a:pt x="113436" y="198184"/>
                  <a:pt x="-13041" y="220180"/>
                  <a:pt x="1099" y="1903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2" name="フリーフォーム 2301">
            <a:extLst>
              <a:ext uri="{FF2B5EF4-FFF2-40B4-BE49-F238E27FC236}">
                <a16:creationId xmlns:a16="http://schemas.microsoft.com/office/drawing/2014/main" id="{BC69DFBE-47CE-9792-2437-D71CC8F2A7F7}"/>
              </a:ext>
            </a:extLst>
          </p:cNvPr>
          <p:cNvSpPr/>
          <p:nvPr/>
        </p:nvSpPr>
        <p:spPr>
          <a:xfrm>
            <a:off x="6051579" y="4391489"/>
            <a:ext cx="245861" cy="218495"/>
          </a:xfrm>
          <a:custGeom>
            <a:avLst/>
            <a:gdLst>
              <a:gd name="connsiteX0" fmla="*/ 429 w 245861"/>
              <a:gd name="connsiteY0" fmla="*/ 119237 h 218495"/>
              <a:gd name="connsiteX1" fmla="*/ 127691 w 245861"/>
              <a:gd name="connsiteY1" fmla="*/ 6115 h 218495"/>
              <a:gd name="connsiteX2" fmla="*/ 198392 w 245861"/>
              <a:gd name="connsiteY2" fmla="*/ 29682 h 218495"/>
              <a:gd name="connsiteX3" fmla="*/ 245526 w 245861"/>
              <a:gd name="connsiteY3" fmla="*/ 152231 h 218495"/>
              <a:gd name="connsiteX4" fmla="*/ 174825 w 245861"/>
              <a:gd name="connsiteY4" fmla="*/ 218218 h 218495"/>
              <a:gd name="connsiteX5" fmla="*/ 429 w 245861"/>
              <a:gd name="connsiteY5" fmla="*/ 119237 h 21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861" h="218495">
                <a:moveTo>
                  <a:pt x="429" y="119237"/>
                </a:moveTo>
                <a:cubicBezTo>
                  <a:pt x="-7427" y="83887"/>
                  <a:pt x="94697" y="21041"/>
                  <a:pt x="127691" y="6115"/>
                </a:cubicBezTo>
                <a:cubicBezTo>
                  <a:pt x="160685" y="-8811"/>
                  <a:pt x="178753" y="5329"/>
                  <a:pt x="198392" y="29682"/>
                </a:cubicBezTo>
                <a:cubicBezTo>
                  <a:pt x="218031" y="54035"/>
                  <a:pt x="249454" y="120808"/>
                  <a:pt x="245526" y="152231"/>
                </a:cubicBezTo>
                <a:cubicBezTo>
                  <a:pt x="241598" y="183654"/>
                  <a:pt x="209390" y="222146"/>
                  <a:pt x="174825" y="218218"/>
                </a:cubicBezTo>
                <a:cubicBezTo>
                  <a:pt x="140260" y="214290"/>
                  <a:pt x="8285" y="154587"/>
                  <a:pt x="429" y="1192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3" name="フリーフォーム 2302">
            <a:extLst>
              <a:ext uri="{FF2B5EF4-FFF2-40B4-BE49-F238E27FC236}">
                <a16:creationId xmlns:a16="http://schemas.microsoft.com/office/drawing/2014/main" id="{FE097F63-E2C2-94B0-6924-E9FD8E57873B}"/>
              </a:ext>
            </a:extLst>
          </p:cNvPr>
          <p:cNvSpPr/>
          <p:nvPr/>
        </p:nvSpPr>
        <p:spPr>
          <a:xfrm>
            <a:off x="5391814" y="5961921"/>
            <a:ext cx="1662132" cy="520266"/>
          </a:xfrm>
          <a:custGeom>
            <a:avLst/>
            <a:gdLst>
              <a:gd name="connsiteX0" fmla="*/ 157216 w 1662132"/>
              <a:gd name="connsiteY0" fmla="*/ 301093 h 520266"/>
              <a:gd name="connsiteX1" fmla="*/ 169742 w 1662132"/>
              <a:gd name="connsiteY1" fmla="*/ 351197 h 520266"/>
              <a:gd name="connsiteX2" fmla="*/ 908778 w 1662132"/>
              <a:gd name="connsiteY2" fmla="*/ 288567 h 520266"/>
              <a:gd name="connsiteX3" fmla="*/ 1660339 w 1662132"/>
              <a:gd name="connsiteY3" fmla="*/ 468 h 520266"/>
              <a:gd name="connsiteX4" fmla="*/ 1109194 w 1662132"/>
              <a:gd name="connsiteY4" fmla="*/ 363723 h 520266"/>
              <a:gd name="connsiteX5" fmla="*/ 808570 w 1662132"/>
              <a:gd name="connsiteY5" fmla="*/ 514035 h 520266"/>
              <a:gd name="connsiteX6" fmla="*/ 19430 w 1662132"/>
              <a:gd name="connsiteY6" fmla="*/ 488983 h 520266"/>
              <a:gd name="connsiteX7" fmla="*/ 232372 w 1662132"/>
              <a:gd name="connsiteY7" fmla="*/ 463931 h 520266"/>
              <a:gd name="connsiteX8" fmla="*/ 157216 w 1662132"/>
              <a:gd name="connsiteY8" fmla="*/ 301093 h 52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2132" h="520266">
                <a:moveTo>
                  <a:pt x="157216" y="301093"/>
                </a:moveTo>
                <a:cubicBezTo>
                  <a:pt x="146778" y="282304"/>
                  <a:pt x="44482" y="353285"/>
                  <a:pt x="169742" y="351197"/>
                </a:cubicBezTo>
                <a:cubicBezTo>
                  <a:pt x="295002" y="349109"/>
                  <a:pt x="660345" y="347022"/>
                  <a:pt x="908778" y="288567"/>
                </a:cubicBezTo>
                <a:cubicBezTo>
                  <a:pt x="1157211" y="230112"/>
                  <a:pt x="1626936" y="-12058"/>
                  <a:pt x="1660339" y="468"/>
                </a:cubicBezTo>
                <a:cubicBezTo>
                  <a:pt x="1693742" y="12994"/>
                  <a:pt x="1251156" y="278128"/>
                  <a:pt x="1109194" y="363723"/>
                </a:cubicBezTo>
                <a:cubicBezTo>
                  <a:pt x="967233" y="449318"/>
                  <a:pt x="990197" y="493158"/>
                  <a:pt x="808570" y="514035"/>
                </a:cubicBezTo>
                <a:cubicBezTo>
                  <a:pt x="626943" y="534912"/>
                  <a:pt x="115463" y="497334"/>
                  <a:pt x="19430" y="488983"/>
                </a:cubicBezTo>
                <a:cubicBezTo>
                  <a:pt x="-76603" y="480632"/>
                  <a:pt x="213583" y="501509"/>
                  <a:pt x="232372" y="463931"/>
                </a:cubicBezTo>
                <a:cubicBezTo>
                  <a:pt x="251161" y="426353"/>
                  <a:pt x="167654" y="319882"/>
                  <a:pt x="157216" y="30109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4" name="フリーフォーム 2303">
            <a:extLst>
              <a:ext uri="{FF2B5EF4-FFF2-40B4-BE49-F238E27FC236}">
                <a16:creationId xmlns:a16="http://schemas.microsoft.com/office/drawing/2014/main" id="{50E47333-9012-CACF-BD77-77D033F425D5}"/>
              </a:ext>
            </a:extLst>
          </p:cNvPr>
          <p:cNvSpPr/>
          <p:nvPr/>
        </p:nvSpPr>
        <p:spPr>
          <a:xfrm>
            <a:off x="6078638" y="4847379"/>
            <a:ext cx="1475159" cy="2154455"/>
          </a:xfrm>
          <a:custGeom>
            <a:avLst/>
            <a:gdLst>
              <a:gd name="connsiteX0" fmla="*/ 21537 w 1475159"/>
              <a:gd name="connsiteY0" fmla="*/ 1678681 h 2154455"/>
              <a:gd name="connsiteX1" fmla="*/ 773099 w 1475159"/>
              <a:gd name="connsiteY1" fmla="*/ 1227744 h 2154455"/>
              <a:gd name="connsiteX2" fmla="*/ 1336770 w 1475159"/>
              <a:gd name="connsiteY2" fmla="*/ 125454 h 2154455"/>
              <a:gd name="connsiteX3" fmla="*/ 1399400 w 1475159"/>
              <a:gd name="connsiteY3" fmla="*/ 100402 h 2154455"/>
              <a:gd name="connsiteX4" fmla="*/ 1462030 w 1475159"/>
              <a:gd name="connsiteY4" fmla="*/ 801859 h 2154455"/>
              <a:gd name="connsiteX5" fmla="*/ 1123828 w 1475159"/>
              <a:gd name="connsiteY5" fmla="*/ 1553421 h 2154455"/>
              <a:gd name="connsiteX6" fmla="*/ 21537 w 1475159"/>
              <a:gd name="connsiteY6" fmla="*/ 2142144 h 2154455"/>
              <a:gd name="connsiteX7" fmla="*/ 372266 w 1475159"/>
              <a:gd name="connsiteY7" fmla="*/ 1954254 h 2154455"/>
              <a:gd name="connsiteX8" fmla="*/ 109220 w 1475159"/>
              <a:gd name="connsiteY8" fmla="*/ 1966780 h 2154455"/>
              <a:gd name="connsiteX9" fmla="*/ 272058 w 1475159"/>
              <a:gd name="connsiteY9" fmla="*/ 1904150 h 2154455"/>
              <a:gd name="connsiteX10" fmla="*/ 21537 w 1475159"/>
              <a:gd name="connsiteY10" fmla="*/ 1678681 h 215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5159" h="2154455">
                <a:moveTo>
                  <a:pt x="21537" y="1678681"/>
                </a:moveTo>
                <a:cubicBezTo>
                  <a:pt x="105044" y="1565947"/>
                  <a:pt x="553894" y="1486615"/>
                  <a:pt x="773099" y="1227744"/>
                </a:cubicBezTo>
                <a:cubicBezTo>
                  <a:pt x="992304" y="968873"/>
                  <a:pt x="1232387" y="313344"/>
                  <a:pt x="1336770" y="125454"/>
                </a:cubicBezTo>
                <a:cubicBezTo>
                  <a:pt x="1441154" y="-62436"/>
                  <a:pt x="1378523" y="-12332"/>
                  <a:pt x="1399400" y="100402"/>
                </a:cubicBezTo>
                <a:cubicBezTo>
                  <a:pt x="1420277" y="213136"/>
                  <a:pt x="1507959" y="559689"/>
                  <a:pt x="1462030" y="801859"/>
                </a:cubicBezTo>
                <a:cubicBezTo>
                  <a:pt x="1416101" y="1044029"/>
                  <a:pt x="1363910" y="1330040"/>
                  <a:pt x="1123828" y="1553421"/>
                </a:cubicBezTo>
                <a:cubicBezTo>
                  <a:pt x="883746" y="1776802"/>
                  <a:pt x="21537" y="2142144"/>
                  <a:pt x="21537" y="2142144"/>
                </a:cubicBezTo>
                <a:cubicBezTo>
                  <a:pt x="-103723" y="2208949"/>
                  <a:pt x="357652" y="1983481"/>
                  <a:pt x="372266" y="1954254"/>
                </a:cubicBezTo>
                <a:cubicBezTo>
                  <a:pt x="386880" y="1925027"/>
                  <a:pt x="125921" y="1975131"/>
                  <a:pt x="109220" y="1966780"/>
                </a:cubicBezTo>
                <a:cubicBezTo>
                  <a:pt x="92519" y="1958429"/>
                  <a:pt x="282496" y="1947991"/>
                  <a:pt x="272058" y="1904150"/>
                </a:cubicBezTo>
                <a:cubicBezTo>
                  <a:pt x="261620" y="1860309"/>
                  <a:pt x="-61970" y="1791415"/>
                  <a:pt x="21537" y="1678681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5" name="フリーフォーム 2304">
            <a:extLst>
              <a:ext uri="{FF2B5EF4-FFF2-40B4-BE49-F238E27FC236}">
                <a16:creationId xmlns:a16="http://schemas.microsoft.com/office/drawing/2014/main" id="{A14928E7-D8F3-737F-EBFB-9E8B08BBE32F}"/>
              </a:ext>
            </a:extLst>
          </p:cNvPr>
          <p:cNvSpPr/>
          <p:nvPr/>
        </p:nvSpPr>
        <p:spPr>
          <a:xfrm>
            <a:off x="3374063" y="5376137"/>
            <a:ext cx="2589804" cy="1640964"/>
          </a:xfrm>
          <a:custGeom>
            <a:avLst/>
            <a:gdLst>
              <a:gd name="connsiteX0" fmla="*/ 671844 w 2589804"/>
              <a:gd name="connsiteY0" fmla="*/ 260575 h 1640964"/>
              <a:gd name="connsiteX1" fmla="*/ 1511088 w 2589804"/>
              <a:gd name="connsiteY1" fmla="*/ 962033 h 1640964"/>
              <a:gd name="connsiteX2" fmla="*/ 2525696 w 2589804"/>
              <a:gd name="connsiteY2" fmla="*/ 1588334 h 1640964"/>
              <a:gd name="connsiteX3" fmla="*/ 2312753 w 2589804"/>
              <a:gd name="connsiteY3" fmla="*/ 1563282 h 1640964"/>
              <a:gd name="connsiteX4" fmla="*/ 909838 w 2589804"/>
              <a:gd name="connsiteY4" fmla="*/ 1212553 h 1640964"/>
              <a:gd name="connsiteX5" fmla="*/ 1035099 w 2589804"/>
              <a:gd name="connsiteY5" fmla="*/ 1275184 h 1640964"/>
              <a:gd name="connsiteX6" fmla="*/ 20490 w 2589804"/>
              <a:gd name="connsiteY6" fmla="*/ 35107 h 1640964"/>
              <a:gd name="connsiteX7" fmla="*/ 358693 w 2589804"/>
              <a:gd name="connsiteY7" fmla="*/ 335731 h 1640964"/>
              <a:gd name="connsiteX8" fmla="*/ 408797 w 2589804"/>
              <a:gd name="connsiteY8" fmla="*/ 285627 h 1640964"/>
              <a:gd name="connsiteX9" fmla="*/ 358693 w 2589804"/>
              <a:gd name="connsiteY9" fmla="*/ 47633 h 1640964"/>
              <a:gd name="connsiteX10" fmla="*/ 671844 w 2589804"/>
              <a:gd name="connsiteY10" fmla="*/ 260575 h 164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9804" h="1640964">
                <a:moveTo>
                  <a:pt x="671844" y="260575"/>
                </a:moveTo>
                <a:cubicBezTo>
                  <a:pt x="863910" y="412975"/>
                  <a:pt x="1202113" y="740740"/>
                  <a:pt x="1511088" y="962033"/>
                </a:cubicBezTo>
                <a:cubicBezTo>
                  <a:pt x="1820063" y="1183326"/>
                  <a:pt x="2392085" y="1488126"/>
                  <a:pt x="2525696" y="1588334"/>
                </a:cubicBezTo>
                <a:cubicBezTo>
                  <a:pt x="2659307" y="1688542"/>
                  <a:pt x="2582063" y="1625912"/>
                  <a:pt x="2312753" y="1563282"/>
                </a:cubicBezTo>
                <a:cubicBezTo>
                  <a:pt x="2043443" y="1500652"/>
                  <a:pt x="1122780" y="1260569"/>
                  <a:pt x="909838" y="1212553"/>
                </a:cubicBezTo>
                <a:cubicBezTo>
                  <a:pt x="696896" y="1164537"/>
                  <a:pt x="1183324" y="1471425"/>
                  <a:pt x="1035099" y="1275184"/>
                </a:cubicBezTo>
                <a:cubicBezTo>
                  <a:pt x="886874" y="1078943"/>
                  <a:pt x="133224" y="191683"/>
                  <a:pt x="20490" y="35107"/>
                </a:cubicBezTo>
                <a:cubicBezTo>
                  <a:pt x="-92244" y="-121469"/>
                  <a:pt x="293975" y="293978"/>
                  <a:pt x="358693" y="335731"/>
                </a:cubicBezTo>
                <a:cubicBezTo>
                  <a:pt x="423411" y="377484"/>
                  <a:pt x="408797" y="333643"/>
                  <a:pt x="408797" y="285627"/>
                </a:cubicBezTo>
                <a:cubicBezTo>
                  <a:pt x="408797" y="237611"/>
                  <a:pt x="312764" y="47633"/>
                  <a:pt x="358693" y="47633"/>
                </a:cubicBezTo>
                <a:cubicBezTo>
                  <a:pt x="404622" y="47633"/>
                  <a:pt x="479778" y="108175"/>
                  <a:pt x="671844" y="260575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6" name="フリーフォーム 2305">
            <a:extLst>
              <a:ext uri="{FF2B5EF4-FFF2-40B4-BE49-F238E27FC236}">
                <a16:creationId xmlns:a16="http://schemas.microsoft.com/office/drawing/2014/main" id="{7D0E6E1F-0FCD-04C5-994A-3D01CA5D7B8F}"/>
              </a:ext>
            </a:extLst>
          </p:cNvPr>
          <p:cNvSpPr/>
          <p:nvPr/>
        </p:nvSpPr>
        <p:spPr>
          <a:xfrm>
            <a:off x="5250681" y="5549030"/>
            <a:ext cx="1264231" cy="162884"/>
          </a:xfrm>
          <a:custGeom>
            <a:avLst/>
            <a:gdLst>
              <a:gd name="connsiteX0" fmla="*/ 22777 w 1264231"/>
              <a:gd name="connsiteY0" fmla="*/ 162838 h 162884"/>
              <a:gd name="connsiteX1" fmla="*/ 335927 w 1264231"/>
              <a:gd name="connsiteY1" fmla="*/ 62630 h 162884"/>
              <a:gd name="connsiteX2" fmla="*/ 473714 w 1264231"/>
              <a:gd name="connsiteY2" fmla="*/ 50104 h 162884"/>
              <a:gd name="connsiteX3" fmla="*/ 373505 w 1264231"/>
              <a:gd name="connsiteY3" fmla="*/ 62630 h 162884"/>
              <a:gd name="connsiteX4" fmla="*/ 962229 w 1264231"/>
              <a:gd name="connsiteY4" fmla="*/ 0 h 162884"/>
              <a:gd name="connsiteX5" fmla="*/ 1262853 w 1264231"/>
              <a:gd name="connsiteY5" fmla="*/ 62630 h 162884"/>
              <a:gd name="connsiteX6" fmla="*/ 1024859 w 1264231"/>
              <a:gd name="connsiteY6" fmla="*/ 75156 h 162884"/>
              <a:gd name="connsiteX7" fmla="*/ 22777 w 1264231"/>
              <a:gd name="connsiteY7" fmla="*/ 162838 h 1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4231" h="162884">
                <a:moveTo>
                  <a:pt x="22777" y="162838"/>
                </a:moveTo>
                <a:cubicBezTo>
                  <a:pt x="-92045" y="160750"/>
                  <a:pt x="260771" y="81419"/>
                  <a:pt x="335927" y="62630"/>
                </a:cubicBezTo>
                <a:cubicBezTo>
                  <a:pt x="411083" y="43841"/>
                  <a:pt x="467451" y="50104"/>
                  <a:pt x="473714" y="50104"/>
                </a:cubicBezTo>
                <a:cubicBezTo>
                  <a:pt x="479977" y="50104"/>
                  <a:pt x="373505" y="62630"/>
                  <a:pt x="373505" y="62630"/>
                </a:cubicBezTo>
                <a:cubicBezTo>
                  <a:pt x="454924" y="54279"/>
                  <a:pt x="814004" y="0"/>
                  <a:pt x="962229" y="0"/>
                </a:cubicBezTo>
                <a:cubicBezTo>
                  <a:pt x="1110454" y="0"/>
                  <a:pt x="1252415" y="50104"/>
                  <a:pt x="1262853" y="62630"/>
                </a:cubicBezTo>
                <a:cubicBezTo>
                  <a:pt x="1273291" y="75156"/>
                  <a:pt x="1227363" y="54279"/>
                  <a:pt x="1024859" y="75156"/>
                </a:cubicBezTo>
                <a:cubicBezTo>
                  <a:pt x="822355" y="96033"/>
                  <a:pt x="137599" y="164926"/>
                  <a:pt x="22777" y="1628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7" name="フリーフォーム 2306">
            <a:extLst>
              <a:ext uri="{FF2B5EF4-FFF2-40B4-BE49-F238E27FC236}">
                <a16:creationId xmlns:a16="http://schemas.microsoft.com/office/drawing/2014/main" id="{685EDD65-0911-D1DF-36F7-72E07A916150}"/>
              </a:ext>
            </a:extLst>
          </p:cNvPr>
          <p:cNvSpPr/>
          <p:nvPr/>
        </p:nvSpPr>
        <p:spPr>
          <a:xfrm>
            <a:off x="7126362" y="4005939"/>
            <a:ext cx="235131" cy="358026"/>
          </a:xfrm>
          <a:custGeom>
            <a:avLst/>
            <a:gdLst>
              <a:gd name="connsiteX0" fmla="*/ 152 w 235131"/>
              <a:gd name="connsiteY0" fmla="*/ 4 h 358026"/>
              <a:gd name="connsiteX1" fmla="*/ 184000 w 235131"/>
              <a:gd name="connsiteY1" fmla="*/ 169337 h 358026"/>
              <a:gd name="connsiteX2" fmla="*/ 222705 w 235131"/>
              <a:gd name="connsiteY2" fmla="*/ 358023 h 358026"/>
              <a:gd name="connsiteX3" fmla="*/ 217867 w 235131"/>
              <a:gd name="connsiteY3" fmla="*/ 164499 h 358026"/>
              <a:gd name="connsiteX4" fmla="*/ 152 w 235131"/>
              <a:gd name="connsiteY4" fmla="*/ 4 h 35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131" h="358026">
                <a:moveTo>
                  <a:pt x="152" y="4"/>
                </a:moveTo>
                <a:cubicBezTo>
                  <a:pt x="-5492" y="810"/>
                  <a:pt x="146908" y="109667"/>
                  <a:pt x="184000" y="169337"/>
                </a:cubicBezTo>
                <a:cubicBezTo>
                  <a:pt x="221092" y="229007"/>
                  <a:pt x="217061" y="358829"/>
                  <a:pt x="222705" y="358023"/>
                </a:cubicBezTo>
                <a:cubicBezTo>
                  <a:pt x="228349" y="357217"/>
                  <a:pt x="250121" y="224169"/>
                  <a:pt x="217867" y="164499"/>
                </a:cubicBezTo>
                <a:cubicBezTo>
                  <a:pt x="185613" y="104829"/>
                  <a:pt x="5796" y="-802"/>
                  <a:pt x="152" y="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8" name="フリーフォーム 2307">
            <a:extLst>
              <a:ext uri="{FF2B5EF4-FFF2-40B4-BE49-F238E27FC236}">
                <a16:creationId xmlns:a16="http://schemas.microsoft.com/office/drawing/2014/main" id="{F7D1CBDC-005B-3F14-FC42-79485CC85152}"/>
              </a:ext>
            </a:extLst>
          </p:cNvPr>
          <p:cNvSpPr/>
          <p:nvPr/>
        </p:nvSpPr>
        <p:spPr>
          <a:xfrm>
            <a:off x="3522953" y="6069642"/>
            <a:ext cx="636837" cy="594767"/>
          </a:xfrm>
          <a:custGeom>
            <a:avLst/>
            <a:gdLst>
              <a:gd name="connsiteX0" fmla="*/ 2217 w 636837"/>
              <a:gd name="connsiteY0" fmla="*/ 3235 h 594767"/>
              <a:gd name="connsiteX1" fmla="*/ 204015 w 636837"/>
              <a:gd name="connsiteY1" fmla="*/ 236565 h 594767"/>
              <a:gd name="connsiteX2" fmla="*/ 620225 w 636837"/>
              <a:gd name="connsiteY2" fmla="*/ 583406 h 594767"/>
              <a:gd name="connsiteX3" fmla="*/ 531938 w 636837"/>
              <a:gd name="connsiteY3" fmla="*/ 501426 h 594767"/>
              <a:gd name="connsiteX4" fmla="*/ 323833 w 636837"/>
              <a:gd name="connsiteY4" fmla="*/ 406832 h 594767"/>
              <a:gd name="connsiteX5" fmla="*/ 2217 w 636837"/>
              <a:gd name="connsiteY5" fmla="*/ 3235 h 59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837" h="594767">
                <a:moveTo>
                  <a:pt x="2217" y="3235"/>
                </a:moveTo>
                <a:cubicBezTo>
                  <a:pt x="-17753" y="-25143"/>
                  <a:pt x="101014" y="139870"/>
                  <a:pt x="204015" y="236565"/>
                </a:cubicBezTo>
                <a:cubicBezTo>
                  <a:pt x="307016" y="333260"/>
                  <a:pt x="565571" y="539263"/>
                  <a:pt x="620225" y="583406"/>
                </a:cubicBezTo>
                <a:cubicBezTo>
                  <a:pt x="674879" y="627549"/>
                  <a:pt x="581337" y="530855"/>
                  <a:pt x="531938" y="501426"/>
                </a:cubicBezTo>
                <a:cubicBezTo>
                  <a:pt x="482539" y="471997"/>
                  <a:pt x="408967" y="488813"/>
                  <a:pt x="323833" y="406832"/>
                </a:cubicBezTo>
                <a:cubicBezTo>
                  <a:pt x="238699" y="324851"/>
                  <a:pt x="22187" y="31613"/>
                  <a:pt x="2217" y="3235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9" name="フリーフォーム 2308">
            <a:extLst>
              <a:ext uri="{FF2B5EF4-FFF2-40B4-BE49-F238E27FC236}">
                <a16:creationId xmlns:a16="http://schemas.microsoft.com/office/drawing/2014/main" id="{6B5BB4EE-92E2-A6BA-C46E-46950447DC2F}"/>
              </a:ext>
            </a:extLst>
          </p:cNvPr>
          <p:cNvSpPr/>
          <p:nvPr/>
        </p:nvSpPr>
        <p:spPr>
          <a:xfrm>
            <a:off x="2426696" y="5098429"/>
            <a:ext cx="256591" cy="397230"/>
          </a:xfrm>
          <a:custGeom>
            <a:avLst/>
            <a:gdLst>
              <a:gd name="connsiteX0" fmla="*/ 256468 w 256591"/>
              <a:gd name="connsiteY0" fmla="*/ 44 h 397230"/>
              <a:gd name="connsiteX1" fmla="*/ 48649 w 256591"/>
              <a:gd name="connsiteY1" fmla="*/ 152444 h 397230"/>
              <a:gd name="connsiteX2" fmla="*/ 16322 w 256591"/>
              <a:gd name="connsiteY2" fmla="*/ 397207 h 397230"/>
              <a:gd name="connsiteX3" fmla="*/ 16322 w 256591"/>
              <a:gd name="connsiteY3" fmla="*/ 166298 h 397230"/>
              <a:gd name="connsiteX4" fmla="*/ 256468 w 256591"/>
              <a:gd name="connsiteY4" fmla="*/ 44 h 39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591" h="397230">
                <a:moveTo>
                  <a:pt x="256468" y="44"/>
                </a:moveTo>
                <a:cubicBezTo>
                  <a:pt x="261856" y="-2265"/>
                  <a:pt x="88673" y="86250"/>
                  <a:pt x="48649" y="152444"/>
                </a:cubicBezTo>
                <a:cubicBezTo>
                  <a:pt x="8625" y="218638"/>
                  <a:pt x="21710" y="394898"/>
                  <a:pt x="16322" y="397207"/>
                </a:cubicBezTo>
                <a:cubicBezTo>
                  <a:pt x="10934" y="399516"/>
                  <a:pt x="-17545" y="227874"/>
                  <a:pt x="16322" y="166298"/>
                </a:cubicBezTo>
                <a:cubicBezTo>
                  <a:pt x="50189" y="104722"/>
                  <a:pt x="251080" y="2353"/>
                  <a:pt x="256468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0" name="フリーフォーム 2309">
            <a:extLst>
              <a:ext uri="{FF2B5EF4-FFF2-40B4-BE49-F238E27FC236}">
                <a16:creationId xmlns:a16="http://schemas.microsoft.com/office/drawing/2014/main" id="{79E270B9-F2B4-3E6F-A4E0-3603FEDB744F}"/>
              </a:ext>
            </a:extLst>
          </p:cNvPr>
          <p:cNvSpPr/>
          <p:nvPr/>
        </p:nvSpPr>
        <p:spPr>
          <a:xfrm>
            <a:off x="2412826" y="5468080"/>
            <a:ext cx="147327" cy="256138"/>
          </a:xfrm>
          <a:custGeom>
            <a:avLst/>
            <a:gdLst>
              <a:gd name="connsiteX0" fmla="*/ 2483 w 147327"/>
              <a:gd name="connsiteY0" fmla="*/ 4465 h 256138"/>
              <a:gd name="connsiteX1" fmla="*/ 94847 w 147327"/>
              <a:gd name="connsiteY1" fmla="*/ 179956 h 256138"/>
              <a:gd name="connsiteX2" fmla="*/ 145647 w 147327"/>
              <a:gd name="connsiteY2" fmla="*/ 253847 h 256138"/>
              <a:gd name="connsiteX3" fmla="*/ 34810 w 147327"/>
              <a:gd name="connsiteY3" fmla="*/ 101447 h 256138"/>
              <a:gd name="connsiteX4" fmla="*/ 25574 w 147327"/>
              <a:gd name="connsiteY4" fmla="*/ 55265 h 256138"/>
              <a:gd name="connsiteX5" fmla="*/ 2483 w 147327"/>
              <a:gd name="connsiteY5" fmla="*/ 4465 h 25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27" h="256138">
                <a:moveTo>
                  <a:pt x="2483" y="4465"/>
                </a:moveTo>
                <a:cubicBezTo>
                  <a:pt x="14029" y="25247"/>
                  <a:pt x="70986" y="138392"/>
                  <a:pt x="94847" y="179956"/>
                </a:cubicBezTo>
                <a:cubicBezTo>
                  <a:pt x="118708" y="221520"/>
                  <a:pt x="155653" y="266932"/>
                  <a:pt x="145647" y="253847"/>
                </a:cubicBezTo>
                <a:cubicBezTo>
                  <a:pt x="135641" y="240762"/>
                  <a:pt x="54822" y="134544"/>
                  <a:pt x="34810" y="101447"/>
                </a:cubicBezTo>
                <a:cubicBezTo>
                  <a:pt x="14798" y="68350"/>
                  <a:pt x="27883" y="69120"/>
                  <a:pt x="25574" y="55265"/>
                </a:cubicBezTo>
                <a:cubicBezTo>
                  <a:pt x="23265" y="41411"/>
                  <a:pt x="-9063" y="-16317"/>
                  <a:pt x="2483" y="4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1" name="フリーフォーム 2310">
            <a:extLst>
              <a:ext uri="{FF2B5EF4-FFF2-40B4-BE49-F238E27FC236}">
                <a16:creationId xmlns:a16="http://schemas.microsoft.com/office/drawing/2014/main" id="{8E72CB4C-A440-BEF1-6CEF-A226BFC6D8E0}"/>
              </a:ext>
            </a:extLst>
          </p:cNvPr>
          <p:cNvSpPr/>
          <p:nvPr/>
        </p:nvSpPr>
        <p:spPr>
          <a:xfrm>
            <a:off x="2655267" y="5140024"/>
            <a:ext cx="60378" cy="392573"/>
          </a:xfrm>
          <a:custGeom>
            <a:avLst/>
            <a:gdLst>
              <a:gd name="connsiteX0" fmla="*/ 55606 w 60378"/>
              <a:gd name="connsiteY0" fmla="*/ 12 h 392573"/>
              <a:gd name="connsiteX1" fmla="*/ 18660 w 60378"/>
              <a:gd name="connsiteY1" fmla="*/ 207831 h 392573"/>
              <a:gd name="connsiteX2" fmla="*/ 60224 w 60378"/>
              <a:gd name="connsiteY2" fmla="*/ 392558 h 392573"/>
              <a:gd name="connsiteX3" fmla="*/ 188 w 60378"/>
              <a:gd name="connsiteY3" fmla="*/ 217067 h 392573"/>
              <a:gd name="connsiteX4" fmla="*/ 55606 w 60378"/>
              <a:gd name="connsiteY4" fmla="*/ 12 h 39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78" h="392573">
                <a:moveTo>
                  <a:pt x="55606" y="12"/>
                </a:moveTo>
                <a:cubicBezTo>
                  <a:pt x="58685" y="-1527"/>
                  <a:pt x="17890" y="142407"/>
                  <a:pt x="18660" y="207831"/>
                </a:cubicBezTo>
                <a:cubicBezTo>
                  <a:pt x="19430" y="273255"/>
                  <a:pt x="63303" y="391019"/>
                  <a:pt x="60224" y="392558"/>
                </a:cubicBezTo>
                <a:cubicBezTo>
                  <a:pt x="57145" y="394097"/>
                  <a:pt x="4036" y="280182"/>
                  <a:pt x="188" y="217067"/>
                </a:cubicBezTo>
                <a:cubicBezTo>
                  <a:pt x="-3660" y="153952"/>
                  <a:pt x="52527" y="1551"/>
                  <a:pt x="5560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2" name="フリーフォーム 2311">
            <a:extLst>
              <a:ext uri="{FF2B5EF4-FFF2-40B4-BE49-F238E27FC236}">
                <a16:creationId xmlns:a16="http://schemas.microsoft.com/office/drawing/2014/main" id="{5F58FEDC-7E02-9F72-7099-2251DECA6237}"/>
              </a:ext>
            </a:extLst>
          </p:cNvPr>
          <p:cNvSpPr/>
          <p:nvPr/>
        </p:nvSpPr>
        <p:spPr>
          <a:xfrm>
            <a:off x="2919913" y="5389288"/>
            <a:ext cx="270470" cy="751612"/>
          </a:xfrm>
          <a:custGeom>
            <a:avLst/>
            <a:gdLst>
              <a:gd name="connsiteX0" fmla="*/ 8014 w 270470"/>
              <a:gd name="connsiteY0" fmla="*/ 23221 h 751612"/>
              <a:gd name="connsiteX1" fmla="*/ 262014 w 270470"/>
              <a:gd name="connsiteY1" fmla="*/ 715948 h 751612"/>
              <a:gd name="connsiteX2" fmla="*/ 197360 w 270470"/>
              <a:gd name="connsiteY2" fmla="*/ 605112 h 751612"/>
              <a:gd name="connsiteX3" fmla="*/ 72669 w 270470"/>
              <a:gd name="connsiteY3" fmla="*/ 203330 h 751612"/>
              <a:gd name="connsiteX4" fmla="*/ 8014 w 270470"/>
              <a:gd name="connsiteY4" fmla="*/ 23221 h 75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470" h="751612">
                <a:moveTo>
                  <a:pt x="8014" y="23221"/>
                </a:moveTo>
                <a:cubicBezTo>
                  <a:pt x="39571" y="108657"/>
                  <a:pt x="230456" y="618966"/>
                  <a:pt x="262014" y="715948"/>
                </a:cubicBezTo>
                <a:cubicBezTo>
                  <a:pt x="293572" y="812930"/>
                  <a:pt x="228917" y="690548"/>
                  <a:pt x="197360" y="605112"/>
                </a:cubicBezTo>
                <a:cubicBezTo>
                  <a:pt x="165803" y="519676"/>
                  <a:pt x="98839" y="298003"/>
                  <a:pt x="72669" y="203330"/>
                </a:cubicBezTo>
                <a:cubicBezTo>
                  <a:pt x="46499" y="108657"/>
                  <a:pt x="-23543" y="-62215"/>
                  <a:pt x="8014" y="23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3" name="フリーフォーム 2312">
            <a:extLst>
              <a:ext uri="{FF2B5EF4-FFF2-40B4-BE49-F238E27FC236}">
                <a16:creationId xmlns:a16="http://schemas.microsoft.com/office/drawing/2014/main" id="{91695F25-49D5-A78E-9B9E-6465625AF966}"/>
              </a:ext>
            </a:extLst>
          </p:cNvPr>
          <p:cNvSpPr/>
          <p:nvPr/>
        </p:nvSpPr>
        <p:spPr>
          <a:xfrm>
            <a:off x="2687760" y="5198420"/>
            <a:ext cx="212458" cy="505035"/>
          </a:xfrm>
          <a:custGeom>
            <a:avLst/>
            <a:gdLst>
              <a:gd name="connsiteX0" fmla="*/ 64676 w 212458"/>
              <a:gd name="connsiteY0" fmla="*/ 1653 h 505035"/>
              <a:gd name="connsiteX1" fmla="*/ 69295 w 212458"/>
              <a:gd name="connsiteY1" fmla="*/ 149435 h 505035"/>
              <a:gd name="connsiteX2" fmla="*/ 120095 w 212458"/>
              <a:gd name="connsiteY2" fmla="*/ 348016 h 505035"/>
              <a:gd name="connsiteX3" fmla="*/ 22 w 212458"/>
              <a:gd name="connsiteY3" fmla="*/ 481944 h 505035"/>
              <a:gd name="connsiteX4" fmla="*/ 110858 w 212458"/>
              <a:gd name="connsiteY4" fmla="*/ 472707 h 505035"/>
              <a:gd name="connsiteX5" fmla="*/ 212458 w 212458"/>
              <a:gd name="connsiteY5" fmla="*/ 505035 h 505035"/>
              <a:gd name="connsiteX6" fmla="*/ 50822 w 212458"/>
              <a:gd name="connsiteY6" fmla="*/ 454235 h 505035"/>
              <a:gd name="connsiteX7" fmla="*/ 92385 w 212458"/>
              <a:gd name="connsiteY7" fmla="*/ 334162 h 505035"/>
              <a:gd name="connsiteX8" fmla="*/ 83149 w 212458"/>
              <a:gd name="connsiteY8" fmla="*/ 246416 h 505035"/>
              <a:gd name="connsiteX9" fmla="*/ 64676 w 212458"/>
              <a:gd name="connsiteY9" fmla="*/ 1653 h 50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458" h="505035">
                <a:moveTo>
                  <a:pt x="64676" y="1653"/>
                </a:moveTo>
                <a:cubicBezTo>
                  <a:pt x="62367" y="-14510"/>
                  <a:pt x="60059" y="91708"/>
                  <a:pt x="69295" y="149435"/>
                </a:cubicBezTo>
                <a:cubicBezTo>
                  <a:pt x="78531" y="207162"/>
                  <a:pt x="131640" y="292598"/>
                  <a:pt x="120095" y="348016"/>
                </a:cubicBezTo>
                <a:cubicBezTo>
                  <a:pt x="108550" y="403434"/>
                  <a:pt x="1561" y="461162"/>
                  <a:pt x="22" y="481944"/>
                </a:cubicBezTo>
                <a:cubicBezTo>
                  <a:pt x="-1517" y="502726"/>
                  <a:pt x="75452" y="468859"/>
                  <a:pt x="110858" y="472707"/>
                </a:cubicBezTo>
                <a:cubicBezTo>
                  <a:pt x="146264" y="476555"/>
                  <a:pt x="212458" y="505035"/>
                  <a:pt x="212458" y="505035"/>
                </a:cubicBezTo>
                <a:cubicBezTo>
                  <a:pt x="202452" y="501956"/>
                  <a:pt x="70834" y="482714"/>
                  <a:pt x="50822" y="454235"/>
                </a:cubicBezTo>
                <a:cubicBezTo>
                  <a:pt x="30810" y="425756"/>
                  <a:pt x="86997" y="368799"/>
                  <a:pt x="92385" y="334162"/>
                </a:cubicBezTo>
                <a:cubicBezTo>
                  <a:pt x="97773" y="299526"/>
                  <a:pt x="90076" y="304913"/>
                  <a:pt x="83149" y="246416"/>
                </a:cubicBezTo>
                <a:cubicBezTo>
                  <a:pt x="76222" y="187919"/>
                  <a:pt x="66985" y="17816"/>
                  <a:pt x="64676" y="1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4" name="フリーフォーム 2313">
            <a:extLst>
              <a:ext uri="{FF2B5EF4-FFF2-40B4-BE49-F238E27FC236}">
                <a16:creationId xmlns:a16="http://schemas.microsoft.com/office/drawing/2014/main" id="{9877ACAF-8AF3-0332-E389-29F92CF95FBD}"/>
              </a:ext>
            </a:extLst>
          </p:cNvPr>
          <p:cNvSpPr/>
          <p:nvPr/>
        </p:nvSpPr>
        <p:spPr>
          <a:xfrm>
            <a:off x="2535283" y="5190199"/>
            <a:ext cx="116367" cy="478440"/>
          </a:xfrm>
          <a:custGeom>
            <a:avLst/>
            <a:gdLst>
              <a:gd name="connsiteX0" fmla="*/ 110935 w 116367"/>
              <a:gd name="connsiteY0" fmla="*/ 637 h 478440"/>
              <a:gd name="connsiteX1" fmla="*/ 37044 w 116367"/>
              <a:gd name="connsiteY1" fmla="*/ 176128 h 478440"/>
              <a:gd name="connsiteX2" fmla="*/ 50899 w 116367"/>
              <a:gd name="connsiteY2" fmla="*/ 347001 h 478440"/>
              <a:gd name="connsiteX3" fmla="*/ 115553 w 116367"/>
              <a:gd name="connsiteY3" fmla="*/ 476310 h 478440"/>
              <a:gd name="connsiteX4" fmla="*/ 99 w 116367"/>
              <a:gd name="connsiteY4" fmla="*/ 240783 h 478440"/>
              <a:gd name="connsiteX5" fmla="*/ 110935 w 116367"/>
              <a:gd name="connsiteY5" fmla="*/ 637 h 47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67" h="478440">
                <a:moveTo>
                  <a:pt x="110935" y="637"/>
                </a:moveTo>
                <a:cubicBezTo>
                  <a:pt x="117092" y="-10139"/>
                  <a:pt x="47050" y="118401"/>
                  <a:pt x="37044" y="176128"/>
                </a:cubicBezTo>
                <a:cubicBezTo>
                  <a:pt x="27038" y="233855"/>
                  <a:pt x="37814" y="296971"/>
                  <a:pt x="50899" y="347001"/>
                </a:cubicBezTo>
                <a:cubicBezTo>
                  <a:pt x="63984" y="397031"/>
                  <a:pt x="124020" y="494013"/>
                  <a:pt x="115553" y="476310"/>
                </a:cubicBezTo>
                <a:cubicBezTo>
                  <a:pt x="107086" y="458607"/>
                  <a:pt x="3947" y="316983"/>
                  <a:pt x="99" y="240783"/>
                </a:cubicBezTo>
                <a:cubicBezTo>
                  <a:pt x="-3750" y="164583"/>
                  <a:pt x="104778" y="11413"/>
                  <a:pt x="110935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5" name="フリーフォーム 2314">
            <a:extLst>
              <a:ext uri="{FF2B5EF4-FFF2-40B4-BE49-F238E27FC236}">
                <a16:creationId xmlns:a16="http://schemas.microsoft.com/office/drawing/2014/main" id="{CE931F19-C2CD-205E-77D9-63F61291503A}"/>
              </a:ext>
            </a:extLst>
          </p:cNvPr>
          <p:cNvSpPr/>
          <p:nvPr/>
        </p:nvSpPr>
        <p:spPr>
          <a:xfrm>
            <a:off x="2327459" y="4913743"/>
            <a:ext cx="51107" cy="420261"/>
          </a:xfrm>
          <a:custGeom>
            <a:avLst/>
            <a:gdLst>
              <a:gd name="connsiteX0" fmla="*/ 37050 w 51107"/>
              <a:gd name="connsiteY0" fmla="*/ 2 h 420261"/>
              <a:gd name="connsiteX1" fmla="*/ 18577 w 51107"/>
              <a:gd name="connsiteY1" fmla="*/ 244766 h 420261"/>
              <a:gd name="connsiteX2" fmla="*/ 50905 w 51107"/>
              <a:gd name="connsiteY2" fmla="*/ 420257 h 420261"/>
              <a:gd name="connsiteX3" fmla="*/ 105 w 51107"/>
              <a:gd name="connsiteY3" fmla="*/ 249384 h 420261"/>
              <a:gd name="connsiteX4" fmla="*/ 37050 w 51107"/>
              <a:gd name="connsiteY4" fmla="*/ 2 h 42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7" h="420261">
                <a:moveTo>
                  <a:pt x="37050" y="2"/>
                </a:moveTo>
                <a:cubicBezTo>
                  <a:pt x="40129" y="-768"/>
                  <a:pt x="16268" y="174724"/>
                  <a:pt x="18577" y="244766"/>
                </a:cubicBezTo>
                <a:cubicBezTo>
                  <a:pt x="20886" y="314808"/>
                  <a:pt x="53984" y="419487"/>
                  <a:pt x="50905" y="420257"/>
                </a:cubicBezTo>
                <a:cubicBezTo>
                  <a:pt x="47826" y="421027"/>
                  <a:pt x="2414" y="316347"/>
                  <a:pt x="105" y="249384"/>
                </a:cubicBezTo>
                <a:cubicBezTo>
                  <a:pt x="-2204" y="182421"/>
                  <a:pt x="33971" y="772"/>
                  <a:pt x="370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6" name="フリーフォーム 2315">
            <a:extLst>
              <a:ext uri="{FF2B5EF4-FFF2-40B4-BE49-F238E27FC236}">
                <a16:creationId xmlns:a16="http://schemas.microsoft.com/office/drawing/2014/main" id="{A8EDEFCD-92F4-2456-B3AA-FAF0667C85E8}"/>
              </a:ext>
            </a:extLst>
          </p:cNvPr>
          <p:cNvSpPr/>
          <p:nvPr/>
        </p:nvSpPr>
        <p:spPr>
          <a:xfrm>
            <a:off x="2765735" y="5841410"/>
            <a:ext cx="65285" cy="264660"/>
          </a:xfrm>
          <a:custGeom>
            <a:avLst/>
            <a:gdLst>
              <a:gd name="connsiteX0" fmla="*/ 65210 w 65285"/>
              <a:gd name="connsiteY0" fmla="*/ 590 h 264660"/>
              <a:gd name="connsiteX1" fmla="*/ 14410 w 65285"/>
              <a:gd name="connsiteY1" fmla="*/ 120663 h 264660"/>
              <a:gd name="connsiteX2" fmla="*/ 55974 w 65285"/>
              <a:gd name="connsiteY2" fmla="*/ 263826 h 264660"/>
              <a:gd name="connsiteX3" fmla="*/ 556 w 65285"/>
              <a:gd name="connsiteY3" fmla="*/ 171463 h 264660"/>
              <a:gd name="connsiteX4" fmla="*/ 65210 w 65285"/>
              <a:gd name="connsiteY4" fmla="*/ 590 h 26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85" h="264660">
                <a:moveTo>
                  <a:pt x="65210" y="590"/>
                </a:moveTo>
                <a:cubicBezTo>
                  <a:pt x="67519" y="-7877"/>
                  <a:pt x="15949" y="76790"/>
                  <a:pt x="14410" y="120663"/>
                </a:cubicBezTo>
                <a:cubicBezTo>
                  <a:pt x="12871" y="164536"/>
                  <a:pt x="58283" y="255359"/>
                  <a:pt x="55974" y="263826"/>
                </a:cubicBezTo>
                <a:cubicBezTo>
                  <a:pt x="53665" y="272293"/>
                  <a:pt x="-6371" y="214566"/>
                  <a:pt x="556" y="171463"/>
                </a:cubicBezTo>
                <a:cubicBezTo>
                  <a:pt x="7483" y="128360"/>
                  <a:pt x="62901" y="9057"/>
                  <a:pt x="65210" y="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7" name="フリーフォーム 2316">
            <a:extLst>
              <a:ext uri="{FF2B5EF4-FFF2-40B4-BE49-F238E27FC236}">
                <a16:creationId xmlns:a16="http://schemas.microsoft.com/office/drawing/2014/main" id="{F01B77FF-2BD6-466F-BE14-FF3B3026714E}"/>
              </a:ext>
            </a:extLst>
          </p:cNvPr>
          <p:cNvSpPr/>
          <p:nvPr/>
        </p:nvSpPr>
        <p:spPr>
          <a:xfrm>
            <a:off x="2419691" y="5865044"/>
            <a:ext cx="314641" cy="97138"/>
          </a:xfrm>
          <a:custGeom>
            <a:avLst/>
            <a:gdLst>
              <a:gd name="connsiteX0" fmla="*/ 236 w 314641"/>
              <a:gd name="connsiteY0" fmla="*/ 47 h 97138"/>
              <a:gd name="connsiteX1" fmla="*/ 161873 w 314641"/>
              <a:gd name="connsiteY1" fmla="*/ 83174 h 97138"/>
              <a:gd name="connsiteX2" fmla="*/ 314273 w 314641"/>
              <a:gd name="connsiteY2" fmla="*/ 13901 h 97138"/>
              <a:gd name="connsiteX3" fmla="*/ 198818 w 314641"/>
              <a:gd name="connsiteY3" fmla="*/ 97029 h 97138"/>
              <a:gd name="connsiteX4" fmla="*/ 236 w 314641"/>
              <a:gd name="connsiteY4" fmla="*/ 47 h 9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41" h="97138">
                <a:moveTo>
                  <a:pt x="236" y="47"/>
                </a:moveTo>
                <a:cubicBezTo>
                  <a:pt x="-5922" y="-2262"/>
                  <a:pt x="109534" y="80865"/>
                  <a:pt x="161873" y="83174"/>
                </a:cubicBezTo>
                <a:cubicBezTo>
                  <a:pt x="214212" y="85483"/>
                  <a:pt x="308116" y="11592"/>
                  <a:pt x="314273" y="13901"/>
                </a:cubicBezTo>
                <a:cubicBezTo>
                  <a:pt x="320431" y="16210"/>
                  <a:pt x="248079" y="93181"/>
                  <a:pt x="198818" y="97029"/>
                </a:cubicBezTo>
                <a:cubicBezTo>
                  <a:pt x="149557" y="100878"/>
                  <a:pt x="6394" y="2356"/>
                  <a:pt x="23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8" name="フリーフォーム 2317">
            <a:extLst>
              <a:ext uri="{FF2B5EF4-FFF2-40B4-BE49-F238E27FC236}">
                <a16:creationId xmlns:a16="http://schemas.microsoft.com/office/drawing/2014/main" id="{BBB2F50E-F5A5-43B6-90AF-12B2DD115403}"/>
              </a:ext>
            </a:extLst>
          </p:cNvPr>
          <p:cNvSpPr/>
          <p:nvPr/>
        </p:nvSpPr>
        <p:spPr>
          <a:xfrm>
            <a:off x="2203120" y="4750984"/>
            <a:ext cx="74065" cy="403430"/>
          </a:xfrm>
          <a:custGeom>
            <a:avLst/>
            <a:gdLst>
              <a:gd name="connsiteX0" fmla="*/ 73644 w 74065"/>
              <a:gd name="connsiteY0" fmla="*/ 1125 h 403430"/>
              <a:gd name="connsiteX1" fmla="*/ 32080 w 74065"/>
              <a:gd name="connsiteY1" fmla="*/ 125816 h 403430"/>
              <a:gd name="connsiteX2" fmla="*/ 4371 w 74065"/>
              <a:gd name="connsiteY2" fmla="*/ 402907 h 403430"/>
              <a:gd name="connsiteX3" fmla="*/ 4371 w 74065"/>
              <a:gd name="connsiteY3" fmla="*/ 190471 h 403430"/>
              <a:gd name="connsiteX4" fmla="*/ 73644 w 74065"/>
              <a:gd name="connsiteY4" fmla="*/ 1125 h 40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65" h="403430">
                <a:moveTo>
                  <a:pt x="73644" y="1125"/>
                </a:moveTo>
                <a:cubicBezTo>
                  <a:pt x="78262" y="-9651"/>
                  <a:pt x="43625" y="58852"/>
                  <a:pt x="32080" y="125816"/>
                </a:cubicBezTo>
                <a:cubicBezTo>
                  <a:pt x="20535" y="192780"/>
                  <a:pt x="8989" y="392131"/>
                  <a:pt x="4371" y="402907"/>
                </a:cubicBezTo>
                <a:cubicBezTo>
                  <a:pt x="-247" y="413683"/>
                  <a:pt x="-2556" y="255126"/>
                  <a:pt x="4371" y="190471"/>
                </a:cubicBezTo>
                <a:cubicBezTo>
                  <a:pt x="11298" y="125817"/>
                  <a:pt x="69026" y="11901"/>
                  <a:pt x="73644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0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二階堂ふみ XFVGA(480×854)壁紙 「二階堂ふみinエール」PHOTO BOOK 女性タレント-スマホ用画像163073" hidden="1">
            <a:extLst>
              <a:ext uri="{FF2B5EF4-FFF2-40B4-BE49-F238E27FC236}">
                <a16:creationId xmlns:a16="http://schemas.microsoft.com/office/drawing/2014/main" id="{377C49D7-2604-B9E7-3FDA-7ED3530E17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0"/>
          <a:stretch/>
        </p:blipFill>
        <p:spPr bwMode="auto">
          <a:xfrm>
            <a:off x="1055301" y="0"/>
            <a:ext cx="7490597" cy="1182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DA0369E-478A-CB71-C7FA-5B1D94D84C3D}"/>
              </a:ext>
            </a:extLst>
          </p:cNvPr>
          <p:cNvSpPr/>
          <p:nvPr/>
        </p:nvSpPr>
        <p:spPr>
          <a:xfrm>
            <a:off x="3691763" y="3641658"/>
            <a:ext cx="254340" cy="84167"/>
          </a:xfrm>
          <a:custGeom>
            <a:avLst/>
            <a:gdLst>
              <a:gd name="connsiteX0" fmla="*/ 762 w 254340"/>
              <a:gd name="connsiteY0" fmla="*/ 82617 h 84167"/>
              <a:gd name="connsiteX1" fmla="*/ 242062 w 254340"/>
              <a:gd name="connsiteY1" fmla="*/ 3242 h 84167"/>
              <a:gd name="connsiteX2" fmla="*/ 213487 w 254340"/>
              <a:gd name="connsiteY2" fmla="*/ 19117 h 84167"/>
              <a:gd name="connsiteX3" fmla="*/ 165862 w 254340"/>
              <a:gd name="connsiteY3" fmla="*/ 54042 h 84167"/>
              <a:gd name="connsiteX4" fmla="*/ 762 w 254340"/>
              <a:gd name="connsiteY4" fmla="*/ 82617 h 8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40" h="84167">
                <a:moveTo>
                  <a:pt x="762" y="82617"/>
                </a:moveTo>
                <a:cubicBezTo>
                  <a:pt x="13462" y="74150"/>
                  <a:pt x="206608" y="13825"/>
                  <a:pt x="242062" y="3242"/>
                </a:cubicBezTo>
                <a:cubicBezTo>
                  <a:pt x="277516" y="-7341"/>
                  <a:pt x="226187" y="10650"/>
                  <a:pt x="213487" y="19117"/>
                </a:cubicBezTo>
                <a:cubicBezTo>
                  <a:pt x="200787" y="27584"/>
                  <a:pt x="193908" y="45575"/>
                  <a:pt x="165862" y="54042"/>
                </a:cubicBezTo>
                <a:cubicBezTo>
                  <a:pt x="137816" y="62509"/>
                  <a:pt x="-11938" y="91084"/>
                  <a:pt x="762" y="82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42FA6830-1888-05E2-951E-2BE047CD41B0}"/>
              </a:ext>
            </a:extLst>
          </p:cNvPr>
          <p:cNvSpPr/>
          <p:nvPr/>
        </p:nvSpPr>
        <p:spPr>
          <a:xfrm>
            <a:off x="3987177" y="3481401"/>
            <a:ext cx="543407" cy="239174"/>
          </a:xfrm>
          <a:custGeom>
            <a:avLst/>
            <a:gdLst>
              <a:gd name="connsiteX0" fmla="*/ 623 w 543407"/>
              <a:gd name="connsiteY0" fmla="*/ 236524 h 239174"/>
              <a:gd name="connsiteX1" fmla="*/ 159373 w 543407"/>
              <a:gd name="connsiteY1" fmla="*/ 106349 h 239174"/>
              <a:gd name="connsiteX2" fmla="*/ 534023 w 543407"/>
              <a:gd name="connsiteY2" fmla="*/ 4749 h 239174"/>
              <a:gd name="connsiteX3" fmla="*/ 413373 w 543407"/>
              <a:gd name="connsiteY3" fmla="*/ 20624 h 239174"/>
              <a:gd name="connsiteX4" fmla="*/ 226048 w 543407"/>
              <a:gd name="connsiteY4" fmla="*/ 55549 h 239174"/>
              <a:gd name="connsiteX5" fmla="*/ 194298 w 543407"/>
              <a:gd name="connsiteY5" fmla="*/ 87299 h 239174"/>
              <a:gd name="connsiteX6" fmla="*/ 146673 w 543407"/>
              <a:gd name="connsiteY6" fmla="*/ 147624 h 239174"/>
              <a:gd name="connsiteX7" fmla="*/ 168898 w 543407"/>
              <a:gd name="connsiteY7" fmla="*/ 119049 h 239174"/>
              <a:gd name="connsiteX8" fmla="*/ 105398 w 543407"/>
              <a:gd name="connsiteY8" fmla="*/ 188899 h 239174"/>
              <a:gd name="connsiteX9" fmla="*/ 623 w 543407"/>
              <a:gd name="connsiteY9" fmla="*/ 236524 h 23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407" h="239174">
                <a:moveTo>
                  <a:pt x="623" y="236524"/>
                </a:moveTo>
                <a:cubicBezTo>
                  <a:pt x="9619" y="222766"/>
                  <a:pt x="70473" y="144978"/>
                  <a:pt x="159373" y="106349"/>
                </a:cubicBezTo>
                <a:cubicBezTo>
                  <a:pt x="248273" y="67720"/>
                  <a:pt x="491690" y="19036"/>
                  <a:pt x="534023" y="4749"/>
                </a:cubicBezTo>
                <a:cubicBezTo>
                  <a:pt x="576356" y="-9538"/>
                  <a:pt x="464702" y="12157"/>
                  <a:pt x="413373" y="20624"/>
                </a:cubicBezTo>
                <a:cubicBezTo>
                  <a:pt x="362044" y="29091"/>
                  <a:pt x="262560" y="44437"/>
                  <a:pt x="226048" y="55549"/>
                </a:cubicBezTo>
                <a:cubicBezTo>
                  <a:pt x="189536" y="66661"/>
                  <a:pt x="207527" y="71953"/>
                  <a:pt x="194298" y="87299"/>
                </a:cubicBezTo>
                <a:cubicBezTo>
                  <a:pt x="181069" y="102645"/>
                  <a:pt x="150906" y="142332"/>
                  <a:pt x="146673" y="147624"/>
                </a:cubicBezTo>
                <a:cubicBezTo>
                  <a:pt x="142440" y="152916"/>
                  <a:pt x="175777" y="112170"/>
                  <a:pt x="168898" y="119049"/>
                </a:cubicBezTo>
                <a:cubicBezTo>
                  <a:pt x="162019" y="125928"/>
                  <a:pt x="128152" y="170907"/>
                  <a:pt x="105398" y="188899"/>
                </a:cubicBezTo>
                <a:cubicBezTo>
                  <a:pt x="82644" y="206891"/>
                  <a:pt x="-8373" y="250282"/>
                  <a:pt x="623" y="236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EBA9DD5-13B2-9D19-D661-5A3F9ED60C7D}"/>
              </a:ext>
            </a:extLst>
          </p:cNvPr>
          <p:cNvSpPr/>
          <p:nvPr/>
        </p:nvSpPr>
        <p:spPr>
          <a:xfrm>
            <a:off x="3940175" y="3354773"/>
            <a:ext cx="937498" cy="252027"/>
          </a:xfrm>
          <a:custGeom>
            <a:avLst/>
            <a:gdLst>
              <a:gd name="connsiteX0" fmla="*/ 933450 w 937498"/>
              <a:gd name="connsiteY0" fmla="*/ 188527 h 252027"/>
              <a:gd name="connsiteX1" fmla="*/ 854075 w 937498"/>
              <a:gd name="connsiteY1" fmla="*/ 150427 h 252027"/>
              <a:gd name="connsiteX2" fmla="*/ 844550 w 937498"/>
              <a:gd name="connsiteY2" fmla="*/ 67877 h 252027"/>
              <a:gd name="connsiteX3" fmla="*/ 822325 w 937498"/>
              <a:gd name="connsiteY3" fmla="*/ 128202 h 252027"/>
              <a:gd name="connsiteX4" fmla="*/ 787400 w 937498"/>
              <a:gd name="connsiteY4" fmla="*/ 121852 h 252027"/>
              <a:gd name="connsiteX5" fmla="*/ 790575 w 937498"/>
              <a:gd name="connsiteY5" fmla="*/ 32952 h 252027"/>
              <a:gd name="connsiteX6" fmla="*/ 771525 w 937498"/>
              <a:gd name="connsiteY6" fmla="*/ 102802 h 252027"/>
              <a:gd name="connsiteX7" fmla="*/ 723900 w 937498"/>
              <a:gd name="connsiteY7" fmla="*/ 109152 h 252027"/>
              <a:gd name="connsiteX8" fmla="*/ 685800 w 937498"/>
              <a:gd name="connsiteY8" fmla="*/ 26602 h 252027"/>
              <a:gd name="connsiteX9" fmla="*/ 688975 w 937498"/>
              <a:gd name="connsiteY9" fmla="*/ 109152 h 252027"/>
              <a:gd name="connsiteX10" fmla="*/ 673100 w 937498"/>
              <a:gd name="connsiteY10" fmla="*/ 71052 h 252027"/>
              <a:gd name="connsiteX11" fmla="*/ 663575 w 937498"/>
              <a:gd name="connsiteY11" fmla="*/ 125027 h 252027"/>
              <a:gd name="connsiteX12" fmla="*/ 622300 w 937498"/>
              <a:gd name="connsiteY12" fmla="*/ 105977 h 252027"/>
              <a:gd name="connsiteX13" fmla="*/ 568325 w 937498"/>
              <a:gd name="connsiteY13" fmla="*/ 1202 h 252027"/>
              <a:gd name="connsiteX14" fmla="*/ 577850 w 937498"/>
              <a:gd name="connsiteY14" fmla="*/ 52002 h 252027"/>
              <a:gd name="connsiteX15" fmla="*/ 577850 w 937498"/>
              <a:gd name="connsiteY15" fmla="*/ 96452 h 252027"/>
              <a:gd name="connsiteX16" fmla="*/ 555625 w 937498"/>
              <a:gd name="connsiteY16" fmla="*/ 90102 h 252027"/>
              <a:gd name="connsiteX17" fmla="*/ 479425 w 937498"/>
              <a:gd name="connsiteY17" fmla="*/ 4377 h 252027"/>
              <a:gd name="connsiteX18" fmla="*/ 501650 w 937498"/>
              <a:gd name="connsiteY18" fmla="*/ 32952 h 252027"/>
              <a:gd name="connsiteX19" fmla="*/ 517525 w 937498"/>
              <a:gd name="connsiteY19" fmla="*/ 93277 h 252027"/>
              <a:gd name="connsiteX20" fmla="*/ 444500 w 937498"/>
              <a:gd name="connsiteY20" fmla="*/ 90102 h 252027"/>
              <a:gd name="connsiteX21" fmla="*/ 409575 w 937498"/>
              <a:gd name="connsiteY21" fmla="*/ 32952 h 252027"/>
              <a:gd name="connsiteX22" fmla="*/ 425450 w 937498"/>
              <a:gd name="connsiteY22" fmla="*/ 109152 h 252027"/>
              <a:gd name="connsiteX23" fmla="*/ 371475 w 937498"/>
              <a:gd name="connsiteY23" fmla="*/ 112327 h 252027"/>
              <a:gd name="connsiteX24" fmla="*/ 333375 w 937498"/>
              <a:gd name="connsiteY24" fmla="*/ 61527 h 252027"/>
              <a:gd name="connsiteX25" fmla="*/ 358775 w 937498"/>
              <a:gd name="connsiteY25" fmla="*/ 128202 h 252027"/>
              <a:gd name="connsiteX26" fmla="*/ 320675 w 937498"/>
              <a:gd name="connsiteY26" fmla="*/ 125027 h 252027"/>
              <a:gd name="connsiteX27" fmla="*/ 225425 w 937498"/>
              <a:gd name="connsiteY27" fmla="*/ 52002 h 252027"/>
              <a:gd name="connsiteX28" fmla="*/ 250825 w 937498"/>
              <a:gd name="connsiteY28" fmla="*/ 77402 h 252027"/>
              <a:gd name="connsiteX29" fmla="*/ 273050 w 937498"/>
              <a:gd name="connsiteY29" fmla="*/ 153602 h 252027"/>
              <a:gd name="connsiteX30" fmla="*/ 238125 w 937498"/>
              <a:gd name="connsiteY30" fmla="*/ 137727 h 252027"/>
              <a:gd name="connsiteX31" fmla="*/ 254000 w 937498"/>
              <a:gd name="connsiteY31" fmla="*/ 182177 h 252027"/>
              <a:gd name="connsiteX32" fmla="*/ 149225 w 937498"/>
              <a:gd name="connsiteY32" fmla="*/ 131377 h 252027"/>
              <a:gd name="connsiteX33" fmla="*/ 219075 w 937498"/>
              <a:gd name="connsiteY33" fmla="*/ 188527 h 252027"/>
              <a:gd name="connsiteX34" fmla="*/ 92075 w 937498"/>
              <a:gd name="connsiteY34" fmla="*/ 172652 h 252027"/>
              <a:gd name="connsiteX35" fmla="*/ 212725 w 937498"/>
              <a:gd name="connsiteY35" fmla="*/ 207577 h 252027"/>
              <a:gd name="connsiteX36" fmla="*/ 57150 w 937498"/>
              <a:gd name="connsiteY36" fmla="*/ 204402 h 252027"/>
              <a:gd name="connsiteX37" fmla="*/ 168275 w 937498"/>
              <a:gd name="connsiteY37" fmla="*/ 232977 h 252027"/>
              <a:gd name="connsiteX38" fmla="*/ 25400 w 937498"/>
              <a:gd name="connsiteY38" fmla="*/ 236152 h 252027"/>
              <a:gd name="connsiteX39" fmla="*/ 114300 w 937498"/>
              <a:gd name="connsiteY39" fmla="*/ 242502 h 252027"/>
              <a:gd name="connsiteX40" fmla="*/ 0 w 937498"/>
              <a:gd name="connsiteY40" fmla="*/ 252027 h 252027"/>
              <a:gd name="connsiteX41" fmla="*/ 152400 w 937498"/>
              <a:gd name="connsiteY41" fmla="*/ 239327 h 252027"/>
              <a:gd name="connsiteX42" fmla="*/ 139700 w 937498"/>
              <a:gd name="connsiteY42" fmla="*/ 229802 h 252027"/>
              <a:gd name="connsiteX43" fmla="*/ 304800 w 937498"/>
              <a:gd name="connsiteY43" fmla="*/ 125027 h 252027"/>
              <a:gd name="connsiteX44" fmla="*/ 454025 w 937498"/>
              <a:gd name="connsiteY44" fmla="*/ 128202 h 252027"/>
              <a:gd name="connsiteX45" fmla="*/ 434975 w 937498"/>
              <a:gd name="connsiteY45" fmla="*/ 125027 h 252027"/>
              <a:gd name="connsiteX46" fmla="*/ 555625 w 937498"/>
              <a:gd name="connsiteY46" fmla="*/ 112327 h 252027"/>
              <a:gd name="connsiteX47" fmla="*/ 606425 w 937498"/>
              <a:gd name="connsiteY47" fmla="*/ 105977 h 252027"/>
              <a:gd name="connsiteX48" fmla="*/ 711200 w 937498"/>
              <a:gd name="connsiteY48" fmla="*/ 112327 h 252027"/>
              <a:gd name="connsiteX49" fmla="*/ 933450 w 937498"/>
              <a:gd name="connsiteY49" fmla="*/ 188527 h 25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937498" h="252027">
                <a:moveTo>
                  <a:pt x="933450" y="188527"/>
                </a:moveTo>
                <a:cubicBezTo>
                  <a:pt x="957262" y="194877"/>
                  <a:pt x="868892" y="170535"/>
                  <a:pt x="854075" y="150427"/>
                </a:cubicBezTo>
                <a:cubicBezTo>
                  <a:pt x="839258" y="130319"/>
                  <a:pt x="849842" y="71581"/>
                  <a:pt x="844550" y="67877"/>
                </a:cubicBezTo>
                <a:cubicBezTo>
                  <a:pt x="839258" y="64173"/>
                  <a:pt x="831850" y="119206"/>
                  <a:pt x="822325" y="128202"/>
                </a:cubicBezTo>
                <a:cubicBezTo>
                  <a:pt x="812800" y="137198"/>
                  <a:pt x="792692" y="137727"/>
                  <a:pt x="787400" y="121852"/>
                </a:cubicBezTo>
                <a:cubicBezTo>
                  <a:pt x="782108" y="105977"/>
                  <a:pt x="793221" y="36127"/>
                  <a:pt x="790575" y="32952"/>
                </a:cubicBezTo>
                <a:cubicBezTo>
                  <a:pt x="787929" y="29777"/>
                  <a:pt x="782637" y="90102"/>
                  <a:pt x="771525" y="102802"/>
                </a:cubicBezTo>
                <a:cubicBezTo>
                  <a:pt x="760413" y="115502"/>
                  <a:pt x="738187" y="121852"/>
                  <a:pt x="723900" y="109152"/>
                </a:cubicBezTo>
                <a:cubicBezTo>
                  <a:pt x="709612" y="96452"/>
                  <a:pt x="691621" y="26602"/>
                  <a:pt x="685800" y="26602"/>
                </a:cubicBezTo>
                <a:cubicBezTo>
                  <a:pt x="679979" y="26602"/>
                  <a:pt x="691092" y="101744"/>
                  <a:pt x="688975" y="109152"/>
                </a:cubicBezTo>
                <a:cubicBezTo>
                  <a:pt x="686858" y="116560"/>
                  <a:pt x="677333" y="68406"/>
                  <a:pt x="673100" y="71052"/>
                </a:cubicBezTo>
                <a:cubicBezTo>
                  <a:pt x="668867" y="73698"/>
                  <a:pt x="672042" y="119206"/>
                  <a:pt x="663575" y="125027"/>
                </a:cubicBezTo>
                <a:cubicBezTo>
                  <a:pt x="655108" y="130848"/>
                  <a:pt x="638175" y="126614"/>
                  <a:pt x="622300" y="105977"/>
                </a:cubicBezTo>
                <a:cubicBezTo>
                  <a:pt x="606425" y="85339"/>
                  <a:pt x="575733" y="10198"/>
                  <a:pt x="568325" y="1202"/>
                </a:cubicBezTo>
                <a:cubicBezTo>
                  <a:pt x="560917" y="-7794"/>
                  <a:pt x="576262" y="36127"/>
                  <a:pt x="577850" y="52002"/>
                </a:cubicBezTo>
                <a:cubicBezTo>
                  <a:pt x="579437" y="67877"/>
                  <a:pt x="581554" y="90102"/>
                  <a:pt x="577850" y="96452"/>
                </a:cubicBezTo>
                <a:cubicBezTo>
                  <a:pt x="574146" y="102802"/>
                  <a:pt x="572029" y="105448"/>
                  <a:pt x="555625" y="90102"/>
                </a:cubicBezTo>
                <a:cubicBezTo>
                  <a:pt x="539221" y="74756"/>
                  <a:pt x="488421" y="13902"/>
                  <a:pt x="479425" y="4377"/>
                </a:cubicBezTo>
                <a:cubicBezTo>
                  <a:pt x="470429" y="-5148"/>
                  <a:pt x="495300" y="18135"/>
                  <a:pt x="501650" y="32952"/>
                </a:cubicBezTo>
                <a:cubicBezTo>
                  <a:pt x="508000" y="47769"/>
                  <a:pt x="527050" y="83752"/>
                  <a:pt x="517525" y="93277"/>
                </a:cubicBezTo>
                <a:cubicBezTo>
                  <a:pt x="508000" y="102802"/>
                  <a:pt x="462492" y="100156"/>
                  <a:pt x="444500" y="90102"/>
                </a:cubicBezTo>
                <a:cubicBezTo>
                  <a:pt x="426508" y="80048"/>
                  <a:pt x="412750" y="29777"/>
                  <a:pt x="409575" y="32952"/>
                </a:cubicBezTo>
                <a:cubicBezTo>
                  <a:pt x="406400" y="36127"/>
                  <a:pt x="431800" y="95923"/>
                  <a:pt x="425450" y="109152"/>
                </a:cubicBezTo>
                <a:cubicBezTo>
                  <a:pt x="419100" y="122381"/>
                  <a:pt x="386821" y="120264"/>
                  <a:pt x="371475" y="112327"/>
                </a:cubicBezTo>
                <a:cubicBezTo>
                  <a:pt x="356129" y="104390"/>
                  <a:pt x="335492" y="58881"/>
                  <a:pt x="333375" y="61527"/>
                </a:cubicBezTo>
                <a:cubicBezTo>
                  <a:pt x="331258" y="64173"/>
                  <a:pt x="360892" y="117619"/>
                  <a:pt x="358775" y="128202"/>
                </a:cubicBezTo>
                <a:cubicBezTo>
                  <a:pt x="356658" y="138785"/>
                  <a:pt x="342900" y="137727"/>
                  <a:pt x="320675" y="125027"/>
                </a:cubicBezTo>
                <a:cubicBezTo>
                  <a:pt x="298450" y="112327"/>
                  <a:pt x="237067" y="59939"/>
                  <a:pt x="225425" y="52002"/>
                </a:cubicBezTo>
                <a:cubicBezTo>
                  <a:pt x="213783" y="44064"/>
                  <a:pt x="242888" y="60469"/>
                  <a:pt x="250825" y="77402"/>
                </a:cubicBezTo>
                <a:cubicBezTo>
                  <a:pt x="258762" y="94335"/>
                  <a:pt x="275167" y="143548"/>
                  <a:pt x="273050" y="153602"/>
                </a:cubicBezTo>
                <a:cubicBezTo>
                  <a:pt x="270933" y="163656"/>
                  <a:pt x="241300" y="132965"/>
                  <a:pt x="238125" y="137727"/>
                </a:cubicBezTo>
                <a:cubicBezTo>
                  <a:pt x="234950" y="142489"/>
                  <a:pt x="268817" y="183235"/>
                  <a:pt x="254000" y="182177"/>
                </a:cubicBezTo>
                <a:cubicBezTo>
                  <a:pt x="239183" y="181119"/>
                  <a:pt x="155046" y="130319"/>
                  <a:pt x="149225" y="131377"/>
                </a:cubicBezTo>
                <a:cubicBezTo>
                  <a:pt x="143404" y="132435"/>
                  <a:pt x="228600" y="181648"/>
                  <a:pt x="219075" y="188527"/>
                </a:cubicBezTo>
                <a:cubicBezTo>
                  <a:pt x="209550" y="195406"/>
                  <a:pt x="93133" y="169477"/>
                  <a:pt x="92075" y="172652"/>
                </a:cubicBezTo>
                <a:cubicBezTo>
                  <a:pt x="91017" y="175827"/>
                  <a:pt x="218546" y="202285"/>
                  <a:pt x="212725" y="207577"/>
                </a:cubicBezTo>
                <a:cubicBezTo>
                  <a:pt x="206904" y="212869"/>
                  <a:pt x="64558" y="200169"/>
                  <a:pt x="57150" y="204402"/>
                </a:cubicBezTo>
                <a:cubicBezTo>
                  <a:pt x="49742" y="208635"/>
                  <a:pt x="173567" y="227685"/>
                  <a:pt x="168275" y="232977"/>
                </a:cubicBezTo>
                <a:cubicBezTo>
                  <a:pt x="162983" y="238269"/>
                  <a:pt x="34396" y="234565"/>
                  <a:pt x="25400" y="236152"/>
                </a:cubicBezTo>
                <a:cubicBezTo>
                  <a:pt x="16404" y="237739"/>
                  <a:pt x="118533" y="239856"/>
                  <a:pt x="114300" y="242502"/>
                </a:cubicBezTo>
                <a:cubicBezTo>
                  <a:pt x="110067" y="245148"/>
                  <a:pt x="0" y="252027"/>
                  <a:pt x="0" y="252027"/>
                </a:cubicBezTo>
                <a:lnTo>
                  <a:pt x="152400" y="239327"/>
                </a:lnTo>
                <a:cubicBezTo>
                  <a:pt x="175683" y="235623"/>
                  <a:pt x="114300" y="248852"/>
                  <a:pt x="139700" y="229802"/>
                </a:cubicBezTo>
                <a:cubicBezTo>
                  <a:pt x="165100" y="210752"/>
                  <a:pt x="252413" y="141960"/>
                  <a:pt x="304800" y="125027"/>
                </a:cubicBezTo>
                <a:cubicBezTo>
                  <a:pt x="357187" y="108094"/>
                  <a:pt x="454025" y="128202"/>
                  <a:pt x="454025" y="128202"/>
                </a:cubicBezTo>
                <a:cubicBezTo>
                  <a:pt x="475721" y="128202"/>
                  <a:pt x="418042" y="127673"/>
                  <a:pt x="434975" y="125027"/>
                </a:cubicBezTo>
                <a:cubicBezTo>
                  <a:pt x="451908" y="122381"/>
                  <a:pt x="527050" y="115502"/>
                  <a:pt x="555625" y="112327"/>
                </a:cubicBezTo>
                <a:cubicBezTo>
                  <a:pt x="584200" y="109152"/>
                  <a:pt x="580496" y="105977"/>
                  <a:pt x="606425" y="105977"/>
                </a:cubicBezTo>
                <a:cubicBezTo>
                  <a:pt x="632354" y="105977"/>
                  <a:pt x="661987" y="102273"/>
                  <a:pt x="711200" y="112327"/>
                </a:cubicBezTo>
                <a:cubicBezTo>
                  <a:pt x="760412" y="122381"/>
                  <a:pt x="909638" y="182177"/>
                  <a:pt x="933450" y="188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1A94258-194D-12C5-4F8A-8274B03354FF}"/>
              </a:ext>
            </a:extLst>
          </p:cNvPr>
          <p:cNvSpPr/>
          <p:nvPr/>
        </p:nvSpPr>
        <p:spPr>
          <a:xfrm>
            <a:off x="4819486" y="3486150"/>
            <a:ext cx="254937" cy="170688"/>
          </a:xfrm>
          <a:custGeom>
            <a:avLst/>
            <a:gdLst>
              <a:gd name="connsiteX0" fmla="*/ 164 w 254937"/>
              <a:gd name="connsiteY0" fmla="*/ 0 h 170688"/>
              <a:gd name="connsiteX1" fmla="*/ 203364 w 254937"/>
              <a:gd name="connsiteY1" fmla="*/ 41275 h 170688"/>
              <a:gd name="connsiteX2" fmla="*/ 244639 w 254937"/>
              <a:gd name="connsiteY2" fmla="*/ 101600 h 170688"/>
              <a:gd name="connsiteX3" fmla="*/ 47789 w 254937"/>
              <a:gd name="connsiteY3" fmla="*/ 168275 h 170688"/>
              <a:gd name="connsiteX4" fmla="*/ 136689 w 254937"/>
              <a:gd name="connsiteY4" fmla="*/ 152400 h 170688"/>
              <a:gd name="connsiteX5" fmla="*/ 76364 w 254937"/>
              <a:gd name="connsiteY5" fmla="*/ 117475 h 170688"/>
              <a:gd name="connsiteX6" fmla="*/ 203364 w 254937"/>
              <a:gd name="connsiteY6" fmla="*/ 117475 h 170688"/>
              <a:gd name="connsiteX7" fmla="*/ 184314 w 254937"/>
              <a:gd name="connsiteY7" fmla="*/ 73025 h 170688"/>
              <a:gd name="connsiteX8" fmla="*/ 168439 w 254937"/>
              <a:gd name="connsiteY8" fmla="*/ 41275 h 170688"/>
              <a:gd name="connsiteX9" fmla="*/ 164 w 254937"/>
              <a:gd name="connsiteY9" fmla="*/ 0 h 17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937" h="170688">
                <a:moveTo>
                  <a:pt x="164" y="0"/>
                </a:moveTo>
                <a:cubicBezTo>
                  <a:pt x="5985" y="0"/>
                  <a:pt x="162618" y="24342"/>
                  <a:pt x="203364" y="41275"/>
                </a:cubicBezTo>
                <a:cubicBezTo>
                  <a:pt x="244110" y="58208"/>
                  <a:pt x="270568" y="80433"/>
                  <a:pt x="244639" y="101600"/>
                </a:cubicBezTo>
                <a:cubicBezTo>
                  <a:pt x="218710" y="122767"/>
                  <a:pt x="65781" y="159808"/>
                  <a:pt x="47789" y="168275"/>
                </a:cubicBezTo>
                <a:cubicBezTo>
                  <a:pt x="29797" y="176742"/>
                  <a:pt x="131926" y="160867"/>
                  <a:pt x="136689" y="152400"/>
                </a:cubicBezTo>
                <a:cubicBezTo>
                  <a:pt x="141452" y="143933"/>
                  <a:pt x="65252" y="123296"/>
                  <a:pt x="76364" y="117475"/>
                </a:cubicBezTo>
                <a:cubicBezTo>
                  <a:pt x="87476" y="111654"/>
                  <a:pt x="185372" y="124883"/>
                  <a:pt x="203364" y="117475"/>
                </a:cubicBezTo>
                <a:cubicBezTo>
                  <a:pt x="221356" y="110067"/>
                  <a:pt x="190135" y="85725"/>
                  <a:pt x="184314" y="73025"/>
                </a:cubicBezTo>
                <a:cubicBezTo>
                  <a:pt x="178493" y="60325"/>
                  <a:pt x="192252" y="52388"/>
                  <a:pt x="168439" y="41275"/>
                </a:cubicBezTo>
                <a:cubicBezTo>
                  <a:pt x="144627" y="30163"/>
                  <a:pt x="-5657" y="0"/>
                  <a:pt x="1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84FB250F-F19A-B709-134A-95D77A3A142D}"/>
              </a:ext>
            </a:extLst>
          </p:cNvPr>
          <p:cNvSpPr/>
          <p:nvPr/>
        </p:nvSpPr>
        <p:spPr>
          <a:xfrm>
            <a:off x="4622598" y="3619399"/>
            <a:ext cx="225688" cy="124437"/>
          </a:xfrm>
          <a:custGeom>
            <a:avLst/>
            <a:gdLst>
              <a:gd name="connsiteX0" fmla="*/ 225627 w 225688"/>
              <a:gd name="connsiteY0" fmla="*/ 101 h 124437"/>
              <a:gd name="connsiteX1" fmla="*/ 89102 w 225688"/>
              <a:gd name="connsiteY1" fmla="*/ 92176 h 124437"/>
              <a:gd name="connsiteX2" fmla="*/ 202 w 225688"/>
              <a:gd name="connsiteY2" fmla="*/ 92176 h 124437"/>
              <a:gd name="connsiteX3" fmla="*/ 66877 w 225688"/>
              <a:gd name="connsiteY3" fmla="*/ 104876 h 124437"/>
              <a:gd name="connsiteX4" fmla="*/ 133552 w 225688"/>
              <a:gd name="connsiteY4" fmla="*/ 123926 h 124437"/>
              <a:gd name="connsiteX5" fmla="*/ 124027 w 225688"/>
              <a:gd name="connsiteY5" fmla="*/ 82651 h 124437"/>
              <a:gd name="connsiteX6" fmla="*/ 193877 w 225688"/>
              <a:gd name="connsiteY6" fmla="*/ 47726 h 124437"/>
              <a:gd name="connsiteX7" fmla="*/ 108152 w 225688"/>
              <a:gd name="connsiteY7" fmla="*/ 73126 h 124437"/>
              <a:gd name="connsiteX8" fmla="*/ 225627 w 225688"/>
              <a:gd name="connsiteY8" fmla="*/ 101 h 12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688" h="124437">
                <a:moveTo>
                  <a:pt x="225627" y="101"/>
                </a:moveTo>
                <a:cubicBezTo>
                  <a:pt x="222452" y="3276"/>
                  <a:pt x="126673" y="76830"/>
                  <a:pt x="89102" y="92176"/>
                </a:cubicBezTo>
                <a:cubicBezTo>
                  <a:pt x="51531" y="107522"/>
                  <a:pt x="3906" y="90059"/>
                  <a:pt x="202" y="92176"/>
                </a:cubicBezTo>
                <a:cubicBezTo>
                  <a:pt x="-3502" y="94293"/>
                  <a:pt x="44652" y="99584"/>
                  <a:pt x="66877" y="104876"/>
                </a:cubicBezTo>
                <a:cubicBezTo>
                  <a:pt x="89102" y="110168"/>
                  <a:pt x="124027" y="127630"/>
                  <a:pt x="133552" y="123926"/>
                </a:cubicBezTo>
                <a:cubicBezTo>
                  <a:pt x="143077" y="120222"/>
                  <a:pt x="113973" y="95351"/>
                  <a:pt x="124027" y="82651"/>
                </a:cubicBezTo>
                <a:cubicBezTo>
                  <a:pt x="134081" y="69951"/>
                  <a:pt x="196523" y="49314"/>
                  <a:pt x="193877" y="47726"/>
                </a:cubicBezTo>
                <a:cubicBezTo>
                  <a:pt x="191231" y="46139"/>
                  <a:pt x="107623" y="76830"/>
                  <a:pt x="108152" y="73126"/>
                </a:cubicBezTo>
                <a:cubicBezTo>
                  <a:pt x="108681" y="69422"/>
                  <a:pt x="228802" y="-3074"/>
                  <a:pt x="225627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8C7D8667-C710-2A33-EEB0-A802FD0D7E7A}"/>
              </a:ext>
            </a:extLst>
          </p:cNvPr>
          <p:cNvSpPr/>
          <p:nvPr/>
        </p:nvSpPr>
        <p:spPr>
          <a:xfrm>
            <a:off x="4333853" y="3741074"/>
            <a:ext cx="393724" cy="170640"/>
          </a:xfrm>
          <a:custGeom>
            <a:avLst/>
            <a:gdLst>
              <a:gd name="connsiteX0" fmla="*/ 393722 w 393724"/>
              <a:gd name="connsiteY0" fmla="*/ 2251 h 170640"/>
              <a:gd name="connsiteX1" fmla="*/ 250847 w 393724"/>
              <a:gd name="connsiteY1" fmla="*/ 30826 h 170640"/>
              <a:gd name="connsiteX2" fmla="*/ 206397 w 393724"/>
              <a:gd name="connsiteY2" fmla="*/ 103851 h 170640"/>
              <a:gd name="connsiteX3" fmla="*/ 200047 w 393724"/>
              <a:gd name="connsiteY3" fmla="*/ 56226 h 170640"/>
              <a:gd name="connsiteX4" fmla="*/ 146072 w 393724"/>
              <a:gd name="connsiteY4" fmla="*/ 65751 h 170640"/>
              <a:gd name="connsiteX5" fmla="*/ 130197 w 393724"/>
              <a:gd name="connsiteY5" fmla="*/ 122901 h 170640"/>
              <a:gd name="connsiteX6" fmla="*/ 123847 w 393724"/>
              <a:gd name="connsiteY6" fmla="*/ 59401 h 170640"/>
              <a:gd name="connsiteX7" fmla="*/ 69872 w 393724"/>
              <a:gd name="connsiteY7" fmla="*/ 141951 h 170640"/>
              <a:gd name="connsiteX8" fmla="*/ 73047 w 393724"/>
              <a:gd name="connsiteY8" fmla="*/ 62576 h 170640"/>
              <a:gd name="connsiteX9" fmla="*/ 41297 w 393724"/>
              <a:gd name="connsiteY9" fmla="*/ 68926 h 170640"/>
              <a:gd name="connsiteX10" fmla="*/ 22 w 393724"/>
              <a:gd name="connsiteY10" fmla="*/ 170526 h 170640"/>
              <a:gd name="connsiteX11" fmla="*/ 34947 w 393724"/>
              <a:gd name="connsiteY11" fmla="*/ 46701 h 170640"/>
              <a:gd name="connsiteX12" fmla="*/ 19072 w 393724"/>
              <a:gd name="connsiteY12" fmla="*/ 65751 h 170640"/>
              <a:gd name="connsiteX13" fmla="*/ 184172 w 393724"/>
              <a:gd name="connsiteY13" fmla="*/ 40351 h 170640"/>
              <a:gd name="connsiteX14" fmla="*/ 85747 w 393724"/>
              <a:gd name="connsiteY14" fmla="*/ 40351 h 170640"/>
              <a:gd name="connsiteX15" fmla="*/ 254022 w 393724"/>
              <a:gd name="connsiteY15" fmla="*/ 5426 h 170640"/>
              <a:gd name="connsiteX16" fmla="*/ 393722 w 393724"/>
              <a:gd name="connsiteY16" fmla="*/ 2251 h 17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3724" h="170640">
                <a:moveTo>
                  <a:pt x="393722" y="2251"/>
                </a:moveTo>
                <a:cubicBezTo>
                  <a:pt x="393193" y="6484"/>
                  <a:pt x="282068" y="13893"/>
                  <a:pt x="250847" y="30826"/>
                </a:cubicBezTo>
                <a:cubicBezTo>
                  <a:pt x="219626" y="47759"/>
                  <a:pt x="214864" y="99618"/>
                  <a:pt x="206397" y="103851"/>
                </a:cubicBezTo>
                <a:cubicBezTo>
                  <a:pt x="197930" y="108084"/>
                  <a:pt x="210101" y="62576"/>
                  <a:pt x="200047" y="56226"/>
                </a:cubicBezTo>
                <a:cubicBezTo>
                  <a:pt x="189993" y="49876"/>
                  <a:pt x="157714" y="54639"/>
                  <a:pt x="146072" y="65751"/>
                </a:cubicBezTo>
                <a:cubicBezTo>
                  <a:pt x="134430" y="76864"/>
                  <a:pt x="133901" y="123959"/>
                  <a:pt x="130197" y="122901"/>
                </a:cubicBezTo>
                <a:cubicBezTo>
                  <a:pt x="126493" y="121843"/>
                  <a:pt x="133901" y="56226"/>
                  <a:pt x="123847" y="59401"/>
                </a:cubicBezTo>
                <a:cubicBezTo>
                  <a:pt x="113793" y="62576"/>
                  <a:pt x="78339" y="141422"/>
                  <a:pt x="69872" y="141951"/>
                </a:cubicBezTo>
                <a:cubicBezTo>
                  <a:pt x="61405" y="142480"/>
                  <a:pt x="77809" y="74747"/>
                  <a:pt x="73047" y="62576"/>
                </a:cubicBezTo>
                <a:cubicBezTo>
                  <a:pt x="68285" y="50405"/>
                  <a:pt x="53468" y="50934"/>
                  <a:pt x="41297" y="68926"/>
                </a:cubicBezTo>
                <a:cubicBezTo>
                  <a:pt x="29126" y="86918"/>
                  <a:pt x="1080" y="174230"/>
                  <a:pt x="22" y="170526"/>
                </a:cubicBezTo>
                <a:cubicBezTo>
                  <a:pt x="-1036" y="166822"/>
                  <a:pt x="34947" y="46701"/>
                  <a:pt x="34947" y="46701"/>
                </a:cubicBezTo>
                <a:cubicBezTo>
                  <a:pt x="38122" y="29239"/>
                  <a:pt x="-5799" y="66809"/>
                  <a:pt x="19072" y="65751"/>
                </a:cubicBezTo>
                <a:cubicBezTo>
                  <a:pt x="43943" y="64693"/>
                  <a:pt x="173059" y="44584"/>
                  <a:pt x="184172" y="40351"/>
                </a:cubicBezTo>
                <a:cubicBezTo>
                  <a:pt x="195284" y="36118"/>
                  <a:pt x="74105" y="46172"/>
                  <a:pt x="85747" y="40351"/>
                </a:cubicBezTo>
                <a:cubicBezTo>
                  <a:pt x="97389" y="34530"/>
                  <a:pt x="206397" y="10718"/>
                  <a:pt x="254022" y="5426"/>
                </a:cubicBezTo>
                <a:cubicBezTo>
                  <a:pt x="301647" y="134"/>
                  <a:pt x="394251" y="-1982"/>
                  <a:pt x="393722" y="2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A682C25-8F7B-71C2-0F25-9495063A0228}"/>
              </a:ext>
            </a:extLst>
          </p:cNvPr>
          <p:cNvSpPr/>
          <p:nvPr/>
        </p:nvSpPr>
        <p:spPr>
          <a:xfrm>
            <a:off x="3864800" y="3733668"/>
            <a:ext cx="557230" cy="140909"/>
          </a:xfrm>
          <a:custGeom>
            <a:avLst/>
            <a:gdLst>
              <a:gd name="connsiteX0" fmla="*/ 554800 w 557230"/>
              <a:gd name="connsiteY0" fmla="*/ 41407 h 140909"/>
              <a:gd name="connsiteX1" fmla="*/ 472250 w 557230"/>
              <a:gd name="connsiteY1" fmla="*/ 44582 h 140909"/>
              <a:gd name="connsiteX2" fmla="*/ 307150 w 557230"/>
              <a:gd name="connsiteY2" fmla="*/ 139832 h 140909"/>
              <a:gd name="connsiteX3" fmla="*/ 329375 w 557230"/>
              <a:gd name="connsiteY3" fmla="*/ 98557 h 140909"/>
              <a:gd name="connsiteX4" fmla="*/ 326200 w 557230"/>
              <a:gd name="connsiteY4" fmla="*/ 114432 h 140909"/>
              <a:gd name="connsiteX5" fmla="*/ 440500 w 557230"/>
              <a:gd name="connsiteY5" fmla="*/ 38232 h 140909"/>
              <a:gd name="connsiteX6" fmla="*/ 319850 w 557230"/>
              <a:gd name="connsiteY6" fmla="*/ 41407 h 140909"/>
              <a:gd name="connsiteX7" fmla="*/ 288100 w 557230"/>
              <a:gd name="connsiteY7" fmla="*/ 95382 h 140909"/>
              <a:gd name="connsiteX8" fmla="*/ 300800 w 557230"/>
              <a:gd name="connsiteY8" fmla="*/ 50932 h 140909"/>
              <a:gd name="connsiteX9" fmla="*/ 303975 w 557230"/>
              <a:gd name="connsiteY9" fmla="*/ 132 h 140909"/>
              <a:gd name="connsiteX10" fmla="*/ 243650 w 557230"/>
              <a:gd name="connsiteY10" fmla="*/ 66807 h 140909"/>
              <a:gd name="connsiteX11" fmla="*/ 240475 w 557230"/>
              <a:gd name="connsiteY11" fmla="*/ 25532 h 140909"/>
              <a:gd name="connsiteX12" fmla="*/ 202375 w 557230"/>
              <a:gd name="connsiteY12" fmla="*/ 82682 h 140909"/>
              <a:gd name="connsiteX13" fmla="*/ 199200 w 557230"/>
              <a:gd name="connsiteY13" fmla="*/ 133482 h 140909"/>
              <a:gd name="connsiteX14" fmla="*/ 208725 w 557230"/>
              <a:gd name="connsiteY14" fmla="*/ 79507 h 140909"/>
              <a:gd name="connsiteX15" fmla="*/ 202375 w 557230"/>
              <a:gd name="connsiteY15" fmla="*/ 19182 h 140909"/>
              <a:gd name="connsiteX16" fmla="*/ 151575 w 557230"/>
              <a:gd name="connsiteY16" fmla="*/ 76332 h 140909"/>
              <a:gd name="connsiteX17" fmla="*/ 164275 w 557230"/>
              <a:gd name="connsiteY17" fmla="*/ 16007 h 140909"/>
              <a:gd name="connsiteX18" fmla="*/ 123000 w 557230"/>
              <a:gd name="connsiteY18" fmla="*/ 25532 h 140909"/>
              <a:gd name="connsiteX19" fmla="*/ 2350 w 557230"/>
              <a:gd name="connsiteY19" fmla="*/ 123957 h 140909"/>
              <a:gd name="connsiteX20" fmla="*/ 43625 w 557230"/>
              <a:gd name="connsiteY20" fmla="*/ 89032 h 140909"/>
              <a:gd name="connsiteX21" fmla="*/ 49975 w 557230"/>
              <a:gd name="connsiteY21" fmla="*/ 28707 h 140909"/>
              <a:gd name="connsiteX22" fmla="*/ 157925 w 557230"/>
              <a:gd name="connsiteY22" fmla="*/ 6482 h 140909"/>
              <a:gd name="connsiteX23" fmla="*/ 250000 w 557230"/>
              <a:gd name="connsiteY23" fmla="*/ 9657 h 140909"/>
              <a:gd name="connsiteX24" fmla="*/ 199200 w 557230"/>
              <a:gd name="connsiteY24" fmla="*/ 9657 h 140909"/>
              <a:gd name="connsiteX25" fmla="*/ 313500 w 557230"/>
              <a:gd name="connsiteY25" fmla="*/ 12832 h 140909"/>
              <a:gd name="connsiteX26" fmla="*/ 383350 w 557230"/>
              <a:gd name="connsiteY26" fmla="*/ 12832 h 140909"/>
              <a:gd name="connsiteX27" fmla="*/ 554800 w 557230"/>
              <a:gd name="connsiteY27" fmla="*/ 41407 h 1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7230" h="140909">
                <a:moveTo>
                  <a:pt x="554800" y="41407"/>
                </a:moveTo>
                <a:cubicBezTo>
                  <a:pt x="569617" y="46699"/>
                  <a:pt x="513525" y="28178"/>
                  <a:pt x="472250" y="44582"/>
                </a:cubicBezTo>
                <a:cubicBezTo>
                  <a:pt x="430975" y="60986"/>
                  <a:pt x="330962" y="130836"/>
                  <a:pt x="307150" y="139832"/>
                </a:cubicBezTo>
                <a:cubicBezTo>
                  <a:pt x="283338" y="148828"/>
                  <a:pt x="329375" y="98557"/>
                  <a:pt x="329375" y="98557"/>
                </a:cubicBezTo>
                <a:cubicBezTo>
                  <a:pt x="332550" y="94324"/>
                  <a:pt x="307679" y="124486"/>
                  <a:pt x="326200" y="114432"/>
                </a:cubicBezTo>
                <a:cubicBezTo>
                  <a:pt x="344721" y="104378"/>
                  <a:pt x="441558" y="50403"/>
                  <a:pt x="440500" y="38232"/>
                </a:cubicBezTo>
                <a:cubicBezTo>
                  <a:pt x="439442" y="26061"/>
                  <a:pt x="345250" y="31882"/>
                  <a:pt x="319850" y="41407"/>
                </a:cubicBezTo>
                <a:cubicBezTo>
                  <a:pt x="294450" y="50932"/>
                  <a:pt x="291275" y="93795"/>
                  <a:pt x="288100" y="95382"/>
                </a:cubicBezTo>
                <a:cubicBezTo>
                  <a:pt x="284925" y="96969"/>
                  <a:pt x="298154" y="66807"/>
                  <a:pt x="300800" y="50932"/>
                </a:cubicBezTo>
                <a:cubicBezTo>
                  <a:pt x="303446" y="35057"/>
                  <a:pt x="313500" y="-2514"/>
                  <a:pt x="303975" y="132"/>
                </a:cubicBezTo>
                <a:cubicBezTo>
                  <a:pt x="294450" y="2778"/>
                  <a:pt x="254233" y="62574"/>
                  <a:pt x="243650" y="66807"/>
                </a:cubicBezTo>
                <a:cubicBezTo>
                  <a:pt x="233067" y="71040"/>
                  <a:pt x="247354" y="22886"/>
                  <a:pt x="240475" y="25532"/>
                </a:cubicBezTo>
                <a:cubicBezTo>
                  <a:pt x="233596" y="28178"/>
                  <a:pt x="209254" y="64690"/>
                  <a:pt x="202375" y="82682"/>
                </a:cubicBezTo>
                <a:cubicBezTo>
                  <a:pt x="195496" y="100674"/>
                  <a:pt x="198142" y="134011"/>
                  <a:pt x="199200" y="133482"/>
                </a:cubicBezTo>
                <a:cubicBezTo>
                  <a:pt x="200258" y="132953"/>
                  <a:pt x="208196" y="98557"/>
                  <a:pt x="208725" y="79507"/>
                </a:cubicBezTo>
                <a:cubicBezTo>
                  <a:pt x="209254" y="60457"/>
                  <a:pt x="211900" y="19711"/>
                  <a:pt x="202375" y="19182"/>
                </a:cubicBezTo>
                <a:cubicBezTo>
                  <a:pt x="192850" y="18653"/>
                  <a:pt x="157925" y="76861"/>
                  <a:pt x="151575" y="76332"/>
                </a:cubicBezTo>
                <a:cubicBezTo>
                  <a:pt x="145225" y="75803"/>
                  <a:pt x="169038" y="24474"/>
                  <a:pt x="164275" y="16007"/>
                </a:cubicBezTo>
                <a:cubicBezTo>
                  <a:pt x="159512" y="7540"/>
                  <a:pt x="149987" y="7540"/>
                  <a:pt x="123000" y="25532"/>
                </a:cubicBezTo>
                <a:cubicBezTo>
                  <a:pt x="96013" y="43524"/>
                  <a:pt x="15579" y="113374"/>
                  <a:pt x="2350" y="123957"/>
                </a:cubicBezTo>
                <a:cubicBezTo>
                  <a:pt x="-10879" y="134540"/>
                  <a:pt x="35688" y="104907"/>
                  <a:pt x="43625" y="89032"/>
                </a:cubicBezTo>
                <a:cubicBezTo>
                  <a:pt x="51562" y="73157"/>
                  <a:pt x="30925" y="42465"/>
                  <a:pt x="49975" y="28707"/>
                </a:cubicBezTo>
                <a:cubicBezTo>
                  <a:pt x="69025" y="14949"/>
                  <a:pt x="124588" y="9657"/>
                  <a:pt x="157925" y="6482"/>
                </a:cubicBezTo>
                <a:cubicBezTo>
                  <a:pt x="191262" y="3307"/>
                  <a:pt x="243121" y="9128"/>
                  <a:pt x="250000" y="9657"/>
                </a:cubicBezTo>
                <a:cubicBezTo>
                  <a:pt x="256879" y="10186"/>
                  <a:pt x="188617" y="9128"/>
                  <a:pt x="199200" y="9657"/>
                </a:cubicBezTo>
                <a:cubicBezTo>
                  <a:pt x="209783" y="10186"/>
                  <a:pt x="282808" y="12303"/>
                  <a:pt x="313500" y="12832"/>
                </a:cubicBezTo>
                <a:cubicBezTo>
                  <a:pt x="344192" y="13361"/>
                  <a:pt x="346308" y="8599"/>
                  <a:pt x="383350" y="12832"/>
                </a:cubicBezTo>
                <a:cubicBezTo>
                  <a:pt x="420392" y="17065"/>
                  <a:pt x="539983" y="36115"/>
                  <a:pt x="554800" y="4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0E6BCA1-5106-91A5-6187-4189493B9203}"/>
              </a:ext>
            </a:extLst>
          </p:cNvPr>
          <p:cNvSpPr/>
          <p:nvPr/>
        </p:nvSpPr>
        <p:spPr>
          <a:xfrm>
            <a:off x="3800434" y="3657718"/>
            <a:ext cx="248240" cy="73345"/>
          </a:xfrm>
          <a:custGeom>
            <a:avLst/>
            <a:gdLst>
              <a:gd name="connsiteX0" fmla="*/ 41 w 248240"/>
              <a:gd name="connsiteY0" fmla="*/ 72907 h 73345"/>
              <a:gd name="connsiteX1" fmla="*/ 117516 w 248240"/>
              <a:gd name="connsiteY1" fmla="*/ 44332 h 73345"/>
              <a:gd name="connsiteX2" fmla="*/ 238166 w 248240"/>
              <a:gd name="connsiteY2" fmla="*/ 3057 h 73345"/>
              <a:gd name="connsiteX3" fmla="*/ 241341 w 248240"/>
              <a:gd name="connsiteY3" fmla="*/ 3057 h 73345"/>
              <a:gd name="connsiteX4" fmla="*/ 130216 w 248240"/>
              <a:gd name="connsiteY4" fmla="*/ 22107 h 73345"/>
              <a:gd name="connsiteX5" fmla="*/ 41 w 248240"/>
              <a:gd name="connsiteY5" fmla="*/ 72907 h 7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240" h="73345">
                <a:moveTo>
                  <a:pt x="41" y="72907"/>
                </a:moveTo>
                <a:cubicBezTo>
                  <a:pt x="-2076" y="76611"/>
                  <a:pt x="77829" y="55974"/>
                  <a:pt x="117516" y="44332"/>
                </a:cubicBezTo>
                <a:cubicBezTo>
                  <a:pt x="157204" y="32690"/>
                  <a:pt x="238166" y="3057"/>
                  <a:pt x="238166" y="3057"/>
                </a:cubicBezTo>
                <a:cubicBezTo>
                  <a:pt x="258803" y="-3822"/>
                  <a:pt x="241341" y="3057"/>
                  <a:pt x="241341" y="3057"/>
                </a:cubicBezTo>
                <a:cubicBezTo>
                  <a:pt x="223349" y="6232"/>
                  <a:pt x="167258" y="10995"/>
                  <a:pt x="130216" y="22107"/>
                </a:cubicBezTo>
                <a:cubicBezTo>
                  <a:pt x="93174" y="33219"/>
                  <a:pt x="2158" y="69203"/>
                  <a:pt x="41" y="7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C67D2B4E-F02E-B571-9384-40D7BADE8BFE}"/>
              </a:ext>
            </a:extLst>
          </p:cNvPr>
          <p:cNvSpPr/>
          <p:nvPr/>
        </p:nvSpPr>
        <p:spPr>
          <a:xfrm>
            <a:off x="4031240" y="3669595"/>
            <a:ext cx="272047" cy="77009"/>
          </a:xfrm>
          <a:custGeom>
            <a:avLst/>
            <a:gdLst>
              <a:gd name="connsiteX0" fmla="*/ 1010 w 272047"/>
              <a:gd name="connsiteY0" fmla="*/ 705 h 77009"/>
              <a:gd name="connsiteX1" fmla="*/ 96260 w 272047"/>
              <a:gd name="connsiteY1" fmla="*/ 38805 h 77009"/>
              <a:gd name="connsiteX2" fmla="*/ 270885 w 272047"/>
              <a:gd name="connsiteY2" fmla="*/ 73730 h 77009"/>
              <a:gd name="connsiteX3" fmla="*/ 169285 w 272047"/>
              <a:gd name="connsiteY3" fmla="*/ 73730 h 77009"/>
              <a:gd name="connsiteX4" fmla="*/ 108960 w 272047"/>
              <a:gd name="connsiteY4" fmla="*/ 57855 h 77009"/>
              <a:gd name="connsiteX5" fmla="*/ 153410 w 272047"/>
              <a:gd name="connsiteY5" fmla="*/ 73730 h 77009"/>
              <a:gd name="connsiteX6" fmla="*/ 1010 w 272047"/>
              <a:gd name="connsiteY6" fmla="*/ 705 h 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047" h="77009">
                <a:moveTo>
                  <a:pt x="1010" y="705"/>
                </a:moveTo>
                <a:cubicBezTo>
                  <a:pt x="-8515" y="-5116"/>
                  <a:pt x="51281" y="26634"/>
                  <a:pt x="96260" y="38805"/>
                </a:cubicBezTo>
                <a:cubicBezTo>
                  <a:pt x="141239" y="50976"/>
                  <a:pt x="258714" y="67909"/>
                  <a:pt x="270885" y="73730"/>
                </a:cubicBezTo>
                <a:cubicBezTo>
                  <a:pt x="283056" y="79551"/>
                  <a:pt x="196273" y="76376"/>
                  <a:pt x="169285" y="73730"/>
                </a:cubicBezTo>
                <a:cubicBezTo>
                  <a:pt x="142298" y="71084"/>
                  <a:pt x="111606" y="57855"/>
                  <a:pt x="108960" y="57855"/>
                </a:cubicBezTo>
                <a:cubicBezTo>
                  <a:pt x="106314" y="57855"/>
                  <a:pt x="171931" y="79551"/>
                  <a:pt x="153410" y="73730"/>
                </a:cubicBezTo>
                <a:cubicBezTo>
                  <a:pt x="134889" y="67909"/>
                  <a:pt x="10535" y="6526"/>
                  <a:pt x="1010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76FE84CA-E14A-696C-577A-FF5CBEA6A20B}"/>
              </a:ext>
            </a:extLst>
          </p:cNvPr>
          <p:cNvSpPr/>
          <p:nvPr/>
        </p:nvSpPr>
        <p:spPr>
          <a:xfrm>
            <a:off x="4311633" y="3701972"/>
            <a:ext cx="349374" cy="64218"/>
          </a:xfrm>
          <a:custGeom>
            <a:avLst/>
            <a:gdLst>
              <a:gd name="connsiteX0" fmla="*/ 17 w 349374"/>
              <a:gd name="connsiteY0" fmla="*/ 57228 h 64218"/>
              <a:gd name="connsiteX1" fmla="*/ 133367 w 349374"/>
              <a:gd name="connsiteY1" fmla="*/ 60403 h 64218"/>
              <a:gd name="connsiteX2" fmla="*/ 349267 w 349374"/>
              <a:gd name="connsiteY2" fmla="*/ 78 h 64218"/>
              <a:gd name="connsiteX3" fmla="*/ 161942 w 349374"/>
              <a:gd name="connsiteY3" fmla="*/ 47703 h 64218"/>
              <a:gd name="connsiteX4" fmla="*/ 123842 w 349374"/>
              <a:gd name="connsiteY4" fmla="*/ 50878 h 64218"/>
              <a:gd name="connsiteX5" fmla="*/ 17 w 349374"/>
              <a:gd name="connsiteY5" fmla="*/ 57228 h 6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374" h="64218">
                <a:moveTo>
                  <a:pt x="17" y="57228"/>
                </a:moveTo>
                <a:cubicBezTo>
                  <a:pt x="1604" y="58815"/>
                  <a:pt x="75159" y="69928"/>
                  <a:pt x="133367" y="60403"/>
                </a:cubicBezTo>
                <a:cubicBezTo>
                  <a:pt x="191575" y="50878"/>
                  <a:pt x="344505" y="2195"/>
                  <a:pt x="349267" y="78"/>
                </a:cubicBezTo>
                <a:cubicBezTo>
                  <a:pt x="354029" y="-2039"/>
                  <a:pt x="199513" y="39236"/>
                  <a:pt x="161942" y="47703"/>
                </a:cubicBezTo>
                <a:cubicBezTo>
                  <a:pt x="124371" y="56170"/>
                  <a:pt x="144479" y="50349"/>
                  <a:pt x="123842" y="50878"/>
                </a:cubicBezTo>
                <a:cubicBezTo>
                  <a:pt x="103205" y="51407"/>
                  <a:pt x="-1570" y="55641"/>
                  <a:pt x="17" y="57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F7D70553-52C4-CD7A-5FCC-89399DEFCC42}"/>
              </a:ext>
            </a:extLst>
          </p:cNvPr>
          <p:cNvSpPr/>
          <p:nvPr/>
        </p:nvSpPr>
        <p:spPr>
          <a:xfrm>
            <a:off x="3749675" y="3724260"/>
            <a:ext cx="333380" cy="17337"/>
          </a:xfrm>
          <a:custGeom>
            <a:avLst/>
            <a:gdLst>
              <a:gd name="connsiteX0" fmla="*/ 0 w 333380"/>
              <a:gd name="connsiteY0" fmla="*/ 9540 h 17337"/>
              <a:gd name="connsiteX1" fmla="*/ 149225 w 333380"/>
              <a:gd name="connsiteY1" fmla="*/ 15890 h 17337"/>
              <a:gd name="connsiteX2" fmla="*/ 333375 w 333380"/>
              <a:gd name="connsiteY2" fmla="*/ 15890 h 17337"/>
              <a:gd name="connsiteX3" fmla="*/ 155575 w 333380"/>
              <a:gd name="connsiteY3" fmla="*/ 15 h 17337"/>
              <a:gd name="connsiteX4" fmla="*/ 177800 w 333380"/>
              <a:gd name="connsiteY4" fmla="*/ 12715 h 17337"/>
              <a:gd name="connsiteX5" fmla="*/ 0 w 333380"/>
              <a:gd name="connsiteY5" fmla="*/ 9540 h 1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380" h="17337">
                <a:moveTo>
                  <a:pt x="0" y="9540"/>
                </a:moveTo>
                <a:cubicBezTo>
                  <a:pt x="46831" y="12186"/>
                  <a:pt x="93663" y="14832"/>
                  <a:pt x="149225" y="15890"/>
                </a:cubicBezTo>
                <a:cubicBezTo>
                  <a:pt x="204787" y="16948"/>
                  <a:pt x="332317" y="18536"/>
                  <a:pt x="333375" y="15890"/>
                </a:cubicBezTo>
                <a:cubicBezTo>
                  <a:pt x="334433" y="13244"/>
                  <a:pt x="181504" y="544"/>
                  <a:pt x="155575" y="15"/>
                </a:cubicBezTo>
                <a:cubicBezTo>
                  <a:pt x="129646" y="-514"/>
                  <a:pt x="177800" y="12715"/>
                  <a:pt x="177800" y="12715"/>
                </a:cubicBezTo>
                <a:lnTo>
                  <a:pt x="0" y="95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644ACFD-34D2-55B5-5791-00B840425CF5}"/>
              </a:ext>
            </a:extLst>
          </p:cNvPr>
          <p:cNvSpPr/>
          <p:nvPr/>
        </p:nvSpPr>
        <p:spPr>
          <a:xfrm>
            <a:off x="4749761" y="3663884"/>
            <a:ext cx="190562" cy="114406"/>
          </a:xfrm>
          <a:custGeom>
            <a:avLst/>
            <a:gdLst>
              <a:gd name="connsiteX0" fmla="*/ 190539 w 190562"/>
              <a:gd name="connsiteY0" fmla="*/ 66 h 114406"/>
              <a:gd name="connsiteX1" fmla="*/ 76239 w 190562"/>
              <a:gd name="connsiteY1" fmla="*/ 44516 h 114406"/>
              <a:gd name="connsiteX2" fmla="*/ 39 w 190562"/>
              <a:gd name="connsiteY2" fmla="*/ 114366 h 114406"/>
              <a:gd name="connsiteX3" fmla="*/ 85764 w 190562"/>
              <a:gd name="connsiteY3" fmla="*/ 54041 h 114406"/>
              <a:gd name="connsiteX4" fmla="*/ 190539 w 190562"/>
              <a:gd name="connsiteY4" fmla="*/ 66 h 11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62" h="114406">
                <a:moveTo>
                  <a:pt x="190539" y="66"/>
                </a:moveTo>
                <a:cubicBezTo>
                  <a:pt x="188952" y="-1521"/>
                  <a:pt x="107989" y="25466"/>
                  <a:pt x="76239" y="44516"/>
                </a:cubicBezTo>
                <a:cubicBezTo>
                  <a:pt x="44489" y="63566"/>
                  <a:pt x="-1548" y="112779"/>
                  <a:pt x="39" y="114366"/>
                </a:cubicBezTo>
                <a:cubicBezTo>
                  <a:pt x="1626" y="115953"/>
                  <a:pt x="60364" y="69916"/>
                  <a:pt x="85764" y="54041"/>
                </a:cubicBezTo>
                <a:cubicBezTo>
                  <a:pt x="111164" y="38166"/>
                  <a:pt x="192126" y="1653"/>
                  <a:pt x="19053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F3A7209-E7CE-629A-124A-6FE573849D6C}"/>
              </a:ext>
            </a:extLst>
          </p:cNvPr>
          <p:cNvSpPr/>
          <p:nvPr/>
        </p:nvSpPr>
        <p:spPr>
          <a:xfrm>
            <a:off x="4268115" y="3798118"/>
            <a:ext cx="486166" cy="177224"/>
          </a:xfrm>
          <a:custGeom>
            <a:avLst/>
            <a:gdLst>
              <a:gd name="connsiteX0" fmla="*/ 2260 w 486166"/>
              <a:gd name="connsiteY0" fmla="*/ 176982 h 177224"/>
              <a:gd name="connsiteX1" fmla="*/ 180060 w 486166"/>
              <a:gd name="connsiteY1" fmla="*/ 123007 h 177224"/>
              <a:gd name="connsiteX2" fmla="*/ 478510 w 486166"/>
              <a:gd name="connsiteY2" fmla="*/ 5532 h 177224"/>
              <a:gd name="connsiteX3" fmla="*/ 389610 w 486166"/>
              <a:gd name="connsiteY3" fmla="*/ 27757 h 177224"/>
              <a:gd name="connsiteX4" fmla="*/ 300710 w 486166"/>
              <a:gd name="connsiteY4" fmla="*/ 103957 h 177224"/>
              <a:gd name="connsiteX5" fmla="*/ 2260 w 486166"/>
              <a:gd name="connsiteY5" fmla="*/ 176982 h 17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166" h="177224">
                <a:moveTo>
                  <a:pt x="2260" y="176982"/>
                </a:moveTo>
                <a:cubicBezTo>
                  <a:pt x="-17848" y="180157"/>
                  <a:pt x="100685" y="151582"/>
                  <a:pt x="180060" y="123007"/>
                </a:cubicBezTo>
                <a:cubicBezTo>
                  <a:pt x="259435" y="94432"/>
                  <a:pt x="443585" y="21407"/>
                  <a:pt x="478510" y="5532"/>
                </a:cubicBezTo>
                <a:cubicBezTo>
                  <a:pt x="513435" y="-10343"/>
                  <a:pt x="419243" y="11353"/>
                  <a:pt x="389610" y="27757"/>
                </a:cubicBezTo>
                <a:cubicBezTo>
                  <a:pt x="359977" y="44161"/>
                  <a:pt x="362622" y="80145"/>
                  <a:pt x="300710" y="103957"/>
                </a:cubicBezTo>
                <a:cubicBezTo>
                  <a:pt x="238798" y="127769"/>
                  <a:pt x="22368" y="173807"/>
                  <a:pt x="2260" y="176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868B556-2603-0903-523E-FC9EBBDBC896}"/>
              </a:ext>
            </a:extLst>
          </p:cNvPr>
          <p:cNvSpPr/>
          <p:nvPr/>
        </p:nvSpPr>
        <p:spPr>
          <a:xfrm>
            <a:off x="4889155" y="3682972"/>
            <a:ext cx="175265" cy="66708"/>
          </a:xfrm>
          <a:custGeom>
            <a:avLst/>
            <a:gdLst>
              <a:gd name="connsiteX0" fmla="*/ 345 w 175265"/>
              <a:gd name="connsiteY0" fmla="*/ 66703 h 66708"/>
              <a:gd name="connsiteX1" fmla="*/ 70195 w 175265"/>
              <a:gd name="connsiteY1" fmla="*/ 19078 h 66708"/>
              <a:gd name="connsiteX2" fmla="*/ 174970 w 175265"/>
              <a:gd name="connsiteY2" fmla="*/ 28 h 66708"/>
              <a:gd name="connsiteX3" fmla="*/ 98770 w 175265"/>
              <a:gd name="connsiteY3" fmla="*/ 15903 h 66708"/>
              <a:gd name="connsiteX4" fmla="*/ 345 w 175265"/>
              <a:gd name="connsiteY4" fmla="*/ 66703 h 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5" h="66708">
                <a:moveTo>
                  <a:pt x="345" y="66703"/>
                </a:moveTo>
                <a:cubicBezTo>
                  <a:pt x="-4418" y="67232"/>
                  <a:pt x="41091" y="30190"/>
                  <a:pt x="70195" y="19078"/>
                </a:cubicBezTo>
                <a:cubicBezTo>
                  <a:pt x="99299" y="7965"/>
                  <a:pt x="170208" y="557"/>
                  <a:pt x="174970" y="28"/>
                </a:cubicBezTo>
                <a:cubicBezTo>
                  <a:pt x="179733" y="-501"/>
                  <a:pt x="125757" y="6378"/>
                  <a:pt x="98770" y="15903"/>
                </a:cubicBezTo>
                <a:cubicBezTo>
                  <a:pt x="71783" y="25428"/>
                  <a:pt x="5108" y="66174"/>
                  <a:pt x="345" y="66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BA3D799-A23A-45BF-2120-9787CCF41C9E}"/>
              </a:ext>
            </a:extLst>
          </p:cNvPr>
          <p:cNvSpPr/>
          <p:nvPr/>
        </p:nvSpPr>
        <p:spPr>
          <a:xfrm>
            <a:off x="4594432" y="3468590"/>
            <a:ext cx="324568" cy="186750"/>
          </a:xfrm>
          <a:custGeom>
            <a:avLst/>
            <a:gdLst>
              <a:gd name="connsiteX0" fmla="*/ 2968 w 324568"/>
              <a:gd name="connsiteY0" fmla="*/ 1685 h 186750"/>
              <a:gd name="connsiteX1" fmla="*/ 149018 w 324568"/>
              <a:gd name="connsiteY1" fmla="*/ 39785 h 186750"/>
              <a:gd name="connsiteX2" fmla="*/ 266493 w 324568"/>
              <a:gd name="connsiteY2" fmla="*/ 109635 h 186750"/>
              <a:gd name="connsiteX3" fmla="*/ 199818 w 324568"/>
              <a:gd name="connsiteY3" fmla="*/ 185835 h 186750"/>
              <a:gd name="connsiteX4" fmla="*/ 244268 w 324568"/>
              <a:gd name="connsiteY4" fmla="*/ 150910 h 186750"/>
              <a:gd name="connsiteX5" fmla="*/ 298243 w 324568"/>
              <a:gd name="connsiteY5" fmla="*/ 138210 h 186750"/>
              <a:gd name="connsiteX6" fmla="*/ 247443 w 324568"/>
              <a:gd name="connsiteY6" fmla="*/ 185835 h 186750"/>
              <a:gd name="connsiteX7" fmla="*/ 317293 w 324568"/>
              <a:gd name="connsiteY7" fmla="*/ 119160 h 186750"/>
              <a:gd name="connsiteX8" fmla="*/ 291893 w 324568"/>
              <a:gd name="connsiteY8" fmla="*/ 93760 h 186750"/>
              <a:gd name="connsiteX9" fmla="*/ 2968 w 324568"/>
              <a:gd name="connsiteY9" fmla="*/ 1685 h 1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568" h="186750">
                <a:moveTo>
                  <a:pt x="2968" y="1685"/>
                </a:moveTo>
                <a:cubicBezTo>
                  <a:pt x="-20844" y="-7311"/>
                  <a:pt x="105097" y="21793"/>
                  <a:pt x="149018" y="39785"/>
                </a:cubicBezTo>
                <a:cubicBezTo>
                  <a:pt x="192939" y="57777"/>
                  <a:pt x="258026" y="85293"/>
                  <a:pt x="266493" y="109635"/>
                </a:cubicBezTo>
                <a:cubicBezTo>
                  <a:pt x="274960" y="133977"/>
                  <a:pt x="203522" y="178956"/>
                  <a:pt x="199818" y="185835"/>
                </a:cubicBezTo>
                <a:cubicBezTo>
                  <a:pt x="196114" y="192714"/>
                  <a:pt x="227864" y="158848"/>
                  <a:pt x="244268" y="150910"/>
                </a:cubicBezTo>
                <a:cubicBezTo>
                  <a:pt x="260672" y="142973"/>
                  <a:pt x="297714" y="132389"/>
                  <a:pt x="298243" y="138210"/>
                </a:cubicBezTo>
                <a:cubicBezTo>
                  <a:pt x="298772" y="144031"/>
                  <a:pt x="244268" y="189010"/>
                  <a:pt x="247443" y="185835"/>
                </a:cubicBezTo>
                <a:cubicBezTo>
                  <a:pt x="250618" y="182660"/>
                  <a:pt x="309885" y="134506"/>
                  <a:pt x="317293" y="119160"/>
                </a:cubicBezTo>
                <a:cubicBezTo>
                  <a:pt x="324701" y="103814"/>
                  <a:pt x="336872" y="112281"/>
                  <a:pt x="291893" y="93760"/>
                </a:cubicBezTo>
                <a:cubicBezTo>
                  <a:pt x="246914" y="75239"/>
                  <a:pt x="26780" y="10681"/>
                  <a:pt x="2968" y="1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B498FE52-D9B4-6A55-1486-54AC201D2D4C}"/>
              </a:ext>
            </a:extLst>
          </p:cNvPr>
          <p:cNvSpPr/>
          <p:nvPr/>
        </p:nvSpPr>
        <p:spPr>
          <a:xfrm>
            <a:off x="4181967" y="3458369"/>
            <a:ext cx="470260" cy="302379"/>
          </a:xfrm>
          <a:custGeom>
            <a:avLst/>
            <a:gdLst>
              <a:gd name="connsiteX0" fmla="*/ 364633 w 470260"/>
              <a:gd name="connsiteY0" fmla="*/ 2381 h 302379"/>
              <a:gd name="connsiteX1" fmla="*/ 463058 w 470260"/>
              <a:gd name="connsiteY1" fmla="*/ 129381 h 302379"/>
              <a:gd name="connsiteX2" fmla="*/ 444008 w 470260"/>
              <a:gd name="connsiteY2" fmla="*/ 237331 h 302379"/>
              <a:gd name="connsiteX3" fmla="*/ 294783 w 470260"/>
              <a:gd name="connsiteY3" fmla="*/ 297656 h 302379"/>
              <a:gd name="connsiteX4" fmla="*/ 91583 w 470260"/>
              <a:gd name="connsiteY4" fmla="*/ 294481 h 302379"/>
              <a:gd name="connsiteX5" fmla="*/ 40783 w 470260"/>
              <a:gd name="connsiteY5" fmla="*/ 262731 h 302379"/>
              <a:gd name="connsiteX6" fmla="*/ 21733 w 470260"/>
              <a:gd name="connsiteY6" fmla="*/ 221456 h 302379"/>
              <a:gd name="connsiteX7" fmla="*/ 28083 w 470260"/>
              <a:gd name="connsiteY7" fmla="*/ 164306 h 302379"/>
              <a:gd name="connsiteX8" fmla="*/ 24908 w 470260"/>
              <a:gd name="connsiteY8" fmla="*/ 138906 h 302379"/>
              <a:gd name="connsiteX9" fmla="*/ 15383 w 470260"/>
              <a:gd name="connsiteY9" fmla="*/ 84931 h 302379"/>
              <a:gd name="connsiteX10" fmla="*/ 256683 w 470260"/>
              <a:gd name="connsiteY10" fmla="*/ 50006 h 302379"/>
              <a:gd name="connsiteX11" fmla="*/ 364633 w 470260"/>
              <a:gd name="connsiteY11" fmla="*/ 2381 h 30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260" h="302379">
                <a:moveTo>
                  <a:pt x="364633" y="2381"/>
                </a:moveTo>
                <a:cubicBezTo>
                  <a:pt x="399029" y="15610"/>
                  <a:pt x="449829" y="90223"/>
                  <a:pt x="463058" y="129381"/>
                </a:cubicBezTo>
                <a:cubicBezTo>
                  <a:pt x="476287" y="168539"/>
                  <a:pt x="472054" y="209285"/>
                  <a:pt x="444008" y="237331"/>
                </a:cubicBezTo>
                <a:cubicBezTo>
                  <a:pt x="415962" y="265377"/>
                  <a:pt x="353520" y="288131"/>
                  <a:pt x="294783" y="297656"/>
                </a:cubicBezTo>
                <a:cubicBezTo>
                  <a:pt x="236045" y="307181"/>
                  <a:pt x="133916" y="300302"/>
                  <a:pt x="91583" y="294481"/>
                </a:cubicBezTo>
                <a:cubicBezTo>
                  <a:pt x="49250" y="288660"/>
                  <a:pt x="52425" y="274902"/>
                  <a:pt x="40783" y="262731"/>
                </a:cubicBezTo>
                <a:cubicBezTo>
                  <a:pt x="29141" y="250560"/>
                  <a:pt x="23850" y="237860"/>
                  <a:pt x="21733" y="221456"/>
                </a:cubicBezTo>
                <a:cubicBezTo>
                  <a:pt x="19616" y="205052"/>
                  <a:pt x="27554" y="178064"/>
                  <a:pt x="28083" y="164306"/>
                </a:cubicBezTo>
                <a:cubicBezTo>
                  <a:pt x="28612" y="150548"/>
                  <a:pt x="27025" y="152135"/>
                  <a:pt x="24908" y="138906"/>
                </a:cubicBezTo>
                <a:cubicBezTo>
                  <a:pt x="22791" y="125677"/>
                  <a:pt x="-23246" y="99748"/>
                  <a:pt x="15383" y="84931"/>
                </a:cubicBezTo>
                <a:cubicBezTo>
                  <a:pt x="54012" y="70114"/>
                  <a:pt x="190537" y="65352"/>
                  <a:pt x="256683" y="50006"/>
                </a:cubicBezTo>
                <a:cubicBezTo>
                  <a:pt x="322829" y="34660"/>
                  <a:pt x="330237" y="-10848"/>
                  <a:pt x="364633" y="23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A7634892-EEC8-44E3-B39C-5B734AFC5FF6}"/>
              </a:ext>
            </a:extLst>
          </p:cNvPr>
          <p:cNvSpPr/>
          <p:nvPr/>
        </p:nvSpPr>
        <p:spPr>
          <a:xfrm rot="17817072">
            <a:off x="4298123" y="3545527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月 20">
            <a:extLst>
              <a:ext uri="{FF2B5EF4-FFF2-40B4-BE49-F238E27FC236}">
                <a16:creationId xmlns:a16="http://schemas.microsoft.com/office/drawing/2014/main" id="{91EE5AC0-99BD-B5EF-4A66-C0AFF5284C9F}"/>
              </a:ext>
            </a:extLst>
          </p:cNvPr>
          <p:cNvSpPr/>
          <p:nvPr/>
        </p:nvSpPr>
        <p:spPr>
          <a:xfrm rot="15823756">
            <a:off x="4476835" y="3518593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月 21">
            <a:extLst>
              <a:ext uri="{FF2B5EF4-FFF2-40B4-BE49-F238E27FC236}">
                <a16:creationId xmlns:a16="http://schemas.microsoft.com/office/drawing/2014/main" id="{21F79CBE-15AD-FF2A-2275-6CC9B91043BB}"/>
              </a:ext>
            </a:extLst>
          </p:cNvPr>
          <p:cNvSpPr/>
          <p:nvPr/>
        </p:nvSpPr>
        <p:spPr>
          <a:xfrm rot="17377282">
            <a:off x="4447304" y="3629554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月 22">
            <a:extLst>
              <a:ext uri="{FF2B5EF4-FFF2-40B4-BE49-F238E27FC236}">
                <a16:creationId xmlns:a16="http://schemas.microsoft.com/office/drawing/2014/main" id="{2D92846F-E105-45C5-CFF9-42FC3A11520F}"/>
              </a:ext>
            </a:extLst>
          </p:cNvPr>
          <p:cNvSpPr/>
          <p:nvPr/>
        </p:nvSpPr>
        <p:spPr>
          <a:xfrm rot="15319739">
            <a:off x="4317214" y="3639078"/>
            <a:ext cx="74376" cy="7497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298DC68A-1BC7-8048-36CA-74DE92FA9DCD}"/>
              </a:ext>
            </a:extLst>
          </p:cNvPr>
          <p:cNvSpPr/>
          <p:nvPr/>
        </p:nvSpPr>
        <p:spPr>
          <a:xfrm>
            <a:off x="4058989" y="3381160"/>
            <a:ext cx="397749" cy="131338"/>
          </a:xfrm>
          <a:custGeom>
            <a:avLst/>
            <a:gdLst>
              <a:gd name="connsiteX0" fmla="*/ 1343 w 397749"/>
              <a:gd name="connsiteY0" fmla="*/ 131192 h 131338"/>
              <a:gd name="connsiteX1" fmla="*/ 394172 w 397749"/>
              <a:gd name="connsiteY1" fmla="*/ 2450 h 131338"/>
              <a:gd name="connsiteX2" fmla="*/ 199408 w 397749"/>
              <a:gd name="connsiteY2" fmla="*/ 45364 h 131338"/>
              <a:gd name="connsiteX3" fmla="*/ 262129 w 397749"/>
              <a:gd name="connsiteY3" fmla="*/ 28859 h 131338"/>
              <a:gd name="connsiteX4" fmla="*/ 1343 w 397749"/>
              <a:gd name="connsiteY4" fmla="*/ 131192 h 13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749" h="131338">
                <a:moveTo>
                  <a:pt x="1343" y="131192"/>
                </a:moveTo>
                <a:cubicBezTo>
                  <a:pt x="23350" y="126791"/>
                  <a:pt x="361161" y="16755"/>
                  <a:pt x="394172" y="2450"/>
                </a:cubicBezTo>
                <a:cubicBezTo>
                  <a:pt x="427183" y="-11855"/>
                  <a:pt x="221415" y="40963"/>
                  <a:pt x="199408" y="45364"/>
                </a:cubicBezTo>
                <a:cubicBezTo>
                  <a:pt x="177401" y="49765"/>
                  <a:pt x="289638" y="18406"/>
                  <a:pt x="262129" y="28859"/>
                </a:cubicBezTo>
                <a:cubicBezTo>
                  <a:pt x="234620" y="39312"/>
                  <a:pt x="-20664" y="135593"/>
                  <a:pt x="1343" y="13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E889185-B148-1ABD-550B-C6184FB120D8}"/>
              </a:ext>
            </a:extLst>
          </p:cNvPr>
          <p:cNvSpPr/>
          <p:nvPr/>
        </p:nvSpPr>
        <p:spPr>
          <a:xfrm>
            <a:off x="4496075" y="3363757"/>
            <a:ext cx="384585" cy="109762"/>
          </a:xfrm>
          <a:custGeom>
            <a:avLst/>
            <a:gdLst>
              <a:gd name="connsiteX0" fmla="*/ 0 w 384585"/>
              <a:gd name="connsiteY0" fmla="*/ 47 h 109762"/>
              <a:gd name="connsiteX1" fmla="*/ 264087 w 384585"/>
              <a:gd name="connsiteY1" fmla="*/ 56165 h 109762"/>
              <a:gd name="connsiteX2" fmla="*/ 373022 w 384585"/>
              <a:gd name="connsiteY2" fmla="*/ 95778 h 109762"/>
              <a:gd name="connsiteX3" fmla="*/ 330108 w 384585"/>
              <a:gd name="connsiteY3" fmla="*/ 75972 h 109762"/>
              <a:gd name="connsiteX4" fmla="*/ 382926 w 384585"/>
              <a:gd name="connsiteY4" fmla="*/ 108982 h 109762"/>
              <a:gd name="connsiteX5" fmla="*/ 254183 w 384585"/>
              <a:gd name="connsiteY5" fmla="*/ 36359 h 109762"/>
              <a:gd name="connsiteX6" fmla="*/ 237678 w 384585"/>
              <a:gd name="connsiteY6" fmla="*/ 33057 h 109762"/>
              <a:gd name="connsiteX7" fmla="*/ 264087 w 384585"/>
              <a:gd name="connsiteY7" fmla="*/ 66068 h 109762"/>
              <a:gd name="connsiteX8" fmla="*/ 0 w 384585"/>
              <a:gd name="connsiteY8" fmla="*/ 47 h 10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585" h="109762">
                <a:moveTo>
                  <a:pt x="0" y="47"/>
                </a:moveTo>
                <a:cubicBezTo>
                  <a:pt x="0" y="-1603"/>
                  <a:pt x="201917" y="40210"/>
                  <a:pt x="264087" y="56165"/>
                </a:cubicBezTo>
                <a:cubicBezTo>
                  <a:pt x="326257" y="72120"/>
                  <a:pt x="362019" y="92477"/>
                  <a:pt x="373022" y="95778"/>
                </a:cubicBezTo>
                <a:cubicBezTo>
                  <a:pt x="384025" y="99079"/>
                  <a:pt x="328457" y="73771"/>
                  <a:pt x="330108" y="75972"/>
                </a:cubicBezTo>
                <a:cubicBezTo>
                  <a:pt x="331759" y="78173"/>
                  <a:pt x="395580" y="115584"/>
                  <a:pt x="382926" y="108982"/>
                </a:cubicBezTo>
                <a:cubicBezTo>
                  <a:pt x="370272" y="102380"/>
                  <a:pt x="254183" y="36359"/>
                  <a:pt x="254183" y="36359"/>
                </a:cubicBezTo>
                <a:cubicBezTo>
                  <a:pt x="229975" y="23705"/>
                  <a:pt x="236027" y="28106"/>
                  <a:pt x="237678" y="33057"/>
                </a:cubicBezTo>
                <a:cubicBezTo>
                  <a:pt x="239329" y="38009"/>
                  <a:pt x="301499" y="71019"/>
                  <a:pt x="264087" y="66068"/>
                </a:cubicBezTo>
                <a:cubicBezTo>
                  <a:pt x="226675" y="61117"/>
                  <a:pt x="0" y="1697"/>
                  <a:pt x="0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60ECCA8-1168-0689-B40E-8F058085AEA2}"/>
              </a:ext>
            </a:extLst>
          </p:cNvPr>
          <p:cNvSpPr/>
          <p:nvPr/>
        </p:nvSpPr>
        <p:spPr>
          <a:xfrm>
            <a:off x="4734722" y="3341544"/>
            <a:ext cx="270616" cy="160965"/>
          </a:xfrm>
          <a:custGeom>
            <a:avLst/>
            <a:gdLst>
              <a:gd name="connsiteX0" fmla="*/ 2332 w 270616"/>
              <a:gd name="connsiteY0" fmla="*/ 2453 h 160965"/>
              <a:gd name="connsiteX1" fmla="*/ 249913 w 270616"/>
              <a:gd name="connsiteY1" fmla="*/ 141099 h 160965"/>
              <a:gd name="connsiteX2" fmla="*/ 197096 w 270616"/>
              <a:gd name="connsiteY2" fmla="*/ 141099 h 160965"/>
              <a:gd name="connsiteX3" fmla="*/ 121171 w 270616"/>
              <a:gd name="connsiteY3" fmla="*/ 144400 h 160965"/>
              <a:gd name="connsiteX4" fmla="*/ 266419 w 270616"/>
              <a:gd name="connsiteY4" fmla="*/ 160905 h 160965"/>
              <a:gd name="connsiteX5" fmla="*/ 223505 w 270616"/>
              <a:gd name="connsiteY5" fmla="*/ 137798 h 160965"/>
              <a:gd name="connsiteX6" fmla="*/ 140978 w 270616"/>
              <a:gd name="connsiteY6" fmla="*/ 84980 h 160965"/>
              <a:gd name="connsiteX7" fmla="*/ 193795 w 270616"/>
              <a:gd name="connsiteY7" fmla="*/ 104787 h 160965"/>
              <a:gd name="connsiteX8" fmla="*/ 127773 w 270616"/>
              <a:gd name="connsiteY8" fmla="*/ 55270 h 160965"/>
              <a:gd name="connsiteX9" fmla="*/ 2332 w 270616"/>
              <a:gd name="connsiteY9" fmla="*/ 2453 h 16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616" h="160965">
                <a:moveTo>
                  <a:pt x="2332" y="2453"/>
                </a:moveTo>
                <a:cubicBezTo>
                  <a:pt x="22689" y="16758"/>
                  <a:pt x="217452" y="117991"/>
                  <a:pt x="249913" y="141099"/>
                </a:cubicBezTo>
                <a:cubicBezTo>
                  <a:pt x="282374" y="164207"/>
                  <a:pt x="218553" y="140549"/>
                  <a:pt x="197096" y="141099"/>
                </a:cubicBezTo>
                <a:cubicBezTo>
                  <a:pt x="175639" y="141649"/>
                  <a:pt x="109617" y="141099"/>
                  <a:pt x="121171" y="144400"/>
                </a:cubicBezTo>
                <a:cubicBezTo>
                  <a:pt x="132725" y="147701"/>
                  <a:pt x="249364" y="162005"/>
                  <a:pt x="266419" y="160905"/>
                </a:cubicBezTo>
                <a:cubicBezTo>
                  <a:pt x="283474" y="159805"/>
                  <a:pt x="244412" y="150452"/>
                  <a:pt x="223505" y="137798"/>
                </a:cubicBezTo>
                <a:cubicBezTo>
                  <a:pt x="202598" y="125144"/>
                  <a:pt x="145930" y="90482"/>
                  <a:pt x="140978" y="84980"/>
                </a:cubicBezTo>
                <a:cubicBezTo>
                  <a:pt x="136026" y="79478"/>
                  <a:pt x="195996" y="109739"/>
                  <a:pt x="193795" y="104787"/>
                </a:cubicBezTo>
                <a:cubicBezTo>
                  <a:pt x="191594" y="99835"/>
                  <a:pt x="154732" y="70125"/>
                  <a:pt x="127773" y="55270"/>
                </a:cubicBezTo>
                <a:cubicBezTo>
                  <a:pt x="100814" y="40415"/>
                  <a:pt x="-18025" y="-11852"/>
                  <a:pt x="2332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4AA66F1-9E84-6FFF-4535-DE323AC5A8AA}"/>
              </a:ext>
            </a:extLst>
          </p:cNvPr>
          <p:cNvSpPr/>
          <p:nvPr/>
        </p:nvSpPr>
        <p:spPr>
          <a:xfrm>
            <a:off x="4036976" y="3240507"/>
            <a:ext cx="625787" cy="216118"/>
          </a:xfrm>
          <a:custGeom>
            <a:avLst/>
            <a:gdLst>
              <a:gd name="connsiteX0" fmla="*/ 249 w 625787"/>
              <a:gd name="connsiteY0" fmla="*/ 215727 h 216118"/>
              <a:gd name="connsiteX1" fmla="*/ 195012 w 625787"/>
              <a:gd name="connsiteY1" fmla="*/ 60576 h 216118"/>
              <a:gd name="connsiteX2" fmla="*/ 175206 w 625787"/>
              <a:gd name="connsiteY2" fmla="*/ 86985 h 216118"/>
              <a:gd name="connsiteX3" fmla="*/ 261034 w 625787"/>
              <a:gd name="connsiteY3" fmla="*/ 20963 h 216118"/>
              <a:gd name="connsiteX4" fmla="*/ 498712 w 625787"/>
              <a:gd name="connsiteY4" fmla="*/ 24264 h 216118"/>
              <a:gd name="connsiteX5" fmla="*/ 465701 w 625787"/>
              <a:gd name="connsiteY5" fmla="*/ 7759 h 216118"/>
              <a:gd name="connsiteX6" fmla="*/ 624153 w 625787"/>
              <a:gd name="connsiteY6" fmla="*/ 60576 h 216118"/>
              <a:gd name="connsiteX7" fmla="*/ 350163 w 625787"/>
              <a:gd name="connsiteY7" fmla="*/ 4458 h 216118"/>
              <a:gd name="connsiteX8" fmla="*/ 261034 w 625787"/>
              <a:gd name="connsiteY8" fmla="*/ 14361 h 216118"/>
              <a:gd name="connsiteX9" fmla="*/ 135593 w 625787"/>
              <a:gd name="connsiteY9" fmla="*/ 100189 h 216118"/>
              <a:gd name="connsiteX10" fmla="*/ 241228 w 625787"/>
              <a:gd name="connsiteY10" fmla="*/ 7759 h 216118"/>
              <a:gd name="connsiteX11" fmla="*/ 249 w 625787"/>
              <a:gd name="connsiteY11" fmla="*/ 215727 h 21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5787" h="216118">
                <a:moveTo>
                  <a:pt x="249" y="215727"/>
                </a:moveTo>
                <a:cubicBezTo>
                  <a:pt x="-7454" y="224530"/>
                  <a:pt x="165853" y="82033"/>
                  <a:pt x="195012" y="60576"/>
                </a:cubicBezTo>
                <a:cubicBezTo>
                  <a:pt x="224171" y="39119"/>
                  <a:pt x="164202" y="93587"/>
                  <a:pt x="175206" y="86985"/>
                </a:cubicBezTo>
                <a:cubicBezTo>
                  <a:pt x="186210" y="80383"/>
                  <a:pt x="207116" y="31416"/>
                  <a:pt x="261034" y="20963"/>
                </a:cubicBezTo>
                <a:cubicBezTo>
                  <a:pt x="314952" y="10509"/>
                  <a:pt x="464601" y="26465"/>
                  <a:pt x="498712" y="24264"/>
                </a:cubicBezTo>
                <a:cubicBezTo>
                  <a:pt x="532823" y="22063"/>
                  <a:pt x="444794" y="1707"/>
                  <a:pt x="465701" y="7759"/>
                </a:cubicBezTo>
                <a:cubicBezTo>
                  <a:pt x="486608" y="13811"/>
                  <a:pt x="643409" y="61126"/>
                  <a:pt x="624153" y="60576"/>
                </a:cubicBezTo>
                <a:cubicBezTo>
                  <a:pt x="604897" y="60026"/>
                  <a:pt x="410683" y="12160"/>
                  <a:pt x="350163" y="4458"/>
                </a:cubicBezTo>
                <a:cubicBezTo>
                  <a:pt x="289643" y="-3244"/>
                  <a:pt x="296796" y="-1594"/>
                  <a:pt x="261034" y="14361"/>
                </a:cubicBezTo>
                <a:cubicBezTo>
                  <a:pt x="225272" y="30316"/>
                  <a:pt x="138894" y="101289"/>
                  <a:pt x="135593" y="100189"/>
                </a:cubicBezTo>
                <a:cubicBezTo>
                  <a:pt x="132292" y="99089"/>
                  <a:pt x="264336" y="-8196"/>
                  <a:pt x="241228" y="7759"/>
                </a:cubicBezTo>
                <a:cubicBezTo>
                  <a:pt x="218120" y="23714"/>
                  <a:pt x="7952" y="206924"/>
                  <a:pt x="249" y="215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5756595-3F47-5D46-1653-AF3C9BD03336}"/>
              </a:ext>
            </a:extLst>
          </p:cNvPr>
          <p:cNvSpPr/>
          <p:nvPr/>
        </p:nvSpPr>
        <p:spPr>
          <a:xfrm>
            <a:off x="4631419" y="3596735"/>
            <a:ext cx="244515" cy="133489"/>
          </a:xfrm>
          <a:custGeom>
            <a:avLst/>
            <a:gdLst>
              <a:gd name="connsiteX0" fmla="*/ 0 w 244515"/>
              <a:gd name="connsiteY0" fmla="*/ 133489 h 133489"/>
              <a:gd name="connsiteX1" fmla="*/ 85829 w 244515"/>
              <a:gd name="connsiteY1" fmla="*/ 87274 h 133489"/>
              <a:gd name="connsiteX2" fmla="*/ 240980 w 244515"/>
              <a:gd name="connsiteY2" fmla="*/ 1446 h 133489"/>
              <a:gd name="connsiteX3" fmla="*/ 198065 w 244515"/>
              <a:gd name="connsiteY3" fmla="*/ 31155 h 133489"/>
              <a:gd name="connsiteX4" fmla="*/ 145248 w 244515"/>
              <a:gd name="connsiteY4" fmla="*/ 67467 h 133489"/>
              <a:gd name="connsiteX5" fmla="*/ 0 w 244515"/>
              <a:gd name="connsiteY5" fmla="*/ 133489 h 13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15" h="133489">
                <a:moveTo>
                  <a:pt x="0" y="133489"/>
                </a:moveTo>
                <a:lnTo>
                  <a:pt x="85829" y="87274"/>
                </a:lnTo>
                <a:lnTo>
                  <a:pt x="240980" y="1446"/>
                </a:lnTo>
                <a:cubicBezTo>
                  <a:pt x="259686" y="-7907"/>
                  <a:pt x="198065" y="31155"/>
                  <a:pt x="198065" y="31155"/>
                </a:cubicBezTo>
                <a:cubicBezTo>
                  <a:pt x="182110" y="42158"/>
                  <a:pt x="171106" y="52062"/>
                  <a:pt x="145248" y="67467"/>
                </a:cubicBezTo>
                <a:cubicBezTo>
                  <a:pt x="119390" y="82872"/>
                  <a:pt x="81152" y="103229"/>
                  <a:pt x="0" y="133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2876C5E-57B3-B32A-CC27-AEF73FFC5E00}"/>
              </a:ext>
            </a:extLst>
          </p:cNvPr>
          <p:cNvSpPr/>
          <p:nvPr/>
        </p:nvSpPr>
        <p:spPr>
          <a:xfrm>
            <a:off x="3914715" y="3613071"/>
            <a:ext cx="176416" cy="35232"/>
          </a:xfrm>
          <a:custGeom>
            <a:avLst/>
            <a:gdLst>
              <a:gd name="connsiteX0" fmla="*/ 175327 w 176416"/>
              <a:gd name="connsiteY0" fmla="*/ 21421 h 35232"/>
              <a:gd name="connsiteX1" fmla="*/ 6972 w 176416"/>
              <a:gd name="connsiteY1" fmla="*/ 1615 h 35232"/>
              <a:gd name="connsiteX2" fmla="*/ 36681 w 176416"/>
              <a:gd name="connsiteY2" fmla="*/ 4916 h 35232"/>
              <a:gd name="connsiteX3" fmla="*/ 79595 w 176416"/>
              <a:gd name="connsiteY3" fmla="*/ 34626 h 35232"/>
              <a:gd name="connsiteX4" fmla="*/ 175327 w 176416"/>
              <a:gd name="connsiteY4" fmla="*/ 21421 h 3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416" h="35232">
                <a:moveTo>
                  <a:pt x="175327" y="21421"/>
                </a:moveTo>
                <a:cubicBezTo>
                  <a:pt x="163223" y="15919"/>
                  <a:pt x="6972" y="1615"/>
                  <a:pt x="6972" y="1615"/>
                </a:cubicBezTo>
                <a:cubicBezTo>
                  <a:pt x="-16136" y="-1136"/>
                  <a:pt x="24577" y="-586"/>
                  <a:pt x="36681" y="4916"/>
                </a:cubicBezTo>
                <a:cubicBezTo>
                  <a:pt x="48785" y="10418"/>
                  <a:pt x="64190" y="31325"/>
                  <a:pt x="79595" y="34626"/>
                </a:cubicBezTo>
                <a:cubicBezTo>
                  <a:pt x="95000" y="37927"/>
                  <a:pt x="187431" y="26923"/>
                  <a:pt x="175327" y="2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B09B4E9-94FD-16D1-484B-7D85F9A4F4F4}"/>
              </a:ext>
            </a:extLst>
          </p:cNvPr>
          <p:cNvSpPr/>
          <p:nvPr/>
        </p:nvSpPr>
        <p:spPr>
          <a:xfrm>
            <a:off x="5040569" y="3439729"/>
            <a:ext cx="89560" cy="118839"/>
          </a:xfrm>
          <a:custGeom>
            <a:avLst/>
            <a:gdLst>
              <a:gd name="connsiteX0" fmla="*/ 185 w 89560"/>
              <a:gd name="connsiteY0" fmla="*/ 0 h 118839"/>
              <a:gd name="connsiteX1" fmla="*/ 56303 w 89560"/>
              <a:gd name="connsiteY1" fmla="*/ 85828 h 118839"/>
              <a:gd name="connsiteX2" fmla="*/ 89314 w 89560"/>
              <a:gd name="connsiteY2" fmla="*/ 118839 h 118839"/>
              <a:gd name="connsiteX3" fmla="*/ 39798 w 89560"/>
              <a:gd name="connsiteY3" fmla="*/ 85828 h 118839"/>
              <a:gd name="connsiteX4" fmla="*/ 185 w 89560"/>
              <a:gd name="connsiteY4" fmla="*/ 0 h 11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60" h="118839">
                <a:moveTo>
                  <a:pt x="185" y="0"/>
                </a:moveTo>
                <a:cubicBezTo>
                  <a:pt x="2936" y="0"/>
                  <a:pt x="41448" y="66022"/>
                  <a:pt x="56303" y="85828"/>
                </a:cubicBezTo>
                <a:cubicBezTo>
                  <a:pt x="71158" y="105634"/>
                  <a:pt x="92065" y="118839"/>
                  <a:pt x="89314" y="118839"/>
                </a:cubicBezTo>
                <a:cubicBezTo>
                  <a:pt x="86563" y="118839"/>
                  <a:pt x="53552" y="100683"/>
                  <a:pt x="39798" y="85828"/>
                </a:cubicBezTo>
                <a:cubicBezTo>
                  <a:pt x="26044" y="70973"/>
                  <a:pt x="-2566" y="0"/>
                  <a:pt x="1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D64C694-5A7C-6ED8-11D5-7DD91CAB0962}"/>
              </a:ext>
            </a:extLst>
          </p:cNvPr>
          <p:cNvSpPr/>
          <p:nvPr/>
        </p:nvSpPr>
        <p:spPr>
          <a:xfrm>
            <a:off x="3507773" y="2995247"/>
            <a:ext cx="275535" cy="249924"/>
          </a:xfrm>
          <a:custGeom>
            <a:avLst/>
            <a:gdLst>
              <a:gd name="connsiteX0" fmla="*/ 602 w 275535"/>
              <a:gd name="connsiteY0" fmla="*/ 249603 h 249924"/>
              <a:gd name="connsiteX1" fmla="*/ 175227 w 275535"/>
              <a:gd name="connsiteY1" fmla="*/ 59103 h 249924"/>
              <a:gd name="connsiteX2" fmla="*/ 165702 w 275535"/>
              <a:gd name="connsiteY2" fmla="*/ 94028 h 249924"/>
              <a:gd name="connsiteX3" fmla="*/ 273652 w 275535"/>
              <a:gd name="connsiteY3" fmla="*/ 1953 h 249924"/>
              <a:gd name="connsiteX4" fmla="*/ 226027 w 275535"/>
              <a:gd name="connsiteY4" fmla="*/ 36878 h 249924"/>
              <a:gd name="connsiteX5" fmla="*/ 121252 w 275535"/>
              <a:gd name="connsiteY5" fmla="*/ 103553 h 249924"/>
              <a:gd name="connsiteX6" fmla="*/ 602 w 275535"/>
              <a:gd name="connsiteY6" fmla="*/ 249603 h 24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535" h="249924">
                <a:moveTo>
                  <a:pt x="602" y="249603"/>
                </a:moveTo>
                <a:cubicBezTo>
                  <a:pt x="9598" y="242195"/>
                  <a:pt x="147710" y="85032"/>
                  <a:pt x="175227" y="59103"/>
                </a:cubicBezTo>
                <a:cubicBezTo>
                  <a:pt x="202744" y="33174"/>
                  <a:pt x="149298" y="103553"/>
                  <a:pt x="165702" y="94028"/>
                </a:cubicBezTo>
                <a:cubicBezTo>
                  <a:pt x="182106" y="84503"/>
                  <a:pt x="263598" y="11478"/>
                  <a:pt x="273652" y="1953"/>
                </a:cubicBezTo>
                <a:cubicBezTo>
                  <a:pt x="283706" y="-7572"/>
                  <a:pt x="251427" y="19945"/>
                  <a:pt x="226027" y="36878"/>
                </a:cubicBezTo>
                <a:cubicBezTo>
                  <a:pt x="200627" y="53811"/>
                  <a:pt x="156706" y="72861"/>
                  <a:pt x="121252" y="103553"/>
                </a:cubicBezTo>
                <a:cubicBezTo>
                  <a:pt x="85798" y="134245"/>
                  <a:pt x="-8394" y="257011"/>
                  <a:pt x="602" y="249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2CDBC7D-E4AF-9BE2-F67B-7F2D3DA36B30}"/>
              </a:ext>
            </a:extLst>
          </p:cNvPr>
          <p:cNvSpPr/>
          <p:nvPr/>
        </p:nvSpPr>
        <p:spPr>
          <a:xfrm>
            <a:off x="3857084" y="2822434"/>
            <a:ext cx="305371" cy="127141"/>
          </a:xfrm>
          <a:custGeom>
            <a:avLst/>
            <a:gdLst>
              <a:gd name="connsiteX0" fmla="*/ 541 w 305371"/>
              <a:gd name="connsiteY0" fmla="*/ 127141 h 127141"/>
              <a:gd name="connsiteX1" fmla="*/ 149766 w 305371"/>
              <a:gd name="connsiteY1" fmla="*/ 54116 h 127141"/>
              <a:gd name="connsiteX2" fmla="*/ 305341 w 305371"/>
              <a:gd name="connsiteY2" fmla="*/ 38241 h 127141"/>
              <a:gd name="connsiteX3" fmla="*/ 137066 w 305371"/>
              <a:gd name="connsiteY3" fmla="*/ 141 h 127141"/>
              <a:gd name="connsiteX4" fmla="*/ 219616 w 305371"/>
              <a:gd name="connsiteY4" fmla="*/ 25541 h 127141"/>
              <a:gd name="connsiteX5" fmla="*/ 197391 w 305371"/>
              <a:gd name="connsiteY5" fmla="*/ 31891 h 127141"/>
              <a:gd name="connsiteX6" fmla="*/ 102141 w 305371"/>
              <a:gd name="connsiteY6" fmla="*/ 54116 h 127141"/>
              <a:gd name="connsiteX7" fmla="*/ 541 w 305371"/>
              <a:gd name="connsiteY7" fmla="*/ 127141 h 12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371" h="127141">
                <a:moveTo>
                  <a:pt x="541" y="127141"/>
                </a:moveTo>
                <a:cubicBezTo>
                  <a:pt x="8478" y="127141"/>
                  <a:pt x="98966" y="68933"/>
                  <a:pt x="149766" y="54116"/>
                </a:cubicBezTo>
                <a:cubicBezTo>
                  <a:pt x="200566" y="39299"/>
                  <a:pt x="307458" y="47237"/>
                  <a:pt x="305341" y="38241"/>
                </a:cubicBezTo>
                <a:cubicBezTo>
                  <a:pt x="303224" y="29245"/>
                  <a:pt x="151354" y="2258"/>
                  <a:pt x="137066" y="141"/>
                </a:cubicBezTo>
                <a:cubicBezTo>
                  <a:pt x="122779" y="-1976"/>
                  <a:pt x="209562" y="20249"/>
                  <a:pt x="219616" y="25541"/>
                </a:cubicBezTo>
                <a:cubicBezTo>
                  <a:pt x="229670" y="30833"/>
                  <a:pt x="197391" y="31891"/>
                  <a:pt x="197391" y="31891"/>
                </a:cubicBezTo>
                <a:cubicBezTo>
                  <a:pt x="177812" y="36653"/>
                  <a:pt x="130187" y="41945"/>
                  <a:pt x="102141" y="54116"/>
                </a:cubicBezTo>
                <a:cubicBezTo>
                  <a:pt x="74095" y="66287"/>
                  <a:pt x="-7396" y="127141"/>
                  <a:pt x="541" y="127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2E95497-F6D2-B259-0F03-CABB1CA804DB}"/>
              </a:ext>
            </a:extLst>
          </p:cNvPr>
          <p:cNvSpPr/>
          <p:nvPr/>
        </p:nvSpPr>
        <p:spPr>
          <a:xfrm>
            <a:off x="4189947" y="2795524"/>
            <a:ext cx="328118" cy="52787"/>
          </a:xfrm>
          <a:custGeom>
            <a:avLst/>
            <a:gdLst>
              <a:gd name="connsiteX0" fmla="*/ 1053 w 328118"/>
              <a:gd name="connsiteY0" fmla="*/ 1651 h 52787"/>
              <a:gd name="connsiteX1" fmla="*/ 194728 w 328118"/>
              <a:gd name="connsiteY1" fmla="*/ 27051 h 52787"/>
              <a:gd name="connsiteX2" fmla="*/ 328078 w 328118"/>
              <a:gd name="connsiteY2" fmla="*/ 52451 h 52787"/>
              <a:gd name="connsiteX3" fmla="*/ 182028 w 328118"/>
              <a:gd name="connsiteY3" fmla="*/ 8001 h 52787"/>
              <a:gd name="connsiteX4" fmla="*/ 185203 w 328118"/>
              <a:gd name="connsiteY4" fmla="*/ 23876 h 52787"/>
              <a:gd name="connsiteX5" fmla="*/ 118528 w 328118"/>
              <a:gd name="connsiteY5" fmla="*/ 4826 h 52787"/>
              <a:gd name="connsiteX6" fmla="*/ 1053 w 328118"/>
              <a:gd name="connsiteY6" fmla="*/ 1651 h 5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118" h="52787">
                <a:moveTo>
                  <a:pt x="1053" y="1651"/>
                </a:moveTo>
                <a:cubicBezTo>
                  <a:pt x="13753" y="5355"/>
                  <a:pt x="140224" y="18584"/>
                  <a:pt x="194728" y="27051"/>
                </a:cubicBezTo>
                <a:cubicBezTo>
                  <a:pt x="249232" y="35518"/>
                  <a:pt x="330195" y="55626"/>
                  <a:pt x="328078" y="52451"/>
                </a:cubicBezTo>
                <a:cubicBezTo>
                  <a:pt x="325961" y="49276"/>
                  <a:pt x="182028" y="8001"/>
                  <a:pt x="182028" y="8001"/>
                </a:cubicBezTo>
                <a:cubicBezTo>
                  <a:pt x="158216" y="3239"/>
                  <a:pt x="195786" y="24405"/>
                  <a:pt x="185203" y="23876"/>
                </a:cubicBezTo>
                <a:cubicBezTo>
                  <a:pt x="174620" y="23347"/>
                  <a:pt x="142870" y="8530"/>
                  <a:pt x="118528" y="4826"/>
                </a:cubicBezTo>
                <a:cubicBezTo>
                  <a:pt x="94186" y="1122"/>
                  <a:pt x="-11647" y="-2053"/>
                  <a:pt x="1053" y="1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F88C886-A11A-4D34-00BF-6293C68A4305}"/>
              </a:ext>
            </a:extLst>
          </p:cNvPr>
          <p:cNvSpPr/>
          <p:nvPr/>
        </p:nvSpPr>
        <p:spPr>
          <a:xfrm>
            <a:off x="4381193" y="2742765"/>
            <a:ext cx="183266" cy="111652"/>
          </a:xfrm>
          <a:custGeom>
            <a:avLst/>
            <a:gdLst>
              <a:gd name="connsiteX0" fmla="*/ 307 w 183266"/>
              <a:gd name="connsiteY0" fmla="*/ 435 h 111652"/>
              <a:gd name="connsiteX1" fmla="*/ 117782 w 183266"/>
              <a:gd name="connsiteY1" fmla="*/ 25835 h 111652"/>
              <a:gd name="connsiteX2" fmla="*/ 181282 w 183266"/>
              <a:gd name="connsiteY2" fmla="*/ 111560 h 111652"/>
              <a:gd name="connsiteX3" fmla="*/ 155882 w 183266"/>
              <a:gd name="connsiteY3" fmla="*/ 41710 h 111652"/>
              <a:gd name="connsiteX4" fmla="*/ 307 w 183266"/>
              <a:gd name="connsiteY4" fmla="*/ 435 h 11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266" h="111652">
                <a:moveTo>
                  <a:pt x="307" y="435"/>
                </a:moveTo>
                <a:cubicBezTo>
                  <a:pt x="-6043" y="-2211"/>
                  <a:pt x="87620" y="7314"/>
                  <a:pt x="117782" y="25835"/>
                </a:cubicBezTo>
                <a:cubicBezTo>
                  <a:pt x="147945" y="44356"/>
                  <a:pt x="174932" y="108914"/>
                  <a:pt x="181282" y="111560"/>
                </a:cubicBezTo>
                <a:cubicBezTo>
                  <a:pt x="187632" y="114206"/>
                  <a:pt x="178636" y="59173"/>
                  <a:pt x="155882" y="41710"/>
                </a:cubicBezTo>
                <a:cubicBezTo>
                  <a:pt x="133128" y="24248"/>
                  <a:pt x="6657" y="3081"/>
                  <a:pt x="307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B309344B-51FF-904C-B4F0-52A51CD799FE}"/>
              </a:ext>
            </a:extLst>
          </p:cNvPr>
          <p:cNvSpPr/>
          <p:nvPr/>
        </p:nvSpPr>
        <p:spPr>
          <a:xfrm>
            <a:off x="4589956" y="2743704"/>
            <a:ext cx="325027" cy="95052"/>
          </a:xfrm>
          <a:custGeom>
            <a:avLst/>
            <a:gdLst>
              <a:gd name="connsiteX0" fmla="*/ 4269 w 325027"/>
              <a:gd name="connsiteY0" fmla="*/ 2671 h 95052"/>
              <a:gd name="connsiteX1" fmla="*/ 185244 w 325027"/>
              <a:gd name="connsiteY1" fmla="*/ 72521 h 95052"/>
              <a:gd name="connsiteX2" fmla="*/ 324944 w 325027"/>
              <a:gd name="connsiteY2" fmla="*/ 94746 h 95052"/>
              <a:gd name="connsiteX3" fmla="*/ 207469 w 325027"/>
              <a:gd name="connsiteY3" fmla="*/ 59821 h 95052"/>
              <a:gd name="connsiteX4" fmla="*/ 207469 w 325027"/>
              <a:gd name="connsiteY4" fmla="*/ 72521 h 95052"/>
              <a:gd name="connsiteX5" fmla="*/ 67769 w 325027"/>
              <a:gd name="connsiteY5" fmla="*/ 18546 h 95052"/>
              <a:gd name="connsiteX6" fmla="*/ 4269 w 325027"/>
              <a:gd name="connsiteY6" fmla="*/ 2671 h 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27" h="95052">
                <a:moveTo>
                  <a:pt x="4269" y="2671"/>
                </a:moveTo>
                <a:cubicBezTo>
                  <a:pt x="23848" y="11667"/>
                  <a:pt x="131798" y="57175"/>
                  <a:pt x="185244" y="72521"/>
                </a:cubicBezTo>
                <a:cubicBezTo>
                  <a:pt x="238690" y="87867"/>
                  <a:pt x="321240" y="96863"/>
                  <a:pt x="324944" y="94746"/>
                </a:cubicBezTo>
                <a:cubicBezTo>
                  <a:pt x="328648" y="92629"/>
                  <a:pt x="207469" y="59821"/>
                  <a:pt x="207469" y="59821"/>
                </a:cubicBezTo>
                <a:cubicBezTo>
                  <a:pt x="187890" y="56117"/>
                  <a:pt x="230752" y="79400"/>
                  <a:pt x="207469" y="72521"/>
                </a:cubicBezTo>
                <a:cubicBezTo>
                  <a:pt x="184186" y="65642"/>
                  <a:pt x="98461" y="27542"/>
                  <a:pt x="67769" y="18546"/>
                </a:cubicBezTo>
                <a:cubicBezTo>
                  <a:pt x="37077" y="9550"/>
                  <a:pt x="-15310" y="-6325"/>
                  <a:pt x="4269" y="2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166EB270-3554-FE09-2891-4A92AA50332A}"/>
              </a:ext>
            </a:extLst>
          </p:cNvPr>
          <p:cNvSpPr/>
          <p:nvPr/>
        </p:nvSpPr>
        <p:spPr>
          <a:xfrm>
            <a:off x="3584561" y="2774868"/>
            <a:ext cx="308000" cy="279626"/>
          </a:xfrm>
          <a:custGeom>
            <a:avLst/>
            <a:gdLst>
              <a:gd name="connsiteX0" fmla="*/ 307989 w 308000"/>
              <a:gd name="connsiteY0" fmla="*/ 82 h 279626"/>
              <a:gd name="connsiteX1" fmla="*/ 123839 w 308000"/>
              <a:gd name="connsiteY1" fmla="*/ 136607 h 279626"/>
              <a:gd name="connsiteX2" fmla="*/ 136539 w 308000"/>
              <a:gd name="connsiteY2" fmla="*/ 111207 h 279626"/>
              <a:gd name="connsiteX3" fmla="*/ 14 w 308000"/>
              <a:gd name="connsiteY3" fmla="*/ 279482 h 279626"/>
              <a:gd name="connsiteX4" fmla="*/ 127014 w 308000"/>
              <a:gd name="connsiteY4" fmla="*/ 142957 h 279626"/>
              <a:gd name="connsiteX5" fmla="*/ 114314 w 308000"/>
              <a:gd name="connsiteY5" fmla="*/ 158832 h 279626"/>
              <a:gd name="connsiteX6" fmla="*/ 307989 w 308000"/>
              <a:gd name="connsiteY6" fmla="*/ 82 h 2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00" h="279626">
                <a:moveTo>
                  <a:pt x="307989" y="82"/>
                </a:moveTo>
                <a:cubicBezTo>
                  <a:pt x="309576" y="-3622"/>
                  <a:pt x="152414" y="118086"/>
                  <a:pt x="123839" y="136607"/>
                </a:cubicBezTo>
                <a:cubicBezTo>
                  <a:pt x="95264" y="155128"/>
                  <a:pt x="157176" y="87395"/>
                  <a:pt x="136539" y="111207"/>
                </a:cubicBezTo>
                <a:cubicBezTo>
                  <a:pt x="115902" y="135019"/>
                  <a:pt x="1601" y="274190"/>
                  <a:pt x="14" y="279482"/>
                </a:cubicBezTo>
                <a:cubicBezTo>
                  <a:pt x="-1573" y="284774"/>
                  <a:pt x="127014" y="142957"/>
                  <a:pt x="127014" y="142957"/>
                </a:cubicBezTo>
                <a:cubicBezTo>
                  <a:pt x="146064" y="122849"/>
                  <a:pt x="85739" y="179999"/>
                  <a:pt x="114314" y="158832"/>
                </a:cubicBezTo>
                <a:cubicBezTo>
                  <a:pt x="142889" y="137665"/>
                  <a:pt x="306402" y="3786"/>
                  <a:pt x="307989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181A0504-17D6-4FA8-7C7D-DE6AAAD4159D}"/>
              </a:ext>
            </a:extLst>
          </p:cNvPr>
          <p:cNvSpPr/>
          <p:nvPr/>
        </p:nvSpPr>
        <p:spPr>
          <a:xfrm>
            <a:off x="4060318" y="2609672"/>
            <a:ext cx="436327" cy="48632"/>
          </a:xfrm>
          <a:custGeom>
            <a:avLst/>
            <a:gdLst>
              <a:gd name="connsiteX0" fmla="*/ 507 w 436327"/>
              <a:gd name="connsiteY0" fmla="*/ 47803 h 48632"/>
              <a:gd name="connsiteX1" fmla="*/ 203707 w 436327"/>
              <a:gd name="connsiteY1" fmla="*/ 31928 h 48632"/>
              <a:gd name="connsiteX2" fmla="*/ 162432 w 436327"/>
              <a:gd name="connsiteY2" fmla="*/ 22403 h 48632"/>
              <a:gd name="connsiteX3" fmla="*/ 333882 w 436327"/>
              <a:gd name="connsiteY3" fmla="*/ 19228 h 48632"/>
              <a:gd name="connsiteX4" fmla="*/ 318007 w 436327"/>
              <a:gd name="connsiteY4" fmla="*/ 3353 h 48632"/>
              <a:gd name="connsiteX5" fmla="*/ 435482 w 436327"/>
              <a:gd name="connsiteY5" fmla="*/ 178 h 48632"/>
              <a:gd name="connsiteX6" fmla="*/ 359282 w 436327"/>
              <a:gd name="connsiteY6" fmla="*/ 6528 h 48632"/>
              <a:gd name="connsiteX7" fmla="*/ 152907 w 436327"/>
              <a:gd name="connsiteY7" fmla="*/ 41453 h 48632"/>
              <a:gd name="connsiteX8" fmla="*/ 507 w 436327"/>
              <a:gd name="connsiteY8" fmla="*/ 47803 h 4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327" h="48632">
                <a:moveTo>
                  <a:pt x="507" y="47803"/>
                </a:moveTo>
                <a:cubicBezTo>
                  <a:pt x="8974" y="46216"/>
                  <a:pt x="176720" y="36161"/>
                  <a:pt x="203707" y="31928"/>
                </a:cubicBezTo>
                <a:cubicBezTo>
                  <a:pt x="230695" y="27695"/>
                  <a:pt x="140736" y="24520"/>
                  <a:pt x="162432" y="22403"/>
                </a:cubicBezTo>
                <a:cubicBezTo>
                  <a:pt x="184128" y="20286"/>
                  <a:pt x="333882" y="19228"/>
                  <a:pt x="333882" y="19228"/>
                </a:cubicBezTo>
                <a:cubicBezTo>
                  <a:pt x="359811" y="16053"/>
                  <a:pt x="301074" y="6528"/>
                  <a:pt x="318007" y="3353"/>
                </a:cubicBezTo>
                <a:cubicBezTo>
                  <a:pt x="334940" y="178"/>
                  <a:pt x="428603" y="-351"/>
                  <a:pt x="435482" y="178"/>
                </a:cubicBezTo>
                <a:cubicBezTo>
                  <a:pt x="442361" y="707"/>
                  <a:pt x="406378" y="-351"/>
                  <a:pt x="359282" y="6528"/>
                </a:cubicBezTo>
                <a:cubicBezTo>
                  <a:pt x="312186" y="13407"/>
                  <a:pt x="214290" y="33516"/>
                  <a:pt x="152907" y="41453"/>
                </a:cubicBezTo>
                <a:cubicBezTo>
                  <a:pt x="91524" y="49390"/>
                  <a:pt x="-7960" y="49390"/>
                  <a:pt x="507" y="47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A152757-FAE3-C11C-284E-01540925E899}"/>
              </a:ext>
            </a:extLst>
          </p:cNvPr>
          <p:cNvSpPr/>
          <p:nvPr/>
        </p:nvSpPr>
        <p:spPr>
          <a:xfrm>
            <a:off x="3828501" y="2667000"/>
            <a:ext cx="220157" cy="168354"/>
          </a:xfrm>
          <a:custGeom>
            <a:avLst/>
            <a:gdLst>
              <a:gd name="connsiteX0" fmla="*/ 219624 w 220157"/>
              <a:gd name="connsiteY0" fmla="*/ 0 h 168354"/>
              <a:gd name="connsiteX1" fmla="*/ 98974 w 220157"/>
              <a:gd name="connsiteY1" fmla="*/ 101600 h 168354"/>
              <a:gd name="connsiteX2" fmla="*/ 549 w 220157"/>
              <a:gd name="connsiteY2" fmla="*/ 168275 h 168354"/>
              <a:gd name="connsiteX3" fmla="*/ 143424 w 220157"/>
              <a:gd name="connsiteY3" fmla="*/ 88900 h 168354"/>
              <a:gd name="connsiteX4" fmla="*/ 143424 w 220157"/>
              <a:gd name="connsiteY4" fmla="*/ 101600 h 168354"/>
              <a:gd name="connsiteX5" fmla="*/ 219624 w 220157"/>
              <a:gd name="connsiteY5" fmla="*/ 0 h 16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157" h="168354">
                <a:moveTo>
                  <a:pt x="219624" y="0"/>
                </a:moveTo>
                <a:cubicBezTo>
                  <a:pt x="212216" y="0"/>
                  <a:pt x="135486" y="73554"/>
                  <a:pt x="98974" y="101600"/>
                </a:cubicBezTo>
                <a:cubicBezTo>
                  <a:pt x="62462" y="129646"/>
                  <a:pt x="-6859" y="170392"/>
                  <a:pt x="549" y="168275"/>
                </a:cubicBezTo>
                <a:cubicBezTo>
                  <a:pt x="7957" y="166158"/>
                  <a:pt x="143424" y="88900"/>
                  <a:pt x="143424" y="88900"/>
                </a:cubicBezTo>
                <a:cubicBezTo>
                  <a:pt x="167236" y="77788"/>
                  <a:pt x="131782" y="114300"/>
                  <a:pt x="143424" y="101600"/>
                </a:cubicBezTo>
                <a:cubicBezTo>
                  <a:pt x="155066" y="88900"/>
                  <a:pt x="227032" y="0"/>
                  <a:pt x="21962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19C565F-5F8E-96C4-4D65-109AF629A5EE}"/>
              </a:ext>
            </a:extLst>
          </p:cNvPr>
          <p:cNvSpPr/>
          <p:nvPr/>
        </p:nvSpPr>
        <p:spPr>
          <a:xfrm>
            <a:off x="4577913" y="2582861"/>
            <a:ext cx="292718" cy="33347"/>
          </a:xfrm>
          <a:custGeom>
            <a:avLst/>
            <a:gdLst>
              <a:gd name="connsiteX0" fmla="*/ 437 w 292718"/>
              <a:gd name="connsiteY0" fmla="*/ 4764 h 33347"/>
              <a:gd name="connsiteX1" fmla="*/ 187762 w 292718"/>
              <a:gd name="connsiteY1" fmla="*/ 4764 h 33347"/>
              <a:gd name="connsiteX2" fmla="*/ 289362 w 292718"/>
              <a:gd name="connsiteY2" fmla="*/ 33339 h 33347"/>
              <a:gd name="connsiteX3" fmla="*/ 244912 w 292718"/>
              <a:gd name="connsiteY3" fmla="*/ 1589 h 33347"/>
              <a:gd name="connsiteX4" fmla="*/ 437 w 292718"/>
              <a:gd name="connsiteY4" fmla="*/ 4764 h 3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718" h="33347">
                <a:moveTo>
                  <a:pt x="437" y="4764"/>
                </a:moveTo>
                <a:cubicBezTo>
                  <a:pt x="-9088" y="5293"/>
                  <a:pt x="139608" y="2"/>
                  <a:pt x="187762" y="4764"/>
                </a:cubicBezTo>
                <a:cubicBezTo>
                  <a:pt x="235916" y="9526"/>
                  <a:pt x="279837" y="33868"/>
                  <a:pt x="289362" y="33339"/>
                </a:cubicBezTo>
                <a:cubicBezTo>
                  <a:pt x="298887" y="32810"/>
                  <a:pt x="289362" y="6352"/>
                  <a:pt x="244912" y="1589"/>
                </a:cubicBezTo>
                <a:cubicBezTo>
                  <a:pt x="200462" y="-3174"/>
                  <a:pt x="9962" y="4235"/>
                  <a:pt x="437" y="4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63E35DB-DA5B-A234-83F3-F86BF4EE9685}"/>
              </a:ext>
            </a:extLst>
          </p:cNvPr>
          <p:cNvSpPr/>
          <p:nvPr/>
        </p:nvSpPr>
        <p:spPr>
          <a:xfrm>
            <a:off x="4879973" y="2524049"/>
            <a:ext cx="178178" cy="276304"/>
          </a:xfrm>
          <a:custGeom>
            <a:avLst/>
            <a:gdLst>
              <a:gd name="connsiteX0" fmla="*/ 2 w 178178"/>
              <a:gd name="connsiteY0" fmla="*/ 76 h 276304"/>
              <a:gd name="connsiteX1" fmla="*/ 123827 w 178178"/>
              <a:gd name="connsiteY1" fmla="*/ 142951 h 276304"/>
              <a:gd name="connsiteX2" fmla="*/ 158752 w 178178"/>
              <a:gd name="connsiteY2" fmla="*/ 190576 h 276304"/>
              <a:gd name="connsiteX3" fmla="*/ 146052 w 178178"/>
              <a:gd name="connsiteY3" fmla="*/ 276301 h 276304"/>
              <a:gd name="connsiteX4" fmla="*/ 177802 w 178178"/>
              <a:gd name="connsiteY4" fmla="*/ 193751 h 276304"/>
              <a:gd name="connsiteX5" fmla="*/ 120652 w 178178"/>
              <a:gd name="connsiteY5" fmla="*/ 123901 h 276304"/>
              <a:gd name="connsiteX6" fmla="*/ 2 w 178178"/>
              <a:gd name="connsiteY6" fmla="*/ 76 h 27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178" h="276304">
                <a:moveTo>
                  <a:pt x="2" y="76"/>
                </a:moveTo>
                <a:cubicBezTo>
                  <a:pt x="531" y="3251"/>
                  <a:pt x="97369" y="111201"/>
                  <a:pt x="123827" y="142951"/>
                </a:cubicBezTo>
                <a:cubicBezTo>
                  <a:pt x="150285" y="174701"/>
                  <a:pt x="155048" y="168351"/>
                  <a:pt x="158752" y="190576"/>
                </a:cubicBezTo>
                <a:cubicBezTo>
                  <a:pt x="162456" y="212801"/>
                  <a:pt x="142877" y="275772"/>
                  <a:pt x="146052" y="276301"/>
                </a:cubicBezTo>
                <a:cubicBezTo>
                  <a:pt x="149227" y="276830"/>
                  <a:pt x="182035" y="219151"/>
                  <a:pt x="177802" y="193751"/>
                </a:cubicBezTo>
                <a:cubicBezTo>
                  <a:pt x="173569" y="168351"/>
                  <a:pt x="148169" y="154063"/>
                  <a:pt x="120652" y="123901"/>
                </a:cubicBezTo>
                <a:cubicBezTo>
                  <a:pt x="93135" y="93739"/>
                  <a:pt x="-527" y="-3099"/>
                  <a:pt x="2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DAEB203-3B74-F532-3680-3B4AEE4A135F}"/>
              </a:ext>
            </a:extLst>
          </p:cNvPr>
          <p:cNvSpPr/>
          <p:nvPr/>
        </p:nvSpPr>
        <p:spPr>
          <a:xfrm>
            <a:off x="4832177" y="2740016"/>
            <a:ext cx="152909" cy="95264"/>
          </a:xfrm>
          <a:custGeom>
            <a:avLst/>
            <a:gdLst>
              <a:gd name="connsiteX0" fmla="*/ 173 w 152909"/>
              <a:gd name="connsiteY0" fmla="*/ 9 h 95264"/>
              <a:gd name="connsiteX1" fmla="*/ 114473 w 152909"/>
              <a:gd name="connsiteY1" fmla="*/ 38109 h 95264"/>
              <a:gd name="connsiteX2" fmla="*/ 146223 w 152909"/>
              <a:gd name="connsiteY2" fmla="*/ 95259 h 95264"/>
              <a:gd name="connsiteX3" fmla="*/ 143048 w 152909"/>
              <a:gd name="connsiteY3" fmla="*/ 41284 h 95264"/>
              <a:gd name="connsiteX4" fmla="*/ 173 w 152909"/>
              <a:gd name="connsiteY4" fmla="*/ 9 h 9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909" h="95264">
                <a:moveTo>
                  <a:pt x="173" y="9"/>
                </a:moveTo>
                <a:cubicBezTo>
                  <a:pt x="-4590" y="-520"/>
                  <a:pt x="90131" y="22234"/>
                  <a:pt x="114473" y="38109"/>
                </a:cubicBezTo>
                <a:cubicBezTo>
                  <a:pt x="138815" y="53984"/>
                  <a:pt x="141461" y="94730"/>
                  <a:pt x="146223" y="95259"/>
                </a:cubicBezTo>
                <a:cubicBezTo>
                  <a:pt x="150986" y="95788"/>
                  <a:pt x="159981" y="56630"/>
                  <a:pt x="143048" y="41284"/>
                </a:cubicBezTo>
                <a:cubicBezTo>
                  <a:pt x="126115" y="25938"/>
                  <a:pt x="4936" y="538"/>
                  <a:pt x="17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A003F0C4-943E-FBDB-942F-0040BE483136}"/>
              </a:ext>
            </a:extLst>
          </p:cNvPr>
          <p:cNvSpPr/>
          <p:nvPr/>
        </p:nvSpPr>
        <p:spPr>
          <a:xfrm>
            <a:off x="6218549" y="3244679"/>
            <a:ext cx="215158" cy="184327"/>
          </a:xfrm>
          <a:custGeom>
            <a:avLst/>
            <a:gdLst>
              <a:gd name="connsiteX0" fmla="*/ 214001 w 215158"/>
              <a:gd name="connsiteY0" fmla="*/ 171 h 184327"/>
              <a:gd name="connsiteX1" fmla="*/ 125101 w 215158"/>
              <a:gd name="connsiteY1" fmla="*/ 76371 h 184327"/>
              <a:gd name="connsiteX2" fmla="*/ 4451 w 215158"/>
              <a:gd name="connsiteY2" fmla="*/ 136696 h 184327"/>
              <a:gd name="connsiteX3" fmla="*/ 26676 w 215158"/>
              <a:gd name="connsiteY3" fmla="*/ 143046 h 184327"/>
              <a:gd name="connsiteX4" fmla="*/ 33026 w 215158"/>
              <a:gd name="connsiteY4" fmla="*/ 184321 h 184327"/>
              <a:gd name="connsiteX5" fmla="*/ 39376 w 215158"/>
              <a:gd name="connsiteY5" fmla="*/ 139871 h 184327"/>
              <a:gd name="connsiteX6" fmla="*/ 118751 w 215158"/>
              <a:gd name="connsiteY6" fmla="*/ 92246 h 184327"/>
              <a:gd name="connsiteX7" fmla="*/ 61601 w 215158"/>
              <a:gd name="connsiteY7" fmla="*/ 98596 h 184327"/>
              <a:gd name="connsiteX8" fmla="*/ 214001 w 215158"/>
              <a:gd name="connsiteY8" fmla="*/ 171 h 1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158" h="184327">
                <a:moveTo>
                  <a:pt x="214001" y="171"/>
                </a:moveTo>
                <a:cubicBezTo>
                  <a:pt x="224584" y="-3533"/>
                  <a:pt x="160026" y="53617"/>
                  <a:pt x="125101" y="76371"/>
                </a:cubicBezTo>
                <a:cubicBezTo>
                  <a:pt x="90176" y="99125"/>
                  <a:pt x="4451" y="136696"/>
                  <a:pt x="4451" y="136696"/>
                </a:cubicBezTo>
                <a:cubicBezTo>
                  <a:pt x="-11953" y="147808"/>
                  <a:pt x="21913" y="135109"/>
                  <a:pt x="26676" y="143046"/>
                </a:cubicBezTo>
                <a:cubicBezTo>
                  <a:pt x="31438" y="150984"/>
                  <a:pt x="30909" y="184850"/>
                  <a:pt x="33026" y="184321"/>
                </a:cubicBezTo>
                <a:cubicBezTo>
                  <a:pt x="35143" y="183792"/>
                  <a:pt x="25088" y="155217"/>
                  <a:pt x="39376" y="139871"/>
                </a:cubicBezTo>
                <a:cubicBezTo>
                  <a:pt x="53663" y="124525"/>
                  <a:pt x="115047" y="99125"/>
                  <a:pt x="118751" y="92246"/>
                </a:cubicBezTo>
                <a:cubicBezTo>
                  <a:pt x="122455" y="85367"/>
                  <a:pt x="48372" y="111825"/>
                  <a:pt x="61601" y="98596"/>
                </a:cubicBezTo>
                <a:cubicBezTo>
                  <a:pt x="74830" y="85367"/>
                  <a:pt x="203418" y="3875"/>
                  <a:pt x="214001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B278A1F-2761-D2A4-CE5A-4022A17E75D4}"/>
              </a:ext>
            </a:extLst>
          </p:cNvPr>
          <p:cNvSpPr/>
          <p:nvPr/>
        </p:nvSpPr>
        <p:spPr>
          <a:xfrm>
            <a:off x="6171860" y="3406773"/>
            <a:ext cx="187753" cy="143645"/>
          </a:xfrm>
          <a:custGeom>
            <a:avLst/>
            <a:gdLst>
              <a:gd name="connsiteX0" fmla="*/ 57490 w 187753"/>
              <a:gd name="connsiteY0" fmla="*/ 2 h 143645"/>
              <a:gd name="connsiteX1" fmla="*/ 340 w 187753"/>
              <a:gd name="connsiteY1" fmla="*/ 88902 h 143645"/>
              <a:gd name="connsiteX2" fmla="*/ 41615 w 187753"/>
              <a:gd name="connsiteY2" fmla="*/ 107952 h 143645"/>
              <a:gd name="connsiteX3" fmla="*/ 187665 w 187753"/>
              <a:gd name="connsiteY3" fmla="*/ 130177 h 143645"/>
              <a:gd name="connsiteX4" fmla="*/ 63840 w 187753"/>
              <a:gd name="connsiteY4" fmla="*/ 142877 h 143645"/>
              <a:gd name="connsiteX5" fmla="*/ 105115 w 187753"/>
              <a:gd name="connsiteY5" fmla="*/ 107952 h 143645"/>
              <a:gd name="connsiteX6" fmla="*/ 73365 w 187753"/>
              <a:gd name="connsiteY6" fmla="*/ 76202 h 143645"/>
              <a:gd name="connsiteX7" fmla="*/ 35265 w 187753"/>
              <a:gd name="connsiteY7" fmla="*/ 85727 h 143645"/>
              <a:gd name="connsiteX8" fmla="*/ 57490 w 187753"/>
              <a:gd name="connsiteY8" fmla="*/ 2 h 14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53" h="143645">
                <a:moveTo>
                  <a:pt x="57490" y="2"/>
                </a:moveTo>
                <a:cubicBezTo>
                  <a:pt x="51669" y="531"/>
                  <a:pt x="2986" y="70910"/>
                  <a:pt x="340" y="88902"/>
                </a:cubicBezTo>
                <a:cubicBezTo>
                  <a:pt x="-2306" y="106894"/>
                  <a:pt x="10394" y="101073"/>
                  <a:pt x="41615" y="107952"/>
                </a:cubicBezTo>
                <a:cubicBezTo>
                  <a:pt x="72836" y="114831"/>
                  <a:pt x="183961" y="124356"/>
                  <a:pt x="187665" y="130177"/>
                </a:cubicBezTo>
                <a:cubicBezTo>
                  <a:pt x="191369" y="135998"/>
                  <a:pt x="77598" y="146581"/>
                  <a:pt x="63840" y="142877"/>
                </a:cubicBezTo>
                <a:cubicBezTo>
                  <a:pt x="50082" y="139173"/>
                  <a:pt x="103528" y="119064"/>
                  <a:pt x="105115" y="107952"/>
                </a:cubicBezTo>
                <a:cubicBezTo>
                  <a:pt x="106702" y="96840"/>
                  <a:pt x="85007" y="79906"/>
                  <a:pt x="73365" y="76202"/>
                </a:cubicBezTo>
                <a:cubicBezTo>
                  <a:pt x="61723" y="72498"/>
                  <a:pt x="38969" y="93664"/>
                  <a:pt x="35265" y="85727"/>
                </a:cubicBezTo>
                <a:cubicBezTo>
                  <a:pt x="31561" y="77790"/>
                  <a:pt x="63311" y="-527"/>
                  <a:pt x="574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D912E57-0880-FB60-10A4-0A8ECC625CD5}"/>
              </a:ext>
            </a:extLst>
          </p:cNvPr>
          <p:cNvSpPr/>
          <p:nvPr/>
        </p:nvSpPr>
        <p:spPr>
          <a:xfrm>
            <a:off x="6247540" y="3232094"/>
            <a:ext cx="1013755" cy="270237"/>
          </a:xfrm>
          <a:custGeom>
            <a:avLst/>
            <a:gdLst>
              <a:gd name="connsiteX0" fmla="*/ 860 w 1013755"/>
              <a:gd name="connsiteY0" fmla="*/ 269931 h 270237"/>
              <a:gd name="connsiteX1" fmla="*/ 150085 w 1013755"/>
              <a:gd name="connsiteY1" fmla="*/ 193731 h 270237"/>
              <a:gd name="connsiteX2" fmla="*/ 70710 w 1013755"/>
              <a:gd name="connsiteY2" fmla="*/ 161981 h 270237"/>
              <a:gd name="connsiteX3" fmla="*/ 134210 w 1013755"/>
              <a:gd name="connsiteY3" fmla="*/ 165156 h 270237"/>
              <a:gd name="connsiteX4" fmla="*/ 175485 w 1013755"/>
              <a:gd name="connsiteY4" fmla="*/ 181031 h 270237"/>
              <a:gd name="connsiteX5" fmla="*/ 175485 w 1013755"/>
              <a:gd name="connsiteY5" fmla="*/ 130231 h 270237"/>
              <a:gd name="connsiteX6" fmla="*/ 197710 w 1013755"/>
              <a:gd name="connsiteY6" fmla="*/ 146106 h 270237"/>
              <a:gd name="connsiteX7" fmla="*/ 270735 w 1013755"/>
              <a:gd name="connsiteY7" fmla="*/ 111181 h 270237"/>
              <a:gd name="connsiteX8" fmla="*/ 312010 w 1013755"/>
              <a:gd name="connsiteY8" fmla="*/ 19106 h 270237"/>
              <a:gd name="connsiteX9" fmla="*/ 312010 w 1013755"/>
              <a:gd name="connsiteY9" fmla="*/ 73081 h 270237"/>
              <a:gd name="connsiteX10" fmla="*/ 312010 w 1013755"/>
              <a:gd name="connsiteY10" fmla="*/ 98481 h 270237"/>
              <a:gd name="connsiteX11" fmla="*/ 375510 w 1013755"/>
              <a:gd name="connsiteY11" fmla="*/ 82606 h 270237"/>
              <a:gd name="connsiteX12" fmla="*/ 400910 w 1013755"/>
              <a:gd name="connsiteY12" fmla="*/ 56 h 270237"/>
              <a:gd name="connsiteX13" fmla="*/ 397735 w 1013755"/>
              <a:gd name="connsiteY13" fmla="*/ 69906 h 270237"/>
              <a:gd name="connsiteX14" fmla="*/ 448535 w 1013755"/>
              <a:gd name="connsiteY14" fmla="*/ 82606 h 270237"/>
              <a:gd name="connsiteX15" fmla="*/ 518385 w 1013755"/>
              <a:gd name="connsiteY15" fmla="*/ 56 h 270237"/>
              <a:gd name="connsiteX16" fmla="*/ 502510 w 1013755"/>
              <a:gd name="connsiteY16" fmla="*/ 88956 h 270237"/>
              <a:gd name="connsiteX17" fmla="*/ 540610 w 1013755"/>
              <a:gd name="connsiteY17" fmla="*/ 95306 h 270237"/>
              <a:gd name="connsiteX18" fmla="*/ 588235 w 1013755"/>
              <a:gd name="connsiteY18" fmla="*/ 73081 h 270237"/>
              <a:gd name="connsiteX19" fmla="*/ 629510 w 1013755"/>
              <a:gd name="connsiteY19" fmla="*/ 12756 h 270237"/>
              <a:gd name="connsiteX20" fmla="*/ 623160 w 1013755"/>
              <a:gd name="connsiteY20" fmla="*/ 66731 h 270237"/>
              <a:gd name="connsiteX21" fmla="*/ 600935 w 1013755"/>
              <a:gd name="connsiteY21" fmla="*/ 111181 h 270237"/>
              <a:gd name="connsiteX22" fmla="*/ 635860 w 1013755"/>
              <a:gd name="connsiteY22" fmla="*/ 120706 h 270237"/>
              <a:gd name="connsiteX23" fmla="*/ 715235 w 1013755"/>
              <a:gd name="connsiteY23" fmla="*/ 57206 h 270237"/>
              <a:gd name="connsiteX24" fmla="*/ 677135 w 1013755"/>
              <a:gd name="connsiteY24" fmla="*/ 95306 h 270237"/>
              <a:gd name="connsiteX25" fmla="*/ 673960 w 1013755"/>
              <a:gd name="connsiteY25" fmla="*/ 136581 h 270237"/>
              <a:gd name="connsiteX26" fmla="*/ 820010 w 1013755"/>
              <a:gd name="connsiteY26" fmla="*/ 69906 h 270237"/>
              <a:gd name="connsiteX27" fmla="*/ 740635 w 1013755"/>
              <a:gd name="connsiteY27" fmla="*/ 130231 h 270237"/>
              <a:gd name="connsiteX28" fmla="*/ 743810 w 1013755"/>
              <a:gd name="connsiteY28" fmla="*/ 158806 h 270237"/>
              <a:gd name="connsiteX29" fmla="*/ 893035 w 1013755"/>
              <a:gd name="connsiteY29" fmla="*/ 85781 h 270237"/>
              <a:gd name="connsiteX30" fmla="*/ 772385 w 1013755"/>
              <a:gd name="connsiteY30" fmla="*/ 181031 h 270237"/>
              <a:gd name="connsiteX31" fmla="*/ 934310 w 1013755"/>
              <a:gd name="connsiteY31" fmla="*/ 158806 h 270237"/>
              <a:gd name="connsiteX32" fmla="*/ 791435 w 1013755"/>
              <a:gd name="connsiteY32" fmla="*/ 209606 h 270237"/>
              <a:gd name="connsiteX33" fmla="*/ 934310 w 1013755"/>
              <a:gd name="connsiteY33" fmla="*/ 184206 h 270237"/>
              <a:gd name="connsiteX34" fmla="*/ 839060 w 1013755"/>
              <a:gd name="connsiteY34" fmla="*/ 231831 h 270237"/>
              <a:gd name="connsiteX35" fmla="*/ 1013685 w 1013755"/>
              <a:gd name="connsiteY35" fmla="*/ 231831 h 270237"/>
              <a:gd name="connsiteX36" fmla="*/ 858110 w 1013755"/>
              <a:gd name="connsiteY36" fmla="*/ 250881 h 270237"/>
              <a:gd name="connsiteX37" fmla="*/ 686660 w 1013755"/>
              <a:gd name="connsiteY37" fmla="*/ 158806 h 270237"/>
              <a:gd name="connsiteX38" fmla="*/ 750160 w 1013755"/>
              <a:gd name="connsiteY38" fmla="*/ 187381 h 270237"/>
              <a:gd name="connsiteX39" fmla="*/ 594585 w 1013755"/>
              <a:gd name="connsiteY39" fmla="*/ 117531 h 270237"/>
              <a:gd name="connsiteX40" fmla="*/ 454885 w 1013755"/>
              <a:gd name="connsiteY40" fmla="*/ 98481 h 270237"/>
              <a:gd name="connsiteX41" fmla="*/ 292960 w 1013755"/>
              <a:gd name="connsiteY41" fmla="*/ 111181 h 270237"/>
              <a:gd name="connsiteX42" fmla="*/ 435835 w 1013755"/>
              <a:gd name="connsiteY42" fmla="*/ 92131 h 270237"/>
              <a:gd name="connsiteX43" fmla="*/ 223110 w 1013755"/>
              <a:gd name="connsiteY43" fmla="*/ 149281 h 270237"/>
              <a:gd name="connsiteX44" fmla="*/ 302485 w 1013755"/>
              <a:gd name="connsiteY44" fmla="*/ 92131 h 270237"/>
              <a:gd name="connsiteX45" fmla="*/ 191360 w 1013755"/>
              <a:gd name="connsiteY45" fmla="*/ 149281 h 270237"/>
              <a:gd name="connsiteX46" fmla="*/ 127860 w 1013755"/>
              <a:gd name="connsiteY46" fmla="*/ 190556 h 270237"/>
              <a:gd name="connsiteX47" fmla="*/ 143735 w 1013755"/>
              <a:gd name="connsiteY47" fmla="*/ 158806 h 270237"/>
              <a:gd name="connsiteX48" fmla="*/ 89760 w 1013755"/>
              <a:gd name="connsiteY48" fmla="*/ 219131 h 270237"/>
              <a:gd name="connsiteX49" fmla="*/ 860 w 1013755"/>
              <a:gd name="connsiteY49" fmla="*/ 269931 h 27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013755" h="270237">
                <a:moveTo>
                  <a:pt x="860" y="269931"/>
                </a:moveTo>
                <a:cubicBezTo>
                  <a:pt x="10914" y="265698"/>
                  <a:pt x="138443" y="211723"/>
                  <a:pt x="150085" y="193731"/>
                </a:cubicBezTo>
                <a:cubicBezTo>
                  <a:pt x="161727" y="175739"/>
                  <a:pt x="73356" y="166743"/>
                  <a:pt x="70710" y="161981"/>
                </a:cubicBezTo>
                <a:cubicBezTo>
                  <a:pt x="68064" y="157219"/>
                  <a:pt x="116748" y="161981"/>
                  <a:pt x="134210" y="165156"/>
                </a:cubicBezTo>
                <a:cubicBezTo>
                  <a:pt x="151673" y="168331"/>
                  <a:pt x="168606" y="186852"/>
                  <a:pt x="175485" y="181031"/>
                </a:cubicBezTo>
                <a:cubicBezTo>
                  <a:pt x="182364" y="175210"/>
                  <a:pt x="171781" y="136052"/>
                  <a:pt x="175485" y="130231"/>
                </a:cubicBezTo>
                <a:cubicBezTo>
                  <a:pt x="179189" y="124410"/>
                  <a:pt x="181835" y="149281"/>
                  <a:pt x="197710" y="146106"/>
                </a:cubicBezTo>
                <a:cubicBezTo>
                  <a:pt x="213585" y="142931"/>
                  <a:pt x="251685" y="132347"/>
                  <a:pt x="270735" y="111181"/>
                </a:cubicBezTo>
                <a:cubicBezTo>
                  <a:pt x="289785" y="90015"/>
                  <a:pt x="305131" y="25456"/>
                  <a:pt x="312010" y="19106"/>
                </a:cubicBezTo>
                <a:cubicBezTo>
                  <a:pt x="318889" y="12756"/>
                  <a:pt x="312010" y="73081"/>
                  <a:pt x="312010" y="73081"/>
                </a:cubicBezTo>
                <a:cubicBezTo>
                  <a:pt x="312010" y="86310"/>
                  <a:pt x="301427" y="96893"/>
                  <a:pt x="312010" y="98481"/>
                </a:cubicBezTo>
                <a:cubicBezTo>
                  <a:pt x="322593" y="100068"/>
                  <a:pt x="360693" y="99010"/>
                  <a:pt x="375510" y="82606"/>
                </a:cubicBezTo>
                <a:cubicBezTo>
                  <a:pt x="390327" y="66202"/>
                  <a:pt x="397206" y="2173"/>
                  <a:pt x="400910" y="56"/>
                </a:cubicBezTo>
                <a:cubicBezTo>
                  <a:pt x="404614" y="-2061"/>
                  <a:pt x="389798" y="56148"/>
                  <a:pt x="397735" y="69906"/>
                </a:cubicBezTo>
                <a:cubicBezTo>
                  <a:pt x="405673" y="83664"/>
                  <a:pt x="428427" y="94248"/>
                  <a:pt x="448535" y="82606"/>
                </a:cubicBezTo>
                <a:cubicBezTo>
                  <a:pt x="468643" y="70964"/>
                  <a:pt x="509389" y="-1002"/>
                  <a:pt x="518385" y="56"/>
                </a:cubicBezTo>
                <a:cubicBezTo>
                  <a:pt x="527381" y="1114"/>
                  <a:pt x="498806" y="73081"/>
                  <a:pt x="502510" y="88956"/>
                </a:cubicBezTo>
                <a:cubicBezTo>
                  <a:pt x="506214" y="104831"/>
                  <a:pt x="526323" y="97952"/>
                  <a:pt x="540610" y="95306"/>
                </a:cubicBezTo>
                <a:cubicBezTo>
                  <a:pt x="554897" y="92660"/>
                  <a:pt x="573418" y="86839"/>
                  <a:pt x="588235" y="73081"/>
                </a:cubicBezTo>
                <a:cubicBezTo>
                  <a:pt x="603052" y="59323"/>
                  <a:pt x="623689" y="13814"/>
                  <a:pt x="629510" y="12756"/>
                </a:cubicBezTo>
                <a:cubicBezTo>
                  <a:pt x="635331" y="11698"/>
                  <a:pt x="627923" y="50327"/>
                  <a:pt x="623160" y="66731"/>
                </a:cubicBezTo>
                <a:cubicBezTo>
                  <a:pt x="618397" y="83135"/>
                  <a:pt x="598818" y="102185"/>
                  <a:pt x="600935" y="111181"/>
                </a:cubicBezTo>
                <a:cubicBezTo>
                  <a:pt x="603052" y="120177"/>
                  <a:pt x="616810" y="129702"/>
                  <a:pt x="635860" y="120706"/>
                </a:cubicBezTo>
                <a:cubicBezTo>
                  <a:pt x="654910" y="111710"/>
                  <a:pt x="708356" y="61439"/>
                  <a:pt x="715235" y="57206"/>
                </a:cubicBezTo>
                <a:cubicBezTo>
                  <a:pt x="722114" y="52973"/>
                  <a:pt x="684014" y="82077"/>
                  <a:pt x="677135" y="95306"/>
                </a:cubicBezTo>
                <a:cubicBezTo>
                  <a:pt x="670256" y="108535"/>
                  <a:pt x="650148" y="140814"/>
                  <a:pt x="673960" y="136581"/>
                </a:cubicBezTo>
                <a:cubicBezTo>
                  <a:pt x="697772" y="132348"/>
                  <a:pt x="808898" y="70964"/>
                  <a:pt x="820010" y="69906"/>
                </a:cubicBezTo>
                <a:cubicBezTo>
                  <a:pt x="831122" y="68848"/>
                  <a:pt x="753335" y="115414"/>
                  <a:pt x="740635" y="130231"/>
                </a:cubicBezTo>
                <a:cubicBezTo>
                  <a:pt x="727935" y="145048"/>
                  <a:pt x="718410" y="166214"/>
                  <a:pt x="743810" y="158806"/>
                </a:cubicBezTo>
                <a:cubicBezTo>
                  <a:pt x="769210" y="151398"/>
                  <a:pt x="888273" y="82077"/>
                  <a:pt x="893035" y="85781"/>
                </a:cubicBezTo>
                <a:cubicBezTo>
                  <a:pt x="897797" y="89485"/>
                  <a:pt x="765506" y="168860"/>
                  <a:pt x="772385" y="181031"/>
                </a:cubicBezTo>
                <a:cubicBezTo>
                  <a:pt x="779264" y="193202"/>
                  <a:pt x="931135" y="154044"/>
                  <a:pt x="934310" y="158806"/>
                </a:cubicBezTo>
                <a:cubicBezTo>
                  <a:pt x="937485" y="163568"/>
                  <a:pt x="791435" y="205373"/>
                  <a:pt x="791435" y="209606"/>
                </a:cubicBezTo>
                <a:cubicBezTo>
                  <a:pt x="791435" y="213839"/>
                  <a:pt x="926373" y="180502"/>
                  <a:pt x="934310" y="184206"/>
                </a:cubicBezTo>
                <a:cubicBezTo>
                  <a:pt x="942247" y="187910"/>
                  <a:pt x="825831" y="223894"/>
                  <a:pt x="839060" y="231831"/>
                </a:cubicBezTo>
                <a:cubicBezTo>
                  <a:pt x="852289" y="239768"/>
                  <a:pt x="1010510" y="228656"/>
                  <a:pt x="1013685" y="231831"/>
                </a:cubicBezTo>
                <a:cubicBezTo>
                  <a:pt x="1016860" y="235006"/>
                  <a:pt x="912614" y="263052"/>
                  <a:pt x="858110" y="250881"/>
                </a:cubicBezTo>
                <a:cubicBezTo>
                  <a:pt x="803606" y="238710"/>
                  <a:pt x="704652" y="169389"/>
                  <a:pt x="686660" y="158806"/>
                </a:cubicBezTo>
                <a:cubicBezTo>
                  <a:pt x="668668" y="148223"/>
                  <a:pt x="750160" y="187381"/>
                  <a:pt x="750160" y="187381"/>
                </a:cubicBezTo>
                <a:cubicBezTo>
                  <a:pt x="734814" y="180502"/>
                  <a:pt x="643797" y="132348"/>
                  <a:pt x="594585" y="117531"/>
                </a:cubicBezTo>
                <a:cubicBezTo>
                  <a:pt x="545373" y="102714"/>
                  <a:pt x="505156" y="99539"/>
                  <a:pt x="454885" y="98481"/>
                </a:cubicBezTo>
                <a:cubicBezTo>
                  <a:pt x="404614" y="97423"/>
                  <a:pt x="296135" y="112239"/>
                  <a:pt x="292960" y="111181"/>
                </a:cubicBezTo>
                <a:cubicBezTo>
                  <a:pt x="289785" y="110123"/>
                  <a:pt x="447477" y="85781"/>
                  <a:pt x="435835" y="92131"/>
                </a:cubicBezTo>
                <a:cubicBezTo>
                  <a:pt x="424193" y="98481"/>
                  <a:pt x="245335" y="149281"/>
                  <a:pt x="223110" y="149281"/>
                </a:cubicBezTo>
                <a:cubicBezTo>
                  <a:pt x="200885" y="149281"/>
                  <a:pt x="307777" y="92131"/>
                  <a:pt x="302485" y="92131"/>
                </a:cubicBezTo>
                <a:cubicBezTo>
                  <a:pt x="297193" y="92131"/>
                  <a:pt x="220464" y="132877"/>
                  <a:pt x="191360" y="149281"/>
                </a:cubicBezTo>
                <a:cubicBezTo>
                  <a:pt x="162256" y="165685"/>
                  <a:pt x="135798" y="188968"/>
                  <a:pt x="127860" y="190556"/>
                </a:cubicBezTo>
                <a:cubicBezTo>
                  <a:pt x="119922" y="192144"/>
                  <a:pt x="150085" y="154044"/>
                  <a:pt x="143735" y="158806"/>
                </a:cubicBezTo>
                <a:cubicBezTo>
                  <a:pt x="137385" y="163568"/>
                  <a:pt x="107752" y="204843"/>
                  <a:pt x="89760" y="219131"/>
                </a:cubicBezTo>
                <a:cubicBezTo>
                  <a:pt x="71768" y="233419"/>
                  <a:pt x="-9194" y="274164"/>
                  <a:pt x="860" y="269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C16F9FB-8C28-F992-A1B3-D0528461CCFE}"/>
              </a:ext>
            </a:extLst>
          </p:cNvPr>
          <p:cNvSpPr/>
          <p:nvPr/>
        </p:nvSpPr>
        <p:spPr>
          <a:xfrm>
            <a:off x="6260771" y="3263888"/>
            <a:ext cx="419924" cy="187344"/>
          </a:xfrm>
          <a:custGeom>
            <a:avLst/>
            <a:gdLst>
              <a:gd name="connsiteX0" fmla="*/ 329 w 419924"/>
              <a:gd name="connsiteY0" fmla="*/ 187337 h 187344"/>
              <a:gd name="connsiteX1" fmla="*/ 194004 w 419924"/>
              <a:gd name="connsiteY1" fmla="*/ 50812 h 187344"/>
              <a:gd name="connsiteX2" fmla="*/ 146379 w 419924"/>
              <a:gd name="connsiteY2" fmla="*/ 73037 h 187344"/>
              <a:gd name="connsiteX3" fmla="*/ 267029 w 419924"/>
              <a:gd name="connsiteY3" fmla="*/ 19062 h 187344"/>
              <a:gd name="connsiteX4" fmla="*/ 419429 w 419924"/>
              <a:gd name="connsiteY4" fmla="*/ 12 h 187344"/>
              <a:gd name="connsiteX5" fmla="*/ 213054 w 419924"/>
              <a:gd name="connsiteY5" fmla="*/ 15887 h 187344"/>
              <a:gd name="connsiteX6" fmla="*/ 232104 w 419924"/>
              <a:gd name="connsiteY6" fmla="*/ 9537 h 187344"/>
              <a:gd name="connsiteX7" fmla="*/ 114629 w 419924"/>
              <a:gd name="connsiteY7" fmla="*/ 92087 h 187344"/>
              <a:gd name="connsiteX8" fmla="*/ 146379 w 419924"/>
              <a:gd name="connsiteY8" fmla="*/ 57162 h 187344"/>
              <a:gd name="connsiteX9" fmla="*/ 329 w 419924"/>
              <a:gd name="connsiteY9" fmla="*/ 187337 h 18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924" h="187344">
                <a:moveTo>
                  <a:pt x="329" y="187337"/>
                </a:moveTo>
                <a:cubicBezTo>
                  <a:pt x="8266" y="186279"/>
                  <a:pt x="169662" y="69862"/>
                  <a:pt x="194004" y="50812"/>
                </a:cubicBezTo>
                <a:cubicBezTo>
                  <a:pt x="218346" y="31762"/>
                  <a:pt x="134208" y="78329"/>
                  <a:pt x="146379" y="73037"/>
                </a:cubicBezTo>
                <a:cubicBezTo>
                  <a:pt x="158550" y="67745"/>
                  <a:pt x="221521" y="31233"/>
                  <a:pt x="267029" y="19062"/>
                </a:cubicBezTo>
                <a:cubicBezTo>
                  <a:pt x="312537" y="6891"/>
                  <a:pt x="428425" y="541"/>
                  <a:pt x="419429" y="12"/>
                </a:cubicBezTo>
                <a:cubicBezTo>
                  <a:pt x="410433" y="-517"/>
                  <a:pt x="213054" y="15887"/>
                  <a:pt x="213054" y="15887"/>
                </a:cubicBezTo>
                <a:cubicBezTo>
                  <a:pt x="181833" y="17474"/>
                  <a:pt x="248508" y="-3163"/>
                  <a:pt x="232104" y="9537"/>
                </a:cubicBezTo>
                <a:cubicBezTo>
                  <a:pt x="215700" y="22237"/>
                  <a:pt x="128916" y="84150"/>
                  <a:pt x="114629" y="92087"/>
                </a:cubicBezTo>
                <a:cubicBezTo>
                  <a:pt x="100342" y="100024"/>
                  <a:pt x="162254" y="42874"/>
                  <a:pt x="146379" y="57162"/>
                </a:cubicBezTo>
                <a:cubicBezTo>
                  <a:pt x="130504" y="71449"/>
                  <a:pt x="-7608" y="188395"/>
                  <a:pt x="329" y="187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49CD2EB-0CE0-3570-3F3E-3370D1BCF9F8}"/>
              </a:ext>
            </a:extLst>
          </p:cNvPr>
          <p:cNvSpPr/>
          <p:nvPr/>
        </p:nvSpPr>
        <p:spPr>
          <a:xfrm>
            <a:off x="6536515" y="3228705"/>
            <a:ext cx="423109" cy="76489"/>
          </a:xfrm>
          <a:custGeom>
            <a:avLst/>
            <a:gdLst>
              <a:gd name="connsiteX0" fmla="*/ 810 w 423109"/>
              <a:gd name="connsiteY0" fmla="*/ 22495 h 76489"/>
              <a:gd name="connsiteX1" fmla="*/ 254810 w 423109"/>
              <a:gd name="connsiteY1" fmla="*/ 25670 h 76489"/>
              <a:gd name="connsiteX2" fmla="*/ 423085 w 423109"/>
              <a:gd name="connsiteY2" fmla="*/ 76470 h 76489"/>
              <a:gd name="connsiteX3" fmla="*/ 267510 w 423109"/>
              <a:gd name="connsiteY3" fmla="*/ 19320 h 76489"/>
              <a:gd name="connsiteX4" fmla="*/ 302435 w 423109"/>
              <a:gd name="connsiteY4" fmla="*/ 25670 h 76489"/>
              <a:gd name="connsiteX5" fmla="*/ 226235 w 423109"/>
              <a:gd name="connsiteY5" fmla="*/ 16145 h 76489"/>
              <a:gd name="connsiteX6" fmla="*/ 150035 w 423109"/>
              <a:gd name="connsiteY6" fmla="*/ 270 h 76489"/>
              <a:gd name="connsiteX7" fmla="*/ 172260 w 423109"/>
              <a:gd name="connsiteY7" fmla="*/ 6620 h 76489"/>
              <a:gd name="connsiteX8" fmla="*/ 810 w 423109"/>
              <a:gd name="connsiteY8" fmla="*/ 22495 h 7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109" h="76489">
                <a:moveTo>
                  <a:pt x="810" y="22495"/>
                </a:moveTo>
                <a:cubicBezTo>
                  <a:pt x="14568" y="25670"/>
                  <a:pt x="184431" y="16674"/>
                  <a:pt x="254810" y="25670"/>
                </a:cubicBezTo>
                <a:cubicBezTo>
                  <a:pt x="325189" y="34666"/>
                  <a:pt x="420968" y="77528"/>
                  <a:pt x="423085" y="76470"/>
                </a:cubicBezTo>
                <a:cubicBezTo>
                  <a:pt x="425202" y="75412"/>
                  <a:pt x="287618" y="27787"/>
                  <a:pt x="267510" y="19320"/>
                </a:cubicBezTo>
                <a:cubicBezTo>
                  <a:pt x="247402" y="10853"/>
                  <a:pt x="309314" y="26199"/>
                  <a:pt x="302435" y="25670"/>
                </a:cubicBezTo>
                <a:cubicBezTo>
                  <a:pt x="295556" y="25141"/>
                  <a:pt x="251635" y="20378"/>
                  <a:pt x="226235" y="16145"/>
                </a:cubicBezTo>
                <a:cubicBezTo>
                  <a:pt x="200835" y="11912"/>
                  <a:pt x="159031" y="1857"/>
                  <a:pt x="150035" y="270"/>
                </a:cubicBezTo>
                <a:cubicBezTo>
                  <a:pt x="141039" y="-1317"/>
                  <a:pt x="191839" y="4503"/>
                  <a:pt x="172260" y="6620"/>
                </a:cubicBezTo>
                <a:cubicBezTo>
                  <a:pt x="152681" y="8737"/>
                  <a:pt x="-12948" y="19320"/>
                  <a:pt x="810" y="22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62E91A4-9919-74BF-41DD-DCEB97687CB2}"/>
              </a:ext>
            </a:extLst>
          </p:cNvPr>
          <p:cNvSpPr/>
          <p:nvPr/>
        </p:nvSpPr>
        <p:spPr>
          <a:xfrm>
            <a:off x="6552653" y="3466958"/>
            <a:ext cx="766123" cy="219217"/>
          </a:xfrm>
          <a:custGeom>
            <a:avLst/>
            <a:gdLst>
              <a:gd name="connsiteX0" fmla="*/ 483147 w 766123"/>
              <a:gd name="connsiteY0" fmla="*/ 35067 h 219217"/>
              <a:gd name="connsiteX1" fmla="*/ 629197 w 766123"/>
              <a:gd name="connsiteY1" fmla="*/ 38242 h 219217"/>
              <a:gd name="connsiteX2" fmla="*/ 699047 w 766123"/>
              <a:gd name="connsiteY2" fmla="*/ 142 h 219217"/>
              <a:gd name="connsiteX3" fmla="*/ 657772 w 766123"/>
              <a:gd name="connsiteY3" fmla="*/ 54117 h 219217"/>
              <a:gd name="connsiteX4" fmla="*/ 765722 w 766123"/>
              <a:gd name="connsiteY4" fmla="*/ 22367 h 219217"/>
              <a:gd name="connsiteX5" fmla="*/ 695872 w 766123"/>
              <a:gd name="connsiteY5" fmla="*/ 69992 h 219217"/>
              <a:gd name="connsiteX6" fmla="*/ 733972 w 766123"/>
              <a:gd name="connsiteY6" fmla="*/ 92217 h 219217"/>
              <a:gd name="connsiteX7" fmla="*/ 629197 w 766123"/>
              <a:gd name="connsiteY7" fmla="*/ 82692 h 219217"/>
              <a:gd name="connsiteX8" fmla="*/ 689522 w 766123"/>
              <a:gd name="connsiteY8" fmla="*/ 165242 h 219217"/>
              <a:gd name="connsiteX9" fmla="*/ 606972 w 766123"/>
              <a:gd name="connsiteY9" fmla="*/ 123967 h 219217"/>
              <a:gd name="connsiteX10" fmla="*/ 546647 w 766123"/>
              <a:gd name="connsiteY10" fmla="*/ 95392 h 219217"/>
              <a:gd name="connsiteX11" fmla="*/ 460922 w 766123"/>
              <a:gd name="connsiteY11" fmla="*/ 114442 h 219217"/>
              <a:gd name="connsiteX12" fmla="*/ 533947 w 766123"/>
              <a:gd name="connsiteY12" fmla="*/ 143017 h 219217"/>
              <a:gd name="connsiteX13" fmla="*/ 384722 w 766123"/>
              <a:gd name="connsiteY13" fmla="*/ 114442 h 219217"/>
              <a:gd name="connsiteX14" fmla="*/ 432347 w 766123"/>
              <a:gd name="connsiteY14" fmla="*/ 149367 h 219217"/>
              <a:gd name="connsiteX15" fmla="*/ 324397 w 766123"/>
              <a:gd name="connsiteY15" fmla="*/ 133492 h 219217"/>
              <a:gd name="connsiteX16" fmla="*/ 270422 w 766123"/>
              <a:gd name="connsiteY16" fmla="*/ 162067 h 219217"/>
              <a:gd name="connsiteX17" fmla="*/ 270422 w 766123"/>
              <a:gd name="connsiteY17" fmla="*/ 219217 h 219217"/>
              <a:gd name="connsiteX18" fmla="*/ 260897 w 766123"/>
              <a:gd name="connsiteY18" fmla="*/ 162067 h 219217"/>
              <a:gd name="connsiteX19" fmla="*/ 225972 w 766123"/>
              <a:gd name="connsiteY19" fmla="*/ 152542 h 219217"/>
              <a:gd name="connsiteX20" fmla="*/ 547 w 766123"/>
              <a:gd name="connsiteY20" fmla="*/ 143017 h 219217"/>
              <a:gd name="connsiteX21" fmla="*/ 298997 w 766123"/>
              <a:gd name="connsiteY21" fmla="*/ 120792 h 219217"/>
              <a:gd name="connsiteX22" fmla="*/ 438697 w 766123"/>
              <a:gd name="connsiteY22" fmla="*/ 69992 h 219217"/>
              <a:gd name="connsiteX23" fmla="*/ 387897 w 766123"/>
              <a:gd name="connsiteY23" fmla="*/ 92217 h 219217"/>
              <a:gd name="connsiteX24" fmla="*/ 483147 w 766123"/>
              <a:gd name="connsiteY24" fmla="*/ 35067 h 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66123" h="219217">
                <a:moveTo>
                  <a:pt x="483147" y="35067"/>
                </a:moveTo>
                <a:cubicBezTo>
                  <a:pt x="523364" y="26071"/>
                  <a:pt x="593214" y="44063"/>
                  <a:pt x="629197" y="38242"/>
                </a:cubicBezTo>
                <a:cubicBezTo>
                  <a:pt x="665180" y="32421"/>
                  <a:pt x="694285" y="-2504"/>
                  <a:pt x="699047" y="142"/>
                </a:cubicBezTo>
                <a:cubicBezTo>
                  <a:pt x="703809" y="2788"/>
                  <a:pt x="646660" y="50413"/>
                  <a:pt x="657772" y="54117"/>
                </a:cubicBezTo>
                <a:cubicBezTo>
                  <a:pt x="668884" y="57821"/>
                  <a:pt x="759372" y="19721"/>
                  <a:pt x="765722" y="22367"/>
                </a:cubicBezTo>
                <a:cubicBezTo>
                  <a:pt x="772072" y="25013"/>
                  <a:pt x="701164" y="58350"/>
                  <a:pt x="695872" y="69992"/>
                </a:cubicBezTo>
                <a:cubicBezTo>
                  <a:pt x="690580" y="81634"/>
                  <a:pt x="745084" y="90100"/>
                  <a:pt x="733972" y="92217"/>
                </a:cubicBezTo>
                <a:cubicBezTo>
                  <a:pt x="722860" y="94334"/>
                  <a:pt x="636605" y="70521"/>
                  <a:pt x="629197" y="82692"/>
                </a:cubicBezTo>
                <a:cubicBezTo>
                  <a:pt x="621789" y="94863"/>
                  <a:pt x="693226" y="158363"/>
                  <a:pt x="689522" y="165242"/>
                </a:cubicBezTo>
                <a:cubicBezTo>
                  <a:pt x="685818" y="172121"/>
                  <a:pt x="630785" y="135609"/>
                  <a:pt x="606972" y="123967"/>
                </a:cubicBezTo>
                <a:cubicBezTo>
                  <a:pt x="583159" y="112325"/>
                  <a:pt x="570989" y="96980"/>
                  <a:pt x="546647" y="95392"/>
                </a:cubicBezTo>
                <a:cubicBezTo>
                  <a:pt x="522305" y="93805"/>
                  <a:pt x="463039" y="106505"/>
                  <a:pt x="460922" y="114442"/>
                </a:cubicBezTo>
                <a:cubicBezTo>
                  <a:pt x="458805" y="122379"/>
                  <a:pt x="546647" y="143017"/>
                  <a:pt x="533947" y="143017"/>
                </a:cubicBezTo>
                <a:cubicBezTo>
                  <a:pt x="521247" y="143017"/>
                  <a:pt x="401655" y="113384"/>
                  <a:pt x="384722" y="114442"/>
                </a:cubicBezTo>
                <a:cubicBezTo>
                  <a:pt x="367789" y="115500"/>
                  <a:pt x="442401" y="146192"/>
                  <a:pt x="432347" y="149367"/>
                </a:cubicBezTo>
                <a:cubicBezTo>
                  <a:pt x="422293" y="152542"/>
                  <a:pt x="351384" y="131375"/>
                  <a:pt x="324397" y="133492"/>
                </a:cubicBezTo>
                <a:cubicBezTo>
                  <a:pt x="297409" y="135609"/>
                  <a:pt x="279418" y="147780"/>
                  <a:pt x="270422" y="162067"/>
                </a:cubicBezTo>
                <a:cubicBezTo>
                  <a:pt x="261426" y="176354"/>
                  <a:pt x="272009" y="219217"/>
                  <a:pt x="270422" y="219217"/>
                </a:cubicBezTo>
                <a:cubicBezTo>
                  <a:pt x="268835" y="219217"/>
                  <a:pt x="268305" y="173180"/>
                  <a:pt x="260897" y="162067"/>
                </a:cubicBezTo>
                <a:cubicBezTo>
                  <a:pt x="253489" y="150955"/>
                  <a:pt x="269364" y="155717"/>
                  <a:pt x="225972" y="152542"/>
                </a:cubicBezTo>
                <a:cubicBezTo>
                  <a:pt x="182580" y="149367"/>
                  <a:pt x="-11624" y="148309"/>
                  <a:pt x="547" y="143017"/>
                </a:cubicBezTo>
                <a:cubicBezTo>
                  <a:pt x="12718" y="137725"/>
                  <a:pt x="225972" y="132963"/>
                  <a:pt x="298997" y="120792"/>
                </a:cubicBezTo>
                <a:cubicBezTo>
                  <a:pt x="372022" y="108621"/>
                  <a:pt x="423880" y="74755"/>
                  <a:pt x="438697" y="69992"/>
                </a:cubicBezTo>
                <a:cubicBezTo>
                  <a:pt x="453514" y="65229"/>
                  <a:pt x="379430" y="90100"/>
                  <a:pt x="387897" y="92217"/>
                </a:cubicBezTo>
                <a:cubicBezTo>
                  <a:pt x="396364" y="94334"/>
                  <a:pt x="442930" y="44063"/>
                  <a:pt x="483147" y="35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6473E8C3-85CD-4F7F-6074-24EBD7D6986E}"/>
              </a:ext>
            </a:extLst>
          </p:cNvPr>
          <p:cNvSpPr/>
          <p:nvPr/>
        </p:nvSpPr>
        <p:spPr>
          <a:xfrm>
            <a:off x="7025507" y="3441228"/>
            <a:ext cx="163789" cy="108559"/>
          </a:xfrm>
          <a:custGeom>
            <a:avLst/>
            <a:gdLst>
              <a:gd name="connsiteX0" fmla="*/ 768 w 163789"/>
              <a:gd name="connsiteY0" fmla="*/ 3647 h 108559"/>
              <a:gd name="connsiteX1" fmla="*/ 64268 w 163789"/>
              <a:gd name="connsiteY1" fmla="*/ 25872 h 108559"/>
              <a:gd name="connsiteX2" fmla="*/ 162693 w 163789"/>
              <a:gd name="connsiteY2" fmla="*/ 44922 h 108559"/>
              <a:gd name="connsiteX3" fmla="*/ 111893 w 163789"/>
              <a:gd name="connsiteY3" fmla="*/ 48097 h 108559"/>
              <a:gd name="connsiteX4" fmla="*/ 32518 w 163789"/>
              <a:gd name="connsiteY4" fmla="*/ 108422 h 108559"/>
              <a:gd name="connsiteX5" fmla="*/ 768 w 163789"/>
              <a:gd name="connsiteY5" fmla="*/ 3647 h 10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89" h="108559">
                <a:moveTo>
                  <a:pt x="768" y="3647"/>
                </a:moveTo>
                <a:cubicBezTo>
                  <a:pt x="6060" y="-10111"/>
                  <a:pt x="37281" y="18993"/>
                  <a:pt x="64268" y="25872"/>
                </a:cubicBezTo>
                <a:cubicBezTo>
                  <a:pt x="91255" y="32751"/>
                  <a:pt x="154756" y="41218"/>
                  <a:pt x="162693" y="44922"/>
                </a:cubicBezTo>
                <a:cubicBezTo>
                  <a:pt x="170630" y="48626"/>
                  <a:pt x="133589" y="37514"/>
                  <a:pt x="111893" y="48097"/>
                </a:cubicBezTo>
                <a:cubicBezTo>
                  <a:pt x="90197" y="58680"/>
                  <a:pt x="46276" y="111597"/>
                  <a:pt x="32518" y="108422"/>
                </a:cubicBezTo>
                <a:cubicBezTo>
                  <a:pt x="18760" y="105247"/>
                  <a:pt x="-4524" y="17405"/>
                  <a:pt x="768" y="3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A4B62A0-7440-7508-5136-CE8B77BAE6DB}"/>
              </a:ext>
            </a:extLst>
          </p:cNvPr>
          <p:cNvSpPr/>
          <p:nvPr/>
        </p:nvSpPr>
        <p:spPr>
          <a:xfrm>
            <a:off x="6287630" y="3508370"/>
            <a:ext cx="646570" cy="93940"/>
          </a:xfrm>
          <a:custGeom>
            <a:avLst/>
            <a:gdLst>
              <a:gd name="connsiteX0" fmla="*/ 2045 w 646570"/>
              <a:gd name="connsiteY0" fmla="*/ 5 h 93940"/>
              <a:gd name="connsiteX1" fmla="*/ 265570 w 646570"/>
              <a:gd name="connsiteY1" fmla="*/ 47630 h 93940"/>
              <a:gd name="connsiteX2" fmla="*/ 459245 w 646570"/>
              <a:gd name="connsiteY2" fmla="*/ 76205 h 93940"/>
              <a:gd name="connsiteX3" fmla="*/ 646570 w 646570"/>
              <a:gd name="connsiteY3" fmla="*/ 53980 h 93940"/>
              <a:gd name="connsiteX4" fmla="*/ 338595 w 646570"/>
              <a:gd name="connsiteY4" fmla="*/ 88905 h 93940"/>
              <a:gd name="connsiteX5" fmla="*/ 370345 w 646570"/>
              <a:gd name="connsiteY5" fmla="*/ 92080 h 93940"/>
              <a:gd name="connsiteX6" fmla="*/ 294145 w 646570"/>
              <a:gd name="connsiteY6" fmla="*/ 73030 h 93940"/>
              <a:gd name="connsiteX7" fmla="*/ 192545 w 646570"/>
              <a:gd name="connsiteY7" fmla="*/ 63505 h 93940"/>
              <a:gd name="connsiteX8" fmla="*/ 268745 w 646570"/>
              <a:gd name="connsiteY8" fmla="*/ 66680 h 93940"/>
              <a:gd name="connsiteX9" fmla="*/ 148095 w 646570"/>
              <a:gd name="connsiteY9" fmla="*/ 50805 h 93940"/>
              <a:gd name="connsiteX10" fmla="*/ 2045 w 646570"/>
              <a:gd name="connsiteY10" fmla="*/ 5 h 9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570" h="93940">
                <a:moveTo>
                  <a:pt x="2045" y="5"/>
                </a:moveTo>
                <a:cubicBezTo>
                  <a:pt x="21624" y="-524"/>
                  <a:pt x="189370" y="34930"/>
                  <a:pt x="265570" y="47630"/>
                </a:cubicBezTo>
                <a:cubicBezTo>
                  <a:pt x="341770" y="60330"/>
                  <a:pt x="395745" y="75147"/>
                  <a:pt x="459245" y="76205"/>
                </a:cubicBezTo>
                <a:cubicBezTo>
                  <a:pt x="522745" y="77263"/>
                  <a:pt x="646570" y="53980"/>
                  <a:pt x="646570" y="53980"/>
                </a:cubicBezTo>
                <a:lnTo>
                  <a:pt x="338595" y="88905"/>
                </a:lnTo>
                <a:cubicBezTo>
                  <a:pt x="292557" y="95255"/>
                  <a:pt x="377753" y="94726"/>
                  <a:pt x="370345" y="92080"/>
                </a:cubicBezTo>
                <a:cubicBezTo>
                  <a:pt x="362937" y="89434"/>
                  <a:pt x="323778" y="77792"/>
                  <a:pt x="294145" y="73030"/>
                </a:cubicBezTo>
                <a:cubicBezTo>
                  <a:pt x="264512" y="68268"/>
                  <a:pt x="196778" y="64563"/>
                  <a:pt x="192545" y="63505"/>
                </a:cubicBezTo>
                <a:cubicBezTo>
                  <a:pt x="188312" y="62447"/>
                  <a:pt x="276153" y="68797"/>
                  <a:pt x="268745" y="66680"/>
                </a:cubicBezTo>
                <a:cubicBezTo>
                  <a:pt x="261337" y="64563"/>
                  <a:pt x="187253" y="60859"/>
                  <a:pt x="148095" y="50805"/>
                </a:cubicBezTo>
                <a:cubicBezTo>
                  <a:pt x="108937" y="40751"/>
                  <a:pt x="-17534" y="534"/>
                  <a:pt x="204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29A4238-AD9A-A800-289B-D929B9CA6B6F}"/>
              </a:ext>
            </a:extLst>
          </p:cNvPr>
          <p:cNvSpPr/>
          <p:nvPr/>
        </p:nvSpPr>
        <p:spPr>
          <a:xfrm>
            <a:off x="6628546" y="3609615"/>
            <a:ext cx="506492" cy="33179"/>
          </a:xfrm>
          <a:custGeom>
            <a:avLst/>
            <a:gdLst>
              <a:gd name="connsiteX0" fmla="*/ 854 w 506492"/>
              <a:gd name="connsiteY0" fmla="*/ 16235 h 33179"/>
              <a:gd name="connsiteX1" fmla="*/ 337404 w 506492"/>
              <a:gd name="connsiteY1" fmla="*/ 13060 h 33179"/>
              <a:gd name="connsiteX2" fmla="*/ 505679 w 506492"/>
              <a:gd name="connsiteY2" fmla="*/ 360 h 33179"/>
              <a:gd name="connsiteX3" fmla="*/ 273904 w 506492"/>
              <a:gd name="connsiteY3" fmla="*/ 28935 h 33179"/>
              <a:gd name="connsiteX4" fmla="*/ 321529 w 506492"/>
              <a:gd name="connsiteY4" fmla="*/ 32110 h 33179"/>
              <a:gd name="connsiteX5" fmla="*/ 242154 w 506492"/>
              <a:gd name="connsiteY5" fmla="*/ 32110 h 33179"/>
              <a:gd name="connsiteX6" fmla="*/ 854 w 506492"/>
              <a:gd name="connsiteY6" fmla="*/ 16235 h 3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492" h="33179">
                <a:moveTo>
                  <a:pt x="854" y="16235"/>
                </a:moveTo>
                <a:cubicBezTo>
                  <a:pt x="16729" y="13060"/>
                  <a:pt x="253267" y="15706"/>
                  <a:pt x="337404" y="13060"/>
                </a:cubicBezTo>
                <a:cubicBezTo>
                  <a:pt x="421541" y="10414"/>
                  <a:pt x="516262" y="-2286"/>
                  <a:pt x="505679" y="360"/>
                </a:cubicBezTo>
                <a:cubicBezTo>
                  <a:pt x="495096" y="3006"/>
                  <a:pt x="304596" y="23643"/>
                  <a:pt x="273904" y="28935"/>
                </a:cubicBezTo>
                <a:cubicBezTo>
                  <a:pt x="243212" y="34227"/>
                  <a:pt x="326821" y="31581"/>
                  <a:pt x="321529" y="32110"/>
                </a:cubicBezTo>
                <a:cubicBezTo>
                  <a:pt x="316237" y="32639"/>
                  <a:pt x="289250" y="34227"/>
                  <a:pt x="242154" y="32110"/>
                </a:cubicBezTo>
                <a:cubicBezTo>
                  <a:pt x="195058" y="29993"/>
                  <a:pt x="-15021" y="19410"/>
                  <a:pt x="854" y="16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4AD7F59-B006-E882-41C8-9FB0D2FEB251}"/>
              </a:ext>
            </a:extLst>
          </p:cNvPr>
          <p:cNvSpPr/>
          <p:nvPr/>
        </p:nvSpPr>
        <p:spPr>
          <a:xfrm>
            <a:off x="6289116" y="3574936"/>
            <a:ext cx="461210" cy="89192"/>
          </a:xfrm>
          <a:custGeom>
            <a:avLst/>
            <a:gdLst>
              <a:gd name="connsiteX0" fmla="*/ 559 w 461210"/>
              <a:gd name="connsiteY0" fmla="*/ 114 h 89192"/>
              <a:gd name="connsiteX1" fmla="*/ 321234 w 461210"/>
              <a:gd name="connsiteY1" fmla="*/ 85839 h 89192"/>
              <a:gd name="connsiteX2" fmla="*/ 257734 w 461210"/>
              <a:gd name="connsiteY2" fmla="*/ 73139 h 89192"/>
              <a:gd name="connsiteX3" fmla="*/ 460934 w 461210"/>
              <a:gd name="connsiteY3" fmla="*/ 85839 h 89192"/>
              <a:gd name="connsiteX4" fmla="*/ 206934 w 461210"/>
              <a:gd name="connsiteY4" fmla="*/ 41389 h 89192"/>
              <a:gd name="connsiteX5" fmla="*/ 241859 w 461210"/>
              <a:gd name="connsiteY5" fmla="*/ 66789 h 89192"/>
              <a:gd name="connsiteX6" fmla="*/ 559 w 461210"/>
              <a:gd name="connsiteY6" fmla="*/ 114 h 8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210" h="89192">
                <a:moveTo>
                  <a:pt x="559" y="114"/>
                </a:moveTo>
                <a:cubicBezTo>
                  <a:pt x="13788" y="3289"/>
                  <a:pt x="278372" y="73668"/>
                  <a:pt x="321234" y="85839"/>
                </a:cubicBezTo>
                <a:cubicBezTo>
                  <a:pt x="364096" y="98010"/>
                  <a:pt x="234451" y="73139"/>
                  <a:pt x="257734" y="73139"/>
                </a:cubicBezTo>
                <a:cubicBezTo>
                  <a:pt x="281017" y="73139"/>
                  <a:pt x="469401" y="91131"/>
                  <a:pt x="460934" y="85839"/>
                </a:cubicBezTo>
                <a:cubicBezTo>
                  <a:pt x="452467" y="80547"/>
                  <a:pt x="243446" y="44564"/>
                  <a:pt x="206934" y="41389"/>
                </a:cubicBezTo>
                <a:cubicBezTo>
                  <a:pt x="170422" y="38214"/>
                  <a:pt x="270963" y="72610"/>
                  <a:pt x="241859" y="66789"/>
                </a:cubicBezTo>
                <a:cubicBezTo>
                  <a:pt x="212755" y="60968"/>
                  <a:pt x="-12670" y="-3061"/>
                  <a:pt x="55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AEA47415-1F94-4A61-9960-5267807F1E8D}"/>
              </a:ext>
            </a:extLst>
          </p:cNvPr>
          <p:cNvSpPr/>
          <p:nvPr/>
        </p:nvSpPr>
        <p:spPr>
          <a:xfrm>
            <a:off x="6590829" y="3327315"/>
            <a:ext cx="254474" cy="54211"/>
          </a:xfrm>
          <a:custGeom>
            <a:avLst/>
            <a:gdLst>
              <a:gd name="connsiteX0" fmla="*/ 471 w 254474"/>
              <a:gd name="connsiteY0" fmla="*/ 12785 h 54211"/>
              <a:gd name="connsiteX1" fmla="*/ 184621 w 254474"/>
              <a:gd name="connsiteY1" fmla="*/ 28660 h 54211"/>
              <a:gd name="connsiteX2" fmla="*/ 254471 w 254474"/>
              <a:gd name="connsiteY2" fmla="*/ 54060 h 54211"/>
              <a:gd name="connsiteX3" fmla="*/ 187796 w 254474"/>
              <a:gd name="connsiteY3" fmla="*/ 15960 h 54211"/>
              <a:gd name="connsiteX4" fmla="*/ 213196 w 254474"/>
              <a:gd name="connsiteY4" fmla="*/ 22310 h 54211"/>
              <a:gd name="connsiteX5" fmla="*/ 133821 w 254474"/>
              <a:gd name="connsiteY5" fmla="*/ 85 h 54211"/>
              <a:gd name="connsiteX6" fmla="*/ 471 w 254474"/>
              <a:gd name="connsiteY6" fmla="*/ 12785 h 5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474" h="54211">
                <a:moveTo>
                  <a:pt x="471" y="12785"/>
                </a:moveTo>
                <a:cubicBezTo>
                  <a:pt x="8938" y="17548"/>
                  <a:pt x="142288" y="21781"/>
                  <a:pt x="184621" y="28660"/>
                </a:cubicBezTo>
                <a:cubicBezTo>
                  <a:pt x="226954" y="35539"/>
                  <a:pt x="253942" y="56177"/>
                  <a:pt x="254471" y="54060"/>
                </a:cubicBezTo>
                <a:cubicBezTo>
                  <a:pt x="255000" y="51943"/>
                  <a:pt x="194675" y="21252"/>
                  <a:pt x="187796" y="15960"/>
                </a:cubicBezTo>
                <a:cubicBezTo>
                  <a:pt x="180917" y="10668"/>
                  <a:pt x="222192" y="24956"/>
                  <a:pt x="213196" y="22310"/>
                </a:cubicBezTo>
                <a:cubicBezTo>
                  <a:pt x="204200" y="19664"/>
                  <a:pt x="167688" y="1143"/>
                  <a:pt x="133821" y="85"/>
                </a:cubicBezTo>
                <a:cubicBezTo>
                  <a:pt x="99954" y="-973"/>
                  <a:pt x="-7996" y="8022"/>
                  <a:pt x="471" y="1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7D5092B-9177-DA6F-E541-5CBDC3F93CD7}"/>
              </a:ext>
            </a:extLst>
          </p:cNvPr>
          <p:cNvSpPr/>
          <p:nvPr/>
        </p:nvSpPr>
        <p:spPr>
          <a:xfrm>
            <a:off x="6417137" y="3335743"/>
            <a:ext cx="442972" cy="252312"/>
          </a:xfrm>
          <a:custGeom>
            <a:avLst/>
            <a:gdLst>
              <a:gd name="connsiteX0" fmla="*/ 50338 w 442972"/>
              <a:gd name="connsiteY0" fmla="*/ 7532 h 252312"/>
              <a:gd name="connsiteX1" fmla="*/ 15413 w 442972"/>
              <a:gd name="connsiteY1" fmla="*/ 105957 h 252312"/>
              <a:gd name="connsiteX2" fmla="*/ 9063 w 442972"/>
              <a:gd name="connsiteY2" fmla="*/ 185332 h 252312"/>
              <a:gd name="connsiteX3" fmla="*/ 139238 w 442972"/>
              <a:gd name="connsiteY3" fmla="*/ 223432 h 252312"/>
              <a:gd name="connsiteX4" fmla="*/ 377363 w 442972"/>
              <a:gd name="connsiteY4" fmla="*/ 252007 h 252312"/>
              <a:gd name="connsiteX5" fmla="*/ 437688 w 442972"/>
              <a:gd name="connsiteY5" fmla="*/ 226607 h 252312"/>
              <a:gd name="connsiteX6" fmla="*/ 434513 w 442972"/>
              <a:gd name="connsiteY6" fmla="*/ 80557 h 252312"/>
              <a:gd name="connsiteX7" fmla="*/ 390063 w 442972"/>
              <a:gd name="connsiteY7" fmla="*/ 20232 h 252312"/>
              <a:gd name="connsiteX8" fmla="*/ 310688 w 442972"/>
              <a:gd name="connsiteY8" fmla="*/ 1182 h 252312"/>
              <a:gd name="connsiteX9" fmla="*/ 202738 w 442972"/>
              <a:gd name="connsiteY9" fmla="*/ 4357 h 252312"/>
              <a:gd name="connsiteX10" fmla="*/ 50338 w 442972"/>
              <a:gd name="connsiteY10" fmla="*/ 7532 h 25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972" h="252312">
                <a:moveTo>
                  <a:pt x="50338" y="7532"/>
                </a:moveTo>
                <a:cubicBezTo>
                  <a:pt x="19117" y="24465"/>
                  <a:pt x="22292" y="76324"/>
                  <a:pt x="15413" y="105957"/>
                </a:cubicBezTo>
                <a:cubicBezTo>
                  <a:pt x="8534" y="135590"/>
                  <a:pt x="-11574" y="165753"/>
                  <a:pt x="9063" y="185332"/>
                </a:cubicBezTo>
                <a:cubicBezTo>
                  <a:pt x="29700" y="204911"/>
                  <a:pt x="77855" y="212320"/>
                  <a:pt x="139238" y="223432"/>
                </a:cubicBezTo>
                <a:cubicBezTo>
                  <a:pt x="200621" y="234544"/>
                  <a:pt x="327621" y="251478"/>
                  <a:pt x="377363" y="252007"/>
                </a:cubicBezTo>
                <a:cubicBezTo>
                  <a:pt x="427105" y="252536"/>
                  <a:pt x="428163" y="255182"/>
                  <a:pt x="437688" y="226607"/>
                </a:cubicBezTo>
                <a:cubicBezTo>
                  <a:pt x="447213" y="198032"/>
                  <a:pt x="442450" y="114953"/>
                  <a:pt x="434513" y="80557"/>
                </a:cubicBezTo>
                <a:cubicBezTo>
                  <a:pt x="426576" y="46161"/>
                  <a:pt x="410701" y="33461"/>
                  <a:pt x="390063" y="20232"/>
                </a:cubicBezTo>
                <a:cubicBezTo>
                  <a:pt x="369425" y="7003"/>
                  <a:pt x="341909" y="3828"/>
                  <a:pt x="310688" y="1182"/>
                </a:cubicBezTo>
                <a:cubicBezTo>
                  <a:pt x="279467" y="-1464"/>
                  <a:pt x="244013" y="653"/>
                  <a:pt x="202738" y="4357"/>
                </a:cubicBezTo>
                <a:cubicBezTo>
                  <a:pt x="161463" y="8061"/>
                  <a:pt x="81559" y="-9401"/>
                  <a:pt x="50338" y="75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月 53">
            <a:extLst>
              <a:ext uri="{FF2B5EF4-FFF2-40B4-BE49-F238E27FC236}">
                <a16:creationId xmlns:a16="http://schemas.microsoft.com/office/drawing/2014/main" id="{9475ACF5-11BA-F4FC-7156-D8936AE282AD}"/>
              </a:ext>
            </a:extLst>
          </p:cNvPr>
          <p:cNvSpPr/>
          <p:nvPr/>
        </p:nvSpPr>
        <p:spPr>
          <a:xfrm rot="17326976">
            <a:off x="6495209" y="3386055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月 54">
            <a:extLst>
              <a:ext uri="{FF2B5EF4-FFF2-40B4-BE49-F238E27FC236}">
                <a16:creationId xmlns:a16="http://schemas.microsoft.com/office/drawing/2014/main" id="{7691BCFF-9ACC-819F-7BE8-B859DCA5F04B}"/>
              </a:ext>
            </a:extLst>
          </p:cNvPr>
          <p:cNvSpPr/>
          <p:nvPr/>
        </p:nvSpPr>
        <p:spPr>
          <a:xfrm rot="16802782">
            <a:off x="6682711" y="3475049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月 55">
            <a:extLst>
              <a:ext uri="{FF2B5EF4-FFF2-40B4-BE49-F238E27FC236}">
                <a16:creationId xmlns:a16="http://schemas.microsoft.com/office/drawing/2014/main" id="{138D19B5-4293-B1A6-A4D3-105DE2FC7F9F}"/>
              </a:ext>
            </a:extLst>
          </p:cNvPr>
          <p:cNvSpPr/>
          <p:nvPr/>
        </p:nvSpPr>
        <p:spPr>
          <a:xfrm rot="16802782">
            <a:off x="6679536" y="3386149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月 56">
            <a:extLst>
              <a:ext uri="{FF2B5EF4-FFF2-40B4-BE49-F238E27FC236}">
                <a16:creationId xmlns:a16="http://schemas.microsoft.com/office/drawing/2014/main" id="{528E1958-5E90-5D94-6778-88FDFDB0D8F5}"/>
              </a:ext>
            </a:extLst>
          </p:cNvPr>
          <p:cNvSpPr/>
          <p:nvPr/>
        </p:nvSpPr>
        <p:spPr>
          <a:xfrm rot="20813595">
            <a:off x="6571946" y="3449272"/>
            <a:ext cx="64389" cy="10566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72089211-E09D-BC0A-ED26-822A17FEED59}"/>
              </a:ext>
            </a:extLst>
          </p:cNvPr>
          <p:cNvSpPr/>
          <p:nvPr/>
        </p:nvSpPr>
        <p:spPr>
          <a:xfrm>
            <a:off x="6473090" y="3089003"/>
            <a:ext cx="426594" cy="38928"/>
          </a:xfrm>
          <a:custGeom>
            <a:avLst/>
            <a:gdLst>
              <a:gd name="connsiteX0" fmla="*/ 735 w 426594"/>
              <a:gd name="connsiteY0" fmla="*/ 38372 h 38928"/>
              <a:gd name="connsiteX1" fmla="*/ 276960 w 426594"/>
              <a:gd name="connsiteY1" fmla="*/ 22497 h 38928"/>
              <a:gd name="connsiteX2" fmla="*/ 235685 w 426594"/>
              <a:gd name="connsiteY2" fmla="*/ 16147 h 38928"/>
              <a:gd name="connsiteX3" fmla="*/ 426185 w 426594"/>
              <a:gd name="connsiteY3" fmla="*/ 35197 h 38928"/>
              <a:gd name="connsiteX4" fmla="*/ 283310 w 426594"/>
              <a:gd name="connsiteY4" fmla="*/ 6622 h 38928"/>
              <a:gd name="connsiteX5" fmla="*/ 178535 w 426594"/>
              <a:gd name="connsiteY5" fmla="*/ 16147 h 38928"/>
              <a:gd name="connsiteX6" fmla="*/ 194410 w 426594"/>
              <a:gd name="connsiteY6" fmla="*/ 272 h 38928"/>
              <a:gd name="connsiteX7" fmla="*/ 735 w 426594"/>
              <a:gd name="connsiteY7" fmla="*/ 38372 h 3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594" h="38928">
                <a:moveTo>
                  <a:pt x="735" y="38372"/>
                </a:moveTo>
                <a:cubicBezTo>
                  <a:pt x="14493" y="42076"/>
                  <a:pt x="237802" y="26201"/>
                  <a:pt x="276960" y="22497"/>
                </a:cubicBezTo>
                <a:cubicBezTo>
                  <a:pt x="316118" y="18793"/>
                  <a:pt x="210814" y="14030"/>
                  <a:pt x="235685" y="16147"/>
                </a:cubicBezTo>
                <a:cubicBezTo>
                  <a:pt x="260556" y="18264"/>
                  <a:pt x="418247" y="36785"/>
                  <a:pt x="426185" y="35197"/>
                </a:cubicBezTo>
                <a:cubicBezTo>
                  <a:pt x="434123" y="33609"/>
                  <a:pt x="324585" y="9797"/>
                  <a:pt x="283310" y="6622"/>
                </a:cubicBezTo>
                <a:cubicBezTo>
                  <a:pt x="242035" y="3447"/>
                  <a:pt x="178535" y="16147"/>
                  <a:pt x="178535" y="16147"/>
                </a:cubicBezTo>
                <a:cubicBezTo>
                  <a:pt x="163718" y="15089"/>
                  <a:pt x="218222" y="-2374"/>
                  <a:pt x="194410" y="272"/>
                </a:cubicBezTo>
                <a:cubicBezTo>
                  <a:pt x="170598" y="2918"/>
                  <a:pt x="-13023" y="34668"/>
                  <a:pt x="735" y="3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F0BB2AB-E8B5-2865-BA45-97163364A8F0}"/>
              </a:ext>
            </a:extLst>
          </p:cNvPr>
          <p:cNvSpPr/>
          <p:nvPr/>
        </p:nvSpPr>
        <p:spPr>
          <a:xfrm>
            <a:off x="6184900" y="3193975"/>
            <a:ext cx="222250" cy="187443"/>
          </a:xfrm>
          <a:custGeom>
            <a:avLst/>
            <a:gdLst>
              <a:gd name="connsiteX0" fmla="*/ 222250 w 222250"/>
              <a:gd name="connsiteY0" fmla="*/ 75 h 187443"/>
              <a:gd name="connsiteX1" fmla="*/ 47625 w 222250"/>
              <a:gd name="connsiteY1" fmla="*/ 82625 h 187443"/>
              <a:gd name="connsiteX2" fmla="*/ 0 w 222250"/>
              <a:gd name="connsiteY2" fmla="*/ 187400 h 187443"/>
              <a:gd name="connsiteX3" fmla="*/ 47625 w 222250"/>
              <a:gd name="connsiteY3" fmla="*/ 69925 h 187443"/>
              <a:gd name="connsiteX4" fmla="*/ 222250 w 222250"/>
              <a:gd name="connsiteY4" fmla="*/ 75 h 18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50" h="187443">
                <a:moveTo>
                  <a:pt x="222250" y="75"/>
                </a:moveTo>
                <a:cubicBezTo>
                  <a:pt x="222250" y="2192"/>
                  <a:pt x="84667" y="51404"/>
                  <a:pt x="47625" y="82625"/>
                </a:cubicBezTo>
                <a:cubicBezTo>
                  <a:pt x="10583" y="113846"/>
                  <a:pt x="0" y="189517"/>
                  <a:pt x="0" y="187400"/>
                </a:cubicBezTo>
                <a:cubicBezTo>
                  <a:pt x="0" y="185283"/>
                  <a:pt x="16933" y="99029"/>
                  <a:pt x="47625" y="69925"/>
                </a:cubicBezTo>
                <a:cubicBezTo>
                  <a:pt x="78317" y="40821"/>
                  <a:pt x="222250" y="-2042"/>
                  <a:pt x="22225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5EF519A-7690-C979-55F4-96D06A5D0247}"/>
              </a:ext>
            </a:extLst>
          </p:cNvPr>
          <p:cNvSpPr/>
          <p:nvPr/>
        </p:nvSpPr>
        <p:spPr>
          <a:xfrm>
            <a:off x="5930619" y="2444750"/>
            <a:ext cx="14171" cy="377893"/>
          </a:xfrm>
          <a:custGeom>
            <a:avLst/>
            <a:gdLst>
              <a:gd name="connsiteX0" fmla="*/ 9806 w 14171"/>
              <a:gd name="connsiteY0" fmla="*/ 0 h 377893"/>
              <a:gd name="connsiteX1" fmla="*/ 281 w 14171"/>
              <a:gd name="connsiteY1" fmla="*/ 209550 h 377893"/>
              <a:gd name="connsiteX2" fmla="*/ 3456 w 14171"/>
              <a:gd name="connsiteY2" fmla="*/ 377825 h 377893"/>
              <a:gd name="connsiteX3" fmla="*/ 12981 w 14171"/>
              <a:gd name="connsiteY3" fmla="*/ 190500 h 377893"/>
              <a:gd name="connsiteX4" fmla="*/ 12981 w 14171"/>
              <a:gd name="connsiteY4" fmla="*/ 209550 h 377893"/>
              <a:gd name="connsiteX5" fmla="*/ 9806 w 14171"/>
              <a:gd name="connsiteY5" fmla="*/ 0 h 37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1" h="377893">
                <a:moveTo>
                  <a:pt x="9806" y="0"/>
                </a:moveTo>
                <a:cubicBezTo>
                  <a:pt x="7689" y="0"/>
                  <a:pt x="1339" y="146579"/>
                  <a:pt x="281" y="209550"/>
                </a:cubicBezTo>
                <a:cubicBezTo>
                  <a:pt x="-777" y="272521"/>
                  <a:pt x="1339" y="381000"/>
                  <a:pt x="3456" y="377825"/>
                </a:cubicBezTo>
                <a:cubicBezTo>
                  <a:pt x="5573" y="374650"/>
                  <a:pt x="12981" y="190500"/>
                  <a:pt x="12981" y="190500"/>
                </a:cubicBezTo>
                <a:cubicBezTo>
                  <a:pt x="14568" y="162454"/>
                  <a:pt x="14568" y="239183"/>
                  <a:pt x="12981" y="209550"/>
                </a:cubicBezTo>
                <a:cubicBezTo>
                  <a:pt x="11394" y="179917"/>
                  <a:pt x="11923" y="0"/>
                  <a:pt x="98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226751E-F3BA-B87E-7C89-CCA8B83A8A9F}"/>
              </a:ext>
            </a:extLst>
          </p:cNvPr>
          <p:cNvSpPr/>
          <p:nvPr/>
        </p:nvSpPr>
        <p:spPr>
          <a:xfrm>
            <a:off x="5984131" y="2414488"/>
            <a:ext cx="271646" cy="239885"/>
          </a:xfrm>
          <a:custGeom>
            <a:avLst/>
            <a:gdLst>
              <a:gd name="connsiteX0" fmla="*/ 744 w 271646"/>
              <a:gd name="connsiteY0" fmla="*/ 239812 h 239885"/>
              <a:gd name="connsiteX1" fmla="*/ 102344 w 271646"/>
              <a:gd name="connsiteY1" fmla="*/ 103287 h 239885"/>
              <a:gd name="connsiteX2" fmla="*/ 267444 w 271646"/>
              <a:gd name="connsiteY2" fmla="*/ 1687 h 239885"/>
              <a:gd name="connsiteX3" fmla="*/ 216644 w 271646"/>
              <a:gd name="connsiteY3" fmla="*/ 42962 h 239885"/>
              <a:gd name="connsiteX4" fmla="*/ 153144 w 271646"/>
              <a:gd name="connsiteY4" fmla="*/ 84237 h 239885"/>
              <a:gd name="connsiteX5" fmla="*/ 744 w 271646"/>
              <a:gd name="connsiteY5" fmla="*/ 239812 h 2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646" h="239885">
                <a:moveTo>
                  <a:pt x="744" y="239812"/>
                </a:moveTo>
                <a:cubicBezTo>
                  <a:pt x="-7723" y="242987"/>
                  <a:pt x="57894" y="142974"/>
                  <a:pt x="102344" y="103287"/>
                </a:cubicBezTo>
                <a:cubicBezTo>
                  <a:pt x="146794" y="63599"/>
                  <a:pt x="248394" y="11741"/>
                  <a:pt x="267444" y="1687"/>
                </a:cubicBezTo>
                <a:cubicBezTo>
                  <a:pt x="286494" y="-8367"/>
                  <a:pt x="235694" y="29204"/>
                  <a:pt x="216644" y="42962"/>
                </a:cubicBezTo>
                <a:cubicBezTo>
                  <a:pt x="197594" y="56720"/>
                  <a:pt x="187011" y="56191"/>
                  <a:pt x="153144" y="84237"/>
                </a:cubicBezTo>
                <a:cubicBezTo>
                  <a:pt x="119277" y="112283"/>
                  <a:pt x="9211" y="236637"/>
                  <a:pt x="744" y="239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059414C-BBD1-99EF-5AC1-66E16E5E2143}"/>
              </a:ext>
            </a:extLst>
          </p:cNvPr>
          <p:cNvSpPr/>
          <p:nvPr/>
        </p:nvSpPr>
        <p:spPr>
          <a:xfrm>
            <a:off x="6092825" y="2442344"/>
            <a:ext cx="496548" cy="192963"/>
          </a:xfrm>
          <a:custGeom>
            <a:avLst/>
            <a:gdLst>
              <a:gd name="connsiteX0" fmla="*/ 0 w 496548"/>
              <a:gd name="connsiteY0" fmla="*/ 192906 h 192963"/>
              <a:gd name="connsiteX1" fmla="*/ 219075 w 496548"/>
              <a:gd name="connsiteY1" fmla="*/ 30981 h 192963"/>
              <a:gd name="connsiteX2" fmla="*/ 374650 w 496548"/>
              <a:gd name="connsiteY2" fmla="*/ 18281 h 192963"/>
              <a:gd name="connsiteX3" fmla="*/ 495300 w 496548"/>
              <a:gd name="connsiteY3" fmla="*/ 46856 h 192963"/>
              <a:gd name="connsiteX4" fmla="*/ 298450 w 496548"/>
              <a:gd name="connsiteY4" fmla="*/ 2406 h 192963"/>
              <a:gd name="connsiteX5" fmla="*/ 301625 w 496548"/>
              <a:gd name="connsiteY5" fmla="*/ 5581 h 192963"/>
              <a:gd name="connsiteX6" fmla="*/ 234950 w 496548"/>
              <a:gd name="connsiteY6" fmla="*/ 2406 h 192963"/>
              <a:gd name="connsiteX7" fmla="*/ 165100 w 496548"/>
              <a:gd name="connsiteY7" fmla="*/ 37331 h 192963"/>
              <a:gd name="connsiteX8" fmla="*/ 219075 w 496548"/>
              <a:gd name="connsiteY8" fmla="*/ 5581 h 192963"/>
              <a:gd name="connsiteX9" fmla="*/ 139700 w 496548"/>
              <a:gd name="connsiteY9" fmla="*/ 69081 h 192963"/>
              <a:gd name="connsiteX10" fmla="*/ 219075 w 496548"/>
              <a:gd name="connsiteY10" fmla="*/ 50031 h 192963"/>
              <a:gd name="connsiteX11" fmla="*/ 0 w 496548"/>
              <a:gd name="connsiteY11" fmla="*/ 192906 h 1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6548" h="192963">
                <a:moveTo>
                  <a:pt x="0" y="192906"/>
                </a:moveTo>
                <a:cubicBezTo>
                  <a:pt x="0" y="189731"/>
                  <a:pt x="156633" y="60085"/>
                  <a:pt x="219075" y="30981"/>
                </a:cubicBezTo>
                <a:cubicBezTo>
                  <a:pt x="281517" y="1877"/>
                  <a:pt x="328613" y="15635"/>
                  <a:pt x="374650" y="18281"/>
                </a:cubicBezTo>
                <a:cubicBezTo>
                  <a:pt x="420687" y="20927"/>
                  <a:pt x="508000" y="49502"/>
                  <a:pt x="495300" y="46856"/>
                </a:cubicBezTo>
                <a:cubicBezTo>
                  <a:pt x="482600" y="44210"/>
                  <a:pt x="330729" y="9285"/>
                  <a:pt x="298450" y="2406"/>
                </a:cubicBezTo>
                <a:cubicBezTo>
                  <a:pt x="266171" y="-4473"/>
                  <a:pt x="312208" y="5581"/>
                  <a:pt x="301625" y="5581"/>
                </a:cubicBezTo>
                <a:cubicBezTo>
                  <a:pt x="291042" y="5581"/>
                  <a:pt x="257704" y="-2886"/>
                  <a:pt x="234950" y="2406"/>
                </a:cubicBezTo>
                <a:cubicBezTo>
                  <a:pt x="212196" y="7698"/>
                  <a:pt x="167746" y="36802"/>
                  <a:pt x="165100" y="37331"/>
                </a:cubicBezTo>
                <a:cubicBezTo>
                  <a:pt x="162454" y="37860"/>
                  <a:pt x="223308" y="289"/>
                  <a:pt x="219075" y="5581"/>
                </a:cubicBezTo>
                <a:cubicBezTo>
                  <a:pt x="214842" y="10873"/>
                  <a:pt x="139700" y="61673"/>
                  <a:pt x="139700" y="69081"/>
                </a:cubicBezTo>
                <a:cubicBezTo>
                  <a:pt x="139700" y="76489"/>
                  <a:pt x="239183" y="33627"/>
                  <a:pt x="219075" y="50031"/>
                </a:cubicBezTo>
                <a:cubicBezTo>
                  <a:pt x="198967" y="66435"/>
                  <a:pt x="0" y="196081"/>
                  <a:pt x="0" y="192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C4510C5-8150-507C-E6F6-D6C36AFB8B7D}"/>
              </a:ext>
            </a:extLst>
          </p:cNvPr>
          <p:cNvSpPr/>
          <p:nvPr/>
        </p:nvSpPr>
        <p:spPr>
          <a:xfrm>
            <a:off x="6596975" y="2492363"/>
            <a:ext cx="261862" cy="25445"/>
          </a:xfrm>
          <a:custGeom>
            <a:avLst/>
            <a:gdLst>
              <a:gd name="connsiteX0" fmla="*/ 675 w 261862"/>
              <a:gd name="connsiteY0" fmla="*/ 19062 h 25445"/>
              <a:gd name="connsiteX1" fmla="*/ 188000 w 261862"/>
              <a:gd name="connsiteY1" fmla="*/ 19062 h 25445"/>
              <a:gd name="connsiteX2" fmla="*/ 261025 w 261862"/>
              <a:gd name="connsiteY2" fmla="*/ 12 h 25445"/>
              <a:gd name="connsiteX3" fmla="*/ 146725 w 261862"/>
              <a:gd name="connsiteY3" fmla="*/ 22237 h 25445"/>
              <a:gd name="connsiteX4" fmla="*/ 124500 w 261862"/>
              <a:gd name="connsiteY4" fmla="*/ 25412 h 25445"/>
              <a:gd name="connsiteX5" fmla="*/ 675 w 261862"/>
              <a:gd name="connsiteY5" fmla="*/ 19062 h 2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862" h="25445">
                <a:moveTo>
                  <a:pt x="675" y="19062"/>
                </a:moveTo>
                <a:cubicBezTo>
                  <a:pt x="11258" y="18004"/>
                  <a:pt x="144608" y="22237"/>
                  <a:pt x="188000" y="19062"/>
                </a:cubicBezTo>
                <a:cubicBezTo>
                  <a:pt x="231392" y="15887"/>
                  <a:pt x="267904" y="-517"/>
                  <a:pt x="261025" y="12"/>
                </a:cubicBezTo>
                <a:cubicBezTo>
                  <a:pt x="254146" y="541"/>
                  <a:pt x="169479" y="18004"/>
                  <a:pt x="146725" y="22237"/>
                </a:cubicBezTo>
                <a:cubicBezTo>
                  <a:pt x="123971" y="26470"/>
                  <a:pt x="141962" y="24883"/>
                  <a:pt x="124500" y="25412"/>
                </a:cubicBezTo>
                <a:cubicBezTo>
                  <a:pt x="107038" y="25941"/>
                  <a:pt x="-9908" y="20120"/>
                  <a:pt x="675" y="19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 2047">
            <a:extLst>
              <a:ext uri="{FF2B5EF4-FFF2-40B4-BE49-F238E27FC236}">
                <a16:creationId xmlns:a16="http://schemas.microsoft.com/office/drawing/2014/main" id="{7FCB60DE-3B18-0298-FB6B-230634304B43}"/>
              </a:ext>
            </a:extLst>
          </p:cNvPr>
          <p:cNvSpPr/>
          <p:nvPr/>
        </p:nvSpPr>
        <p:spPr>
          <a:xfrm>
            <a:off x="6026083" y="2641581"/>
            <a:ext cx="276317" cy="152432"/>
          </a:xfrm>
          <a:custGeom>
            <a:avLst/>
            <a:gdLst>
              <a:gd name="connsiteX0" fmla="*/ 67 w 276317"/>
              <a:gd name="connsiteY0" fmla="*/ 152419 h 152432"/>
              <a:gd name="connsiteX1" fmla="*/ 92142 w 276317"/>
              <a:gd name="connsiteY1" fmla="*/ 66694 h 152432"/>
              <a:gd name="connsiteX2" fmla="*/ 276292 w 276317"/>
              <a:gd name="connsiteY2" fmla="*/ 19 h 152432"/>
              <a:gd name="connsiteX3" fmla="*/ 104842 w 276317"/>
              <a:gd name="connsiteY3" fmla="*/ 73044 h 152432"/>
              <a:gd name="connsiteX4" fmla="*/ 67 w 276317"/>
              <a:gd name="connsiteY4" fmla="*/ 152419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317" h="152432">
                <a:moveTo>
                  <a:pt x="67" y="152419"/>
                </a:moveTo>
                <a:cubicBezTo>
                  <a:pt x="-2050" y="151361"/>
                  <a:pt x="46105" y="92094"/>
                  <a:pt x="92142" y="66694"/>
                </a:cubicBezTo>
                <a:cubicBezTo>
                  <a:pt x="138179" y="41294"/>
                  <a:pt x="274175" y="-1039"/>
                  <a:pt x="276292" y="19"/>
                </a:cubicBezTo>
                <a:cubicBezTo>
                  <a:pt x="278409" y="1077"/>
                  <a:pt x="146646" y="52936"/>
                  <a:pt x="104842" y="73044"/>
                </a:cubicBezTo>
                <a:cubicBezTo>
                  <a:pt x="63038" y="93152"/>
                  <a:pt x="2184" y="153477"/>
                  <a:pt x="67" y="15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 2050">
            <a:extLst>
              <a:ext uri="{FF2B5EF4-FFF2-40B4-BE49-F238E27FC236}">
                <a16:creationId xmlns:a16="http://schemas.microsoft.com/office/drawing/2014/main" id="{C038BA43-2894-F238-4E1E-0CC887437B41}"/>
              </a:ext>
            </a:extLst>
          </p:cNvPr>
          <p:cNvSpPr/>
          <p:nvPr/>
        </p:nvSpPr>
        <p:spPr>
          <a:xfrm>
            <a:off x="6235444" y="2619112"/>
            <a:ext cx="368898" cy="133613"/>
          </a:xfrm>
          <a:custGeom>
            <a:avLst/>
            <a:gdLst>
              <a:gd name="connsiteX0" fmla="*/ 256 w 368898"/>
              <a:gd name="connsiteY0" fmla="*/ 133613 h 133613"/>
              <a:gd name="connsiteX1" fmla="*/ 216156 w 368898"/>
              <a:gd name="connsiteY1" fmla="*/ 16138 h 133613"/>
              <a:gd name="connsiteX2" fmla="*/ 171706 w 368898"/>
              <a:gd name="connsiteY2" fmla="*/ 70113 h 133613"/>
              <a:gd name="connsiteX3" fmla="*/ 368556 w 368898"/>
              <a:gd name="connsiteY3" fmla="*/ 263 h 133613"/>
              <a:gd name="connsiteX4" fmla="*/ 219331 w 368898"/>
              <a:gd name="connsiteY4" fmla="*/ 44713 h 133613"/>
              <a:gd name="connsiteX5" fmla="*/ 219331 w 368898"/>
              <a:gd name="connsiteY5" fmla="*/ 3438 h 133613"/>
              <a:gd name="connsiteX6" fmla="*/ 149481 w 368898"/>
              <a:gd name="connsiteY6" fmla="*/ 32013 h 133613"/>
              <a:gd name="connsiteX7" fmla="*/ 171706 w 368898"/>
              <a:gd name="connsiteY7" fmla="*/ 16138 h 133613"/>
              <a:gd name="connsiteX8" fmla="*/ 256 w 368898"/>
              <a:gd name="connsiteY8" fmla="*/ 133613 h 13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98" h="133613">
                <a:moveTo>
                  <a:pt x="256" y="133613"/>
                </a:moveTo>
                <a:cubicBezTo>
                  <a:pt x="7664" y="133613"/>
                  <a:pt x="187581" y="26721"/>
                  <a:pt x="216156" y="16138"/>
                </a:cubicBezTo>
                <a:cubicBezTo>
                  <a:pt x="244731" y="5555"/>
                  <a:pt x="146306" y="72759"/>
                  <a:pt x="171706" y="70113"/>
                </a:cubicBezTo>
                <a:cubicBezTo>
                  <a:pt x="197106" y="67467"/>
                  <a:pt x="360619" y="4496"/>
                  <a:pt x="368556" y="263"/>
                </a:cubicBezTo>
                <a:cubicBezTo>
                  <a:pt x="376493" y="-3970"/>
                  <a:pt x="244202" y="44184"/>
                  <a:pt x="219331" y="44713"/>
                </a:cubicBezTo>
                <a:cubicBezTo>
                  <a:pt x="194460" y="45242"/>
                  <a:pt x="230973" y="5555"/>
                  <a:pt x="219331" y="3438"/>
                </a:cubicBezTo>
                <a:cubicBezTo>
                  <a:pt x="207689" y="1321"/>
                  <a:pt x="157418" y="29896"/>
                  <a:pt x="149481" y="32013"/>
                </a:cubicBezTo>
                <a:cubicBezTo>
                  <a:pt x="141544" y="34130"/>
                  <a:pt x="195518" y="1851"/>
                  <a:pt x="171706" y="16138"/>
                </a:cubicBezTo>
                <a:cubicBezTo>
                  <a:pt x="147894" y="30425"/>
                  <a:pt x="-7152" y="133613"/>
                  <a:pt x="256" y="133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 2051">
            <a:extLst>
              <a:ext uri="{FF2B5EF4-FFF2-40B4-BE49-F238E27FC236}">
                <a16:creationId xmlns:a16="http://schemas.microsoft.com/office/drawing/2014/main" id="{99E22812-2584-893C-BB90-ECC046B42AD9}"/>
              </a:ext>
            </a:extLst>
          </p:cNvPr>
          <p:cNvSpPr/>
          <p:nvPr/>
        </p:nvSpPr>
        <p:spPr>
          <a:xfrm>
            <a:off x="6553193" y="2637349"/>
            <a:ext cx="288942" cy="55138"/>
          </a:xfrm>
          <a:custGeom>
            <a:avLst/>
            <a:gdLst>
              <a:gd name="connsiteX0" fmla="*/ 7 w 288942"/>
              <a:gd name="connsiteY0" fmla="*/ 55051 h 55138"/>
              <a:gd name="connsiteX1" fmla="*/ 161932 w 288942"/>
              <a:gd name="connsiteY1" fmla="*/ 13776 h 55138"/>
              <a:gd name="connsiteX2" fmla="*/ 288932 w 288942"/>
              <a:gd name="connsiteY2" fmla="*/ 16951 h 55138"/>
              <a:gd name="connsiteX3" fmla="*/ 155582 w 288942"/>
              <a:gd name="connsiteY3" fmla="*/ 1076 h 55138"/>
              <a:gd name="connsiteX4" fmla="*/ 7 w 288942"/>
              <a:gd name="connsiteY4" fmla="*/ 55051 h 5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42" h="55138">
                <a:moveTo>
                  <a:pt x="7" y="55051"/>
                </a:moveTo>
                <a:cubicBezTo>
                  <a:pt x="1065" y="57168"/>
                  <a:pt x="113778" y="20126"/>
                  <a:pt x="161932" y="13776"/>
                </a:cubicBezTo>
                <a:cubicBezTo>
                  <a:pt x="210086" y="7426"/>
                  <a:pt x="289990" y="19068"/>
                  <a:pt x="288932" y="16951"/>
                </a:cubicBezTo>
                <a:cubicBezTo>
                  <a:pt x="287874" y="14834"/>
                  <a:pt x="196857" y="-4745"/>
                  <a:pt x="155582" y="1076"/>
                </a:cubicBezTo>
                <a:cubicBezTo>
                  <a:pt x="114307" y="6897"/>
                  <a:pt x="-1051" y="52934"/>
                  <a:pt x="7" y="55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 2052">
            <a:extLst>
              <a:ext uri="{FF2B5EF4-FFF2-40B4-BE49-F238E27FC236}">
                <a16:creationId xmlns:a16="http://schemas.microsoft.com/office/drawing/2014/main" id="{960E297E-331A-61CD-1517-832794E6A0FC}"/>
              </a:ext>
            </a:extLst>
          </p:cNvPr>
          <p:cNvSpPr/>
          <p:nvPr/>
        </p:nvSpPr>
        <p:spPr>
          <a:xfrm>
            <a:off x="6822942" y="2663819"/>
            <a:ext cx="295453" cy="104858"/>
          </a:xfrm>
          <a:custGeom>
            <a:avLst/>
            <a:gdLst>
              <a:gd name="connsiteX0" fmla="*/ 133 w 295453"/>
              <a:gd name="connsiteY0" fmla="*/ 6 h 104858"/>
              <a:gd name="connsiteX1" fmla="*/ 168408 w 295453"/>
              <a:gd name="connsiteY1" fmla="*/ 47631 h 104858"/>
              <a:gd name="connsiteX2" fmla="*/ 295408 w 295453"/>
              <a:gd name="connsiteY2" fmla="*/ 104781 h 104858"/>
              <a:gd name="connsiteX3" fmla="*/ 184283 w 295453"/>
              <a:gd name="connsiteY3" fmla="*/ 34931 h 104858"/>
              <a:gd name="connsiteX4" fmla="*/ 196983 w 295453"/>
              <a:gd name="connsiteY4" fmla="*/ 50806 h 104858"/>
              <a:gd name="connsiteX5" fmla="*/ 133 w 295453"/>
              <a:gd name="connsiteY5" fmla="*/ 6 h 10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453" h="104858">
                <a:moveTo>
                  <a:pt x="133" y="6"/>
                </a:moveTo>
                <a:cubicBezTo>
                  <a:pt x="-4630" y="-523"/>
                  <a:pt x="119196" y="30169"/>
                  <a:pt x="168408" y="47631"/>
                </a:cubicBezTo>
                <a:cubicBezTo>
                  <a:pt x="217620" y="65093"/>
                  <a:pt x="292762" y="106898"/>
                  <a:pt x="295408" y="104781"/>
                </a:cubicBezTo>
                <a:cubicBezTo>
                  <a:pt x="298054" y="102664"/>
                  <a:pt x="184283" y="34931"/>
                  <a:pt x="184283" y="34931"/>
                </a:cubicBezTo>
                <a:cubicBezTo>
                  <a:pt x="167879" y="25935"/>
                  <a:pt x="221854" y="55568"/>
                  <a:pt x="196983" y="50806"/>
                </a:cubicBezTo>
                <a:cubicBezTo>
                  <a:pt x="172112" y="46044"/>
                  <a:pt x="4896" y="535"/>
                  <a:pt x="13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 2053">
            <a:extLst>
              <a:ext uri="{FF2B5EF4-FFF2-40B4-BE49-F238E27FC236}">
                <a16:creationId xmlns:a16="http://schemas.microsoft.com/office/drawing/2014/main" id="{2CB736F7-B01B-EF6F-317A-510489833EEE}"/>
              </a:ext>
            </a:extLst>
          </p:cNvPr>
          <p:cNvSpPr/>
          <p:nvPr/>
        </p:nvSpPr>
        <p:spPr>
          <a:xfrm>
            <a:off x="6877004" y="2571413"/>
            <a:ext cx="244524" cy="143221"/>
          </a:xfrm>
          <a:custGeom>
            <a:avLst/>
            <a:gdLst>
              <a:gd name="connsiteX0" fmla="*/ 46 w 244524"/>
              <a:gd name="connsiteY0" fmla="*/ 337 h 143221"/>
              <a:gd name="connsiteX1" fmla="*/ 149271 w 244524"/>
              <a:gd name="connsiteY1" fmla="*/ 47962 h 143221"/>
              <a:gd name="connsiteX2" fmla="*/ 244521 w 244524"/>
              <a:gd name="connsiteY2" fmla="*/ 143212 h 143221"/>
              <a:gd name="connsiteX3" fmla="*/ 146096 w 244524"/>
              <a:gd name="connsiteY3" fmla="*/ 54312 h 143221"/>
              <a:gd name="connsiteX4" fmla="*/ 165146 w 244524"/>
              <a:gd name="connsiteY4" fmla="*/ 70187 h 143221"/>
              <a:gd name="connsiteX5" fmla="*/ 46 w 244524"/>
              <a:gd name="connsiteY5" fmla="*/ 337 h 14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24" h="143221">
                <a:moveTo>
                  <a:pt x="46" y="337"/>
                </a:moveTo>
                <a:cubicBezTo>
                  <a:pt x="-2600" y="-3367"/>
                  <a:pt x="108525" y="24150"/>
                  <a:pt x="149271" y="47962"/>
                </a:cubicBezTo>
                <a:cubicBezTo>
                  <a:pt x="190017" y="71774"/>
                  <a:pt x="245050" y="142154"/>
                  <a:pt x="244521" y="143212"/>
                </a:cubicBezTo>
                <a:cubicBezTo>
                  <a:pt x="243992" y="144270"/>
                  <a:pt x="146096" y="54312"/>
                  <a:pt x="146096" y="54312"/>
                </a:cubicBezTo>
                <a:cubicBezTo>
                  <a:pt x="132867" y="42141"/>
                  <a:pt x="186842" y="77595"/>
                  <a:pt x="165146" y="70187"/>
                </a:cubicBezTo>
                <a:cubicBezTo>
                  <a:pt x="143450" y="62779"/>
                  <a:pt x="2692" y="4041"/>
                  <a:pt x="46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 2054">
            <a:extLst>
              <a:ext uri="{FF2B5EF4-FFF2-40B4-BE49-F238E27FC236}">
                <a16:creationId xmlns:a16="http://schemas.microsoft.com/office/drawing/2014/main" id="{860AE56F-17E7-EF49-C741-32CF14A45083}"/>
              </a:ext>
            </a:extLst>
          </p:cNvPr>
          <p:cNvSpPr/>
          <p:nvPr/>
        </p:nvSpPr>
        <p:spPr>
          <a:xfrm>
            <a:off x="6448388" y="2536677"/>
            <a:ext cx="374735" cy="60541"/>
          </a:xfrm>
          <a:custGeom>
            <a:avLst/>
            <a:gdLst>
              <a:gd name="connsiteX0" fmla="*/ 37 w 374735"/>
              <a:gd name="connsiteY0" fmla="*/ 47773 h 60541"/>
              <a:gd name="connsiteX1" fmla="*/ 196887 w 374735"/>
              <a:gd name="connsiteY1" fmla="*/ 12848 h 60541"/>
              <a:gd name="connsiteX2" fmla="*/ 374687 w 374735"/>
              <a:gd name="connsiteY2" fmla="*/ 60473 h 60541"/>
              <a:gd name="connsiteX3" fmla="*/ 212762 w 374735"/>
              <a:gd name="connsiteY3" fmla="*/ 148 h 60541"/>
              <a:gd name="connsiteX4" fmla="*/ 37 w 374735"/>
              <a:gd name="connsiteY4" fmla="*/ 47773 h 6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735" h="60541">
                <a:moveTo>
                  <a:pt x="37" y="47773"/>
                </a:moveTo>
                <a:cubicBezTo>
                  <a:pt x="-2609" y="49890"/>
                  <a:pt x="134445" y="10731"/>
                  <a:pt x="196887" y="12848"/>
                </a:cubicBezTo>
                <a:cubicBezTo>
                  <a:pt x="259329" y="14965"/>
                  <a:pt x="372041" y="62590"/>
                  <a:pt x="374687" y="60473"/>
                </a:cubicBezTo>
                <a:cubicBezTo>
                  <a:pt x="377333" y="58356"/>
                  <a:pt x="271500" y="3323"/>
                  <a:pt x="212762" y="148"/>
                </a:cubicBezTo>
                <a:cubicBezTo>
                  <a:pt x="154025" y="-3027"/>
                  <a:pt x="2683" y="45656"/>
                  <a:pt x="37" y="47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 2055">
            <a:extLst>
              <a:ext uri="{FF2B5EF4-FFF2-40B4-BE49-F238E27FC236}">
                <a16:creationId xmlns:a16="http://schemas.microsoft.com/office/drawing/2014/main" id="{EB9CE9FE-E4A9-400D-A064-50E2AD8FE69D}"/>
              </a:ext>
            </a:extLst>
          </p:cNvPr>
          <p:cNvSpPr/>
          <p:nvPr/>
        </p:nvSpPr>
        <p:spPr>
          <a:xfrm>
            <a:off x="5970764" y="2476271"/>
            <a:ext cx="77611" cy="311794"/>
          </a:xfrm>
          <a:custGeom>
            <a:avLst/>
            <a:gdLst>
              <a:gd name="connsiteX0" fmla="*/ 77611 w 77611"/>
              <a:gd name="connsiteY0" fmla="*/ 229 h 311794"/>
              <a:gd name="connsiteX1" fmla="*/ 20461 w 77611"/>
              <a:gd name="connsiteY1" fmla="*/ 136754 h 311794"/>
              <a:gd name="connsiteX2" fmla="*/ 1411 w 77611"/>
              <a:gd name="connsiteY2" fmla="*/ 308204 h 311794"/>
              <a:gd name="connsiteX3" fmla="*/ 1411 w 77611"/>
              <a:gd name="connsiteY3" fmla="*/ 257404 h 311794"/>
              <a:gd name="connsiteX4" fmla="*/ 1411 w 77611"/>
              <a:gd name="connsiteY4" fmla="*/ 130404 h 311794"/>
              <a:gd name="connsiteX5" fmla="*/ 4586 w 77611"/>
              <a:gd name="connsiteY5" fmla="*/ 152629 h 311794"/>
              <a:gd name="connsiteX6" fmla="*/ 20461 w 77611"/>
              <a:gd name="connsiteY6" fmla="*/ 105004 h 311794"/>
              <a:gd name="connsiteX7" fmla="*/ 77611 w 77611"/>
              <a:gd name="connsiteY7" fmla="*/ 229 h 31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1" h="311794">
                <a:moveTo>
                  <a:pt x="77611" y="229"/>
                </a:moveTo>
                <a:cubicBezTo>
                  <a:pt x="77611" y="5521"/>
                  <a:pt x="33161" y="85425"/>
                  <a:pt x="20461" y="136754"/>
                </a:cubicBezTo>
                <a:cubicBezTo>
                  <a:pt x="7761" y="188083"/>
                  <a:pt x="4586" y="288096"/>
                  <a:pt x="1411" y="308204"/>
                </a:cubicBezTo>
                <a:cubicBezTo>
                  <a:pt x="-1764" y="328312"/>
                  <a:pt x="1411" y="257404"/>
                  <a:pt x="1411" y="257404"/>
                </a:cubicBezTo>
                <a:cubicBezTo>
                  <a:pt x="1411" y="227771"/>
                  <a:pt x="882" y="147866"/>
                  <a:pt x="1411" y="130404"/>
                </a:cubicBezTo>
                <a:cubicBezTo>
                  <a:pt x="1940" y="112942"/>
                  <a:pt x="1411" y="156862"/>
                  <a:pt x="4586" y="152629"/>
                </a:cubicBezTo>
                <a:cubicBezTo>
                  <a:pt x="7761" y="148396"/>
                  <a:pt x="7761" y="127229"/>
                  <a:pt x="20461" y="105004"/>
                </a:cubicBezTo>
                <a:cubicBezTo>
                  <a:pt x="33161" y="82779"/>
                  <a:pt x="77611" y="-5063"/>
                  <a:pt x="77611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 2056">
            <a:extLst>
              <a:ext uri="{FF2B5EF4-FFF2-40B4-BE49-F238E27FC236}">
                <a16:creationId xmlns:a16="http://schemas.microsoft.com/office/drawing/2014/main" id="{B0E58052-DF72-FBFD-AA10-1BB7BF42500C}"/>
              </a:ext>
            </a:extLst>
          </p:cNvPr>
          <p:cNvSpPr/>
          <p:nvPr/>
        </p:nvSpPr>
        <p:spPr>
          <a:xfrm>
            <a:off x="6095027" y="2693589"/>
            <a:ext cx="97195" cy="126561"/>
          </a:xfrm>
          <a:custGeom>
            <a:avLst/>
            <a:gdLst>
              <a:gd name="connsiteX0" fmla="*/ 973 w 97195"/>
              <a:gd name="connsiteY0" fmla="*/ 125811 h 126561"/>
              <a:gd name="connsiteX1" fmla="*/ 96223 w 97195"/>
              <a:gd name="connsiteY1" fmla="*/ 1986 h 126561"/>
              <a:gd name="connsiteX2" fmla="*/ 48598 w 97195"/>
              <a:gd name="connsiteY2" fmla="*/ 52786 h 126561"/>
              <a:gd name="connsiteX3" fmla="*/ 973 w 97195"/>
              <a:gd name="connsiteY3" fmla="*/ 125811 h 12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95" h="126561">
                <a:moveTo>
                  <a:pt x="973" y="125811"/>
                </a:moveTo>
                <a:cubicBezTo>
                  <a:pt x="8911" y="117344"/>
                  <a:pt x="88286" y="14157"/>
                  <a:pt x="96223" y="1986"/>
                </a:cubicBezTo>
                <a:cubicBezTo>
                  <a:pt x="104160" y="-10185"/>
                  <a:pt x="61298" y="36911"/>
                  <a:pt x="48598" y="52786"/>
                </a:cubicBezTo>
                <a:cubicBezTo>
                  <a:pt x="35898" y="68661"/>
                  <a:pt x="-6965" y="134278"/>
                  <a:pt x="973" y="12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 2057">
            <a:extLst>
              <a:ext uri="{FF2B5EF4-FFF2-40B4-BE49-F238E27FC236}">
                <a16:creationId xmlns:a16="http://schemas.microsoft.com/office/drawing/2014/main" id="{08D035C9-9886-7C3E-19C3-6CB7BC00B9F9}"/>
              </a:ext>
            </a:extLst>
          </p:cNvPr>
          <p:cNvSpPr/>
          <p:nvPr/>
        </p:nvSpPr>
        <p:spPr>
          <a:xfrm>
            <a:off x="6867283" y="3103121"/>
            <a:ext cx="297486" cy="212696"/>
          </a:xfrm>
          <a:custGeom>
            <a:avLst/>
            <a:gdLst>
              <a:gd name="connsiteX0" fmla="*/ 127242 w 297486"/>
              <a:gd name="connsiteY0" fmla="*/ 2029 h 212696"/>
              <a:gd name="connsiteX1" fmla="*/ 292342 w 297486"/>
              <a:gd name="connsiteY1" fmla="*/ 205229 h 212696"/>
              <a:gd name="connsiteX2" fmla="*/ 247892 w 297486"/>
              <a:gd name="connsiteY2" fmla="*/ 160779 h 212696"/>
              <a:gd name="connsiteX3" fmla="*/ 168517 w 297486"/>
              <a:gd name="connsiteY3" fmla="*/ 84579 h 212696"/>
              <a:gd name="connsiteX4" fmla="*/ 181217 w 297486"/>
              <a:gd name="connsiteY4" fmla="*/ 100454 h 212696"/>
              <a:gd name="connsiteX5" fmla="*/ 92317 w 297486"/>
              <a:gd name="connsiteY5" fmla="*/ 52829 h 212696"/>
              <a:gd name="connsiteX6" fmla="*/ 242 w 297486"/>
              <a:gd name="connsiteY6" fmla="*/ 49654 h 212696"/>
              <a:gd name="connsiteX7" fmla="*/ 120892 w 297486"/>
              <a:gd name="connsiteY7" fmla="*/ 56004 h 212696"/>
              <a:gd name="connsiteX8" fmla="*/ 197092 w 297486"/>
              <a:gd name="connsiteY8" fmla="*/ 97279 h 212696"/>
              <a:gd name="connsiteX9" fmla="*/ 127242 w 297486"/>
              <a:gd name="connsiteY9" fmla="*/ 2029 h 21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486" h="212696">
                <a:moveTo>
                  <a:pt x="127242" y="2029"/>
                </a:moveTo>
                <a:cubicBezTo>
                  <a:pt x="143117" y="20021"/>
                  <a:pt x="272234" y="178771"/>
                  <a:pt x="292342" y="205229"/>
                </a:cubicBezTo>
                <a:cubicBezTo>
                  <a:pt x="312450" y="231687"/>
                  <a:pt x="268529" y="180887"/>
                  <a:pt x="247892" y="160779"/>
                </a:cubicBezTo>
                <a:cubicBezTo>
                  <a:pt x="227255" y="140671"/>
                  <a:pt x="168517" y="84579"/>
                  <a:pt x="168517" y="84579"/>
                </a:cubicBezTo>
                <a:cubicBezTo>
                  <a:pt x="157405" y="74525"/>
                  <a:pt x="193917" y="105746"/>
                  <a:pt x="181217" y="100454"/>
                </a:cubicBezTo>
                <a:cubicBezTo>
                  <a:pt x="168517" y="95162"/>
                  <a:pt x="122479" y="61296"/>
                  <a:pt x="92317" y="52829"/>
                </a:cubicBezTo>
                <a:cubicBezTo>
                  <a:pt x="62154" y="44362"/>
                  <a:pt x="-4521" y="49125"/>
                  <a:pt x="242" y="49654"/>
                </a:cubicBezTo>
                <a:cubicBezTo>
                  <a:pt x="5004" y="50183"/>
                  <a:pt x="88084" y="48067"/>
                  <a:pt x="120892" y="56004"/>
                </a:cubicBezTo>
                <a:cubicBezTo>
                  <a:pt x="153700" y="63941"/>
                  <a:pt x="191800" y="103100"/>
                  <a:pt x="197092" y="97279"/>
                </a:cubicBezTo>
                <a:cubicBezTo>
                  <a:pt x="202384" y="91458"/>
                  <a:pt x="111367" y="-15963"/>
                  <a:pt x="127242" y="2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 2058">
            <a:extLst>
              <a:ext uri="{FF2B5EF4-FFF2-40B4-BE49-F238E27FC236}">
                <a16:creationId xmlns:a16="http://schemas.microsoft.com/office/drawing/2014/main" id="{14CA8D77-06AE-B9EB-0B27-09589650FF3E}"/>
              </a:ext>
            </a:extLst>
          </p:cNvPr>
          <p:cNvSpPr/>
          <p:nvPr/>
        </p:nvSpPr>
        <p:spPr>
          <a:xfrm>
            <a:off x="6930692" y="3257342"/>
            <a:ext cx="350212" cy="225817"/>
          </a:xfrm>
          <a:custGeom>
            <a:avLst/>
            <a:gdLst>
              <a:gd name="connsiteX0" fmla="*/ 333 w 350212"/>
              <a:gd name="connsiteY0" fmla="*/ 208 h 225817"/>
              <a:gd name="connsiteX1" fmla="*/ 187658 w 350212"/>
              <a:gd name="connsiteY1" fmla="*/ 101808 h 225817"/>
              <a:gd name="connsiteX2" fmla="*/ 349583 w 350212"/>
              <a:gd name="connsiteY2" fmla="*/ 225633 h 225817"/>
              <a:gd name="connsiteX3" fmla="*/ 244808 w 350212"/>
              <a:gd name="connsiteY3" fmla="*/ 130383 h 225817"/>
              <a:gd name="connsiteX4" fmla="*/ 273383 w 350212"/>
              <a:gd name="connsiteY4" fmla="*/ 158958 h 225817"/>
              <a:gd name="connsiteX5" fmla="*/ 178133 w 350212"/>
              <a:gd name="connsiteY5" fmla="*/ 85933 h 225817"/>
              <a:gd name="connsiteX6" fmla="*/ 222583 w 350212"/>
              <a:gd name="connsiteY6" fmla="*/ 117683 h 225817"/>
              <a:gd name="connsiteX7" fmla="*/ 143208 w 350212"/>
              <a:gd name="connsiteY7" fmla="*/ 76408 h 225817"/>
              <a:gd name="connsiteX8" fmla="*/ 333 w 350212"/>
              <a:gd name="connsiteY8" fmla="*/ 208 h 22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212" h="225817">
                <a:moveTo>
                  <a:pt x="333" y="208"/>
                </a:moveTo>
                <a:cubicBezTo>
                  <a:pt x="7741" y="4441"/>
                  <a:pt x="129450" y="64237"/>
                  <a:pt x="187658" y="101808"/>
                </a:cubicBezTo>
                <a:cubicBezTo>
                  <a:pt x="245866" y="139379"/>
                  <a:pt x="340058" y="220870"/>
                  <a:pt x="349583" y="225633"/>
                </a:cubicBezTo>
                <a:cubicBezTo>
                  <a:pt x="359108" y="230396"/>
                  <a:pt x="257508" y="141495"/>
                  <a:pt x="244808" y="130383"/>
                </a:cubicBezTo>
                <a:cubicBezTo>
                  <a:pt x="232108" y="119271"/>
                  <a:pt x="284496" y="166366"/>
                  <a:pt x="273383" y="158958"/>
                </a:cubicBezTo>
                <a:cubicBezTo>
                  <a:pt x="262271" y="151550"/>
                  <a:pt x="186600" y="92812"/>
                  <a:pt x="178133" y="85933"/>
                </a:cubicBezTo>
                <a:cubicBezTo>
                  <a:pt x="169666" y="79054"/>
                  <a:pt x="228404" y="119271"/>
                  <a:pt x="222583" y="117683"/>
                </a:cubicBezTo>
                <a:cubicBezTo>
                  <a:pt x="216762" y="116096"/>
                  <a:pt x="175487" y="95458"/>
                  <a:pt x="143208" y="76408"/>
                </a:cubicBezTo>
                <a:cubicBezTo>
                  <a:pt x="110929" y="57358"/>
                  <a:pt x="-7075" y="-4025"/>
                  <a:pt x="333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 2059">
            <a:extLst>
              <a:ext uri="{FF2B5EF4-FFF2-40B4-BE49-F238E27FC236}">
                <a16:creationId xmlns:a16="http://schemas.microsoft.com/office/drawing/2014/main" id="{7A2DC125-76C7-D203-A928-D9234BA678EC}"/>
              </a:ext>
            </a:extLst>
          </p:cNvPr>
          <p:cNvSpPr/>
          <p:nvPr/>
        </p:nvSpPr>
        <p:spPr>
          <a:xfrm>
            <a:off x="6543675" y="3629002"/>
            <a:ext cx="606268" cy="112547"/>
          </a:xfrm>
          <a:custGeom>
            <a:avLst/>
            <a:gdLst>
              <a:gd name="connsiteX0" fmla="*/ 0 w 606268"/>
              <a:gd name="connsiteY0" fmla="*/ 53998 h 112547"/>
              <a:gd name="connsiteX1" fmla="*/ 527050 w 606268"/>
              <a:gd name="connsiteY1" fmla="*/ 107973 h 112547"/>
              <a:gd name="connsiteX2" fmla="*/ 431800 w 606268"/>
              <a:gd name="connsiteY2" fmla="*/ 98448 h 112547"/>
              <a:gd name="connsiteX3" fmla="*/ 603250 w 606268"/>
              <a:gd name="connsiteY3" fmla="*/ 9548 h 112547"/>
              <a:gd name="connsiteX4" fmla="*/ 542925 w 606268"/>
              <a:gd name="connsiteY4" fmla="*/ 3198 h 112547"/>
              <a:gd name="connsiteX5" fmla="*/ 565150 w 606268"/>
              <a:gd name="connsiteY5" fmla="*/ 15898 h 112547"/>
              <a:gd name="connsiteX6" fmla="*/ 450850 w 606268"/>
              <a:gd name="connsiteY6" fmla="*/ 73048 h 112547"/>
              <a:gd name="connsiteX7" fmla="*/ 508000 w 606268"/>
              <a:gd name="connsiteY7" fmla="*/ 104798 h 112547"/>
              <a:gd name="connsiteX8" fmla="*/ 346075 w 606268"/>
              <a:gd name="connsiteY8" fmla="*/ 73048 h 112547"/>
              <a:gd name="connsiteX9" fmla="*/ 396875 w 606268"/>
              <a:gd name="connsiteY9" fmla="*/ 92098 h 112547"/>
              <a:gd name="connsiteX10" fmla="*/ 193675 w 606268"/>
              <a:gd name="connsiteY10" fmla="*/ 66698 h 112547"/>
              <a:gd name="connsiteX11" fmla="*/ 320675 w 606268"/>
              <a:gd name="connsiteY11" fmla="*/ 69873 h 112547"/>
              <a:gd name="connsiteX12" fmla="*/ 0 w 606268"/>
              <a:gd name="connsiteY12" fmla="*/ 53998 h 11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6268" h="112547">
                <a:moveTo>
                  <a:pt x="0" y="53998"/>
                </a:moveTo>
                <a:lnTo>
                  <a:pt x="527050" y="107973"/>
                </a:lnTo>
                <a:cubicBezTo>
                  <a:pt x="599017" y="115381"/>
                  <a:pt x="419100" y="114852"/>
                  <a:pt x="431800" y="98448"/>
                </a:cubicBezTo>
                <a:cubicBezTo>
                  <a:pt x="444500" y="82044"/>
                  <a:pt x="584729" y="25423"/>
                  <a:pt x="603250" y="9548"/>
                </a:cubicBezTo>
                <a:cubicBezTo>
                  <a:pt x="621771" y="-6327"/>
                  <a:pt x="549275" y="2140"/>
                  <a:pt x="542925" y="3198"/>
                </a:cubicBezTo>
                <a:cubicBezTo>
                  <a:pt x="536575" y="4256"/>
                  <a:pt x="580496" y="4256"/>
                  <a:pt x="565150" y="15898"/>
                </a:cubicBezTo>
                <a:cubicBezTo>
                  <a:pt x="549804" y="27540"/>
                  <a:pt x="460375" y="58231"/>
                  <a:pt x="450850" y="73048"/>
                </a:cubicBezTo>
                <a:cubicBezTo>
                  <a:pt x="441325" y="87865"/>
                  <a:pt x="525462" y="104798"/>
                  <a:pt x="508000" y="104798"/>
                </a:cubicBezTo>
                <a:cubicBezTo>
                  <a:pt x="490538" y="104798"/>
                  <a:pt x="364596" y="75165"/>
                  <a:pt x="346075" y="73048"/>
                </a:cubicBezTo>
                <a:cubicBezTo>
                  <a:pt x="327554" y="70931"/>
                  <a:pt x="422275" y="93156"/>
                  <a:pt x="396875" y="92098"/>
                </a:cubicBezTo>
                <a:cubicBezTo>
                  <a:pt x="371475" y="91040"/>
                  <a:pt x="206375" y="70402"/>
                  <a:pt x="193675" y="66698"/>
                </a:cubicBezTo>
                <a:cubicBezTo>
                  <a:pt x="180975" y="62994"/>
                  <a:pt x="320675" y="69873"/>
                  <a:pt x="320675" y="69873"/>
                </a:cubicBezTo>
                <a:lnTo>
                  <a:pt x="0" y="539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 2060">
            <a:extLst>
              <a:ext uri="{FF2B5EF4-FFF2-40B4-BE49-F238E27FC236}">
                <a16:creationId xmlns:a16="http://schemas.microsoft.com/office/drawing/2014/main" id="{F65D3457-D6E5-4A0D-AD94-4E4BC3E8D87D}"/>
              </a:ext>
            </a:extLst>
          </p:cNvPr>
          <p:cNvSpPr/>
          <p:nvPr/>
        </p:nvSpPr>
        <p:spPr>
          <a:xfrm>
            <a:off x="6139371" y="3333719"/>
            <a:ext cx="119361" cy="204577"/>
          </a:xfrm>
          <a:custGeom>
            <a:avLst/>
            <a:gdLst>
              <a:gd name="connsiteX0" fmla="*/ 4254 w 119361"/>
              <a:gd name="connsiteY0" fmla="*/ 31 h 204577"/>
              <a:gd name="connsiteX1" fmla="*/ 48704 w 119361"/>
              <a:gd name="connsiteY1" fmla="*/ 79406 h 204577"/>
              <a:gd name="connsiteX2" fmla="*/ 1079 w 119361"/>
              <a:gd name="connsiteY2" fmla="*/ 130206 h 204577"/>
              <a:gd name="connsiteX3" fmla="*/ 105854 w 119361"/>
              <a:gd name="connsiteY3" fmla="*/ 187356 h 204577"/>
              <a:gd name="connsiteX4" fmla="*/ 109029 w 119361"/>
              <a:gd name="connsiteY4" fmla="*/ 203231 h 204577"/>
              <a:gd name="connsiteX5" fmla="*/ 23304 w 119361"/>
              <a:gd name="connsiteY5" fmla="*/ 196881 h 204577"/>
              <a:gd name="connsiteX6" fmla="*/ 29654 w 119361"/>
              <a:gd name="connsiteY6" fmla="*/ 142906 h 204577"/>
              <a:gd name="connsiteX7" fmla="*/ 36004 w 119361"/>
              <a:gd name="connsiteY7" fmla="*/ 88931 h 204577"/>
              <a:gd name="connsiteX8" fmla="*/ 4254 w 119361"/>
              <a:gd name="connsiteY8" fmla="*/ 31 h 20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61" h="204577">
                <a:moveTo>
                  <a:pt x="4254" y="31"/>
                </a:moveTo>
                <a:cubicBezTo>
                  <a:pt x="6371" y="-1557"/>
                  <a:pt x="49233" y="57710"/>
                  <a:pt x="48704" y="79406"/>
                </a:cubicBezTo>
                <a:cubicBezTo>
                  <a:pt x="48175" y="101102"/>
                  <a:pt x="-8446" y="112214"/>
                  <a:pt x="1079" y="130206"/>
                </a:cubicBezTo>
                <a:cubicBezTo>
                  <a:pt x="10604" y="148198"/>
                  <a:pt x="105854" y="187356"/>
                  <a:pt x="105854" y="187356"/>
                </a:cubicBezTo>
                <a:cubicBezTo>
                  <a:pt x="123846" y="199527"/>
                  <a:pt x="122787" y="201644"/>
                  <a:pt x="109029" y="203231"/>
                </a:cubicBezTo>
                <a:cubicBezTo>
                  <a:pt x="95271" y="204818"/>
                  <a:pt x="36533" y="206935"/>
                  <a:pt x="23304" y="196881"/>
                </a:cubicBezTo>
                <a:cubicBezTo>
                  <a:pt x="10075" y="186827"/>
                  <a:pt x="29654" y="142906"/>
                  <a:pt x="29654" y="142906"/>
                </a:cubicBezTo>
                <a:cubicBezTo>
                  <a:pt x="31771" y="124914"/>
                  <a:pt x="37062" y="109039"/>
                  <a:pt x="36004" y="88931"/>
                </a:cubicBezTo>
                <a:cubicBezTo>
                  <a:pt x="34946" y="68823"/>
                  <a:pt x="2137" y="1619"/>
                  <a:pt x="425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 2061">
            <a:extLst>
              <a:ext uri="{FF2B5EF4-FFF2-40B4-BE49-F238E27FC236}">
                <a16:creationId xmlns:a16="http://schemas.microsoft.com/office/drawing/2014/main" id="{73B5B557-4944-7590-1F6F-8C718817F0F1}"/>
              </a:ext>
            </a:extLst>
          </p:cNvPr>
          <p:cNvSpPr/>
          <p:nvPr/>
        </p:nvSpPr>
        <p:spPr>
          <a:xfrm>
            <a:off x="5835639" y="3298700"/>
            <a:ext cx="152411" cy="467181"/>
          </a:xfrm>
          <a:custGeom>
            <a:avLst/>
            <a:gdLst>
              <a:gd name="connsiteX0" fmla="*/ 15886 w 152411"/>
              <a:gd name="connsiteY0" fmla="*/ 125 h 467181"/>
              <a:gd name="connsiteX1" fmla="*/ 25411 w 152411"/>
              <a:gd name="connsiteY1" fmla="*/ 187450 h 467181"/>
              <a:gd name="connsiteX2" fmla="*/ 152411 w 152411"/>
              <a:gd name="connsiteY2" fmla="*/ 466850 h 467181"/>
              <a:gd name="connsiteX3" fmla="*/ 25411 w 152411"/>
              <a:gd name="connsiteY3" fmla="*/ 244600 h 467181"/>
              <a:gd name="connsiteX4" fmla="*/ 47636 w 152411"/>
              <a:gd name="connsiteY4" fmla="*/ 266825 h 467181"/>
              <a:gd name="connsiteX5" fmla="*/ 6361 w 152411"/>
              <a:gd name="connsiteY5" fmla="*/ 190625 h 467181"/>
              <a:gd name="connsiteX6" fmla="*/ 19061 w 152411"/>
              <a:gd name="connsiteY6" fmla="*/ 209675 h 467181"/>
              <a:gd name="connsiteX7" fmla="*/ 11 w 152411"/>
              <a:gd name="connsiteY7" fmla="*/ 158875 h 467181"/>
              <a:gd name="connsiteX8" fmla="*/ 15886 w 152411"/>
              <a:gd name="connsiteY8" fmla="*/ 125 h 46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11" h="467181">
                <a:moveTo>
                  <a:pt x="15886" y="125"/>
                </a:moveTo>
                <a:cubicBezTo>
                  <a:pt x="20119" y="4887"/>
                  <a:pt x="2657" y="109663"/>
                  <a:pt x="25411" y="187450"/>
                </a:cubicBezTo>
                <a:cubicBezTo>
                  <a:pt x="48165" y="265237"/>
                  <a:pt x="152411" y="457325"/>
                  <a:pt x="152411" y="466850"/>
                </a:cubicBezTo>
                <a:cubicBezTo>
                  <a:pt x="152411" y="476375"/>
                  <a:pt x="42873" y="277937"/>
                  <a:pt x="25411" y="244600"/>
                </a:cubicBezTo>
                <a:cubicBezTo>
                  <a:pt x="7949" y="211263"/>
                  <a:pt x="50811" y="275821"/>
                  <a:pt x="47636" y="266825"/>
                </a:cubicBezTo>
                <a:cubicBezTo>
                  <a:pt x="44461" y="257829"/>
                  <a:pt x="6361" y="190625"/>
                  <a:pt x="6361" y="190625"/>
                </a:cubicBezTo>
                <a:cubicBezTo>
                  <a:pt x="1598" y="181100"/>
                  <a:pt x="20119" y="214966"/>
                  <a:pt x="19061" y="209675"/>
                </a:cubicBezTo>
                <a:cubicBezTo>
                  <a:pt x="18003" y="204384"/>
                  <a:pt x="-518" y="190625"/>
                  <a:pt x="11" y="158875"/>
                </a:cubicBezTo>
                <a:cubicBezTo>
                  <a:pt x="540" y="127125"/>
                  <a:pt x="11653" y="-4637"/>
                  <a:pt x="15886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 2062">
            <a:extLst>
              <a:ext uri="{FF2B5EF4-FFF2-40B4-BE49-F238E27FC236}">
                <a16:creationId xmlns:a16="http://schemas.microsoft.com/office/drawing/2014/main" id="{76584E12-2F20-CB17-F14E-7316B7EEA987}"/>
              </a:ext>
            </a:extLst>
          </p:cNvPr>
          <p:cNvSpPr/>
          <p:nvPr/>
        </p:nvSpPr>
        <p:spPr>
          <a:xfrm>
            <a:off x="6099056" y="3902055"/>
            <a:ext cx="172060" cy="216549"/>
          </a:xfrm>
          <a:custGeom>
            <a:avLst/>
            <a:gdLst>
              <a:gd name="connsiteX0" fmla="*/ 119 w 172060"/>
              <a:gd name="connsiteY0" fmla="*/ 20 h 216549"/>
              <a:gd name="connsiteX1" fmla="*/ 108069 w 172060"/>
              <a:gd name="connsiteY1" fmla="*/ 123845 h 216549"/>
              <a:gd name="connsiteX2" fmla="*/ 171569 w 172060"/>
              <a:gd name="connsiteY2" fmla="*/ 215920 h 216549"/>
              <a:gd name="connsiteX3" fmla="*/ 136644 w 172060"/>
              <a:gd name="connsiteY3" fmla="*/ 161945 h 216549"/>
              <a:gd name="connsiteX4" fmla="*/ 120769 w 172060"/>
              <a:gd name="connsiteY4" fmla="*/ 114320 h 216549"/>
              <a:gd name="connsiteX5" fmla="*/ 130294 w 172060"/>
              <a:gd name="connsiteY5" fmla="*/ 133370 h 216549"/>
              <a:gd name="connsiteX6" fmla="*/ 119 w 172060"/>
              <a:gd name="connsiteY6" fmla="*/ 20 h 2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60" h="216549">
                <a:moveTo>
                  <a:pt x="119" y="20"/>
                </a:moveTo>
                <a:cubicBezTo>
                  <a:pt x="-3585" y="-1567"/>
                  <a:pt x="79494" y="87862"/>
                  <a:pt x="108069" y="123845"/>
                </a:cubicBezTo>
                <a:cubicBezTo>
                  <a:pt x="136644" y="159828"/>
                  <a:pt x="166807" y="209570"/>
                  <a:pt x="171569" y="215920"/>
                </a:cubicBezTo>
                <a:cubicBezTo>
                  <a:pt x="176331" y="222270"/>
                  <a:pt x="145111" y="178878"/>
                  <a:pt x="136644" y="161945"/>
                </a:cubicBezTo>
                <a:cubicBezTo>
                  <a:pt x="128177" y="145012"/>
                  <a:pt x="120769" y="114320"/>
                  <a:pt x="120769" y="114320"/>
                </a:cubicBezTo>
                <a:cubicBezTo>
                  <a:pt x="119711" y="109558"/>
                  <a:pt x="147227" y="148187"/>
                  <a:pt x="130294" y="133370"/>
                </a:cubicBezTo>
                <a:cubicBezTo>
                  <a:pt x="113361" y="118553"/>
                  <a:pt x="3823" y="1607"/>
                  <a:pt x="11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 2063">
            <a:extLst>
              <a:ext uri="{FF2B5EF4-FFF2-40B4-BE49-F238E27FC236}">
                <a16:creationId xmlns:a16="http://schemas.microsoft.com/office/drawing/2014/main" id="{C4E600A7-2009-CBE6-6F7B-7FD188A142E9}"/>
              </a:ext>
            </a:extLst>
          </p:cNvPr>
          <p:cNvSpPr/>
          <p:nvPr/>
        </p:nvSpPr>
        <p:spPr>
          <a:xfrm>
            <a:off x="6242031" y="4114788"/>
            <a:ext cx="48146" cy="168341"/>
          </a:xfrm>
          <a:custGeom>
            <a:avLst/>
            <a:gdLst>
              <a:gd name="connsiteX0" fmla="*/ 25419 w 48146"/>
              <a:gd name="connsiteY0" fmla="*/ 12 h 168341"/>
              <a:gd name="connsiteX1" fmla="*/ 47644 w 48146"/>
              <a:gd name="connsiteY1" fmla="*/ 82562 h 168341"/>
              <a:gd name="connsiteX2" fmla="*/ 19 w 48146"/>
              <a:gd name="connsiteY2" fmla="*/ 168287 h 168341"/>
              <a:gd name="connsiteX3" fmla="*/ 41294 w 48146"/>
              <a:gd name="connsiteY3" fmla="*/ 69862 h 168341"/>
              <a:gd name="connsiteX4" fmla="*/ 31769 w 48146"/>
              <a:gd name="connsiteY4" fmla="*/ 76212 h 168341"/>
              <a:gd name="connsiteX5" fmla="*/ 25419 w 48146"/>
              <a:gd name="connsiteY5" fmla="*/ 12 h 16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46" h="168341">
                <a:moveTo>
                  <a:pt x="25419" y="12"/>
                </a:moveTo>
                <a:cubicBezTo>
                  <a:pt x="28065" y="1070"/>
                  <a:pt x="51877" y="54516"/>
                  <a:pt x="47644" y="82562"/>
                </a:cubicBezTo>
                <a:cubicBezTo>
                  <a:pt x="43411" y="110608"/>
                  <a:pt x="1077" y="170404"/>
                  <a:pt x="19" y="168287"/>
                </a:cubicBezTo>
                <a:cubicBezTo>
                  <a:pt x="-1039" y="166170"/>
                  <a:pt x="41294" y="69862"/>
                  <a:pt x="41294" y="69862"/>
                </a:cubicBezTo>
                <a:cubicBezTo>
                  <a:pt x="46586" y="54516"/>
                  <a:pt x="36531" y="87324"/>
                  <a:pt x="31769" y="76212"/>
                </a:cubicBezTo>
                <a:cubicBezTo>
                  <a:pt x="27007" y="65100"/>
                  <a:pt x="22773" y="-1046"/>
                  <a:pt x="2541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 2064">
            <a:extLst>
              <a:ext uri="{FF2B5EF4-FFF2-40B4-BE49-F238E27FC236}">
                <a16:creationId xmlns:a16="http://schemas.microsoft.com/office/drawing/2014/main" id="{6736CB21-F209-4E2B-AB88-9BCDB8492BC4}"/>
              </a:ext>
            </a:extLst>
          </p:cNvPr>
          <p:cNvSpPr/>
          <p:nvPr/>
        </p:nvSpPr>
        <p:spPr>
          <a:xfrm>
            <a:off x="5615102" y="3449524"/>
            <a:ext cx="93788" cy="452564"/>
          </a:xfrm>
          <a:custGeom>
            <a:avLst/>
            <a:gdLst>
              <a:gd name="connsiteX0" fmla="*/ 1473 w 93788"/>
              <a:gd name="connsiteY0" fmla="*/ 1701 h 452564"/>
              <a:gd name="connsiteX1" fmla="*/ 17348 w 93788"/>
              <a:gd name="connsiteY1" fmla="*/ 100126 h 452564"/>
              <a:gd name="connsiteX2" fmla="*/ 93548 w 93788"/>
              <a:gd name="connsiteY2" fmla="*/ 236651 h 452564"/>
              <a:gd name="connsiteX3" fmla="*/ 42748 w 93788"/>
              <a:gd name="connsiteY3" fmla="*/ 201726 h 452564"/>
              <a:gd name="connsiteX4" fmla="*/ 80848 w 93788"/>
              <a:gd name="connsiteY4" fmla="*/ 452551 h 452564"/>
              <a:gd name="connsiteX5" fmla="*/ 49098 w 93788"/>
              <a:gd name="connsiteY5" fmla="*/ 214426 h 452564"/>
              <a:gd name="connsiteX6" fmla="*/ 61798 w 93788"/>
              <a:gd name="connsiteY6" fmla="*/ 230301 h 452564"/>
              <a:gd name="connsiteX7" fmla="*/ 42748 w 93788"/>
              <a:gd name="connsiteY7" fmla="*/ 182676 h 452564"/>
              <a:gd name="connsiteX8" fmla="*/ 1473 w 93788"/>
              <a:gd name="connsiteY8" fmla="*/ 1701 h 4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88" h="452564">
                <a:moveTo>
                  <a:pt x="1473" y="1701"/>
                </a:moveTo>
                <a:cubicBezTo>
                  <a:pt x="-2760" y="-12057"/>
                  <a:pt x="2002" y="60968"/>
                  <a:pt x="17348" y="100126"/>
                </a:cubicBezTo>
                <a:cubicBezTo>
                  <a:pt x="32694" y="139284"/>
                  <a:pt x="89315" y="219718"/>
                  <a:pt x="93548" y="236651"/>
                </a:cubicBezTo>
                <a:cubicBezTo>
                  <a:pt x="97781" y="253584"/>
                  <a:pt x="44865" y="165743"/>
                  <a:pt x="42748" y="201726"/>
                </a:cubicBezTo>
                <a:cubicBezTo>
                  <a:pt x="40631" y="237709"/>
                  <a:pt x="79790" y="450434"/>
                  <a:pt x="80848" y="452551"/>
                </a:cubicBezTo>
                <a:cubicBezTo>
                  <a:pt x="81906" y="454668"/>
                  <a:pt x="49098" y="214426"/>
                  <a:pt x="49098" y="214426"/>
                </a:cubicBezTo>
                <a:cubicBezTo>
                  <a:pt x="45923" y="177384"/>
                  <a:pt x="62856" y="235592"/>
                  <a:pt x="61798" y="230301"/>
                </a:cubicBezTo>
                <a:cubicBezTo>
                  <a:pt x="60740" y="225010"/>
                  <a:pt x="53331" y="218659"/>
                  <a:pt x="42748" y="182676"/>
                </a:cubicBezTo>
                <a:cubicBezTo>
                  <a:pt x="32165" y="146693"/>
                  <a:pt x="5706" y="15459"/>
                  <a:pt x="1473" y="1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 2065">
            <a:extLst>
              <a:ext uri="{FF2B5EF4-FFF2-40B4-BE49-F238E27FC236}">
                <a16:creationId xmlns:a16="http://schemas.microsoft.com/office/drawing/2014/main" id="{37E810A4-7486-80A0-215D-629880DD00BD}"/>
              </a:ext>
            </a:extLst>
          </p:cNvPr>
          <p:cNvSpPr/>
          <p:nvPr/>
        </p:nvSpPr>
        <p:spPr>
          <a:xfrm>
            <a:off x="5757991" y="3965530"/>
            <a:ext cx="160319" cy="192810"/>
          </a:xfrm>
          <a:custGeom>
            <a:avLst/>
            <a:gdLst>
              <a:gd name="connsiteX0" fmla="*/ 45909 w 160319"/>
              <a:gd name="connsiteY0" fmla="*/ 45 h 192810"/>
              <a:gd name="connsiteX1" fmla="*/ 30034 w 160319"/>
              <a:gd name="connsiteY1" fmla="*/ 101645 h 192810"/>
              <a:gd name="connsiteX2" fmla="*/ 157034 w 160319"/>
              <a:gd name="connsiteY2" fmla="*/ 190545 h 192810"/>
              <a:gd name="connsiteX3" fmla="*/ 112584 w 160319"/>
              <a:gd name="connsiteY3" fmla="*/ 161970 h 192810"/>
              <a:gd name="connsiteX4" fmla="*/ 1459 w 160319"/>
              <a:gd name="connsiteY4" fmla="*/ 114345 h 192810"/>
              <a:gd name="connsiteX5" fmla="*/ 45909 w 160319"/>
              <a:gd name="connsiteY5" fmla="*/ 45 h 19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19" h="192810">
                <a:moveTo>
                  <a:pt x="45909" y="45"/>
                </a:moveTo>
                <a:cubicBezTo>
                  <a:pt x="50671" y="-2072"/>
                  <a:pt x="11513" y="69895"/>
                  <a:pt x="30034" y="101645"/>
                </a:cubicBezTo>
                <a:cubicBezTo>
                  <a:pt x="48555" y="133395"/>
                  <a:pt x="143276" y="180491"/>
                  <a:pt x="157034" y="190545"/>
                </a:cubicBezTo>
                <a:cubicBezTo>
                  <a:pt x="170792" y="200599"/>
                  <a:pt x="138513" y="174670"/>
                  <a:pt x="112584" y="161970"/>
                </a:cubicBezTo>
                <a:cubicBezTo>
                  <a:pt x="86655" y="149270"/>
                  <a:pt x="12042" y="142391"/>
                  <a:pt x="1459" y="114345"/>
                </a:cubicBezTo>
                <a:cubicBezTo>
                  <a:pt x="-9124" y="86299"/>
                  <a:pt x="41147" y="2162"/>
                  <a:pt x="4590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 2066">
            <a:extLst>
              <a:ext uri="{FF2B5EF4-FFF2-40B4-BE49-F238E27FC236}">
                <a16:creationId xmlns:a16="http://schemas.microsoft.com/office/drawing/2014/main" id="{1B243514-E8C1-D9FA-8329-78D758B2B1C4}"/>
              </a:ext>
            </a:extLst>
          </p:cNvPr>
          <p:cNvSpPr/>
          <p:nvPr/>
        </p:nvSpPr>
        <p:spPr>
          <a:xfrm>
            <a:off x="6137125" y="4092553"/>
            <a:ext cx="70095" cy="196911"/>
          </a:xfrm>
          <a:custGeom>
            <a:avLst/>
            <a:gdLst>
              <a:gd name="connsiteX0" fmla="*/ 16025 w 70095"/>
              <a:gd name="connsiteY0" fmla="*/ 22 h 196911"/>
              <a:gd name="connsiteX1" fmla="*/ 70000 w 70095"/>
              <a:gd name="connsiteY1" fmla="*/ 114322 h 196911"/>
              <a:gd name="connsiteX2" fmla="*/ 150 w 70095"/>
              <a:gd name="connsiteY2" fmla="*/ 196872 h 196911"/>
              <a:gd name="connsiteX3" fmla="*/ 50950 w 70095"/>
              <a:gd name="connsiteY3" fmla="*/ 123847 h 196911"/>
              <a:gd name="connsiteX4" fmla="*/ 16025 w 70095"/>
              <a:gd name="connsiteY4" fmla="*/ 22 h 19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95" h="196911">
                <a:moveTo>
                  <a:pt x="16025" y="22"/>
                </a:moveTo>
                <a:cubicBezTo>
                  <a:pt x="19200" y="-1565"/>
                  <a:pt x="72646" y="81514"/>
                  <a:pt x="70000" y="114322"/>
                </a:cubicBezTo>
                <a:cubicBezTo>
                  <a:pt x="67354" y="147130"/>
                  <a:pt x="3325" y="195285"/>
                  <a:pt x="150" y="196872"/>
                </a:cubicBezTo>
                <a:cubicBezTo>
                  <a:pt x="-3025" y="198459"/>
                  <a:pt x="45129" y="152422"/>
                  <a:pt x="50950" y="123847"/>
                </a:cubicBezTo>
                <a:cubicBezTo>
                  <a:pt x="56771" y="95272"/>
                  <a:pt x="12850" y="1609"/>
                  <a:pt x="1602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 2067">
            <a:extLst>
              <a:ext uri="{FF2B5EF4-FFF2-40B4-BE49-F238E27FC236}">
                <a16:creationId xmlns:a16="http://schemas.microsoft.com/office/drawing/2014/main" id="{0E37FE11-7E2C-5C33-DC8A-1F5B9B55A17F}"/>
              </a:ext>
            </a:extLst>
          </p:cNvPr>
          <p:cNvSpPr/>
          <p:nvPr/>
        </p:nvSpPr>
        <p:spPr>
          <a:xfrm>
            <a:off x="5535462" y="4165566"/>
            <a:ext cx="157526" cy="118260"/>
          </a:xfrm>
          <a:custGeom>
            <a:avLst/>
            <a:gdLst>
              <a:gd name="connsiteX0" fmla="*/ 157313 w 157526"/>
              <a:gd name="connsiteY0" fmla="*/ 34 h 118260"/>
              <a:gd name="connsiteX1" fmla="*/ 1738 w 157526"/>
              <a:gd name="connsiteY1" fmla="*/ 104809 h 118260"/>
              <a:gd name="connsiteX2" fmla="*/ 71588 w 157526"/>
              <a:gd name="connsiteY2" fmla="*/ 73059 h 118260"/>
              <a:gd name="connsiteX3" fmla="*/ 36663 w 157526"/>
              <a:gd name="connsiteY3" fmla="*/ 117509 h 118260"/>
              <a:gd name="connsiteX4" fmla="*/ 157313 w 157526"/>
              <a:gd name="connsiteY4" fmla="*/ 34 h 11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26" h="118260">
                <a:moveTo>
                  <a:pt x="157313" y="34"/>
                </a:moveTo>
                <a:cubicBezTo>
                  <a:pt x="151492" y="-2083"/>
                  <a:pt x="16025" y="92638"/>
                  <a:pt x="1738" y="104809"/>
                </a:cubicBezTo>
                <a:cubicBezTo>
                  <a:pt x="-12549" y="116980"/>
                  <a:pt x="65767" y="70942"/>
                  <a:pt x="71588" y="73059"/>
                </a:cubicBezTo>
                <a:cubicBezTo>
                  <a:pt x="77409" y="75176"/>
                  <a:pt x="25021" y="124917"/>
                  <a:pt x="36663" y="117509"/>
                </a:cubicBezTo>
                <a:cubicBezTo>
                  <a:pt x="48305" y="110101"/>
                  <a:pt x="163134" y="2151"/>
                  <a:pt x="157313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 2068">
            <a:extLst>
              <a:ext uri="{FF2B5EF4-FFF2-40B4-BE49-F238E27FC236}">
                <a16:creationId xmlns:a16="http://schemas.microsoft.com/office/drawing/2014/main" id="{347A9FB1-0FF6-9061-E657-D4A8EAC5268C}"/>
              </a:ext>
            </a:extLst>
          </p:cNvPr>
          <p:cNvSpPr/>
          <p:nvPr/>
        </p:nvSpPr>
        <p:spPr>
          <a:xfrm>
            <a:off x="5771845" y="4221839"/>
            <a:ext cx="20438" cy="113485"/>
          </a:xfrm>
          <a:custGeom>
            <a:avLst/>
            <a:gdLst>
              <a:gd name="connsiteX0" fmla="*/ 19355 w 20438"/>
              <a:gd name="connsiteY0" fmla="*/ 911 h 113485"/>
              <a:gd name="connsiteX1" fmla="*/ 16180 w 20438"/>
              <a:gd name="connsiteY1" fmla="*/ 112036 h 113485"/>
              <a:gd name="connsiteX2" fmla="*/ 305 w 20438"/>
              <a:gd name="connsiteY2" fmla="*/ 61236 h 113485"/>
              <a:gd name="connsiteX3" fmla="*/ 19355 w 20438"/>
              <a:gd name="connsiteY3" fmla="*/ 911 h 11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38" h="113485">
                <a:moveTo>
                  <a:pt x="19355" y="911"/>
                </a:moveTo>
                <a:cubicBezTo>
                  <a:pt x="22001" y="9378"/>
                  <a:pt x="19355" y="101982"/>
                  <a:pt x="16180" y="112036"/>
                </a:cubicBezTo>
                <a:cubicBezTo>
                  <a:pt x="13005" y="122090"/>
                  <a:pt x="-2341" y="77111"/>
                  <a:pt x="305" y="61236"/>
                </a:cubicBezTo>
                <a:cubicBezTo>
                  <a:pt x="2951" y="45361"/>
                  <a:pt x="16709" y="-7556"/>
                  <a:pt x="19355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 2069">
            <a:extLst>
              <a:ext uri="{FF2B5EF4-FFF2-40B4-BE49-F238E27FC236}">
                <a16:creationId xmlns:a16="http://schemas.microsoft.com/office/drawing/2014/main" id="{465EECBB-553A-8EAA-A8CE-16169E47358B}"/>
              </a:ext>
            </a:extLst>
          </p:cNvPr>
          <p:cNvSpPr/>
          <p:nvPr/>
        </p:nvSpPr>
        <p:spPr>
          <a:xfrm>
            <a:off x="5267132" y="4190919"/>
            <a:ext cx="165295" cy="482551"/>
          </a:xfrm>
          <a:custGeom>
            <a:avLst/>
            <a:gdLst>
              <a:gd name="connsiteX0" fmla="*/ 165293 w 165295"/>
              <a:gd name="connsiteY0" fmla="*/ 81 h 482551"/>
              <a:gd name="connsiteX1" fmla="*/ 41468 w 165295"/>
              <a:gd name="connsiteY1" fmla="*/ 120731 h 482551"/>
              <a:gd name="connsiteX2" fmla="*/ 9718 w 165295"/>
              <a:gd name="connsiteY2" fmla="*/ 196931 h 482551"/>
              <a:gd name="connsiteX3" fmla="*/ 12893 w 165295"/>
              <a:gd name="connsiteY3" fmla="*/ 266781 h 482551"/>
              <a:gd name="connsiteX4" fmla="*/ 12893 w 165295"/>
              <a:gd name="connsiteY4" fmla="*/ 225506 h 482551"/>
              <a:gd name="connsiteX5" fmla="*/ 16068 w 165295"/>
              <a:gd name="connsiteY5" fmla="*/ 330281 h 482551"/>
              <a:gd name="connsiteX6" fmla="*/ 193 w 165295"/>
              <a:gd name="connsiteY6" fmla="*/ 250906 h 482551"/>
              <a:gd name="connsiteX7" fmla="*/ 28768 w 165295"/>
              <a:gd name="connsiteY7" fmla="*/ 473156 h 482551"/>
              <a:gd name="connsiteX8" fmla="*/ 19243 w 165295"/>
              <a:gd name="connsiteY8" fmla="*/ 419181 h 482551"/>
              <a:gd name="connsiteX9" fmla="*/ 9718 w 165295"/>
              <a:gd name="connsiteY9" fmla="*/ 219156 h 482551"/>
              <a:gd name="connsiteX10" fmla="*/ 38293 w 165295"/>
              <a:gd name="connsiteY10" fmla="*/ 139781 h 482551"/>
              <a:gd name="connsiteX11" fmla="*/ 165293 w 165295"/>
              <a:gd name="connsiteY11" fmla="*/ 81 h 48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295" h="482551">
                <a:moveTo>
                  <a:pt x="165293" y="81"/>
                </a:moveTo>
                <a:cubicBezTo>
                  <a:pt x="165822" y="-3094"/>
                  <a:pt x="67397" y="87923"/>
                  <a:pt x="41468" y="120731"/>
                </a:cubicBezTo>
                <a:cubicBezTo>
                  <a:pt x="15539" y="153539"/>
                  <a:pt x="14480" y="172589"/>
                  <a:pt x="9718" y="196931"/>
                </a:cubicBezTo>
                <a:cubicBezTo>
                  <a:pt x="4956" y="221273"/>
                  <a:pt x="12364" y="262019"/>
                  <a:pt x="12893" y="266781"/>
                </a:cubicBezTo>
                <a:cubicBezTo>
                  <a:pt x="13422" y="271544"/>
                  <a:pt x="12364" y="214923"/>
                  <a:pt x="12893" y="225506"/>
                </a:cubicBezTo>
                <a:cubicBezTo>
                  <a:pt x="13422" y="236089"/>
                  <a:pt x="18185" y="326048"/>
                  <a:pt x="16068" y="330281"/>
                </a:cubicBezTo>
                <a:cubicBezTo>
                  <a:pt x="13951" y="334514"/>
                  <a:pt x="-1924" y="227093"/>
                  <a:pt x="193" y="250906"/>
                </a:cubicBezTo>
                <a:cubicBezTo>
                  <a:pt x="2310" y="274719"/>
                  <a:pt x="25593" y="445110"/>
                  <a:pt x="28768" y="473156"/>
                </a:cubicBezTo>
                <a:cubicBezTo>
                  <a:pt x="31943" y="501202"/>
                  <a:pt x="22418" y="461514"/>
                  <a:pt x="19243" y="419181"/>
                </a:cubicBezTo>
                <a:cubicBezTo>
                  <a:pt x="16068" y="376848"/>
                  <a:pt x="6543" y="265723"/>
                  <a:pt x="9718" y="219156"/>
                </a:cubicBezTo>
                <a:cubicBezTo>
                  <a:pt x="12893" y="172589"/>
                  <a:pt x="9718" y="171002"/>
                  <a:pt x="38293" y="139781"/>
                </a:cubicBezTo>
                <a:cubicBezTo>
                  <a:pt x="66868" y="108560"/>
                  <a:pt x="164764" y="3256"/>
                  <a:pt x="16529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 2070">
            <a:extLst>
              <a:ext uri="{FF2B5EF4-FFF2-40B4-BE49-F238E27FC236}">
                <a16:creationId xmlns:a16="http://schemas.microsoft.com/office/drawing/2014/main" id="{6A38DA26-6EF0-7550-49A6-C64950854311}"/>
              </a:ext>
            </a:extLst>
          </p:cNvPr>
          <p:cNvSpPr/>
          <p:nvPr/>
        </p:nvSpPr>
        <p:spPr>
          <a:xfrm>
            <a:off x="6349963" y="4270169"/>
            <a:ext cx="119884" cy="438537"/>
          </a:xfrm>
          <a:custGeom>
            <a:avLst/>
            <a:gdLst>
              <a:gd name="connsiteX0" fmla="*/ 28612 w 119884"/>
              <a:gd name="connsiteY0" fmla="*/ 206 h 438537"/>
              <a:gd name="connsiteX1" fmla="*/ 88937 w 119884"/>
              <a:gd name="connsiteY1" fmla="*/ 181181 h 438537"/>
              <a:gd name="connsiteX2" fmla="*/ 101637 w 119884"/>
              <a:gd name="connsiteY2" fmla="*/ 273256 h 438537"/>
              <a:gd name="connsiteX3" fmla="*/ 37 w 119884"/>
              <a:gd name="connsiteY3" fmla="*/ 438356 h 438537"/>
              <a:gd name="connsiteX4" fmla="*/ 114337 w 119884"/>
              <a:gd name="connsiteY4" fmla="*/ 308181 h 438537"/>
              <a:gd name="connsiteX5" fmla="*/ 101637 w 119884"/>
              <a:gd name="connsiteY5" fmla="*/ 317706 h 438537"/>
              <a:gd name="connsiteX6" fmla="*/ 98462 w 119884"/>
              <a:gd name="connsiteY6" fmla="*/ 219281 h 438537"/>
              <a:gd name="connsiteX7" fmla="*/ 28612 w 119884"/>
              <a:gd name="connsiteY7" fmla="*/ 206 h 43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884" h="438537">
                <a:moveTo>
                  <a:pt x="28612" y="206"/>
                </a:moveTo>
                <a:cubicBezTo>
                  <a:pt x="27024" y="-6144"/>
                  <a:pt x="76766" y="135673"/>
                  <a:pt x="88937" y="181181"/>
                </a:cubicBezTo>
                <a:cubicBezTo>
                  <a:pt x="101108" y="226689"/>
                  <a:pt x="116454" y="230394"/>
                  <a:pt x="101637" y="273256"/>
                </a:cubicBezTo>
                <a:cubicBezTo>
                  <a:pt x="86820" y="316118"/>
                  <a:pt x="-2080" y="432535"/>
                  <a:pt x="37" y="438356"/>
                </a:cubicBezTo>
                <a:cubicBezTo>
                  <a:pt x="2154" y="444177"/>
                  <a:pt x="114337" y="308181"/>
                  <a:pt x="114337" y="308181"/>
                </a:cubicBezTo>
                <a:cubicBezTo>
                  <a:pt x="131270" y="288073"/>
                  <a:pt x="104283" y="332523"/>
                  <a:pt x="101637" y="317706"/>
                </a:cubicBezTo>
                <a:cubicBezTo>
                  <a:pt x="98991" y="302889"/>
                  <a:pt x="107987" y="267435"/>
                  <a:pt x="98462" y="219281"/>
                </a:cubicBezTo>
                <a:cubicBezTo>
                  <a:pt x="88937" y="171127"/>
                  <a:pt x="30200" y="6556"/>
                  <a:pt x="28612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 2071">
            <a:extLst>
              <a:ext uri="{FF2B5EF4-FFF2-40B4-BE49-F238E27FC236}">
                <a16:creationId xmlns:a16="http://schemas.microsoft.com/office/drawing/2014/main" id="{0CF53D8D-C8D9-8BE7-300D-5C5845DD9111}"/>
              </a:ext>
            </a:extLst>
          </p:cNvPr>
          <p:cNvSpPr/>
          <p:nvPr/>
        </p:nvSpPr>
        <p:spPr>
          <a:xfrm>
            <a:off x="5358796" y="4304054"/>
            <a:ext cx="156348" cy="223508"/>
          </a:xfrm>
          <a:custGeom>
            <a:avLst/>
            <a:gdLst>
              <a:gd name="connsiteX0" fmla="*/ 156179 w 156348"/>
              <a:gd name="connsiteY0" fmla="*/ 1246 h 223508"/>
              <a:gd name="connsiteX1" fmla="*/ 16479 w 156348"/>
              <a:gd name="connsiteY1" fmla="*/ 125071 h 223508"/>
              <a:gd name="connsiteX2" fmla="*/ 3779 w 156348"/>
              <a:gd name="connsiteY2" fmla="*/ 223496 h 223508"/>
              <a:gd name="connsiteX3" fmla="*/ 26004 w 156348"/>
              <a:gd name="connsiteY3" fmla="*/ 131421 h 223508"/>
              <a:gd name="connsiteX4" fmla="*/ 45054 w 156348"/>
              <a:gd name="connsiteY4" fmla="*/ 64746 h 223508"/>
              <a:gd name="connsiteX5" fmla="*/ 156179 w 156348"/>
              <a:gd name="connsiteY5" fmla="*/ 1246 h 22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348" h="223508">
                <a:moveTo>
                  <a:pt x="156179" y="1246"/>
                </a:moveTo>
                <a:cubicBezTo>
                  <a:pt x="151416" y="11300"/>
                  <a:pt x="41879" y="88029"/>
                  <a:pt x="16479" y="125071"/>
                </a:cubicBezTo>
                <a:cubicBezTo>
                  <a:pt x="-8921" y="162113"/>
                  <a:pt x="2191" y="222438"/>
                  <a:pt x="3779" y="223496"/>
                </a:cubicBezTo>
                <a:cubicBezTo>
                  <a:pt x="5367" y="224554"/>
                  <a:pt x="19125" y="157879"/>
                  <a:pt x="26004" y="131421"/>
                </a:cubicBezTo>
                <a:cubicBezTo>
                  <a:pt x="32883" y="104963"/>
                  <a:pt x="26004" y="84854"/>
                  <a:pt x="45054" y="64746"/>
                </a:cubicBezTo>
                <a:cubicBezTo>
                  <a:pt x="64104" y="44638"/>
                  <a:pt x="160942" y="-8808"/>
                  <a:pt x="156179" y="1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 2072">
            <a:extLst>
              <a:ext uri="{FF2B5EF4-FFF2-40B4-BE49-F238E27FC236}">
                <a16:creationId xmlns:a16="http://schemas.microsoft.com/office/drawing/2014/main" id="{9193780A-AEDA-D1F0-59DC-956F5EB702EB}"/>
              </a:ext>
            </a:extLst>
          </p:cNvPr>
          <p:cNvSpPr/>
          <p:nvPr/>
        </p:nvSpPr>
        <p:spPr>
          <a:xfrm>
            <a:off x="5313953" y="4689400"/>
            <a:ext cx="157468" cy="37977"/>
          </a:xfrm>
          <a:custGeom>
            <a:avLst/>
            <a:gdLst>
              <a:gd name="connsiteX0" fmla="*/ 997 w 157468"/>
              <a:gd name="connsiteY0" fmla="*/ 75 h 37977"/>
              <a:gd name="connsiteX1" fmla="*/ 54972 w 157468"/>
              <a:gd name="connsiteY1" fmla="*/ 35000 h 37977"/>
              <a:gd name="connsiteX2" fmla="*/ 156572 w 157468"/>
              <a:gd name="connsiteY2" fmla="*/ 35000 h 37977"/>
              <a:gd name="connsiteX3" fmla="*/ 99422 w 157468"/>
              <a:gd name="connsiteY3" fmla="*/ 25475 h 37977"/>
              <a:gd name="connsiteX4" fmla="*/ 997 w 157468"/>
              <a:gd name="connsiteY4" fmla="*/ 75 h 3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68" h="37977">
                <a:moveTo>
                  <a:pt x="997" y="75"/>
                </a:moveTo>
                <a:cubicBezTo>
                  <a:pt x="-6411" y="1662"/>
                  <a:pt x="29043" y="29179"/>
                  <a:pt x="54972" y="35000"/>
                </a:cubicBezTo>
                <a:cubicBezTo>
                  <a:pt x="80901" y="40821"/>
                  <a:pt x="149164" y="36587"/>
                  <a:pt x="156572" y="35000"/>
                </a:cubicBezTo>
                <a:cubicBezTo>
                  <a:pt x="163980" y="33413"/>
                  <a:pt x="123764" y="28650"/>
                  <a:pt x="99422" y="25475"/>
                </a:cubicBezTo>
                <a:cubicBezTo>
                  <a:pt x="75080" y="22300"/>
                  <a:pt x="8405" y="-1512"/>
                  <a:pt x="99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 2073">
            <a:extLst>
              <a:ext uri="{FF2B5EF4-FFF2-40B4-BE49-F238E27FC236}">
                <a16:creationId xmlns:a16="http://schemas.microsoft.com/office/drawing/2014/main" id="{853D52B3-346D-8083-D638-57216DB4516A}"/>
              </a:ext>
            </a:extLst>
          </p:cNvPr>
          <p:cNvSpPr/>
          <p:nvPr/>
        </p:nvSpPr>
        <p:spPr>
          <a:xfrm>
            <a:off x="5524509" y="4389774"/>
            <a:ext cx="249714" cy="151706"/>
          </a:xfrm>
          <a:custGeom>
            <a:avLst/>
            <a:gdLst>
              <a:gd name="connsiteX0" fmla="*/ 3166 w 249714"/>
              <a:gd name="connsiteY0" fmla="*/ 150476 h 151706"/>
              <a:gd name="connsiteX1" fmla="*/ 88891 w 249714"/>
              <a:gd name="connsiteY1" fmla="*/ 71101 h 151706"/>
              <a:gd name="connsiteX2" fmla="*/ 225416 w 249714"/>
              <a:gd name="connsiteY2" fmla="*/ 10776 h 151706"/>
              <a:gd name="connsiteX3" fmla="*/ 247641 w 249714"/>
              <a:gd name="connsiteY3" fmla="*/ 23476 h 151706"/>
              <a:gd name="connsiteX4" fmla="*/ 200016 w 249714"/>
              <a:gd name="connsiteY4" fmla="*/ 4426 h 151706"/>
              <a:gd name="connsiteX5" fmla="*/ 3166 w 249714"/>
              <a:gd name="connsiteY5" fmla="*/ 150476 h 15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714" h="151706">
                <a:moveTo>
                  <a:pt x="3166" y="150476"/>
                </a:moveTo>
                <a:cubicBezTo>
                  <a:pt x="-15355" y="161589"/>
                  <a:pt x="51849" y="94384"/>
                  <a:pt x="88891" y="71101"/>
                </a:cubicBezTo>
                <a:cubicBezTo>
                  <a:pt x="125933" y="47818"/>
                  <a:pt x="198958" y="18714"/>
                  <a:pt x="225416" y="10776"/>
                </a:cubicBezTo>
                <a:cubicBezTo>
                  <a:pt x="251874" y="2838"/>
                  <a:pt x="251874" y="24534"/>
                  <a:pt x="247641" y="23476"/>
                </a:cubicBezTo>
                <a:cubicBezTo>
                  <a:pt x="243408" y="22418"/>
                  <a:pt x="238645" y="-11978"/>
                  <a:pt x="200016" y="4426"/>
                </a:cubicBezTo>
                <a:cubicBezTo>
                  <a:pt x="161387" y="20830"/>
                  <a:pt x="21687" y="139363"/>
                  <a:pt x="3166" y="150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 2074">
            <a:extLst>
              <a:ext uri="{FF2B5EF4-FFF2-40B4-BE49-F238E27FC236}">
                <a16:creationId xmlns:a16="http://schemas.microsoft.com/office/drawing/2014/main" id="{BE0247F0-CE2B-D039-ACFC-D661A0228C43}"/>
              </a:ext>
            </a:extLst>
          </p:cNvPr>
          <p:cNvSpPr/>
          <p:nvPr/>
        </p:nvSpPr>
        <p:spPr>
          <a:xfrm>
            <a:off x="6076934" y="4384278"/>
            <a:ext cx="188739" cy="79823"/>
          </a:xfrm>
          <a:custGeom>
            <a:avLst/>
            <a:gdLst>
              <a:gd name="connsiteX0" fmla="*/ 16 w 188739"/>
              <a:gd name="connsiteY0" fmla="*/ 48022 h 79823"/>
              <a:gd name="connsiteX1" fmla="*/ 79391 w 188739"/>
              <a:gd name="connsiteY1" fmla="*/ 397 h 79823"/>
              <a:gd name="connsiteX2" fmla="*/ 187341 w 188739"/>
              <a:gd name="connsiteY2" fmla="*/ 79772 h 79823"/>
              <a:gd name="connsiteX3" fmla="*/ 139716 w 188739"/>
              <a:gd name="connsiteY3" fmla="*/ 13097 h 79823"/>
              <a:gd name="connsiteX4" fmla="*/ 123841 w 188739"/>
              <a:gd name="connsiteY4" fmla="*/ 51197 h 79823"/>
              <a:gd name="connsiteX5" fmla="*/ 85741 w 188739"/>
              <a:gd name="connsiteY5" fmla="*/ 22622 h 79823"/>
              <a:gd name="connsiteX6" fmla="*/ 16 w 188739"/>
              <a:gd name="connsiteY6" fmla="*/ 48022 h 7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739" h="79823">
                <a:moveTo>
                  <a:pt x="16" y="48022"/>
                </a:moveTo>
                <a:cubicBezTo>
                  <a:pt x="-1042" y="44318"/>
                  <a:pt x="48170" y="-4895"/>
                  <a:pt x="79391" y="397"/>
                </a:cubicBezTo>
                <a:cubicBezTo>
                  <a:pt x="110612" y="5689"/>
                  <a:pt x="177287" y="77655"/>
                  <a:pt x="187341" y="79772"/>
                </a:cubicBezTo>
                <a:cubicBezTo>
                  <a:pt x="197395" y="81889"/>
                  <a:pt x="150299" y="17859"/>
                  <a:pt x="139716" y="13097"/>
                </a:cubicBezTo>
                <a:cubicBezTo>
                  <a:pt x="129133" y="8334"/>
                  <a:pt x="132837" y="49610"/>
                  <a:pt x="123841" y="51197"/>
                </a:cubicBezTo>
                <a:cubicBezTo>
                  <a:pt x="114845" y="52784"/>
                  <a:pt x="103733" y="26855"/>
                  <a:pt x="85741" y="22622"/>
                </a:cubicBezTo>
                <a:cubicBezTo>
                  <a:pt x="67749" y="18389"/>
                  <a:pt x="1074" y="51726"/>
                  <a:pt x="16" y="48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 2075">
            <a:extLst>
              <a:ext uri="{FF2B5EF4-FFF2-40B4-BE49-F238E27FC236}">
                <a16:creationId xmlns:a16="http://schemas.microsoft.com/office/drawing/2014/main" id="{9D2B647D-1EAC-E864-8C45-F4E1C3FFDAAF}"/>
              </a:ext>
            </a:extLst>
          </p:cNvPr>
          <p:cNvSpPr/>
          <p:nvPr/>
        </p:nvSpPr>
        <p:spPr>
          <a:xfrm>
            <a:off x="6264155" y="4454453"/>
            <a:ext cx="38976" cy="123991"/>
          </a:xfrm>
          <a:custGeom>
            <a:avLst/>
            <a:gdLst>
              <a:gd name="connsiteX0" fmla="*/ 120 w 38976"/>
              <a:gd name="connsiteY0" fmla="*/ 72 h 123991"/>
              <a:gd name="connsiteX1" fmla="*/ 38220 w 38976"/>
              <a:gd name="connsiteY1" fmla="*/ 63572 h 123991"/>
              <a:gd name="connsiteX2" fmla="*/ 25520 w 38976"/>
              <a:gd name="connsiteY2" fmla="*/ 123897 h 123991"/>
              <a:gd name="connsiteX3" fmla="*/ 25520 w 38976"/>
              <a:gd name="connsiteY3" fmla="*/ 76272 h 123991"/>
              <a:gd name="connsiteX4" fmla="*/ 120 w 38976"/>
              <a:gd name="connsiteY4" fmla="*/ 72 h 12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76" h="123991">
                <a:moveTo>
                  <a:pt x="120" y="72"/>
                </a:moveTo>
                <a:cubicBezTo>
                  <a:pt x="2237" y="-2045"/>
                  <a:pt x="33987" y="42935"/>
                  <a:pt x="38220" y="63572"/>
                </a:cubicBezTo>
                <a:cubicBezTo>
                  <a:pt x="42453" y="84209"/>
                  <a:pt x="27637" y="121780"/>
                  <a:pt x="25520" y="123897"/>
                </a:cubicBezTo>
                <a:cubicBezTo>
                  <a:pt x="23403" y="126014"/>
                  <a:pt x="26578" y="92147"/>
                  <a:pt x="25520" y="76272"/>
                </a:cubicBezTo>
                <a:cubicBezTo>
                  <a:pt x="24462" y="60397"/>
                  <a:pt x="-1997" y="2189"/>
                  <a:pt x="12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 2076">
            <a:extLst>
              <a:ext uri="{FF2B5EF4-FFF2-40B4-BE49-F238E27FC236}">
                <a16:creationId xmlns:a16="http://schemas.microsoft.com/office/drawing/2014/main" id="{DA6E627C-F8EA-577B-BDE6-7EEB9E87ACC6}"/>
              </a:ext>
            </a:extLst>
          </p:cNvPr>
          <p:cNvSpPr/>
          <p:nvPr/>
        </p:nvSpPr>
        <p:spPr>
          <a:xfrm>
            <a:off x="5759450" y="4413034"/>
            <a:ext cx="67689" cy="82969"/>
          </a:xfrm>
          <a:custGeom>
            <a:avLst/>
            <a:gdLst>
              <a:gd name="connsiteX0" fmla="*/ 0 w 67689"/>
              <a:gd name="connsiteY0" fmla="*/ 216 h 82969"/>
              <a:gd name="connsiteX1" fmla="*/ 60325 w 67689"/>
              <a:gd name="connsiteY1" fmla="*/ 47841 h 82969"/>
              <a:gd name="connsiteX2" fmla="*/ 66675 w 67689"/>
              <a:gd name="connsiteY2" fmla="*/ 82766 h 82969"/>
              <a:gd name="connsiteX3" fmla="*/ 60325 w 67689"/>
              <a:gd name="connsiteY3" fmla="*/ 31966 h 82969"/>
              <a:gd name="connsiteX4" fmla="*/ 0 w 67689"/>
              <a:gd name="connsiteY4" fmla="*/ 216 h 8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89" h="82969">
                <a:moveTo>
                  <a:pt x="0" y="216"/>
                </a:moveTo>
                <a:cubicBezTo>
                  <a:pt x="0" y="2862"/>
                  <a:pt x="49212" y="34083"/>
                  <a:pt x="60325" y="47841"/>
                </a:cubicBezTo>
                <a:cubicBezTo>
                  <a:pt x="71438" y="61599"/>
                  <a:pt x="66675" y="85412"/>
                  <a:pt x="66675" y="82766"/>
                </a:cubicBezTo>
                <a:cubicBezTo>
                  <a:pt x="66675" y="80120"/>
                  <a:pt x="67204" y="44137"/>
                  <a:pt x="60325" y="31966"/>
                </a:cubicBezTo>
                <a:cubicBezTo>
                  <a:pt x="53446" y="19795"/>
                  <a:pt x="0" y="-2430"/>
                  <a:pt x="0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 2077">
            <a:extLst>
              <a:ext uri="{FF2B5EF4-FFF2-40B4-BE49-F238E27FC236}">
                <a16:creationId xmlns:a16="http://schemas.microsoft.com/office/drawing/2014/main" id="{7EDEA51E-298C-97E3-C5C6-54EFFDD6D142}"/>
              </a:ext>
            </a:extLst>
          </p:cNvPr>
          <p:cNvSpPr/>
          <p:nvPr/>
        </p:nvSpPr>
        <p:spPr>
          <a:xfrm>
            <a:off x="5497688" y="4492390"/>
            <a:ext cx="71277" cy="108151"/>
          </a:xfrm>
          <a:custGeom>
            <a:avLst/>
            <a:gdLst>
              <a:gd name="connsiteX0" fmla="*/ 71262 w 71277"/>
              <a:gd name="connsiteY0" fmla="*/ 235 h 108151"/>
              <a:gd name="connsiteX1" fmla="*/ 4587 w 71277"/>
              <a:gd name="connsiteY1" fmla="*/ 105010 h 108151"/>
              <a:gd name="connsiteX2" fmla="*/ 10937 w 71277"/>
              <a:gd name="connsiteY2" fmla="*/ 76435 h 108151"/>
              <a:gd name="connsiteX3" fmla="*/ 71262 w 71277"/>
              <a:gd name="connsiteY3" fmla="*/ 235 h 1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77" h="108151">
                <a:moveTo>
                  <a:pt x="71262" y="235"/>
                </a:moveTo>
                <a:cubicBezTo>
                  <a:pt x="70204" y="4997"/>
                  <a:pt x="14641" y="92310"/>
                  <a:pt x="4587" y="105010"/>
                </a:cubicBezTo>
                <a:cubicBezTo>
                  <a:pt x="-5467" y="117710"/>
                  <a:pt x="3000" y="88606"/>
                  <a:pt x="10937" y="76435"/>
                </a:cubicBezTo>
                <a:cubicBezTo>
                  <a:pt x="18874" y="64264"/>
                  <a:pt x="72320" y="-4527"/>
                  <a:pt x="7126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 2078">
            <a:extLst>
              <a:ext uri="{FF2B5EF4-FFF2-40B4-BE49-F238E27FC236}">
                <a16:creationId xmlns:a16="http://schemas.microsoft.com/office/drawing/2014/main" id="{88E00CA7-162C-2157-10D1-E7B96A66A108}"/>
              </a:ext>
            </a:extLst>
          </p:cNvPr>
          <p:cNvSpPr/>
          <p:nvPr/>
        </p:nvSpPr>
        <p:spPr>
          <a:xfrm>
            <a:off x="5883275" y="4213214"/>
            <a:ext cx="35058" cy="184177"/>
          </a:xfrm>
          <a:custGeom>
            <a:avLst/>
            <a:gdLst>
              <a:gd name="connsiteX0" fmla="*/ 34925 w 35058"/>
              <a:gd name="connsiteY0" fmla="*/ 11 h 184177"/>
              <a:gd name="connsiteX1" fmla="*/ 12700 w 35058"/>
              <a:gd name="connsiteY1" fmla="*/ 104786 h 184177"/>
              <a:gd name="connsiteX2" fmla="*/ 31750 w 35058"/>
              <a:gd name="connsiteY2" fmla="*/ 184161 h 184177"/>
              <a:gd name="connsiteX3" fmla="*/ 0 w 35058"/>
              <a:gd name="connsiteY3" fmla="*/ 98436 h 184177"/>
              <a:gd name="connsiteX4" fmla="*/ 34925 w 35058"/>
              <a:gd name="connsiteY4" fmla="*/ 11 h 1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58" h="184177">
                <a:moveTo>
                  <a:pt x="34925" y="11"/>
                </a:moveTo>
                <a:cubicBezTo>
                  <a:pt x="37042" y="1069"/>
                  <a:pt x="13229" y="74094"/>
                  <a:pt x="12700" y="104786"/>
                </a:cubicBezTo>
                <a:cubicBezTo>
                  <a:pt x="12171" y="135478"/>
                  <a:pt x="33867" y="185219"/>
                  <a:pt x="31750" y="184161"/>
                </a:cubicBezTo>
                <a:cubicBezTo>
                  <a:pt x="29633" y="183103"/>
                  <a:pt x="0" y="126482"/>
                  <a:pt x="0" y="98436"/>
                </a:cubicBezTo>
                <a:cubicBezTo>
                  <a:pt x="0" y="70390"/>
                  <a:pt x="32808" y="-1047"/>
                  <a:pt x="3492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 2079">
            <a:extLst>
              <a:ext uri="{FF2B5EF4-FFF2-40B4-BE49-F238E27FC236}">
                <a16:creationId xmlns:a16="http://schemas.microsoft.com/office/drawing/2014/main" id="{A95FB606-BB33-DD0B-3937-E7EBF063C115}"/>
              </a:ext>
            </a:extLst>
          </p:cNvPr>
          <p:cNvSpPr/>
          <p:nvPr/>
        </p:nvSpPr>
        <p:spPr>
          <a:xfrm>
            <a:off x="6057591" y="4177861"/>
            <a:ext cx="51937" cy="172089"/>
          </a:xfrm>
          <a:custGeom>
            <a:avLst/>
            <a:gdLst>
              <a:gd name="connsiteX0" fmla="*/ 9834 w 51937"/>
              <a:gd name="connsiteY0" fmla="*/ 439 h 172089"/>
              <a:gd name="connsiteX1" fmla="*/ 28884 w 51937"/>
              <a:gd name="connsiteY1" fmla="*/ 76639 h 172089"/>
              <a:gd name="connsiteX2" fmla="*/ 309 w 51937"/>
              <a:gd name="connsiteY2" fmla="*/ 171889 h 172089"/>
              <a:gd name="connsiteX3" fmla="*/ 51109 w 51937"/>
              <a:gd name="connsiteY3" fmla="*/ 102039 h 172089"/>
              <a:gd name="connsiteX4" fmla="*/ 32059 w 51937"/>
              <a:gd name="connsiteY4" fmla="*/ 111564 h 172089"/>
              <a:gd name="connsiteX5" fmla="*/ 9834 w 51937"/>
              <a:gd name="connsiteY5" fmla="*/ 439 h 17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7" h="172089">
                <a:moveTo>
                  <a:pt x="9834" y="439"/>
                </a:moveTo>
                <a:cubicBezTo>
                  <a:pt x="9305" y="-5382"/>
                  <a:pt x="30472" y="48064"/>
                  <a:pt x="28884" y="76639"/>
                </a:cubicBezTo>
                <a:cubicBezTo>
                  <a:pt x="27297" y="105214"/>
                  <a:pt x="-3395" y="167656"/>
                  <a:pt x="309" y="171889"/>
                </a:cubicBezTo>
                <a:cubicBezTo>
                  <a:pt x="4013" y="176122"/>
                  <a:pt x="45817" y="112093"/>
                  <a:pt x="51109" y="102039"/>
                </a:cubicBezTo>
                <a:cubicBezTo>
                  <a:pt x="56401" y="91985"/>
                  <a:pt x="34705" y="123735"/>
                  <a:pt x="32059" y="111564"/>
                </a:cubicBezTo>
                <a:cubicBezTo>
                  <a:pt x="29413" y="99393"/>
                  <a:pt x="10363" y="6260"/>
                  <a:pt x="9834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 2080">
            <a:extLst>
              <a:ext uri="{FF2B5EF4-FFF2-40B4-BE49-F238E27FC236}">
                <a16:creationId xmlns:a16="http://schemas.microsoft.com/office/drawing/2014/main" id="{DD443F89-8E99-7D5A-E489-97380843B5B9}"/>
              </a:ext>
            </a:extLst>
          </p:cNvPr>
          <p:cNvSpPr/>
          <p:nvPr/>
        </p:nvSpPr>
        <p:spPr>
          <a:xfrm>
            <a:off x="6000660" y="3901972"/>
            <a:ext cx="105199" cy="206778"/>
          </a:xfrm>
          <a:custGeom>
            <a:avLst/>
            <a:gdLst>
              <a:gd name="connsiteX0" fmla="*/ 90 w 105199"/>
              <a:gd name="connsiteY0" fmla="*/ 103 h 206778"/>
              <a:gd name="connsiteX1" fmla="*/ 85815 w 105199"/>
              <a:gd name="connsiteY1" fmla="*/ 127103 h 206778"/>
              <a:gd name="connsiteX2" fmla="*/ 47715 w 105199"/>
              <a:gd name="connsiteY2" fmla="*/ 206478 h 206778"/>
              <a:gd name="connsiteX3" fmla="*/ 104865 w 105199"/>
              <a:gd name="connsiteY3" fmla="*/ 149328 h 206778"/>
              <a:gd name="connsiteX4" fmla="*/ 90 w 105199"/>
              <a:gd name="connsiteY4" fmla="*/ 103 h 20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99" h="206778">
                <a:moveTo>
                  <a:pt x="90" y="103"/>
                </a:moveTo>
                <a:cubicBezTo>
                  <a:pt x="-3085" y="-3601"/>
                  <a:pt x="77878" y="92707"/>
                  <a:pt x="85815" y="127103"/>
                </a:cubicBezTo>
                <a:cubicBezTo>
                  <a:pt x="93752" y="161499"/>
                  <a:pt x="44540" y="202774"/>
                  <a:pt x="47715" y="206478"/>
                </a:cubicBezTo>
                <a:cubicBezTo>
                  <a:pt x="50890" y="210182"/>
                  <a:pt x="110157" y="178961"/>
                  <a:pt x="104865" y="149328"/>
                </a:cubicBezTo>
                <a:cubicBezTo>
                  <a:pt x="99573" y="119695"/>
                  <a:pt x="3265" y="3807"/>
                  <a:pt x="9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 2081">
            <a:extLst>
              <a:ext uri="{FF2B5EF4-FFF2-40B4-BE49-F238E27FC236}">
                <a16:creationId xmlns:a16="http://schemas.microsoft.com/office/drawing/2014/main" id="{752B67B2-EDDA-FD76-FFC5-617C01E6468A}"/>
              </a:ext>
            </a:extLst>
          </p:cNvPr>
          <p:cNvSpPr/>
          <p:nvPr/>
        </p:nvSpPr>
        <p:spPr>
          <a:xfrm>
            <a:off x="5596335" y="3668614"/>
            <a:ext cx="10801" cy="240156"/>
          </a:xfrm>
          <a:custGeom>
            <a:avLst/>
            <a:gdLst>
              <a:gd name="connsiteX0" fmla="*/ 1190 w 10801"/>
              <a:gd name="connsiteY0" fmla="*/ 1686 h 240156"/>
              <a:gd name="connsiteX1" fmla="*/ 1190 w 10801"/>
              <a:gd name="connsiteY1" fmla="*/ 236636 h 240156"/>
              <a:gd name="connsiteX2" fmla="*/ 10715 w 10801"/>
              <a:gd name="connsiteY2" fmla="*/ 135036 h 240156"/>
              <a:gd name="connsiteX3" fmla="*/ 1190 w 10801"/>
              <a:gd name="connsiteY3" fmla="*/ 1686 h 24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1" h="240156">
                <a:moveTo>
                  <a:pt x="1190" y="1686"/>
                </a:moveTo>
                <a:cubicBezTo>
                  <a:pt x="-398" y="18619"/>
                  <a:pt x="-397" y="214411"/>
                  <a:pt x="1190" y="236636"/>
                </a:cubicBezTo>
                <a:cubicBezTo>
                  <a:pt x="2777" y="258861"/>
                  <a:pt x="11773" y="169961"/>
                  <a:pt x="10715" y="135036"/>
                </a:cubicBezTo>
                <a:cubicBezTo>
                  <a:pt x="9657" y="100111"/>
                  <a:pt x="2778" y="-15247"/>
                  <a:pt x="1190" y="1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 2082">
            <a:extLst>
              <a:ext uri="{FF2B5EF4-FFF2-40B4-BE49-F238E27FC236}">
                <a16:creationId xmlns:a16="http://schemas.microsoft.com/office/drawing/2014/main" id="{0B5CD4EA-5C91-5874-7601-8D07F07CE822}"/>
              </a:ext>
            </a:extLst>
          </p:cNvPr>
          <p:cNvSpPr/>
          <p:nvPr/>
        </p:nvSpPr>
        <p:spPr>
          <a:xfrm>
            <a:off x="5995650" y="3629713"/>
            <a:ext cx="85685" cy="176808"/>
          </a:xfrm>
          <a:custGeom>
            <a:avLst/>
            <a:gdLst>
              <a:gd name="connsiteX0" fmla="*/ 1925 w 85685"/>
              <a:gd name="connsiteY0" fmla="*/ 2487 h 176808"/>
              <a:gd name="connsiteX1" fmla="*/ 84475 w 85685"/>
              <a:gd name="connsiteY1" fmla="*/ 173937 h 176808"/>
              <a:gd name="connsiteX2" fmla="*/ 49550 w 85685"/>
              <a:gd name="connsiteY2" fmla="*/ 107262 h 176808"/>
              <a:gd name="connsiteX3" fmla="*/ 27325 w 85685"/>
              <a:gd name="connsiteY3" fmla="*/ 72337 h 176808"/>
              <a:gd name="connsiteX4" fmla="*/ 1925 w 85685"/>
              <a:gd name="connsiteY4" fmla="*/ 2487 h 17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85" h="176808">
                <a:moveTo>
                  <a:pt x="1925" y="2487"/>
                </a:moveTo>
                <a:cubicBezTo>
                  <a:pt x="11450" y="19420"/>
                  <a:pt x="76538" y="156475"/>
                  <a:pt x="84475" y="173937"/>
                </a:cubicBezTo>
                <a:cubicBezTo>
                  <a:pt x="92412" y="191399"/>
                  <a:pt x="59075" y="124195"/>
                  <a:pt x="49550" y="107262"/>
                </a:cubicBezTo>
                <a:cubicBezTo>
                  <a:pt x="40025" y="90329"/>
                  <a:pt x="33675" y="84508"/>
                  <a:pt x="27325" y="72337"/>
                </a:cubicBezTo>
                <a:cubicBezTo>
                  <a:pt x="20975" y="60166"/>
                  <a:pt x="-7600" y="-14446"/>
                  <a:pt x="1925" y="2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 2083">
            <a:extLst>
              <a:ext uri="{FF2B5EF4-FFF2-40B4-BE49-F238E27FC236}">
                <a16:creationId xmlns:a16="http://schemas.microsoft.com/office/drawing/2014/main" id="{6E49BCA7-4D57-1509-F43D-47EC53E7E729}"/>
              </a:ext>
            </a:extLst>
          </p:cNvPr>
          <p:cNvSpPr/>
          <p:nvPr/>
        </p:nvSpPr>
        <p:spPr>
          <a:xfrm>
            <a:off x="5556838" y="3987587"/>
            <a:ext cx="31162" cy="162480"/>
          </a:xfrm>
          <a:custGeom>
            <a:avLst/>
            <a:gdLst>
              <a:gd name="connsiteX0" fmla="*/ 2587 w 31162"/>
              <a:gd name="connsiteY0" fmla="*/ 213 h 162480"/>
              <a:gd name="connsiteX1" fmla="*/ 2587 w 31162"/>
              <a:gd name="connsiteY1" fmla="*/ 82763 h 162480"/>
              <a:gd name="connsiteX2" fmla="*/ 31162 w 31162"/>
              <a:gd name="connsiteY2" fmla="*/ 162138 h 162480"/>
              <a:gd name="connsiteX3" fmla="*/ 2587 w 31162"/>
              <a:gd name="connsiteY3" fmla="*/ 108163 h 162480"/>
              <a:gd name="connsiteX4" fmla="*/ 2587 w 31162"/>
              <a:gd name="connsiteY4" fmla="*/ 213 h 16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62" h="162480">
                <a:moveTo>
                  <a:pt x="2587" y="213"/>
                </a:moveTo>
                <a:cubicBezTo>
                  <a:pt x="2587" y="-4020"/>
                  <a:pt x="-2175" y="55776"/>
                  <a:pt x="2587" y="82763"/>
                </a:cubicBezTo>
                <a:cubicBezTo>
                  <a:pt x="7349" y="109750"/>
                  <a:pt x="31162" y="157905"/>
                  <a:pt x="31162" y="162138"/>
                </a:cubicBezTo>
                <a:cubicBezTo>
                  <a:pt x="31162" y="166371"/>
                  <a:pt x="8408" y="130388"/>
                  <a:pt x="2587" y="108163"/>
                </a:cubicBezTo>
                <a:cubicBezTo>
                  <a:pt x="-3234" y="85938"/>
                  <a:pt x="2587" y="4446"/>
                  <a:pt x="2587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 2084">
            <a:extLst>
              <a:ext uri="{FF2B5EF4-FFF2-40B4-BE49-F238E27FC236}">
                <a16:creationId xmlns:a16="http://schemas.microsoft.com/office/drawing/2014/main" id="{030D8BE6-0EC9-7634-0C22-5219B8F2F01A}"/>
              </a:ext>
            </a:extLst>
          </p:cNvPr>
          <p:cNvSpPr/>
          <p:nvPr/>
        </p:nvSpPr>
        <p:spPr>
          <a:xfrm>
            <a:off x="5703705" y="3952757"/>
            <a:ext cx="33528" cy="124087"/>
          </a:xfrm>
          <a:custGeom>
            <a:avLst/>
            <a:gdLst>
              <a:gd name="connsiteX0" fmla="*/ 1770 w 33528"/>
              <a:gd name="connsiteY0" fmla="*/ 118 h 124087"/>
              <a:gd name="connsiteX1" fmla="*/ 4945 w 33528"/>
              <a:gd name="connsiteY1" fmla="*/ 60443 h 124087"/>
              <a:gd name="connsiteX2" fmla="*/ 33520 w 33528"/>
              <a:gd name="connsiteY2" fmla="*/ 123943 h 124087"/>
              <a:gd name="connsiteX3" fmla="*/ 1770 w 33528"/>
              <a:gd name="connsiteY3" fmla="*/ 76318 h 124087"/>
              <a:gd name="connsiteX4" fmla="*/ 1770 w 33528"/>
              <a:gd name="connsiteY4" fmla="*/ 118 h 12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" h="124087">
                <a:moveTo>
                  <a:pt x="1770" y="118"/>
                </a:moveTo>
                <a:cubicBezTo>
                  <a:pt x="2299" y="-2528"/>
                  <a:pt x="-347" y="39806"/>
                  <a:pt x="4945" y="60443"/>
                </a:cubicBezTo>
                <a:cubicBezTo>
                  <a:pt x="10237" y="81080"/>
                  <a:pt x="34049" y="121297"/>
                  <a:pt x="33520" y="123943"/>
                </a:cubicBezTo>
                <a:cubicBezTo>
                  <a:pt x="32991" y="126589"/>
                  <a:pt x="5474" y="92193"/>
                  <a:pt x="1770" y="76318"/>
                </a:cubicBezTo>
                <a:cubicBezTo>
                  <a:pt x="-1934" y="60443"/>
                  <a:pt x="1241" y="2764"/>
                  <a:pt x="1770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 2085">
            <a:extLst>
              <a:ext uri="{FF2B5EF4-FFF2-40B4-BE49-F238E27FC236}">
                <a16:creationId xmlns:a16="http://schemas.microsoft.com/office/drawing/2014/main" id="{8A96A5B8-362B-A32F-69A1-302ED311594C}"/>
              </a:ext>
            </a:extLst>
          </p:cNvPr>
          <p:cNvSpPr/>
          <p:nvPr/>
        </p:nvSpPr>
        <p:spPr>
          <a:xfrm>
            <a:off x="5832362" y="4533900"/>
            <a:ext cx="200138" cy="54062"/>
          </a:xfrm>
          <a:custGeom>
            <a:avLst/>
            <a:gdLst>
              <a:gd name="connsiteX0" fmla="*/ 113 w 200138"/>
              <a:gd name="connsiteY0" fmla="*/ 44450 h 54062"/>
              <a:gd name="connsiteX1" fmla="*/ 89013 w 200138"/>
              <a:gd name="connsiteY1" fmla="*/ 0 h 54062"/>
              <a:gd name="connsiteX2" fmla="*/ 165213 w 200138"/>
              <a:gd name="connsiteY2" fmla="*/ 44450 h 54062"/>
              <a:gd name="connsiteX3" fmla="*/ 200138 w 200138"/>
              <a:gd name="connsiteY3" fmla="*/ 3175 h 54062"/>
              <a:gd name="connsiteX4" fmla="*/ 165213 w 200138"/>
              <a:gd name="connsiteY4" fmla="*/ 53975 h 54062"/>
              <a:gd name="connsiteX5" fmla="*/ 108063 w 200138"/>
              <a:gd name="connsiteY5" fmla="*/ 15875 h 54062"/>
              <a:gd name="connsiteX6" fmla="*/ 113 w 200138"/>
              <a:gd name="connsiteY6" fmla="*/ 44450 h 5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38" h="54062">
                <a:moveTo>
                  <a:pt x="113" y="44450"/>
                </a:moveTo>
                <a:cubicBezTo>
                  <a:pt x="-3062" y="41804"/>
                  <a:pt x="61496" y="0"/>
                  <a:pt x="89013" y="0"/>
                </a:cubicBezTo>
                <a:cubicBezTo>
                  <a:pt x="116530" y="0"/>
                  <a:pt x="146692" y="43921"/>
                  <a:pt x="165213" y="44450"/>
                </a:cubicBezTo>
                <a:cubicBezTo>
                  <a:pt x="183734" y="44979"/>
                  <a:pt x="200138" y="1588"/>
                  <a:pt x="200138" y="3175"/>
                </a:cubicBezTo>
                <a:cubicBezTo>
                  <a:pt x="200138" y="4762"/>
                  <a:pt x="180559" y="51858"/>
                  <a:pt x="165213" y="53975"/>
                </a:cubicBezTo>
                <a:cubicBezTo>
                  <a:pt x="149867" y="56092"/>
                  <a:pt x="131346" y="19050"/>
                  <a:pt x="108063" y="15875"/>
                </a:cubicBezTo>
                <a:cubicBezTo>
                  <a:pt x="84780" y="12700"/>
                  <a:pt x="3288" y="47096"/>
                  <a:pt x="113" y="44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 2086">
            <a:extLst>
              <a:ext uri="{FF2B5EF4-FFF2-40B4-BE49-F238E27FC236}">
                <a16:creationId xmlns:a16="http://schemas.microsoft.com/office/drawing/2014/main" id="{D9E8F313-CBAC-F65A-1400-9697CFFD86E4}"/>
              </a:ext>
            </a:extLst>
          </p:cNvPr>
          <p:cNvSpPr/>
          <p:nvPr/>
        </p:nvSpPr>
        <p:spPr>
          <a:xfrm>
            <a:off x="6054669" y="4774983"/>
            <a:ext cx="41408" cy="219800"/>
          </a:xfrm>
          <a:custGeom>
            <a:avLst/>
            <a:gdLst>
              <a:gd name="connsiteX0" fmla="*/ 56 w 41408"/>
              <a:gd name="connsiteY0" fmla="*/ 217 h 219800"/>
              <a:gd name="connsiteX1" fmla="*/ 31806 w 41408"/>
              <a:gd name="connsiteY1" fmla="*/ 124042 h 219800"/>
              <a:gd name="connsiteX2" fmla="*/ 6406 w 41408"/>
              <a:gd name="connsiteY2" fmla="*/ 219292 h 219800"/>
              <a:gd name="connsiteX3" fmla="*/ 41331 w 41408"/>
              <a:gd name="connsiteY3" fmla="*/ 155792 h 219800"/>
              <a:gd name="connsiteX4" fmla="*/ 56 w 41408"/>
              <a:gd name="connsiteY4" fmla="*/ 217 h 21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08" h="219800">
                <a:moveTo>
                  <a:pt x="56" y="217"/>
                </a:moveTo>
                <a:cubicBezTo>
                  <a:pt x="-1531" y="-5075"/>
                  <a:pt x="30748" y="87530"/>
                  <a:pt x="31806" y="124042"/>
                </a:cubicBezTo>
                <a:cubicBezTo>
                  <a:pt x="32864" y="160554"/>
                  <a:pt x="4819" y="214000"/>
                  <a:pt x="6406" y="219292"/>
                </a:cubicBezTo>
                <a:cubicBezTo>
                  <a:pt x="7993" y="224584"/>
                  <a:pt x="39214" y="187542"/>
                  <a:pt x="41331" y="155792"/>
                </a:cubicBezTo>
                <a:cubicBezTo>
                  <a:pt x="43448" y="124042"/>
                  <a:pt x="1643" y="5509"/>
                  <a:pt x="56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 2087">
            <a:extLst>
              <a:ext uri="{FF2B5EF4-FFF2-40B4-BE49-F238E27FC236}">
                <a16:creationId xmlns:a16="http://schemas.microsoft.com/office/drawing/2014/main" id="{F385C20D-B021-B16C-43B3-744A18A79DBA}"/>
              </a:ext>
            </a:extLst>
          </p:cNvPr>
          <p:cNvSpPr/>
          <p:nvPr/>
        </p:nvSpPr>
        <p:spPr>
          <a:xfrm>
            <a:off x="5874113" y="4727569"/>
            <a:ext cx="63183" cy="244505"/>
          </a:xfrm>
          <a:custGeom>
            <a:avLst/>
            <a:gdLst>
              <a:gd name="connsiteX0" fmla="*/ 2812 w 63183"/>
              <a:gd name="connsiteY0" fmla="*/ 6 h 244505"/>
              <a:gd name="connsiteX1" fmla="*/ 5987 w 63183"/>
              <a:gd name="connsiteY1" fmla="*/ 171456 h 244505"/>
              <a:gd name="connsiteX2" fmla="*/ 63137 w 63183"/>
              <a:gd name="connsiteY2" fmla="*/ 244481 h 244505"/>
              <a:gd name="connsiteX3" fmla="*/ 15512 w 63183"/>
              <a:gd name="connsiteY3" fmla="*/ 165106 h 244505"/>
              <a:gd name="connsiteX4" fmla="*/ 2812 w 63183"/>
              <a:gd name="connsiteY4" fmla="*/ 6 h 24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3" h="244505">
                <a:moveTo>
                  <a:pt x="2812" y="6"/>
                </a:moveTo>
                <a:cubicBezTo>
                  <a:pt x="1224" y="1064"/>
                  <a:pt x="-4067" y="130710"/>
                  <a:pt x="5987" y="171456"/>
                </a:cubicBezTo>
                <a:cubicBezTo>
                  <a:pt x="16041" y="212202"/>
                  <a:pt x="61549" y="245539"/>
                  <a:pt x="63137" y="244481"/>
                </a:cubicBezTo>
                <a:cubicBezTo>
                  <a:pt x="64725" y="243423"/>
                  <a:pt x="25037" y="200560"/>
                  <a:pt x="15512" y="165106"/>
                </a:cubicBezTo>
                <a:cubicBezTo>
                  <a:pt x="5987" y="129652"/>
                  <a:pt x="4400" y="-1052"/>
                  <a:pt x="281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 2088">
            <a:extLst>
              <a:ext uri="{FF2B5EF4-FFF2-40B4-BE49-F238E27FC236}">
                <a16:creationId xmlns:a16="http://schemas.microsoft.com/office/drawing/2014/main" id="{E19C2521-09E8-F4B6-81F5-D7C637622A7F}"/>
              </a:ext>
            </a:extLst>
          </p:cNvPr>
          <p:cNvSpPr/>
          <p:nvPr/>
        </p:nvSpPr>
        <p:spPr>
          <a:xfrm>
            <a:off x="5118089" y="5250065"/>
            <a:ext cx="416893" cy="495661"/>
          </a:xfrm>
          <a:custGeom>
            <a:avLst/>
            <a:gdLst>
              <a:gd name="connsiteX0" fmla="*/ 3186 w 416893"/>
              <a:gd name="connsiteY0" fmla="*/ 493510 h 495661"/>
              <a:gd name="connsiteX1" fmla="*/ 314336 w 416893"/>
              <a:gd name="connsiteY1" fmla="*/ 112510 h 495661"/>
              <a:gd name="connsiteX2" fmla="*/ 311161 w 416893"/>
              <a:gd name="connsiteY2" fmla="*/ 137910 h 495661"/>
              <a:gd name="connsiteX3" fmla="*/ 415936 w 416893"/>
              <a:gd name="connsiteY3" fmla="*/ 1385 h 495661"/>
              <a:gd name="connsiteX4" fmla="*/ 358786 w 416893"/>
              <a:gd name="connsiteY4" fmla="*/ 71235 h 495661"/>
              <a:gd name="connsiteX5" fmla="*/ 285761 w 416893"/>
              <a:gd name="connsiteY5" fmla="*/ 134735 h 495661"/>
              <a:gd name="connsiteX6" fmla="*/ 222261 w 416893"/>
              <a:gd name="connsiteY6" fmla="*/ 195060 h 495661"/>
              <a:gd name="connsiteX7" fmla="*/ 155586 w 416893"/>
              <a:gd name="connsiteY7" fmla="*/ 264910 h 495661"/>
              <a:gd name="connsiteX8" fmla="*/ 3186 w 416893"/>
              <a:gd name="connsiteY8" fmla="*/ 493510 h 49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93" h="495661">
                <a:moveTo>
                  <a:pt x="3186" y="493510"/>
                </a:moveTo>
                <a:cubicBezTo>
                  <a:pt x="29644" y="468110"/>
                  <a:pt x="263007" y="171777"/>
                  <a:pt x="314336" y="112510"/>
                </a:cubicBezTo>
                <a:cubicBezTo>
                  <a:pt x="365665" y="53243"/>
                  <a:pt x="294228" y="156431"/>
                  <a:pt x="311161" y="137910"/>
                </a:cubicBezTo>
                <a:cubicBezTo>
                  <a:pt x="328094" y="119389"/>
                  <a:pt x="407999" y="12497"/>
                  <a:pt x="415936" y="1385"/>
                </a:cubicBezTo>
                <a:cubicBezTo>
                  <a:pt x="423874" y="-9728"/>
                  <a:pt x="380482" y="49010"/>
                  <a:pt x="358786" y="71235"/>
                </a:cubicBezTo>
                <a:cubicBezTo>
                  <a:pt x="337090" y="93460"/>
                  <a:pt x="308515" y="114098"/>
                  <a:pt x="285761" y="134735"/>
                </a:cubicBezTo>
                <a:cubicBezTo>
                  <a:pt x="263007" y="155372"/>
                  <a:pt x="243957" y="173364"/>
                  <a:pt x="222261" y="195060"/>
                </a:cubicBezTo>
                <a:cubicBezTo>
                  <a:pt x="200565" y="216756"/>
                  <a:pt x="188394" y="217814"/>
                  <a:pt x="155586" y="264910"/>
                </a:cubicBezTo>
                <a:cubicBezTo>
                  <a:pt x="122778" y="312006"/>
                  <a:pt x="-23272" y="518910"/>
                  <a:pt x="3186" y="493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 2089">
            <a:extLst>
              <a:ext uri="{FF2B5EF4-FFF2-40B4-BE49-F238E27FC236}">
                <a16:creationId xmlns:a16="http://schemas.microsoft.com/office/drawing/2014/main" id="{2FEDA5BC-A9F9-1FCA-A970-DE27EC5CDB66}"/>
              </a:ext>
            </a:extLst>
          </p:cNvPr>
          <p:cNvSpPr/>
          <p:nvPr/>
        </p:nvSpPr>
        <p:spPr>
          <a:xfrm>
            <a:off x="5555195" y="5038473"/>
            <a:ext cx="477305" cy="188175"/>
          </a:xfrm>
          <a:custGeom>
            <a:avLst/>
            <a:gdLst>
              <a:gd name="connsiteX0" fmla="*/ 477305 w 477305"/>
              <a:gd name="connsiteY0" fmla="*/ 79627 h 188175"/>
              <a:gd name="connsiteX1" fmla="*/ 321730 w 477305"/>
              <a:gd name="connsiteY1" fmla="*/ 252 h 188175"/>
              <a:gd name="connsiteX2" fmla="*/ 156630 w 477305"/>
              <a:gd name="connsiteY2" fmla="*/ 54227 h 188175"/>
              <a:gd name="connsiteX3" fmla="*/ 194730 w 477305"/>
              <a:gd name="connsiteY3" fmla="*/ 47877 h 188175"/>
              <a:gd name="connsiteX4" fmla="*/ 64555 w 477305"/>
              <a:gd name="connsiteY4" fmla="*/ 143127 h 188175"/>
              <a:gd name="connsiteX5" fmla="*/ 96305 w 477305"/>
              <a:gd name="connsiteY5" fmla="*/ 114552 h 188175"/>
              <a:gd name="connsiteX6" fmla="*/ 1055 w 477305"/>
              <a:gd name="connsiteY6" fmla="*/ 187577 h 188175"/>
              <a:gd name="connsiteX7" fmla="*/ 169330 w 477305"/>
              <a:gd name="connsiteY7" fmla="*/ 66927 h 188175"/>
              <a:gd name="connsiteX8" fmla="*/ 261405 w 477305"/>
              <a:gd name="connsiteY8" fmla="*/ 22477 h 188175"/>
              <a:gd name="connsiteX9" fmla="*/ 321730 w 477305"/>
              <a:gd name="connsiteY9" fmla="*/ 25652 h 188175"/>
              <a:gd name="connsiteX10" fmla="*/ 477305 w 477305"/>
              <a:gd name="connsiteY10" fmla="*/ 79627 h 18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7305" h="188175">
                <a:moveTo>
                  <a:pt x="477305" y="79627"/>
                </a:moveTo>
                <a:cubicBezTo>
                  <a:pt x="477305" y="75394"/>
                  <a:pt x="375176" y="4485"/>
                  <a:pt x="321730" y="252"/>
                </a:cubicBezTo>
                <a:cubicBezTo>
                  <a:pt x="268284" y="-3981"/>
                  <a:pt x="177797" y="46289"/>
                  <a:pt x="156630" y="54227"/>
                </a:cubicBezTo>
                <a:cubicBezTo>
                  <a:pt x="135463" y="62164"/>
                  <a:pt x="210076" y="33060"/>
                  <a:pt x="194730" y="47877"/>
                </a:cubicBezTo>
                <a:cubicBezTo>
                  <a:pt x="179384" y="62694"/>
                  <a:pt x="80959" y="132015"/>
                  <a:pt x="64555" y="143127"/>
                </a:cubicBezTo>
                <a:cubicBezTo>
                  <a:pt x="48151" y="154239"/>
                  <a:pt x="106888" y="107144"/>
                  <a:pt x="96305" y="114552"/>
                </a:cubicBezTo>
                <a:cubicBezTo>
                  <a:pt x="85722" y="121960"/>
                  <a:pt x="-11116" y="195514"/>
                  <a:pt x="1055" y="187577"/>
                </a:cubicBezTo>
                <a:cubicBezTo>
                  <a:pt x="13226" y="179640"/>
                  <a:pt x="125938" y="94444"/>
                  <a:pt x="169330" y="66927"/>
                </a:cubicBezTo>
                <a:cubicBezTo>
                  <a:pt x="212722" y="39410"/>
                  <a:pt x="236005" y="29356"/>
                  <a:pt x="261405" y="22477"/>
                </a:cubicBezTo>
                <a:cubicBezTo>
                  <a:pt x="286805" y="15598"/>
                  <a:pt x="290509" y="18244"/>
                  <a:pt x="321730" y="25652"/>
                </a:cubicBezTo>
                <a:cubicBezTo>
                  <a:pt x="352951" y="33060"/>
                  <a:pt x="477305" y="83860"/>
                  <a:pt x="477305" y="79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 2090">
            <a:extLst>
              <a:ext uri="{FF2B5EF4-FFF2-40B4-BE49-F238E27FC236}">
                <a16:creationId xmlns:a16="http://schemas.microsoft.com/office/drawing/2014/main" id="{084F6B44-699C-877C-C932-2F9A8BEF7162}"/>
              </a:ext>
            </a:extLst>
          </p:cNvPr>
          <p:cNvSpPr/>
          <p:nvPr/>
        </p:nvSpPr>
        <p:spPr>
          <a:xfrm>
            <a:off x="6041891" y="5026205"/>
            <a:ext cx="339861" cy="82387"/>
          </a:xfrm>
          <a:custGeom>
            <a:avLst/>
            <a:gdLst>
              <a:gd name="connsiteX0" fmla="*/ 134 w 339861"/>
              <a:gd name="connsiteY0" fmla="*/ 82370 h 82387"/>
              <a:gd name="connsiteX1" fmla="*/ 152534 w 339861"/>
              <a:gd name="connsiteY1" fmla="*/ 25220 h 82387"/>
              <a:gd name="connsiteX2" fmla="*/ 225559 w 339861"/>
              <a:gd name="connsiteY2" fmla="*/ 15695 h 82387"/>
              <a:gd name="connsiteX3" fmla="*/ 339859 w 339861"/>
              <a:gd name="connsiteY3" fmla="*/ 63320 h 82387"/>
              <a:gd name="connsiteX4" fmla="*/ 228734 w 339861"/>
              <a:gd name="connsiteY4" fmla="*/ 6170 h 82387"/>
              <a:gd name="connsiteX5" fmla="*/ 196984 w 339861"/>
              <a:gd name="connsiteY5" fmla="*/ 2995 h 82387"/>
              <a:gd name="connsiteX6" fmla="*/ 127134 w 339861"/>
              <a:gd name="connsiteY6" fmla="*/ 18870 h 82387"/>
              <a:gd name="connsiteX7" fmla="*/ 134 w 339861"/>
              <a:gd name="connsiteY7" fmla="*/ 82370 h 8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861" h="82387">
                <a:moveTo>
                  <a:pt x="134" y="82370"/>
                </a:moveTo>
                <a:cubicBezTo>
                  <a:pt x="4367" y="83428"/>
                  <a:pt x="114963" y="36332"/>
                  <a:pt x="152534" y="25220"/>
                </a:cubicBezTo>
                <a:cubicBezTo>
                  <a:pt x="190105" y="14107"/>
                  <a:pt x="194338" y="9345"/>
                  <a:pt x="225559" y="15695"/>
                </a:cubicBezTo>
                <a:cubicBezTo>
                  <a:pt x="256780" y="22045"/>
                  <a:pt x="339330" y="64907"/>
                  <a:pt x="339859" y="63320"/>
                </a:cubicBezTo>
                <a:cubicBezTo>
                  <a:pt x="340388" y="61733"/>
                  <a:pt x="252546" y="16224"/>
                  <a:pt x="228734" y="6170"/>
                </a:cubicBezTo>
                <a:cubicBezTo>
                  <a:pt x="204922" y="-3884"/>
                  <a:pt x="213917" y="878"/>
                  <a:pt x="196984" y="2995"/>
                </a:cubicBezTo>
                <a:cubicBezTo>
                  <a:pt x="180051" y="5112"/>
                  <a:pt x="161530" y="5641"/>
                  <a:pt x="127134" y="18870"/>
                </a:cubicBezTo>
                <a:cubicBezTo>
                  <a:pt x="92738" y="32099"/>
                  <a:pt x="-4099" y="81312"/>
                  <a:pt x="134" y="82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 2091">
            <a:extLst>
              <a:ext uri="{FF2B5EF4-FFF2-40B4-BE49-F238E27FC236}">
                <a16:creationId xmlns:a16="http://schemas.microsoft.com/office/drawing/2014/main" id="{A55423E0-F192-986B-F89B-03319659EEDC}"/>
              </a:ext>
            </a:extLst>
          </p:cNvPr>
          <p:cNvSpPr/>
          <p:nvPr/>
        </p:nvSpPr>
        <p:spPr>
          <a:xfrm>
            <a:off x="6454167" y="5155865"/>
            <a:ext cx="289894" cy="444987"/>
          </a:xfrm>
          <a:custGeom>
            <a:avLst/>
            <a:gdLst>
              <a:gd name="connsiteX0" fmla="*/ 608 w 289894"/>
              <a:gd name="connsiteY0" fmla="*/ 335 h 444987"/>
              <a:gd name="connsiteX1" fmla="*/ 133958 w 289894"/>
              <a:gd name="connsiteY1" fmla="*/ 146385 h 444987"/>
              <a:gd name="connsiteX2" fmla="*/ 241908 w 289894"/>
              <a:gd name="connsiteY2" fmla="*/ 314660 h 444987"/>
              <a:gd name="connsiteX3" fmla="*/ 289533 w 289894"/>
              <a:gd name="connsiteY3" fmla="*/ 444835 h 444987"/>
              <a:gd name="connsiteX4" fmla="*/ 219683 w 289894"/>
              <a:gd name="connsiteY4" fmla="*/ 289260 h 444987"/>
              <a:gd name="connsiteX5" fmla="*/ 226033 w 289894"/>
              <a:gd name="connsiteY5" fmla="*/ 308310 h 444987"/>
              <a:gd name="connsiteX6" fmla="*/ 156183 w 289894"/>
              <a:gd name="connsiteY6" fmla="*/ 187660 h 444987"/>
              <a:gd name="connsiteX7" fmla="*/ 168883 w 289894"/>
              <a:gd name="connsiteY7" fmla="*/ 203535 h 444987"/>
              <a:gd name="connsiteX8" fmla="*/ 79983 w 289894"/>
              <a:gd name="connsiteY8" fmla="*/ 89235 h 444987"/>
              <a:gd name="connsiteX9" fmla="*/ 83158 w 289894"/>
              <a:gd name="connsiteY9" fmla="*/ 105110 h 444987"/>
              <a:gd name="connsiteX10" fmla="*/ 608 w 289894"/>
              <a:gd name="connsiteY10" fmla="*/ 335 h 44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894" h="444987">
                <a:moveTo>
                  <a:pt x="608" y="335"/>
                </a:moveTo>
                <a:cubicBezTo>
                  <a:pt x="9075" y="7214"/>
                  <a:pt x="93741" y="93998"/>
                  <a:pt x="133958" y="146385"/>
                </a:cubicBezTo>
                <a:cubicBezTo>
                  <a:pt x="174175" y="198773"/>
                  <a:pt x="215979" y="264918"/>
                  <a:pt x="241908" y="314660"/>
                </a:cubicBezTo>
                <a:cubicBezTo>
                  <a:pt x="267837" y="364402"/>
                  <a:pt x="293237" y="449068"/>
                  <a:pt x="289533" y="444835"/>
                </a:cubicBezTo>
                <a:cubicBezTo>
                  <a:pt x="285829" y="440602"/>
                  <a:pt x="230266" y="312014"/>
                  <a:pt x="219683" y="289260"/>
                </a:cubicBezTo>
                <a:cubicBezTo>
                  <a:pt x="209100" y="266506"/>
                  <a:pt x="236616" y="325243"/>
                  <a:pt x="226033" y="308310"/>
                </a:cubicBezTo>
                <a:cubicBezTo>
                  <a:pt x="215450" y="291377"/>
                  <a:pt x="156183" y="187660"/>
                  <a:pt x="156183" y="187660"/>
                </a:cubicBezTo>
                <a:cubicBezTo>
                  <a:pt x="146658" y="170198"/>
                  <a:pt x="168883" y="203535"/>
                  <a:pt x="168883" y="203535"/>
                </a:cubicBezTo>
                <a:lnTo>
                  <a:pt x="79983" y="89235"/>
                </a:lnTo>
                <a:cubicBezTo>
                  <a:pt x="65695" y="72831"/>
                  <a:pt x="91625" y="115693"/>
                  <a:pt x="83158" y="105110"/>
                </a:cubicBezTo>
                <a:cubicBezTo>
                  <a:pt x="74691" y="94527"/>
                  <a:pt x="-7859" y="-6544"/>
                  <a:pt x="608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 2092">
            <a:extLst>
              <a:ext uri="{FF2B5EF4-FFF2-40B4-BE49-F238E27FC236}">
                <a16:creationId xmlns:a16="http://schemas.microsoft.com/office/drawing/2014/main" id="{B98D291D-3BE0-5912-F895-8013C9F13137}"/>
              </a:ext>
            </a:extLst>
          </p:cNvPr>
          <p:cNvSpPr/>
          <p:nvPr/>
        </p:nvSpPr>
        <p:spPr>
          <a:xfrm>
            <a:off x="5196821" y="5495249"/>
            <a:ext cx="315352" cy="334063"/>
          </a:xfrm>
          <a:custGeom>
            <a:avLst/>
            <a:gdLst>
              <a:gd name="connsiteX0" fmla="*/ 314979 w 315352"/>
              <a:gd name="connsiteY0" fmla="*/ 676 h 334063"/>
              <a:gd name="connsiteX1" fmla="*/ 156229 w 315352"/>
              <a:gd name="connsiteY1" fmla="*/ 127676 h 334063"/>
              <a:gd name="connsiteX2" fmla="*/ 191154 w 315352"/>
              <a:gd name="connsiteY2" fmla="*/ 86401 h 334063"/>
              <a:gd name="connsiteX3" fmla="*/ 64154 w 315352"/>
              <a:gd name="connsiteY3" fmla="*/ 207051 h 334063"/>
              <a:gd name="connsiteX4" fmla="*/ 7004 w 315352"/>
              <a:gd name="connsiteY4" fmla="*/ 261026 h 334063"/>
              <a:gd name="connsiteX5" fmla="*/ 48279 w 315352"/>
              <a:gd name="connsiteY5" fmla="*/ 334051 h 334063"/>
              <a:gd name="connsiteX6" fmla="*/ 654 w 315352"/>
              <a:gd name="connsiteY6" fmla="*/ 267376 h 334063"/>
              <a:gd name="connsiteX7" fmla="*/ 19704 w 315352"/>
              <a:gd name="connsiteY7" fmla="*/ 315001 h 334063"/>
              <a:gd name="connsiteX8" fmla="*/ 7004 w 315352"/>
              <a:gd name="connsiteY8" fmla="*/ 261026 h 334063"/>
              <a:gd name="connsiteX9" fmla="*/ 114954 w 315352"/>
              <a:gd name="connsiteY9" fmla="*/ 153076 h 334063"/>
              <a:gd name="connsiteX10" fmla="*/ 86379 w 315352"/>
              <a:gd name="connsiteY10" fmla="*/ 168951 h 334063"/>
              <a:gd name="connsiteX11" fmla="*/ 197504 w 315352"/>
              <a:gd name="connsiteY11" fmla="*/ 80051 h 334063"/>
              <a:gd name="connsiteX12" fmla="*/ 314979 w 315352"/>
              <a:gd name="connsiteY12" fmla="*/ 676 h 33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352" h="334063">
                <a:moveTo>
                  <a:pt x="314979" y="676"/>
                </a:moveTo>
                <a:cubicBezTo>
                  <a:pt x="308100" y="8614"/>
                  <a:pt x="176866" y="113389"/>
                  <a:pt x="156229" y="127676"/>
                </a:cubicBezTo>
                <a:cubicBezTo>
                  <a:pt x="135592" y="141963"/>
                  <a:pt x="206500" y="73172"/>
                  <a:pt x="191154" y="86401"/>
                </a:cubicBezTo>
                <a:cubicBezTo>
                  <a:pt x="175808" y="99630"/>
                  <a:pt x="64154" y="207051"/>
                  <a:pt x="64154" y="207051"/>
                </a:cubicBezTo>
                <a:cubicBezTo>
                  <a:pt x="33462" y="236155"/>
                  <a:pt x="9650" y="239859"/>
                  <a:pt x="7004" y="261026"/>
                </a:cubicBezTo>
                <a:cubicBezTo>
                  <a:pt x="4358" y="282193"/>
                  <a:pt x="49337" y="332993"/>
                  <a:pt x="48279" y="334051"/>
                </a:cubicBezTo>
                <a:cubicBezTo>
                  <a:pt x="47221" y="335109"/>
                  <a:pt x="5416" y="270551"/>
                  <a:pt x="654" y="267376"/>
                </a:cubicBezTo>
                <a:cubicBezTo>
                  <a:pt x="-4108" y="264201"/>
                  <a:pt x="18646" y="316059"/>
                  <a:pt x="19704" y="315001"/>
                </a:cubicBezTo>
                <a:cubicBezTo>
                  <a:pt x="20762" y="313943"/>
                  <a:pt x="-8871" y="288014"/>
                  <a:pt x="7004" y="261026"/>
                </a:cubicBezTo>
                <a:cubicBezTo>
                  <a:pt x="22879" y="234039"/>
                  <a:pt x="101725" y="168422"/>
                  <a:pt x="114954" y="153076"/>
                </a:cubicBezTo>
                <a:cubicBezTo>
                  <a:pt x="128183" y="137730"/>
                  <a:pt x="72621" y="181122"/>
                  <a:pt x="86379" y="168951"/>
                </a:cubicBezTo>
                <a:cubicBezTo>
                  <a:pt x="100137" y="156780"/>
                  <a:pt x="163108" y="103334"/>
                  <a:pt x="197504" y="80051"/>
                </a:cubicBezTo>
                <a:cubicBezTo>
                  <a:pt x="231900" y="56768"/>
                  <a:pt x="321858" y="-7262"/>
                  <a:pt x="314979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 2093">
            <a:extLst>
              <a:ext uri="{FF2B5EF4-FFF2-40B4-BE49-F238E27FC236}">
                <a16:creationId xmlns:a16="http://schemas.microsoft.com/office/drawing/2014/main" id="{B2DC6E79-2189-3129-EEDC-CB178710C380}"/>
              </a:ext>
            </a:extLst>
          </p:cNvPr>
          <p:cNvSpPr/>
          <p:nvPr/>
        </p:nvSpPr>
        <p:spPr>
          <a:xfrm>
            <a:off x="5520612" y="5301988"/>
            <a:ext cx="440548" cy="194280"/>
          </a:xfrm>
          <a:custGeom>
            <a:avLst/>
            <a:gdLst>
              <a:gd name="connsiteX0" fmla="*/ 435688 w 440548"/>
              <a:gd name="connsiteY0" fmla="*/ 6612 h 194280"/>
              <a:gd name="connsiteX1" fmla="*/ 134063 w 440548"/>
              <a:gd name="connsiteY1" fmla="*/ 114562 h 194280"/>
              <a:gd name="connsiteX2" fmla="*/ 213438 w 440548"/>
              <a:gd name="connsiteY2" fmla="*/ 73287 h 194280"/>
              <a:gd name="connsiteX3" fmla="*/ 713 w 440548"/>
              <a:gd name="connsiteY3" fmla="*/ 193937 h 194280"/>
              <a:gd name="connsiteX4" fmla="*/ 299163 w 440548"/>
              <a:gd name="connsiteY4" fmla="*/ 28837 h 194280"/>
              <a:gd name="connsiteX5" fmla="*/ 435688 w 440548"/>
              <a:gd name="connsiteY5" fmla="*/ 6612 h 19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548" h="194280">
                <a:moveTo>
                  <a:pt x="435688" y="6612"/>
                </a:moveTo>
                <a:cubicBezTo>
                  <a:pt x="408171" y="20900"/>
                  <a:pt x="171105" y="103450"/>
                  <a:pt x="134063" y="114562"/>
                </a:cubicBezTo>
                <a:cubicBezTo>
                  <a:pt x="97021" y="125674"/>
                  <a:pt x="235663" y="60058"/>
                  <a:pt x="213438" y="73287"/>
                </a:cubicBezTo>
                <a:cubicBezTo>
                  <a:pt x="191213" y="86516"/>
                  <a:pt x="-13574" y="201345"/>
                  <a:pt x="713" y="193937"/>
                </a:cubicBezTo>
                <a:cubicBezTo>
                  <a:pt x="15000" y="186529"/>
                  <a:pt x="230371" y="55825"/>
                  <a:pt x="299163" y="28837"/>
                </a:cubicBezTo>
                <a:cubicBezTo>
                  <a:pt x="367955" y="1849"/>
                  <a:pt x="463205" y="-7676"/>
                  <a:pt x="435688" y="6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 2094">
            <a:extLst>
              <a:ext uri="{FF2B5EF4-FFF2-40B4-BE49-F238E27FC236}">
                <a16:creationId xmlns:a16="http://schemas.microsoft.com/office/drawing/2014/main" id="{7951EFFE-97F4-3E0E-D448-A2BC880A206A}"/>
              </a:ext>
            </a:extLst>
          </p:cNvPr>
          <p:cNvSpPr/>
          <p:nvPr/>
        </p:nvSpPr>
        <p:spPr>
          <a:xfrm>
            <a:off x="5994228" y="5278047"/>
            <a:ext cx="572943" cy="313332"/>
          </a:xfrm>
          <a:custGeom>
            <a:avLst/>
            <a:gdLst>
              <a:gd name="connsiteX0" fmla="*/ 172 w 572943"/>
              <a:gd name="connsiteY0" fmla="*/ 68653 h 313332"/>
              <a:gd name="connsiteX1" fmla="*/ 193847 w 572943"/>
              <a:gd name="connsiteY1" fmla="*/ 21028 h 313332"/>
              <a:gd name="connsiteX2" fmla="*/ 336722 w 572943"/>
              <a:gd name="connsiteY2" fmla="*/ 94053 h 313332"/>
              <a:gd name="connsiteX3" fmla="*/ 336722 w 572943"/>
              <a:gd name="connsiteY3" fmla="*/ 68653 h 313332"/>
              <a:gd name="connsiteX4" fmla="*/ 536747 w 572943"/>
              <a:gd name="connsiteY4" fmla="*/ 233753 h 313332"/>
              <a:gd name="connsiteX5" fmla="*/ 552622 w 572943"/>
              <a:gd name="connsiteY5" fmla="*/ 255978 h 313332"/>
              <a:gd name="connsiteX6" fmla="*/ 565322 w 572943"/>
              <a:gd name="connsiteY6" fmla="*/ 313128 h 313332"/>
              <a:gd name="connsiteX7" fmla="*/ 558972 w 572943"/>
              <a:gd name="connsiteY7" fmla="*/ 233753 h 313332"/>
              <a:gd name="connsiteX8" fmla="*/ 406572 w 572943"/>
              <a:gd name="connsiteY8" fmla="*/ 103578 h 313332"/>
              <a:gd name="connsiteX9" fmla="*/ 470072 w 572943"/>
              <a:gd name="connsiteY9" fmla="*/ 163903 h 313332"/>
              <a:gd name="connsiteX10" fmla="*/ 228772 w 572943"/>
              <a:gd name="connsiteY10" fmla="*/ 1978 h 313332"/>
              <a:gd name="connsiteX11" fmla="*/ 172 w 572943"/>
              <a:gd name="connsiteY11" fmla="*/ 68653 h 31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2943" h="313332">
                <a:moveTo>
                  <a:pt x="172" y="68653"/>
                </a:moveTo>
                <a:cubicBezTo>
                  <a:pt x="-5649" y="71828"/>
                  <a:pt x="137755" y="16795"/>
                  <a:pt x="193847" y="21028"/>
                </a:cubicBezTo>
                <a:cubicBezTo>
                  <a:pt x="249939" y="25261"/>
                  <a:pt x="312910" y="86116"/>
                  <a:pt x="336722" y="94053"/>
                </a:cubicBezTo>
                <a:cubicBezTo>
                  <a:pt x="360535" y="101991"/>
                  <a:pt x="303385" y="45370"/>
                  <a:pt x="336722" y="68653"/>
                </a:cubicBezTo>
                <a:cubicBezTo>
                  <a:pt x="370059" y="91936"/>
                  <a:pt x="536747" y="233753"/>
                  <a:pt x="536747" y="233753"/>
                </a:cubicBezTo>
                <a:cubicBezTo>
                  <a:pt x="572730" y="264974"/>
                  <a:pt x="547860" y="242749"/>
                  <a:pt x="552622" y="255978"/>
                </a:cubicBezTo>
                <a:cubicBezTo>
                  <a:pt x="557384" y="269207"/>
                  <a:pt x="564264" y="316832"/>
                  <a:pt x="565322" y="313128"/>
                </a:cubicBezTo>
                <a:cubicBezTo>
                  <a:pt x="566380" y="309424"/>
                  <a:pt x="585430" y="268678"/>
                  <a:pt x="558972" y="233753"/>
                </a:cubicBezTo>
                <a:cubicBezTo>
                  <a:pt x="532514" y="198828"/>
                  <a:pt x="421388" y="115220"/>
                  <a:pt x="406572" y="103578"/>
                </a:cubicBezTo>
                <a:cubicBezTo>
                  <a:pt x="391756" y="91936"/>
                  <a:pt x="499705" y="180836"/>
                  <a:pt x="470072" y="163903"/>
                </a:cubicBezTo>
                <a:cubicBezTo>
                  <a:pt x="440439" y="146970"/>
                  <a:pt x="310264" y="17324"/>
                  <a:pt x="228772" y="1978"/>
                </a:cubicBezTo>
                <a:cubicBezTo>
                  <a:pt x="147280" y="-13368"/>
                  <a:pt x="5993" y="65478"/>
                  <a:pt x="172" y="68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 2095">
            <a:extLst>
              <a:ext uri="{FF2B5EF4-FFF2-40B4-BE49-F238E27FC236}">
                <a16:creationId xmlns:a16="http://schemas.microsoft.com/office/drawing/2014/main" id="{8D16B526-4BA1-F9DF-EDA1-E611ADE0144F}"/>
              </a:ext>
            </a:extLst>
          </p:cNvPr>
          <p:cNvSpPr/>
          <p:nvPr/>
        </p:nvSpPr>
        <p:spPr>
          <a:xfrm>
            <a:off x="6572136" y="5616511"/>
            <a:ext cx="133590" cy="66742"/>
          </a:xfrm>
          <a:custGeom>
            <a:avLst/>
            <a:gdLst>
              <a:gd name="connsiteX0" fmla="*/ 114 w 133590"/>
              <a:gd name="connsiteY0" fmla="*/ 3239 h 66742"/>
              <a:gd name="connsiteX1" fmla="*/ 63614 w 133590"/>
              <a:gd name="connsiteY1" fmla="*/ 66739 h 66742"/>
              <a:gd name="connsiteX2" fmla="*/ 133464 w 133590"/>
              <a:gd name="connsiteY2" fmla="*/ 64 h 66742"/>
              <a:gd name="connsiteX3" fmla="*/ 79489 w 133590"/>
              <a:gd name="connsiteY3" fmla="*/ 54039 h 66742"/>
              <a:gd name="connsiteX4" fmla="*/ 114 w 133590"/>
              <a:gd name="connsiteY4" fmla="*/ 3239 h 6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90" h="66742">
                <a:moveTo>
                  <a:pt x="114" y="3239"/>
                </a:moveTo>
                <a:cubicBezTo>
                  <a:pt x="-2532" y="5356"/>
                  <a:pt x="41389" y="67268"/>
                  <a:pt x="63614" y="66739"/>
                </a:cubicBezTo>
                <a:cubicBezTo>
                  <a:pt x="85839" y="66210"/>
                  <a:pt x="130818" y="2181"/>
                  <a:pt x="133464" y="64"/>
                </a:cubicBezTo>
                <a:cubicBezTo>
                  <a:pt x="136110" y="-2053"/>
                  <a:pt x="96422" y="48218"/>
                  <a:pt x="79489" y="54039"/>
                </a:cubicBezTo>
                <a:cubicBezTo>
                  <a:pt x="62556" y="59860"/>
                  <a:pt x="2760" y="1122"/>
                  <a:pt x="114" y="3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 2096">
            <a:extLst>
              <a:ext uri="{FF2B5EF4-FFF2-40B4-BE49-F238E27FC236}">
                <a16:creationId xmlns:a16="http://schemas.microsoft.com/office/drawing/2014/main" id="{02ACBFE5-0E7F-DC9A-74B2-416384A3C2D2}"/>
              </a:ext>
            </a:extLst>
          </p:cNvPr>
          <p:cNvSpPr/>
          <p:nvPr/>
        </p:nvSpPr>
        <p:spPr>
          <a:xfrm>
            <a:off x="6660242" y="5591171"/>
            <a:ext cx="102317" cy="152534"/>
          </a:xfrm>
          <a:custGeom>
            <a:avLst/>
            <a:gdLst>
              <a:gd name="connsiteX0" fmla="*/ 77108 w 102317"/>
              <a:gd name="connsiteY0" fmla="*/ 4 h 152534"/>
              <a:gd name="connsiteX1" fmla="*/ 99333 w 102317"/>
              <a:gd name="connsiteY1" fmla="*/ 73029 h 152534"/>
              <a:gd name="connsiteX2" fmla="*/ 908 w 102317"/>
              <a:gd name="connsiteY2" fmla="*/ 152404 h 152534"/>
              <a:gd name="connsiteX3" fmla="*/ 48533 w 102317"/>
              <a:gd name="connsiteY3" fmla="*/ 92079 h 152534"/>
              <a:gd name="connsiteX4" fmla="*/ 16783 w 102317"/>
              <a:gd name="connsiteY4" fmla="*/ 104779 h 152534"/>
              <a:gd name="connsiteX5" fmla="*/ 80283 w 102317"/>
              <a:gd name="connsiteY5" fmla="*/ 76204 h 152534"/>
              <a:gd name="connsiteX6" fmla="*/ 77108 w 102317"/>
              <a:gd name="connsiteY6" fmla="*/ 4 h 15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317" h="152534">
                <a:moveTo>
                  <a:pt x="77108" y="4"/>
                </a:moveTo>
                <a:cubicBezTo>
                  <a:pt x="80283" y="-525"/>
                  <a:pt x="112033" y="47629"/>
                  <a:pt x="99333" y="73029"/>
                </a:cubicBezTo>
                <a:cubicBezTo>
                  <a:pt x="86633" y="98429"/>
                  <a:pt x="9375" y="149229"/>
                  <a:pt x="908" y="152404"/>
                </a:cubicBezTo>
                <a:cubicBezTo>
                  <a:pt x="-7559" y="155579"/>
                  <a:pt x="45887" y="100016"/>
                  <a:pt x="48533" y="92079"/>
                </a:cubicBezTo>
                <a:cubicBezTo>
                  <a:pt x="51179" y="84142"/>
                  <a:pt x="11491" y="107425"/>
                  <a:pt x="16783" y="104779"/>
                </a:cubicBezTo>
                <a:cubicBezTo>
                  <a:pt x="22075" y="102133"/>
                  <a:pt x="70758" y="88375"/>
                  <a:pt x="80283" y="76204"/>
                </a:cubicBezTo>
                <a:cubicBezTo>
                  <a:pt x="89808" y="64033"/>
                  <a:pt x="73933" y="533"/>
                  <a:pt x="7710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 2097">
            <a:extLst>
              <a:ext uri="{FF2B5EF4-FFF2-40B4-BE49-F238E27FC236}">
                <a16:creationId xmlns:a16="http://schemas.microsoft.com/office/drawing/2014/main" id="{0ED58F1D-4D1A-4E1A-4DA7-5756D57F0730}"/>
              </a:ext>
            </a:extLst>
          </p:cNvPr>
          <p:cNvSpPr/>
          <p:nvPr/>
        </p:nvSpPr>
        <p:spPr>
          <a:xfrm>
            <a:off x="5075243" y="5723781"/>
            <a:ext cx="195637" cy="143346"/>
          </a:xfrm>
          <a:custGeom>
            <a:avLst/>
            <a:gdLst>
              <a:gd name="connsiteX0" fmla="*/ 1582 w 195637"/>
              <a:gd name="connsiteY0" fmla="*/ 744 h 143346"/>
              <a:gd name="connsiteX1" fmla="*/ 42857 w 195637"/>
              <a:gd name="connsiteY1" fmla="*/ 73769 h 143346"/>
              <a:gd name="connsiteX2" fmla="*/ 195257 w 195637"/>
              <a:gd name="connsiteY2" fmla="*/ 140444 h 143346"/>
              <a:gd name="connsiteX3" fmla="*/ 84132 w 195637"/>
              <a:gd name="connsiteY3" fmla="*/ 121394 h 143346"/>
              <a:gd name="connsiteX4" fmla="*/ 1582 w 195637"/>
              <a:gd name="connsiteY4" fmla="*/ 744 h 1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637" h="143346">
                <a:moveTo>
                  <a:pt x="1582" y="744"/>
                </a:moveTo>
                <a:cubicBezTo>
                  <a:pt x="-5297" y="-7194"/>
                  <a:pt x="10578" y="50486"/>
                  <a:pt x="42857" y="73769"/>
                </a:cubicBezTo>
                <a:cubicBezTo>
                  <a:pt x="75136" y="97052"/>
                  <a:pt x="188378" y="132506"/>
                  <a:pt x="195257" y="140444"/>
                </a:cubicBezTo>
                <a:cubicBezTo>
                  <a:pt x="202136" y="148382"/>
                  <a:pt x="113765" y="139386"/>
                  <a:pt x="84132" y="121394"/>
                </a:cubicBezTo>
                <a:cubicBezTo>
                  <a:pt x="54499" y="103402"/>
                  <a:pt x="8461" y="8682"/>
                  <a:pt x="1582" y="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 2098">
            <a:extLst>
              <a:ext uri="{FF2B5EF4-FFF2-40B4-BE49-F238E27FC236}">
                <a16:creationId xmlns:a16="http://schemas.microsoft.com/office/drawing/2014/main" id="{E49A3612-7729-6E48-1B05-B350F145B118}"/>
              </a:ext>
            </a:extLst>
          </p:cNvPr>
          <p:cNvSpPr/>
          <p:nvPr/>
        </p:nvSpPr>
        <p:spPr>
          <a:xfrm>
            <a:off x="5202784" y="5717566"/>
            <a:ext cx="832593" cy="86334"/>
          </a:xfrm>
          <a:custGeom>
            <a:avLst/>
            <a:gdLst>
              <a:gd name="connsiteX0" fmla="*/ 1041 w 832593"/>
              <a:gd name="connsiteY0" fmla="*/ 86334 h 86334"/>
              <a:gd name="connsiteX1" fmla="*/ 455066 w 832593"/>
              <a:gd name="connsiteY1" fmla="*/ 29184 h 86334"/>
              <a:gd name="connsiteX2" fmla="*/ 826541 w 832593"/>
              <a:gd name="connsiteY2" fmla="*/ 6959 h 86334"/>
              <a:gd name="connsiteX3" fmla="*/ 667791 w 832593"/>
              <a:gd name="connsiteY3" fmla="*/ 609 h 86334"/>
              <a:gd name="connsiteX4" fmla="*/ 436016 w 832593"/>
              <a:gd name="connsiteY4" fmla="*/ 19659 h 86334"/>
              <a:gd name="connsiteX5" fmla="*/ 505866 w 832593"/>
              <a:gd name="connsiteY5" fmla="*/ 10134 h 86334"/>
              <a:gd name="connsiteX6" fmla="*/ 334416 w 832593"/>
              <a:gd name="connsiteY6" fmla="*/ 29184 h 86334"/>
              <a:gd name="connsiteX7" fmla="*/ 1041 w 832593"/>
              <a:gd name="connsiteY7" fmla="*/ 86334 h 8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93" h="86334">
                <a:moveTo>
                  <a:pt x="1041" y="86334"/>
                </a:moveTo>
                <a:cubicBezTo>
                  <a:pt x="21149" y="86334"/>
                  <a:pt x="317483" y="42413"/>
                  <a:pt x="455066" y="29184"/>
                </a:cubicBezTo>
                <a:cubicBezTo>
                  <a:pt x="592649" y="15955"/>
                  <a:pt x="791087" y="11721"/>
                  <a:pt x="826541" y="6959"/>
                </a:cubicBezTo>
                <a:cubicBezTo>
                  <a:pt x="861995" y="2197"/>
                  <a:pt x="732878" y="-1508"/>
                  <a:pt x="667791" y="609"/>
                </a:cubicBezTo>
                <a:cubicBezTo>
                  <a:pt x="602704" y="2726"/>
                  <a:pt x="463003" y="18072"/>
                  <a:pt x="436016" y="19659"/>
                </a:cubicBezTo>
                <a:cubicBezTo>
                  <a:pt x="409029" y="21246"/>
                  <a:pt x="522799" y="8546"/>
                  <a:pt x="505866" y="10134"/>
                </a:cubicBezTo>
                <a:cubicBezTo>
                  <a:pt x="488933" y="11721"/>
                  <a:pt x="411145" y="18601"/>
                  <a:pt x="334416" y="29184"/>
                </a:cubicBezTo>
                <a:cubicBezTo>
                  <a:pt x="257687" y="39767"/>
                  <a:pt x="-19067" y="86334"/>
                  <a:pt x="1041" y="86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 2099">
            <a:extLst>
              <a:ext uri="{FF2B5EF4-FFF2-40B4-BE49-F238E27FC236}">
                <a16:creationId xmlns:a16="http://schemas.microsoft.com/office/drawing/2014/main" id="{4365EAB8-E1B7-238A-0EBB-4B7F53D23BF3}"/>
              </a:ext>
            </a:extLst>
          </p:cNvPr>
          <p:cNvSpPr/>
          <p:nvPr/>
        </p:nvSpPr>
        <p:spPr>
          <a:xfrm>
            <a:off x="6065378" y="5701904"/>
            <a:ext cx="593089" cy="29213"/>
          </a:xfrm>
          <a:custGeom>
            <a:avLst/>
            <a:gdLst>
              <a:gd name="connsiteX0" fmla="*/ 2047 w 593089"/>
              <a:gd name="connsiteY0" fmla="*/ 6746 h 29213"/>
              <a:gd name="connsiteX1" fmla="*/ 322722 w 593089"/>
              <a:gd name="connsiteY1" fmla="*/ 13096 h 29213"/>
              <a:gd name="connsiteX2" fmla="*/ 259222 w 593089"/>
              <a:gd name="connsiteY2" fmla="*/ 9921 h 29213"/>
              <a:gd name="connsiteX3" fmla="*/ 468772 w 593089"/>
              <a:gd name="connsiteY3" fmla="*/ 396 h 29213"/>
              <a:gd name="connsiteX4" fmla="*/ 589422 w 593089"/>
              <a:gd name="connsiteY4" fmla="*/ 3571 h 29213"/>
              <a:gd name="connsiteX5" fmla="*/ 332247 w 593089"/>
              <a:gd name="connsiteY5" fmla="*/ 19446 h 29213"/>
              <a:gd name="connsiteX6" fmla="*/ 360822 w 593089"/>
              <a:gd name="connsiteY6" fmla="*/ 25796 h 29213"/>
              <a:gd name="connsiteX7" fmla="*/ 192547 w 593089"/>
              <a:gd name="connsiteY7" fmla="*/ 28971 h 29213"/>
              <a:gd name="connsiteX8" fmla="*/ 2047 w 593089"/>
              <a:gd name="connsiteY8" fmla="*/ 6746 h 2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089" h="29213">
                <a:moveTo>
                  <a:pt x="2047" y="6746"/>
                </a:moveTo>
                <a:cubicBezTo>
                  <a:pt x="23743" y="4100"/>
                  <a:pt x="279860" y="12567"/>
                  <a:pt x="322722" y="13096"/>
                </a:cubicBezTo>
                <a:cubicBezTo>
                  <a:pt x="365584" y="13625"/>
                  <a:pt x="234880" y="12038"/>
                  <a:pt x="259222" y="9921"/>
                </a:cubicBezTo>
                <a:cubicBezTo>
                  <a:pt x="283564" y="7804"/>
                  <a:pt x="413739" y="1454"/>
                  <a:pt x="468772" y="396"/>
                </a:cubicBezTo>
                <a:cubicBezTo>
                  <a:pt x="523805" y="-662"/>
                  <a:pt x="612176" y="396"/>
                  <a:pt x="589422" y="3571"/>
                </a:cubicBezTo>
                <a:cubicBezTo>
                  <a:pt x="566668" y="6746"/>
                  <a:pt x="370347" y="15742"/>
                  <a:pt x="332247" y="19446"/>
                </a:cubicBezTo>
                <a:cubicBezTo>
                  <a:pt x="294147" y="23150"/>
                  <a:pt x="384105" y="24209"/>
                  <a:pt x="360822" y="25796"/>
                </a:cubicBezTo>
                <a:cubicBezTo>
                  <a:pt x="337539" y="27384"/>
                  <a:pt x="248109" y="30029"/>
                  <a:pt x="192547" y="28971"/>
                </a:cubicBezTo>
                <a:cubicBezTo>
                  <a:pt x="136985" y="27913"/>
                  <a:pt x="-19649" y="9392"/>
                  <a:pt x="2047" y="6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 2100">
            <a:extLst>
              <a:ext uri="{FF2B5EF4-FFF2-40B4-BE49-F238E27FC236}">
                <a16:creationId xmlns:a16="http://schemas.microsoft.com/office/drawing/2014/main" id="{6DA797D4-5A71-328B-B484-2C72AB0C78A6}"/>
              </a:ext>
            </a:extLst>
          </p:cNvPr>
          <p:cNvSpPr/>
          <p:nvPr/>
        </p:nvSpPr>
        <p:spPr>
          <a:xfrm>
            <a:off x="6117949" y="5734050"/>
            <a:ext cx="546758" cy="155664"/>
          </a:xfrm>
          <a:custGeom>
            <a:avLst/>
            <a:gdLst>
              <a:gd name="connsiteX0" fmla="*/ 546376 w 546758"/>
              <a:gd name="connsiteY0" fmla="*/ 0 h 155664"/>
              <a:gd name="connsiteX1" fmla="*/ 333651 w 546758"/>
              <a:gd name="connsiteY1" fmla="*/ 127000 h 155664"/>
              <a:gd name="connsiteX2" fmla="*/ 127276 w 546758"/>
              <a:gd name="connsiteY2" fmla="*/ 155575 h 155664"/>
              <a:gd name="connsiteX3" fmla="*/ 225701 w 546758"/>
              <a:gd name="connsiteY3" fmla="*/ 136525 h 155664"/>
              <a:gd name="connsiteX4" fmla="*/ 276 w 546758"/>
              <a:gd name="connsiteY4" fmla="*/ 152400 h 155664"/>
              <a:gd name="connsiteX5" fmla="*/ 279676 w 546758"/>
              <a:gd name="connsiteY5" fmla="*/ 127000 h 155664"/>
              <a:gd name="connsiteX6" fmla="*/ 546376 w 546758"/>
              <a:gd name="connsiteY6" fmla="*/ 0 h 15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758" h="155664">
                <a:moveTo>
                  <a:pt x="546376" y="0"/>
                </a:moveTo>
                <a:cubicBezTo>
                  <a:pt x="555372" y="0"/>
                  <a:pt x="403501" y="101071"/>
                  <a:pt x="333651" y="127000"/>
                </a:cubicBezTo>
                <a:cubicBezTo>
                  <a:pt x="263801" y="152929"/>
                  <a:pt x="145268" y="153988"/>
                  <a:pt x="127276" y="155575"/>
                </a:cubicBezTo>
                <a:cubicBezTo>
                  <a:pt x="109284" y="157163"/>
                  <a:pt x="246868" y="137054"/>
                  <a:pt x="225701" y="136525"/>
                </a:cubicBezTo>
                <a:cubicBezTo>
                  <a:pt x="204534" y="135996"/>
                  <a:pt x="-8720" y="153987"/>
                  <a:pt x="276" y="152400"/>
                </a:cubicBezTo>
                <a:cubicBezTo>
                  <a:pt x="9272" y="150813"/>
                  <a:pt x="192893" y="150812"/>
                  <a:pt x="279676" y="127000"/>
                </a:cubicBezTo>
                <a:cubicBezTo>
                  <a:pt x="366459" y="103188"/>
                  <a:pt x="537380" y="0"/>
                  <a:pt x="5463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 2101">
            <a:extLst>
              <a:ext uri="{FF2B5EF4-FFF2-40B4-BE49-F238E27FC236}">
                <a16:creationId xmlns:a16="http://schemas.microsoft.com/office/drawing/2014/main" id="{E1D4B380-A2F1-1058-684F-417BA7B31CE7}"/>
              </a:ext>
            </a:extLst>
          </p:cNvPr>
          <p:cNvSpPr/>
          <p:nvPr/>
        </p:nvSpPr>
        <p:spPr>
          <a:xfrm>
            <a:off x="5286288" y="5835359"/>
            <a:ext cx="743051" cy="56379"/>
          </a:xfrm>
          <a:custGeom>
            <a:avLst/>
            <a:gdLst>
              <a:gd name="connsiteX0" fmla="*/ 87 w 743051"/>
              <a:gd name="connsiteY0" fmla="*/ 6641 h 56379"/>
              <a:gd name="connsiteX1" fmla="*/ 206462 w 743051"/>
              <a:gd name="connsiteY1" fmla="*/ 16166 h 56379"/>
              <a:gd name="connsiteX2" fmla="*/ 469987 w 743051"/>
              <a:gd name="connsiteY2" fmla="*/ 54266 h 56379"/>
              <a:gd name="connsiteX3" fmla="*/ 412837 w 743051"/>
              <a:gd name="connsiteY3" fmla="*/ 51091 h 56379"/>
              <a:gd name="connsiteX4" fmla="*/ 743037 w 743051"/>
              <a:gd name="connsiteY4" fmla="*/ 47916 h 56379"/>
              <a:gd name="connsiteX5" fmla="*/ 425537 w 743051"/>
              <a:gd name="connsiteY5" fmla="*/ 38391 h 56379"/>
              <a:gd name="connsiteX6" fmla="*/ 184237 w 743051"/>
              <a:gd name="connsiteY6" fmla="*/ 291 h 56379"/>
              <a:gd name="connsiteX7" fmla="*/ 87 w 743051"/>
              <a:gd name="connsiteY7" fmla="*/ 6641 h 5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051" h="56379">
                <a:moveTo>
                  <a:pt x="87" y="6641"/>
                </a:moveTo>
                <a:cubicBezTo>
                  <a:pt x="3791" y="9287"/>
                  <a:pt x="128145" y="8229"/>
                  <a:pt x="206462" y="16166"/>
                </a:cubicBezTo>
                <a:cubicBezTo>
                  <a:pt x="284779" y="24103"/>
                  <a:pt x="435591" y="48445"/>
                  <a:pt x="469987" y="54266"/>
                </a:cubicBezTo>
                <a:cubicBezTo>
                  <a:pt x="504383" y="60087"/>
                  <a:pt x="367329" y="52149"/>
                  <a:pt x="412837" y="51091"/>
                </a:cubicBezTo>
                <a:cubicBezTo>
                  <a:pt x="458345" y="50033"/>
                  <a:pt x="740920" y="50033"/>
                  <a:pt x="743037" y="47916"/>
                </a:cubicBezTo>
                <a:cubicBezTo>
                  <a:pt x="745154" y="45799"/>
                  <a:pt x="518670" y="46328"/>
                  <a:pt x="425537" y="38391"/>
                </a:cubicBezTo>
                <a:cubicBezTo>
                  <a:pt x="332404" y="30454"/>
                  <a:pt x="257791" y="1878"/>
                  <a:pt x="184237" y="291"/>
                </a:cubicBezTo>
                <a:cubicBezTo>
                  <a:pt x="110683" y="-1297"/>
                  <a:pt x="-3617" y="3995"/>
                  <a:pt x="87" y="6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 2103">
            <a:extLst>
              <a:ext uri="{FF2B5EF4-FFF2-40B4-BE49-F238E27FC236}">
                <a16:creationId xmlns:a16="http://schemas.microsoft.com/office/drawing/2014/main" id="{CA6A3248-3CC2-DA79-BD9D-FBB316EA2678}"/>
              </a:ext>
            </a:extLst>
          </p:cNvPr>
          <p:cNvSpPr/>
          <p:nvPr/>
        </p:nvSpPr>
        <p:spPr>
          <a:xfrm>
            <a:off x="5672905" y="5464123"/>
            <a:ext cx="305891" cy="90010"/>
          </a:xfrm>
          <a:custGeom>
            <a:avLst/>
            <a:gdLst>
              <a:gd name="connsiteX0" fmla="*/ 820 w 305891"/>
              <a:gd name="connsiteY0" fmla="*/ 52 h 90010"/>
              <a:gd name="connsiteX1" fmla="*/ 38920 w 305891"/>
              <a:gd name="connsiteY1" fmla="*/ 73077 h 90010"/>
              <a:gd name="connsiteX2" fmla="*/ 105595 w 305891"/>
              <a:gd name="connsiteY2" fmla="*/ 73077 h 90010"/>
              <a:gd name="connsiteX3" fmla="*/ 305620 w 305891"/>
              <a:gd name="connsiteY3" fmla="*/ 63552 h 90010"/>
              <a:gd name="connsiteX4" fmla="*/ 146870 w 305891"/>
              <a:gd name="connsiteY4" fmla="*/ 85777 h 90010"/>
              <a:gd name="connsiteX5" fmla="*/ 67495 w 305891"/>
              <a:gd name="connsiteY5" fmla="*/ 85777 h 90010"/>
              <a:gd name="connsiteX6" fmla="*/ 73845 w 305891"/>
              <a:gd name="connsiteY6" fmla="*/ 85777 h 90010"/>
              <a:gd name="connsiteX7" fmla="*/ 820 w 305891"/>
              <a:gd name="connsiteY7" fmla="*/ 52 h 9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91" h="90010">
                <a:moveTo>
                  <a:pt x="820" y="52"/>
                </a:moveTo>
                <a:cubicBezTo>
                  <a:pt x="-5001" y="-2065"/>
                  <a:pt x="21458" y="60906"/>
                  <a:pt x="38920" y="73077"/>
                </a:cubicBezTo>
                <a:cubicBezTo>
                  <a:pt x="56382" y="85248"/>
                  <a:pt x="61145" y="74665"/>
                  <a:pt x="105595" y="73077"/>
                </a:cubicBezTo>
                <a:cubicBezTo>
                  <a:pt x="150045" y="71490"/>
                  <a:pt x="298741" y="61435"/>
                  <a:pt x="305620" y="63552"/>
                </a:cubicBezTo>
                <a:cubicBezTo>
                  <a:pt x="312499" y="65669"/>
                  <a:pt x="186557" y="82073"/>
                  <a:pt x="146870" y="85777"/>
                </a:cubicBezTo>
                <a:cubicBezTo>
                  <a:pt x="107183" y="89481"/>
                  <a:pt x="67495" y="85777"/>
                  <a:pt x="67495" y="85777"/>
                </a:cubicBezTo>
                <a:cubicBezTo>
                  <a:pt x="55324" y="85777"/>
                  <a:pt x="81253" y="95302"/>
                  <a:pt x="73845" y="85777"/>
                </a:cubicBezTo>
                <a:cubicBezTo>
                  <a:pt x="66437" y="76252"/>
                  <a:pt x="6641" y="2169"/>
                  <a:pt x="82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 2105">
            <a:extLst>
              <a:ext uri="{FF2B5EF4-FFF2-40B4-BE49-F238E27FC236}">
                <a16:creationId xmlns:a16="http://schemas.microsoft.com/office/drawing/2014/main" id="{83B4D611-CC2B-7CC1-0A6A-CA5E97BE0B40}"/>
              </a:ext>
            </a:extLst>
          </p:cNvPr>
          <p:cNvSpPr/>
          <p:nvPr/>
        </p:nvSpPr>
        <p:spPr>
          <a:xfrm>
            <a:off x="5480042" y="5476862"/>
            <a:ext cx="197718" cy="117499"/>
          </a:xfrm>
          <a:custGeom>
            <a:avLst/>
            <a:gdLst>
              <a:gd name="connsiteX0" fmla="*/ 187333 w 197718"/>
              <a:gd name="connsiteY0" fmla="*/ 13 h 117499"/>
              <a:gd name="connsiteX1" fmla="*/ 190508 w 197718"/>
              <a:gd name="connsiteY1" fmla="*/ 76213 h 117499"/>
              <a:gd name="connsiteX2" fmla="*/ 165108 w 197718"/>
              <a:gd name="connsiteY2" fmla="*/ 85738 h 117499"/>
              <a:gd name="connsiteX3" fmla="*/ 101608 w 197718"/>
              <a:gd name="connsiteY3" fmla="*/ 111138 h 117499"/>
              <a:gd name="connsiteX4" fmla="*/ 57158 w 197718"/>
              <a:gd name="connsiteY4" fmla="*/ 111138 h 117499"/>
              <a:gd name="connsiteX5" fmla="*/ 8 w 197718"/>
              <a:gd name="connsiteY5" fmla="*/ 98438 h 117499"/>
              <a:gd name="connsiteX6" fmla="*/ 53983 w 197718"/>
              <a:gd name="connsiteY6" fmla="*/ 117488 h 117499"/>
              <a:gd name="connsiteX7" fmla="*/ 174633 w 197718"/>
              <a:gd name="connsiteY7" fmla="*/ 95263 h 117499"/>
              <a:gd name="connsiteX8" fmla="*/ 196858 w 197718"/>
              <a:gd name="connsiteY8" fmla="*/ 82563 h 117499"/>
              <a:gd name="connsiteX9" fmla="*/ 187333 w 197718"/>
              <a:gd name="connsiteY9" fmla="*/ 13 h 11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718" h="117499">
                <a:moveTo>
                  <a:pt x="187333" y="13"/>
                </a:moveTo>
                <a:cubicBezTo>
                  <a:pt x="186275" y="-1045"/>
                  <a:pt x="194212" y="61926"/>
                  <a:pt x="190508" y="76213"/>
                </a:cubicBezTo>
                <a:cubicBezTo>
                  <a:pt x="186804" y="90500"/>
                  <a:pt x="165108" y="85738"/>
                  <a:pt x="165108" y="85738"/>
                </a:cubicBezTo>
                <a:cubicBezTo>
                  <a:pt x="150291" y="91559"/>
                  <a:pt x="119600" y="106905"/>
                  <a:pt x="101608" y="111138"/>
                </a:cubicBezTo>
                <a:cubicBezTo>
                  <a:pt x="83616" y="115371"/>
                  <a:pt x="74091" y="113255"/>
                  <a:pt x="57158" y="111138"/>
                </a:cubicBezTo>
                <a:cubicBezTo>
                  <a:pt x="40225" y="109021"/>
                  <a:pt x="537" y="97380"/>
                  <a:pt x="8" y="98438"/>
                </a:cubicBezTo>
                <a:cubicBezTo>
                  <a:pt x="-521" y="99496"/>
                  <a:pt x="24879" y="118017"/>
                  <a:pt x="53983" y="117488"/>
                </a:cubicBezTo>
                <a:cubicBezTo>
                  <a:pt x="83087" y="116959"/>
                  <a:pt x="150820" y="101084"/>
                  <a:pt x="174633" y="95263"/>
                </a:cubicBezTo>
                <a:cubicBezTo>
                  <a:pt x="198446" y="89442"/>
                  <a:pt x="192625" y="92617"/>
                  <a:pt x="196858" y="82563"/>
                </a:cubicBezTo>
                <a:cubicBezTo>
                  <a:pt x="201091" y="72509"/>
                  <a:pt x="188391" y="1071"/>
                  <a:pt x="18733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 2106">
            <a:extLst>
              <a:ext uri="{FF2B5EF4-FFF2-40B4-BE49-F238E27FC236}">
                <a16:creationId xmlns:a16="http://schemas.microsoft.com/office/drawing/2014/main" id="{B80042A9-E01C-3306-3C2A-DD2AB614D46C}"/>
              </a:ext>
            </a:extLst>
          </p:cNvPr>
          <p:cNvSpPr/>
          <p:nvPr/>
        </p:nvSpPr>
        <p:spPr>
          <a:xfrm>
            <a:off x="6245170" y="5489341"/>
            <a:ext cx="184391" cy="44738"/>
          </a:xfrm>
          <a:custGeom>
            <a:avLst/>
            <a:gdLst>
              <a:gd name="connsiteX0" fmla="*/ 55 w 184391"/>
              <a:gd name="connsiteY0" fmla="*/ 234 h 44738"/>
              <a:gd name="connsiteX1" fmla="*/ 120705 w 184391"/>
              <a:gd name="connsiteY1" fmla="*/ 44684 h 44738"/>
              <a:gd name="connsiteX2" fmla="*/ 184205 w 184391"/>
              <a:gd name="connsiteY2" fmla="*/ 9759 h 44738"/>
              <a:gd name="connsiteX3" fmla="*/ 136580 w 184391"/>
              <a:gd name="connsiteY3" fmla="*/ 25634 h 44738"/>
              <a:gd name="connsiteX4" fmla="*/ 55 w 184391"/>
              <a:gd name="connsiteY4" fmla="*/ 234 h 4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91" h="44738">
                <a:moveTo>
                  <a:pt x="55" y="234"/>
                </a:moveTo>
                <a:cubicBezTo>
                  <a:pt x="-2591" y="3409"/>
                  <a:pt x="90013" y="43097"/>
                  <a:pt x="120705" y="44684"/>
                </a:cubicBezTo>
                <a:cubicBezTo>
                  <a:pt x="151397" y="46272"/>
                  <a:pt x="181559" y="12934"/>
                  <a:pt x="184205" y="9759"/>
                </a:cubicBezTo>
                <a:cubicBezTo>
                  <a:pt x="186851" y="6584"/>
                  <a:pt x="160922" y="24047"/>
                  <a:pt x="136580" y="25634"/>
                </a:cubicBezTo>
                <a:cubicBezTo>
                  <a:pt x="112238" y="27222"/>
                  <a:pt x="2701" y="-2941"/>
                  <a:pt x="55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 2107">
            <a:extLst>
              <a:ext uri="{FF2B5EF4-FFF2-40B4-BE49-F238E27FC236}">
                <a16:creationId xmlns:a16="http://schemas.microsoft.com/office/drawing/2014/main" id="{91420588-2959-F90C-8813-E25F898BFF83}"/>
              </a:ext>
            </a:extLst>
          </p:cNvPr>
          <p:cNvSpPr/>
          <p:nvPr/>
        </p:nvSpPr>
        <p:spPr>
          <a:xfrm>
            <a:off x="6235050" y="5378447"/>
            <a:ext cx="79861" cy="111291"/>
          </a:xfrm>
          <a:custGeom>
            <a:avLst/>
            <a:gdLst>
              <a:gd name="connsiteX0" fmla="*/ 73675 w 79861"/>
              <a:gd name="connsiteY0" fmla="*/ 3 h 111291"/>
              <a:gd name="connsiteX1" fmla="*/ 73675 w 79861"/>
              <a:gd name="connsiteY1" fmla="*/ 76203 h 111291"/>
              <a:gd name="connsiteX2" fmla="*/ 650 w 79861"/>
              <a:gd name="connsiteY2" fmla="*/ 111128 h 111291"/>
              <a:gd name="connsiteX3" fmla="*/ 38750 w 79861"/>
              <a:gd name="connsiteY3" fmla="*/ 88903 h 111291"/>
              <a:gd name="connsiteX4" fmla="*/ 54625 w 79861"/>
              <a:gd name="connsiteY4" fmla="*/ 79378 h 111291"/>
              <a:gd name="connsiteX5" fmla="*/ 73675 w 79861"/>
              <a:gd name="connsiteY5" fmla="*/ 3 h 11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61" h="111291">
                <a:moveTo>
                  <a:pt x="73675" y="3"/>
                </a:moveTo>
                <a:cubicBezTo>
                  <a:pt x="76850" y="-526"/>
                  <a:pt x="85846" y="57682"/>
                  <a:pt x="73675" y="76203"/>
                </a:cubicBezTo>
                <a:cubicBezTo>
                  <a:pt x="61504" y="94724"/>
                  <a:pt x="6471" y="109011"/>
                  <a:pt x="650" y="111128"/>
                </a:cubicBezTo>
                <a:cubicBezTo>
                  <a:pt x="-5171" y="113245"/>
                  <a:pt x="29754" y="94195"/>
                  <a:pt x="38750" y="88903"/>
                </a:cubicBezTo>
                <a:cubicBezTo>
                  <a:pt x="47746" y="83611"/>
                  <a:pt x="49863" y="91020"/>
                  <a:pt x="54625" y="79378"/>
                </a:cubicBezTo>
                <a:cubicBezTo>
                  <a:pt x="59387" y="67736"/>
                  <a:pt x="70500" y="532"/>
                  <a:pt x="7367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 2108">
            <a:extLst>
              <a:ext uri="{FF2B5EF4-FFF2-40B4-BE49-F238E27FC236}">
                <a16:creationId xmlns:a16="http://schemas.microsoft.com/office/drawing/2014/main" id="{2F7B1453-A863-BD82-B5E2-37FC7E4D37BB}"/>
              </a:ext>
            </a:extLst>
          </p:cNvPr>
          <p:cNvSpPr/>
          <p:nvPr/>
        </p:nvSpPr>
        <p:spPr>
          <a:xfrm>
            <a:off x="5919716" y="5370354"/>
            <a:ext cx="95123" cy="163975"/>
          </a:xfrm>
          <a:custGeom>
            <a:avLst/>
            <a:gdLst>
              <a:gd name="connsiteX0" fmla="*/ 71651 w 95123"/>
              <a:gd name="connsiteY0" fmla="*/ 40 h 163975"/>
              <a:gd name="connsiteX1" fmla="*/ 92123 w 95123"/>
              <a:gd name="connsiteY1" fmla="*/ 116046 h 163975"/>
              <a:gd name="connsiteX2" fmla="*/ 92123 w 95123"/>
              <a:gd name="connsiteY2" fmla="*/ 146753 h 163975"/>
              <a:gd name="connsiteX3" fmla="*/ 64827 w 95123"/>
              <a:gd name="connsiteY3" fmla="*/ 156989 h 163975"/>
              <a:gd name="connsiteX4" fmla="*/ 0 w 95123"/>
              <a:gd name="connsiteY4" fmla="*/ 163813 h 163975"/>
              <a:gd name="connsiteX5" fmla="*/ 64827 w 95123"/>
              <a:gd name="connsiteY5" fmla="*/ 150165 h 163975"/>
              <a:gd name="connsiteX6" fmla="*/ 71651 w 95123"/>
              <a:gd name="connsiteY6" fmla="*/ 129694 h 163975"/>
              <a:gd name="connsiteX7" fmla="*/ 71651 w 95123"/>
              <a:gd name="connsiteY7" fmla="*/ 40 h 16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23" h="163975">
                <a:moveTo>
                  <a:pt x="71651" y="40"/>
                </a:moveTo>
                <a:cubicBezTo>
                  <a:pt x="75063" y="-2235"/>
                  <a:pt x="88711" y="91594"/>
                  <a:pt x="92123" y="116046"/>
                </a:cubicBezTo>
                <a:cubicBezTo>
                  <a:pt x="95535" y="140498"/>
                  <a:pt x="96672" y="139929"/>
                  <a:pt x="92123" y="146753"/>
                </a:cubicBezTo>
                <a:cubicBezTo>
                  <a:pt x="87574" y="153577"/>
                  <a:pt x="80181" y="154146"/>
                  <a:pt x="64827" y="156989"/>
                </a:cubicBezTo>
                <a:cubicBezTo>
                  <a:pt x="49473" y="159832"/>
                  <a:pt x="0" y="164950"/>
                  <a:pt x="0" y="163813"/>
                </a:cubicBezTo>
                <a:cubicBezTo>
                  <a:pt x="0" y="162676"/>
                  <a:pt x="64827" y="150165"/>
                  <a:pt x="64827" y="150165"/>
                </a:cubicBezTo>
                <a:cubicBezTo>
                  <a:pt x="76769" y="144479"/>
                  <a:pt x="69376" y="150165"/>
                  <a:pt x="71651" y="129694"/>
                </a:cubicBezTo>
                <a:cubicBezTo>
                  <a:pt x="73926" y="109223"/>
                  <a:pt x="68239" y="2315"/>
                  <a:pt x="71651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 2109">
            <a:extLst>
              <a:ext uri="{FF2B5EF4-FFF2-40B4-BE49-F238E27FC236}">
                <a16:creationId xmlns:a16="http://schemas.microsoft.com/office/drawing/2014/main" id="{834C01E3-366F-692C-E547-A326EF2D7BCC}"/>
              </a:ext>
            </a:extLst>
          </p:cNvPr>
          <p:cNvSpPr/>
          <p:nvPr/>
        </p:nvSpPr>
        <p:spPr>
          <a:xfrm>
            <a:off x="6022075" y="5475280"/>
            <a:ext cx="243890" cy="47164"/>
          </a:xfrm>
          <a:custGeom>
            <a:avLst/>
            <a:gdLst>
              <a:gd name="connsiteX0" fmla="*/ 0 w 243890"/>
              <a:gd name="connsiteY0" fmla="*/ 35004 h 47164"/>
              <a:gd name="connsiteX1" fmla="*/ 78474 w 243890"/>
              <a:gd name="connsiteY1" fmla="*/ 45239 h 47164"/>
              <a:gd name="connsiteX2" fmla="*/ 242247 w 243890"/>
              <a:gd name="connsiteY2" fmla="*/ 884 h 47164"/>
              <a:gd name="connsiteX3" fmla="*/ 167185 w 243890"/>
              <a:gd name="connsiteY3" fmla="*/ 14532 h 47164"/>
              <a:gd name="connsiteX4" fmla="*/ 0 w 243890"/>
              <a:gd name="connsiteY4" fmla="*/ 35004 h 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90" h="47164">
                <a:moveTo>
                  <a:pt x="0" y="35004"/>
                </a:moveTo>
                <a:cubicBezTo>
                  <a:pt x="19050" y="42965"/>
                  <a:pt x="38100" y="50926"/>
                  <a:pt x="78474" y="45239"/>
                </a:cubicBezTo>
                <a:cubicBezTo>
                  <a:pt x="118848" y="39552"/>
                  <a:pt x="227462" y="6002"/>
                  <a:pt x="242247" y="884"/>
                </a:cubicBezTo>
                <a:cubicBezTo>
                  <a:pt x="257032" y="-4234"/>
                  <a:pt x="167185" y="14532"/>
                  <a:pt x="167185" y="14532"/>
                </a:cubicBezTo>
                <a:lnTo>
                  <a:pt x="0" y="35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 2110">
            <a:extLst>
              <a:ext uri="{FF2B5EF4-FFF2-40B4-BE49-F238E27FC236}">
                <a16:creationId xmlns:a16="http://schemas.microsoft.com/office/drawing/2014/main" id="{32787D20-1B97-FF5C-867E-5C43ECDE203C}"/>
              </a:ext>
            </a:extLst>
          </p:cNvPr>
          <p:cNvSpPr/>
          <p:nvPr/>
        </p:nvSpPr>
        <p:spPr>
          <a:xfrm>
            <a:off x="5146553" y="3170962"/>
            <a:ext cx="75895" cy="310578"/>
          </a:xfrm>
          <a:custGeom>
            <a:avLst/>
            <a:gdLst>
              <a:gd name="connsiteX0" fmla="*/ 4287 w 75895"/>
              <a:gd name="connsiteY0" fmla="*/ 77 h 310578"/>
              <a:gd name="connsiteX1" fmla="*/ 58816 w 75895"/>
              <a:gd name="connsiteY1" fmla="*/ 163662 h 310578"/>
              <a:gd name="connsiteX2" fmla="*/ 93 w 75895"/>
              <a:gd name="connsiteY2" fmla="*/ 310469 h 310578"/>
              <a:gd name="connsiteX3" fmla="*/ 75594 w 75895"/>
              <a:gd name="connsiteY3" fmla="*/ 184634 h 310578"/>
              <a:gd name="connsiteX4" fmla="*/ 4287 w 75895"/>
              <a:gd name="connsiteY4" fmla="*/ 77 h 31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95" h="310578">
                <a:moveTo>
                  <a:pt x="4287" y="77"/>
                </a:moveTo>
                <a:cubicBezTo>
                  <a:pt x="1491" y="-3418"/>
                  <a:pt x="59515" y="111930"/>
                  <a:pt x="58816" y="163662"/>
                </a:cubicBezTo>
                <a:cubicBezTo>
                  <a:pt x="58117" y="215394"/>
                  <a:pt x="-2703" y="306974"/>
                  <a:pt x="93" y="310469"/>
                </a:cubicBezTo>
                <a:cubicBezTo>
                  <a:pt x="2889" y="313964"/>
                  <a:pt x="70001" y="232871"/>
                  <a:pt x="75594" y="184634"/>
                </a:cubicBezTo>
                <a:cubicBezTo>
                  <a:pt x="81187" y="136397"/>
                  <a:pt x="7083" y="3572"/>
                  <a:pt x="428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 2111">
            <a:extLst>
              <a:ext uri="{FF2B5EF4-FFF2-40B4-BE49-F238E27FC236}">
                <a16:creationId xmlns:a16="http://schemas.microsoft.com/office/drawing/2014/main" id="{83EA58AF-175B-5DA0-719B-D91DB354A9D6}"/>
              </a:ext>
            </a:extLst>
          </p:cNvPr>
          <p:cNvSpPr/>
          <p:nvPr/>
        </p:nvSpPr>
        <p:spPr>
          <a:xfrm>
            <a:off x="5802996" y="2908948"/>
            <a:ext cx="95293" cy="369407"/>
          </a:xfrm>
          <a:custGeom>
            <a:avLst/>
            <a:gdLst>
              <a:gd name="connsiteX0" fmla="*/ 94465 w 95293"/>
              <a:gd name="connsiteY0" fmla="*/ 2032 h 369407"/>
              <a:gd name="connsiteX1" fmla="*/ 48325 w 95293"/>
              <a:gd name="connsiteY1" fmla="*/ 144645 h 369407"/>
              <a:gd name="connsiteX2" fmla="*/ 10575 w 95293"/>
              <a:gd name="connsiteY2" fmla="*/ 366953 h 369407"/>
              <a:gd name="connsiteX3" fmla="*/ 6380 w 95293"/>
              <a:gd name="connsiteY3" fmla="*/ 249507 h 369407"/>
              <a:gd name="connsiteX4" fmla="*/ 94465 w 95293"/>
              <a:gd name="connsiteY4" fmla="*/ 2032 h 369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93" h="369407">
                <a:moveTo>
                  <a:pt x="94465" y="2032"/>
                </a:moveTo>
                <a:cubicBezTo>
                  <a:pt x="101456" y="-15445"/>
                  <a:pt x="62307" y="83825"/>
                  <a:pt x="48325" y="144645"/>
                </a:cubicBezTo>
                <a:cubicBezTo>
                  <a:pt x="34343" y="205465"/>
                  <a:pt x="17566" y="349476"/>
                  <a:pt x="10575" y="366953"/>
                </a:cubicBezTo>
                <a:cubicBezTo>
                  <a:pt x="3584" y="384430"/>
                  <a:pt x="-6902" y="304734"/>
                  <a:pt x="6380" y="249507"/>
                </a:cubicBezTo>
                <a:cubicBezTo>
                  <a:pt x="19662" y="194280"/>
                  <a:pt x="87474" y="19509"/>
                  <a:pt x="94465" y="2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 2112">
            <a:extLst>
              <a:ext uri="{FF2B5EF4-FFF2-40B4-BE49-F238E27FC236}">
                <a16:creationId xmlns:a16="http://schemas.microsoft.com/office/drawing/2014/main" id="{4FC92745-8827-06B4-9BEC-91B9F956A6D0}"/>
              </a:ext>
            </a:extLst>
          </p:cNvPr>
          <p:cNvSpPr/>
          <p:nvPr/>
        </p:nvSpPr>
        <p:spPr>
          <a:xfrm>
            <a:off x="4928497" y="2935954"/>
            <a:ext cx="197259" cy="176503"/>
          </a:xfrm>
          <a:custGeom>
            <a:avLst/>
            <a:gdLst>
              <a:gd name="connsiteX0" fmla="*/ 35 w 197259"/>
              <a:gd name="connsiteY0" fmla="*/ 193 h 176503"/>
              <a:gd name="connsiteX1" fmla="*/ 121675 w 197259"/>
              <a:gd name="connsiteY1" fmla="*/ 88277 h 176503"/>
              <a:gd name="connsiteX2" fmla="*/ 197176 w 197259"/>
              <a:gd name="connsiteY2" fmla="*/ 176362 h 176503"/>
              <a:gd name="connsiteX3" fmla="*/ 134259 w 197259"/>
              <a:gd name="connsiteY3" fmla="*/ 67305 h 176503"/>
              <a:gd name="connsiteX4" fmla="*/ 35 w 197259"/>
              <a:gd name="connsiteY4" fmla="*/ 193 h 1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59" h="176503">
                <a:moveTo>
                  <a:pt x="35" y="193"/>
                </a:moveTo>
                <a:cubicBezTo>
                  <a:pt x="-2062" y="3688"/>
                  <a:pt x="88818" y="58916"/>
                  <a:pt x="121675" y="88277"/>
                </a:cubicBezTo>
                <a:cubicBezTo>
                  <a:pt x="154532" y="117639"/>
                  <a:pt x="195079" y="179857"/>
                  <a:pt x="197176" y="176362"/>
                </a:cubicBezTo>
                <a:cubicBezTo>
                  <a:pt x="199273" y="172867"/>
                  <a:pt x="161523" y="93171"/>
                  <a:pt x="134259" y="67305"/>
                </a:cubicBezTo>
                <a:cubicBezTo>
                  <a:pt x="106995" y="41439"/>
                  <a:pt x="2132" y="-3302"/>
                  <a:pt x="35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 2113">
            <a:extLst>
              <a:ext uri="{FF2B5EF4-FFF2-40B4-BE49-F238E27FC236}">
                <a16:creationId xmlns:a16="http://schemas.microsoft.com/office/drawing/2014/main" id="{3CEF595A-DF68-B601-C60E-C5A51821F38A}"/>
              </a:ext>
            </a:extLst>
          </p:cNvPr>
          <p:cNvSpPr/>
          <p:nvPr/>
        </p:nvSpPr>
        <p:spPr>
          <a:xfrm>
            <a:off x="3846280" y="3033552"/>
            <a:ext cx="784710" cy="196250"/>
          </a:xfrm>
          <a:custGeom>
            <a:avLst/>
            <a:gdLst>
              <a:gd name="connsiteX0" fmla="*/ 72 w 784710"/>
              <a:gd name="connsiteY0" fmla="*/ 196209 h 196250"/>
              <a:gd name="connsiteX1" fmla="*/ 402744 w 784710"/>
              <a:gd name="connsiteY1" fmla="*/ 28430 h 196250"/>
              <a:gd name="connsiteX2" fmla="*/ 784443 w 784710"/>
              <a:gd name="connsiteY2" fmla="*/ 15846 h 196250"/>
              <a:gd name="connsiteX3" fmla="*/ 344021 w 784710"/>
              <a:gd name="connsiteY3" fmla="*/ 11652 h 196250"/>
              <a:gd name="connsiteX4" fmla="*/ 369188 w 784710"/>
              <a:gd name="connsiteY4" fmla="*/ 11652 h 196250"/>
              <a:gd name="connsiteX5" fmla="*/ 72 w 784710"/>
              <a:gd name="connsiteY5" fmla="*/ 196209 h 19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710" h="196250">
                <a:moveTo>
                  <a:pt x="72" y="196209"/>
                </a:moveTo>
                <a:cubicBezTo>
                  <a:pt x="5665" y="199005"/>
                  <a:pt x="272016" y="58490"/>
                  <a:pt x="402744" y="28430"/>
                </a:cubicBezTo>
                <a:cubicBezTo>
                  <a:pt x="533472" y="-1630"/>
                  <a:pt x="794230" y="18642"/>
                  <a:pt x="784443" y="15846"/>
                </a:cubicBezTo>
                <a:cubicBezTo>
                  <a:pt x="774656" y="13050"/>
                  <a:pt x="344021" y="11652"/>
                  <a:pt x="344021" y="11652"/>
                </a:cubicBezTo>
                <a:cubicBezTo>
                  <a:pt x="274812" y="10953"/>
                  <a:pt x="422318" y="-14214"/>
                  <a:pt x="369188" y="11652"/>
                </a:cubicBezTo>
                <a:cubicBezTo>
                  <a:pt x="316058" y="37518"/>
                  <a:pt x="-5521" y="193413"/>
                  <a:pt x="72" y="196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 2114">
            <a:extLst>
              <a:ext uri="{FF2B5EF4-FFF2-40B4-BE49-F238E27FC236}">
                <a16:creationId xmlns:a16="http://schemas.microsoft.com/office/drawing/2014/main" id="{984AF9E8-6CB6-5FAF-7DDC-12E87CFC0C9B}"/>
              </a:ext>
            </a:extLst>
          </p:cNvPr>
          <p:cNvSpPr/>
          <p:nvPr/>
        </p:nvSpPr>
        <p:spPr>
          <a:xfrm>
            <a:off x="4634072" y="3111249"/>
            <a:ext cx="293347" cy="172304"/>
          </a:xfrm>
          <a:custGeom>
            <a:avLst/>
            <a:gdLst>
              <a:gd name="connsiteX0" fmla="*/ 845 w 293347"/>
              <a:gd name="connsiteY0" fmla="*/ 1067 h 172304"/>
              <a:gd name="connsiteX1" fmla="*/ 286071 w 293347"/>
              <a:gd name="connsiteY1" fmla="*/ 168846 h 172304"/>
              <a:gd name="connsiteX2" fmla="*/ 214765 w 293347"/>
              <a:gd name="connsiteY2" fmla="*/ 118512 h 172304"/>
              <a:gd name="connsiteX3" fmla="*/ 197987 w 293347"/>
              <a:gd name="connsiteY3" fmla="*/ 97540 h 172304"/>
              <a:gd name="connsiteX4" fmla="*/ 845 w 293347"/>
              <a:gd name="connsiteY4" fmla="*/ 1067 h 17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347" h="172304">
                <a:moveTo>
                  <a:pt x="845" y="1067"/>
                </a:moveTo>
                <a:cubicBezTo>
                  <a:pt x="15526" y="12951"/>
                  <a:pt x="250418" y="149272"/>
                  <a:pt x="286071" y="168846"/>
                </a:cubicBezTo>
                <a:cubicBezTo>
                  <a:pt x="321724" y="188420"/>
                  <a:pt x="214765" y="118512"/>
                  <a:pt x="214765" y="118512"/>
                </a:cubicBezTo>
                <a:cubicBezTo>
                  <a:pt x="200084" y="106628"/>
                  <a:pt x="228747" y="115017"/>
                  <a:pt x="197987" y="97540"/>
                </a:cubicBezTo>
                <a:cubicBezTo>
                  <a:pt x="167227" y="80063"/>
                  <a:pt x="-13836" y="-10817"/>
                  <a:pt x="845" y="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 2115">
            <a:extLst>
              <a:ext uri="{FF2B5EF4-FFF2-40B4-BE49-F238E27FC236}">
                <a16:creationId xmlns:a16="http://schemas.microsoft.com/office/drawing/2014/main" id="{D9D033CC-3C6F-5FFA-A2B2-985343E2488A}"/>
              </a:ext>
            </a:extLst>
          </p:cNvPr>
          <p:cNvSpPr/>
          <p:nvPr/>
        </p:nvSpPr>
        <p:spPr>
          <a:xfrm>
            <a:off x="5946476" y="2917081"/>
            <a:ext cx="216184" cy="476596"/>
          </a:xfrm>
          <a:custGeom>
            <a:avLst/>
            <a:gdLst>
              <a:gd name="connsiteX0" fmla="*/ 215238 w 216184"/>
              <a:gd name="connsiteY0" fmla="*/ 2288 h 476596"/>
              <a:gd name="connsiteX1" fmla="*/ 22291 w 216184"/>
              <a:gd name="connsiteY1" fmla="*/ 287513 h 476596"/>
              <a:gd name="connsiteX2" fmla="*/ 13902 w 216184"/>
              <a:gd name="connsiteY2" fmla="*/ 325264 h 476596"/>
              <a:gd name="connsiteX3" fmla="*/ 110375 w 216184"/>
              <a:gd name="connsiteY3" fmla="*/ 476266 h 476596"/>
              <a:gd name="connsiteX4" fmla="*/ 9707 w 216184"/>
              <a:gd name="connsiteY4" fmla="*/ 363014 h 476596"/>
              <a:gd name="connsiteX5" fmla="*/ 64236 w 216184"/>
              <a:gd name="connsiteY5" fmla="*/ 270736 h 476596"/>
              <a:gd name="connsiteX6" fmla="*/ 26485 w 216184"/>
              <a:gd name="connsiteY6" fmla="*/ 279125 h 476596"/>
              <a:gd name="connsiteX7" fmla="*/ 118764 w 216184"/>
              <a:gd name="connsiteY7" fmla="*/ 98761 h 476596"/>
              <a:gd name="connsiteX8" fmla="*/ 97792 w 216184"/>
              <a:gd name="connsiteY8" fmla="*/ 149095 h 476596"/>
              <a:gd name="connsiteX9" fmla="*/ 215238 w 216184"/>
              <a:gd name="connsiteY9" fmla="*/ 2288 h 47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184" h="476596">
                <a:moveTo>
                  <a:pt x="215238" y="2288"/>
                </a:moveTo>
                <a:cubicBezTo>
                  <a:pt x="202655" y="25358"/>
                  <a:pt x="55847" y="233684"/>
                  <a:pt x="22291" y="287513"/>
                </a:cubicBezTo>
                <a:cubicBezTo>
                  <a:pt x="-11265" y="341342"/>
                  <a:pt x="-779" y="293805"/>
                  <a:pt x="13902" y="325264"/>
                </a:cubicBezTo>
                <a:cubicBezTo>
                  <a:pt x="28583" y="356723"/>
                  <a:pt x="111074" y="469974"/>
                  <a:pt x="110375" y="476266"/>
                </a:cubicBezTo>
                <a:cubicBezTo>
                  <a:pt x="109676" y="482558"/>
                  <a:pt x="17397" y="397269"/>
                  <a:pt x="9707" y="363014"/>
                </a:cubicBezTo>
                <a:cubicBezTo>
                  <a:pt x="2017" y="328759"/>
                  <a:pt x="61440" y="284718"/>
                  <a:pt x="64236" y="270736"/>
                </a:cubicBezTo>
                <a:cubicBezTo>
                  <a:pt x="67032" y="256755"/>
                  <a:pt x="17397" y="307788"/>
                  <a:pt x="26485" y="279125"/>
                </a:cubicBezTo>
                <a:cubicBezTo>
                  <a:pt x="35573" y="250462"/>
                  <a:pt x="106879" y="120433"/>
                  <a:pt x="118764" y="98761"/>
                </a:cubicBezTo>
                <a:cubicBezTo>
                  <a:pt x="130649" y="77089"/>
                  <a:pt x="84509" y="160280"/>
                  <a:pt x="97792" y="149095"/>
                </a:cubicBezTo>
                <a:cubicBezTo>
                  <a:pt x="111075" y="137910"/>
                  <a:pt x="227821" y="-20782"/>
                  <a:pt x="215238" y="2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 2116">
            <a:extLst>
              <a:ext uri="{FF2B5EF4-FFF2-40B4-BE49-F238E27FC236}">
                <a16:creationId xmlns:a16="http://schemas.microsoft.com/office/drawing/2014/main" id="{44D74ACE-9443-597D-69FF-F1475E1B0582}"/>
              </a:ext>
            </a:extLst>
          </p:cNvPr>
          <p:cNvSpPr/>
          <p:nvPr/>
        </p:nvSpPr>
        <p:spPr>
          <a:xfrm>
            <a:off x="6257723" y="2963982"/>
            <a:ext cx="747087" cy="106426"/>
          </a:xfrm>
          <a:custGeom>
            <a:avLst/>
            <a:gdLst>
              <a:gd name="connsiteX0" fmla="*/ 464 w 747087"/>
              <a:gd name="connsiteY0" fmla="*/ 106389 h 106426"/>
              <a:gd name="connsiteX1" fmla="*/ 457664 w 747087"/>
              <a:gd name="connsiteY1" fmla="*/ 14110 h 106426"/>
              <a:gd name="connsiteX2" fmla="*/ 717723 w 747087"/>
              <a:gd name="connsiteY2" fmla="*/ 56055 h 106426"/>
              <a:gd name="connsiteX3" fmla="*/ 738695 w 747087"/>
              <a:gd name="connsiteY3" fmla="*/ 98000 h 106426"/>
              <a:gd name="connsiteX4" fmla="*/ 696750 w 747087"/>
              <a:gd name="connsiteY4" fmla="*/ 47666 h 106426"/>
              <a:gd name="connsiteX5" fmla="*/ 377969 w 747087"/>
              <a:gd name="connsiteY5" fmla="*/ 1526 h 106426"/>
              <a:gd name="connsiteX6" fmla="*/ 464 w 747087"/>
              <a:gd name="connsiteY6" fmla="*/ 106389 h 10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087" h="106426">
                <a:moveTo>
                  <a:pt x="464" y="106389"/>
                </a:moveTo>
                <a:cubicBezTo>
                  <a:pt x="13746" y="108486"/>
                  <a:pt x="338121" y="22499"/>
                  <a:pt x="457664" y="14110"/>
                </a:cubicBezTo>
                <a:cubicBezTo>
                  <a:pt x="577207" y="5721"/>
                  <a:pt x="670885" y="42073"/>
                  <a:pt x="717723" y="56055"/>
                </a:cubicBezTo>
                <a:cubicBezTo>
                  <a:pt x="764561" y="70037"/>
                  <a:pt x="742191" y="99398"/>
                  <a:pt x="738695" y="98000"/>
                </a:cubicBezTo>
                <a:cubicBezTo>
                  <a:pt x="735200" y="96602"/>
                  <a:pt x="756871" y="63745"/>
                  <a:pt x="696750" y="47666"/>
                </a:cubicBezTo>
                <a:cubicBezTo>
                  <a:pt x="636629" y="31587"/>
                  <a:pt x="494017" y="-8261"/>
                  <a:pt x="377969" y="1526"/>
                </a:cubicBezTo>
                <a:cubicBezTo>
                  <a:pt x="261921" y="11313"/>
                  <a:pt x="-12818" y="104292"/>
                  <a:pt x="464" y="106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 2117">
            <a:extLst>
              <a:ext uri="{FF2B5EF4-FFF2-40B4-BE49-F238E27FC236}">
                <a16:creationId xmlns:a16="http://schemas.microsoft.com/office/drawing/2014/main" id="{1EBC0019-5A0A-A5EF-D90E-DE206AEFA663}"/>
              </a:ext>
            </a:extLst>
          </p:cNvPr>
          <p:cNvSpPr/>
          <p:nvPr/>
        </p:nvSpPr>
        <p:spPr>
          <a:xfrm>
            <a:off x="5136094" y="4164582"/>
            <a:ext cx="166016" cy="378217"/>
          </a:xfrm>
          <a:custGeom>
            <a:avLst/>
            <a:gdLst>
              <a:gd name="connsiteX0" fmla="*/ 165748 w 166016"/>
              <a:gd name="connsiteY0" fmla="*/ 552 h 378217"/>
              <a:gd name="connsiteX1" fmla="*/ 60886 w 166016"/>
              <a:gd name="connsiteY1" fmla="*/ 105414 h 378217"/>
              <a:gd name="connsiteX2" fmla="*/ 2163 w 166016"/>
              <a:gd name="connsiteY2" fmla="*/ 378057 h 378217"/>
              <a:gd name="connsiteX3" fmla="*/ 27330 w 166016"/>
              <a:gd name="connsiteY3" fmla="*/ 143165 h 378217"/>
              <a:gd name="connsiteX4" fmla="*/ 165748 w 166016"/>
              <a:gd name="connsiteY4" fmla="*/ 552 h 37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016" h="378217">
                <a:moveTo>
                  <a:pt x="165748" y="552"/>
                </a:moveTo>
                <a:cubicBezTo>
                  <a:pt x="171341" y="-5740"/>
                  <a:pt x="88150" y="42497"/>
                  <a:pt x="60886" y="105414"/>
                </a:cubicBezTo>
                <a:cubicBezTo>
                  <a:pt x="33622" y="168331"/>
                  <a:pt x="7756" y="371765"/>
                  <a:pt x="2163" y="378057"/>
                </a:cubicBezTo>
                <a:cubicBezTo>
                  <a:pt x="-3430" y="384349"/>
                  <a:pt x="765" y="203985"/>
                  <a:pt x="27330" y="143165"/>
                </a:cubicBezTo>
                <a:cubicBezTo>
                  <a:pt x="53895" y="82345"/>
                  <a:pt x="160155" y="6844"/>
                  <a:pt x="165748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 2118">
            <a:extLst>
              <a:ext uri="{FF2B5EF4-FFF2-40B4-BE49-F238E27FC236}">
                <a16:creationId xmlns:a16="http://schemas.microsoft.com/office/drawing/2014/main" id="{15B57A5C-A167-EB21-F7F8-3635FCFF96A4}"/>
              </a:ext>
            </a:extLst>
          </p:cNvPr>
          <p:cNvSpPr/>
          <p:nvPr/>
        </p:nvSpPr>
        <p:spPr>
          <a:xfrm>
            <a:off x="6480328" y="4278314"/>
            <a:ext cx="78068" cy="239241"/>
          </a:xfrm>
          <a:custGeom>
            <a:avLst/>
            <a:gdLst>
              <a:gd name="connsiteX0" fmla="*/ 167 w 78068"/>
              <a:gd name="connsiteY0" fmla="*/ 71 h 239241"/>
              <a:gd name="connsiteX1" fmla="*/ 75668 w 78068"/>
              <a:gd name="connsiteY1" fmla="*/ 117517 h 239241"/>
              <a:gd name="connsiteX2" fmla="*/ 58890 w 78068"/>
              <a:gd name="connsiteY2" fmla="*/ 239158 h 239241"/>
              <a:gd name="connsiteX3" fmla="*/ 54696 w 78068"/>
              <a:gd name="connsiteY3" fmla="*/ 134295 h 239241"/>
              <a:gd name="connsiteX4" fmla="*/ 167 w 78068"/>
              <a:gd name="connsiteY4" fmla="*/ 71 h 23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68" h="239241">
                <a:moveTo>
                  <a:pt x="167" y="71"/>
                </a:moveTo>
                <a:cubicBezTo>
                  <a:pt x="3662" y="-2725"/>
                  <a:pt x="65881" y="77669"/>
                  <a:pt x="75668" y="117517"/>
                </a:cubicBezTo>
                <a:cubicBezTo>
                  <a:pt x="85455" y="157365"/>
                  <a:pt x="62385" y="236362"/>
                  <a:pt x="58890" y="239158"/>
                </a:cubicBezTo>
                <a:cubicBezTo>
                  <a:pt x="55395" y="241954"/>
                  <a:pt x="60289" y="173444"/>
                  <a:pt x="54696" y="134295"/>
                </a:cubicBezTo>
                <a:cubicBezTo>
                  <a:pt x="49103" y="95146"/>
                  <a:pt x="-3328" y="2867"/>
                  <a:pt x="167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 2119">
            <a:extLst>
              <a:ext uri="{FF2B5EF4-FFF2-40B4-BE49-F238E27FC236}">
                <a16:creationId xmlns:a16="http://schemas.microsoft.com/office/drawing/2014/main" id="{7611E8B6-8683-2976-7D7D-E1A6D467851C}"/>
              </a:ext>
            </a:extLst>
          </p:cNvPr>
          <p:cNvSpPr/>
          <p:nvPr/>
        </p:nvSpPr>
        <p:spPr>
          <a:xfrm>
            <a:off x="6756014" y="4903301"/>
            <a:ext cx="154794" cy="195143"/>
          </a:xfrm>
          <a:custGeom>
            <a:avLst/>
            <a:gdLst>
              <a:gd name="connsiteX0" fmla="*/ 1744 w 154794"/>
              <a:gd name="connsiteY0" fmla="*/ 1208 h 195143"/>
              <a:gd name="connsiteX1" fmla="*/ 153329 w 154794"/>
              <a:gd name="connsiteY1" fmla="*/ 191912 h 195143"/>
              <a:gd name="connsiteX2" fmla="*/ 75092 w 154794"/>
              <a:gd name="connsiteY2" fmla="*/ 113674 h 195143"/>
              <a:gd name="connsiteX3" fmla="*/ 1744 w 154794"/>
              <a:gd name="connsiteY3" fmla="*/ 1208 h 19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94" h="195143">
                <a:moveTo>
                  <a:pt x="1744" y="1208"/>
                </a:moveTo>
                <a:cubicBezTo>
                  <a:pt x="14783" y="14248"/>
                  <a:pt x="141104" y="173168"/>
                  <a:pt x="153329" y="191912"/>
                </a:cubicBezTo>
                <a:cubicBezTo>
                  <a:pt x="165554" y="210656"/>
                  <a:pt x="97911" y="143013"/>
                  <a:pt x="75092" y="113674"/>
                </a:cubicBezTo>
                <a:cubicBezTo>
                  <a:pt x="52273" y="84335"/>
                  <a:pt x="-11295" y="-11832"/>
                  <a:pt x="1744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 2120">
            <a:extLst>
              <a:ext uri="{FF2B5EF4-FFF2-40B4-BE49-F238E27FC236}">
                <a16:creationId xmlns:a16="http://schemas.microsoft.com/office/drawing/2014/main" id="{150BF3DF-35CE-A388-672F-E6D127015D14}"/>
              </a:ext>
            </a:extLst>
          </p:cNvPr>
          <p:cNvSpPr/>
          <p:nvPr/>
        </p:nvSpPr>
        <p:spPr>
          <a:xfrm>
            <a:off x="4844652" y="5088975"/>
            <a:ext cx="124791" cy="348516"/>
          </a:xfrm>
          <a:custGeom>
            <a:avLst/>
            <a:gdLst>
              <a:gd name="connsiteX0" fmla="*/ 124677 w 124791"/>
              <a:gd name="connsiteY0" fmla="*/ 96 h 348516"/>
              <a:gd name="connsiteX1" fmla="*/ 26705 w 124791"/>
              <a:gd name="connsiteY1" fmla="*/ 168825 h 348516"/>
              <a:gd name="connsiteX2" fmla="*/ 15819 w 124791"/>
              <a:gd name="connsiteY2" fmla="*/ 348439 h 348516"/>
              <a:gd name="connsiteX3" fmla="*/ 4934 w 124791"/>
              <a:gd name="connsiteY3" fmla="*/ 147054 h 348516"/>
              <a:gd name="connsiteX4" fmla="*/ 124677 w 124791"/>
              <a:gd name="connsiteY4" fmla="*/ 96 h 34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91" h="348516">
                <a:moveTo>
                  <a:pt x="124677" y="96"/>
                </a:moveTo>
                <a:cubicBezTo>
                  <a:pt x="128305" y="3724"/>
                  <a:pt x="44848" y="110768"/>
                  <a:pt x="26705" y="168825"/>
                </a:cubicBezTo>
                <a:cubicBezTo>
                  <a:pt x="8562" y="226882"/>
                  <a:pt x="19447" y="352067"/>
                  <a:pt x="15819" y="348439"/>
                </a:cubicBezTo>
                <a:cubicBezTo>
                  <a:pt x="12191" y="344811"/>
                  <a:pt x="-9580" y="197854"/>
                  <a:pt x="4934" y="147054"/>
                </a:cubicBezTo>
                <a:cubicBezTo>
                  <a:pt x="19448" y="96254"/>
                  <a:pt x="121049" y="-3532"/>
                  <a:pt x="124677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 2121">
            <a:extLst>
              <a:ext uri="{FF2B5EF4-FFF2-40B4-BE49-F238E27FC236}">
                <a16:creationId xmlns:a16="http://schemas.microsoft.com/office/drawing/2014/main" id="{9D4B94E0-7171-B9AE-39D6-FA74CA95591A}"/>
              </a:ext>
            </a:extLst>
          </p:cNvPr>
          <p:cNvSpPr/>
          <p:nvPr/>
        </p:nvSpPr>
        <p:spPr>
          <a:xfrm>
            <a:off x="5436220" y="3009734"/>
            <a:ext cx="72685" cy="381426"/>
          </a:xfrm>
          <a:custGeom>
            <a:avLst/>
            <a:gdLst>
              <a:gd name="connsiteX0" fmla="*/ 72482 w 72685"/>
              <a:gd name="connsiteY0" fmla="*/ 1095 h 381426"/>
              <a:gd name="connsiteX1" fmla="*/ 22302 w 72685"/>
              <a:gd name="connsiteY1" fmla="*/ 157212 h 381426"/>
              <a:gd name="connsiteX2" fmla="*/ 39029 w 72685"/>
              <a:gd name="connsiteY2" fmla="*/ 380237 h 381426"/>
              <a:gd name="connsiteX3" fmla="*/ 0 w 72685"/>
              <a:gd name="connsiteY3" fmla="*/ 235271 h 381426"/>
              <a:gd name="connsiteX4" fmla="*/ 72482 w 72685"/>
              <a:gd name="connsiteY4" fmla="*/ 1095 h 38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85" h="381426">
                <a:moveTo>
                  <a:pt x="72482" y="1095"/>
                </a:moveTo>
                <a:cubicBezTo>
                  <a:pt x="76199" y="-11915"/>
                  <a:pt x="27878" y="94022"/>
                  <a:pt x="22302" y="157212"/>
                </a:cubicBezTo>
                <a:cubicBezTo>
                  <a:pt x="16726" y="220402"/>
                  <a:pt x="42746" y="367227"/>
                  <a:pt x="39029" y="380237"/>
                </a:cubicBezTo>
                <a:cubicBezTo>
                  <a:pt x="35312" y="393247"/>
                  <a:pt x="0" y="296603"/>
                  <a:pt x="0" y="235271"/>
                </a:cubicBezTo>
                <a:cubicBezTo>
                  <a:pt x="0" y="173939"/>
                  <a:pt x="68765" y="14105"/>
                  <a:pt x="72482" y="1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 2122">
            <a:extLst>
              <a:ext uri="{FF2B5EF4-FFF2-40B4-BE49-F238E27FC236}">
                <a16:creationId xmlns:a16="http://schemas.microsoft.com/office/drawing/2014/main" id="{BB1BACF7-8B21-9C72-D11A-3307D09C728A}"/>
              </a:ext>
            </a:extLst>
          </p:cNvPr>
          <p:cNvSpPr/>
          <p:nvPr/>
        </p:nvSpPr>
        <p:spPr>
          <a:xfrm>
            <a:off x="5145952" y="2246962"/>
            <a:ext cx="123246" cy="223040"/>
          </a:xfrm>
          <a:custGeom>
            <a:avLst/>
            <a:gdLst>
              <a:gd name="connsiteX0" fmla="*/ 122999 w 123246"/>
              <a:gd name="connsiteY0" fmla="*/ 9 h 223040"/>
              <a:gd name="connsiteX1" fmla="*/ 44941 w 123246"/>
              <a:gd name="connsiteY1" fmla="*/ 105945 h 223040"/>
              <a:gd name="connsiteX2" fmla="*/ 336 w 123246"/>
              <a:gd name="connsiteY2" fmla="*/ 223033 h 223040"/>
              <a:gd name="connsiteX3" fmla="*/ 67243 w 123246"/>
              <a:gd name="connsiteY3" fmla="*/ 100370 h 223040"/>
              <a:gd name="connsiteX4" fmla="*/ 122999 w 123246"/>
              <a:gd name="connsiteY4" fmla="*/ 9 h 2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246" h="223040">
                <a:moveTo>
                  <a:pt x="122999" y="9"/>
                </a:moveTo>
                <a:cubicBezTo>
                  <a:pt x="119282" y="938"/>
                  <a:pt x="65385" y="68774"/>
                  <a:pt x="44941" y="105945"/>
                </a:cubicBezTo>
                <a:cubicBezTo>
                  <a:pt x="24497" y="143116"/>
                  <a:pt x="-3381" y="223962"/>
                  <a:pt x="336" y="223033"/>
                </a:cubicBezTo>
                <a:cubicBezTo>
                  <a:pt x="4053" y="222104"/>
                  <a:pt x="46799" y="135682"/>
                  <a:pt x="67243" y="100370"/>
                </a:cubicBezTo>
                <a:cubicBezTo>
                  <a:pt x="87687" y="65058"/>
                  <a:pt x="126716" y="-920"/>
                  <a:pt x="12299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 2123">
            <a:extLst>
              <a:ext uri="{FF2B5EF4-FFF2-40B4-BE49-F238E27FC236}">
                <a16:creationId xmlns:a16="http://schemas.microsoft.com/office/drawing/2014/main" id="{8FFB11B5-AA55-B436-F688-8389DC88328A}"/>
              </a:ext>
            </a:extLst>
          </p:cNvPr>
          <p:cNvSpPr/>
          <p:nvPr/>
        </p:nvSpPr>
        <p:spPr>
          <a:xfrm>
            <a:off x="5703574" y="2101701"/>
            <a:ext cx="169550" cy="419476"/>
          </a:xfrm>
          <a:custGeom>
            <a:avLst/>
            <a:gdLst>
              <a:gd name="connsiteX0" fmla="*/ 275 w 169550"/>
              <a:gd name="connsiteY0" fmla="*/ 304 h 419476"/>
              <a:gd name="connsiteX1" fmla="*/ 128514 w 169550"/>
              <a:gd name="connsiteY1" fmla="*/ 212177 h 419476"/>
              <a:gd name="connsiteX2" fmla="*/ 145241 w 169550"/>
              <a:gd name="connsiteY2" fmla="*/ 323689 h 419476"/>
              <a:gd name="connsiteX3" fmla="*/ 106211 w 169550"/>
              <a:gd name="connsiteY3" fmla="*/ 418475 h 419476"/>
              <a:gd name="connsiteX4" fmla="*/ 167543 w 169550"/>
              <a:gd name="connsiteY4" fmla="*/ 262358 h 419476"/>
              <a:gd name="connsiteX5" fmla="*/ 275 w 169550"/>
              <a:gd name="connsiteY5" fmla="*/ 304 h 41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50" h="419476">
                <a:moveTo>
                  <a:pt x="275" y="304"/>
                </a:moveTo>
                <a:cubicBezTo>
                  <a:pt x="-6230" y="-8059"/>
                  <a:pt x="104353" y="158279"/>
                  <a:pt x="128514" y="212177"/>
                </a:cubicBezTo>
                <a:cubicBezTo>
                  <a:pt x="152675" y="266075"/>
                  <a:pt x="148958" y="289306"/>
                  <a:pt x="145241" y="323689"/>
                </a:cubicBezTo>
                <a:cubicBezTo>
                  <a:pt x="141524" y="358072"/>
                  <a:pt x="102494" y="428697"/>
                  <a:pt x="106211" y="418475"/>
                </a:cubicBezTo>
                <a:cubicBezTo>
                  <a:pt x="109928" y="408253"/>
                  <a:pt x="182411" y="332053"/>
                  <a:pt x="167543" y="262358"/>
                </a:cubicBezTo>
                <a:cubicBezTo>
                  <a:pt x="152675" y="192663"/>
                  <a:pt x="6780" y="8667"/>
                  <a:pt x="275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 2124">
            <a:extLst>
              <a:ext uri="{FF2B5EF4-FFF2-40B4-BE49-F238E27FC236}">
                <a16:creationId xmlns:a16="http://schemas.microsoft.com/office/drawing/2014/main" id="{3CA6B45B-070D-3559-A307-9900444CC179}"/>
              </a:ext>
            </a:extLst>
          </p:cNvPr>
          <p:cNvSpPr/>
          <p:nvPr/>
        </p:nvSpPr>
        <p:spPr>
          <a:xfrm>
            <a:off x="5240934" y="2587083"/>
            <a:ext cx="244925" cy="245327"/>
          </a:xfrm>
          <a:custGeom>
            <a:avLst/>
            <a:gdLst>
              <a:gd name="connsiteX0" fmla="*/ 139 w 244925"/>
              <a:gd name="connsiteY0" fmla="*/ 0 h 245327"/>
              <a:gd name="connsiteX1" fmla="*/ 195286 w 244925"/>
              <a:gd name="connsiteY1" fmla="*/ 144966 h 245327"/>
              <a:gd name="connsiteX2" fmla="*/ 228739 w 244925"/>
              <a:gd name="connsiteY2" fmla="*/ 245327 h 245327"/>
              <a:gd name="connsiteX3" fmla="*/ 228739 w 244925"/>
              <a:gd name="connsiteY3" fmla="*/ 144966 h 245327"/>
              <a:gd name="connsiteX4" fmla="*/ 139 w 244925"/>
              <a:gd name="connsiteY4" fmla="*/ 0 h 2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925" h="245327">
                <a:moveTo>
                  <a:pt x="139" y="0"/>
                </a:moveTo>
                <a:cubicBezTo>
                  <a:pt x="-5436" y="0"/>
                  <a:pt x="157186" y="104078"/>
                  <a:pt x="195286" y="144966"/>
                </a:cubicBezTo>
                <a:cubicBezTo>
                  <a:pt x="233386" y="185854"/>
                  <a:pt x="223164" y="245327"/>
                  <a:pt x="228739" y="245327"/>
                </a:cubicBezTo>
                <a:cubicBezTo>
                  <a:pt x="234314" y="245327"/>
                  <a:pt x="262193" y="184924"/>
                  <a:pt x="228739" y="144966"/>
                </a:cubicBezTo>
                <a:cubicBezTo>
                  <a:pt x="195285" y="105008"/>
                  <a:pt x="5714" y="0"/>
                  <a:pt x="1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 2125">
            <a:extLst>
              <a:ext uri="{FF2B5EF4-FFF2-40B4-BE49-F238E27FC236}">
                <a16:creationId xmlns:a16="http://schemas.microsoft.com/office/drawing/2014/main" id="{C02B652B-5B96-8338-5192-8692B9B9FD49}"/>
              </a:ext>
            </a:extLst>
          </p:cNvPr>
          <p:cNvSpPr/>
          <p:nvPr/>
        </p:nvSpPr>
        <p:spPr>
          <a:xfrm>
            <a:off x="5573334" y="2587074"/>
            <a:ext cx="175611" cy="223040"/>
          </a:xfrm>
          <a:custGeom>
            <a:avLst/>
            <a:gdLst>
              <a:gd name="connsiteX0" fmla="*/ 175120 w 175611"/>
              <a:gd name="connsiteY0" fmla="*/ 9 h 223040"/>
              <a:gd name="connsiteX1" fmla="*/ 74759 w 175611"/>
              <a:gd name="connsiteY1" fmla="*/ 105946 h 223040"/>
              <a:gd name="connsiteX2" fmla="*/ 2276 w 175611"/>
              <a:gd name="connsiteY2" fmla="*/ 223033 h 223040"/>
              <a:gd name="connsiteX3" fmla="*/ 30154 w 175611"/>
              <a:gd name="connsiteY3" fmla="*/ 111521 h 223040"/>
              <a:gd name="connsiteX4" fmla="*/ 175120 w 175611"/>
              <a:gd name="connsiteY4" fmla="*/ 9 h 2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11" h="223040">
                <a:moveTo>
                  <a:pt x="175120" y="9"/>
                </a:moveTo>
                <a:cubicBezTo>
                  <a:pt x="182554" y="-920"/>
                  <a:pt x="103566" y="68775"/>
                  <a:pt x="74759" y="105946"/>
                </a:cubicBezTo>
                <a:cubicBezTo>
                  <a:pt x="45952" y="143117"/>
                  <a:pt x="9710" y="222104"/>
                  <a:pt x="2276" y="223033"/>
                </a:cubicBezTo>
                <a:cubicBezTo>
                  <a:pt x="-5158" y="223962"/>
                  <a:pt x="5993" y="142187"/>
                  <a:pt x="30154" y="111521"/>
                </a:cubicBezTo>
                <a:cubicBezTo>
                  <a:pt x="54315" y="80855"/>
                  <a:pt x="167686" y="938"/>
                  <a:pt x="17512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 2126">
            <a:extLst>
              <a:ext uri="{FF2B5EF4-FFF2-40B4-BE49-F238E27FC236}">
                <a16:creationId xmlns:a16="http://schemas.microsoft.com/office/drawing/2014/main" id="{AB1401F9-490B-3F3D-AA94-635BBECB2298}"/>
              </a:ext>
            </a:extLst>
          </p:cNvPr>
          <p:cNvSpPr/>
          <p:nvPr/>
        </p:nvSpPr>
        <p:spPr>
          <a:xfrm>
            <a:off x="3576776" y="1764833"/>
            <a:ext cx="853407" cy="759863"/>
          </a:xfrm>
          <a:custGeom>
            <a:avLst/>
            <a:gdLst>
              <a:gd name="connsiteX0" fmla="*/ 311 w 853407"/>
              <a:gd name="connsiteY0" fmla="*/ 759831 h 759863"/>
              <a:gd name="connsiteX1" fmla="*/ 391375 w 853407"/>
              <a:gd name="connsiteY1" fmla="*/ 305507 h 759863"/>
              <a:gd name="connsiteX2" fmla="*/ 851450 w 853407"/>
              <a:gd name="connsiteY2" fmla="*/ 707 h 759863"/>
              <a:gd name="connsiteX3" fmla="*/ 552401 w 853407"/>
              <a:gd name="connsiteY3" fmla="*/ 224993 h 759863"/>
              <a:gd name="connsiteX4" fmla="*/ 437382 w 853407"/>
              <a:gd name="connsiteY4" fmla="*/ 340012 h 759863"/>
              <a:gd name="connsiteX5" fmla="*/ 454635 w 853407"/>
              <a:gd name="connsiteY5" fmla="*/ 282503 h 759863"/>
              <a:gd name="connsiteX6" fmla="*/ 311 w 853407"/>
              <a:gd name="connsiteY6" fmla="*/ 759831 h 75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07" h="759863">
                <a:moveTo>
                  <a:pt x="311" y="759831"/>
                </a:moveTo>
                <a:cubicBezTo>
                  <a:pt x="-10232" y="763665"/>
                  <a:pt x="249518" y="432028"/>
                  <a:pt x="391375" y="305507"/>
                </a:cubicBezTo>
                <a:cubicBezTo>
                  <a:pt x="533232" y="178986"/>
                  <a:pt x="824612" y="14126"/>
                  <a:pt x="851450" y="707"/>
                </a:cubicBezTo>
                <a:cubicBezTo>
                  <a:pt x="878288" y="-12712"/>
                  <a:pt x="621412" y="168442"/>
                  <a:pt x="552401" y="224993"/>
                </a:cubicBezTo>
                <a:cubicBezTo>
                  <a:pt x="483390" y="281544"/>
                  <a:pt x="453676" y="330427"/>
                  <a:pt x="437382" y="340012"/>
                </a:cubicBezTo>
                <a:cubicBezTo>
                  <a:pt x="421088" y="349597"/>
                  <a:pt x="522687" y="216367"/>
                  <a:pt x="454635" y="282503"/>
                </a:cubicBezTo>
                <a:cubicBezTo>
                  <a:pt x="386583" y="348639"/>
                  <a:pt x="10854" y="755997"/>
                  <a:pt x="311" y="759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 2127">
            <a:extLst>
              <a:ext uri="{FF2B5EF4-FFF2-40B4-BE49-F238E27FC236}">
                <a16:creationId xmlns:a16="http://schemas.microsoft.com/office/drawing/2014/main" id="{FCF41B9C-3CDE-1340-2B32-4252A23DFED6}"/>
              </a:ext>
            </a:extLst>
          </p:cNvPr>
          <p:cNvSpPr/>
          <p:nvPr/>
        </p:nvSpPr>
        <p:spPr>
          <a:xfrm>
            <a:off x="4591109" y="1582673"/>
            <a:ext cx="1359300" cy="95012"/>
          </a:xfrm>
          <a:custGeom>
            <a:avLst/>
            <a:gdLst>
              <a:gd name="connsiteX0" fmla="*/ 2662 w 1359300"/>
              <a:gd name="connsiteY0" fmla="*/ 39298 h 95012"/>
              <a:gd name="connsiteX1" fmla="*/ 666691 w 1359300"/>
              <a:gd name="connsiteY1" fmla="*/ 1198 h 95012"/>
              <a:gd name="connsiteX2" fmla="*/ 1352491 w 1359300"/>
              <a:gd name="connsiteY2" fmla="*/ 93727 h 95012"/>
              <a:gd name="connsiteX3" fmla="*/ 1020477 w 1359300"/>
              <a:gd name="connsiteY3" fmla="*/ 55627 h 95012"/>
              <a:gd name="connsiteX4" fmla="*/ 1058577 w 1359300"/>
              <a:gd name="connsiteY4" fmla="*/ 61070 h 95012"/>
              <a:gd name="connsiteX5" fmla="*/ 677577 w 1359300"/>
              <a:gd name="connsiteY5" fmla="*/ 12084 h 95012"/>
              <a:gd name="connsiteX6" fmla="*/ 737448 w 1359300"/>
              <a:gd name="connsiteY6" fmla="*/ 33856 h 95012"/>
              <a:gd name="connsiteX7" fmla="*/ 443534 w 1359300"/>
              <a:gd name="connsiteY7" fmla="*/ 12084 h 95012"/>
              <a:gd name="connsiteX8" fmla="*/ 2662 w 1359300"/>
              <a:gd name="connsiteY8" fmla="*/ 39298 h 9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300" h="95012">
                <a:moveTo>
                  <a:pt x="2662" y="39298"/>
                </a:moveTo>
                <a:cubicBezTo>
                  <a:pt x="39855" y="37484"/>
                  <a:pt x="441720" y="-7873"/>
                  <a:pt x="666691" y="1198"/>
                </a:cubicBezTo>
                <a:cubicBezTo>
                  <a:pt x="891662" y="10269"/>
                  <a:pt x="1293527" y="84656"/>
                  <a:pt x="1352491" y="93727"/>
                </a:cubicBezTo>
                <a:cubicBezTo>
                  <a:pt x="1411455" y="102798"/>
                  <a:pt x="1069463" y="61070"/>
                  <a:pt x="1020477" y="55627"/>
                </a:cubicBezTo>
                <a:cubicBezTo>
                  <a:pt x="971491" y="50184"/>
                  <a:pt x="1058577" y="61070"/>
                  <a:pt x="1058577" y="61070"/>
                </a:cubicBezTo>
                <a:lnTo>
                  <a:pt x="677577" y="12084"/>
                </a:lnTo>
                <a:cubicBezTo>
                  <a:pt x="624056" y="7548"/>
                  <a:pt x="776455" y="33856"/>
                  <a:pt x="737448" y="33856"/>
                </a:cubicBezTo>
                <a:cubicBezTo>
                  <a:pt x="698441" y="33856"/>
                  <a:pt x="558741" y="12991"/>
                  <a:pt x="443534" y="12084"/>
                </a:cubicBezTo>
                <a:cubicBezTo>
                  <a:pt x="328327" y="11177"/>
                  <a:pt x="-34531" y="41112"/>
                  <a:pt x="2662" y="39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 2128">
            <a:extLst>
              <a:ext uri="{FF2B5EF4-FFF2-40B4-BE49-F238E27FC236}">
                <a16:creationId xmlns:a16="http://schemas.microsoft.com/office/drawing/2014/main" id="{523C4E69-F6D1-498A-551A-A0CC751C36AD}"/>
              </a:ext>
            </a:extLst>
          </p:cNvPr>
          <p:cNvSpPr/>
          <p:nvPr/>
        </p:nvSpPr>
        <p:spPr>
          <a:xfrm>
            <a:off x="6159293" y="1717782"/>
            <a:ext cx="715161" cy="559962"/>
          </a:xfrm>
          <a:custGeom>
            <a:avLst/>
            <a:gdLst>
              <a:gd name="connsiteX0" fmla="*/ 347 w 715161"/>
              <a:gd name="connsiteY0" fmla="*/ 486 h 559962"/>
              <a:gd name="connsiteX1" fmla="*/ 402281 w 715161"/>
              <a:gd name="connsiteY1" fmla="*/ 266767 h 559962"/>
              <a:gd name="connsiteX2" fmla="*/ 362087 w 715161"/>
              <a:gd name="connsiteY2" fmla="*/ 226574 h 559962"/>
              <a:gd name="connsiteX3" fmla="*/ 713780 w 715161"/>
              <a:gd name="connsiteY3" fmla="*/ 558170 h 559962"/>
              <a:gd name="connsiteX4" fmla="*/ 492716 w 715161"/>
              <a:gd name="connsiteY4" fmla="*/ 367251 h 559962"/>
              <a:gd name="connsiteX5" fmla="*/ 497740 w 715161"/>
              <a:gd name="connsiteY5" fmla="*/ 382323 h 559962"/>
              <a:gd name="connsiteX6" fmla="*/ 367111 w 715161"/>
              <a:gd name="connsiteY6" fmla="*/ 241647 h 559962"/>
              <a:gd name="connsiteX7" fmla="*/ 331942 w 715161"/>
              <a:gd name="connsiteY7" fmla="*/ 201453 h 559962"/>
              <a:gd name="connsiteX8" fmla="*/ 347 w 715161"/>
              <a:gd name="connsiteY8" fmla="*/ 486 h 55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161" h="559962">
                <a:moveTo>
                  <a:pt x="347" y="486"/>
                </a:moveTo>
                <a:cubicBezTo>
                  <a:pt x="12070" y="11372"/>
                  <a:pt x="341991" y="229086"/>
                  <a:pt x="402281" y="266767"/>
                </a:cubicBezTo>
                <a:cubicBezTo>
                  <a:pt x="462571" y="304448"/>
                  <a:pt x="362087" y="226574"/>
                  <a:pt x="362087" y="226574"/>
                </a:cubicBezTo>
                <a:lnTo>
                  <a:pt x="713780" y="558170"/>
                </a:lnTo>
                <a:cubicBezTo>
                  <a:pt x="735551" y="581616"/>
                  <a:pt x="492716" y="367251"/>
                  <a:pt x="492716" y="367251"/>
                </a:cubicBezTo>
                <a:cubicBezTo>
                  <a:pt x="456709" y="337943"/>
                  <a:pt x="518674" y="403257"/>
                  <a:pt x="497740" y="382323"/>
                </a:cubicBezTo>
                <a:cubicBezTo>
                  <a:pt x="476806" y="361389"/>
                  <a:pt x="394744" y="271792"/>
                  <a:pt x="367111" y="241647"/>
                </a:cubicBezTo>
                <a:cubicBezTo>
                  <a:pt x="339478" y="211502"/>
                  <a:pt x="387208" y="238297"/>
                  <a:pt x="331942" y="201453"/>
                </a:cubicBezTo>
                <a:cubicBezTo>
                  <a:pt x="276676" y="164609"/>
                  <a:pt x="-11376" y="-10400"/>
                  <a:pt x="347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 2129">
            <a:extLst>
              <a:ext uri="{FF2B5EF4-FFF2-40B4-BE49-F238E27FC236}">
                <a16:creationId xmlns:a16="http://schemas.microsoft.com/office/drawing/2014/main" id="{4898B7CC-1221-D228-311E-37879E18FE57}"/>
              </a:ext>
            </a:extLst>
          </p:cNvPr>
          <p:cNvSpPr/>
          <p:nvPr/>
        </p:nvSpPr>
        <p:spPr>
          <a:xfrm>
            <a:off x="3205632" y="2555020"/>
            <a:ext cx="327749" cy="650316"/>
          </a:xfrm>
          <a:custGeom>
            <a:avLst/>
            <a:gdLst>
              <a:gd name="connsiteX0" fmla="*/ 323952 w 327749"/>
              <a:gd name="connsiteY0" fmla="*/ 9872 h 650316"/>
              <a:gd name="connsiteX1" fmla="*/ 3912 w 327749"/>
              <a:gd name="connsiteY1" fmla="*/ 645380 h 650316"/>
              <a:gd name="connsiteX2" fmla="*/ 145644 w 327749"/>
              <a:gd name="connsiteY2" fmla="*/ 307052 h 650316"/>
              <a:gd name="connsiteX3" fmla="*/ 141072 w 327749"/>
              <a:gd name="connsiteY3" fmla="*/ 348200 h 650316"/>
              <a:gd name="connsiteX4" fmla="*/ 205080 w 327749"/>
              <a:gd name="connsiteY4" fmla="*/ 201896 h 650316"/>
              <a:gd name="connsiteX5" fmla="*/ 182220 w 327749"/>
              <a:gd name="connsiteY5" fmla="*/ 252188 h 650316"/>
              <a:gd name="connsiteX6" fmla="*/ 323952 w 327749"/>
              <a:gd name="connsiteY6" fmla="*/ 9872 h 65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749" h="650316">
                <a:moveTo>
                  <a:pt x="323952" y="9872"/>
                </a:moveTo>
                <a:cubicBezTo>
                  <a:pt x="294234" y="75404"/>
                  <a:pt x="33630" y="595850"/>
                  <a:pt x="3912" y="645380"/>
                </a:cubicBezTo>
                <a:cubicBezTo>
                  <a:pt x="-25806" y="694910"/>
                  <a:pt x="122784" y="356582"/>
                  <a:pt x="145644" y="307052"/>
                </a:cubicBezTo>
                <a:cubicBezTo>
                  <a:pt x="168504" y="257522"/>
                  <a:pt x="131166" y="365726"/>
                  <a:pt x="141072" y="348200"/>
                </a:cubicBezTo>
                <a:cubicBezTo>
                  <a:pt x="150978" y="330674"/>
                  <a:pt x="198222" y="217898"/>
                  <a:pt x="205080" y="201896"/>
                </a:cubicBezTo>
                <a:cubicBezTo>
                  <a:pt x="211938" y="185894"/>
                  <a:pt x="164694" y="278858"/>
                  <a:pt x="182220" y="252188"/>
                </a:cubicBezTo>
                <a:cubicBezTo>
                  <a:pt x="199746" y="225518"/>
                  <a:pt x="353670" y="-55660"/>
                  <a:pt x="323952" y="9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 2130">
            <a:extLst>
              <a:ext uri="{FF2B5EF4-FFF2-40B4-BE49-F238E27FC236}">
                <a16:creationId xmlns:a16="http://schemas.microsoft.com/office/drawing/2014/main" id="{4AF8CE5B-00A9-821A-040F-97B48B5616BF}"/>
              </a:ext>
            </a:extLst>
          </p:cNvPr>
          <p:cNvSpPr/>
          <p:nvPr/>
        </p:nvSpPr>
        <p:spPr>
          <a:xfrm>
            <a:off x="3035645" y="3423410"/>
            <a:ext cx="266417" cy="1107566"/>
          </a:xfrm>
          <a:custGeom>
            <a:avLst/>
            <a:gdLst>
              <a:gd name="connsiteX0" fmla="*/ 265339 w 266417"/>
              <a:gd name="connsiteY0" fmla="*/ 5590 h 1107566"/>
              <a:gd name="connsiteX1" fmla="*/ 50455 w 266417"/>
              <a:gd name="connsiteY1" fmla="*/ 558802 h 1107566"/>
              <a:gd name="connsiteX2" fmla="*/ 68743 w 266417"/>
              <a:gd name="connsiteY2" fmla="*/ 476506 h 1107566"/>
              <a:gd name="connsiteX3" fmla="*/ 163 w 266417"/>
              <a:gd name="connsiteY3" fmla="*/ 1107442 h 1107566"/>
              <a:gd name="connsiteX4" fmla="*/ 91603 w 266417"/>
              <a:gd name="connsiteY4" fmla="*/ 531370 h 1107566"/>
              <a:gd name="connsiteX5" fmla="*/ 73315 w 266417"/>
              <a:gd name="connsiteY5" fmla="*/ 581662 h 1107566"/>
              <a:gd name="connsiteX6" fmla="*/ 146467 w 266417"/>
              <a:gd name="connsiteY6" fmla="*/ 394210 h 1107566"/>
              <a:gd name="connsiteX7" fmla="*/ 119035 w 266417"/>
              <a:gd name="connsiteY7" fmla="*/ 417070 h 1107566"/>
              <a:gd name="connsiteX8" fmla="*/ 132751 w 266417"/>
              <a:gd name="connsiteY8" fmla="*/ 279910 h 1107566"/>
              <a:gd name="connsiteX9" fmla="*/ 265339 w 266417"/>
              <a:gd name="connsiteY9" fmla="*/ 5590 h 110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6417" h="1107566">
                <a:moveTo>
                  <a:pt x="265339" y="5590"/>
                </a:moveTo>
                <a:cubicBezTo>
                  <a:pt x="251623" y="52072"/>
                  <a:pt x="83221" y="480316"/>
                  <a:pt x="50455" y="558802"/>
                </a:cubicBezTo>
                <a:cubicBezTo>
                  <a:pt x="17689" y="637288"/>
                  <a:pt x="77125" y="385066"/>
                  <a:pt x="68743" y="476506"/>
                </a:cubicBezTo>
                <a:cubicBezTo>
                  <a:pt x="60361" y="567946"/>
                  <a:pt x="-3647" y="1098298"/>
                  <a:pt x="163" y="1107442"/>
                </a:cubicBezTo>
                <a:cubicBezTo>
                  <a:pt x="3973" y="1116586"/>
                  <a:pt x="79411" y="619000"/>
                  <a:pt x="91603" y="531370"/>
                </a:cubicBezTo>
                <a:cubicBezTo>
                  <a:pt x="103795" y="443740"/>
                  <a:pt x="64171" y="604522"/>
                  <a:pt x="73315" y="581662"/>
                </a:cubicBezTo>
                <a:cubicBezTo>
                  <a:pt x="82459" y="558802"/>
                  <a:pt x="146467" y="394210"/>
                  <a:pt x="146467" y="394210"/>
                </a:cubicBezTo>
                <a:cubicBezTo>
                  <a:pt x="154087" y="366778"/>
                  <a:pt x="121321" y="436120"/>
                  <a:pt x="119035" y="417070"/>
                </a:cubicBezTo>
                <a:cubicBezTo>
                  <a:pt x="116749" y="398020"/>
                  <a:pt x="107605" y="343918"/>
                  <a:pt x="132751" y="279910"/>
                </a:cubicBezTo>
                <a:cubicBezTo>
                  <a:pt x="157897" y="215902"/>
                  <a:pt x="279055" y="-40892"/>
                  <a:pt x="265339" y="5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 2133">
            <a:extLst>
              <a:ext uri="{FF2B5EF4-FFF2-40B4-BE49-F238E27FC236}">
                <a16:creationId xmlns:a16="http://schemas.microsoft.com/office/drawing/2014/main" id="{FD303983-7FA8-03C9-275A-6EA59DA3EE53}"/>
              </a:ext>
            </a:extLst>
          </p:cNvPr>
          <p:cNvSpPr/>
          <p:nvPr/>
        </p:nvSpPr>
        <p:spPr>
          <a:xfrm>
            <a:off x="4452623" y="6960112"/>
            <a:ext cx="1021038" cy="273410"/>
          </a:xfrm>
          <a:custGeom>
            <a:avLst/>
            <a:gdLst>
              <a:gd name="connsiteX0" fmla="*/ 14221 w 1021038"/>
              <a:gd name="connsiteY0" fmla="*/ 3044 h 273410"/>
              <a:gd name="connsiteX1" fmla="*/ 718309 w 1021038"/>
              <a:gd name="connsiteY1" fmla="*/ 236216 h 273410"/>
              <a:gd name="connsiteX2" fmla="*/ 1020061 w 1021038"/>
              <a:gd name="connsiteY2" fmla="*/ 272792 h 273410"/>
              <a:gd name="connsiteX3" fmla="*/ 631441 w 1021038"/>
              <a:gd name="connsiteY3" fmla="*/ 236216 h 273410"/>
              <a:gd name="connsiteX4" fmla="*/ 658873 w 1021038"/>
              <a:gd name="connsiteY4" fmla="*/ 245360 h 273410"/>
              <a:gd name="connsiteX5" fmla="*/ 521713 w 1021038"/>
              <a:gd name="connsiteY5" fmla="*/ 181352 h 273410"/>
              <a:gd name="connsiteX6" fmla="*/ 265681 w 1021038"/>
              <a:gd name="connsiteY6" fmla="*/ 108200 h 273410"/>
              <a:gd name="connsiteX7" fmla="*/ 14221 w 1021038"/>
              <a:gd name="connsiteY7" fmla="*/ 3044 h 27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038" h="273410">
                <a:moveTo>
                  <a:pt x="14221" y="3044"/>
                </a:moveTo>
                <a:cubicBezTo>
                  <a:pt x="89659" y="24380"/>
                  <a:pt x="550669" y="191258"/>
                  <a:pt x="718309" y="236216"/>
                </a:cubicBezTo>
                <a:cubicBezTo>
                  <a:pt x="885949" y="281174"/>
                  <a:pt x="1034539" y="272792"/>
                  <a:pt x="1020061" y="272792"/>
                </a:cubicBezTo>
                <a:cubicBezTo>
                  <a:pt x="1005583" y="272792"/>
                  <a:pt x="631441" y="236216"/>
                  <a:pt x="631441" y="236216"/>
                </a:cubicBezTo>
                <a:cubicBezTo>
                  <a:pt x="571243" y="231644"/>
                  <a:pt x="677161" y="254504"/>
                  <a:pt x="658873" y="245360"/>
                </a:cubicBezTo>
                <a:cubicBezTo>
                  <a:pt x="640585" y="236216"/>
                  <a:pt x="587245" y="204212"/>
                  <a:pt x="521713" y="181352"/>
                </a:cubicBezTo>
                <a:cubicBezTo>
                  <a:pt x="456181" y="158492"/>
                  <a:pt x="347215" y="137918"/>
                  <a:pt x="265681" y="108200"/>
                </a:cubicBezTo>
                <a:cubicBezTo>
                  <a:pt x="184147" y="78482"/>
                  <a:pt x="-61217" y="-18292"/>
                  <a:pt x="14221" y="3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 2134">
            <a:extLst>
              <a:ext uri="{FF2B5EF4-FFF2-40B4-BE49-F238E27FC236}">
                <a16:creationId xmlns:a16="http://schemas.microsoft.com/office/drawing/2014/main" id="{2585B94E-356B-3846-754F-72D8E3B9C4ED}"/>
              </a:ext>
            </a:extLst>
          </p:cNvPr>
          <p:cNvSpPr/>
          <p:nvPr/>
        </p:nvSpPr>
        <p:spPr>
          <a:xfrm>
            <a:off x="4831519" y="6752190"/>
            <a:ext cx="1323260" cy="500761"/>
          </a:xfrm>
          <a:custGeom>
            <a:avLst/>
            <a:gdLst>
              <a:gd name="connsiteX0" fmla="*/ 1085 w 1323260"/>
              <a:gd name="connsiteY0" fmla="*/ 654 h 500761"/>
              <a:gd name="connsiteX1" fmla="*/ 709745 w 1323260"/>
              <a:gd name="connsiteY1" fmla="*/ 439566 h 500761"/>
              <a:gd name="connsiteX2" fmla="*/ 1322393 w 1323260"/>
              <a:gd name="connsiteY2" fmla="*/ 499002 h 500761"/>
              <a:gd name="connsiteX3" fmla="*/ 837761 w 1323260"/>
              <a:gd name="connsiteY3" fmla="*/ 457854 h 500761"/>
              <a:gd name="connsiteX4" fmla="*/ 554297 w 1323260"/>
              <a:gd name="connsiteY4" fmla="*/ 343554 h 500761"/>
              <a:gd name="connsiteX5" fmla="*/ 1085 w 1323260"/>
              <a:gd name="connsiteY5" fmla="*/ 654 h 50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260" h="500761">
                <a:moveTo>
                  <a:pt x="1085" y="654"/>
                </a:moveTo>
                <a:cubicBezTo>
                  <a:pt x="26993" y="16656"/>
                  <a:pt x="489527" y="356508"/>
                  <a:pt x="709745" y="439566"/>
                </a:cubicBezTo>
                <a:cubicBezTo>
                  <a:pt x="929963" y="522624"/>
                  <a:pt x="1301057" y="495954"/>
                  <a:pt x="1322393" y="499002"/>
                </a:cubicBezTo>
                <a:cubicBezTo>
                  <a:pt x="1343729" y="502050"/>
                  <a:pt x="965777" y="483762"/>
                  <a:pt x="837761" y="457854"/>
                </a:cubicBezTo>
                <a:cubicBezTo>
                  <a:pt x="709745" y="431946"/>
                  <a:pt x="688409" y="420516"/>
                  <a:pt x="554297" y="343554"/>
                </a:cubicBezTo>
                <a:cubicBezTo>
                  <a:pt x="420185" y="266592"/>
                  <a:pt x="-24823" y="-15348"/>
                  <a:pt x="1085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 2135">
            <a:extLst>
              <a:ext uri="{FF2B5EF4-FFF2-40B4-BE49-F238E27FC236}">
                <a16:creationId xmlns:a16="http://schemas.microsoft.com/office/drawing/2014/main" id="{E6C9BFE9-B099-F646-A987-574E30C0FD59}"/>
              </a:ext>
            </a:extLst>
          </p:cNvPr>
          <p:cNvSpPr/>
          <p:nvPr/>
        </p:nvSpPr>
        <p:spPr>
          <a:xfrm>
            <a:off x="5149945" y="6455112"/>
            <a:ext cx="886640" cy="501458"/>
          </a:xfrm>
          <a:custGeom>
            <a:avLst/>
            <a:gdLst>
              <a:gd name="connsiteX0" fmla="*/ 2699 w 886640"/>
              <a:gd name="connsiteY0" fmla="*/ 552 h 501458"/>
              <a:gd name="connsiteX1" fmla="*/ 400463 w 886640"/>
              <a:gd name="connsiteY1" fmla="*/ 348024 h 501458"/>
              <a:gd name="connsiteX2" fmla="*/ 885095 w 886640"/>
              <a:gd name="connsiteY2" fmla="*/ 498900 h 501458"/>
              <a:gd name="connsiteX3" fmla="*/ 555911 w 886640"/>
              <a:gd name="connsiteY3" fmla="*/ 444036 h 501458"/>
              <a:gd name="connsiteX4" fmla="*/ 601631 w 886640"/>
              <a:gd name="connsiteY4" fmla="*/ 457752 h 501458"/>
              <a:gd name="connsiteX5" fmla="*/ 368459 w 886640"/>
              <a:gd name="connsiteY5" fmla="*/ 361740 h 501458"/>
              <a:gd name="connsiteX6" fmla="*/ 469043 w 886640"/>
              <a:gd name="connsiteY6" fmla="*/ 412032 h 501458"/>
              <a:gd name="connsiteX7" fmla="*/ 235871 w 886640"/>
              <a:gd name="connsiteY7" fmla="*/ 270300 h 501458"/>
              <a:gd name="connsiteX8" fmla="*/ 2699 w 886640"/>
              <a:gd name="connsiteY8" fmla="*/ 552 h 50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6640" h="501458">
                <a:moveTo>
                  <a:pt x="2699" y="552"/>
                </a:moveTo>
                <a:cubicBezTo>
                  <a:pt x="30131" y="13506"/>
                  <a:pt x="253397" y="264966"/>
                  <a:pt x="400463" y="348024"/>
                </a:cubicBezTo>
                <a:cubicBezTo>
                  <a:pt x="547529" y="431082"/>
                  <a:pt x="859187" y="482898"/>
                  <a:pt x="885095" y="498900"/>
                </a:cubicBezTo>
                <a:cubicBezTo>
                  <a:pt x="911003" y="514902"/>
                  <a:pt x="603155" y="450894"/>
                  <a:pt x="555911" y="444036"/>
                </a:cubicBezTo>
                <a:cubicBezTo>
                  <a:pt x="508667" y="437178"/>
                  <a:pt x="632873" y="471468"/>
                  <a:pt x="601631" y="457752"/>
                </a:cubicBezTo>
                <a:cubicBezTo>
                  <a:pt x="570389" y="444036"/>
                  <a:pt x="390557" y="369360"/>
                  <a:pt x="368459" y="361740"/>
                </a:cubicBezTo>
                <a:cubicBezTo>
                  <a:pt x="346361" y="354120"/>
                  <a:pt x="491141" y="427272"/>
                  <a:pt x="469043" y="412032"/>
                </a:cubicBezTo>
                <a:cubicBezTo>
                  <a:pt x="446945" y="396792"/>
                  <a:pt x="307499" y="334308"/>
                  <a:pt x="235871" y="270300"/>
                </a:cubicBezTo>
                <a:cubicBezTo>
                  <a:pt x="164243" y="206292"/>
                  <a:pt x="-24733" y="-12402"/>
                  <a:pt x="2699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 2136">
            <a:extLst>
              <a:ext uri="{FF2B5EF4-FFF2-40B4-BE49-F238E27FC236}">
                <a16:creationId xmlns:a16="http://schemas.microsoft.com/office/drawing/2014/main" id="{35E33350-87F5-2C79-73D3-38FF23985467}"/>
              </a:ext>
            </a:extLst>
          </p:cNvPr>
          <p:cNvSpPr/>
          <p:nvPr/>
        </p:nvSpPr>
        <p:spPr>
          <a:xfrm>
            <a:off x="6825994" y="6432638"/>
            <a:ext cx="306337" cy="388884"/>
          </a:xfrm>
          <a:custGeom>
            <a:avLst/>
            <a:gdLst>
              <a:gd name="connsiteX0" fmla="*/ 306326 w 306337"/>
              <a:gd name="connsiteY0" fmla="*/ 166 h 388884"/>
              <a:gd name="connsiteX1" fmla="*/ 214886 w 306337"/>
              <a:gd name="connsiteY1" fmla="*/ 151042 h 388884"/>
              <a:gd name="connsiteX2" fmla="*/ 2 w 306337"/>
              <a:gd name="connsiteY2" fmla="*/ 388786 h 388884"/>
              <a:gd name="connsiteX3" fmla="*/ 219458 w 306337"/>
              <a:gd name="connsiteY3" fmla="*/ 178474 h 388884"/>
              <a:gd name="connsiteX4" fmla="*/ 306326 w 306337"/>
              <a:gd name="connsiteY4" fmla="*/ 166 h 38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37" h="388884">
                <a:moveTo>
                  <a:pt x="306326" y="166"/>
                </a:moveTo>
                <a:cubicBezTo>
                  <a:pt x="305564" y="-4406"/>
                  <a:pt x="265940" y="86272"/>
                  <a:pt x="214886" y="151042"/>
                </a:cubicBezTo>
                <a:cubicBezTo>
                  <a:pt x="163832" y="215812"/>
                  <a:pt x="-760" y="384214"/>
                  <a:pt x="2" y="388786"/>
                </a:cubicBezTo>
                <a:cubicBezTo>
                  <a:pt x="764" y="393358"/>
                  <a:pt x="169166" y="237910"/>
                  <a:pt x="219458" y="178474"/>
                </a:cubicBezTo>
                <a:cubicBezTo>
                  <a:pt x="269750" y="119038"/>
                  <a:pt x="307088" y="4738"/>
                  <a:pt x="306326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 2137">
            <a:extLst>
              <a:ext uri="{FF2B5EF4-FFF2-40B4-BE49-F238E27FC236}">
                <a16:creationId xmlns:a16="http://schemas.microsoft.com/office/drawing/2014/main" id="{C3C718A5-622E-A625-9FA5-A5A47D49C61A}"/>
              </a:ext>
            </a:extLst>
          </p:cNvPr>
          <p:cNvSpPr/>
          <p:nvPr/>
        </p:nvSpPr>
        <p:spPr>
          <a:xfrm>
            <a:off x="6551578" y="6437320"/>
            <a:ext cx="86971" cy="242415"/>
          </a:xfrm>
          <a:custGeom>
            <a:avLst/>
            <a:gdLst>
              <a:gd name="connsiteX0" fmla="*/ 98 w 86971"/>
              <a:gd name="connsiteY0" fmla="*/ 56 h 242415"/>
              <a:gd name="connsiteX1" fmla="*/ 68678 w 86971"/>
              <a:gd name="connsiteY1" fmla="*/ 105212 h 242415"/>
              <a:gd name="connsiteX2" fmla="*/ 18386 w 86971"/>
              <a:gd name="connsiteY2" fmla="*/ 242372 h 242415"/>
              <a:gd name="connsiteX3" fmla="*/ 86966 w 86971"/>
              <a:gd name="connsiteY3" fmla="*/ 118928 h 242415"/>
              <a:gd name="connsiteX4" fmla="*/ 98 w 86971"/>
              <a:gd name="connsiteY4" fmla="*/ 56 h 24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71" h="242415">
                <a:moveTo>
                  <a:pt x="98" y="56"/>
                </a:moveTo>
                <a:cubicBezTo>
                  <a:pt x="-2950" y="-2230"/>
                  <a:pt x="65630" y="64826"/>
                  <a:pt x="68678" y="105212"/>
                </a:cubicBezTo>
                <a:cubicBezTo>
                  <a:pt x="71726" y="145598"/>
                  <a:pt x="15338" y="240086"/>
                  <a:pt x="18386" y="242372"/>
                </a:cubicBezTo>
                <a:cubicBezTo>
                  <a:pt x="21434" y="244658"/>
                  <a:pt x="86204" y="157028"/>
                  <a:pt x="86966" y="118928"/>
                </a:cubicBezTo>
                <a:cubicBezTo>
                  <a:pt x="87728" y="80828"/>
                  <a:pt x="3146" y="2342"/>
                  <a:pt x="9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 2138">
            <a:extLst>
              <a:ext uri="{FF2B5EF4-FFF2-40B4-BE49-F238E27FC236}">
                <a16:creationId xmlns:a16="http://schemas.microsoft.com/office/drawing/2014/main" id="{26E3CF58-51FF-16B1-D878-5B700FFA83F8}"/>
              </a:ext>
            </a:extLst>
          </p:cNvPr>
          <p:cNvSpPr/>
          <p:nvPr/>
        </p:nvSpPr>
        <p:spPr>
          <a:xfrm>
            <a:off x="7328356" y="5385389"/>
            <a:ext cx="134515" cy="650304"/>
          </a:xfrm>
          <a:custGeom>
            <a:avLst/>
            <a:gdLst>
              <a:gd name="connsiteX0" fmla="*/ 105716 w 134515"/>
              <a:gd name="connsiteY0" fmla="*/ 427 h 650304"/>
              <a:gd name="connsiteX1" fmla="*/ 114860 w 134515"/>
              <a:gd name="connsiteY1" fmla="*/ 238171 h 650304"/>
              <a:gd name="connsiteX2" fmla="*/ 560 w 134515"/>
              <a:gd name="connsiteY2" fmla="*/ 645079 h 650304"/>
              <a:gd name="connsiteX3" fmla="*/ 73712 w 134515"/>
              <a:gd name="connsiteY3" fmla="*/ 457627 h 650304"/>
              <a:gd name="connsiteX4" fmla="*/ 133148 w 134515"/>
              <a:gd name="connsiteY4" fmla="*/ 293035 h 650304"/>
              <a:gd name="connsiteX5" fmla="*/ 105716 w 134515"/>
              <a:gd name="connsiteY5" fmla="*/ 427 h 6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515" h="650304">
                <a:moveTo>
                  <a:pt x="105716" y="427"/>
                </a:moveTo>
                <a:cubicBezTo>
                  <a:pt x="102668" y="-8717"/>
                  <a:pt x="132386" y="130729"/>
                  <a:pt x="114860" y="238171"/>
                </a:cubicBezTo>
                <a:cubicBezTo>
                  <a:pt x="97334" y="345613"/>
                  <a:pt x="7418" y="608503"/>
                  <a:pt x="560" y="645079"/>
                </a:cubicBezTo>
                <a:cubicBezTo>
                  <a:pt x="-6298" y="681655"/>
                  <a:pt x="51614" y="516301"/>
                  <a:pt x="73712" y="457627"/>
                </a:cubicBezTo>
                <a:cubicBezTo>
                  <a:pt x="95810" y="398953"/>
                  <a:pt x="124766" y="366187"/>
                  <a:pt x="133148" y="293035"/>
                </a:cubicBezTo>
                <a:cubicBezTo>
                  <a:pt x="141530" y="219883"/>
                  <a:pt x="108764" y="9571"/>
                  <a:pt x="105716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 2139">
            <a:extLst>
              <a:ext uri="{FF2B5EF4-FFF2-40B4-BE49-F238E27FC236}">
                <a16:creationId xmlns:a16="http://schemas.microsoft.com/office/drawing/2014/main" id="{27AD32D3-D6C6-3CAC-77A4-BD58F0501503}"/>
              </a:ext>
            </a:extLst>
          </p:cNvPr>
          <p:cNvSpPr/>
          <p:nvPr/>
        </p:nvSpPr>
        <p:spPr>
          <a:xfrm>
            <a:off x="7520718" y="3947512"/>
            <a:ext cx="184044" cy="679801"/>
          </a:xfrm>
          <a:custGeom>
            <a:avLst/>
            <a:gdLst>
              <a:gd name="connsiteX0" fmla="*/ 222 w 184044"/>
              <a:gd name="connsiteY0" fmla="*/ 2696 h 679801"/>
              <a:gd name="connsiteX1" fmla="*/ 114522 w 184044"/>
              <a:gd name="connsiteY1" fmla="*/ 304448 h 679801"/>
              <a:gd name="connsiteX2" fmla="*/ 183102 w 184044"/>
              <a:gd name="connsiteY2" fmla="*/ 679352 h 679801"/>
              <a:gd name="connsiteX3" fmla="*/ 155670 w 184044"/>
              <a:gd name="connsiteY3" fmla="*/ 382172 h 679801"/>
              <a:gd name="connsiteX4" fmla="*/ 173958 w 184044"/>
              <a:gd name="connsiteY4" fmla="*/ 446180 h 679801"/>
              <a:gd name="connsiteX5" fmla="*/ 87090 w 184044"/>
              <a:gd name="connsiteY5" fmla="*/ 171860 h 679801"/>
              <a:gd name="connsiteX6" fmla="*/ 222 w 184044"/>
              <a:gd name="connsiteY6" fmla="*/ 2696 h 67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044" h="679801">
                <a:moveTo>
                  <a:pt x="222" y="2696"/>
                </a:moveTo>
                <a:cubicBezTo>
                  <a:pt x="4794" y="24794"/>
                  <a:pt x="84042" y="191672"/>
                  <a:pt x="114522" y="304448"/>
                </a:cubicBezTo>
                <a:cubicBezTo>
                  <a:pt x="145002" y="417224"/>
                  <a:pt x="176244" y="666398"/>
                  <a:pt x="183102" y="679352"/>
                </a:cubicBezTo>
                <a:cubicBezTo>
                  <a:pt x="189960" y="692306"/>
                  <a:pt x="157194" y="421034"/>
                  <a:pt x="155670" y="382172"/>
                </a:cubicBezTo>
                <a:cubicBezTo>
                  <a:pt x="154146" y="343310"/>
                  <a:pt x="185388" y="481232"/>
                  <a:pt x="173958" y="446180"/>
                </a:cubicBezTo>
                <a:cubicBezTo>
                  <a:pt x="162528" y="411128"/>
                  <a:pt x="111474" y="244250"/>
                  <a:pt x="87090" y="171860"/>
                </a:cubicBezTo>
                <a:cubicBezTo>
                  <a:pt x="62706" y="99470"/>
                  <a:pt x="-4350" y="-19402"/>
                  <a:pt x="222" y="2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 2140">
            <a:extLst>
              <a:ext uri="{FF2B5EF4-FFF2-40B4-BE49-F238E27FC236}">
                <a16:creationId xmlns:a16="http://schemas.microsoft.com/office/drawing/2014/main" id="{5BCDE60F-13AD-E025-C615-C632447C172B}"/>
              </a:ext>
            </a:extLst>
          </p:cNvPr>
          <p:cNvSpPr/>
          <p:nvPr/>
        </p:nvSpPr>
        <p:spPr>
          <a:xfrm>
            <a:off x="7339040" y="3248286"/>
            <a:ext cx="223813" cy="571309"/>
          </a:xfrm>
          <a:custGeom>
            <a:avLst/>
            <a:gdLst>
              <a:gd name="connsiteX0" fmla="*/ 1560 w 223813"/>
              <a:gd name="connsiteY0" fmla="*/ 2914 h 571309"/>
              <a:gd name="connsiteX1" fmla="*/ 119035 w 223813"/>
              <a:gd name="connsiteY1" fmla="*/ 329939 h 571309"/>
              <a:gd name="connsiteX2" fmla="*/ 223810 w 223813"/>
              <a:gd name="connsiteY2" fmla="*/ 571239 h 571309"/>
              <a:gd name="connsiteX3" fmla="*/ 115860 w 223813"/>
              <a:gd name="connsiteY3" fmla="*/ 355339 h 571309"/>
              <a:gd name="connsiteX4" fmla="*/ 115860 w 223813"/>
              <a:gd name="connsiteY4" fmla="*/ 374389 h 571309"/>
              <a:gd name="connsiteX5" fmla="*/ 55535 w 223813"/>
              <a:gd name="connsiteY5" fmla="*/ 180714 h 571309"/>
              <a:gd name="connsiteX6" fmla="*/ 1560 w 223813"/>
              <a:gd name="connsiteY6" fmla="*/ 2914 h 57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13" h="571309">
                <a:moveTo>
                  <a:pt x="1560" y="2914"/>
                </a:moveTo>
                <a:cubicBezTo>
                  <a:pt x="12143" y="27785"/>
                  <a:pt x="81993" y="235218"/>
                  <a:pt x="119035" y="329939"/>
                </a:cubicBezTo>
                <a:cubicBezTo>
                  <a:pt x="156077" y="424660"/>
                  <a:pt x="224339" y="567006"/>
                  <a:pt x="223810" y="571239"/>
                </a:cubicBezTo>
                <a:cubicBezTo>
                  <a:pt x="223281" y="575472"/>
                  <a:pt x="133852" y="388147"/>
                  <a:pt x="115860" y="355339"/>
                </a:cubicBezTo>
                <a:cubicBezTo>
                  <a:pt x="97868" y="322531"/>
                  <a:pt x="125914" y="403493"/>
                  <a:pt x="115860" y="374389"/>
                </a:cubicBezTo>
                <a:cubicBezTo>
                  <a:pt x="105806" y="345285"/>
                  <a:pt x="74056" y="242626"/>
                  <a:pt x="55535" y="180714"/>
                </a:cubicBezTo>
                <a:cubicBezTo>
                  <a:pt x="37014" y="118802"/>
                  <a:pt x="-9023" y="-21957"/>
                  <a:pt x="1560" y="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 2141">
            <a:extLst>
              <a:ext uri="{FF2B5EF4-FFF2-40B4-BE49-F238E27FC236}">
                <a16:creationId xmlns:a16="http://schemas.microsoft.com/office/drawing/2014/main" id="{F70CAEA1-9EB9-F0C2-759E-D5013912B421}"/>
              </a:ext>
            </a:extLst>
          </p:cNvPr>
          <p:cNvSpPr/>
          <p:nvPr/>
        </p:nvSpPr>
        <p:spPr>
          <a:xfrm>
            <a:off x="7067135" y="2787344"/>
            <a:ext cx="236169" cy="337383"/>
          </a:xfrm>
          <a:custGeom>
            <a:avLst/>
            <a:gdLst>
              <a:gd name="connsiteX0" fmla="*/ 415 w 236169"/>
              <a:gd name="connsiteY0" fmla="*/ 306 h 337383"/>
              <a:gd name="connsiteX1" fmla="*/ 146465 w 236169"/>
              <a:gd name="connsiteY1" fmla="*/ 108256 h 337383"/>
              <a:gd name="connsiteX2" fmla="*/ 235365 w 236169"/>
              <a:gd name="connsiteY2" fmla="*/ 336856 h 337383"/>
              <a:gd name="connsiteX3" fmla="*/ 190915 w 236169"/>
              <a:gd name="connsiteY3" fmla="*/ 171756 h 337383"/>
              <a:gd name="connsiteX4" fmla="*/ 200440 w 236169"/>
              <a:gd name="connsiteY4" fmla="*/ 193981 h 337383"/>
              <a:gd name="connsiteX5" fmla="*/ 105190 w 236169"/>
              <a:gd name="connsiteY5" fmla="*/ 79681 h 337383"/>
              <a:gd name="connsiteX6" fmla="*/ 415 w 236169"/>
              <a:gd name="connsiteY6" fmla="*/ 306 h 33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169" h="337383">
                <a:moveTo>
                  <a:pt x="415" y="306"/>
                </a:moveTo>
                <a:cubicBezTo>
                  <a:pt x="7294" y="5068"/>
                  <a:pt x="107307" y="52164"/>
                  <a:pt x="146465" y="108256"/>
                </a:cubicBezTo>
                <a:cubicBezTo>
                  <a:pt x="185623" y="164348"/>
                  <a:pt x="227957" y="326273"/>
                  <a:pt x="235365" y="336856"/>
                </a:cubicBezTo>
                <a:cubicBezTo>
                  <a:pt x="242773" y="347439"/>
                  <a:pt x="196736" y="195569"/>
                  <a:pt x="190915" y="171756"/>
                </a:cubicBezTo>
                <a:cubicBezTo>
                  <a:pt x="185094" y="147943"/>
                  <a:pt x="214728" y="209327"/>
                  <a:pt x="200440" y="193981"/>
                </a:cubicBezTo>
                <a:cubicBezTo>
                  <a:pt x="186153" y="178635"/>
                  <a:pt x="136411" y="111960"/>
                  <a:pt x="105190" y="79681"/>
                </a:cubicBezTo>
                <a:cubicBezTo>
                  <a:pt x="73969" y="47402"/>
                  <a:pt x="-6464" y="-4456"/>
                  <a:pt x="415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 2142">
            <a:extLst>
              <a:ext uri="{FF2B5EF4-FFF2-40B4-BE49-F238E27FC236}">
                <a16:creationId xmlns:a16="http://schemas.microsoft.com/office/drawing/2014/main" id="{4C9878AD-6688-8381-974A-3F6A9AD965BD}"/>
              </a:ext>
            </a:extLst>
          </p:cNvPr>
          <p:cNvSpPr/>
          <p:nvPr/>
        </p:nvSpPr>
        <p:spPr>
          <a:xfrm>
            <a:off x="3559629" y="4071254"/>
            <a:ext cx="261620" cy="1123094"/>
          </a:xfrm>
          <a:custGeom>
            <a:avLst/>
            <a:gdLst>
              <a:gd name="connsiteX0" fmla="*/ 70757 w 261620"/>
              <a:gd name="connsiteY0" fmla="*/ 3 h 1123094"/>
              <a:gd name="connsiteX1" fmla="*/ 0 w 261620"/>
              <a:gd name="connsiteY1" fmla="*/ 266703 h 1123094"/>
              <a:gd name="connsiteX2" fmla="*/ 70757 w 261620"/>
              <a:gd name="connsiteY2" fmla="*/ 620489 h 1123094"/>
              <a:gd name="connsiteX3" fmla="*/ 32657 w 261620"/>
              <a:gd name="connsiteY3" fmla="*/ 538846 h 1123094"/>
              <a:gd name="connsiteX4" fmla="*/ 206828 w 261620"/>
              <a:gd name="connsiteY4" fmla="*/ 870860 h 1123094"/>
              <a:gd name="connsiteX5" fmla="*/ 179614 w 261620"/>
              <a:gd name="connsiteY5" fmla="*/ 827317 h 1123094"/>
              <a:gd name="connsiteX6" fmla="*/ 261257 w 261620"/>
              <a:gd name="connsiteY6" fmla="*/ 1121232 h 1123094"/>
              <a:gd name="connsiteX7" fmla="*/ 141514 w 261620"/>
              <a:gd name="connsiteY7" fmla="*/ 664032 h 1123094"/>
              <a:gd name="connsiteX8" fmla="*/ 157842 w 261620"/>
              <a:gd name="connsiteY8" fmla="*/ 702132 h 1123094"/>
              <a:gd name="connsiteX9" fmla="*/ 21771 w 261620"/>
              <a:gd name="connsiteY9" fmla="*/ 451760 h 1123094"/>
              <a:gd name="connsiteX10" fmla="*/ 21771 w 261620"/>
              <a:gd name="connsiteY10" fmla="*/ 261260 h 1123094"/>
              <a:gd name="connsiteX11" fmla="*/ 70757 w 261620"/>
              <a:gd name="connsiteY11" fmla="*/ 3 h 112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620" h="1123094">
                <a:moveTo>
                  <a:pt x="70757" y="3"/>
                </a:moveTo>
                <a:cubicBezTo>
                  <a:pt x="67128" y="910"/>
                  <a:pt x="0" y="163289"/>
                  <a:pt x="0" y="266703"/>
                </a:cubicBezTo>
                <a:cubicBezTo>
                  <a:pt x="0" y="370117"/>
                  <a:pt x="65314" y="575132"/>
                  <a:pt x="70757" y="620489"/>
                </a:cubicBezTo>
                <a:cubicBezTo>
                  <a:pt x="76200" y="665846"/>
                  <a:pt x="9978" y="497117"/>
                  <a:pt x="32657" y="538846"/>
                </a:cubicBezTo>
                <a:cubicBezTo>
                  <a:pt x="55336" y="580575"/>
                  <a:pt x="182335" y="822782"/>
                  <a:pt x="206828" y="870860"/>
                </a:cubicBezTo>
                <a:cubicBezTo>
                  <a:pt x="231321" y="918938"/>
                  <a:pt x="170543" y="785588"/>
                  <a:pt x="179614" y="827317"/>
                </a:cubicBezTo>
                <a:cubicBezTo>
                  <a:pt x="188685" y="869046"/>
                  <a:pt x="267607" y="1148446"/>
                  <a:pt x="261257" y="1121232"/>
                </a:cubicBezTo>
                <a:cubicBezTo>
                  <a:pt x="254907" y="1094018"/>
                  <a:pt x="158750" y="733882"/>
                  <a:pt x="141514" y="664032"/>
                </a:cubicBezTo>
                <a:cubicBezTo>
                  <a:pt x="124278" y="594182"/>
                  <a:pt x="177799" y="737511"/>
                  <a:pt x="157842" y="702132"/>
                </a:cubicBezTo>
                <a:cubicBezTo>
                  <a:pt x="137885" y="666753"/>
                  <a:pt x="44450" y="525239"/>
                  <a:pt x="21771" y="451760"/>
                </a:cubicBezTo>
                <a:cubicBezTo>
                  <a:pt x="-908" y="378281"/>
                  <a:pt x="12700" y="333831"/>
                  <a:pt x="21771" y="261260"/>
                </a:cubicBezTo>
                <a:cubicBezTo>
                  <a:pt x="30842" y="188689"/>
                  <a:pt x="74386" y="-904"/>
                  <a:pt x="7075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 2143">
            <a:extLst>
              <a:ext uri="{FF2B5EF4-FFF2-40B4-BE49-F238E27FC236}">
                <a16:creationId xmlns:a16="http://schemas.microsoft.com/office/drawing/2014/main" id="{7C734E1F-5653-7CE0-B29F-3BD497C3E328}"/>
              </a:ext>
            </a:extLst>
          </p:cNvPr>
          <p:cNvSpPr/>
          <p:nvPr/>
        </p:nvSpPr>
        <p:spPr>
          <a:xfrm>
            <a:off x="3771712" y="5497028"/>
            <a:ext cx="459484" cy="779367"/>
          </a:xfrm>
          <a:custGeom>
            <a:avLst/>
            <a:gdLst>
              <a:gd name="connsiteX0" fmla="*/ 188 w 459484"/>
              <a:gd name="connsiteY0" fmla="*/ 258 h 779367"/>
              <a:gd name="connsiteX1" fmla="*/ 70945 w 459484"/>
              <a:gd name="connsiteY1" fmla="*/ 234301 h 779367"/>
              <a:gd name="connsiteX2" fmla="*/ 457388 w 459484"/>
              <a:gd name="connsiteY2" fmla="*/ 773143 h 779367"/>
              <a:gd name="connsiteX3" fmla="*/ 217902 w 459484"/>
              <a:gd name="connsiteY3" fmla="*/ 511886 h 779367"/>
              <a:gd name="connsiteX4" fmla="*/ 54617 w 459484"/>
              <a:gd name="connsiteY4" fmla="*/ 272401 h 779367"/>
              <a:gd name="connsiteX5" fmla="*/ 188 w 459484"/>
              <a:gd name="connsiteY5" fmla="*/ 258 h 77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484" h="779367">
                <a:moveTo>
                  <a:pt x="188" y="258"/>
                </a:moveTo>
                <a:cubicBezTo>
                  <a:pt x="2909" y="-6092"/>
                  <a:pt x="-5255" y="105487"/>
                  <a:pt x="70945" y="234301"/>
                </a:cubicBezTo>
                <a:cubicBezTo>
                  <a:pt x="147145" y="363115"/>
                  <a:pt x="432895" y="726879"/>
                  <a:pt x="457388" y="773143"/>
                </a:cubicBezTo>
                <a:cubicBezTo>
                  <a:pt x="481881" y="819407"/>
                  <a:pt x="285031" y="595343"/>
                  <a:pt x="217902" y="511886"/>
                </a:cubicBezTo>
                <a:cubicBezTo>
                  <a:pt x="150773" y="428429"/>
                  <a:pt x="84553" y="358579"/>
                  <a:pt x="54617" y="272401"/>
                </a:cubicBezTo>
                <a:cubicBezTo>
                  <a:pt x="24681" y="186223"/>
                  <a:pt x="-2533" y="6608"/>
                  <a:pt x="188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 2144">
            <a:extLst>
              <a:ext uri="{FF2B5EF4-FFF2-40B4-BE49-F238E27FC236}">
                <a16:creationId xmlns:a16="http://schemas.microsoft.com/office/drawing/2014/main" id="{C0F38A72-1472-28A0-E0E4-04A35E5BADBE}"/>
              </a:ext>
            </a:extLst>
          </p:cNvPr>
          <p:cNvSpPr/>
          <p:nvPr/>
        </p:nvSpPr>
        <p:spPr>
          <a:xfrm>
            <a:off x="3257168" y="4695413"/>
            <a:ext cx="107986" cy="960364"/>
          </a:xfrm>
          <a:custGeom>
            <a:avLst/>
            <a:gdLst>
              <a:gd name="connsiteX0" fmla="*/ 105157 w 107986"/>
              <a:gd name="connsiteY0" fmla="*/ 412 h 960364"/>
              <a:gd name="connsiteX1" fmla="*/ 38482 w 107986"/>
              <a:gd name="connsiteY1" fmla="*/ 362362 h 960364"/>
              <a:gd name="connsiteX2" fmla="*/ 105157 w 107986"/>
              <a:gd name="connsiteY2" fmla="*/ 943387 h 960364"/>
              <a:gd name="connsiteX3" fmla="*/ 86107 w 107986"/>
              <a:gd name="connsiteY3" fmla="*/ 771937 h 960364"/>
              <a:gd name="connsiteX4" fmla="*/ 382 w 107986"/>
              <a:gd name="connsiteY4" fmla="*/ 429037 h 960364"/>
              <a:gd name="connsiteX5" fmla="*/ 105157 w 107986"/>
              <a:gd name="connsiteY5" fmla="*/ 412 h 9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86" h="960364">
                <a:moveTo>
                  <a:pt x="105157" y="412"/>
                </a:moveTo>
                <a:cubicBezTo>
                  <a:pt x="111507" y="-10700"/>
                  <a:pt x="38482" y="205200"/>
                  <a:pt x="38482" y="362362"/>
                </a:cubicBezTo>
                <a:cubicBezTo>
                  <a:pt x="38482" y="519524"/>
                  <a:pt x="97219" y="875125"/>
                  <a:pt x="105157" y="943387"/>
                </a:cubicBezTo>
                <a:cubicBezTo>
                  <a:pt x="113095" y="1011650"/>
                  <a:pt x="103569" y="857662"/>
                  <a:pt x="86107" y="771937"/>
                </a:cubicBezTo>
                <a:cubicBezTo>
                  <a:pt x="68645" y="686212"/>
                  <a:pt x="-5968" y="560799"/>
                  <a:pt x="382" y="429037"/>
                </a:cubicBezTo>
                <a:cubicBezTo>
                  <a:pt x="6732" y="297275"/>
                  <a:pt x="98807" y="11524"/>
                  <a:pt x="105157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 2145">
            <a:extLst>
              <a:ext uri="{FF2B5EF4-FFF2-40B4-BE49-F238E27FC236}">
                <a16:creationId xmlns:a16="http://schemas.microsoft.com/office/drawing/2014/main" id="{25066354-E0D9-AE49-746F-2E348368D003}"/>
              </a:ext>
            </a:extLst>
          </p:cNvPr>
          <p:cNvSpPr/>
          <p:nvPr/>
        </p:nvSpPr>
        <p:spPr>
          <a:xfrm>
            <a:off x="3543188" y="6274873"/>
            <a:ext cx="497775" cy="509309"/>
          </a:xfrm>
          <a:custGeom>
            <a:avLst/>
            <a:gdLst>
              <a:gd name="connsiteX0" fmla="*/ 112 w 497775"/>
              <a:gd name="connsiteY0" fmla="*/ 2102 h 509309"/>
              <a:gd name="connsiteX1" fmla="*/ 362062 w 497775"/>
              <a:gd name="connsiteY1" fmla="*/ 306902 h 509309"/>
              <a:gd name="connsiteX2" fmla="*/ 495412 w 497775"/>
              <a:gd name="connsiteY2" fmla="*/ 506927 h 509309"/>
              <a:gd name="connsiteX3" fmla="*/ 438262 w 497775"/>
              <a:gd name="connsiteY3" fmla="*/ 402152 h 509309"/>
              <a:gd name="connsiteX4" fmla="*/ 323962 w 497775"/>
              <a:gd name="connsiteY4" fmla="*/ 183077 h 509309"/>
              <a:gd name="connsiteX5" fmla="*/ 112 w 497775"/>
              <a:gd name="connsiteY5" fmla="*/ 2102 h 5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775" h="509309">
                <a:moveTo>
                  <a:pt x="112" y="2102"/>
                </a:moveTo>
                <a:cubicBezTo>
                  <a:pt x="6462" y="22739"/>
                  <a:pt x="279512" y="222765"/>
                  <a:pt x="362062" y="306902"/>
                </a:cubicBezTo>
                <a:cubicBezTo>
                  <a:pt x="444612" y="391039"/>
                  <a:pt x="482712" y="491052"/>
                  <a:pt x="495412" y="506927"/>
                </a:cubicBezTo>
                <a:cubicBezTo>
                  <a:pt x="508112" y="522802"/>
                  <a:pt x="466837" y="456127"/>
                  <a:pt x="438262" y="402152"/>
                </a:cubicBezTo>
                <a:cubicBezTo>
                  <a:pt x="409687" y="348177"/>
                  <a:pt x="390637" y="248164"/>
                  <a:pt x="323962" y="183077"/>
                </a:cubicBezTo>
                <a:cubicBezTo>
                  <a:pt x="257287" y="117990"/>
                  <a:pt x="-6238" y="-18535"/>
                  <a:pt x="112" y="2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 2146">
            <a:extLst>
              <a:ext uri="{FF2B5EF4-FFF2-40B4-BE49-F238E27FC236}">
                <a16:creationId xmlns:a16="http://schemas.microsoft.com/office/drawing/2014/main" id="{B49763FA-B200-5130-30F9-9983B6BF2530}"/>
              </a:ext>
            </a:extLst>
          </p:cNvPr>
          <p:cNvSpPr/>
          <p:nvPr/>
        </p:nvSpPr>
        <p:spPr>
          <a:xfrm>
            <a:off x="6695338" y="5941057"/>
            <a:ext cx="246648" cy="338379"/>
          </a:xfrm>
          <a:custGeom>
            <a:avLst/>
            <a:gdLst>
              <a:gd name="connsiteX0" fmla="*/ 238862 w 246648"/>
              <a:gd name="connsiteY0" fmla="*/ 2543 h 338379"/>
              <a:gd name="connsiteX1" fmla="*/ 219812 w 246648"/>
              <a:gd name="connsiteY1" fmla="*/ 116843 h 338379"/>
              <a:gd name="connsiteX2" fmla="*/ 737 w 246648"/>
              <a:gd name="connsiteY2" fmla="*/ 335918 h 338379"/>
              <a:gd name="connsiteX3" fmla="*/ 143612 w 246648"/>
              <a:gd name="connsiteY3" fmla="*/ 240668 h 338379"/>
              <a:gd name="connsiteX4" fmla="*/ 181712 w 246648"/>
              <a:gd name="connsiteY4" fmla="*/ 221618 h 338379"/>
              <a:gd name="connsiteX5" fmla="*/ 238862 w 246648"/>
              <a:gd name="connsiteY5" fmla="*/ 2543 h 33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48" h="338379">
                <a:moveTo>
                  <a:pt x="238862" y="2543"/>
                </a:moveTo>
                <a:cubicBezTo>
                  <a:pt x="245212" y="-14919"/>
                  <a:pt x="259499" y="61281"/>
                  <a:pt x="219812" y="116843"/>
                </a:cubicBezTo>
                <a:cubicBezTo>
                  <a:pt x="180125" y="172405"/>
                  <a:pt x="13437" y="315281"/>
                  <a:pt x="737" y="335918"/>
                </a:cubicBezTo>
                <a:cubicBezTo>
                  <a:pt x="-11963" y="356555"/>
                  <a:pt x="143612" y="240668"/>
                  <a:pt x="143612" y="240668"/>
                </a:cubicBezTo>
                <a:cubicBezTo>
                  <a:pt x="173774" y="221618"/>
                  <a:pt x="159487" y="258130"/>
                  <a:pt x="181712" y="221618"/>
                </a:cubicBezTo>
                <a:cubicBezTo>
                  <a:pt x="203937" y="185106"/>
                  <a:pt x="232512" y="20005"/>
                  <a:pt x="238862" y="2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 2147">
            <a:extLst>
              <a:ext uri="{FF2B5EF4-FFF2-40B4-BE49-F238E27FC236}">
                <a16:creationId xmlns:a16="http://schemas.microsoft.com/office/drawing/2014/main" id="{42895797-7CD1-5F34-8811-99117A3192E5}"/>
              </a:ext>
            </a:extLst>
          </p:cNvPr>
          <p:cNvSpPr/>
          <p:nvPr/>
        </p:nvSpPr>
        <p:spPr>
          <a:xfrm>
            <a:off x="4533752" y="5953125"/>
            <a:ext cx="328979" cy="438150"/>
          </a:xfrm>
          <a:custGeom>
            <a:avLst/>
            <a:gdLst>
              <a:gd name="connsiteX0" fmla="*/ 323998 w 328979"/>
              <a:gd name="connsiteY0" fmla="*/ 0 h 438150"/>
              <a:gd name="connsiteX1" fmla="*/ 285898 w 328979"/>
              <a:gd name="connsiteY1" fmla="*/ 257175 h 438150"/>
              <a:gd name="connsiteX2" fmla="*/ 148 w 328979"/>
              <a:gd name="connsiteY2" fmla="*/ 438150 h 438150"/>
              <a:gd name="connsiteX3" fmla="*/ 247798 w 328979"/>
              <a:gd name="connsiteY3" fmla="*/ 257175 h 438150"/>
              <a:gd name="connsiteX4" fmla="*/ 323998 w 328979"/>
              <a:gd name="connsiteY4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979" h="438150">
                <a:moveTo>
                  <a:pt x="323998" y="0"/>
                </a:moveTo>
                <a:cubicBezTo>
                  <a:pt x="330348" y="0"/>
                  <a:pt x="339873" y="184150"/>
                  <a:pt x="285898" y="257175"/>
                </a:cubicBezTo>
                <a:cubicBezTo>
                  <a:pt x="231923" y="330200"/>
                  <a:pt x="6498" y="438150"/>
                  <a:pt x="148" y="438150"/>
                </a:cubicBezTo>
                <a:cubicBezTo>
                  <a:pt x="-6202" y="438150"/>
                  <a:pt x="192236" y="327025"/>
                  <a:pt x="247798" y="257175"/>
                </a:cubicBezTo>
                <a:cubicBezTo>
                  <a:pt x="303360" y="187325"/>
                  <a:pt x="317648" y="0"/>
                  <a:pt x="3239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 2149">
            <a:extLst>
              <a:ext uri="{FF2B5EF4-FFF2-40B4-BE49-F238E27FC236}">
                <a16:creationId xmlns:a16="http://schemas.microsoft.com/office/drawing/2014/main" id="{E20BB353-5E4E-5617-CFD2-18A776E332AB}"/>
              </a:ext>
            </a:extLst>
          </p:cNvPr>
          <p:cNvSpPr/>
          <p:nvPr/>
        </p:nvSpPr>
        <p:spPr>
          <a:xfrm>
            <a:off x="5409817" y="3481889"/>
            <a:ext cx="57994" cy="401475"/>
          </a:xfrm>
          <a:custGeom>
            <a:avLst/>
            <a:gdLst>
              <a:gd name="connsiteX0" fmla="*/ 57794 w 57994"/>
              <a:gd name="connsiteY0" fmla="*/ 347 h 401475"/>
              <a:gd name="connsiteX1" fmla="*/ 20216 w 57994"/>
              <a:gd name="connsiteY1" fmla="*/ 169448 h 401475"/>
              <a:gd name="connsiteX2" fmla="*/ 20216 w 57994"/>
              <a:gd name="connsiteY2" fmla="*/ 401179 h 401475"/>
              <a:gd name="connsiteX3" fmla="*/ 1427 w 57994"/>
              <a:gd name="connsiteY3" fmla="*/ 213289 h 401475"/>
              <a:gd name="connsiteX4" fmla="*/ 57794 w 57994"/>
              <a:gd name="connsiteY4" fmla="*/ 347 h 4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94" h="401475">
                <a:moveTo>
                  <a:pt x="57794" y="347"/>
                </a:moveTo>
                <a:cubicBezTo>
                  <a:pt x="60925" y="-6960"/>
                  <a:pt x="26479" y="102643"/>
                  <a:pt x="20216" y="169448"/>
                </a:cubicBezTo>
                <a:cubicBezTo>
                  <a:pt x="13953" y="236253"/>
                  <a:pt x="23347" y="393872"/>
                  <a:pt x="20216" y="401179"/>
                </a:cubicBezTo>
                <a:cubicBezTo>
                  <a:pt x="17085" y="408486"/>
                  <a:pt x="-5880" y="279050"/>
                  <a:pt x="1427" y="213289"/>
                </a:cubicBezTo>
                <a:cubicBezTo>
                  <a:pt x="8734" y="147528"/>
                  <a:pt x="54663" y="7654"/>
                  <a:pt x="57794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 2150">
            <a:extLst>
              <a:ext uri="{FF2B5EF4-FFF2-40B4-BE49-F238E27FC236}">
                <a16:creationId xmlns:a16="http://schemas.microsoft.com/office/drawing/2014/main" id="{23A279CD-E93D-4247-A149-C369ACA7B9D5}"/>
              </a:ext>
            </a:extLst>
          </p:cNvPr>
          <p:cNvSpPr/>
          <p:nvPr/>
        </p:nvSpPr>
        <p:spPr>
          <a:xfrm>
            <a:off x="6030715" y="3287823"/>
            <a:ext cx="63528" cy="288814"/>
          </a:xfrm>
          <a:custGeom>
            <a:avLst/>
            <a:gdLst>
              <a:gd name="connsiteX0" fmla="*/ 63197 w 63528"/>
              <a:gd name="connsiteY0" fmla="*/ 259 h 288814"/>
              <a:gd name="connsiteX1" fmla="*/ 25619 w 63528"/>
              <a:gd name="connsiteY1" fmla="*/ 150572 h 288814"/>
              <a:gd name="connsiteX2" fmla="*/ 31882 w 63528"/>
              <a:gd name="connsiteY2" fmla="*/ 288358 h 288814"/>
              <a:gd name="connsiteX3" fmla="*/ 567 w 63528"/>
              <a:gd name="connsiteY3" fmla="*/ 188150 h 288814"/>
              <a:gd name="connsiteX4" fmla="*/ 63197 w 63528"/>
              <a:gd name="connsiteY4" fmla="*/ 259 h 28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28" h="288814">
                <a:moveTo>
                  <a:pt x="63197" y="259"/>
                </a:moveTo>
                <a:cubicBezTo>
                  <a:pt x="67372" y="-6004"/>
                  <a:pt x="30838" y="102556"/>
                  <a:pt x="25619" y="150572"/>
                </a:cubicBezTo>
                <a:cubicBezTo>
                  <a:pt x="20400" y="198589"/>
                  <a:pt x="36057" y="282095"/>
                  <a:pt x="31882" y="288358"/>
                </a:cubicBezTo>
                <a:cubicBezTo>
                  <a:pt x="27707" y="294621"/>
                  <a:pt x="-4652" y="235123"/>
                  <a:pt x="567" y="188150"/>
                </a:cubicBezTo>
                <a:cubicBezTo>
                  <a:pt x="5786" y="141177"/>
                  <a:pt x="59022" y="6522"/>
                  <a:pt x="63197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 2151">
            <a:extLst>
              <a:ext uri="{FF2B5EF4-FFF2-40B4-BE49-F238E27FC236}">
                <a16:creationId xmlns:a16="http://schemas.microsoft.com/office/drawing/2014/main" id="{B101E56B-94D4-83AB-B90B-A888D115AA2C}"/>
              </a:ext>
            </a:extLst>
          </p:cNvPr>
          <p:cNvSpPr/>
          <p:nvPr/>
        </p:nvSpPr>
        <p:spPr>
          <a:xfrm>
            <a:off x="4327317" y="4070932"/>
            <a:ext cx="633229" cy="533056"/>
          </a:xfrm>
          <a:custGeom>
            <a:avLst/>
            <a:gdLst>
              <a:gd name="connsiteX0" fmla="*/ 632990 w 633229"/>
              <a:gd name="connsiteY0" fmla="*/ 27 h 533056"/>
              <a:gd name="connsiteX1" fmla="*/ 163264 w 633229"/>
              <a:gd name="connsiteY1" fmla="*/ 169128 h 533056"/>
              <a:gd name="connsiteX2" fmla="*/ 425 w 633229"/>
              <a:gd name="connsiteY2" fmla="*/ 532383 h 533056"/>
              <a:gd name="connsiteX3" fmla="*/ 119423 w 633229"/>
              <a:gd name="connsiteY3" fmla="*/ 256810 h 533056"/>
              <a:gd name="connsiteX4" fmla="*/ 225894 w 633229"/>
              <a:gd name="connsiteY4" fmla="*/ 156602 h 533056"/>
              <a:gd name="connsiteX5" fmla="*/ 632990 w 633229"/>
              <a:gd name="connsiteY5" fmla="*/ 27 h 53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229" h="533056">
                <a:moveTo>
                  <a:pt x="632990" y="27"/>
                </a:moveTo>
                <a:cubicBezTo>
                  <a:pt x="622552" y="2115"/>
                  <a:pt x="268691" y="80402"/>
                  <a:pt x="163264" y="169128"/>
                </a:cubicBezTo>
                <a:cubicBezTo>
                  <a:pt x="57836" y="257854"/>
                  <a:pt x="7732" y="517769"/>
                  <a:pt x="425" y="532383"/>
                </a:cubicBezTo>
                <a:cubicBezTo>
                  <a:pt x="-6882" y="546997"/>
                  <a:pt x="81845" y="319440"/>
                  <a:pt x="119423" y="256810"/>
                </a:cubicBezTo>
                <a:cubicBezTo>
                  <a:pt x="157001" y="194180"/>
                  <a:pt x="142387" y="196268"/>
                  <a:pt x="225894" y="156602"/>
                </a:cubicBezTo>
                <a:cubicBezTo>
                  <a:pt x="309401" y="116936"/>
                  <a:pt x="643428" y="-2061"/>
                  <a:pt x="632990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 2152">
            <a:extLst>
              <a:ext uri="{FF2B5EF4-FFF2-40B4-BE49-F238E27FC236}">
                <a16:creationId xmlns:a16="http://schemas.microsoft.com/office/drawing/2014/main" id="{D2CC5911-9D6F-4839-A54B-543317D566CE}"/>
              </a:ext>
            </a:extLst>
          </p:cNvPr>
          <p:cNvSpPr/>
          <p:nvPr/>
        </p:nvSpPr>
        <p:spPr>
          <a:xfrm>
            <a:off x="6975810" y="3954035"/>
            <a:ext cx="400181" cy="392961"/>
          </a:xfrm>
          <a:custGeom>
            <a:avLst/>
            <a:gdLst>
              <a:gd name="connsiteX0" fmla="*/ 1187 w 400181"/>
              <a:gd name="connsiteY0" fmla="*/ 4190 h 392961"/>
              <a:gd name="connsiteX1" fmla="*/ 214130 w 400181"/>
              <a:gd name="connsiteY1" fmla="*/ 66820 h 392961"/>
              <a:gd name="connsiteX2" fmla="*/ 395757 w 400181"/>
              <a:gd name="connsiteY2" fmla="*/ 392497 h 392961"/>
              <a:gd name="connsiteX3" fmla="*/ 314338 w 400181"/>
              <a:gd name="connsiteY3" fmla="*/ 135713 h 392961"/>
              <a:gd name="connsiteX4" fmla="*/ 1187 w 400181"/>
              <a:gd name="connsiteY4" fmla="*/ 4190 h 39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181" h="392961">
                <a:moveTo>
                  <a:pt x="1187" y="4190"/>
                </a:moveTo>
                <a:cubicBezTo>
                  <a:pt x="-15514" y="-7292"/>
                  <a:pt x="148368" y="2102"/>
                  <a:pt x="214130" y="66820"/>
                </a:cubicBezTo>
                <a:cubicBezTo>
                  <a:pt x="279892" y="131538"/>
                  <a:pt x="379056" y="381015"/>
                  <a:pt x="395757" y="392497"/>
                </a:cubicBezTo>
                <a:cubicBezTo>
                  <a:pt x="412458" y="403979"/>
                  <a:pt x="381143" y="199387"/>
                  <a:pt x="314338" y="135713"/>
                </a:cubicBezTo>
                <a:cubicBezTo>
                  <a:pt x="247533" y="72039"/>
                  <a:pt x="17888" y="15672"/>
                  <a:pt x="1187" y="4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 2153">
            <a:extLst>
              <a:ext uri="{FF2B5EF4-FFF2-40B4-BE49-F238E27FC236}">
                <a16:creationId xmlns:a16="http://schemas.microsoft.com/office/drawing/2014/main" id="{C405F77F-7A6D-5580-24F4-636498CC079A}"/>
              </a:ext>
            </a:extLst>
          </p:cNvPr>
          <p:cNvSpPr/>
          <p:nvPr/>
        </p:nvSpPr>
        <p:spPr>
          <a:xfrm>
            <a:off x="5811741" y="5924783"/>
            <a:ext cx="977453" cy="234358"/>
          </a:xfrm>
          <a:custGeom>
            <a:avLst/>
            <a:gdLst>
              <a:gd name="connsiteX0" fmla="*/ 977366 w 977453"/>
              <a:gd name="connsiteY0" fmla="*/ 28 h 234358"/>
              <a:gd name="connsiteX1" fmla="*/ 695530 w 977453"/>
              <a:gd name="connsiteY1" fmla="*/ 144077 h 234358"/>
              <a:gd name="connsiteX2" fmla="*/ 344801 w 977453"/>
              <a:gd name="connsiteY2" fmla="*/ 200444 h 234358"/>
              <a:gd name="connsiteX3" fmla="*/ 445010 w 977453"/>
              <a:gd name="connsiteY3" fmla="*/ 200444 h 234358"/>
              <a:gd name="connsiteX4" fmla="*/ 336 w 977453"/>
              <a:gd name="connsiteY4" fmla="*/ 231759 h 234358"/>
              <a:gd name="connsiteX5" fmla="*/ 526429 w 977453"/>
              <a:gd name="connsiteY5" fmla="*/ 212970 h 234358"/>
              <a:gd name="connsiteX6" fmla="*/ 407432 w 977453"/>
              <a:gd name="connsiteY6" fmla="*/ 231759 h 234358"/>
              <a:gd name="connsiteX7" fmla="*/ 814527 w 977453"/>
              <a:gd name="connsiteY7" fmla="*/ 144077 h 234358"/>
              <a:gd name="connsiteX8" fmla="*/ 726845 w 977453"/>
              <a:gd name="connsiteY8" fmla="*/ 131551 h 234358"/>
              <a:gd name="connsiteX9" fmla="*/ 977366 w 977453"/>
              <a:gd name="connsiteY9" fmla="*/ 28 h 23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453" h="234358">
                <a:moveTo>
                  <a:pt x="977366" y="28"/>
                </a:moveTo>
                <a:cubicBezTo>
                  <a:pt x="972147" y="2116"/>
                  <a:pt x="800957" y="110674"/>
                  <a:pt x="695530" y="144077"/>
                </a:cubicBezTo>
                <a:cubicBezTo>
                  <a:pt x="590103" y="177480"/>
                  <a:pt x="386554" y="191050"/>
                  <a:pt x="344801" y="200444"/>
                </a:cubicBezTo>
                <a:cubicBezTo>
                  <a:pt x="303048" y="209838"/>
                  <a:pt x="502421" y="195225"/>
                  <a:pt x="445010" y="200444"/>
                </a:cubicBezTo>
                <a:cubicBezTo>
                  <a:pt x="387599" y="205663"/>
                  <a:pt x="-13234" y="229671"/>
                  <a:pt x="336" y="231759"/>
                </a:cubicBezTo>
                <a:cubicBezTo>
                  <a:pt x="13906" y="233847"/>
                  <a:pt x="458580" y="212970"/>
                  <a:pt x="526429" y="212970"/>
                </a:cubicBezTo>
                <a:cubicBezTo>
                  <a:pt x="594278" y="212970"/>
                  <a:pt x="359416" y="243241"/>
                  <a:pt x="407432" y="231759"/>
                </a:cubicBezTo>
                <a:cubicBezTo>
                  <a:pt x="455448" y="220277"/>
                  <a:pt x="761292" y="160778"/>
                  <a:pt x="814527" y="144077"/>
                </a:cubicBezTo>
                <a:cubicBezTo>
                  <a:pt x="867762" y="127376"/>
                  <a:pt x="701793" y="150340"/>
                  <a:pt x="726845" y="131551"/>
                </a:cubicBezTo>
                <a:cubicBezTo>
                  <a:pt x="751897" y="112762"/>
                  <a:pt x="982585" y="-2060"/>
                  <a:pt x="97736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 2154">
            <a:extLst>
              <a:ext uri="{FF2B5EF4-FFF2-40B4-BE49-F238E27FC236}">
                <a16:creationId xmlns:a16="http://schemas.microsoft.com/office/drawing/2014/main" id="{E29BE354-94D1-F7FF-F67F-93AE78049F8F}"/>
              </a:ext>
            </a:extLst>
          </p:cNvPr>
          <p:cNvSpPr/>
          <p:nvPr/>
        </p:nvSpPr>
        <p:spPr>
          <a:xfrm>
            <a:off x="4971912" y="5905276"/>
            <a:ext cx="558034" cy="311123"/>
          </a:xfrm>
          <a:custGeom>
            <a:avLst/>
            <a:gdLst>
              <a:gd name="connsiteX0" fmla="*/ 921 w 558034"/>
              <a:gd name="connsiteY0" fmla="*/ 746 h 311123"/>
              <a:gd name="connsiteX1" fmla="*/ 545803 w 558034"/>
              <a:gd name="connsiteY1" fmla="*/ 307634 h 311123"/>
              <a:gd name="connsiteX2" fmla="*/ 382965 w 558034"/>
              <a:gd name="connsiteY2" fmla="*/ 169847 h 311123"/>
              <a:gd name="connsiteX3" fmla="*/ 414280 w 558034"/>
              <a:gd name="connsiteY3" fmla="*/ 219951 h 311123"/>
              <a:gd name="connsiteX4" fmla="*/ 921 w 558034"/>
              <a:gd name="connsiteY4" fmla="*/ 746 h 31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034" h="311123">
                <a:moveTo>
                  <a:pt x="921" y="746"/>
                </a:moveTo>
                <a:cubicBezTo>
                  <a:pt x="22842" y="15360"/>
                  <a:pt x="482129" y="279451"/>
                  <a:pt x="545803" y="307634"/>
                </a:cubicBezTo>
                <a:cubicBezTo>
                  <a:pt x="609477" y="335817"/>
                  <a:pt x="404886" y="184461"/>
                  <a:pt x="382965" y="169847"/>
                </a:cubicBezTo>
                <a:cubicBezTo>
                  <a:pt x="361044" y="155233"/>
                  <a:pt x="473779" y="249178"/>
                  <a:pt x="414280" y="219951"/>
                </a:cubicBezTo>
                <a:cubicBezTo>
                  <a:pt x="354781" y="190724"/>
                  <a:pt x="-21000" y="-13868"/>
                  <a:pt x="921" y="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 2155">
            <a:extLst>
              <a:ext uri="{FF2B5EF4-FFF2-40B4-BE49-F238E27FC236}">
                <a16:creationId xmlns:a16="http://schemas.microsoft.com/office/drawing/2014/main" id="{5EBE6BE4-2E26-3693-06D2-A4074DBB4C2D}"/>
              </a:ext>
            </a:extLst>
          </p:cNvPr>
          <p:cNvSpPr/>
          <p:nvPr/>
        </p:nvSpPr>
        <p:spPr>
          <a:xfrm>
            <a:off x="5761931" y="6372369"/>
            <a:ext cx="703199" cy="103629"/>
          </a:xfrm>
          <a:custGeom>
            <a:avLst/>
            <a:gdLst>
              <a:gd name="connsiteX0" fmla="*/ 42 w 703199"/>
              <a:gd name="connsiteY0" fmla="*/ 103587 h 103629"/>
              <a:gd name="connsiteX1" fmla="*/ 413401 w 703199"/>
              <a:gd name="connsiteY1" fmla="*/ 22168 h 103629"/>
              <a:gd name="connsiteX2" fmla="*/ 701499 w 703199"/>
              <a:gd name="connsiteY2" fmla="*/ 59746 h 103629"/>
              <a:gd name="connsiteX3" fmla="*/ 526135 w 703199"/>
              <a:gd name="connsiteY3" fmla="*/ 9642 h 103629"/>
              <a:gd name="connsiteX4" fmla="*/ 388348 w 703199"/>
              <a:gd name="connsiteY4" fmla="*/ 9642 h 103629"/>
              <a:gd name="connsiteX5" fmla="*/ 42 w 703199"/>
              <a:gd name="connsiteY5" fmla="*/ 103587 h 10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199" h="103629">
                <a:moveTo>
                  <a:pt x="42" y="103587"/>
                </a:moveTo>
                <a:cubicBezTo>
                  <a:pt x="4217" y="105675"/>
                  <a:pt x="296492" y="29475"/>
                  <a:pt x="413401" y="22168"/>
                </a:cubicBezTo>
                <a:cubicBezTo>
                  <a:pt x="530311" y="14861"/>
                  <a:pt x="682710" y="61834"/>
                  <a:pt x="701499" y="59746"/>
                </a:cubicBezTo>
                <a:cubicBezTo>
                  <a:pt x="720288" y="57658"/>
                  <a:pt x="578327" y="17993"/>
                  <a:pt x="526135" y="9642"/>
                </a:cubicBezTo>
                <a:cubicBezTo>
                  <a:pt x="473943" y="1291"/>
                  <a:pt x="479162" y="-7059"/>
                  <a:pt x="388348" y="9642"/>
                </a:cubicBezTo>
                <a:cubicBezTo>
                  <a:pt x="297534" y="26343"/>
                  <a:pt x="-4133" y="101499"/>
                  <a:pt x="42" y="103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 2156">
            <a:extLst>
              <a:ext uri="{FF2B5EF4-FFF2-40B4-BE49-F238E27FC236}">
                <a16:creationId xmlns:a16="http://schemas.microsoft.com/office/drawing/2014/main" id="{307C4AC7-7535-E7E5-AED1-D5A2477119EA}"/>
              </a:ext>
            </a:extLst>
          </p:cNvPr>
          <p:cNvSpPr/>
          <p:nvPr/>
        </p:nvSpPr>
        <p:spPr>
          <a:xfrm>
            <a:off x="5711385" y="6651027"/>
            <a:ext cx="664411" cy="117338"/>
          </a:xfrm>
          <a:custGeom>
            <a:avLst/>
            <a:gdLst>
              <a:gd name="connsiteX0" fmla="*/ 483 w 664411"/>
              <a:gd name="connsiteY0" fmla="*/ 294 h 117338"/>
              <a:gd name="connsiteX1" fmla="*/ 332423 w 664411"/>
              <a:gd name="connsiteY1" fmla="*/ 75450 h 117338"/>
              <a:gd name="connsiteX2" fmla="*/ 664363 w 664411"/>
              <a:gd name="connsiteY2" fmla="*/ 87976 h 117338"/>
              <a:gd name="connsiteX3" fmla="*/ 357475 w 664411"/>
              <a:gd name="connsiteY3" fmla="*/ 113028 h 117338"/>
              <a:gd name="connsiteX4" fmla="*/ 407579 w 664411"/>
              <a:gd name="connsiteY4" fmla="*/ 106765 h 117338"/>
              <a:gd name="connsiteX5" fmla="*/ 483 w 664411"/>
              <a:gd name="connsiteY5" fmla="*/ 294 h 11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411" h="117338">
                <a:moveTo>
                  <a:pt x="483" y="294"/>
                </a:moveTo>
                <a:cubicBezTo>
                  <a:pt x="-12043" y="-4925"/>
                  <a:pt x="221776" y="60836"/>
                  <a:pt x="332423" y="75450"/>
                </a:cubicBezTo>
                <a:cubicBezTo>
                  <a:pt x="443070" y="90064"/>
                  <a:pt x="660188" y="81713"/>
                  <a:pt x="664363" y="87976"/>
                </a:cubicBezTo>
                <a:cubicBezTo>
                  <a:pt x="668538" y="94239"/>
                  <a:pt x="400272" y="109897"/>
                  <a:pt x="357475" y="113028"/>
                </a:cubicBezTo>
                <a:cubicBezTo>
                  <a:pt x="314678" y="116159"/>
                  <a:pt x="466034" y="123466"/>
                  <a:pt x="407579" y="106765"/>
                </a:cubicBezTo>
                <a:cubicBezTo>
                  <a:pt x="349124" y="90064"/>
                  <a:pt x="13009" y="5513"/>
                  <a:pt x="483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02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二階堂ふみ、おいしさに思わず「ん!?」キュートな表情披露 「サッポロ GOLD STAR」新テレビCM - YouTube">
            <a:extLst>
              <a:ext uri="{FF2B5EF4-FFF2-40B4-BE49-F238E27FC236}">
                <a16:creationId xmlns:a16="http://schemas.microsoft.com/office/drawing/2014/main" id="{239467D6-CF41-59E0-9442-5988F137E0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1" r="16376"/>
          <a:stretch/>
        </p:blipFill>
        <p:spPr bwMode="auto">
          <a:xfrm>
            <a:off x="0" y="2443871"/>
            <a:ext cx="9601199" cy="767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32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0</Words>
  <Application>Microsoft Macintosh PowerPoint</Application>
  <PresentationFormat>A3 297x420 mm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24</cp:revision>
  <dcterms:created xsi:type="dcterms:W3CDTF">2022-07-16T03:20:49Z</dcterms:created>
  <dcterms:modified xsi:type="dcterms:W3CDTF">2022-07-16T11:12:19Z</dcterms:modified>
</cp:coreProperties>
</file>