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 showGuides="1">
      <p:cViewPr varScale="1">
        <p:scale>
          <a:sx n="57" d="100"/>
          <a:sy n="57" d="100"/>
        </p:scale>
        <p:origin x="3120" y="17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98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6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00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4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34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00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39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40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7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0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0261-36B6-A54E-B862-27D2E278DE6B}" type="datetimeFigureOut">
              <a:rPr kumimoji="1" lang="ja-JP" altLang="en-US" smtClean="0"/>
              <a:t>2022/7/3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4AB39-A001-5840-B2DC-03444D07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01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ブリトニー・スピアーズ、接触事故で起訴される 写真1枚 国際ニュース：AFPBB News" hidden="1">
            <a:extLst>
              <a:ext uri="{FF2B5EF4-FFF2-40B4-BE49-F238E27FC236}">
                <a16:creationId xmlns:a16="http://schemas.microsoft.com/office/drawing/2014/main" id="{86602AE2-7172-6B03-49D8-80B471DE4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1" y="882"/>
            <a:ext cx="92011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1BBB4480-CCBB-D833-F9E7-EEB8032E0117}"/>
              </a:ext>
            </a:extLst>
          </p:cNvPr>
          <p:cNvGrpSpPr/>
          <p:nvPr/>
        </p:nvGrpSpPr>
        <p:grpSpPr>
          <a:xfrm>
            <a:off x="2126166" y="1229028"/>
            <a:ext cx="5106062" cy="7155904"/>
            <a:chOff x="2126166" y="1229028"/>
            <a:chExt cx="5106062" cy="7155904"/>
          </a:xfrm>
        </p:grpSpPr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E1F572D0-151A-B2E3-C536-A4CEA0A85C3E}"/>
                </a:ext>
              </a:extLst>
            </p:cNvPr>
            <p:cNvSpPr/>
            <p:nvPr/>
          </p:nvSpPr>
          <p:spPr>
            <a:xfrm>
              <a:off x="5384993" y="4466430"/>
              <a:ext cx="475093" cy="277156"/>
            </a:xfrm>
            <a:custGeom>
              <a:avLst/>
              <a:gdLst>
                <a:gd name="connsiteX0" fmla="*/ 475080 w 475093"/>
                <a:gd name="connsiteY0" fmla="*/ 62 h 277156"/>
                <a:gd name="connsiteX1" fmla="*/ 136576 w 475093"/>
                <a:gd name="connsiteY1" fmla="*/ 131947 h 277156"/>
                <a:gd name="connsiteX2" fmla="*/ 295 w 475093"/>
                <a:gd name="connsiteY2" fmla="*/ 277020 h 277156"/>
                <a:gd name="connsiteX3" fmla="*/ 167349 w 475093"/>
                <a:gd name="connsiteY3" fmla="*/ 105570 h 277156"/>
                <a:gd name="connsiteX4" fmla="*/ 123388 w 475093"/>
                <a:gd name="connsiteY4" fmla="*/ 114362 h 277156"/>
                <a:gd name="connsiteX5" fmla="*/ 475080 w 475093"/>
                <a:gd name="connsiteY5" fmla="*/ 62 h 27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5093" h="277156">
                  <a:moveTo>
                    <a:pt x="475080" y="62"/>
                  </a:moveTo>
                  <a:cubicBezTo>
                    <a:pt x="477278" y="2993"/>
                    <a:pt x="215707" y="85787"/>
                    <a:pt x="136576" y="131947"/>
                  </a:cubicBezTo>
                  <a:cubicBezTo>
                    <a:pt x="57445" y="178107"/>
                    <a:pt x="-4834" y="281416"/>
                    <a:pt x="295" y="277020"/>
                  </a:cubicBezTo>
                  <a:cubicBezTo>
                    <a:pt x="5424" y="272624"/>
                    <a:pt x="146833" y="132680"/>
                    <a:pt x="167349" y="105570"/>
                  </a:cubicBezTo>
                  <a:cubicBezTo>
                    <a:pt x="187864" y="78460"/>
                    <a:pt x="76496" y="130481"/>
                    <a:pt x="123388" y="114362"/>
                  </a:cubicBezTo>
                  <a:cubicBezTo>
                    <a:pt x="170280" y="98243"/>
                    <a:pt x="472882" y="-2869"/>
                    <a:pt x="475080" y="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04901583-C162-962A-CCBA-B6FC4F1147EF}"/>
                </a:ext>
              </a:extLst>
            </p:cNvPr>
            <p:cNvSpPr/>
            <p:nvPr/>
          </p:nvSpPr>
          <p:spPr>
            <a:xfrm>
              <a:off x="4852397" y="3197202"/>
              <a:ext cx="759322" cy="330271"/>
            </a:xfrm>
            <a:custGeom>
              <a:avLst/>
              <a:gdLst>
                <a:gd name="connsiteX0" fmla="*/ 5353 w 759322"/>
                <a:gd name="connsiteY0" fmla="*/ 92098 h 330271"/>
                <a:gd name="connsiteX1" fmla="*/ 157753 w 759322"/>
                <a:gd name="connsiteY1" fmla="*/ 60348 h 330271"/>
                <a:gd name="connsiteX2" fmla="*/ 179978 w 759322"/>
                <a:gd name="connsiteY2" fmla="*/ 6373 h 330271"/>
                <a:gd name="connsiteX3" fmla="*/ 214903 w 759322"/>
                <a:gd name="connsiteY3" fmla="*/ 31773 h 330271"/>
                <a:gd name="connsiteX4" fmla="*/ 256178 w 759322"/>
                <a:gd name="connsiteY4" fmla="*/ 6373 h 330271"/>
                <a:gd name="connsiteX5" fmla="*/ 294278 w 759322"/>
                <a:gd name="connsiteY5" fmla="*/ 34948 h 330271"/>
                <a:gd name="connsiteX6" fmla="*/ 348253 w 759322"/>
                <a:gd name="connsiteY6" fmla="*/ 23 h 330271"/>
                <a:gd name="connsiteX7" fmla="*/ 348253 w 759322"/>
                <a:gd name="connsiteY7" fmla="*/ 41298 h 330271"/>
                <a:gd name="connsiteX8" fmla="*/ 418103 w 759322"/>
                <a:gd name="connsiteY8" fmla="*/ 12723 h 330271"/>
                <a:gd name="connsiteX9" fmla="*/ 399053 w 759322"/>
                <a:gd name="connsiteY9" fmla="*/ 63523 h 330271"/>
                <a:gd name="connsiteX10" fmla="*/ 421278 w 759322"/>
                <a:gd name="connsiteY10" fmla="*/ 47648 h 330271"/>
                <a:gd name="connsiteX11" fmla="*/ 433978 w 759322"/>
                <a:gd name="connsiteY11" fmla="*/ 114323 h 330271"/>
                <a:gd name="connsiteX12" fmla="*/ 478428 w 759322"/>
                <a:gd name="connsiteY12" fmla="*/ 69873 h 330271"/>
                <a:gd name="connsiteX13" fmla="*/ 573678 w 759322"/>
                <a:gd name="connsiteY13" fmla="*/ 158773 h 330271"/>
                <a:gd name="connsiteX14" fmla="*/ 684803 w 759322"/>
                <a:gd name="connsiteY14" fmla="*/ 241323 h 330271"/>
                <a:gd name="connsiteX15" fmla="*/ 697503 w 759322"/>
                <a:gd name="connsiteY15" fmla="*/ 273073 h 330271"/>
                <a:gd name="connsiteX16" fmla="*/ 757828 w 759322"/>
                <a:gd name="connsiteY16" fmla="*/ 273073 h 330271"/>
                <a:gd name="connsiteX17" fmla="*/ 627653 w 759322"/>
                <a:gd name="connsiteY17" fmla="*/ 257198 h 330271"/>
                <a:gd name="connsiteX18" fmla="*/ 637178 w 759322"/>
                <a:gd name="connsiteY18" fmla="*/ 285773 h 330271"/>
                <a:gd name="connsiteX19" fmla="*/ 595903 w 759322"/>
                <a:gd name="connsiteY19" fmla="*/ 257198 h 330271"/>
                <a:gd name="connsiteX20" fmla="*/ 567328 w 759322"/>
                <a:gd name="connsiteY20" fmla="*/ 330223 h 330271"/>
                <a:gd name="connsiteX21" fmla="*/ 583203 w 759322"/>
                <a:gd name="connsiteY21" fmla="*/ 244498 h 330271"/>
                <a:gd name="connsiteX22" fmla="*/ 516528 w 759322"/>
                <a:gd name="connsiteY22" fmla="*/ 225448 h 330271"/>
                <a:gd name="connsiteX23" fmla="*/ 376828 w 759322"/>
                <a:gd name="connsiteY23" fmla="*/ 139723 h 330271"/>
                <a:gd name="connsiteX24" fmla="*/ 281578 w 759322"/>
                <a:gd name="connsiteY24" fmla="*/ 104798 h 330271"/>
                <a:gd name="connsiteX25" fmla="*/ 199028 w 759322"/>
                <a:gd name="connsiteY25" fmla="*/ 107973 h 330271"/>
                <a:gd name="connsiteX26" fmla="*/ 87903 w 759322"/>
                <a:gd name="connsiteY26" fmla="*/ 187348 h 330271"/>
                <a:gd name="connsiteX27" fmla="*/ 103778 w 759322"/>
                <a:gd name="connsiteY27" fmla="*/ 146073 h 330271"/>
                <a:gd name="connsiteX28" fmla="*/ 68853 w 759322"/>
                <a:gd name="connsiteY28" fmla="*/ 161948 h 330271"/>
                <a:gd name="connsiteX29" fmla="*/ 103778 w 759322"/>
                <a:gd name="connsiteY29" fmla="*/ 114323 h 330271"/>
                <a:gd name="connsiteX30" fmla="*/ 37103 w 759322"/>
                <a:gd name="connsiteY30" fmla="*/ 146073 h 330271"/>
                <a:gd name="connsiteX31" fmla="*/ 5353 w 759322"/>
                <a:gd name="connsiteY31" fmla="*/ 92098 h 3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59322" h="330271">
                  <a:moveTo>
                    <a:pt x="5353" y="92098"/>
                  </a:moveTo>
                  <a:cubicBezTo>
                    <a:pt x="25461" y="77811"/>
                    <a:pt x="128649" y="74635"/>
                    <a:pt x="157753" y="60348"/>
                  </a:cubicBezTo>
                  <a:cubicBezTo>
                    <a:pt x="186857" y="46061"/>
                    <a:pt x="170453" y="11136"/>
                    <a:pt x="179978" y="6373"/>
                  </a:cubicBezTo>
                  <a:cubicBezTo>
                    <a:pt x="189503" y="1610"/>
                    <a:pt x="202203" y="31773"/>
                    <a:pt x="214903" y="31773"/>
                  </a:cubicBezTo>
                  <a:cubicBezTo>
                    <a:pt x="227603" y="31773"/>
                    <a:pt x="242949" y="5844"/>
                    <a:pt x="256178" y="6373"/>
                  </a:cubicBezTo>
                  <a:cubicBezTo>
                    <a:pt x="269407" y="6902"/>
                    <a:pt x="278932" y="36006"/>
                    <a:pt x="294278" y="34948"/>
                  </a:cubicBezTo>
                  <a:cubicBezTo>
                    <a:pt x="309624" y="33890"/>
                    <a:pt x="339257" y="-1035"/>
                    <a:pt x="348253" y="23"/>
                  </a:cubicBezTo>
                  <a:cubicBezTo>
                    <a:pt x="357249" y="1081"/>
                    <a:pt x="336611" y="39181"/>
                    <a:pt x="348253" y="41298"/>
                  </a:cubicBezTo>
                  <a:cubicBezTo>
                    <a:pt x="359895" y="43415"/>
                    <a:pt x="409636" y="9019"/>
                    <a:pt x="418103" y="12723"/>
                  </a:cubicBezTo>
                  <a:cubicBezTo>
                    <a:pt x="426570" y="16427"/>
                    <a:pt x="398524" y="57702"/>
                    <a:pt x="399053" y="63523"/>
                  </a:cubicBezTo>
                  <a:cubicBezTo>
                    <a:pt x="399582" y="69344"/>
                    <a:pt x="415457" y="39181"/>
                    <a:pt x="421278" y="47648"/>
                  </a:cubicBezTo>
                  <a:cubicBezTo>
                    <a:pt x="427099" y="56115"/>
                    <a:pt x="424453" y="110619"/>
                    <a:pt x="433978" y="114323"/>
                  </a:cubicBezTo>
                  <a:cubicBezTo>
                    <a:pt x="443503" y="118027"/>
                    <a:pt x="455145" y="62465"/>
                    <a:pt x="478428" y="69873"/>
                  </a:cubicBezTo>
                  <a:cubicBezTo>
                    <a:pt x="501711" y="77281"/>
                    <a:pt x="539282" y="130198"/>
                    <a:pt x="573678" y="158773"/>
                  </a:cubicBezTo>
                  <a:cubicBezTo>
                    <a:pt x="608074" y="187348"/>
                    <a:pt x="664166" y="222273"/>
                    <a:pt x="684803" y="241323"/>
                  </a:cubicBezTo>
                  <a:cubicBezTo>
                    <a:pt x="705440" y="260373"/>
                    <a:pt x="685332" y="267781"/>
                    <a:pt x="697503" y="273073"/>
                  </a:cubicBezTo>
                  <a:cubicBezTo>
                    <a:pt x="709674" y="278365"/>
                    <a:pt x="769470" y="275719"/>
                    <a:pt x="757828" y="273073"/>
                  </a:cubicBezTo>
                  <a:cubicBezTo>
                    <a:pt x="746186" y="270427"/>
                    <a:pt x="647761" y="255081"/>
                    <a:pt x="627653" y="257198"/>
                  </a:cubicBezTo>
                  <a:cubicBezTo>
                    <a:pt x="607545" y="259315"/>
                    <a:pt x="642470" y="285773"/>
                    <a:pt x="637178" y="285773"/>
                  </a:cubicBezTo>
                  <a:cubicBezTo>
                    <a:pt x="631886" y="285773"/>
                    <a:pt x="607545" y="249790"/>
                    <a:pt x="595903" y="257198"/>
                  </a:cubicBezTo>
                  <a:cubicBezTo>
                    <a:pt x="584261" y="264606"/>
                    <a:pt x="569445" y="332340"/>
                    <a:pt x="567328" y="330223"/>
                  </a:cubicBezTo>
                  <a:cubicBezTo>
                    <a:pt x="565211" y="328106"/>
                    <a:pt x="591670" y="261960"/>
                    <a:pt x="583203" y="244498"/>
                  </a:cubicBezTo>
                  <a:cubicBezTo>
                    <a:pt x="574736" y="227036"/>
                    <a:pt x="550924" y="242910"/>
                    <a:pt x="516528" y="225448"/>
                  </a:cubicBezTo>
                  <a:cubicBezTo>
                    <a:pt x="482132" y="207986"/>
                    <a:pt x="415986" y="159831"/>
                    <a:pt x="376828" y="139723"/>
                  </a:cubicBezTo>
                  <a:cubicBezTo>
                    <a:pt x="337670" y="119615"/>
                    <a:pt x="311211" y="110090"/>
                    <a:pt x="281578" y="104798"/>
                  </a:cubicBezTo>
                  <a:cubicBezTo>
                    <a:pt x="251945" y="99506"/>
                    <a:pt x="231307" y="94215"/>
                    <a:pt x="199028" y="107973"/>
                  </a:cubicBezTo>
                  <a:cubicBezTo>
                    <a:pt x="166749" y="121731"/>
                    <a:pt x="103778" y="180998"/>
                    <a:pt x="87903" y="187348"/>
                  </a:cubicBezTo>
                  <a:cubicBezTo>
                    <a:pt x="72028" y="193698"/>
                    <a:pt x="106953" y="150306"/>
                    <a:pt x="103778" y="146073"/>
                  </a:cubicBezTo>
                  <a:cubicBezTo>
                    <a:pt x="100603" y="141840"/>
                    <a:pt x="68853" y="167240"/>
                    <a:pt x="68853" y="161948"/>
                  </a:cubicBezTo>
                  <a:cubicBezTo>
                    <a:pt x="68853" y="156656"/>
                    <a:pt x="109070" y="116969"/>
                    <a:pt x="103778" y="114323"/>
                  </a:cubicBezTo>
                  <a:cubicBezTo>
                    <a:pt x="98486" y="111677"/>
                    <a:pt x="46628" y="146073"/>
                    <a:pt x="37103" y="146073"/>
                  </a:cubicBezTo>
                  <a:cubicBezTo>
                    <a:pt x="27578" y="146073"/>
                    <a:pt x="-14755" y="106385"/>
                    <a:pt x="5353" y="920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D7742C28-18F0-A38C-00A8-BC08B07CAC35}"/>
                </a:ext>
              </a:extLst>
            </p:cNvPr>
            <p:cNvSpPr/>
            <p:nvPr/>
          </p:nvSpPr>
          <p:spPr>
            <a:xfrm>
              <a:off x="4893136" y="3209899"/>
              <a:ext cx="201199" cy="60476"/>
            </a:xfrm>
            <a:custGeom>
              <a:avLst/>
              <a:gdLst>
                <a:gd name="connsiteX0" fmla="*/ 2714 w 201199"/>
                <a:gd name="connsiteY0" fmla="*/ 60351 h 60476"/>
                <a:gd name="connsiteX1" fmla="*/ 88439 w 201199"/>
                <a:gd name="connsiteY1" fmla="*/ 44476 h 60476"/>
                <a:gd name="connsiteX2" fmla="*/ 139239 w 201199"/>
                <a:gd name="connsiteY2" fmla="*/ 26 h 60476"/>
                <a:gd name="connsiteX3" fmla="*/ 113839 w 201199"/>
                <a:gd name="connsiteY3" fmla="*/ 38126 h 60476"/>
                <a:gd name="connsiteX4" fmla="*/ 199564 w 201199"/>
                <a:gd name="connsiteY4" fmla="*/ 50826 h 60476"/>
                <a:gd name="connsiteX5" fmla="*/ 2714 w 201199"/>
                <a:gd name="connsiteY5" fmla="*/ 60351 h 60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99" h="60476">
                  <a:moveTo>
                    <a:pt x="2714" y="60351"/>
                  </a:moveTo>
                  <a:cubicBezTo>
                    <a:pt x="-15807" y="59293"/>
                    <a:pt x="65685" y="54530"/>
                    <a:pt x="88439" y="44476"/>
                  </a:cubicBezTo>
                  <a:cubicBezTo>
                    <a:pt x="111193" y="34422"/>
                    <a:pt x="135006" y="1084"/>
                    <a:pt x="139239" y="26"/>
                  </a:cubicBezTo>
                  <a:cubicBezTo>
                    <a:pt x="143472" y="-1032"/>
                    <a:pt x="103785" y="29659"/>
                    <a:pt x="113839" y="38126"/>
                  </a:cubicBezTo>
                  <a:cubicBezTo>
                    <a:pt x="123893" y="46593"/>
                    <a:pt x="214381" y="46063"/>
                    <a:pt x="199564" y="50826"/>
                  </a:cubicBezTo>
                  <a:cubicBezTo>
                    <a:pt x="184747" y="55589"/>
                    <a:pt x="21235" y="61409"/>
                    <a:pt x="2714" y="60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EE2D171B-5557-AEBE-58F6-51A034D4E0A5}"/>
                </a:ext>
              </a:extLst>
            </p:cNvPr>
            <p:cNvSpPr/>
            <p:nvPr/>
          </p:nvSpPr>
          <p:spPr>
            <a:xfrm>
              <a:off x="4796481" y="3348876"/>
              <a:ext cx="149445" cy="123845"/>
            </a:xfrm>
            <a:custGeom>
              <a:avLst/>
              <a:gdLst>
                <a:gd name="connsiteX0" fmla="*/ 146994 w 149445"/>
                <a:gd name="connsiteY0" fmla="*/ 749 h 123845"/>
                <a:gd name="connsiteX1" fmla="*/ 944 w 149445"/>
                <a:gd name="connsiteY1" fmla="*/ 121399 h 123845"/>
                <a:gd name="connsiteX2" fmla="*/ 86669 w 149445"/>
                <a:gd name="connsiteY2" fmla="*/ 73774 h 123845"/>
                <a:gd name="connsiteX3" fmla="*/ 146994 w 149445"/>
                <a:gd name="connsiteY3" fmla="*/ 749 h 12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445" h="123845">
                  <a:moveTo>
                    <a:pt x="146994" y="749"/>
                  </a:moveTo>
                  <a:cubicBezTo>
                    <a:pt x="132707" y="8686"/>
                    <a:pt x="10998" y="109228"/>
                    <a:pt x="944" y="121399"/>
                  </a:cubicBezTo>
                  <a:cubicBezTo>
                    <a:pt x="-9110" y="133570"/>
                    <a:pt x="63915" y="97586"/>
                    <a:pt x="86669" y="73774"/>
                  </a:cubicBezTo>
                  <a:cubicBezTo>
                    <a:pt x="109423" y="49962"/>
                    <a:pt x="161281" y="-7188"/>
                    <a:pt x="146994" y="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CDC151D4-DA4A-F2C6-7CAC-491C49A95A95}"/>
                </a:ext>
              </a:extLst>
            </p:cNvPr>
            <p:cNvSpPr/>
            <p:nvPr/>
          </p:nvSpPr>
          <p:spPr>
            <a:xfrm>
              <a:off x="5303214" y="3333423"/>
              <a:ext cx="142053" cy="194004"/>
            </a:xfrm>
            <a:custGeom>
              <a:avLst/>
              <a:gdLst>
                <a:gd name="connsiteX0" fmla="*/ 2211 w 142053"/>
                <a:gd name="connsiteY0" fmla="*/ 327 h 194004"/>
                <a:gd name="connsiteX1" fmla="*/ 49836 w 142053"/>
                <a:gd name="connsiteY1" fmla="*/ 73352 h 194004"/>
                <a:gd name="connsiteX2" fmla="*/ 91111 w 142053"/>
                <a:gd name="connsiteY2" fmla="*/ 108277 h 194004"/>
                <a:gd name="connsiteX3" fmla="*/ 91111 w 142053"/>
                <a:gd name="connsiteY3" fmla="*/ 194002 h 194004"/>
                <a:gd name="connsiteX4" fmla="*/ 141911 w 142053"/>
                <a:gd name="connsiteY4" fmla="*/ 111452 h 194004"/>
                <a:gd name="connsiteX5" fmla="*/ 106986 w 142053"/>
                <a:gd name="connsiteY5" fmla="*/ 155902 h 194004"/>
                <a:gd name="connsiteX6" fmla="*/ 126036 w 142053"/>
                <a:gd name="connsiteY6" fmla="*/ 105102 h 194004"/>
                <a:gd name="connsiteX7" fmla="*/ 2211 w 142053"/>
                <a:gd name="connsiteY7" fmla="*/ 327 h 19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053" h="194004">
                  <a:moveTo>
                    <a:pt x="2211" y="327"/>
                  </a:moveTo>
                  <a:cubicBezTo>
                    <a:pt x="-10489" y="-4965"/>
                    <a:pt x="35019" y="55360"/>
                    <a:pt x="49836" y="73352"/>
                  </a:cubicBezTo>
                  <a:cubicBezTo>
                    <a:pt x="64653" y="91344"/>
                    <a:pt x="84232" y="88169"/>
                    <a:pt x="91111" y="108277"/>
                  </a:cubicBezTo>
                  <a:cubicBezTo>
                    <a:pt x="97990" y="128385"/>
                    <a:pt x="82644" y="193473"/>
                    <a:pt x="91111" y="194002"/>
                  </a:cubicBezTo>
                  <a:cubicBezTo>
                    <a:pt x="99578" y="194531"/>
                    <a:pt x="139265" y="117802"/>
                    <a:pt x="141911" y="111452"/>
                  </a:cubicBezTo>
                  <a:cubicBezTo>
                    <a:pt x="144557" y="105102"/>
                    <a:pt x="109632" y="156960"/>
                    <a:pt x="106986" y="155902"/>
                  </a:cubicBezTo>
                  <a:cubicBezTo>
                    <a:pt x="104340" y="154844"/>
                    <a:pt x="137148" y="127856"/>
                    <a:pt x="126036" y="105102"/>
                  </a:cubicBezTo>
                  <a:cubicBezTo>
                    <a:pt x="114924" y="82348"/>
                    <a:pt x="14911" y="5619"/>
                    <a:pt x="2211" y="3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87368216-D971-9217-F83A-34D7A24069D9}"/>
                </a:ext>
              </a:extLst>
            </p:cNvPr>
            <p:cNvSpPr/>
            <p:nvPr/>
          </p:nvSpPr>
          <p:spPr>
            <a:xfrm>
              <a:off x="4860279" y="3492396"/>
              <a:ext cx="517423" cy="152512"/>
            </a:xfrm>
            <a:custGeom>
              <a:avLst/>
              <a:gdLst>
                <a:gd name="connsiteX0" fmla="*/ 646 w 517423"/>
                <a:gd name="connsiteY0" fmla="*/ 104 h 152512"/>
                <a:gd name="connsiteX1" fmla="*/ 83196 w 517423"/>
                <a:gd name="connsiteY1" fmla="*/ 31854 h 152512"/>
                <a:gd name="connsiteX2" fmla="*/ 83196 w 517423"/>
                <a:gd name="connsiteY2" fmla="*/ 101704 h 152512"/>
                <a:gd name="connsiteX3" fmla="*/ 118121 w 517423"/>
                <a:gd name="connsiteY3" fmla="*/ 19154 h 152512"/>
                <a:gd name="connsiteX4" fmla="*/ 143521 w 517423"/>
                <a:gd name="connsiteY4" fmla="*/ 85829 h 152512"/>
                <a:gd name="connsiteX5" fmla="*/ 165746 w 517423"/>
                <a:gd name="connsiteY5" fmla="*/ 19154 h 152512"/>
                <a:gd name="connsiteX6" fmla="*/ 194321 w 517423"/>
                <a:gd name="connsiteY6" fmla="*/ 76304 h 152512"/>
                <a:gd name="connsiteX7" fmla="*/ 219721 w 517423"/>
                <a:gd name="connsiteY7" fmla="*/ 44554 h 152512"/>
                <a:gd name="connsiteX8" fmla="*/ 226071 w 517423"/>
                <a:gd name="connsiteY8" fmla="*/ 133454 h 152512"/>
                <a:gd name="connsiteX9" fmla="*/ 245121 w 517423"/>
                <a:gd name="connsiteY9" fmla="*/ 60429 h 152512"/>
                <a:gd name="connsiteX10" fmla="*/ 260996 w 517423"/>
                <a:gd name="connsiteY10" fmla="*/ 114404 h 152512"/>
                <a:gd name="connsiteX11" fmla="*/ 311796 w 517423"/>
                <a:gd name="connsiteY11" fmla="*/ 54079 h 152512"/>
                <a:gd name="connsiteX12" fmla="*/ 302271 w 517423"/>
                <a:gd name="connsiteY12" fmla="*/ 152504 h 152512"/>
                <a:gd name="connsiteX13" fmla="*/ 327671 w 517423"/>
                <a:gd name="connsiteY13" fmla="*/ 47729 h 152512"/>
                <a:gd name="connsiteX14" fmla="*/ 365771 w 517423"/>
                <a:gd name="connsiteY14" fmla="*/ 92179 h 152512"/>
                <a:gd name="connsiteX15" fmla="*/ 384821 w 517423"/>
                <a:gd name="connsiteY15" fmla="*/ 28679 h 152512"/>
                <a:gd name="connsiteX16" fmla="*/ 435621 w 517423"/>
                <a:gd name="connsiteY16" fmla="*/ 85829 h 152512"/>
                <a:gd name="connsiteX17" fmla="*/ 441971 w 517423"/>
                <a:gd name="connsiteY17" fmla="*/ 41379 h 152512"/>
                <a:gd name="connsiteX18" fmla="*/ 514996 w 517423"/>
                <a:gd name="connsiteY18" fmla="*/ 9629 h 152512"/>
                <a:gd name="connsiteX19" fmla="*/ 340371 w 517423"/>
                <a:gd name="connsiteY19" fmla="*/ 28679 h 152512"/>
                <a:gd name="connsiteX20" fmla="*/ 295921 w 517423"/>
                <a:gd name="connsiteY20" fmla="*/ 28679 h 152512"/>
                <a:gd name="connsiteX21" fmla="*/ 270521 w 517423"/>
                <a:gd name="connsiteY21" fmla="*/ 76304 h 152512"/>
                <a:gd name="connsiteX22" fmla="*/ 257821 w 517423"/>
                <a:gd name="connsiteY22" fmla="*/ 44554 h 152512"/>
                <a:gd name="connsiteX23" fmla="*/ 254646 w 517423"/>
                <a:gd name="connsiteY23" fmla="*/ 63604 h 152512"/>
                <a:gd name="connsiteX24" fmla="*/ 229246 w 517423"/>
                <a:gd name="connsiteY24" fmla="*/ 50904 h 152512"/>
                <a:gd name="connsiteX25" fmla="*/ 200671 w 517423"/>
                <a:gd name="connsiteY25" fmla="*/ 66779 h 152512"/>
                <a:gd name="connsiteX26" fmla="*/ 178446 w 517423"/>
                <a:gd name="connsiteY26" fmla="*/ 19154 h 152512"/>
                <a:gd name="connsiteX27" fmla="*/ 165746 w 517423"/>
                <a:gd name="connsiteY27" fmla="*/ 57254 h 152512"/>
                <a:gd name="connsiteX28" fmla="*/ 133996 w 517423"/>
                <a:gd name="connsiteY28" fmla="*/ 22329 h 152512"/>
                <a:gd name="connsiteX29" fmla="*/ 646 w 517423"/>
                <a:gd name="connsiteY29" fmla="*/ 104 h 15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17423" h="152512">
                  <a:moveTo>
                    <a:pt x="646" y="104"/>
                  </a:moveTo>
                  <a:cubicBezTo>
                    <a:pt x="-7821" y="1691"/>
                    <a:pt x="69438" y="14921"/>
                    <a:pt x="83196" y="31854"/>
                  </a:cubicBezTo>
                  <a:cubicBezTo>
                    <a:pt x="96954" y="48787"/>
                    <a:pt x="77375" y="103821"/>
                    <a:pt x="83196" y="101704"/>
                  </a:cubicBezTo>
                  <a:cubicBezTo>
                    <a:pt x="89017" y="99587"/>
                    <a:pt x="108067" y="21800"/>
                    <a:pt x="118121" y="19154"/>
                  </a:cubicBezTo>
                  <a:cubicBezTo>
                    <a:pt x="128175" y="16508"/>
                    <a:pt x="135584" y="85829"/>
                    <a:pt x="143521" y="85829"/>
                  </a:cubicBezTo>
                  <a:cubicBezTo>
                    <a:pt x="151458" y="85829"/>
                    <a:pt x="157279" y="20741"/>
                    <a:pt x="165746" y="19154"/>
                  </a:cubicBezTo>
                  <a:cubicBezTo>
                    <a:pt x="174213" y="17567"/>
                    <a:pt x="185325" y="72071"/>
                    <a:pt x="194321" y="76304"/>
                  </a:cubicBezTo>
                  <a:cubicBezTo>
                    <a:pt x="203317" y="80537"/>
                    <a:pt x="214429" y="35029"/>
                    <a:pt x="219721" y="44554"/>
                  </a:cubicBezTo>
                  <a:cubicBezTo>
                    <a:pt x="225013" y="54079"/>
                    <a:pt x="221838" y="130808"/>
                    <a:pt x="226071" y="133454"/>
                  </a:cubicBezTo>
                  <a:cubicBezTo>
                    <a:pt x="230304" y="136100"/>
                    <a:pt x="239300" y="63604"/>
                    <a:pt x="245121" y="60429"/>
                  </a:cubicBezTo>
                  <a:cubicBezTo>
                    <a:pt x="250942" y="57254"/>
                    <a:pt x="249884" y="115462"/>
                    <a:pt x="260996" y="114404"/>
                  </a:cubicBezTo>
                  <a:cubicBezTo>
                    <a:pt x="272108" y="113346"/>
                    <a:pt x="304917" y="47729"/>
                    <a:pt x="311796" y="54079"/>
                  </a:cubicBezTo>
                  <a:cubicBezTo>
                    <a:pt x="318675" y="60429"/>
                    <a:pt x="299625" y="153562"/>
                    <a:pt x="302271" y="152504"/>
                  </a:cubicBezTo>
                  <a:cubicBezTo>
                    <a:pt x="304917" y="151446"/>
                    <a:pt x="317088" y="57783"/>
                    <a:pt x="327671" y="47729"/>
                  </a:cubicBezTo>
                  <a:cubicBezTo>
                    <a:pt x="338254" y="37675"/>
                    <a:pt x="356246" y="95354"/>
                    <a:pt x="365771" y="92179"/>
                  </a:cubicBezTo>
                  <a:cubicBezTo>
                    <a:pt x="375296" y="89004"/>
                    <a:pt x="373179" y="29737"/>
                    <a:pt x="384821" y="28679"/>
                  </a:cubicBezTo>
                  <a:cubicBezTo>
                    <a:pt x="396463" y="27621"/>
                    <a:pt x="426096" y="83712"/>
                    <a:pt x="435621" y="85829"/>
                  </a:cubicBezTo>
                  <a:cubicBezTo>
                    <a:pt x="445146" y="87946"/>
                    <a:pt x="428742" y="54079"/>
                    <a:pt x="441971" y="41379"/>
                  </a:cubicBezTo>
                  <a:cubicBezTo>
                    <a:pt x="455200" y="28679"/>
                    <a:pt x="531929" y="11746"/>
                    <a:pt x="514996" y="9629"/>
                  </a:cubicBezTo>
                  <a:cubicBezTo>
                    <a:pt x="498063" y="7512"/>
                    <a:pt x="376883" y="25504"/>
                    <a:pt x="340371" y="28679"/>
                  </a:cubicBezTo>
                  <a:cubicBezTo>
                    <a:pt x="303859" y="31854"/>
                    <a:pt x="307563" y="20742"/>
                    <a:pt x="295921" y="28679"/>
                  </a:cubicBezTo>
                  <a:cubicBezTo>
                    <a:pt x="284279" y="36617"/>
                    <a:pt x="276871" y="73658"/>
                    <a:pt x="270521" y="76304"/>
                  </a:cubicBezTo>
                  <a:cubicBezTo>
                    <a:pt x="264171" y="78950"/>
                    <a:pt x="260467" y="46671"/>
                    <a:pt x="257821" y="44554"/>
                  </a:cubicBezTo>
                  <a:cubicBezTo>
                    <a:pt x="255175" y="42437"/>
                    <a:pt x="259408" y="62546"/>
                    <a:pt x="254646" y="63604"/>
                  </a:cubicBezTo>
                  <a:cubicBezTo>
                    <a:pt x="249884" y="64662"/>
                    <a:pt x="238242" y="50375"/>
                    <a:pt x="229246" y="50904"/>
                  </a:cubicBezTo>
                  <a:cubicBezTo>
                    <a:pt x="220250" y="51433"/>
                    <a:pt x="209138" y="72071"/>
                    <a:pt x="200671" y="66779"/>
                  </a:cubicBezTo>
                  <a:cubicBezTo>
                    <a:pt x="192204" y="61487"/>
                    <a:pt x="184267" y="20742"/>
                    <a:pt x="178446" y="19154"/>
                  </a:cubicBezTo>
                  <a:cubicBezTo>
                    <a:pt x="172625" y="17567"/>
                    <a:pt x="173154" y="56725"/>
                    <a:pt x="165746" y="57254"/>
                  </a:cubicBezTo>
                  <a:cubicBezTo>
                    <a:pt x="158338" y="57783"/>
                    <a:pt x="159396" y="29208"/>
                    <a:pt x="133996" y="22329"/>
                  </a:cubicBezTo>
                  <a:cubicBezTo>
                    <a:pt x="108596" y="15450"/>
                    <a:pt x="9113" y="-1483"/>
                    <a:pt x="646" y="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0CAB35C9-64F6-DCFE-6A7F-D6588721B1F9}"/>
                </a:ext>
              </a:extLst>
            </p:cNvPr>
            <p:cNvSpPr/>
            <p:nvPr/>
          </p:nvSpPr>
          <p:spPr>
            <a:xfrm>
              <a:off x="4939772" y="3308339"/>
              <a:ext cx="48204" cy="205414"/>
            </a:xfrm>
            <a:custGeom>
              <a:avLst/>
              <a:gdLst>
                <a:gd name="connsiteX0" fmla="*/ 48153 w 48204"/>
                <a:gd name="connsiteY0" fmla="*/ 11 h 205414"/>
                <a:gd name="connsiteX1" fmla="*/ 10053 w 48204"/>
                <a:gd name="connsiteY1" fmla="*/ 104786 h 205414"/>
                <a:gd name="connsiteX2" fmla="*/ 25928 w 48204"/>
                <a:gd name="connsiteY2" fmla="*/ 203211 h 205414"/>
                <a:gd name="connsiteX3" fmla="*/ 10053 w 48204"/>
                <a:gd name="connsiteY3" fmla="*/ 168286 h 205414"/>
                <a:gd name="connsiteX4" fmla="*/ 528 w 48204"/>
                <a:gd name="connsiteY4" fmla="*/ 111136 h 205414"/>
                <a:gd name="connsiteX5" fmla="*/ 48153 w 48204"/>
                <a:gd name="connsiteY5" fmla="*/ 11 h 20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04" h="205414">
                  <a:moveTo>
                    <a:pt x="48153" y="11"/>
                  </a:moveTo>
                  <a:cubicBezTo>
                    <a:pt x="49741" y="-1047"/>
                    <a:pt x="13757" y="70919"/>
                    <a:pt x="10053" y="104786"/>
                  </a:cubicBezTo>
                  <a:cubicBezTo>
                    <a:pt x="6349" y="138653"/>
                    <a:pt x="25928" y="192628"/>
                    <a:pt x="25928" y="203211"/>
                  </a:cubicBezTo>
                  <a:cubicBezTo>
                    <a:pt x="25928" y="213794"/>
                    <a:pt x="14286" y="183632"/>
                    <a:pt x="10053" y="168286"/>
                  </a:cubicBezTo>
                  <a:cubicBezTo>
                    <a:pt x="5820" y="152940"/>
                    <a:pt x="-2118" y="133890"/>
                    <a:pt x="528" y="111136"/>
                  </a:cubicBezTo>
                  <a:cubicBezTo>
                    <a:pt x="3174" y="88382"/>
                    <a:pt x="46565" y="1069"/>
                    <a:pt x="48153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4C62E565-B8E7-B624-FD9A-A3E1F95E13D9}"/>
                </a:ext>
              </a:extLst>
            </p:cNvPr>
            <p:cNvSpPr/>
            <p:nvPr/>
          </p:nvSpPr>
          <p:spPr>
            <a:xfrm>
              <a:off x="4908493" y="3371759"/>
              <a:ext cx="44695" cy="124151"/>
            </a:xfrm>
            <a:custGeom>
              <a:avLst/>
              <a:gdLst>
                <a:gd name="connsiteX0" fmla="*/ 57 w 44695"/>
                <a:gd name="connsiteY0" fmla="*/ 91 h 124151"/>
                <a:gd name="connsiteX1" fmla="*/ 34982 w 44695"/>
                <a:gd name="connsiteY1" fmla="*/ 85816 h 124151"/>
                <a:gd name="connsiteX2" fmla="*/ 28632 w 44695"/>
                <a:gd name="connsiteY2" fmla="*/ 123916 h 124151"/>
                <a:gd name="connsiteX3" fmla="*/ 44507 w 44695"/>
                <a:gd name="connsiteY3" fmla="*/ 69941 h 124151"/>
                <a:gd name="connsiteX4" fmla="*/ 57 w 44695"/>
                <a:gd name="connsiteY4" fmla="*/ 91 h 12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95" h="124151">
                  <a:moveTo>
                    <a:pt x="57" y="91"/>
                  </a:moveTo>
                  <a:cubicBezTo>
                    <a:pt x="-1531" y="2737"/>
                    <a:pt x="30220" y="65179"/>
                    <a:pt x="34982" y="85816"/>
                  </a:cubicBezTo>
                  <a:cubicBezTo>
                    <a:pt x="39744" y="106453"/>
                    <a:pt x="27045" y="126562"/>
                    <a:pt x="28632" y="123916"/>
                  </a:cubicBezTo>
                  <a:cubicBezTo>
                    <a:pt x="30220" y="121270"/>
                    <a:pt x="46624" y="86874"/>
                    <a:pt x="44507" y="69941"/>
                  </a:cubicBezTo>
                  <a:cubicBezTo>
                    <a:pt x="42390" y="53008"/>
                    <a:pt x="1645" y="-2555"/>
                    <a:pt x="57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5A71D65F-C0B2-8229-ED58-DAEF94D54CE9}"/>
                </a:ext>
              </a:extLst>
            </p:cNvPr>
            <p:cNvSpPr/>
            <p:nvPr/>
          </p:nvSpPr>
          <p:spPr>
            <a:xfrm>
              <a:off x="4865192" y="3413032"/>
              <a:ext cx="316546" cy="110633"/>
            </a:xfrm>
            <a:custGeom>
              <a:avLst/>
              <a:gdLst>
                <a:gd name="connsiteX0" fmla="*/ 2083 w 316546"/>
                <a:gd name="connsiteY0" fmla="*/ 93 h 110633"/>
                <a:gd name="connsiteX1" fmla="*/ 11608 w 316546"/>
                <a:gd name="connsiteY1" fmla="*/ 63593 h 110633"/>
                <a:gd name="connsiteX2" fmla="*/ 49708 w 316546"/>
                <a:gd name="connsiteY2" fmla="*/ 69943 h 110633"/>
                <a:gd name="connsiteX3" fmla="*/ 65583 w 316546"/>
                <a:gd name="connsiteY3" fmla="*/ 57243 h 110633"/>
                <a:gd name="connsiteX4" fmla="*/ 94158 w 316546"/>
                <a:gd name="connsiteY4" fmla="*/ 69943 h 110633"/>
                <a:gd name="connsiteX5" fmla="*/ 135433 w 316546"/>
                <a:gd name="connsiteY5" fmla="*/ 69943 h 110633"/>
                <a:gd name="connsiteX6" fmla="*/ 313233 w 316546"/>
                <a:gd name="connsiteY6" fmla="*/ 108043 h 110633"/>
                <a:gd name="connsiteX7" fmla="*/ 240208 w 316546"/>
                <a:gd name="connsiteY7" fmla="*/ 104868 h 110633"/>
                <a:gd name="connsiteX8" fmla="*/ 103683 w 316546"/>
                <a:gd name="connsiteY8" fmla="*/ 85818 h 110633"/>
                <a:gd name="connsiteX9" fmla="*/ 46533 w 316546"/>
                <a:gd name="connsiteY9" fmla="*/ 79468 h 110633"/>
                <a:gd name="connsiteX10" fmla="*/ 2083 w 316546"/>
                <a:gd name="connsiteY10" fmla="*/ 93 h 11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546" h="110633">
                  <a:moveTo>
                    <a:pt x="2083" y="93"/>
                  </a:moveTo>
                  <a:cubicBezTo>
                    <a:pt x="-3738" y="-2553"/>
                    <a:pt x="3671" y="51951"/>
                    <a:pt x="11608" y="63593"/>
                  </a:cubicBezTo>
                  <a:cubicBezTo>
                    <a:pt x="19546" y="75235"/>
                    <a:pt x="49708" y="69943"/>
                    <a:pt x="49708" y="69943"/>
                  </a:cubicBezTo>
                  <a:cubicBezTo>
                    <a:pt x="58704" y="68885"/>
                    <a:pt x="58175" y="57243"/>
                    <a:pt x="65583" y="57243"/>
                  </a:cubicBezTo>
                  <a:cubicBezTo>
                    <a:pt x="72991" y="57243"/>
                    <a:pt x="82516" y="67826"/>
                    <a:pt x="94158" y="69943"/>
                  </a:cubicBezTo>
                  <a:cubicBezTo>
                    <a:pt x="105800" y="72060"/>
                    <a:pt x="98921" y="63593"/>
                    <a:pt x="135433" y="69943"/>
                  </a:cubicBezTo>
                  <a:cubicBezTo>
                    <a:pt x="171945" y="76293"/>
                    <a:pt x="295771" y="102222"/>
                    <a:pt x="313233" y="108043"/>
                  </a:cubicBezTo>
                  <a:cubicBezTo>
                    <a:pt x="330695" y="113864"/>
                    <a:pt x="275133" y="108572"/>
                    <a:pt x="240208" y="104868"/>
                  </a:cubicBezTo>
                  <a:cubicBezTo>
                    <a:pt x="205283" y="101164"/>
                    <a:pt x="135962" y="90051"/>
                    <a:pt x="103683" y="85818"/>
                  </a:cubicBezTo>
                  <a:cubicBezTo>
                    <a:pt x="71404" y="81585"/>
                    <a:pt x="61879" y="88464"/>
                    <a:pt x="46533" y="79468"/>
                  </a:cubicBezTo>
                  <a:cubicBezTo>
                    <a:pt x="31187" y="70472"/>
                    <a:pt x="7904" y="2739"/>
                    <a:pt x="2083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C68568BC-4813-3D4D-BF56-4E88CBC2CA16}"/>
                </a:ext>
              </a:extLst>
            </p:cNvPr>
            <p:cNvSpPr/>
            <p:nvPr/>
          </p:nvSpPr>
          <p:spPr>
            <a:xfrm>
              <a:off x="4838372" y="3448002"/>
              <a:ext cx="137419" cy="63611"/>
            </a:xfrm>
            <a:custGeom>
              <a:avLst/>
              <a:gdLst>
                <a:gd name="connsiteX0" fmla="*/ 328 w 137419"/>
                <a:gd name="connsiteY0" fmla="*/ 48 h 63611"/>
                <a:gd name="connsiteX1" fmla="*/ 28903 w 137419"/>
                <a:gd name="connsiteY1" fmla="*/ 50848 h 63611"/>
                <a:gd name="connsiteX2" fmla="*/ 136853 w 137419"/>
                <a:gd name="connsiteY2" fmla="*/ 63548 h 63611"/>
                <a:gd name="connsiteX3" fmla="*/ 70178 w 137419"/>
                <a:gd name="connsiteY3" fmla="*/ 47673 h 63611"/>
                <a:gd name="connsiteX4" fmla="*/ 41603 w 137419"/>
                <a:gd name="connsiteY4" fmla="*/ 41323 h 63611"/>
                <a:gd name="connsiteX5" fmla="*/ 328 w 137419"/>
                <a:gd name="connsiteY5" fmla="*/ 48 h 6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419" h="63611">
                  <a:moveTo>
                    <a:pt x="328" y="48"/>
                  </a:moveTo>
                  <a:cubicBezTo>
                    <a:pt x="-1789" y="1636"/>
                    <a:pt x="6149" y="40265"/>
                    <a:pt x="28903" y="50848"/>
                  </a:cubicBezTo>
                  <a:cubicBezTo>
                    <a:pt x="51657" y="61431"/>
                    <a:pt x="129974" y="64077"/>
                    <a:pt x="136853" y="63548"/>
                  </a:cubicBezTo>
                  <a:cubicBezTo>
                    <a:pt x="143732" y="63019"/>
                    <a:pt x="86053" y="51377"/>
                    <a:pt x="70178" y="47673"/>
                  </a:cubicBezTo>
                  <a:cubicBezTo>
                    <a:pt x="54303" y="43969"/>
                    <a:pt x="50070" y="46615"/>
                    <a:pt x="41603" y="41323"/>
                  </a:cubicBezTo>
                  <a:cubicBezTo>
                    <a:pt x="33136" y="36031"/>
                    <a:pt x="2445" y="-1540"/>
                    <a:pt x="328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157FBB63-05F9-CA93-1584-4D4A5F71C753}"/>
                </a:ext>
              </a:extLst>
            </p:cNvPr>
            <p:cNvSpPr/>
            <p:nvPr/>
          </p:nvSpPr>
          <p:spPr>
            <a:xfrm>
              <a:off x="5317719" y="3521075"/>
              <a:ext cx="25924" cy="117475"/>
            </a:xfrm>
            <a:custGeom>
              <a:avLst/>
              <a:gdLst>
                <a:gd name="connsiteX0" fmla="*/ 9931 w 25924"/>
                <a:gd name="connsiteY0" fmla="*/ 0 h 117475"/>
                <a:gd name="connsiteX1" fmla="*/ 25806 w 25924"/>
                <a:gd name="connsiteY1" fmla="*/ 63500 h 117475"/>
                <a:gd name="connsiteX2" fmla="*/ 406 w 25924"/>
                <a:gd name="connsiteY2" fmla="*/ 117475 h 117475"/>
                <a:gd name="connsiteX3" fmla="*/ 9931 w 25924"/>
                <a:gd name="connsiteY3" fmla="*/ 63500 h 117475"/>
                <a:gd name="connsiteX4" fmla="*/ 9931 w 25924"/>
                <a:gd name="connsiteY4" fmla="*/ 0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24" h="117475">
                  <a:moveTo>
                    <a:pt x="9931" y="0"/>
                  </a:moveTo>
                  <a:cubicBezTo>
                    <a:pt x="12577" y="0"/>
                    <a:pt x="27393" y="43921"/>
                    <a:pt x="25806" y="63500"/>
                  </a:cubicBezTo>
                  <a:cubicBezTo>
                    <a:pt x="24219" y="83079"/>
                    <a:pt x="3052" y="117475"/>
                    <a:pt x="406" y="117475"/>
                  </a:cubicBezTo>
                  <a:cubicBezTo>
                    <a:pt x="-2240" y="117475"/>
                    <a:pt x="8873" y="79375"/>
                    <a:pt x="9931" y="63500"/>
                  </a:cubicBezTo>
                  <a:cubicBezTo>
                    <a:pt x="10989" y="47625"/>
                    <a:pt x="7285" y="0"/>
                    <a:pt x="993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226EDFF9-E0F8-00FF-14CD-321114DDE630}"/>
                </a:ext>
              </a:extLst>
            </p:cNvPr>
            <p:cNvSpPr/>
            <p:nvPr/>
          </p:nvSpPr>
          <p:spPr>
            <a:xfrm>
              <a:off x="5365223" y="3502004"/>
              <a:ext cx="38855" cy="114342"/>
            </a:xfrm>
            <a:custGeom>
              <a:avLst/>
              <a:gdLst>
                <a:gd name="connsiteX0" fmla="*/ 16402 w 38855"/>
                <a:gd name="connsiteY0" fmla="*/ 21 h 114342"/>
                <a:gd name="connsiteX1" fmla="*/ 38627 w 38855"/>
                <a:gd name="connsiteY1" fmla="*/ 57171 h 114342"/>
                <a:gd name="connsiteX2" fmla="*/ 527 w 38855"/>
                <a:gd name="connsiteY2" fmla="*/ 114321 h 114342"/>
                <a:gd name="connsiteX3" fmla="*/ 16402 w 38855"/>
                <a:gd name="connsiteY3" fmla="*/ 63521 h 114342"/>
                <a:gd name="connsiteX4" fmla="*/ 16402 w 38855"/>
                <a:gd name="connsiteY4" fmla="*/ 21 h 11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55" h="114342">
                  <a:moveTo>
                    <a:pt x="16402" y="21"/>
                  </a:moveTo>
                  <a:cubicBezTo>
                    <a:pt x="20106" y="-1037"/>
                    <a:pt x="41273" y="38121"/>
                    <a:pt x="38627" y="57171"/>
                  </a:cubicBezTo>
                  <a:cubicBezTo>
                    <a:pt x="35981" y="76221"/>
                    <a:pt x="4231" y="113263"/>
                    <a:pt x="527" y="114321"/>
                  </a:cubicBezTo>
                  <a:cubicBezTo>
                    <a:pt x="-3177" y="115379"/>
                    <a:pt x="13756" y="77808"/>
                    <a:pt x="16402" y="63521"/>
                  </a:cubicBezTo>
                  <a:cubicBezTo>
                    <a:pt x="19048" y="49234"/>
                    <a:pt x="12698" y="1079"/>
                    <a:pt x="16402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FD285456-57D2-9291-A6DC-08295C4F60A9}"/>
                </a:ext>
              </a:extLst>
            </p:cNvPr>
            <p:cNvSpPr/>
            <p:nvPr/>
          </p:nvSpPr>
          <p:spPr>
            <a:xfrm>
              <a:off x="5400655" y="3434908"/>
              <a:ext cx="276413" cy="109158"/>
            </a:xfrm>
            <a:custGeom>
              <a:avLst/>
              <a:gdLst>
                <a:gd name="connsiteX0" fmla="*/ 20 w 276413"/>
                <a:gd name="connsiteY0" fmla="*/ 442 h 109158"/>
                <a:gd name="connsiteX1" fmla="*/ 76220 w 276413"/>
                <a:gd name="connsiteY1" fmla="*/ 89342 h 109158"/>
                <a:gd name="connsiteX2" fmla="*/ 219095 w 276413"/>
                <a:gd name="connsiteY2" fmla="*/ 108392 h 109158"/>
                <a:gd name="connsiteX3" fmla="*/ 82570 w 276413"/>
                <a:gd name="connsiteY3" fmla="*/ 73467 h 109158"/>
                <a:gd name="connsiteX4" fmla="*/ 171470 w 276413"/>
                <a:gd name="connsiteY4" fmla="*/ 89342 h 109158"/>
                <a:gd name="connsiteX5" fmla="*/ 117495 w 276413"/>
                <a:gd name="connsiteY5" fmla="*/ 48067 h 109158"/>
                <a:gd name="connsiteX6" fmla="*/ 276245 w 276413"/>
                <a:gd name="connsiteY6" fmla="*/ 60767 h 109158"/>
                <a:gd name="connsiteX7" fmla="*/ 82570 w 276413"/>
                <a:gd name="connsiteY7" fmla="*/ 54417 h 109158"/>
                <a:gd name="connsiteX8" fmla="*/ 20 w 276413"/>
                <a:gd name="connsiteY8" fmla="*/ 442 h 109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413" h="109158">
                  <a:moveTo>
                    <a:pt x="20" y="442"/>
                  </a:moveTo>
                  <a:cubicBezTo>
                    <a:pt x="-1038" y="6263"/>
                    <a:pt x="39708" y="71350"/>
                    <a:pt x="76220" y="89342"/>
                  </a:cubicBezTo>
                  <a:cubicBezTo>
                    <a:pt x="112732" y="107334"/>
                    <a:pt x="218037" y="111038"/>
                    <a:pt x="219095" y="108392"/>
                  </a:cubicBezTo>
                  <a:cubicBezTo>
                    <a:pt x="220153" y="105746"/>
                    <a:pt x="90508" y="76642"/>
                    <a:pt x="82570" y="73467"/>
                  </a:cubicBezTo>
                  <a:cubicBezTo>
                    <a:pt x="74632" y="70292"/>
                    <a:pt x="165649" y="93575"/>
                    <a:pt x="171470" y="89342"/>
                  </a:cubicBezTo>
                  <a:cubicBezTo>
                    <a:pt x="177291" y="85109"/>
                    <a:pt x="100032" y="52830"/>
                    <a:pt x="117495" y="48067"/>
                  </a:cubicBezTo>
                  <a:cubicBezTo>
                    <a:pt x="134958" y="43304"/>
                    <a:pt x="282066" y="59709"/>
                    <a:pt x="276245" y="60767"/>
                  </a:cubicBezTo>
                  <a:cubicBezTo>
                    <a:pt x="270424" y="61825"/>
                    <a:pt x="122257" y="60767"/>
                    <a:pt x="82570" y="54417"/>
                  </a:cubicBezTo>
                  <a:cubicBezTo>
                    <a:pt x="42883" y="48067"/>
                    <a:pt x="1078" y="-5379"/>
                    <a:pt x="20" y="4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EA49C73D-B688-EFE6-BE5B-6464BB57FAB5}"/>
                </a:ext>
              </a:extLst>
            </p:cNvPr>
            <p:cNvSpPr/>
            <p:nvPr/>
          </p:nvSpPr>
          <p:spPr>
            <a:xfrm>
              <a:off x="5276735" y="3265973"/>
              <a:ext cx="211833" cy="169418"/>
            </a:xfrm>
            <a:custGeom>
              <a:avLst/>
              <a:gdLst>
                <a:gd name="connsiteX0" fmla="*/ 115 w 211833"/>
                <a:gd name="connsiteY0" fmla="*/ 77302 h 169418"/>
                <a:gd name="connsiteX1" fmla="*/ 123940 w 211833"/>
                <a:gd name="connsiteY1" fmla="*/ 1102 h 169418"/>
                <a:gd name="connsiteX2" fmla="*/ 85840 w 211833"/>
                <a:gd name="connsiteY2" fmla="*/ 36027 h 169418"/>
                <a:gd name="connsiteX3" fmla="*/ 89015 w 211833"/>
                <a:gd name="connsiteY3" fmla="*/ 90002 h 169418"/>
                <a:gd name="connsiteX4" fmla="*/ 158865 w 211833"/>
                <a:gd name="connsiteY4" fmla="*/ 32852 h 169418"/>
                <a:gd name="connsiteX5" fmla="*/ 133465 w 211833"/>
                <a:gd name="connsiteY5" fmla="*/ 109052 h 169418"/>
                <a:gd name="connsiteX6" fmla="*/ 146165 w 211833"/>
                <a:gd name="connsiteY6" fmla="*/ 61427 h 169418"/>
                <a:gd name="connsiteX7" fmla="*/ 120765 w 211833"/>
                <a:gd name="connsiteY7" fmla="*/ 86827 h 169418"/>
                <a:gd name="connsiteX8" fmla="*/ 177915 w 211833"/>
                <a:gd name="connsiteY8" fmla="*/ 7452 h 169418"/>
                <a:gd name="connsiteX9" fmla="*/ 142990 w 211833"/>
                <a:gd name="connsiteY9" fmla="*/ 109052 h 169418"/>
                <a:gd name="connsiteX10" fmla="*/ 139815 w 211833"/>
                <a:gd name="connsiteY10" fmla="*/ 140802 h 169418"/>
                <a:gd name="connsiteX11" fmla="*/ 209665 w 211833"/>
                <a:gd name="connsiteY11" fmla="*/ 61427 h 169418"/>
                <a:gd name="connsiteX12" fmla="*/ 193790 w 211833"/>
                <a:gd name="connsiteY12" fmla="*/ 102702 h 169418"/>
                <a:gd name="connsiteX13" fmla="*/ 190615 w 211833"/>
                <a:gd name="connsiteY13" fmla="*/ 169377 h 169418"/>
                <a:gd name="connsiteX14" fmla="*/ 149340 w 211833"/>
                <a:gd name="connsiteY14" fmla="*/ 112227 h 169418"/>
                <a:gd name="connsiteX15" fmla="*/ 115 w 211833"/>
                <a:gd name="connsiteY15" fmla="*/ 77302 h 16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1833" h="169418">
                  <a:moveTo>
                    <a:pt x="115" y="77302"/>
                  </a:moveTo>
                  <a:cubicBezTo>
                    <a:pt x="-4118" y="58781"/>
                    <a:pt x="109653" y="7981"/>
                    <a:pt x="123940" y="1102"/>
                  </a:cubicBezTo>
                  <a:cubicBezTo>
                    <a:pt x="138228" y="-5777"/>
                    <a:pt x="91661" y="21210"/>
                    <a:pt x="85840" y="36027"/>
                  </a:cubicBezTo>
                  <a:cubicBezTo>
                    <a:pt x="80019" y="50844"/>
                    <a:pt x="76844" y="90531"/>
                    <a:pt x="89015" y="90002"/>
                  </a:cubicBezTo>
                  <a:cubicBezTo>
                    <a:pt x="101186" y="89473"/>
                    <a:pt x="151457" y="29677"/>
                    <a:pt x="158865" y="32852"/>
                  </a:cubicBezTo>
                  <a:cubicBezTo>
                    <a:pt x="166273" y="36027"/>
                    <a:pt x="135582" y="104290"/>
                    <a:pt x="133465" y="109052"/>
                  </a:cubicBezTo>
                  <a:cubicBezTo>
                    <a:pt x="131348" y="113814"/>
                    <a:pt x="148282" y="65131"/>
                    <a:pt x="146165" y="61427"/>
                  </a:cubicBezTo>
                  <a:cubicBezTo>
                    <a:pt x="144048" y="57723"/>
                    <a:pt x="115473" y="95823"/>
                    <a:pt x="120765" y="86827"/>
                  </a:cubicBezTo>
                  <a:cubicBezTo>
                    <a:pt x="126057" y="77831"/>
                    <a:pt x="174211" y="3748"/>
                    <a:pt x="177915" y="7452"/>
                  </a:cubicBezTo>
                  <a:cubicBezTo>
                    <a:pt x="181619" y="11156"/>
                    <a:pt x="149340" y="86827"/>
                    <a:pt x="142990" y="109052"/>
                  </a:cubicBezTo>
                  <a:cubicBezTo>
                    <a:pt x="136640" y="131277"/>
                    <a:pt x="128703" y="148740"/>
                    <a:pt x="139815" y="140802"/>
                  </a:cubicBezTo>
                  <a:cubicBezTo>
                    <a:pt x="150928" y="132865"/>
                    <a:pt x="200669" y="67777"/>
                    <a:pt x="209665" y="61427"/>
                  </a:cubicBezTo>
                  <a:cubicBezTo>
                    <a:pt x="218661" y="55077"/>
                    <a:pt x="196965" y="84710"/>
                    <a:pt x="193790" y="102702"/>
                  </a:cubicBezTo>
                  <a:cubicBezTo>
                    <a:pt x="190615" y="120694"/>
                    <a:pt x="198023" y="167790"/>
                    <a:pt x="190615" y="169377"/>
                  </a:cubicBezTo>
                  <a:cubicBezTo>
                    <a:pt x="183207" y="170964"/>
                    <a:pt x="173152" y="126514"/>
                    <a:pt x="149340" y="112227"/>
                  </a:cubicBezTo>
                  <a:cubicBezTo>
                    <a:pt x="125528" y="97940"/>
                    <a:pt x="4348" y="95823"/>
                    <a:pt x="115" y="77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8FAE7CAC-4C4F-7FB4-FBDB-290906757154}"/>
                </a:ext>
              </a:extLst>
            </p:cNvPr>
            <p:cNvSpPr/>
            <p:nvPr/>
          </p:nvSpPr>
          <p:spPr>
            <a:xfrm>
              <a:off x="4800456" y="3238446"/>
              <a:ext cx="92222" cy="225498"/>
            </a:xfrm>
            <a:custGeom>
              <a:avLst/>
              <a:gdLst>
                <a:gd name="connsiteX0" fmla="*/ 92219 w 92222"/>
                <a:gd name="connsiteY0" fmla="*/ 54 h 225498"/>
                <a:gd name="connsiteX1" fmla="*/ 25544 w 92222"/>
                <a:gd name="connsiteY1" fmla="*/ 95304 h 225498"/>
                <a:gd name="connsiteX2" fmla="*/ 144 w 92222"/>
                <a:gd name="connsiteY2" fmla="*/ 225479 h 225498"/>
                <a:gd name="connsiteX3" fmla="*/ 35069 w 92222"/>
                <a:gd name="connsiteY3" fmla="*/ 85779 h 225498"/>
                <a:gd name="connsiteX4" fmla="*/ 28719 w 92222"/>
                <a:gd name="connsiteY4" fmla="*/ 108004 h 225498"/>
                <a:gd name="connsiteX5" fmla="*/ 92219 w 92222"/>
                <a:gd name="connsiteY5" fmla="*/ 54 h 22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222" h="225498">
                  <a:moveTo>
                    <a:pt x="92219" y="54"/>
                  </a:moveTo>
                  <a:cubicBezTo>
                    <a:pt x="91690" y="-2063"/>
                    <a:pt x="40890" y="57733"/>
                    <a:pt x="25544" y="95304"/>
                  </a:cubicBezTo>
                  <a:cubicBezTo>
                    <a:pt x="10198" y="132875"/>
                    <a:pt x="-1443" y="227066"/>
                    <a:pt x="144" y="225479"/>
                  </a:cubicBezTo>
                  <a:cubicBezTo>
                    <a:pt x="1731" y="223892"/>
                    <a:pt x="30307" y="105358"/>
                    <a:pt x="35069" y="85779"/>
                  </a:cubicBezTo>
                  <a:cubicBezTo>
                    <a:pt x="39831" y="66200"/>
                    <a:pt x="22369" y="117529"/>
                    <a:pt x="28719" y="108004"/>
                  </a:cubicBezTo>
                  <a:cubicBezTo>
                    <a:pt x="35069" y="98479"/>
                    <a:pt x="92748" y="2171"/>
                    <a:pt x="92219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5253D86F-A88D-7780-1360-11AAF55AFAD9}"/>
                </a:ext>
              </a:extLst>
            </p:cNvPr>
            <p:cNvSpPr/>
            <p:nvPr/>
          </p:nvSpPr>
          <p:spPr>
            <a:xfrm>
              <a:off x="4815992" y="3287478"/>
              <a:ext cx="156861" cy="142637"/>
            </a:xfrm>
            <a:custGeom>
              <a:avLst/>
              <a:gdLst>
                <a:gd name="connsiteX0" fmla="*/ 152883 w 156861"/>
                <a:gd name="connsiteY0" fmla="*/ 1822 h 142637"/>
                <a:gd name="connsiteX1" fmla="*/ 483 w 156861"/>
                <a:gd name="connsiteY1" fmla="*/ 141522 h 142637"/>
                <a:gd name="connsiteX2" fmla="*/ 105258 w 156861"/>
                <a:gd name="connsiteY2" fmla="*/ 65322 h 142637"/>
                <a:gd name="connsiteX3" fmla="*/ 152883 w 156861"/>
                <a:gd name="connsiteY3" fmla="*/ 1822 h 14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861" h="142637">
                  <a:moveTo>
                    <a:pt x="152883" y="1822"/>
                  </a:moveTo>
                  <a:cubicBezTo>
                    <a:pt x="135420" y="14522"/>
                    <a:pt x="8420" y="130939"/>
                    <a:pt x="483" y="141522"/>
                  </a:cubicBezTo>
                  <a:cubicBezTo>
                    <a:pt x="-7454" y="152105"/>
                    <a:pt x="84621" y="84372"/>
                    <a:pt x="105258" y="65322"/>
                  </a:cubicBezTo>
                  <a:cubicBezTo>
                    <a:pt x="125895" y="46272"/>
                    <a:pt x="170346" y="-10878"/>
                    <a:pt x="152883" y="18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80207F4A-1EF8-0027-D3A0-DBE7D372623A}"/>
                </a:ext>
              </a:extLst>
            </p:cNvPr>
            <p:cNvSpPr/>
            <p:nvPr/>
          </p:nvSpPr>
          <p:spPr>
            <a:xfrm>
              <a:off x="5489475" y="3374893"/>
              <a:ext cx="123955" cy="76806"/>
            </a:xfrm>
            <a:custGeom>
              <a:avLst/>
              <a:gdLst>
                <a:gd name="connsiteX0" fmla="*/ 100 w 123955"/>
                <a:gd name="connsiteY0" fmla="*/ 132 h 76806"/>
                <a:gd name="connsiteX1" fmla="*/ 44550 w 123955"/>
                <a:gd name="connsiteY1" fmla="*/ 47757 h 76806"/>
                <a:gd name="connsiteX2" fmla="*/ 123925 w 123955"/>
                <a:gd name="connsiteY2" fmla="*/ 76332 h 76806"/>
                <a:gd name="connsiteX3" fmla="*/ 35025 w 123955"/>
                <a:gd name="connsiteY3" fmla="*/ 63632 h 76806"/>
                <a:gd name="connsiteX4" fmla="*/ 100 w 123955"/>
                <a:gd name="connsiteY4" fmla="*/ 132 h 7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955" h="76806">
                  <a:moveTo>
                    <a:pt x="100" y="132"/>
                  </a:moveTo>
                  <a:cubicBezTo>
                    <a:pt x="1688" y="-2514"/>
                    <a:pt x="23913" y="35057"/>
                    <a:pt x="44550" y="47757"/>
                  </a:cubicBezTo>
                  <a:cubicBezTo>
                    <a:pt x="65187" y="60457"/>
                    <a:pt x="125513" y="73686"/>
                    <a:pt x="123925" y="76332"/>
                  </a:cubicBezTo>
                  <a:cubicBezTo>
                    <a:pt x="122338" y="78978"/>
                    <a:pt x="54075" y="69982"/>
                    <a:pt x="35025" y="63632"/>
                  </a:cubicBezTo>
                  <a:cubicBezTo>
                    <a:pt x="15975" y="57282"/>
                    <a:pt x="-1488" y="2778"/>
                    <a:pt x="100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511FEBCE-5C86-B18B-19B3-3EBF29D62BC9}"/>
                </a:ext>
              </a:extLst>
            </p:cNvPr>
            <p:cNvSpPr/>
            <p:nvPr/>
          </p:nvSpPr>
          <p:spPr>
            <a:xfrm>
              <a:off x="5071604" y="3270192"/>
              <a:ext cx="241218" cy="74869"/>
            </a:xfrm>
            <a:custGeom>
              <a:avLst/>
              <a:gdLst>
                <a:gd name="connsiteX0" fmla="*/ 2046 w 241218"/>
                <a:gd name="connsiteY0" fmla="*/ 58 h 74869"/>
                <a:gd name="connsiteX1" fmla="*/ 90946 w 241218"/>
                <a:gd name="connsiteY1" fmla="*/ 41333 h 74869"/>
                <a:gd name="connsiteX2" fmla="*/ 144921 w 241218"/>
                <a:gd name="connsiteY2" fmla="*/ 69908 h 74869"/>
                <a:gd name="connsiteX3" fmla="*/ 240171 w 241218"/>
                <a:gd name="connsiteY3" fmla="*/ 73083 h 74869"/>
                <a:gd name="connsiteX4" fmla="*/ 186196 w 241218"/>
                <a:gd name="connsiteY4" fmla="*/ 50858 h 74869"/>
                <a:gd name="connsiteX5" fmla="*/ 2046 w 241218"/>
                <a:gd name="connsiteY5" fmla="*/ 58 h 74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218" h="74869">
                  <a:moveTo>
                    <a:pt x="2046" y="58"/>
                  </a:moveTo>
                  <a:cubicBezTo>
                    <a:pt x="-13829" y="-1530"/>
                    <a:pt x="67133" y="29691"/>
                    <a:pt x="90946" y="41333"/>
                  </a:cubicBezTo>
                  <a:cubicBezTo>
                    <a:pt x="114759" y="52975"/>
                    <a:pt x="120050" y="64616"/>
                    <a:pt x="144921" y="69908"/>
                  </a:cubicBezTo>
                  <a:cubicBezTo>
                    <a:pt x="169792" y="75200"/>
                    <a:pt x="233292" y="76258"/>
                    <a:pt x="240171" y="73083"/>
                  </a:cubicBezTo>
                  <a:cubicBezTo>
                    <a:pt x="247050" y="69908"/>
                    <a:pt x="219004" y="62500"/>
                    <a:pt x="186196" y="50858"/>
                  </a:cubicBezTo>
                  <a:cubicBezTo>
                    <a:pt x="153388" y="39216"/>
                    <a:pt x="17921" y="1646"/>
                    <a:pt x="2046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901F517C-722B-B26D-A068-CD9A90327739}"/>
                </a:ext>
              </a:extLst>
            </p:cNvPr>
            <p:cNvSpPr/>
            <p:nvPr/>
          </p:nvSpPr>
          <p:spPr>
            <a:xfrm>
              <a:off x="4990769" y="3271000"/>
              <a:ext cx="217921" cy="239009"/>
            </a:xfrm>
            <a:custGeom>
              <a:avLst/>
              <a:gdLst>
                <a:gd name="connsiteX0" fmla="*/ 155906 w 217921"/>
                <a:gd name="connsiteY0" fmla="*/ 2425 h 239009"/>
                <a:gd name="connsiteX1" fmla="*/ 203531 w 217921"/>
                <a:gd name="connsiteY1" fmla="*/ 84975 h 239009"/>
                <a:gd name="connsiteX2" fmla="*/ 216231 w 217921"/>
                <a:gd name="connsiteY2" fmla="*/ 138950 h 239009"/>
                <a:gd name="connsiteX3" fmla="*/ 171781 w 217921"/>
                <a:gd name="connsiteY3" fmla="*/ 231025 h 239009"/>
                <a:gd name="connsiteX4" fmla="*/ 124156 w 217921"/>
                <a:gd name="connsiteY4" fmla="*/ 234200 h 239009"/>
                <a:gd name="connsiteX5" fmla="*/ 38431 w 217921"/>
                <a:gd name="connsiteY5" fmla="*/ 231025 h 239009"/>
                <a:gd name="connsiteX6" fmla="*/ 13031 w 217921"/>
                <a:gd name="connsiteY6" fmla="*/ 186575 h 239009"/>
                <a:gd name="connsiteX7" fmla="*/ 331 w 217921"/>
                <a:gd name="connsiteY7" fmla="*/ 119900 h 239009"/>
                <a:gd name="connsiteX8" fmla="*/ 25731 w 217921"/>
                <a:gd name="connsiteY8" fmla="*/ 81800 h 239009"/>
                <a:gd name="connsiteX9" fmla="*/ 13031 w 217921"/>
                <a:gd name="connsiteY9" fmla="*/ 81800 h 239009"/>
                <a:gd name="connsiteX10" fmla="*/ 47956 w 217921"/>
                <a:gd name="connsiteY10" fmla="*/ 27825 h 239009"/>
                <a:gd name="connsiteX11" fmla="*/ 155906 w 217921"/>
                <a:gd name="connsiteY11" fmla="*/ 2425 h 23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921" h="239009">
                  <a:moveTo>
                    <a:pt x="155906" y="2425"/>
                  </a:moveTo>
                  <a:cubicBezTo>
                    <a:pt x="181835" y="11950"/>
                    <a:pt x="193477" y="62221"/>
                    <a:pt x="203531" y="84975"/>
                  </a:cubicBezTo>
                  <a:cubicBezTo>
                    <a:pt x="213585" y="107729"/>
                    <a:pt x="221523" y="114608"/>
                    <a:pt x="216231" y="138950"/>
                  </a:cubicBezTo>
                  <a:cubicBezTo>
                    <a:pt x="210939" y="163292"/>
                    <a:pt x="187127" y="215150"/>
                    <a:pt x="171781" y="231025"/>
                  </a:cubicBezTo>
                  <a:cubicBezTo>
                    <a:pt x="156435" y="246900"/>
                    <a:pt x="146381" y="234200"/>
                    <a:pt x="124156" y="234200"/>
                  </a:cubicBezTo>
                  <a:cubicBezTo>
                    <a:pt x="101931" y="234200"/>
                    <a:pt x="56952" y="238962"/>
                    <a:pt x="38431" y="231025"/>
                  </a:cubicBezTo>
                  <a:cubicBezTo>
                    <a:pt x="19910" y="223088"/>
                    <a:pt x="19381" y="205096"/>
                    <a:pt x="13031" y="186575"/>
                  </a:cubicBezTo>
                  <a:cubicBezTo>
                    <a:pt x="6681" y="168054"/>
                    <a:pt x="-1786" y="137362"/>
                    <a:pt x="331" y="119900"/>
                  </a:cubicBezTo>
                  <a:cubicBezTo>
                    <a:pt x="2448" y="102438"/>
                    <a:pt x="23614" y="88150"/>
                    <a:pt x="25731" y="81800"/>
                  </a:cubicBezTo>
                  <a:cubicBezTo>
                    <a:pt x="27848" y="75450"/>
                    <a:pt x="9327" y="90796"/>
                    <a:pt x="13031" y="81800"/>
                  </a:cubicBezTo>
                  <a:cubicBezTo>
                    <a:pt x="16735" y="72804"/>
                    <a:pt x="23614" y="42112"/>
                    <a:pt x="47956" y="27825"/>
                  </a:cubicBezTo>
                  <a:cubicBezTo>
                    <a:pt x="72298" y="13538"/>
                    <a:pt x="129977" y="-7100"/>
                    <a:pt x="155906" y="24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>
              <a:extLst>
                <a:ext uri="{FF2B5EF4-FFF2-40B4-BE49-F238E27FC236}">
                  <a16:creationId xmlns:a16="http://schemas.microsoft.com/office/drawing/2014/main" id="{D6A95153-F32F-A0CA-887E-9C53050DED81}"/>
                </a:ext>
              </a:extLst>
            </p:cNvPr>
            <p:cNvSpPr/>
            <p:nvPr/>
          </p:nvSpPr>
          <p:spPr>
            <a:xfrm>
              <a:off x="5104727" y="3394012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787F4F42-1D96-3B0A-920C-3DB81105ADDF}"/>
                </a:ext>
              </a:extLst>
            </p:cNvPr>
            <p:cNvSpPr/>
            <p:nvPr/>
          </p:nvSpPr>
          <p:spPr>
            <a:xfrm>
              <a:off x="3705077" y="3190431"/>
              <a:ext cx="530144" cy="169947"/>
            </a:xfrm>
            <a:custGeom>
              <a:avLst/>
              <a:gdLst>
                <a:gd name="connsiteX0" fmla="*/ 148 w 530144"/>
                <a:gd name="connsiteY0" fmla="*/ 35369 h 169947"/>
                <a:gd name="connsiteX1" fmla="*/ 73173 w 530144"/>
                <a:gd name="connsiteY1" fmla="*/ 98869 h 169947"/>
                <a:gd name="connsiteX2" fmla="*/ 60473 w 530144"/>
                <a:gd name="connsiteY2" fmla="*/ 44894 h 169947"/>
                <a:gd name="connsiteX3" fmla="*/ 73173 w 530144"/>
                <a:gd name="connsiteY3" fmla="*/ 60769 h 169947"/>
                <a:gd name="connsiteX4" fmla="*/ 139848 w 530144"/>
                <a:gd name="connsiteY4" fmla="*/ 89344 h 169947"/>
                <a:gd name="connsiteX5" fmla="*/ 82698 w 530144"/>
                <a:gd name="connsiteY5" fmla="*/ 25844 h 169947"/>
                <a:gd name="connsiteX6" fmla="*/ 127148 w 530144"/>
                <a:gd name="connsiteY6" fmla="*/ 67119 h 169947"/>
                <a:gd name="connsiteX7" fmla="*/ 146198 w 530144"/>
                <a:gd name="connsiteY7" fmla="*/ 63944 h 169947"/>
                <a:gd name="connsiteX8" fmla="*/ 108098 w 530144"/>
                <a:gd name="connsiteY8" fmla="*/ 63944 h 169947"/>
                <a:gd name="connsiteX9" fmla="*/ 330348 w 530144"/>
                <a:gd name="connsiteY9" fmla="*/ 444 h 169947"/>
                <a:gd name="connsiteX10" fmla="*/ 203348 w 530144"/>
                <a:gd name="connsiteY10" fmla="*/ 35369 h 169947"/>
                <a:gd name="connsiteX11" fmla="*/ 298598 w 530144"/>
                <a:gd name="connsiteY11" fmla="*/ 29019 h 169947"/>
                <a:gd name="connsiteX12" fmla="*/ 365273 w 530144"/>
                <a:gd name="connsiteY12" fmla="*/ 48069 h 169947"/>
                <a:gd name="connsiteX13" fmla="*/ 527198 w 530144"/>
                <a:gd name="connsiteY13" fmla="*/ 168719 h 169947"/>
                <a:gd name="connsiteX14" fmla="*/ 466873 w 530144"/>
                <a:gd name="connsiteY14" fmla="*/ 108394 h 169947"/>
                <a:gd name="connsiteX15" fmla="*/ 428773 w 530144"/>
                <a:gd name="connsiteY15" fmla="*/ 73469 h 169947"/>
                <a:gd name="connsiteX16" fmla="*/ 377973 w 530144"/>
                <a:gd name="connsiteY16" fmla="*/ 54419 h 169947"/>
                <a:gd name="connsiteX17" fmla="*/ 327173 w 530144"/>
                <a:gd name="connsiteY17" fmla="*/ 29019 h 169947"/>
                <a:gd name="connsiteX18" fmla="*/ 190648 w 530144"/>
                <a:gd name="connsiteY18" fmla="*/ 48069 h 169947"/>
                <a:gd name="connsiteX19" fmla="*/ 95398 w 530144"/>
                <a:gd name="connsiteY19" fmla="*/ 76644 h 169947"/>
                <a:gd name="connsiteX20" fmla="*/ 148 w 530144"/>
                <a:gd name="connsiteY20" fmla="*/ 35369 h 16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30144" h="169947">
                  <a:moveTo>
                    <a:pt x="148" y="35369"/>
                  </a:moveTo>
                  <a:cubicBezTo>
                    <a:pt x="-3556" y="39073"/>
                    <a:pt x="63119" y="97282"/>
                    <a:pt x="73173" y="98869"/>
                  </a:cubicBezTo>
                  <a:cubicBezTo>
                    <a:pt x="83227" y="100456"/>
                    <a:pt x="60473" y="51244"/>
                    <a:pt x="60473" y="44894"/>
                  </a:cubicBezTo>
                  <a:cubicBezTo>
                    <a:pt x="60473" y="38544"/>
                    <a:pt x="59944" y="53361"/>
                    <a:pt x="73173" y="60769"/>
                  </a:cubicBezTo>
                  <a:cubicBezTo>
                    <a:pt x="86402" y="68177"/>
                    <a:pt x="138261" y="95165"/>
                    <a:pt x="139848" y="89344"/>
                  </a:cubicBezTo>
                  <a:cubicBezTo>
                    <a:pt x="141436" y="83523"/>
                    <a:pt x="84815" y="29548"/>
                    <a:pt x="82698" y="25844"/>
                  </a:cubicBezTo>
                  <a:cubicBezTo>
                    <a:pt x="80581" y="22140"/>
                    <a:pt x="116565" y="60769"/>
                    <a:pt x="127148" y="67119"/>
                  </a:cubicBezTo>
                  <a:cubicBezTo>
                    <a:pt x="137731" y="73469"/>
                    <a:pt x="149373" y="64473"/>
                    <a:pt x="146198" y="63944"/>
                  </a:cubicBezTo>
                  <a:cubicBezTo>
                    <a:pt x="143023" y="63415"/>
                    <a:pt x="77406" y="74527"/>
                    <a:pt x="108098" y="63944"/>
                  </a:cubicBezTo>
                  <a:cubicBezTo>
                    <a:pt x="138790" y="53361"/>
                    <a:pt x="314473" y="5206"/>
                    <a:pt x="330348" y="444"/>
                  </a:cubicBezTo>
                  <a:cubicBezTo>
                    <a:pt x="346223" y="-4318"/>
                    <a:pt x="208640" y="30606"/>
                    <a:pt x="203348" y="35369"/>
                  </a:cubicBezTo>
                  <a:cubicBezTo>
                    <a:pt x="198056" y="40132"/>
                    <a:pt x="271611" y="26902"/>
                    <a:pt x="298598" y="29019"/>
                  </a:cubicBezTo>
                  <a:cubicBezTo>
                    <a:pt x="325586" y="31136"/>
                    <a:pt x="327173" y="24786"/>
                    <a:pt x="365273" y="48069"/>
                  </a:cubicBezTo>
                  <a:cubicBezTo>
                    <a:pt x="403373" y="71352"/>
                    <a:pt x="510265" y="158665"/>
                    <a:pt x="527198" y="168719"/>
                  </a:cubicBezTo>
                  <a:cubicBezTo>
                    <a:pt x="544131" y="178773"/>
                    <a:pt x="483277" y="124269"/>
                    <a:pt x="466873" y="108394"/>
                  </a:cubicBezTo>
                  <a:cubicBezTo>
                    <a:pt x="450469" y="92519"/>
                    <a:pt x="443590" y="82465"/>
                    <a:pt x="428773" y="73469"/>
                  </a:cubicBezTo>
                  <a:cubicBezTo>
                    <a:pt x="413956" y="64473"/>
                    <a:pt x="394906" y="61827"/>
                    <a:pt x="377973" y="54419"/>
                  </a:cubicBezTo>
                  <a:cubicBezTo>
                    <a:pt x="361040" y="47011"/>
                    <a:pt x="358394" y="30077"/>
                    <a:pt x="327173" y="29019"/>
                  </a:cubicBezTo>
                  <a:cubicBezTo>
                    <a:pt x="295952" y="27961"/>
                    <a:pt x="229277" y="40132"/>
                    <a:pt x="190648" y="48069"/>
                  </a:cubicBezTo>
                  <a:cubicBezTo>
                    <a:pt x="152019" y="56007"/>
                    <a:pt x="122915" y="73469"/>
                    <a:pt x="95398" y="76644"/>
                  </a:cubicBezTo>
                  <a:cubicBezTo>
                    <a:pt x="67881" y="79819"/>
                    <a:pt x="3852" y="31665"/>
                    <a:pt x="148" y="353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5993495A-3411-C1DE-A4CD-09CFE818D7BA}"/>
                </a:ext>
              </a:extLst>
            </p:cNvPr>
            <p:cNvSpPr/>
            <p:nvPr/>
          </p:nvSpPr>
          <p:spPr>
            <a:xfrm>
              <a:off x="3752832" y="3221718"/>
              <a:ext cx="376566" cy="166037"/>
            </a:xfrm>
            <a:custGeom>
              <a:avLst/>
              <a:gdLst>
                <a:gd name="connsiteX0" fmla="*/ 22243 w 376566"/>
                <a:gd name="connsiteY0" fmla="*/ 166007 h 166037"/>
                <a:gd name="connsiteX1" fmla="*/ 69868 w 376566"/>
                <a:gd name="connsiteY1" fmla="*/ 89807 h 166037"/>
                <a:gd name="connsiteX2" fmla="*/ 209568 w 376566"/>
                <a:gd name="connsiteY2" fmla="*/ 64407 h 166037"/>
                <a:gd name="connsiteX3" fmla="*/ 339743 w 376566"/>
                <a:gd name="connsiteY3" fmla="*/ 108857 h 166037"/>
                <a:gd name="connsiteX4" fmla="*/ 374668 w 376566"/>
                <a:gd name="connsiteY4" fmla="*/ 115207 h 166037"/>
                <a:gd name="connsiteX5" fmla="*/ 295293 w 376566"/>
                <a:gd name="connsiteY5" fmla="*/ 61232 h 166037"/>
                <a:gd name="connsiteX6" fmla="*/ 323868 w 376566"/>
                <a:gd name="connsiteY6" fmla="*/ 64407 h 166037"/>
                <a:gd name="connsiteX7" fmla="*/ 298468 w 376566"/>
                <a:gd name="connsiteY7" fmla="*/ 26307 h 166037"/>
                <a:gd name="connsiteX8" fmla="*/ 358793 w 376566"/>
                <a:gd name="connsiteY8" fmla="*/ 45357 h 166037"/>
                <a:gd name="connsiteX9" fmla="*/ 260368 w 376566"/>
                <a:gd name="connsiteY9" fmla="*/ 4082 h 166037"/>
                <a:gd name="connsiteX10" fmla="*/ 193693 w 376566"/>
                <a:gd name="connsiteY10" fmla="*/ 7257 h 166037"/>
                <a:gd name="connsiteX11" fmla="*/ 31768 w 376566"/>
                <a:gd name="connsiteY11" fmla="*/ 54882 h 166037"/>
                <a:gd name="connsiteX12" fmla="*/ 15893 w 376566"/>
                <a:gd name="connsiteY12" fmla="*/ 70757 h 166037"/>
                <a:gd name="connsiteX13" fmla="*/ 18 w 376566"/>
                <a:gd name="connsiteY13" fmla="*/ 80282 h 166037"/>
                <a:gd name="connsiteX14" fmla="*/ 22243 w 376566"/>
                <a:gd name="connsiteY14" fmla="*/ 166007 h 166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6566" h="166037">
                  <a:moveTo>
                    <a:pt x="22243" y="166007"/>
                  </a:moveTo>
                  <a:cubicBezTo>
                    <a:pt x="33885" y="167594"/>
                    <a:pt x="38647" y="106740"/>
                    <a:pt x="69868" y="89807"/>
                  </a:cubicBezTo>
                  <a:cubicBezTo>
                    <a:pt x="101089" y="72874"/>
                    <a:pt x="164589" y="61232"/>
                    <a:pt x="209568" y="64407"/>
                  </a:cubicBezTo>
                  <a:cubicBezTo>
                    <a:pt x="254547" y="67582"/>
                    <a:pt x="312226" y="100390"/>
                    <a:pt x="339743" y="108857"/>
                  </a:cubicBezTo>
                  <a:cubicBezTo>
                    <a:pt x="367260" y="117324"/>
                    <a:pt x="382076" y="123144"/>
                    <a:pt x="374668" y="115207"/>
                  </a:cubicBezTo>
                  <a:cubicBezTo>
                    <a:pt x="367260" y="107269"/>
                    <a:pt x="303760" y="69699"/>
                    <a:pt x="295293" y="61232"/>
                  </a:cubicBezTo>
                  <a:cubicBezTo>
                    <a:pt x="286826" y="52765"/>
                    <a:pt x="323339" y="70228"/>
                    <a:pt x="323868" y="64407"/>
                  </a:cubicBezTo>
                  <a:cubicBezTo>
                    <a:pt x="324397" y="58586"/>
                    <a:pt x="292647" y="29482"/>
                    <a:pt x="298468" y="26307"/>
                  </a:cubicBezTo>
                  <a:cubicBezTo>
                    <a:pt x="304289" y="23132"/>
                    <a:pt x="365143" y="49061"/>
                    <a:pt x="358793" y="45357"/>
                  </a:cubicBezTo>
                  <a:cubicBezTo>
                    <a:pt x="352443" y="41653"/>
                    <a:pt x="287885" y="10432"/>
                    <a:pt x="260368" y="4082"/>
                  </a:cubicBezTo>
                  <a:cubicBezTo>
                    <a:pt x="232851" y="-2268"/>
                    <a:pt x="231793" y="-1210"/>
                    <a:pt x="193693" y="7257"/>
                  </a:cubicBezTo>
                  <a:cubicBezTo>
                    <a:pt x="155593" y="15724"/>
                    <a:pt x="31768" y="54882"/>
                    <a:pt x="31768" y="54882"/>
                  </a:cubicBezTo>
                  <a:cubicBezTo>
                    <a:pt x="2135" y="65465"/>
                    <a:pt x="21185" y="66524"/>
                    <a:pt x="15893" y="70757"/>
                  </a:cubicBezTo>
                  <a:cubicBezTo>
                    <a:pt x="10601" y="74990"/>
                    <a:pt x="547" y="70228"/>
                    <a:pt x="18" y="80282"/>
                  </a:cubicBezTo>
                  <a:cubicBezTo>
                    <a:pt x="-511" y="90336"/>
                    <a:pt x="10601" y="164420"/>
                    <a:pt x="22243" y="166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64BE3EF-E9BA-FE72-6BB6-5C439BFCD6F9}"/>
                </a:ext>
              </a:extLst>
            </p:cNvPr>
            <p:cNvSpPr/>
            <p:nvPr/>
          </p:nvSpPr>
          <p:spPr>
            <a:xfrm>
              <a:off x="3771390" y="3190390"/>
              <a:ext cx="239389" cy="60810"/>
            </a:xfrm>
            <a:custGeom>
              <a:avLst/>
              <a:gdLst>
                <a:gd name="connsiteX0" fmla="*/ 510 w 239389"/>
                <a:gd name="connsiteY0" fmla="*/ 60810 h 60810"/>
                <a:gd name="connsiteX1" fmla="*/ 111635 w 239389"/>
                <a:gd name="connsiteY1" fmla="*/ 35410 h 60810"/>
                <a:gd name="connsiteX2" fmla="*/ 194185 w 239389"/>
                <a:gd name="connsiteY2" fmla="*/ 485 h 60810"/>
                <a:gd name="connsiteX3" fmla="*/ 238635 w 239389"/>
                <a:gd name="connsiteY3" fmla="*/ 16360 h 60810"/>
                <a:gd name="connsiteX4" fmla="*/ 159260 w 239389"/>
                <a:gd name="connsiteY4" fmla="*/ 35410 h 60810"/>
                <a:gd name="connsiteX5" fmla="*/ 510 w 239389"/>
                <a:gd name="connsiteY5" fmla="*/ 60810 h 6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389" h="60810">
                  <a:moveTo>
                    <a:pt x="510" y="60810"/>
                  </a:moveTo>
                  <a:cubicBezTo>
                    <a:pt x="-7427" y="60810"/>
                    <a:pt x="79356" y="45464"/>
                    <a:pt x="111635" y="35410"/>
                  </a:cubicBezTo>
                  <a:cubicBezTo>
                    <a:pt x="143914" y="25356"/>
                    <a:pt x="173018" y="3660"/>
                    <a:pt x="194185" y="485"/>
                  </a:cubicBezTo>
                  <a:cubicBezTo>
                    <a:pt x="215352" y="-2690"/>
                    <a:pt x="244456" y="10539"/>
                    <a:pt x="238635" y="16360"/>
                  </a:cubicBezTo>
                  <a:cubicBezTo>
                    <a:pt x="232814" y="22181"/>
                    <a:pt x="192068" y="25885"/>
                    <a:pt x="159260" y="35410"/>
                  </a:cubicBezTo>
                  <a:cubicBezTo>
                    <a:pt x="126452" y="44935"/>
                    <a:pt x="8447" y="60810"/>
                    <a:pt x="510" y="60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2C544DDA-84AC-5135-B2A6-4902D14FB490}"/>
                </a:ext>
              </a:extLst>
            </p:cNvPr>
            <p:cNvSpPr/>
            <p:nvPr/>
          </p:nvSpPr>
          <p:spPr>
            <a:xfrm>
              <a:off x="4066535" y="3257406"/>
              <a:ext cx="151154" cy="216048"/>
            </a:xfrm>
            <a:custGeom>
              <a:avLst/>
              <a:gdLst>
                <a:gd name="connsiteX0" fmla="*/ 640 w 151154"/>
                <a:gd name="connsiteY0" fmla="*/ 144 h 216048"/>
                <a:gd name="connsiteX1" fmla="*/ 108590 w 151154"/>
                <a:gd name="connsiteY1" fmla="*/ 108094 h 216048"/>
                <a:gd name="connsiteX2" fmla="*/ 127640 w 151154"/>
                <a:gd name="connsiteY2" fmla="*/ 143019 h 216048"/>
                <a:gd name="connsiteX3" fmla="*/ 146690 w 151154"/>
                <a:gd name="connsiteY3" fmla="*/ 216044 h 216048"/>
                <a:gd name="connsiteX4" fmla="*/ 143515 w 151154"/>
                <a:gd name="connsiteY4" fmla="*/ 146194 h 216048"/>
                <a:gd name="connsiteX5" fmla="*/ 67315 w 151154"/>
                <a:gd name="connsiteY5" fmla="*/ 85869 h 216048"/>
                <a:gd name="connsiteX6" fmla="*/ 640 w 151154"/>
                <a:gd name="connsiteY6" fmla="*/ 144 h 21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154" h="216048">
                  <a:moveTo>
                    <a:pt x="640" y="144"/>
                  </a:moveTo>
                  <a:cubicBezTo>
                    <a:pt x="7519" y="3848"/>
                    <a:pt x="87423" y="84282"/>
                    <a:pt x="108590" y="108094"/>
                  </a:cubicBezTo>
                  <a:cubicBezTo>
                    <a:pt x="129757" y="131907"/>
                    <a:pt x="121290" y="125027"/>
                    <a:pt x="127640" y="143019"/>
                  </a:cubicBezTo>
                  <a:cubicBezTo>
                    <a:pt x="133990" y="161011"/>
                    <a:pt x="144044" y="215515"/>
                    <a:pt x="146690" y="216044"/>
                  </a:cubicBezTo>
                  <a:cubicBezTo>
                    <a:pt x="149336" y="216573"/>
                    <a:pt x="156744" y="167890"/>
                    <a:pt x="143515" y="146194"/>
                  </a:cubicBezTo>
                  <a:cubicBezTo>
                    <a:pt x="130286" y="124498"/>
                    <a:pt x="90598" y="106506"/>
                    <a:pt x="67315" y="85869"/>
                  </a:cubicBezTo>
                  <a:cubicBezTo>
                    <a:pt x="44032" y="65232"/>
                    <a:pt x="-6239" y="-3560"/>
                    <a:pt x="640" y="1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0583A692-BE75-0F5B-61D1-464861E13567}"/>
                </a:ext>
              </a:extLst>
            </p:cNvPr>
            <p:cNvSpPr/>
            <p:nvPr/>
          </p:nvSpPr>
          <p:spPr>
            <a:xfrm>
              <a:off x="3755775" y="3441484"/>
              <a:ext cx="133751" cy="147869"/>
            </a:xfrm>
            <a:custGeom>
              <a:avLst/>
              <a:gdLst>
                <a:gd name="connsiteX0" fmla="*/ 22475 w 133751"/>
                <a:gd name="connsiteY0" fmla="*/ 216 h 147869"/>
                <a:gd name="connsiteX1" fmla="*/ 3425 w 133751"/>
                <a:gd name="connsiteY1" fmla="*/ 70066 h 147869"/>
                <a:gd name="connsiteX2" fmla="*/ 250 w 133751"/>
                <a:gd name="connsiteY2" fmla="*/ 127216 h 147869"/>
                <a:gd name="connsiteX3" fmla="*/ 6600 w 133751"/>
                <a:gd name="connsiteY3" fmla="*/ 101816 h 147869"/>
                <a:gd name="connsiteX4" fmla="*/ 12950 w 133751"/>
                <a:gd name="connsiteY4" fmla="*/ 51016 h 147869"/>
                <a:gd name="connsiteX5" fmla="*/ 44700 w 133751"/>
                <a:gd name="connsiteY5" fmla="*/ 85941 h 147869"/>
                <a:gd name="connsiteX6" fmla="*/ 32000 w 133751"/>
                <a:gd name="connsiteY6" fmla="*/ 146266 h 147869"/>
                <a:gd name="connsiteX7" fmla="*/ 38350 w 133751"/>
                <a:gd name="connsiteY7" fmla="*/ 127216 h 147869"/>
                <a:gd name="connsiteX8" fmla="*/ 76450 w 133751"/>
                <a:gd name="connsiteY8" fmla="*/ 92291 h 147869"/>
                <a:gd name="connsiteX9" fmla="*/ 133600 w 133751"/>
                <a:gd name="connsiteY9" fmla="*/ 108166 h 147869"/>
                <a:gd name="connsiteX10" fmla="*/ 92325 w 133751"/>
                <a:gd name="connsiteY10" fmla="*/ 66891 h 147869"/>
                <a:gd name="connsiteX11" fmla="*/ 66925 w 133751"/>
                <a:gd name="connsiteY11" fmla="*/ 47841 h 147869"/>
                <a:gd name="connsiteX12" fmla="*/ 22475 w 133751"/>
                <a:gd name="connsiteY12" fmla="*/ 216 h 14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751" h="147869">
                  <a:moveTo>
                    <a:pt x="22475" y="216"/>
                  </a:moveTo>
                  <a:cubicBezTo>
                    <a:pt x="11892" y="3920"/>
                    <a:pt x="7129" y="48899"/>
                    <a:pt x="3425" y="70066"/>
                  </a:cubicBezTo>
                  <a:cubicBezTo>
                    <a:pt x="-279" y="91233"/>
                    <a:pt x="-279" y="121924"/>
                    <a:pt x="250" y="127216"/>
                  </a:cubicBezTo>
                  <a:cubicBezTo>
                    <a:pt x="779" y="132508"/>
                    <a:pt x="4483" y="114516"/>
                    <a:pt x="6600" y="101816"/>
                  </a:cubicBezTo>
                  <a:cubicBezTo>
                    <a:pt x="8717" y="89116"/>
                    <a:pt x="6600" y="53662"/>
                    <a:pt x="12950" y="51016"/>
                  </a:cubicBezTo>
                  <a:cubicBezTo>
                    <a:pt x="19300" y="48370"/>
                    <a:pt x="41525" y="70066"/>
                    <a:pt x="44700" y="85941"/>
                  </a:cubicBezTo>
                  <a:cubicBezTo>
                    <a:pt x="47875" y="101816"/>
                    <a:pt x="32000" y="146266"/>
                    <a:pt x="32000" y="146266"/>
                  </a:cubicBezTo>
                  <a:cubicBezTo>
                    <a:pt x="30942" y="153145"/>
                    <a:pt x="30942" y="136212"/>
                    <a:pt x="38350" y="127216"/>
                  </a:cubicBezTo>
                  <a:cubicBezTo>
                    <a:pt x="45758" y="118220"/>
                    <a:pt x="60575" y="95466"/>
                    <a:pt x="76450" y="92291"/>
                  </a:cubicBezTo>
                  <a:cubicBezTo>
                    <a:pt x="92325" y="89116"/>
                    <a:pt x="130954" y="112399"/>
                    <a:pt x="133600" y="108166"/>
                  </a:cubicBezTo>
                  <a:cubicBezTo>
                    <a:pt x="136246" y="103933"/>
                    <a:pt x="103437" y="76945"/>
                    <a:pt x="92325" y="66891"/>
                  </a:cubicBezTo>
                  <a:cubicBezTo>
                    <a:pt x="81213" y="56837"/>
                    <a:pt x="76450" y="54191"/>
                    <a:pt x="66925" y="47841"/>
                  </a:cubicBezTo>
                  <a:cubicBezTo>
                    <a:pt x="57400" y="41491"/>
                    <a:pt x="33058" y="-3488"/>
                    <a:pt x="22475" y="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D32DB433-349D-D8B9-A949-7100CBD8F57E}"/>
                </a:ext>
              </a:extLst>
            </p:cNvPr>
            <p:cNvSpPr/>
            <p:nvPr/>
          </p:nvSpPr>
          <p:spPr>
            <a:xfrm>
              <a:off x="4082998" y="3305125"/>
              <a:ext cx="86429" cy="152938"/>
            </a:xfrm>
            <a:custGeom>
              <a:avLst/>
              <a:gdLst>
                <a:gd name="connsiteX0" fmla="*/ 52 w 86429"/>
                <a:gd name="connsiteY0" fmla="*/ 50 h 152938"/>
                <a:gd name="connsiteX1" fmla="*/ 73077 w 86429"/>
                <a:gd name="connsiteY1" fmla="*/ 82600 h 152938"/>
                <a:gd name="connsiteX2" fmla="*/ 73077 w 86429"/>
                <a:gd name="connsiteY2" fmla="*/ 120700 h 152938"/>
                <a:gd name="connsiteX3" fmla="*/ 60377 w 86429"/>
                <a:gd name="connsiteY3" fmla="*/ 152450 h 152938"/>
                <a:gd name="connsiteX4" fmla="*/ 85777 w 86429"/>
                <a:gd name="connsiteY4" fmla="*/ 95300 h 152938"/>
                <a:gd name="connsiteX5" fmla="*/ 52 w 86429"/>
                <a:gd name="connsiteY5" fmla="*/ 50 h 15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29" h="152938">
                  <a:moveTo>
                    <a:pt x="52" y="50"/>
                  </a:moveTo>
                  <a:cubicBezTo>
                    <a:pt x="-2065" y="-2067"/>
                    <a:pt x="60906" y="62492"/>
                    <a:pt x="73077" y="82600"/>
                  </a:cubicBezTo>
                  <a:cubicBezTo>
                    <a:pt x="85248" y="102708"/>
                    <a:pt x="75194" y="109058"/>
                    <a:pt x="73077" y="120700"/>
                  </a:cubicBezTo>
                  <a:cubicBezTo>
                    <a:pt x="70960" y="132342"/>
                    <a:pt x="58260" y="156683"/>
                    <a:pt x="60377" y="152450"/>
                  </a:cubicBezTo>
                  <a:cubicBezTo>
                    <a:pt x="62494" y="148217"/>
                    <a:pt x="91069" y="118583"/>
                    <a:pt x="85777" y="95300"/>
                  </a:cubicBezTo>
                  <a:cubicBezTo>
                    <a:pt x="80485" y="72017"/>
                    <a:pt x="2169" y="2167"/>
                    <a:pt x="52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432D46EB-6964-FC2E-6455-E35EF6439B32}"/>
                </a:ext>
              </a:extLst>
            </p:cNvPr>
            <p:cNvSpPr/>
            <p:nvPr/>
          </p:nvSpPr>
          <p:spPr>
            <a:xfrm>
              <a:off x="3984183" y="3435283"/>
              <a:ext cx="249967" cy="31934"/>
            </a:xfrm>
            <a:custGeom>
              <a:avLst/>
              <a:gdLst>
                <a:gd name="connsiteX0" fmla="*/ 442 w 249967"/>
                <a:gd name="connsiteY0" fmla="*/ 31817 h 31934"/>
                <a:gd name="connsiteX1" fmla="*/ 121092 w 249967"/>
                <a:gd name="connsiteY1" fmla="*/ 15942 h 31934"/>
                <a:gd name="connsiteX2" fmla="*/ 165542 w 249967"/>
                <a:gd name="connsiteY2" fmla="*/ 67 h 31934"/>
                <a:gd name="connsiteX3" fmla="*/ 121092 w 249967"/>
                <a:gd name="connsiteY3" fmla="*/ 22292 h 31934"/>
                <a:gd name="connsiteX4" fmla="*/ 216342 w 249967"/>
                <a:gd name="connsiteY4" fmla="*/ 9592 h 31934"/>
                <a:gd name="connsiteX5" fmla="*/ 248092 w 249967"/>
                <a:gd name="connsiteY5" fmla="*/ 6417 h 31934"/>
                <a:gd name="connsiteX6" fmla="*/ 168717 w 249967"/>
                <a:gd name="connsiteY6" fmla="*/ 22292 h 31934"/>
                <a:gd name="connsiteX7" fmla="*/ 442 w 249967"/>
                <a:gd name="connsiteY7" fmla="*/ 31817 h 31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967" h="31934">
                  <a:moveTo>
                    <a:pt x="442" y="31817"/>
                  </a:moveTo>
                  <a:cubicBezTo>
                    <a:pt x="-7495" y="30759"/>
                    <a:pt x="93575" y="21234"/>
                    <a:pt x="121092" y="15942"/>
                  </a:cubicBezTo>
                  <a:cubicBezTo>
                    <a:pt x="148609" y="10650"/>
                    <a:pt x="165542" y="-991"/>
                    <a:pt x="165542" y="67"/>
                  </a:cubicBezTo>
                  <a:cubicBezTo>
                    <a:pt x="165542" y="1125"/>
                    <a:pt x="112625" y="20705"/>
                    <a:pt x="121092" y="22292"/>
                  </a:cubicBezTo>
                  <a:cubicBezTo>
                    <a:pt x="129559" y="23879"/>
                    <a:pt x="195175" y="12238"/>
                    <a:pt x="216342" y="9592"/>
                  </a:cubicBezTo>
                  <a:cubicBezTo>
                    <a:pt x="237509" y="6946"/>
                    <a:pt x="256029" y="4300"/>
                    <a:pt x="248092" y="6417"/>
                  </a:cubicBezTo>
                  <a:cubicBezTo>
                    <a:pt x="240155" y="8534"/>
                    <a:pt x="203113" y="18059"/>
                    <a:pt x="168717" y="22292"/>
                  </a:cubicBezTo>
                  <a:cubicBezTo>
                    <a:pt x="134321" y="26525"/>
                    <a:pt x="8379" y="32875"/>
                    <a:pt x="442" y="318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5AC389B2-D890-20FF-885F-3A344BCD1970}"/>
                </a:ext>
              </a:extLst>
            </p:cNvPr>
            <p:cNvSpPr/>
            <p:nvPr/>
          </p:nvSpPr>
          <p:spPr>
            <a:xfrm>
              <a:off x="3994004" y="3462041"/>
              <a:ext cx="235227" cy="46364"/>
            </a:xfrm>
            <a:custGeom>
              <a:avLst/>
              <a:gdLst>
                <a:gd name="connsiteX0" fmla="*/ 235096 w 235227"/>
                <a:gd name="connsiteY0" fmla="*/ 1884 h 46364"/>
                <a:gd name="connsiteX1" fmla="*/ 123971 w 235227"/>
                <a:gd name="connsiteY1" fmla="*/ 8234 h 46364"/>
                <a:gd name="connsiteX2" fmla="*/ 146 w 235227"/>
                <a:gd name="connsiteY2" fmla="*/ 8234 h 46364"/>
                <a:gd name="connsiteX3" fmla="*/ 149371 w 235227"/>
                <a:gd name="connsiteY3" fmla="*/ 14584 h 46364"/>
                <a:gd name="connsiteX4" fmla="*/ 101746 w 235227"/>
                <a:gd name="connsiteY4" fmla="*/ 46334 h 46364"/>
                <a:gd name="connsiteX5" fmla="*/ 235096 w 235227"/>
                <a:gd name="connsiteY5" fmla="*/ 1884 h 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227" h="46364">
                  <a:moveTo>
                    <a:pt x="235096" y="1884"/>
                  </a:moveTo>
                  <a:cubicBezTo>
                    <a:pt x="238800" y="-4466"/>
                    <a:pt x="163129" y="7176"/>
                    <a:pt x="123971" y="8234"/>
                  </a:cubicBezTo>
                  <a:cubicBezTo>
                    <a:pt x="84813" y="9292"/>
                    <a:pt x="-4087" y="7176"/>
                    <a:pt x="146" y="8234"/>
                  </a:cubicBezTo>
                  <a:cubicBezTo>
                    <a:pt x="4379" y="9292"/>
                    <a:pt x="132438" y="8234"/>
                    <a:pt x="149371" y="14584"/>
                  </a:cubicBezTo>
                  <a:cubicBezTo>
                    <a:pt x="166304" y="20934"/>
                    <a:pt x="92221" y="47392"/>
                    <a:pt x="101746" y="46334"/>
                  </a:cubicBezTo>
                  <a:cubicBezTo>
                    <a:pt x="111271" y="45276"/>
                    <a:pt x="231392" y="8234"/>
                    <a:pt x="235096" y="1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FF563098-C15E-900F-D44E-6E5E57BF6982}"/>
                </a:ext>
              </a:extLst>
            </p:cNvPr>
            <p:cNvSpPr/>
            <p:nvPr/>
          </p:nvSpPr>
          <p:spPr>
            <a:xfrm>
              <a:off x="3862582" y="3459288"/>
              <a:ext cx="160213" cy="103553"/>
            </a:xfrm>
            <a:custGeom>
              <a:avLst/>
              <a:gdLst>
                <a:gd name="connsiteX0" fmla="*/ 1393 w 160213"/>
                <a:gd name="connsiteY0" fmla="*/ 64962 h 103553"/>
                <a:gd name="connsiteX1" fmla="*/ 52193 w 160213"/>
                <a:gd name="connsiteY1" fmla="*/ 96712 h 103553"/>
                <a:gd name="connsiteX2" fmla="*/ 52193 w 160213"/>
                <a:gd name="connsiteY2" fmla="*/ 68137 h 103553"/>
                <a:gd name="connsiteX3" fmla="*/ 42668 w 160213"/>
                <a:gd name="connsiteY3" fmla="*/ 103062 h 103553"/>
                <a:gd name="connsiteX4" fmla="*/ 96643 w 160213"/>
                <a:gd name="connsiteY4" fmla="*/ 36387 h 103553"/>
                <a:gd name="connsiteX5" fmla="*/ 71243 w 160213"/>
                <a:gd name="connsiteY5" fmla="*/ 99887 h 103553"/>
                <a:gd name="connsiteX6" fmla="*/ 128393 w 160213"/>
                <a:gd name="connsiteY6" fmla="*/ 26862 h 103553"/>
                <a:gd name="connsiteX7" fmla="*/ 106168 w 160213"/>
                <a:gd name="connsiteY7" fmla="*/ 99887 h 103553"/>
                <a:gd name="connsiteX8" fmla="*/ 160143 w 160213"/>
                <a:gd name="connsiteY8" fmla="*/ 1462 h 103553"/>
                <a:gd name="connsiteX9" fmla="*/ 115693 w 160213"/>
                <a:gd name="connsiteY9" fmla="*/ 42737 h 103553"/>
                <a:gd name="connsiteX10" fmla="*/ 1393 w 160213"/>
                <a:gd name="connsiteY10" fmla="*/ 64962 h 10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213" h="103553">
                  <a:moveTo>
                    <a:pt x="1393" y="64962"/>
                  </a:moveTo>
                  <a:cubicBezTo>
                    <a:pt x="-9190" y="73958"/>
                    <a:pt x="43726" y="96183"/>
                    <a:pt x="52193" y="96712"/>
                  </a:cubicBezTo>
                  <a:cubicBezTo>
                    <a:pt x="60660" y="97241"/>
                    <a:pt x="53781" y="67079"/>
                    <a:pt x="52193" y="68137"/>
                  </a:cubicBezTo>
                  <a:cubicBezTo>
                    <a:pt x="50605" y="69195"/>
                    <a:pt x="35260" y="108354"/>
                    <a:pt x="42668" y="103062"/>
                  </a:cubicBezTo>
                  <a:cubicBezTo>
                    <a:pt x="50076" y="97770"/>
                    <a:pt x="91881" y="36916"/>
                    <a:pt x="96643" y="36387"/>
                  </a:cubicBezTo>
                  <a:cubicBezTo>
                    <a:pt x="101406" y="35858"/>
                    <a:pt x="65951" y="101474"/>
                    <a:pt x="71243" y="99887"/>
                  </a:cubicBezTo>
                  <a:cubicBezTo>
                    <a:pt x="76535" y="98300"/>
                    <a:pt x="122572" y="26862"/>
                    <a:pt x="128393" y="26862"/>
                  </a:cubicBezTo>
                  <a:cubicBezTo>
                    <a:pt x="134214" y="26862"/>
                    <a:pt x="100876" y="104120"/>
                    <a:pt x="106168" y="99887"/>
                  </a:cubicBezTo>
                  <a:cubicBezTo>
                    <a:pt x="111460" y="95654"/>
                    <a:pt x="158556" y="10987"/>
                    <a:pt x="160143" y="1462"/>
                  </a:cubicBezTo>
                  <a:cubicBezTo>
                    <a:pt x="161731" y="-8063"/>
                    <a:pt x="136330" y="31625"/>
                    <a:pt x="115693" y="42737"/>
                  </a:cubicBezTo>
                  <a:cubicBezTo>
                    <a:pt x="95056" y="53849"/>
                    <a:pt x="11976" y="55966"/>
                    <a:pt x="1393" y="64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85DA3FB2-44BB-93CA-1C62-598A03791A25}"/>
                </a:ext>
              </a:extLst>
            </p:cNvPr>
            <p:cNvSpPr/>
            <p:nvPr/>
          </p:nvSpPr>
          <p:spPr>
            <a:xfrm>
              <a:off x="3833397" y="3261882"/>
              <a:ext cx="189808" cy="255563"/>
            </a:xfrm>
            <a:custGeom>
              <a:avLst/>
              <a:gdLst>
                <a:gd name="connsiteX0" fmla="*/ 30578 w 189808"/>
                <a:gd name="connsiteY0" fmla="*/ 5193 h 255563"/>
                <a:gd name="connsiteX1" fmla="*/ 2003 w 189808"/>
                <a:gd name="connsiteY1" fmla="*/ 94093 h 255563"/>
                <a:gd name="connsiteX2" fmla="*/ 8353 w 189808"/>
                <a:gd name="connsiteY2" fmla="*/ 173468 h 255563"/>
                <a:gd name="connsiteX3" fmla="*/ 55978 w 189808"/>
                <a:gd name="connsiteY3" fmla="*/ 249668 h 255563"/>
                <a:gd name="connsiteX4" fmla="*/ 116303 w 189808"/>
                <a:gd name="connsiteY4" fmla="*/ 246493 h 255563"/>
                <a:gd name="connsiteX5" fmla="*/ 163928 w 189808"/>
                <a:gd name="connsiteY5" fmla="*/ 214743 h 255563"/>
                <a:gd name="connsiteX6" fmla="*/ 189328 w 189808"/>
                <a:gd name="connsiteY6" fmla="*/ 125843 h 255563"/>
                <a:gd name="connsiteX7" fmla="*/ 179803 w 189808"/>
                <a:gd name="connsiteY7" fmla="*/ 49643 h 255563"/>
                <a:gd name="connsiteX8" fmla="*/ 170278 w 189808"/>
                <a:gd name="connsiteY8" fmla="*/ 14718 h 255563"/>
                <a:gd name="connsiteX9" fmla="*/ 30578 w 189808"/>
                <a:gd name="connsiteY9" fmla="*/ 5193 h 25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808" h="255563">
                  <a:moveTo>
                    <a:pt x="30578" y="5193"/>
                  </a:moveTo>
                  <a:cubicBezTo>
                    <a:pt x="2532" y="18422"/>
                    <a:pt x="5707" y="66047"/>
                    <a:pt x="2003" y="94093"/>
                  </a:cubicBezTo>
                  <a:cubicBezTo>
                    <a:pt x="-1701" y="122139"/>
                    <a:pt x="-643" y="147539"/>
                    <a:pt x="8353" y="173468"/>
                  </a:cubicBezTo>
                  <a:cubicBezTo>
                    <a:pt x="17349" y="199397"/>
                    <a:pt x="37986" y="237497"/>
                    <a:pt x="55978" y="249668"/>
                  </a:cubicBezTo>
                  <a:cubicBezTo>
                    <a:pt x="73970" y="261839"/>
                    <a:pt x="98311" y="252314"/>
                    <a:pt x="116303" y="246493"/>
                  </a:cubicBezTo>
                  <a:cubicBezTo>
                    <a:pt x="134295" y="240672"/>
                    <a:pt x="151757" y="234851"/>
                    <a:pt x="163928" y="214743"/>
                  </a:cubicBezTo>
                  <a:cubicBezTo>
                    <a:pt x="176099" y="194635"/>
                    <a:pt x="186682" y="153360"/>
                    <a:pt x="189328" y="125843"/>
                  </a:cubicBezTo>
                  <a:cubicBezTo>
                    <a:pt x="191974" y="98326"/>
                    <a:pt x="182978" y="68164"/>
                    <a:pt x="179803" y="49643"/>
                  </a:cubicBezTo>
                  <a:cubicBezTo>
                    <a:pt x="176628" y="31122"/>
                    <a:pt x="188270" y="22126"/>
                    <a:pt x="170278" y="14718"/>
                  </a:cubicBezTo>
                  <a:cubicBezTo>
                    <a:pt x="152286" y="7310"/>
                    <a:pt x="58624" y="-8036"/>
                    <a:pt x="30578" y="51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>
              <a:extLst>
                <a:ext uri="{FF2B5EF4-FFF2-40B4-BE49-F238E27FC236}">
                  <a16:creationId xmlns:a16="http://schemas.microsoft.com/office/drawing/2014/main" id="{3922E22F-3912-F552-2D5C-CCF8B6DFFF28}"/>
                </a:ext>
              </a:extLst>
            </p:cNvPr>
            <p:cNvSpPr/>
            <p:nvPr/>
          </p:nvSpPr>
          <p:spPr>
            <a:xfrm>
              <a:off x="3966267" y="3345664"/>
              <a:ext cx="45719" cy="9268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46162D4D-5DE1-FA23-A8B2-322989EEB21E}"/>
                </a:ext>
              </a:extLst>
            </p:cNvPr>
            <p:cNvSpPr/>
            <p:nvPr/>
          </p:nvSpPr>
          <p:spPr>
            <a:xfrm>
              <a:off x="4758977" y="2966744"/>
              <a:ext cx="413107" cy="154416"/>
            </a:xfrm>
            <a:custGeom>
              <a:avLst/>
              <a:gdLst>
                <a:gd name="connsiteX0" fmla="*/ 348 w 413107"/>
                <a:gd name="connsiteY0" fmla="*/ 154281 h 154416"/>
                <a:gd name="connsiteX1" fmla="*/ 117823 w 413107"/>
                <a:gd name="connsiteY1" fmla="*/ 46331 h 154416"/>
                <a:gd name="connsiteX2" fmla="*/ 95598 w 413107"/>
                <a:gd name="connsiteY2" fmla="*/ 55856 h 154416"/>
                <a:gd name="connsiteX3" fmla="*/ 206723 w 413107"/>
                <a:gd name="connsiteY3" fmla="*/ 24106 h 154416"/>
                <a:gd name="connsiteX4" fmla="*/ 178148 w 413107"/>
                <a:gd name="connsiteY4" fmla="*/ 27281 h 154416"/>
                <a:gd name="connsiteX5" fmla="*/ 286098 w 413107"/>
                <a:gd name="connsiteY5" fmla="*/ 5056 h 154416"/>
                <a:gd name="connsiteX6" fmla="*/ 413098 w 413107"/>
                <a:gd name="connsiteY6" fmla="*/ 5056 h 154416"/>
                <a:gd name="connsiteX7" fmla="*/ 279748 w 413107"/>
                <a:gd name="connsiteY7" fmla="*/ 1881 h 154416"/>
                <a:gd name="connsiteX8" fmla="*/ 216248 w 413107"/>
                <a:gd name="connsiteY8" fmla="*/ 1881 h 154416"/>
                <a:gd name="connsiteX9" fmla="*/ 238473 w 413107"/>
                <a:gd name="connsiteY9" fmla="*/ 1881 h 154416"/>
                <a:gd name="connsiteX10" fmla="*/ 136873 w 413107"/>
                <a:gd name="connsiteY10" fmla="*/ 27281 h 154416"/>
                <a:gd name="connsiteX11" fmla="*/ 82898 w 413107"/>
                <a:gd name="connsiteY11" fmla="*/ 68556 h 154416"/>
                <a:gd name="connsiteX12" fmla="*/ 348 w 413107"/>
                <a:gd name="connsiteY12" fmla="*/ 154281 h 15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107" h="154416">
                  <a:moveTo>
                    <a:pt x="348" y="154281"/>
                  </a:moveTo>
                  <a:cubicBezTo>
                    <a:pt x="6169" y="150577"/>
                    <a:pt x="101948" y="62735"/>
                    <a:pt x="117823" y="46331"/>
                  </a:cubicBezTo>
                  <a:cubicBezTo>
                    <a:pt x="133698" y="29927"/>
                    <a:pt x="80781" y="59560"/>
                    <a:pt x="95598" y="55856"/>
                  </a:cubicBezTo>
                  <a:cubicBezTo>
                    <a:pt x="110415" y="52152"/>
                    <a:pt x="192965" y="28868"/>
                    <a:pt x="206723" y="24106"/>
                  </a:cubicBezTo>
                  <a:cubicBezTo>
                    <a:pt x="220481" y="19344"/>
                    <a:pt x="164919" y="30456"/>
                    <a:pt x="178148" y="27281"/>
                  </a:cubicBezTo>
                  <a:cubicBezTo>
                    <a:pt x="191377" y="24106"/>
                    <a:pt x="246940" y="8760"/>
                    <a:pt x="286098" y="5056"/>
                  </a:cubicBezTo>
                  <a:cubicBezTo>
                    <a:pt x="325256" y="1352"/>
                    <a:pt x="414156" y="5585"/>
                    <a:pt x="413098" y="5056"/>
                  </a:cubicBezTo>
                  <a:cubicBezTo>
                    <a:pt x="412040" y="4527"/>
                    <a:pt x="312556" y="2410"/>
                    <a:pt x="279748" y="1881"/>
                  </a:cubicBezTo>
                  <a:cubicBezTo>
                    <a:pt x="246940" y="1352"/>
                    <a:pt x="216248" y="1881"/>
                    <a:pt x="216248" y="1881"/>
                  </a:cubicBezTo>
                  <a:cubicBezTo>
                    <a:pt x="209369" y="1881"/>
                    <a:pt x="251702" y="-2352"/>
                    <a:pt x="238473" y="1881"/>
                  </a:cubicBezTo>
                  <a:cubicBezTo>
                    <a:pt x="225244" y="6114"/>
                    <a:pt x="162802" y="16168"/>
                    <a:pt x="136873" y="27281"/>
                  </a:cubicBezTo>
                  <a:cubicBezTo>
                    <a:pt x="110944" y="38393"/>
                    <a:pt x="102477" y="52681"/>
                    <a:pt x="82898" y="68556"/>
                  </a:cubicBezTo>
                  <a:cubicBezTo>
                    <a:pt x="63319" y="84431"/>
                    <a:pt x="-5473" y="157985"/>
                    <a:pt x="348" y="154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E79AB848-8C5D-8C74-1E73-5FC86064781C}"/>
                </a:ext>
              </a:extLst>
            </p:cNvPr>
            <p:cNvSpPr/>
            <p:nvPr/>
          </p:nvSpPr>
          <p:spPr>
            <a:xfrm>
              <a:off x="4722184" y="2978145"/>
              <a:ext cx="59497" cy="168701"/>
            </a:xfrm>
            <a:custGeom>
              <a:avLst/>
              <a:gdLst>
                <a:gd name="connsiteX0" fmla="*/ 59366 w 59497"/>
                <a:gd name="connsiteY0" fmla="*/ 5 h 168701"/>
                <a:gd name="connsiteX1" fmla="*/ 18091 w 59497"/>
                <a:gd name="connsiteY1" fmla="*/ 66680 h 168701"/>
                <a:gd name="connsiteX2" fmla="*/ 24441 w 59497"/>
                <a:gd name="connsiteY2" fmla="*/ 168280 h 168701"/>
                <a:gd name="connsiteX3" fmla="*/ 11741 w 59497"/>
                <a:gd name="connsiteY3" fmla="*/ 101605 h 168701"/>
                <a:gd name="connsiteX4" fmla="*/ 2216 w 59497"/>
                <a:gd name="connsiteY4" fmla="*/ 69855 h 168701"/>
                <a:gd name="connsiteX5" fmla="*/ 59366 w 59497"/>
                <a:gd name="connsiteY5" fmla="*/ 5 h 168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497" h="168701">
                  <a:moveTo>
                    <a:pt x="59366" y="5"/>
                  </a:moveTo>
                  <a:cubicBezTo>
                    <a:pt x="62012" y="-524"/>
                    <a:pt x="23912" y="38634"/>
                    <a:pt x="18091" y="66680"/>
                  </a:cubicBezTo>
                  <a:cubicBezTo>
                    <a:pt x="12270" y="94726"/>
                    <a:pt x="25499" y="162459"/>
                    <a:pt x="24441" y="168280"/>
                  </a:cubicBezTo>
                  <a:cubicBezTo>
                    <a:pt x="23383" y="174101"/>
                    <a:pt x="15445" y="118009"/>
                    <a:pt x="11741" y="101605"/>
                  </a:cubicBezTo>
                  <a:cubicBezTo>
                    <a:pt x="8037" y="85201"/>
                    <a:pt x="-5192" y="83613"/>
                    <a:pt x="2216" y="69855"/>
                  </a:cubicBezTo>
                  <a:cubicBezTo>
                    <a:pt x="9624" y="56097"/>
                    <a:pt x="56720" y="534"/>
                    <a:pt x="59366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6EB9132A-DDC6-3052-70C1-67A8B8C423C2}"/>
                </a:ext>
              </a:extLst>
            </p:cNvPr>
            <p:cNvSpPr/>
            <p:nvPr/>
          </p:nvSpPr>
          <p:spPr>
            <a:xfrm>
              <a:off x="4806920" y="3044495"/>
              <a:ext cx="415947" cy="82880"/>
            </a:xfrm>
            <a:custGeom>
              <a:avLst/>
              <a:gdLst>
                <a:gd name="connsiteX0" fmla="*/ 30 w 415947"/>
                <a:gd name="connsiteY0" fmla="*/ 82880 h 82880"/>
                <a:gd name="connsiteX1" fmla="*/ 117505 w 415947"/>
                <a:gd name="connsiteY1" fmla="*/ 330 h 82880"/>
                <a:gd name="connsiteX2" fmla="*/ 66705 w 415947"/>
                <a:gd name="connsiteY2" fmla="*/ 54305 h 82880"/>
                <a:gd name="connsiteX3" fmla="*/ 92105 w 415947"/>
                <a:gd name="connsiteY3" fmla="*/ 63830 h 82880"/>
                <a:gd name="connsiteX4" fmla="*/ 212755 w 415947"/>
                <a:gd name="connsiteY4" fmla="*/ 38430 h 82880"/>
                <a:gd name="connsiteX5" fmla="*/ 181005 w 415947"/>
                <a:gd name="connsiteY5" fmla="*/ 44780 h 82880"/>
                <a:gd name="connsiteX6" fmla="*/ 292130 w 415947"/>
                <a:gd name="connsiteY6" fmla="*/ 57480 h 82880"/>
                <a:gd name="connsiteX7" fmla="*/ 387380 w 415947"/>
                <a:gd name="connsiteY7" fmla="*/ 38430 h 82880"/>
                <a:gd name="connsiteX8" fmla="*/ 412780 w 415947"/>
                <a:gd name="connsiteY8" fmla="*/ 13030 h 82880"/>
                <a:gd name="connsiteX9" fmla="*/ 327055 w 415947"/>
                <a:gd name="connsiteY9" fmla="*/ 41605 h 82880"/>
                <a:gd name="connsiteX10" fmla="*/ 374680 w 415947"/>
                <a:gd name="connsiteY10" fmla="*/ 35255 h 82880"/>
                <a:gd name="connsiteX11" fmla="*/ 295305 w 415947"/>
                <a:gd name="connsiteY11" fmla="*/ 54305 h 82880"/>
                <a:gd name="connsiteX12" fmla="*/ 203230 w 415947"/>
                <a:gd name="connsiteY12" fmla="*/ 51130 h 82880"/>
                <a:gd name="connsiteX13" fmla="*/ 107980 w 415947"/>
                <a:gd name="connsiteY13" fmla="*/ 57480 h 82880"/>
                <a:gd name="connsiteX14" fmla="*/ 130205 w 415947"/>
                <a:gd name="connsiteY14" fmla="*/ 330 h 82880"/>
                <a:gd name="connsiteX15" fmla="*/ 30 w 415947"/>
                <a:gd name="connsiteY15" fmla="*/ 82880 h 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5947" h="82880">
                  <a:moveTo>
                    <a:pt x="30" y="82880"/>
                  </a:moveTo>
                  <a:cubicBezTo>
                    <a:pt x="-2087" y="82880"/>
                    <a:pt x="106393" y="5092"/>
                    <a:pt x="117505" y="330"/>
                  </a:cubicBezTo>
                  <a:cubicBezTo>
                    <a:pt x="128617" y="-4432"/>
                    <a:pt x="70938" y="43722"/>
                    <a:pt x="66705" y="54305"/>
                  </a:cubicBezTo>
                  <a:cubicBezTo>
                    <a:pt x="62472" y="64888"/>
                    <a:pt x="67763" y="66476"/>
                    <a:pt x="92105" y="63830"/>
                  </a:cubicBezTo>
                  <a:cubicBezTo>
                    <a:pt x="116447" y="61184"/>
                    <a:pt x="197938" y="41605"/>
                    <a:pt x="212755" y="38430"/>
                  </a:cubicBezTo>
                  <a:cubicBezTo>
                    <a:pt x="227572" y="35255"/>
                    <a:pt x="167776" y="41605"/>
                    <a:pt x="181005" y="44780"/>
                  </a:cubicBezTo>
                  <a:cubicBezTo>
                    <a:pt x="194234" y="47955"/>
                    <a:pt x="257734" y="58538"/>
                    <a:pt x="292130" y="57480"/>
                  </a:cubicBezTo>
                  <a:cubicBezTo>
                    <a:pt x="326526" y="56422"/>
                    <a:pt x="367272" y="45838"/>
                    <a:pt x="387380" y="38430"/>
                  </a:cubicBezTo>
                  <a:cubicBezTo>
                    <a:pt x="407488" y="31022"/>
                    <a:pt x="422834" y="12501"/>
                    <a:pt x="412780" y="13030"/>
                  </a:cubicBezTo>
                  <a:cubicBezTo>
                    <a:pt x="402726" y="13559"/>
                    <a:pt x="333405" y="37901"/>
                    <a:pt x="327055" y="41605"/>
                  </a:cubicBezTo>
                  <a:cubicBezTo>
                    <a:pt x="320705" y="45309"/>
                    <a:pt x="379972" y="33138"/>
                    <a:pt x="374680" y="35255"/>
                  </a:cubicBezTo>
                  <a:cubicBezTo>
                    <a:pt x="369388" y="37372"/>
                    <a:pt x="323880" y="51659"/>
                    <a:pt x="295305" y="54305"/>
                  </a:cubicBezTo>
                  <a:cubicBezTo>
                    <a:pt x="266730" y="56951"/>
                    <a:pt x="234451" y="50601"/>
                    <a:pt x="203230" y="51130"/>
                  </a:cubicBezTo>
                  <a:cubicBezTo>
                    <a:pt x="172009" y="51659"/>
                    <a:pt x="120151" y="65947"/>
                    <a:pt x="107980" y="57480"/>
                  </a:cubicBezTo>
                  <a:cubicBezTo>
                    <a:pt x="95809" y="49013"/>
                    <a:pt x="143963" y="-2845"/>
                    <a:pt x="130205" y="330"/>
                  </a:cubicBezTo>
                  <a:cubicBezTo>
                    <a:pt x="116447" y="3505"/>
                    <a:pt x="2147" y="82880"/>
                    <a:pt x="30" y="828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51D26F16-C69D-84A9-57C4-A619F0EA6EDA}"/>
                </a:ext>
              </a:extLst>
            </p:cNvPr>
            <p:cNvSpPr/>
            <p:nvPr/>
          </p:nvSpPr>
          <p:spPr>
            <a:xfrm>
              <a:off x="5041777" y="2947700"/>
              <a:ext cx="286050" cy="55850"/>
            </a:xfrm>
            <a:custGeom>
              <a:avLst/>
              <a:gdLst>
                <a:gd name="connsiteX0" fmla="*/ 123 w 286050"/>
                <a:gd name="connsiteY0" fmla="*/ 55850 h 55850"/>
                <a:gd name="connsiteX1" fmla="*/ 149348 w 286050"/>
                <a:gd name="connsiteY1" fmla="*/ 1875 h 55850"/>
                <a:gd name="connsiteX2" fmla="*/ 285873 w 286050"/>
                <a:gd name="connsiteY2" fmla="*/ 11400 h 55850"/>
                <a:gd name="connsiteX3" fmla="*/ 174748 w 286050"/>
                <a:gd name="connsiteY3" fmla="*/ 1875 h 55850"/>
                <a:gd name="connsiteX4" fmla="*/ 123 w 286050"/>
                <a:gd name="connsiteY4" fmla="*/ 55850 h 5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050" h="55850">
                  <a:moveTo>
                    <a:pt x="123" y="55850"/>
                  </a:moveTo>
                  <a:cubicBezTo>
                    <a:pt x="-4110" y="55850"/>
                    <a:pt x="101723" y="9283"/>
                    <a:pt x="149348" y="1875"/>
                  </a:cubicBezTo>
                  <a:cubicBezTo>
                    <a:pt x="196973" y="-5533"/>
                    <a:pt x="281640" y="11400"/>
                    <a:pt x="285873" y="11400"/>
                  </a:cubicBezTo>
                  <a:cubicBezTo>
                    <a:pt x="290106" y="11400"/>
                    <a:pt x="217610" y="-3417"/>
                    <a:pt x="174748" y="1875"/>
                  </a:cubicBezTo>
                  <a:cubicBezTo>
                    <a:pt x="131886" y="7167"/>
                    <a:pt x="4356" y="55850"/>
                    <a:pt x="123" y="55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DD1C25A0-B42B-7ED2-B08C-ABC444901F76}"/>
                </a:ext>
              </a:extLst>
            </p:cNvPr>
            <p:cNvSpPr/>
            <p:nvPr/>
          </p:nvSpPr>
          <p:spPr>
            <a:xfrm>
              <a:off x="5273674" y="2917770"/>
              <a:ext cx="255849" cy="131245"/>
            </a:xfrm>
            <a:custGeom>
              <a:avLst/>
              <a:gdLst>
                <a:gd name="connsiteX0" fmla="*/ 1 w 255849"/>
                <a:gd name="connsiteY0" fmla="*/ 55 h 131245"/>
                <a:gd name="connsiteX1" fmla="*/ 136526 w 255849"/>
                <a:gd name="connsiteY1" fmla="*/ 34980 h 131245"/>
                <a:gd name="connsiteX2" fmla="*/ 254001 w 255849"/>
                <a:gd name="connsiteY2" fmla="*/ 130230 h 131245"/>
                <a:gd name="connsiteX3" fmla="*/ 203201 w 255849"/>
                <a:gd name="connsiteY3" fmla="*/ 82605 h 131245"/>
                <a:gd name="connsiteX4" fmla="*/ 133351 w 255849"/>
                <a:gd name="connsiteY4" fmla="*/ 41330 h 131245"/>
                <a:gd name="connsiteX5" fmla="*/ 1 w 255849"/>
                <a:gd name="connsiteY5" fmla="*/ 55 h 13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849" h="131245">
                  <a:moveTo>
                    <a:pt x="1" y="55"/>
                  </a:moveTo>
                  <a:cubicBezTo>
                    <a:pt x="530" y="-1003"/>
                    <a:pt x="94193" y="13284"/>
                    <a:pt x="136526" y="34980"/>
                  </a:cubicBezTo>
                  <a:cubicBezTo>
                    <a:pt x="178859" y="56676"/>
                    <a:pt x="242889" y="122293"/>
                    <a:pt x="254001" y="130230"/>
                  </a:cubicBezTo>
                  <a:cubicBezTo>
                    <a:pt x="265114" y="138168"/>
                    <a:pt x="223309" y="97422"/>
                    <a:pt x="203201" y="82605"/>
                  </a:cubicBezTo>
                  <a:cubicBezTo>
                    <a:pt x="183093" y="67788"/>
                    <a:pt x="161926" y="52972"/>
                    <a:pt x="133351" y="41330"/>
                  </a:cubicBezTo>
                  <a:cubicBezTo>
                    <a:pt x="104776" y="29688"/>
                    <a:pt x="-528" y="1113"/>
                    <a:pt x="1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4BE951A4-BE94-45AB-47BD-77C32F2965B4}"/>
                </a:ext>
              </a:extLst>
            </p:cNvPr>
            <p:cNvSpPr/>
            <p:nvPr/>
          </p:nvSpPr>
          <p:spPr>
            <a:xfrm>
              <a:off x="5212413" y="3063064"/>
              <a:ext cx="404203" cy="67486"/>
            </a:xfrm>
            <a:custGeom>
              <a:avLst/>
              <a:gdLst>
                <a:gd name="connsiteX0" fmla="*/ 937 w 404203"/>
                <a:gd name="connsiteY0" fmla="*/ 811 h 67486"/>
                <a:gd name="connsiteX1" fmla="*/ 194612 w 404203"/>
                <a:gd name="connsiteY1" fmla="*/ 7161 h 67486"/>
                <a:gd name="connsiteX2" fmla="*/ 331137 w 404203"/>
                <a:gd name="connsiteY2" fmla="*/ 32561 h 67486"/>
                <a:gd name="connsiteX3" fmla="*/ 404162 w 404203"/>
                <a:gd name="connsiteY3" fmla="*/ 67486 h 67486"/>
                <a:gd name="connsiteX4" fmla="*/ 340662 w 404203"/>
                <a:gd name="connsiteY4" fmla="*/ 32561 h 67486"/>
                <a:gd name="connsiteX5" fmla="*/ 280337 w 404203"/>
                <a:gd name="connsiteY5" fmla="*/ 3986 h 67486"/>
                <a:gd name="connsiteX6" fmla="*/ 937 w 404203"/>
                <a:gd name="connsiteY6" fmla="*/ 811 h 6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203" h="67486">
                  <a:moveTo>
                    <a:pt x="937" y="811"/>
                  </a:moveTo>
                  <a:cubicBezTo>
                    <a:pt x="-13351" y="1340"/>
                    <a:pt x="139579" y="1869"/>
                    <a:pt x="194612" y="7161"/>
                  </a:cubicBezTo>
                  <a:cubicBezTo>
                    <a:pt x="249645" y="12453"/>
                    <a:pt x="296212" y="22507"/>
                    <a:pt x="331137" y="32561"/>
                  </a:cubicBezTo>
                  <a:cubicBezTo>
                    <a:pt x="366062" y="42615"/>
                    <a:pt x="402575" y="67486"/>
                    <a:pt x="404162" y="67486"/>
                  </a:cubicBezTo>
                  <a:cubicBezTo>
                    <a:pt x="405749" y="67486"/>
                    <a:pt x="361300" y="43144"/>
                    <a:pt x="340662" y="32561"/>
                  </a:cubicBezTo>
                  <a:cubicBezTo>
                    <a:pt x="320025" y="21978"/>
                    <a:pt x="331666" y="9807"/>
                    <a:pt x="280337" y="3986"/>
                  </a:cubicBezTo>
                  <a:cubicBezTo>
                    <a:pt x="229008" y="-1835"/>
                    <a:pt x="15225" y="282"/>
                    <a:pt x="937" y="8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F7BE6235-CC4D-7FD2-1F18-3A69DF693FD9}"/>
                </a:ext>
              </a:extLst>
            </p:cNvPr>
            <p:cNvSpPr/>
            <p:nvPr/>
          </p:nvSpPr>
          <p:spPr>
            <a:xfrm>
              <a:off x="5572125" y="3076569"/>
              <a:ext cx="130175" cy="104786"/>
            </a:xfrm>
            <a:custGeom>
              <a:avLst/>
              <a:gdLst>
                <a:gd name="connsiteX0" fmla="*/ 0 w 130175"/>
                <a:gd name="connsiteY0" fmla="*/ 6 h 104786"/>
                <a:gd name="connsiteX1" fmla="*/ 92075 w 130175"/>
                <a:gd name="connsiteY1" fmla="*/ 47631 h 104786"/>
                <a:gd name="connsiteX2" fmla="*/ 130175 w 130175"/>
                <a:gd name="connsiteY2" fmla="*/ 104781 h 104786"/>
                <a:gd name="connsiteX3" fmla="*/ 92075 w 130175"/>
                <a:gd name="connsiteY3" fmla="*/ 50806 h 104786"/>
                <a:gd name="connsiteX4" fmla="*/ 0 w 130175"/>
                <a:gd name="connsiteY4" fmla="*/ 6 h 1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75" h="104786">
                  <a:moveTo>
                    <a:pt x="0" y="6"/>
                  </a:moveTo>
                  <a:cubicBezTo>
                    <a:pt x="0" y="-523"/>
                    <a:pt x="70379" y="30169"/>
                    <a:pt x="92075" y="47631"/>
                  </a:cubicBezTo>
                  <a:cubicBezTo>
                    <a:pt x="113771" y="65093"/>
                    <a:pt x="130175" y="104252"/>
                    <a:pt x="130175" y="104781"/>
                  </a:cubicBezTo>
                  <a:cubicBezTo>
                    <a:pt x="130175" y="105310"/>
                    <a:pt x="109008" y="65623"/>
                    <a:pt x="92075" y="50806"/>
                  </a:cubicBezTo>
                  <a:cubicBezTo>
                    <a:pt x="75142" y="35989"/>
                    <a:pt x="0" y="535"/>
                    <a:pt x="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F7D2B799-9204-F726-B763-67029FC853C9}"/>
                </a:ext>
              </a:extLst>
            </p:cNvPr>
            <p:cNvSpPr/>
            <p:nvPr/>
          </p:nvSpPr>
          <p:spPr>
            <a:xfrm>
              <a:off x="5559021" y="3054341"/>
              <a:ext cx="143319" cy="121026"/>
            </a:xfrm>
            <a:custGeom>
              <a:avLst/>
              <a:gdLst>
                <a:gd name="connsiteX0" fmla="*/ 404 w 143319"/>
                <a:gd name="connsiteY0" fmla="*/ 9 h 121026"/>
                <a:gd name="connsiteX1" fmla="*/ 73429 w 143319"/>
                <a:gd name="connsiteY1" fmla="*/ 41284 h 121026"/>
                <a:gd name="connsiteX2" fmla="*/ 143279 w 143319"/>
                <a:gd name="connsiteY2" fmla="*/ 120659 h 121026"/>
                <a:gd name="connsiteX3" fmla="*/ 82954 w 143319"/>
                <a:gd name="connsiteY3" fmla="*/ 69859 h 121026"/>
                <a:gd name="connsiteX4" fmla="*/ 44854 w 143319"/>
                <a:gd name="connsiteY4" fmla="*/ 44459 h 121026"/>
                <a:gd name="connsiteX5" fmla="*/ 404 w 143319"/>
                <a:gd name="connsiteY5" fmla="*/ 9 h 12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319" h="121026">
                  <a:moveTo>
                    <a:pt x="404" y="9"/>
                  </a:moveTo>
                  <a:cubicBezTo>
                    <a:pt x="5167" y="-520"/>
                    <a:pt x="49617" y="21176"/>
                    <a:pt x="73429" y="41284"/>
                  </a:cubicBezTo>
                  <a:cubicBezTo>
                    <a:pt x="97241" y="61392"/>
                    <a:pt x="141692" y="115897"/>
                    <a:pt x="143279" y="120659"/>
                  </a:cubicBezTo>
                  <a:cubicBezTo>
                    <a:pt x="144866" y="125421"/>
                    <a:pt x="99358" y="82559"/>
                    <a:pt x="82954" y="69859"/>
                  </a:cubicBezTo>
                  <a:cubicBezTo>
                    <a:pt x="66550" y="57159"/>
                    <a:pt x="55437" y="53984"/>
                    <a:pt x="44854" y="44459"/>
                  </a:cubicBezTo>
                  <a:cubicBezTo>
                    <a:pt x="34271" y="34934"/>
                    <a:pt x="-4359" y="538"/>
                    <a:pt x="404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49298AE3-BAA2-2E0C-73AF-41B88759B12E}"/>
                </a:ext>
              </a:extLst>
            </p:cNvPr>
            <p:cNvSpPr/>
            <p:nvPr/>
          </p:nvSpPr>
          <p:spPr>
            <a:xfrm>
              <a:off x="3682964" y="2914551"/>
              <a:ext cx="267706" cy="57285"/>
            </a:xfrm>
            <a:custGeom>
              <a:avLst/>
              <a:gdLst>
                <a:gd name="connsiteX0" fmla="*/ 36 w 267706"/>
                <a:gd name="connsiteY0" fmla="*/ 47724 h 57285"/>
                <a:gd name="connsiteX1" fmla="*/ 117511 w 267706"/>
                <a:gd name="connsiteY1" fmla="*/ 99 h 57285"/>
                <a:gd name="connsiteX2" fmla="*/ 85761 w 267706"/>
                <a:gd name="connsiteY2" fmla="*/ 35024 h 57285"/>
                <a:gd name="connsiteX3" fmla="*/ 142911 w 267706"/>
                <a:gd name="connsiteY3" fmla="*/ 28674 h 57285"/>
                <a:gd name="connsiteX4" fmla="*/ 123861 w 267706"/>
                <a:gd name="connsiteY4" fmla="*/ 57249 h 57285"/>
                <a:gd name="connsiteX5" fmla="*/ 266736 w 267706"/>
                <a:gd name="connsiteY5" fmla="*/ 35024 h 57285"/>
                <a:gd name="connsiteX6" fmla="*/ 184186 w 267706"/>
                <a:gd name="connsiteY6" fmla="*/ 50899 h 57285"/>
                <a:gd name="connsiteX7" fmla="*/ 136561 w 267706"/>
                <a:gd name="connsiteY7" fmla="*/ 54074 h 57285"/>
                <a:gd name="connsiteX8" fmla="*/ 104811 w 267706"/>
                <a:gd name="connsiteY8" fmla="*/ 19149 h 57285"/>
                <a:gd name="connsiteX9" fmla="*/ 36 w 267706"/>
                <a:gd name="connsiteY9" fmla="*/ 47724 h 5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706" h="57285">
                  <a:moveTo>
                    <a:pt x="36" y="47724"/>
                  </a:moveTo>
                  <a:cubicBezTo>
                    <a:pt x="2153" y="44549"/>
                    <a:pt x="103224" y="2216"/>
                    <a:pt x="117511" y="99"/>
                  </a:cubicBezTo>
                  <a:cubicBezTo>
                    <a:pt x="131799" y="-2018"/>
                    <a:pt x="81528" y="30262"/>
                    <a:pt x="85761" y="35024"/>
                  </a:cubicBezTo>
                  <a:cubicBezTo>
                    <a:pt x="89994" y="39786"/>
                    <a:pt x="136561" y="24970"/>
                    <a:pt x="142911" y="28674"/>
                  </a:cubicBezTo>
                  <a:cubicBezTo>
                    <a:pt x="149261" y="32378"/>
                    <a:pt x="103224" y="56191"/>
                    <a:pt x="123861" y="57249"/>
                  </a:cubicBezTo>
                  <a:cubicBezTo>
                    <a:pt x="144498" y="58307"/>
                    <a:pt x="256682" y="36082"/>
                    <a:pt x="266736" y="35024"/>
                  </a:cubicBezTo>
                  <a:cubicBezTo>
                    <a:pt x="276790" y="33966"/>
                    <a:pt x="205882" y="47724"/>
                    <a:pt x="184186" y="50899"/>
                  </a:cubicBezTo>
                  <a:cubicBezTo>
                    <a:pt x="162490" y="54074"/>
                    <a:pt x="149790" y="59366"/>
                    <a:pt x="136561" y="54074"/>
                  </a:cubicBezTo>
                  <a:cubicBezTo>
                    <a:pt x="123332" y="48782"/>
                    <a:pt x="120686" y="21266"/>
                    <a:pt x="104811" y="19149"/>
                  </a:cubicBezTo>
                  <a:cubicBezTo>
                    <a:pt x="88936" y="17032"/>
                    <a:pt x="-2081" y="50899"/>
                    <a:pt x="36" y="477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4615A1AD-9A44-38B6-B42C-45A0C46F6F82}"/>
                </a:ext>
              </a:extLst>
            </p:cNvPr>
            <p:cNvSpPr/>
            <p:nvPr/>
          </p:nvSpPr>
          <p:spPr>
            <a:xfrm>
              <a:off x="3882729" y="2978627"/>
              <a:ext cx="263827" cy="104461"/>
            </a:xfrm>
            <a:custGeom>
              <a:avLst/>
              <a:gdLst>
                <a:gd name="connsiteX0" fmla="*/ 296 w 263827"/>
                <a:gd name="connsiteY0" fmla="*/ 15398 h 104461"/>
                <a:gd name="connsiteX1" fmla="*/ 146346 w 263827"/>
                <a:gd name="connsiteY1" fmla="*/ 12223 h 104461"/>
                <a:gd name="connsiteX2" fmla="*/ 117771 w 263827"/>
                <a:gd name="connsiteY2" fmla="*/ 21748 h 104461"/>
                <a:gd name="connsiteX3" fmla="*/ 181271 w 263827"/>
                <a:gd name="connsiteY3" fmla="*/ 15398 h 104461"/>
                <a:gd name="connsiteX4" fmla="*/ 219371 w 263827"/>
                <a:gd name="connsiteY4" fmla="*/ 43973 h 104461"/>
                <a:gd name="connsiteX5" fmla="*/ 263821 w 263827"/>
                <a:gd name="connsiteY5" fmla="*/ 104298 h 104461"/>
                <a:gd name="connsiteX6" fmla="*/ 216196 w 263827"/>
                <a:gd name="connsiteY6" fmla="*/ 59848 h 104461"/>
                <a:gd name="connsiteX7" fmla="*/ 190796 w 263827"/>
                <a:gd name="connsiteY7" fmla="*/ 2698 h 104461"/>
                <a:gd name="connsiteX8" fmla="*/ 296 w 263827"/>
                <a:gd name="connsiteY8" fmla="*/ 15398 h 10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827" h="104461">
                  <a:moveTo>
                    <a:pt x="296" y="15398"/>
                  </a:moveTo>
                  <a:cubicBezTo>
                    <a:pt x="-7112" y="16985"/>
                    <a:pt x="126767" y="11165"/>
                    <a:pt x="146346" y="12223"/>
                  </a:cubicBezTo>
                  <a:cubicBezTo>
                    <a:pt x="165925" y="13281"/>
                    <a:pt x="111950" y="21219"/>
                    <a:pt x="117771" y="21748"/>
                  </a:cubicBezTo>
                  <a:cubicBezTo>
                    <a:pt x="123592" y="22277"/>
                    <a:pt x="164338" y="11694"/>
                    <a:pt x="181271" y="15398"/>
                  </a:cubicBezTo>
                  <a:cubicBezTo>
                    <a:pt x="198204" y="19102"/>
                    <a:pt x="205613" y="29156"/>
                    <a:pt x="219371" y="43973"/>
                  </a:cubicBezTo>
                  <a:cubicBezTo>
                    <a:pt x="233129" y="58790"/>
                    <a:pt x="264350" y="101652"/>
                    <a:pt x="263821" y="104298"/>
                  </a:cubicBezTo>
                  <a:cubicBezTo>
                    <a:pt x="263292" y="106944"/>
                    <a:pt x="228367" y="76781"/>
                    <a:pt x="216196" y="59848"/>
                  </a:cubicBezTo>
                  <a:cubicBezTo>
                    <a:pt x="204025" y="42915"/>
                    <a:pt x="219371" y="12752"/>
                    <a:pt x="190796" y="2698"/>
                  </a:cubicBezTo>
                  <a:cubicBezTo>
                    <a:pt x="162221" y="-7356"/>
                    <a:pt x="7704" y="13811"/>
                    <a:pt x="296" y="15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0993F160-A1EE-DD9B-0F3D-58B6037A0BD2}"/>
                </a:ext>
              </a:extLst>
            </p:cNvPr>
            <p:cNvSpPr/>
            <p:nvPr/>
          </p:nvSpPr>
          <p:spPr>
            <a:xfrm>
              <a:off x="4098799" y="2962181"/>
              <a:ext cx="95576" cy="133513"/>
            </a:xfrm>
            <a:custGeom>
              <a:avLst/>
              <a:gdLst>
                <a:gd name="connsiteX0" fmla="*/ 126 w 95576"/>
                <a:gd name="connsiteY0" fmla="*/ 94 h 133513"/>
                <a:gd name="connsiteX1" fmla="*/ 69976 w 95576"/>
                <a:gd name="connsiteY1" fmla="*/ 54069 h 133513"/>
                <a:gd name="connsiteX2" fmla="*/ 92201 w 95576"/>
                <a:gd name="connsiteY2" fmla="*/ 133444 h 133513"/>
                <a:gd name="connsiteX3" fmla="*/ 89026 w 95576"/>
                <a:gd name="connsiteY3" fmla="*/ 66769 h 133513"/>
                <a:gd name="connsiteX4" fmla="*/ 126 w 95576"/>
                <a:gd name="connsiteY4" fmla="*/ 94 h 1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76" h="133513">
                  <a:moveTo>
                    <a:pt x="126" y="94"/>
                  </a:moveTo>
                  <a:cubicBezTo>
                    <a:pt x="-3049" y="-2023"/>
                    <a:pt x="54630" y="31844"/>
                    <a:pt x="69976" y="54069"/>
                  </a:cubicBezTo>
                  <a:cubicBezTo>
                    <a:pt x="85322" y="76294"/>
                    <a:pt x="89026" y="131327"/>
                    <a:pt x="92201" y="133444"/>
                  </a:cubicBezTo>
                  <a:cubicBezTo>
                    <a:pt x="95376" y="135561"/>
                    <a:pt x="99080" y="88465"/>
                    <a:pt x="89026" y="66769"/>
                  </a:cubicBezTo>
                  <a:cubicBezTo>
                    <a:pt x="78972" y="45073"/>
                    <a:pt x="3301" y="2211"/>
                    <a:pt x="126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DE41C287-8491-9F5C-2908-58CB3A3C6DF5}"/>
                </a:ext>
              </a:extLst>
            </p:cNvPr>
            <p:cNvSpPr/>
            <p:nvPr/>
          </p:nvSpPr>
          <p:spPr>
            <a:xfrm>
              <a:off x="3732140" y="3044622"/>
              <a:ext cx="288921" cy="70635"/>
            </a:xfrm>
            <a:custGeom>
              <a:avLst/>
              <a:gdLst>
                <a:gd name="connsiteX0" fmla="*/ 1660 w 288921"/>
                <a:gd name="connsiteY0" fmla="*/ 203 h 70635"/>
                <a:gd name="connsiteX1" fmla="*/ 77860 w 288921"/>
                <a:gd name="connsiteY1" fmla="*/ 16078 h 70635"/>
                <a:gd name="connsiteX2" fmla="*/ 154060 w 288921"/>
                <a:gd name="connsiteY2" fmla="*/ 57353 h 70635"/>
                <a:gd name="connsiteX3" fmla="*/ 131835 w 288921"/>
                <a:gd name="connsiteY3" fmla="*/ 31953 h 70635"/>
                <a:gd name="connsiteX4" fmla="*/ 242960 w 288921"/>
                <a:gd name="connsiteY4" fmla="*/ 51003 h 70635"/>
                <a:gd name="connsiteX5" fmla="*/ 227085 w 288921"/>
                <a:gd name="connsiteY5" fmla="*/ 51003 h 70635"/>
                <a:gd name="connsiteX6" fmla="*/ 287410 w 288921"/>
                <a:gd name="connsiteY6" fmla="*/ 70053 h 70635"/>
                <a:gd name="connsiteX7" fmla="*/ 154060 w 288921"/>
                <a:gd name="connsiteY7" fmla="*/ 25603 h 70635"/>
                <a:gd name="connsiteX8" fmla="*/ 1660 w 288921"/>
                <a:gd name="connsiteY8" fmla="*/ 203 h 7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921" h="70635">
                  <a:moveTo>
                    <a:pt x="1660" y="203"/>
                  </a:moveTo>
                  <a:cubicBezTo>
                    <a:pt x="-11040" y="-1384"/>
                    <a:pt x="52460" y="6553"/>
                    <a:pt x="77860" y="16078"/>
                  </a:cubicBezTo>
                  <a:cubicBezTo>
                    <a:pt x="103260" y="25603"/>
                    <a:pt x="145064" y="54707"/>
                    <a:pt x="154060" y="57353"/>
                  </a:cubicBezTo>
                  <a:cubicBezTo>
                    <a:pt x="163056" y="59999"/>
                    <a:pt x="117018" y="33011"/>
                    <a:pt x="131835" y="31953"/>
                  </a:cubicBezTo>
                  <a:cubicBezTo>
                    <a:pt x="146652" y="30895"/>
                    <a:pt x="227085" y="47828"/>
                    <a:pt x="242960" y="51003"/>
                  </a:cubicBezTo>
                  <a:cubicBezTo>
                    <a:pt x="258835" y="54178"/>
                    <a:pt x="219677" y="47828"/>
                    <a:pt x="227085" y="51003"/>
                  </a:cubicBezTo>
                  <a:cubicBezTo>
                    <a:pt x="234493" y="54178"/>
                    <a:pt x="299581" y="74286"/>
                    <a:pt x="287410" y="70053"/>
                  </a:cubicBezTo>
                  <a:cubicBezTo>
                    <a:pt x="275239" y="65820"/>
                    <a:pt x="196393" y="36186"/>
                    <a:pt x="154060" y="25603"/>
                  </a:cubicBezTo>
                  <a:cubicBezTo>
                    <a:pt x="111727" y="15020"/>
                    <a:pt x="14360" y="1790"/>
                    <a:pt x="1660" y="2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DA731A96-8D43-8C94-DFDA-823DA374060E}"/>
                </a:ext>
              </a:extLst>
            </p:cNvPr>
            <p:cNvSpPr/>
            <p:nvPr/>
          </p:nvSpPr>
          <p:spPr>
            <a:xfrm>
              <a:off x="4003635" y="3022597"/>
              <a:ext cx="130339" cy="92087"/>
            </a:xfrm>
            <a:custGeom>
              <a:avLst/>
              <a:gdLst>
                <a:gd name="connsiteX0" fmla="*/ 50840 w 130339"/>
                <a:gd name="connsiteY0" fmla="*/ 3 h 92087"/>
                <a:gd name="connsiteX1" fmla="*/ 127040 w 130339"/>
                <a:gd name="connsiteY1" fmla="*/ 66678 h 92087"/>
                <a:gd name="connsiteX2" fmla="*/ 104815 w 130339"/>
                <a:gd name="connsiteY2" fmla="*/ 66678 h 92087"/>
                <a:gd name="connsiteX3" fmla="*/ 40 w 130339"/>
                <a:gd name="connsiteY3" fmla="*/ 92078 h 92087"/>
                <a:gd name="connsiteX4" fmla="*/ 92115 w 130339"/>
                <a:gd name="connsiteY4" fmla="*/ 63503 h 92087"/>
                <a:gd name="connsiteX5" fmla="*/ 50840 w 130339"/>
                <a:gd name="connsiteY5" fmla="*/ 3 h 9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339" h="92087">
                  <a:moveTo>
                    <a:pt x="50840" y="3"/>
                  </a:moveTo>
                  <a:cubicBezTo>
                    <a:pt x="56661" y="532"/>
                    <a:pt x="118044" y="55566"/>
                    <a:pt x="127040" y="66678"/>
                  </a:cubicBezTo>
                  <a:cubicBezTo>
                    <a:pt x="136036" y="77790"/>
                    <a:pt x="125982" y="62445"/>
                    <a:pt x="104815" y="66678"/>
                  </a:cubicBezTo>
                  <a:cubicBezTo>
                    <a:pt x="83648" y="70911"/>
                    <a:pt x="2157" y="92607"/>
                    <a:pt x="40" y="92078"/>
                  </a:cubicBezTo>
                  <a:cubicBezTo>
                    <a:pt x="-2077" y="91549"/>
                    <a:pt x="78886" y="74086"/>
                    <a:pt x="92115" y="63503"/>
                  </a:cubicBezTo>
                  <a:cubicBezTo>
                    <a:pt x="105344" y="52920"/>
                    <a:pt x="45019" y="-526"/>
                    <a:pt x="5084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02B0BE51-10CD-19A0-A29F-31137E805A77}"/>
                </a:ext>
              </a:extLst>
            </p:cNvPr>
            <p:cNvSpPr/>
            <p:nvPr/>
          </p:nvSpPr>
          <p:spPr>
            <a:xfrm>
              <a:off x="4286063" y="3168568"/>
              <a:ext cx="57342" cy="304951"/>
            </a:xfrm>
            <a:custGeom>
              <a:avLst/>
              <a:gdLst>
                <a:gd name="connsiteX0" fmla="*/ 187 w 57342"/>
                <a:gd name="connsiteY0" fmla="*/ 82 h 304951"/>
                <a:gd name="connsiteX1" fmla="*/ 38287 w 57342"/>
                <a:gd name="connsiteY1" fmla="*/ 136607 h 304951"/>
                <a:gd name="connsiteX2" fmla="*/ 19237 w 57342"/>
                <a:gd name="connsiteY2" fmla="*/ 304882 h 304951"/>
                <a:gd name="connsiteX3" fmla="*/ 57337 w 57342"/>
                <a:gd name="connsiteY3" fmla="*/ 155657 h 304951"/>
                <a:gd name="connsiteX4" fmla="*/ 187 w 57342"/>
                <a:gd name="connsiteY4" fmla="*/ 82 h 30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42" h="304951">
                  <a:moveTo>
                    <a:pt x="187" y="82"/>
                  </a:moveTo>
                  <a:cubicBezTo>
                    <a:pt x="-2988" y="-3093"/>
                    <a:pt x="35112" y="85807"/>
                    <a:pt x="38287" y="136607"/>
                  </a:cubicBezTo>
                  <a:cubicBezTo>
                    <a:pt x="41462" y="187407"/>
                    <a:pt x="16062" y="301707"/>
                    <a:pt x="19237" y="304882"/>
                  </a:cubicBezTo>
                  <a:cubicBezTo>
                    <a:pt x="22412" y="308057"/>
                    <a:pt x="57866" y="201694"/>
                    <a:pt x="57337" y="155657"/>
                  </a:cubicBezTo>
                  <a:cubicBezTo>
                    <a:pt x="56808" y="109620"/>
                    <a:pt x="3362" y="3257"/>
                    <a:pt x="187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F6644A6B-15F5-C91F-1E09-E6E2F4B397FC}"/>
                </a:ext>
              </a:extLst>
            </p:cNvPr>
            <p:cNvSpPr/>
            <p:nvPr/>
          </p:nvSpPr>
          <p:spPr>
            <a:xfrm>
              <a:off x="4271536" y="3492451"/>
              <a:ext cx="33976" cy="219140"/>
            </a:xfrm>
            <a:custGeom>
              <a:avLst/>
              <a:gdLst>
                <a:gd name="connsiteX0" fmla="*/ 33764 w 33976"/>
                <a:gd name="connsiteY0" fmla="*/ 49 h 219140"/>
                <a:gd name="connsiteX1" fmla="*/ 17889 w 33976"/>
                <a:gd name="connsiteY1" fmla="*/ 88949 h 219140"/>
                <a:gd name="connsiteX2" fmla="*/ 11539 w 33976"/>
                <a:gd name="connsiteY2" fmla="*/ 149274 h 219140"/>
                <a:gd name="connsiteX3" fmla="*/ 33764 w 33976"/>
                <a:gd name="connsiteY3" fmla="*/ 219124 h 219140"/>
                <a:gd name="connsiteX4" fmla="*/ 2014 w 33976"/>
                <a:gd name="connsiteY4" fmla="*/ 142924 h 219140"/>
                <a:gd name="connsiteX5" fmla="*/ 5189 w 33976"/>
                <a:gd name="connsiteY5" fmla="*/ 101649 h 219140"/>
                <a:gd name="connsiteX6" fmla="*/ 33764 w 33976"/>
                <a:gd name="connsiteY6" fmla="*/ 49 h 219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76" h="219140">
                  <a:moveTo>
                    <a:pt x="33764" y="49"/>
                  </a:moveTo>
                  <a:cubicBezTo>
                    <a:pt x="35881" y="-2068"/>
                    <a:pt x="21593" y="64078"/>
                    <a:pt x="17889" y="88949"/>
                  </a:cubicBezTo>
                  <a:cubicBezTo>
                    <a:pt x="14185" y="113820"/>
                    <a:pt x="8893" y="127578"/>
                    <a:pt x="11539" y="149274"/>
                  </a:cubicBezTo>
                  <a:cubicBezTo>
                    <a:pt x="14185" y="170970"/>
                    <a:pt x="35352" y="220182"/>
                    <a:pt x="33764" y="219124"/>
                  </a:cubicBezTo>
                  <a:cubicBezTo>
                    <a:pt x="32176" y="218066"/>
                    <a:pt x="6776" y="162503"/>
                    <a:pt x="2014" y="142924"/>
                  </a:cubicBezTo>
                  <a:cubicBezTo>
                    <a:pt x="-2748" y="123345"/>
                    <a:pt x="2014" y="121228"/>
                    <a:pt x="5189" y="101649"/>
                  </a:cubicBezTo>
                  <a:cubicBezTo>
                    <a:pt x="8364" y="82070"/>
                    <a:pt x="31647" y="2166"/>
                    <a:pt x="33764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9FDC9317-C0BB-8C50-6BFF-48608C7DF03B}"/>
                </a:ext>
              </a:extLst>
            </p:cNvPr>
            <p:cNvSpPr/>
            <p:nvPr/>
          </p:nvSpPr>
          <p:spPr>
            <a:xfrm>
              <a:off x="4206651" y="3730281"/>
              <a:ext cx="60553" cy="226161"/>
            </a:xfrm>
            <a:custGeom>
              <a:avLst/>
              <a:gdLst>
                <a:gd name="connsiteX0" fmla="*/ 60549 w 60553"/>
                <a:gd name="connsiteY0" fmla="*/ 344 h 226161"/>
                <a:gd name="connsiteX1" fmla="*/ 3399 w 60553"/>
                <a:gd name="connsiteY1" fmla="*/ 133694 h 226161"/>
                <a:gd name="connsiteX2" fmla="*/ 6574 w 60553"/>
                <a:gd name="connsiteY2" fmla="*/ 225769 h 226161"/>
                <a:gd name="connsiteX3" fmla="*/ 6574 w 60553"/>
                <a:gd name="connsiteY3" fmla="*/ 98769 h 226161"/>
                <a:gd name="connsiteX4" fmla="*/ 60549 w 60553"/>
                <a:gd name="connsiteY4" fmla="*/ 344 h 22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53" h="226161">
                  <a:moveTo>
                    <a:pt x="60549" y="344"/>
                  </a:moveTo>
                  <a:cubicBezTo>
                    <a:pt x="60020" y="6165"/>
                    <a:pt x="12395" y="96123"/>
                    <a:pt x="3399" y="133694"/>
                  </a:cubicBezTo>
                  <a:cubicBezTo>
                    <a:pt x="-5597" y="171265"/>
                    <a:pt x="6045" y="231590"/>
                    <a:pt x="6574" y="225769"/>
                  </a:cubicBezTo>
                  <a:cubicBezTo>
                    <a:pt x="7103" y="219948"/>
                    <a:pt x="224" y="133694"/>
                    <a:pt x="6574" y="98769"/>
                  </a:cubicBezTo>
                  <a:cubicBezTo>
                    <a:pt x="12924" y="63844"/>
                    <a:pt x="61078" y="-5477"/>
                    <a:pt x="60549" y="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247E739D-247C-CD3B-DB11-1CFB35AF2BC8}"/>
                </a:ext>
              </a:extLst>
            </p:cNvPr>
            <p:cNvSpPr/>
            <p:nvPr/>
          </p:nvSpPr>
          <p:spPr>
            <a:xfrm>
              <a:off x="4085938" y="3959216"/>
              <a:ext cx="66994" cy="206401"/>
            </a:xfrm>
            <a:custGeom>
              <a:avLst/>
              <a:gdLst>
                <a:gd name="connsiteX0" fmla="*/ 66962 w 66994"/>
                <a:gd name="connsiteY0" fmla="*/ 9 h 206401"/>
                <a:gd name="connsiteX1" fmla="*/ 287 w 66994"/>
                <a:gd name="connsiteY1" fmla="*/ 123834 h 206401"/>
                <a:gd name="connsiteX2" fmla="*/ 41562 w 66994"/>
                <a:gd name="connsiteY2" fmla="*/ 206384 h 206401"/>
                <a:gd name="connsiteX3" fmla="*/ 9812 w 66994"/>
                <a:gd name="connsiteY3" fmla="*/ 130184 h 206401"/>
                <a:gd name="connsiteX4" fmla="*/ 66962 w 66994"/>
                <a:gd name="connsiteY4" fmla="*/ 9 h 206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94" h="206401">
                  <a:moveTo>
                    <a:pt x="66962" y="9"/>
                  </a:moveTo>
                  <a:cubicBezTo>
                    <a:pt x="65374" y="-1049"/>
                    <a:pt x="4520" y="89438"/>
                    <a:pt x="287" y="123834"/>
                  </a:cubicBezTo>
                  <a:cubicBezTo>
                    <a:pt x="-3946" y="158230"/>
                    <a:pt x="39974" y="205326"/>
                    <a:pt x="41562" y="206384"/>
                  </a:cubicBezTo>
                  <a:cubicBezTo>
                    <a:pt x="43150" y="207442"/>
                    <a:pt x="8754" y="159817"/>
                    <a:pt x="9812" y="130184"/>
                  </a:cubicBezTo>
                  <a:cubicBezTo>
                    <a:pt x="10870" y="100551"/>
                    <a:pt x="68550" y="1067"/>
                    <a:pt x="66962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B1B94B28-BA96-1632-80E7-4E23ADF2E217}"/>
                </a:ext>
              </a:extLst>
            </p:cNvPr>
            <p:cNvSpPr/>
            <p:nvPr/>
          </p:nvSpPr>
          <p:spPr>
            <a:xfrm>
              <a:off x="4188545" y="4028811"/>
              <a:ext cx="107763" cy="159273"/>
            </a:xfrm>
            <a:custGeom>
              <a:avLst/>
              <a:gdLst>
                <a:gd name="connsiteX0" fmla="*/ 2455 w 107763"/>
                <a:gd name="connsiteY0" fmla="*/ 264 h 159273"/>
                <a:gd name="connsiteX1" fmla="*/ 18330 w 107763"/>
                <a:gd name="connsiteY1" fmla="*/ 70114 h 159273"/>
                <a:gd name="connsiteX2" fmla="*/ 107230 w 107763"/>
                <a:gd name="connsiteY2" fmla="*/ 159014 h 159273"/>
                <a:gd name="connsiteX3" fmla="*/ 53255 w 107763"/>
                <a:gd name="connsiteY3" fmla="*/ 95514 h 159273"/>
                <a:gd name="connsiteX4" fmla="*/ 2455 w 107763"/>
                <a:gd name="connsiteY4" fmla="*/ 264 h 159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763" h="159273">
                  <a:moveTo>
                    <a:pt x="2455" y="264"/>
                  </a:moveTo>
                  <a:cubicBezTo>
                    <a:pt x="-3366" y="-3969"/>
                    <a:pt x="867" y="43656"/>
                    <a:pt x="18330" y="70114"/>
                  </a:cubicBezTo>
                  <a:cubicBezTo>
                    <a:pt x="35793" y="96572"/>
                    <a:pt x="101409" y="154781"/>
                    <a:pt x="107230" y="159014"/>
                  </a:cubicBezTo>
                  <a:cubicBezTo>
                    <a:pt x="113051" y="163247"/>
                    <a:pt x="69659" y="114564"/>
                    <a:pt x="53255" y="95514"/>
                  </a:cubicBezTo>
                  <a:cubicBezTo>
                    <a:pt x="36851" y="76464"/>
                    <a:pt x="8276" y="4497"/>
                    <a:pt x="2455" y="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B8C4C973-F50E-C3F7-34DD-D0C36E940ADF}"/>
                </a:ext>
              </a:extLst>
            </p:cNvPr>
            <p:cNvSpPr/>
            <p:nvPr/>
          </p:nvSpPr>
          <p:spPr>
            <a:xfrm>
              <a:off x="4174383" y="3838563"/>
              <a:ext cx="32583" cy="165130"/>
            </a:xfrm>
            <a:custGeom>
              <a:avLst/>
              <a:gdLst>
                <a:gd name="connsiteX0" fmla="*/ 32492 w 32583"/>
                <a:gd name="connsiteY0" fmla="*/ 12 h 165130"/>
                <a:gd name="connsiteX1" fmla="*/ 10267 w 32583"/>
                <a:gd name="connsiteY1" fmla="*/ 95262 h 165130"/>
                <a:gd name="connsiteX2" fmla="*/ 7092 w 32583"/>
                <a:gd name="connsiteY2" fmla="*/ 165112 h 165130"/>
                <a:gd name="connsiteX3" fmla="*/ 742 w 32583"/>
                <a:gd name="connsiteY3" fmla="*/ 101612 h 165130"/>
                <a:gd name="connsiteX4" fmla="*/ 32492 w 32583"/>
                <a:gd name="connsiteY4" fmla="*/ 12 h 16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83" h="165130">
                  <a:moveTo>
                    <a:pt x="32492" y="12"/>
                  </a:moveTo>
                  <a:cubicBezTo>
                    <a:pt x="34080" y="-1046"/>
                    <a:pt x="14500" y="67745"/>
                    <a:pt x="10267" y="95262"/>
                  </a:cubicBezTo>
                  <a:cubicBezTo>
                    <a:pt x="6034" y="122779"/>
                    <a:pt x="8680" y="164054"/>
                    <a:pt x="7092" y="165112"/>
                  </a:cubicBezTo>
                  <a:cubicBezTo>
                    <a:pt x="5504" y="166170"/>
                    <a:pt x="-2433" y="122250"/>
                    <a:pt x="742" y="101612"/>
                  </a:cubicBezTo>
                  <a:cubicBezTo>
                    <a:pt x="3917" y="80975"/>
                    <a:pt x="30904" y="1070"/>
                    <a:pt x="32492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B851BF8F-66F7-FC5F-503C-33973926EE3B}"/>
                </a:ext>
              </a:extLst>
            </p:cNvPr>
            <p:cNvSpPr/>
            <p:nvPr/>
          </p:nvSpPr>
          <p:spPr>
            <a:xfrm>
              <a:off x="4285161" y="3784501"/>
              <a:ext cx="166308" cy="241854"/>
            </a:xfrm>
            <a:custGeom>
              <a:avLst/>
              <a:gdLst>
                <a:gd name="connsiteX0" fmla="*/ 45539 w 166308"/>
                <a:gd name="connsiteY0" fmla="*/ 99 h 241854"/>
                <a:gd name="connsiteX1" fmla="*/ 10614 w 166308"/>
                <a:gd name="connsiteY1" fmla="*/ 133449 h 241854"/>
                <a:gd name="connsiteX2" fmla="*/ 13789 w 166308"/>
                <a:gd name="connsiteY2" fmla="*/ 215999 h 241854"/>
                <a:gd name="connsiteX3" fmla="*/ 36014 w 166308"/>
                <a:gd name="connsiteY3" fmla="*/ 212824 h 241854"/>
                <a:gd name="connsiteX4" fmla="*/ 166189 w 166308"/>
                <a:gd name="connsiteY4" fmla="*/ 190599 h 241854"/>
                <a:gd name="connsiteX5" fmla="*/ 10614 w 166308"/>
                <a:gd name="connsiteY5" fmla="*/ 241399 h 241854"/>
                <a:gd name="connsiteX6" fmla="*/ 16964 w 166308"/>
                <a:gd name="connsiteY6" fmla="*/ 155674 h 241854"/>
                <a:gd name="connsiteX7" fmla="*/ 45539 w 166308"/>
                <a:gd name="connsiteY7" fmla="*/ 99 h 241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308" h="241854">
                  <a:moveTo>
                    <a:pt x="45539" y="99"/>
                  </a:moveTo>
                  <a:cubicBezTo>
                    <a:pt x="44481" y="-3605"/>
                    <a:pt x="15906" y="97466"/>
                    <a:pt x="10614" y="133449"/>
                  </a:cubicBezTo>
                  <a:cubicBezTo>
                    <a:pt x="5322" y="169432"/>
                    <a:pt x="9556" y="202770"/>
                    <a:pt x="13789" y="215999"/>
                  </a:cubicBezTo>
                  <a:cubicBezTo>
                    <a:pt x="18022" y="229228"/>
                    <a:pt x="36014" y="212824"/>
                    <a:pt x="36014" y="212824"/>
                  </a:cubicBezTo>
                  <a:cubicBezTo>
                    <a:pt x="61414" y="208591"/>
                    <a:pt x="170422" y="185837"/>
                    <a:pt x="166189" y="190599"/>
                  </a:cubicBezTo>
                  <a:cubicBezTo>
                    <a:pt x="161956" y="195361"/>
                    <a:pt x="35485" y="247220"/>
                    <a:pt x="10614" y="241399"/>
                  </a:cubicBezTo>
                  <a:cubicBezTo>
                    <a:pt x="-14257" y="235578"/>
                    <a:pt x="11672" y="190070"/>
                    <a:pt x="16964" y="155674"/>
                  </a:cubicBezTo>
                  <a:cubicBezTo>
                    <a:pt x="22256" y="121278"/>
                    <a:pt x="46597" y="3803"/>
                    <a:pt x="45539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14B62954-129D-C109-7BC8-383C155AA83C}"/>
                </a:ext>
              </a:extLst>
            </p:cNvPr>
            <p:cNvSpPr/>
            <p:nvPr/>
          </p:nvSpPr>
          <p:spPr>
            <a:xfrm>
              <a:off x="4407956" y="3218267"/>
              <a:ext cx="88150" cy="357465"/>
            </a:xfrm>
            <a:custGeom>
              <a:avLst/>
              <a:gdLst>
                <a:gd name="connsiteX0" fmla="*/ 87844 w 88150"/>
                <a:gd name="connsiteY0" fmla="*/ 1183 h 357465"/>
                <a:gd name="connsiteX1" fmla="*/ 37044 w 88150"/>
                <a:gd name="connsiteY1" fmla="*/ 118658 h 357465"/>
                <a:gd name="connsiteX2" fmla="*/ 2119 w 88150"/>
                <a:gd name="connsiteY2" fmla="*/ 356783 h 357465"/>
                <a:gd name="connsiteX3" fmla="*/ 11644 w 88150"/>
                <a:gd name="connsiteY3" fmla="*/ 185333 h 357465"/>
                <a:gd name="connsiteX4" fmla="*/ 87844 w 88150"/>
                <a:gd name="connsiteY4" fmla="*/ 1183 h 357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150" h="357465">
                  <a:moveTo>
                    <a:pt x="87844" y="1183"/>
                  </a:moveTo>
                  <a:cubicBezTo>
                    <a:pt x="92077" y="-9930"/>
                    <a:pt x="51331" y="59391"/>
                    <a:pt x="37044" y="118658"/>
                  </a:cubicBezTo>
                  <a:cubicBezTo>
                    <a:pt x="22757" y="177925"/>
                    <a:pt x="6352" y="345671"/>
                    <a:pt x="2119" y="356783"/>
                  </a:cubicBezTo>
                  <a:cubicBezTo>
                    <a:pt x="-2114" y="367896"/>
                    <a:pt x="-527" y="240366"/>
                    <a:pt x="11644" y="185333"/>
                  </a:cubicBezTo>
                  <a:cubicBezTo>
                    <a:pt x="23815" y="130300"/>
                    <a:pt x="83611" y="12296"/>
                    <a:pt x="87844" y="118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D358FF84-9040-3E1A-14E3-67495570E5D1}"/>
                </a:ext>
              </a:extLst>
            </p:cNvPr>
            <p:cNvSpPr/>
            <p:nvPr/>
          </p:nvSpPr>
          <p:spPr>
            <a:xfrm>
              <a:off x="4654308" y="3889039"/>
              <a:ext cx="112978" cy="207348"/>
            </a:xfrm>
            <a:custGeom>
              <a:avLst/>
              <a:gdLst>
                <a:gd name="connsiteX0" fmla="*/ 242 w 112978"/>
                <a:gd name="connsiteY0" fmla="*/ 336 h 207348"/>
                <a:gd name="connsiteX1" fmla="*/ 79617 w 112978"/>
                <a:gd name="connsiteY1" fmla="*/ 67011 h 207348"/>
                <a:gd name="connsiteX2" fmla="*/ 105017 w 112978"/>
                <a:gd name="connsiteY2" fmla="*/ 206711 h 207348"/>
                <a:gd name="connsiteX3" fmla="*/ 105017 w 112978"/>
                <a:gd name="connsiteY3" fmla="*/ 117811 h 207348"/>
                <a:gd name="connsiteX4" fmla="*/ 108192 w 112978"/>
                <a:gd name="connsiteY4" fmla="*/ 92411 h 207348"/>
                <a:gd name="connsiteX5" fmla="*/ 242 w 112978"/>
                <a:gd name="connsiteY5" fmla="*/ 336 h 207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78" h="207348">
                  <a:moveTo>
                    <a:pt x="242" y="336"/>
                  </a:moveTo>
                  <a:cubicBezTo>
                    <a:pt x="-4520" y="-3897"/>
                    <a:pt x="62155" y="32615"/>
                    <a:pt x="79617" y="67011"/>
                  </a:cubicBezTo>
                  <a:cubicBezTo>
                    <a:pt x="97079" y="101407"/>
                    <a:pt x="100784" y="198244"/>
                    <a:pt x="105017" y="206711"/>
                  </a:cubicBezTo>
                  <a:cubicBezTo>
                    <a:pt x="109250" y="215178"/>
                    <a:pt x="104488" y="136861"/>
                    <a:pt x="105017" y="117811"/>
                  </a:cubicBezTo>
                  <a:cubicBezTo>
                    <a:pt x="105546" y="98761"/>
                    <a:pt x="120363" y="109873"/>
                    <a:pt x="108192" y="92411"/>
                  </a:cubicBezTo>
                  <a:cubicBezTo>
                    <a:pt x="96021" y="74949"/>
                    <a:pt x="5004" y="4569"/>
                    <a:pt x="242" y="3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7FD69934-C003-55B3-FA8A-BB504FF42738}"/>
                </a:ext>
              </a:extLst>
            </p:cNvPr>
            <p:cNvSpPr/>
            <p:nvPr/>
          </p:nvSpPr>
          <p:spPr>
            <a:xfrm>
              <a:off x="4524300" y="3885963"/>
              <a:ext cx="161386" cy="137115"/>
            </a:xfrm>
            <a:custGeom>
              <a:avLst/>
              <a:gdLst>
                <a:gd name="connsiteX0" fmla="*/ 75 w 161386"/>
                <a:gd name="connsiteY0" fmla="*/ 237 h 137115"/>
                <a:gd name="connsiteX1" fmla="*/ 47700 w 161386"/>
                <a:gd name="connsiteY1" fmla="*/ 85962 h 137115"/>
                <a:gd name="connsiteX2" fmla="*/ 152475 w 161386"/>
                <a:gd name="connsiteY2" fmla="*/ 133587 h 137115"/>
                <a:gd name="connsiteX3" fmla="*/ 155650 w 161386"/>
                <a:gd name="connsiteY3" fmla="*/ 133587 h 137115"/>
                <a:gd name="connsiteX4" fmla="*/ 57225 w 161386"/>
                <a:gd name="connsiteY4" fmla="*/ 114537 h 137115"/>
                <a:gd name="connsiteX5" fmla="*/ 75 w 161386"/>
                <a:gd name="connsiteY5" fmla="*/ 237 h 137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386" h="137115">
                  <a:moveTo>
                    <a:pt x="75" y="237"/>
                  </a:moveTo>
                  <a:cubicBezTo>
                    <a:pt x="-1512" y="-4525"/>
                    <a:pt x="22300" y="63737"/>
                    <a:pt x="47700" y="85962"/>
                  </a:cubicBezTo>
                  <a:cubicBezTo>
                    <a:pt x="73100" y="108187"/>
                    <a:pt x="152475" y="133587"/>
                    <a:pt x="152475" y="133587"/>
                  </a:cubicBezTo>
                  <a:cubicBezTo>
                    <a:pt x="170467" y="141525"/>
                    <a:pt x="155650" y="133587"/>
                    <a:pt x="155650" y="133587"/>
                  </a:cubicBezTo>
                  <a:cubicBezTo>
                    <a:pt x="139775" y="130412"/>
                    <a:pt x="82096" y="133587"/>
                    <a:pt x="57225" y="114537"/>
                  </a:cubicBezTo>
                  <a:cubicBezTo>
                    <a:pt x="32354" y="95487"/>
                    <a:pt x="1662" y="4999"/>
                    <a:pt x="75" y="2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940B157B-D647-40F9-CA89-DA3FE6D87CE5}"/>
                </a:ext>
              </a:extLst>
            </p:cNvPr>
            <p:cNvSpPr/>
            <p:nvPr/>
          </p:nvSpPr>
          <p:spPr>
            <a:xfrm>
              <a:off x="4502071" y="4017652"/>
              <a:ext cx="165300" cy="59336"/>
            </a:xfrm>
            <a:custGeom>
              <a:avLst/>
              <a:gdLst>
                <a:gd name="connsiteX0" fmla="*/ 79 w 165300"/>
                <a:gd name="connsiteY0" fmla="*/ 1898 h 59336"/>
                <a:gd name="connsiteX1" fmla="*/ 88979 w 165300"/>
                <a:gd name="connsiteY1" fmla="*/ 8248 h 59336"/>
                <a:gd name="connsiteX2" fmla="*/ 165179 w 165300"/>
                <a:gd name="connsiteY2" fmla="*/ 59048 h 59336"/>
                <a:gd name="connsiteX3" fmla="*/ 104854 w 165300"/>
                <a:gd name="connsiteY3" fmla="*/ 27298 h 59336"/>
                <a:gd name="connsiteX4" fmla="*/ 79 w 165300"/>
                <a:gd name="connsiteY4" fmla="*/ 1898 h 5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00" h="59336">
                  <a:moveTo>
                    <a:pt x="79" y="1898"/>
                  </a:moveTo>
                  <a:cubicBezTo>
                    <a:pt x="-2567" y="-1277"/>
                    <a:pt x="61462" y="-1277"/>
                    <a:pt x="88979" y="8248"/>
                  </a:cubicBezTo>
                  <a:cubicBezTo>
                    <a:pt x="116496" y="17773"/>
                    <a:pt x="162533" y="55873"/>
                    <a:pt x="165179" y="59048"/>
                  </a:cubicBezTo>
                  <a:cubicBezTo>
                    <a:pt x="167825" y="62223"/>
                    <a:pt x="126550" y="38410"/>
                    <a:pt x="104854" y="27298"/>
                  </a:cubicBezTo>
                  <a:cubicBezTo>
                    <a:pt x="83158" y="16186"/>
                    <a:pt x="2725" y="5073"/>
                    <a:pt x="79" y="1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B90E27FA-6AF1-F7BA-25D7-7362AD8B3E1A}"/>
                </a:ext>
              </a:extLst>
            </p:cNvPr>
            <p:cNvSpPr/>
            <p:nvPr/>
          </p:nvSpPr>
          <p:spPr>
            <a:xfrm>
              <a:off x="4645025" y="4098835"/>
              <a:ext cx="107950" cy="104972"/>
            </a:xfrm>
            <a:custGeom>
              <a:avLst/>
              <a:gdLst>
                <a:gd name="connsiteX0" fmla="*/ 107950 w 107950"/>
                <a:gd name="connsiteY0" fmla="*/ 90 h 104972"/>
                <a:gd name="connsiteX1" fmla="*/ 76200 w 107950"/>
                <a:gd name="connsiteY1" fmla="*/ 50890 h 104972"/>
                <a:gd name="connsiteX2" fmla="*/ 0 w 107950"/>
                <a:gd name="connsiteY2" fmla="*/ 104865 h 104972"/>
                <a:gd name="connsiteX3" fmla="*/ 76200 w 107950"/>
                <a:gd name="connsiteY3" fmla="*/ 63590 h 104972"/>
                <a:gd name="connsiteX4" fmla="*/ 107950 w 107950"/>
                <a:gd name="connsiteY4" fmla="*/ 90 h 10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50" h="104972">
                  <a:moveTo>
                    <a:pt x="107950" y="90"/>
                  </a:moveTo>
                  <a:cubicBezTo>
                    <a:pt x="107950" y="-2027"/>
                    <a:pt x="94192" y="33428"/>
                    <a:pt x="76200" y="50890"/>
                  </a:cubicBezTo>
                  <a:cubicBezTo>
                    <a:pt x="58208" y="68352"/>
                    <a:pt x="0" y="102748"/>
                    <a:pt x="0" y="104865"/>
                  </a:cubicBezTo>
                  <a:cubicBezTo>
                    <a:pt x="0" y="106982"/>
                    <a:pt x="58738" y="77348"/>
                    <a:pt x="76200" y="63590"/>
                  </a:cubicBezTo>
                  <a:cubicBezTo>
                    <a:pt x="93662" y="49832"/>
                    <a:pt x="107950" y="2207"/>
                    <a:pt x="107950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8C35CCB5-C2F8-2528-CE70-7D5D4BA99770}"/>
                </a:ext>
              </a:extLst>
            </p:cNvPr>
            <p:cNvSpPr/>
            <p:nvPr/>
          </p:nvSpPr>
          <p:spPr>
            <a:xfrm>
              <a:off x="4321010" y="4034920"/>
              <a:ext cx="70015" cy="149767"/>
            </a:xfrm>
            <a:custGeom>
              <a:avLst/>
              <a:gdLst>
                <a:gd name="connsiteX0" fmla="*/ 70015 w 70015"/>
                <a:gd name="connsiteY0" fmla="*/ 505 h 149767"/>
                <a:gd name="connsiteX1" fmla="*/ 25565 w 70015"/>
                <a:gd name="connsiteY1" fmla="*/ 51305 h 149767"/>
                <a:gd name="connsiteX2" fmla="*/ 63665 w 70015"/>
                <a:gd name="connsiteY2" fmla="*/ 111630 h 149767"/>
                <a:gd name="connsiteX3" fmla="*/ 165 w 70015"/>
                <a:gd name="connsiteY3" fmla="*/ 149730 h 149767"/>
                <a:gd name="connsiteX4" fmla="*/ 44615 w 70015"/>
                <a:gd name="connsiteY4" fmla="*/ 117980 h 149767"/>
                <a:gd name="connsiteX5" fmla="*/ 25565 w 70015"/>
                <a:gd name="connsiteY5" fmla="*/ 83055 h 149767"/>
                <a:gd name="connsiteX6" fmla="*/ 70015 w 70015"/>
                <a:gd name="connsiteY6" fmla="*/ 505 h 14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15" h="149767">
                  <a:moveTo>
                    <a:pt x="70015" y="505"/>
                  </a:moveTo>
                  <a:cubicBezTo>
                    <a:pt x="70015" y="-4787"/>
                    <a:pt x="26623" y="32784"/>
                    <a:pt x="25565" y="51305"/>
                  </a:cubicBezTo>
                  <a:cubicBezTo>
                    <a:pt x="24507" y="69826"/>
                    <a:pt x="67898" y="95226"/>
                    <a:pt x="63665" y="111630"/>
                  </a:cubicBezTo>
                  <a:cubicBezTo>
                    <a:pt x="59432" y="128034"/>
                    <a:pt x="3340" y="148672"/>
                    <a:pt x="165" y="149730"/>
                  </a:cubicBezTo>
                  <a:cubicBezTo>
                    <a:pt x="-3010" y="150788"/>
                    <a:pt x="40382" y="129093"/>
                    <a:pt x="44615" y="117980"/>
                  </a:cubicBezTo>
                  <a:cubicBezTo>
                    <a:pt x="48848" y="106868"/>
                    <a:pt x="22390" y="97342"/>
                    <a:pt x="25565" y="83055"/>
                  </a:cubicBezTo>
                  <a:cubicBezTo>
                    <a:pt x="28740" y="68768"/>
                    <a:pt x="70015" y="5797"/>
                    <a:pt x="70015" y="5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888EF5D2-9A58-1E25-7F1D-A21958698DDB}"/>
                </a:ext>
              </a:extLst>
            </p:cNvPr>
            <p:cNvSpPr/>
            <p:nvPr/>
          </p:nvSpPr>
          <p:spPr>
            <a:xfrm>
              <a:off x="4438362" y="4093509"/>
              <a:ext cx="146630" cy="59434"/>
            </a:xfrm>
            <a:custGeom>
              <a:avLst/>
              <a:gdLst>
                <a:gd name="connsiteX0" fmla="*/ 288 w 146630"/>
                <a:gd name="connsiteY0" fmla="*/ 18116 h 59434"/>
                <a:gd name="connsiteX1" fmla="*/ 63788 w 146630"/>
                <a:gd name="connsiteY1" fmla="*/ 11766 h 59434"/>
                <a:gd name="connsiteX2" fmla="*/ 146338 w 146630"/>
                <a:gd name="connsiteY2" fmla="*/ 59391 h 59434"/>
                <a:gd name="connsiteX3" fmla="*/ 89188 w 146630"/>
                <a:gd name="connsiteY3" fmla="*/ 2241 h 59434"/>
                <a:gd name="connsiteX4" fmla="*/ 288 w 146630"/>
                <a:gd name="connsiteY4" fmla="*/ 18116 h 5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30" h="59434">
                  <a:moveTo>
                    <a:pt x="288" y="18116"/>
                  </a:moveTo>
                  <a:cubicBezTo>
                    <a:pt x="-3945" y="19703"/>
                    <a:pt x="39446" y="4887"/>
                    <a:pt x="63788" y="11766"/>
                  </a:cubicBezTo>
                  <a:cubicBezTo>
                    <a:pt x="88130" y="18645"/>
                    <a:pt x="142105" y="60978"/>
                    <a:pt x="146338" y="59391"/>
                  </a:cubicBezTo>
                  <a:cubicBezTo>
                    <a:pt x="150571" y="57804"/>
                    <a:pt x="107709" y="11766"/>
                    <a:pt x="89188" y="2241"/>
                  </a:cubicBezTo>
                  <a:cubicBezTo>
                    <a:pt x="70667" y="-7284"/>
                    <a:pt x="4521" y="16529"/>
                    <a:pt x="288" y="18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00081352-E91C-FE82-3371-ACD095ECE328}"/>
                </a:ext>
              </a:extLst>
            </p:cNvPr>
            <p:cNvSpPr/>
            <p:nvPr/>
          </p:nvSpPr>
          <p:spPr>
            <a:xfrm>
              <a:off x="4234256" y="3235144"/>
              <a:ext cx="52014" cy="376430"/>
            </a:xfrm>
            <a:custGeom>
              <a:avLst/>
              <a:gdLst>
                <a:gd name="connsiteX0" fmla="*/ 10719 w 52014"/>
                <a:gd name="connsiteY0" fmla="*/ 181 h 376430"/>
                <a:gd name="connsiteX1" fmla="*/ 36119 w 52014"/>
                <a:gd name="connsiteY1" fmla="*/ 155756 h 376430"/>
                <a:gd name="connsiteX2" fmla="*/ 10719 w 52014"/>
                <a:gd name="connsiteY2" fmla="*/ 295456 h 376430"/>
                <a:gd name="connsiteX3" fmla="*/ 1194 w 52014"/>
                <a:gd name="connsiteY3" fmla="*/ 374831 h 376430"/>
                <a:gd name="connsiteX4" fmla="*/ 36119 w 52014"/>
                <a:gd name="connsiteY4" fmla="*/ 225606 h 376430"/>
                <a:gd name="connsiteX5" fmla="*/ 51994 w 52014"/>
                <a:gd name="connsiteY5" fmla="*/ 187506 h 376430"/>
                <a:gd name="connsiteX6" fmla="*/ 10719 w 52014"/>
                <a:gd name="connsiteY6" fmla="*/ 181 h 376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14" h="376430">
                  <a:moveTo>
                    <a:pt x="10719" y="181"/>
                  </a:moveTo>
                  <a:cubicBezTo>
                    <a:pt x="8073" y="-5111"/>
                    <a:pt x="36119" y="106544"/>
                    <a:pt x="36119" y="155756"/>
                  </a:cubicBezTo>
                  <a:cubicBezTo>
                    <a:pt x="36119" y="204968"/>
                    <a:pt x="16540" y="258944"/>
                    <a:pt x="10719" y="295456"/>
                  </a:cubicBezTo>
                  <a:cubicBezTo>
                    <a:pt x="4898" y="331968"/>
                    <a:pt x="-3039" y="386473"/>
                    <a:pt x="1194" y="374831"/>
                  </a:cubicBezTo>
                  <a:cubicBezTo>
                    <a:pt x="5427" y="363189"/>
                    <a:pt x="27652" y="256827"/>
                    <a:pt x="36119" y="225606"/>
                  </a:cubicBezTo>
                  <a:cubicBezTo>
                    <a:pt x="44586" y="194385"/>
                    <a:pt x="50936" y="219256"/>
                    <a:pt x="51994" y="187506"/>
                  </a:cubicBezTo>
                  <a:cubicBezTo>
                    <a:pt x="53052" y="155756"/>
                    <a:pt x="13365" y="5473"/>
                    <a:pt x="10719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EC820A4E-67E1-5796-8366-C710D014FA26}"/>
                </a:ext>
              </a:extLst>
            </p:cNvPr>
            <p:cNvSpPr/>
            <p:nvPr/>
          </p:nvSpPr>
          <p:spPr>
            <a:xfrm>
              <a:off x="4149147" y="3681615"/>
              <a:ext cx="84476" cy="191344"/>
            </a:xfrm>
            <a:custGeom>
              <a:avLst/>
              <a:gdLst>
                <a:gd name="connsiteX0" fmla="*/ 83128 w 84476"/>
                <a:gd name="connsiteY0" fmla="*/ 1385 h 191344"/>
                <a:gd name="connsiteX1" fmla="*/ 578 w 84476"/>
                <a:gd name="connsiteY1" fmla="*/ 188710 h 191344"/>
                <a:gd name="connsiteX2" fmla="*/ 48203 w 84476"/>
                <a:gd name="connsiteY2" fmla="*/ 106160 h 191344"/>
                <a:gd name="connsiteX3" fmla="*/ 83128 w 84476"/>
                <a:gd name="connsiteY3" fmla="*/ 1385 h 19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476" h="191344">
                  <a:moveTo>
                    <a:pt x="83128" y="1385"/>
                  </a:moveTo>
                  <a:cubicBezTo>
                    <a:pt x="75190" y="15143"/>
                    <a:pt x="6399" y="171248"/>
                    <a:pt x="578" y="188710"/>
                  </a:cubicBezTo>
                  <a:cubicBezTo>
                    <a:pt x="-5243" y="206172"/>
                    <a:pt x="34445" y="132089"/>
                    <a:pt x="48203" y="106160"/>
                  </a:cubicBezTo>
                  <a:cubicBezTo>
                    <a:pt x="61961" y="80231"/>
                    <a:pt x="91066" y="-12373"/>
                    <a:pt x="83128" y="1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86E12559-4A32-4A5E-7EE1-F1CCEB72E39C}"/>
                </a:ext>
              </a:extLst>
            </p:cNvPr>
            <p:cNvSpPr/>
            <p:nvPr/>
          </p:nvSpPr>
          <p:spPr>
            <a:xfrm>
              <a:off x="4522589" y="3219270"/>
              <a:ext cx="151029" cy="333791"/>
            </a:xfrm>
            <a:custGeom>
              <a:avLst/>
              <a:gdLst>
                <a:gd name="connsiteX0" fmla="*/ 151011 w 151029"/>
                <a:gd name="connsiteY0" fmla="*/ 180 h 333791"/>
                <a:gd name="connsiteX1" fmla="*/ 24011 w 151029"/>
                <a:gd name="connsiteY1" fmla="*/ 168455 h 333791"/>
                <a:gd name="connsiteX2" fmla="*/ 1786 w 151029"/>
                <a:gd name="connsiteY2" fmla="*/ 333555 h 333791"/>
                <a:gd name="connsiteX3" fmla="*/ 4961 w 151029"/>
                <a:gd name="connsiteY3" fmla="*/ 203380 h 333791"/>
                <a:gd name="connsiteX4" fmla="*/ 33536 w 151029"/>
                <a:gd name="connsiteY4" fmla="*/ 136705 h 333791"/>
                <a:gd name="connsiteX5" fmla="*/ 151011 w 151029"/>
                <a:gd name="connsiteY5" fmla="*/ 180 h 333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029" h="333791">
                  <a:moveTo>
                    <a:pt x="151011" y="180"/>
                  </a:moveTo>
                  <a:cubicBezTo>
                    <a:pt x="149424" y="5472"/>
                    <a:pt x="48882" y="112893"/>
                    <a:pt x="24011" y="168455"/>
                  </a:cubicBezTo>
                  <a:cubicBezTo>
                    <a:pt x="-860" y="224018"/>
                    <a:pt x="4961" y="327734"/>
                    <a:pt x="1786" y="333555"/>
                  </a:cubicBezTo>
                  <a:cubicBezTo>
                    <a:pt x="-1389" y="339376"/>
                    <a:pt x="-331" y="236188"/>
                    <a:pt x="4961" y="203380"/>
                  </a:cubicBezTo>
                  <a:cubicBezTo>
                    <a:pt x="10253" y="170572"/>
                    <a:pt x="13428" y="165809"/>
                    <a:pt x="33536" y="136705"/>
                  </a:cubicBezTo>
                  <a:cubicBezTo>
                    <a:pt x="53644" y="107601"/>
                    <a:pt x="152598" y="-5112"/>
                    <a:pt x="151011" y="18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BAAAEF51-E30B-2208-AA7D-EA9D7A11793F}"/>
                </a:ext>
              </a:extLst>
            </p:cNvPr>
            <p:cNvSpPr/>
            <p:nvPr/>
          </p:nvSpPr>
          <p:spPr>
            <a:xfrm>
              <a:off x="4492420" y="3632159"/>
              <a:ext cx="38354" cy="215994"/>
            </a:xfrm>
            <a:custGeom>
              <a:avLst/>
              <a:gdLst>
                <a:gd name="connsiteX0" fmla="*/ 205 w 38354"/>
                <a:gd name="connsiteY0" fmla="*/ 41 h 215994"/>
                <a:gd name="connsiteX1" fmla="*/ 22430 w 38354"/>
                <a:gd name="connsiteY1" fmla="*/ 120691 h 215994"/>
                <a:gd name="connsiteX2" fmla="*/ 6555 w 38354"/>
                <a:gd name="connsiteY2" fmla="*/ 215941 h 215994"/>
                <a:gd name="connsiteX3" fmla="*/ 38305 w 38354"/>
                <a:gd name="connsiteY3" fmla="*/ 107991 h 215994"/>
                <a:gd name="connsiteX4" fmla="*/ 205 w 38354"/>
                <a:gd name="connsiteY4" fmla="*/ 41 h 21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54" h="215994">
                  <a:moveTo>
                    <a:pt x="205" y="41"/>
                  </a:moveTo>
                  <a:cubicBezTo>
                    <a:pt x="-2441" y="2158"/>
                    <a:pt x="21372" y="84708"/>
                    <a:pt x="22430" y="120691"/>
                  </a:cubicBezTo>
                  <a:cubicBezTo>
                    <a:pt x="23488" y="156674"/>
                    <a:pt x="3909" y="218058"/>
                    <a:pt x="6555" y="215941"/>
                  </a:cubicBezTo>
                  <a:cubicBezTo>
                    <a:pt x="9201" y="213824"/>
                    <a:pt x="36718" y="138683"/>
                    <a:pt x="38305" y="107991"/>
                  </a:cubicBezTo>
                  <a:cubicBezTo>
                    <a:pt x="39893" y="77299"/>
                    <a:pt x="2851" y="-2076"/>
                    <a:pt x="205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1C735555-4EB6-8840-E69B-EF77221207E6}"/>
                </a:ext>
              </a:extLst>
            </p:cNvPr>
            <p:cNvSpPr/>
            <p:nvPr/>
          </p:nvSpPr>
          <p:spPr>
            <a:xfrm>
              <a:off x="4081962" y="3135445"/>
              <a:ext cx="158055" cy="108835"/>
            </a:xfrm>
            <a:custGeom>
              <a:avLst/>
              <a:gdLst>
                <a:gd name="connsiteX0" fmla="*/ 1088 w 158055"/>
                <a:gd name="connsiteY0" fmla="*/ 1455 h 108835"/>
                <a:gd name="connsiteX1" fmla="*/ 150313 w 158055"/>
                <a:gd name="connsiteY1" fmla="*/ 106230 h 108835"/>
                <a:gd name="connsiteX2" fmla="*/ 131263 w 158055"/>
                <a:gd name="connsiteY2" fmla="*/ 74480 h 108835"/>
                <a:gd name="connsiteX3" fmla="*/ 83638 w 158055"/>
                <a:gd name="connsiteY3" fmla="*/ 45905 h 108835"/>
                <a:gd name="connsiteX4" fmla="*/ 1088 w 158055"/>
                <a:gd name="connsiteY4" fmla="*/ 1455 h 10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55" h="108835">
                  <a:moveTo>
                    <a:pt x="1088" y="1455"/>
                  </a:moveTo>
                  <a:cubicBezTo>
                    <a:pt x="12200" y="11509"/>
                    <a:pt x="128617" y="94059"/>
                    <a:pt x="150313" y="106230"/>
                  </a:cubicBezTo>
                  <a:cubicBezTo>
                    <a:pt x="172009" y="118401"/>
                    <a:pt x="142375" y="84534"/>
                    <a:pt x="131263" y="74480"/>
                  </a:cubicBezTo>
                  <a:cubicBezTo>
                    <a:pt x="120151" y="64426"/>
                    <a:pt x="100042" y="55430"/>
                    <a:pt x="83638" y="45905"/>
                  </a:cubicBezTo>
                  <a:cubicBezTo>
                    <a:pt x="67234" y="36380"/>
                    <a:pt x="-10024" y="-8599"/>
                    <a:pt x="1088" y="145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7861E134-1E79-CCC1-F0B7-EBA2B8BDADE2}"/>
                </a:ext>
              </a:extLst>
            </p:cNvPr>
            <p:cNvSpPr/>
            <p:nvPr/>
          </p:nvSpPr>
          <p:spPr>
            <a:xfrm>
              <a:off x="4706760" y="3206505"/>
              <a:ext cx="72766" cy="211257"/>
            </a:xfrm>
            <a:custGeom>
              <a:avLst/>
              <a:gdLst>
                <a:gd name="connsiteX0" fmla="*/ 8115 w 72766"/>
                <a:gd name="connsiteY0" fmla="*/ 245 h 211257"/>
                <a:gd name="connsiteX1" fmla="*/ 4940 w 72766"/>
                <a:gd name="connsiteY1" fmla="*/ 111370 h 211257"/>
                <a:gd name="connsiteX2" fmla="*/ 71615 w 72766"/>
                <a:gd name="connsiteY2" fmla="*/ 209795 h 211257"/>
                <a:gd name="connsiteX3" fmla="*/ 46215 w 72766"/>
                <a:gd name="connsiteY3" fmla="*/ 168520 h 211257"/>
                <a:gd name="connsiteX4" fmla="*/ 33515 w 72766"/>
                <a:gd name="connsiteY4" fmla="*/ 143120 h 211257"/>
                <a:gd name="connsiteX5" fmla="*/ 8115 w 72766"/>
                <a:gd name="connsiteY5" fmla="*/ 245 h 21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66" h="211257">
                  <a:moveTo>
                    <a:pt x="8115" y="245"/>
                  </a:moveTo>
                  <a:cubicBezTo>
                    <a:pt x="3352" y="-5047"/>
                    <a:pt x="-5643" y="76445"/>
                    <a:pt x="4940" y="111370"/>
                  </a:cubicBezTo>
                  <a:cubicBezTo>
                    <a:pt x="15523" y="146295"/>
                    <a:pt x="64736" y="200270"/>
                    <a:pt x="71615" y="209795"/>
                  </a:cubicBezTo>
                  <a:cubicBezTo>
                    <a:pt x="78494" y="219320"/>
                    <a:pt x="52565" y="179632"/>
                    <a:pt x="46215" y="168520"/>
                  </a:cubicBezTo>
                  <a:cubicBezTo>
                    <a:pt x="39865" y="157408"/>
                    <a:pt x="39865" y="163228"/>
                    <a:pt x="33515" y="143120"/>
                  </a:cubicBezTo>
                  <a:cubicBezTo>
                    <a:pt x="27165" y="123012"/>
                    <a:pt x="12878" y="5537"/>
                    <a:pt x="8115" y="24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7EB37FB7-D27A-4537-F997-8FDA7592D958}"/>
                </a:ext>
              </a:extLst>
            </p:cNvPr>
            <p:cNvSpPr/>
            <p:nvPr/>
          </p:nvSpPr>
          <p:spPr>
            <a:xfrm>
              <a:off x="5323983" y="3095267"/>
              <a:ext cx="305472" cy="98959"/>
            </a:xfrm>
            <a:custGeom>
              <a:avLst/>
              <a:gdLst>
                <a:gd name="connsiteX0" fmla="*/ 492 w 305472"/>
                <a:gd name="connsiteY0" fmla="*/ 358 h 98959"/>
                <a:gd name="connsiteX1" fmla="*/ 168767 w 305472"/>
                <a:gd name="connsiteY1" fmla="*/ 13058 h 98959"/>
                <a:gd name="connsiteX2" fmla="*/ 305292 w 305472"/>
                <a:gd name="connsiteY2" fmla="*/ 98783 h 98959"/>
                <a:gd name="connsiteX3" fmla="*/ 197342 w 305472"/>
                <a:gd name="connsiteY3" fmla="*/ 35283 h 98959"/>
                <a:gd name="connsiteX4" fmla="*/ 175117 w 305472"/>
                <a:gd name="connsiteY4" fmla="*/ 28933 h 98959"/>
                <a:gd name="connsiteX5" fmla="*/ 117967 w 305472"/>
                <a:gd name="connsiteY5" fmla="*/ 13058 h 98959"/>
                <a:gd name="connsiteX6" fmla="*/ 492 w 305472"/>
                <a:gd name="connsiteY6" fmla="*/ 358 h 9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472" h="98959">
                  <a:moveTo>
                    <a:pt x="492" y="358"/>
                  </a:moveTo>
                  <a:cubicBezTo>
                    <a:pt x="8959" y="358"/>
                    <a:pt x="117967" y="-3346"/>
                    <a:pt x="168767" y="13058"/>
                  </a:cubicBezTo>
                  <a:cubicBezTo>
                    <a:pt x="219567" y="29462"/>
                    <a:pt x="300530" y="95079"/>
                    <a:pt x="305292" y="98783"/>
                  </a:cubicBezTo>
                  <a:cubicBezTo>
                    <a:pt x="310054" y="102487"/>
                    <a:pt x="219038" y="46925"/>
                    <a:pt x="197342" y="35283"/>
                  </a:cubicBezTo>
                  <a:cubicBezTo>
                    <a:pt x="175646" y="23641"/>
                    <a:pt x="175117" y="28933"/>
                    <a:pt x="175117" y="28933"/>
                  </a:cubicBezTo>
                  <a:cubicBezTo>
                    <a:pt x="161888" y="25229"/>
                    <a:pt x="140721" y="16762"/>
                    <a:pt x="117967" y="13058"/>
                  </a:cubicBezTo>
                  <a:cubicBezTo>
                    <a:pt x="95213" y="9354"/>
                    <a:pt x="-7975" y="358"/>
                    <a:pt x="492" y="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D44C6FC9-BBDF-C019-4663-B795F63598EE}"/>
                </a:ext>
              </a:extLst>
            </p:cNvPr>
            <p:cNvSpPr/>
            <p:nvPr/>
          </p:nvSpPr>
          <p:spPr>
            <a:xfrm>
              <a:off x="5015125" y="3616003"/>
              <a:ext cx="306673" cy="82198"/>
            </a:xfrm>
            <a:custGeom>
              <a:avLst/>
              <a:gdLst>
                <a:gd name="connsiteX0" fmla="*/ 1375 w 306673"/>
                <a:gd name="connsiteY0" fmla="*/ 322 h 82198"/>
                <a:gd name="connsiteX1" fmla="*/ 83925 w 306673"/>
                <a:gd name="connsiteY1" fmla="*/ 47947 h 82198"/>
                <a:gd name="connsiteX2" fmla="*/ 306175 w 306673"/>
                <a:gd name="connsiteY2" fmla="*/ 79697 h 82198"/>
                <a:gd name="connsiteX3" fmla="*/ 141075 w 306673"/>
                <a:gd name="connsiteY3" fmla="*/ 73347 h 82198"/>
                <a:gd name="connsiteX4" fmla="*/ 1375 w 306673"/>
                <a:gd name="connsiteY4" fmla="*/ 322 h 8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73" h="82198">
                  <a:moveTo>
                    <a:pt x="1375" y="322"/>
                  </a:moveTo>
                  <a:cubicBezTo>
                    <a:pt x="-8150" y="-3911"/>
                    <a:pt x="33125" y="34718"/>
                    <a:pt x="83925" y="47947"/>
                  </a:cubicBezTo>
                  <a:cubicBezTo>
                    <a:pt x="134725" y="61176"/>
                    <a:pt x="296650" y="75464"/>
                    <a:pt x="306175" y="79697"/>
                  </a:cubicBezTo>
                  <a:cubicBezTo>
                    <a:pt x="315700" y="83930"/>
                    <a:pt x="186054" y="83401"/>
                    <a:pt x="141075" y="73347"/>
                  </a:cubicBezTo>
                  <a:cubicBezTo>
                    <a:pt x="96096" y="63293"/>
                    <a:pt x="10900" y="4555"/>
                    <a:pt x="1375" y="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4ECB0142-1BEF-D35F-CBE5-1B2C19457955}"/>
                </a:ext>
              </a:extLst>
            </p:cNvPr>
            <p:cNvSpPr/>
            <p:nvPr/>
          </p:nvSpPr>
          <p:spPr>
            <a:xfrm>
              <a:off x="5051392" y="3679802"/>
              <a:ext cx="231826" cy="50253"/>
            </a:xfrm>
            <a:custGeom>
              <a:avLst/>
              <a:gdLst>
                <a:gd name="connsiteX0" fmla="*/ 33 w 231826"/>
                <a:gd name="connsiteY0" fmla="*/ 23 h 50253"/>
                <a:gd name="connsiteX1" fmla="*/ 95283 w 231826"/>
                <a:gd name="connsiteY1" fmla="*/ 41298 h 50253"/>
                <a:gd name="connsiteX2" fmla="*/ 231808 w 231826"/>
                <a:gd name="connsiteY2" fmla="*/ 47648 h 50253"/>
                <a:gd name="connsiteX3" fmla="*/ 85758 w 231826"/>
                <a:gd name="connsiteY3" fmla="*/ 47648 h 50253"/>
                <a:gd name="connsiteX4" fmla="*/ 33 w 231826"/>
                <a:gd name="connsiteY4" fmla="*/ 23 h 5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826" h="50253">
                  <a:moveTo>
                    <a:pt x="33" y="23"/>
                  </a:moveTo>
                  <a:cubicBezTo>
                    <a:pt x="1621" y="-1035"/>
                    <a:pt x="56654" y="33361"/>
                    <a:pt x="95283" y="41298"/>
                  </a:cubicBezTo>
                  <a:cubicBezTo>
                    <a:pt x="133912" y="49236"/>
                    <a:pt x="233396" y="46590"/>
                    <a:pt x="231808" y="47648"/>
                  </a:cubicBezTo>
                  <a:cubicBezTo>
                    <a:pt x="230220" y="48706"/>
                    <a:pt x="118566" y="52940"/>
                    <a:pt x="85758" y="47648"/>
                  </a:cubicBezTo>
                  <a:cubicBezTo>
                    <a:pt x="52950" y="42356"/>
                    <a:pt x="-1555" y="1081"/>
                    <a:pt x="33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29DEC82A-CE96-429A-62BD-42B41F6E1E67}"/>
                </a:ext>
              </a:extLst>
            </p:cNvPr>
            <p:cNvSpPr/>
            <p:nvPr/>
          </p:nvSpPr>
          <p:spPr>
            <a:xfrm>
              <a:off x="4257512" y="4244961"/>
              <a:ext cx="37606" cy="133386"/>
            </a:xfrm>
            <a:custGeom>
              <a:avLst/>
              <a:gdLst>
                <a:gd name="connsiteX0" fmla="*/ 31913 w 37606"/>
                <a:gd name="connsiteY0" fmla="*/ 14 h 133386"/>
                <a:gd name="connsiteX1" fmla="*/ 22388 w 37606"/>
                <a:gd name="connsiteY1" fmla="*/ 76214 h 133386"/>
                <a:gd name="connsiteX2" fmla="*/ 163 w 37606"/>
                <a:gd name="connsiteY2" fmla="*/ 133364 h 133386"/>
                <a:gd name="connsiteX3" fmla="*/ 35088 w 37606"/>
                <a:gd name="connsiteY3" fmla="*/ 69864 h 133386"/>
                <a:gd name="connsiteX4" fmla="*/ 31913 w 37606"/>
                <a:gd name="connsiteY4" fmla="*/ 14 h 13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6" h="133386">
                  <a:moveTo>
                    <a:pt x="31913" y="14"/>
                  </a:moveTo>
                  <a:cubicBezTo>
                    <a:pt x="29796" y="1072"/>
                    <a:pt x="27680" y="53989"/>
                    <a:pt x="22388" y="76214"/>
                  </a:cubicBezTo>
                  <a:cubicBezTo>
                    <a:pt x="17096" y="98439"/>
                    <a:pt x="-1954" y="134422"/>
                    <a:pt x="163" y="133364"/>
                  </a:cubicBezTo>
                  <a:cubicBezTo>
                    <a:pt x="2280" y="132306"/>
                    <a:pt x="28738" y="85210"/>
                    <a:pt x="35088" y="69864"/>
                  </a:cubicBezTo>
                  <a:cubicBezTo>
                    <a:pt x="41438" y="54518"/>
                    <a:pt x="34030" y="-1044"/>
                    <a:pt x="31913" y="14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5B7291E6-11DF-F481-2158-3745F7D90985}"/>
                </a:ext>
              </a:extLst>
            </p:cNvPr>
            <p:cNvSpPr/>
            <p:nvPr/>
          </p:nvSpPr>
          <p:spPr>
            <a:xfrm>
              <a:off x="4390995" y="4248140"/>
              <a:ext cx="73066" cy="171484"/>
            </a:xfrm>
            <a:custGeom>
              <a:avLst/>
              <a:gdLst>
                <a:gd name="connsiteX0" fmla="*/ 30 w 73066"/>
                <a:gd name="connsiteY0" fmla="*/ 10 h 171484"/>
                <a:gd name="connsiteX1" fmla="*/ 63530 w 73066"/>
                <a:gd name="connsiteY1" fmla="*/ 111135 h 171484"/>
                <a:gd name="connsiteX2" fmla="*/ 28605 w 73066"/>
                <a:gd name="connsiteY2" fmla="*/ 171460 h 171484"/>
                <a:gd name="connsiteX3" fmla="*/ 73055 w 73066"/>
                <a:gd name="connsiteY3" fmla="*/ 104785 h 171484"/>
                <a:gd name="connsiteX4" fmla="*/ 30 w 73066"/>
                <a:gd name="connsiteY4" fmla="*/ 10 h 17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66" h="171484">
                  <a:moveTo>
                    <a:pt x="30" y="10"/>
                  </a:moveTo>
                  <a:cubicBezTo>
                    <a:pt x="-1558" y="1068"/>
                    <a:pt x="58768" y="82560"/>
                    <a:pt x="63530" y="111135"/>
                  </a:cubicBezTo>
                  <a:cubicBezTo>
                    <a:pt x="68292" y="139710"/>
                    <a:pt x="27017" y="172518"/>
                    <a:pt x="28605" y="171460"/>
                  </a:cubicBezTo>
                  <a:cubicBezTo>
                    <a:pt x="30193" y="170402"/>
                    <a:pt x="71997" y="130714"/>
                    <a:pt x="73055" y="104785"/>
                  </a:cubicBezTo>
                  <a:cubicBezTo>
                    <a:pt x="74113" y="78856"/>
                    <a:pt x="1618" y="-1048"/>
                    <a:pt x="30" y="1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8890F66A-4848-E20E-1D01-E867B5BF1BAB}"/>
                </a:ext>
              </a:extLst>
            </p:cNvPr>
            <p:cNvSpPr/>
            <p:nvPr/>
          </p:nvSpPr>
          <p:spPr>
            <a:xfrm>
              <a:off x="4003287" y="4450331"/>
              <a:ext cx="213890" cy="167506"/>
            </a:xfrm>
            <a:custGeom>
              <a:avLst/>
              <a:gdLst>
                <a:gd name="connsiteX0" fmla="*/ 388 w 213890"/>
                <a:gd name="connsiteY0" fmla="*/ 166119 h 167506"/>
                <a:gd name="connsiteX1" fmla="*/ 63888 w 213890"/>
                <a:gd name="connsiteY1" fmla="*/ 131194 h 167506"/>
                <a:gd name="connsiteX2" fmla="*/ 111513 w 213890"/>
                <a:gd name="connsiteY2" fmla="*/ 77219 h 167506"/>
                <a:gd name="connsiteX3" fmla="*/ 98813 w 213890"/>
                <a:gd name="connsiteY3" fmla="*/ 86744 h 167506"/>
                <a:gd name="connsiteX4" fmla="*/ 213113 w 213890"/>
                <a:gd name="connsiteY4" fmla="*/ 1019 h 167506"/>
                <a:gd name="connsiteX5" fmla="*/ 146438 w 213890"/>
                <a:gd name="connsiteY5" fmla="*/ 42294 h 167506"/>
                <a:gd name="connsiteX6" fmla="*/ 95638 w 213890"/>
                <a:gd name="connsiteY6" fmla="*/ 83569 h 167506"/>
                <a:gd name="connsiteX7" fmla="*/ 388 w 213890"/>
                <a:gd name="connsiteY7" fmla="*/ 166119 h 16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890" h="167506">
                  <a:moveTo>
                    <a:pt x="388" y="166119"/>
                  </a:moveTo>
                  <a:cubicBezTo>
                    <a:pt x="-4904" y="174056"/>
                    <a:pt x="45367" y="146011"/>
                    <a:pt x="63888" y="131194"/>
                  </a:cubicBezTo>
                  <a:cubicBezTo>
                    <a:pt x="82409" y="116377"/>
                    <a:pt x="105692" y="84627"/>
                    <a:pt x="111513" y="77219"/>
                  </a:cubicBezTo>
                  <a:cubicBezTo>
                    <a:pt x="117334" y="69811"/>
                    <a:pt x="98813" y="86744"/>
                    <a:pt x="98813" y="86744"/>
                  </a:cubicBezTo>
                  <a:cubicBezTo>
                    <a:pt x="115746" y="74044"/>
                    <a:pt x="205176" y="8427"/>
                    <a:pt x="213113" y="1019"/>
                  </a:cubicBezTo>
                  <a:cubicBezTo>
                    <a:pt x="221051" y="-6389"/>
                    <a:pt x="166017" y="28536"/>
                    <a:pt x="146438" y="42294"/>
                  </a:cubicBezTo>
                  <a:cubicBezTo>
                    <a:pt x="126859" y="56052"/>
                    <a:pt x="114159" y="65577"/>
                    <a:pt x="95638" y="83569"/>
                  </a:cubicBezTo>
                  <a:cubicBezTo>
                    <a:pt x="77117" y="101561"/>
                    <a:pt x="5680" y="158182"/>
                    <a:pt x="388" y="166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A8D0A8CA-8DE6-2644-0B11-DC8E02DCEA01}"/>
                </a:ext>
              </a:extLst>
            </p:cNvPr>
            <p:cNvSpPr/>
            <p:nvPr/>
          </p:nvSpPr>
          <p:spPr>
            <a:xfrm>
              <a:off x="4216369" y="4450835"/>
              <a:ext cx="130339" cy="83434"/>
            </a:xfrm>
            <a:custGeom>
              <a:avLst/>
              <a:gdLst>
                <a:gd name="connsiteX0" fmla="*/ 31 w 130339"/>
                <a:gd name="connsiteY0" fmla="*/ 515 h 83434"/>
                <a:gd name="connsiteX1" fmla="*/ 79406 w 130339"/>
                <a:gd name="connsiteY1" fmla="*/ 16390 h 83434"/>
                <a:gd name="connsiteX2" fmla="*/ 130206 w 130339"/>
                <a:gd name="connsiteY2" fmla="*/ 83065 h 83434"/>
                <a:gd name="connsiteX3" fmla="*/ 95281 w 130339"/>
                <a:gd name="connsiteY3" fmla="*/ 44965 h 83434"/>
                <a:gd name="connsiteX4" fmla="*/ 88931 w 130339"/>
                <a:gd name="connsiteY4" fmla="*/ 29090 h 83434"/>
                <a:gd name="connsiteX5" fmla="*/ 31 w 130339"/>
                <a:gd name="connsiteY5" fmla="*/ 515 h 83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339" h="83434">
                  <a:moveTo>
                    <a:pt x="31" y="515"/>
                  </a:moveTo>
                  <a:cubicBezTo>
                    <a:pt x="-1557" y="-1602"/>
                    <a:pt x="57710" y="2632"/>
                    <a:pt x="79406" y="16390"/>
                  </a:cubicBezTo>
                  <a:cubicBezTo>
                    <a:pt x="101102" y="30148"/>
                    <a:pt x="127560" y="78303"/>
                    <a:pt x="130206" y="83065"/>
                  </a:cubicBezTo>
                  <a:cubicBezTo>
                    <a:pt x="132852" y="87827"/>
                    <a:pt x="95281" y="44965"/>
                    <a:pt x="95281" y="44965"/>
                  </a:cubicBezTo>
                  <a:cubicBezTo>
                    <a:pt x="88402" y="35969"/>
                    <a:pt x="98985" y="35969"/>
                    <a:pt x="88931" y="29090"/>
                  </a:cubicBezTo>
                  <a:cubicBezTo>
                    <a:pt x="78877" y="22211"/>
                    <a:pt x="1619" y="2632"/>
                    <a:pt x="31" y="5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ED83C522-9DB1-A22C-103E-14E28AE70D5F}"/>
                </a:ext>
              </a:extLst>
            </p:cNvPr>
            <p:cNvSpPr/>
            <p:nvPr/>
          </p:nvSpPr>
          <p:spPr>
            <a:xfrm>
              <a:off x="4311363" y="4496561"/>
              <a:ext cx="381522" cy="65914"/>
            </a:xfrm>
            <a:custGeom>
              <a:avLst/>
              <a:gdLst>
                <a:gd name="connsiteX0" fmla="*/ 287 w 381522"/>
                <a:gd name="connsiteY0" fmla="*/ 30989 h 65914"/>
                <a:gd name="connsiteX1" fmla="*/ 155862 w 381522"/>
                <a:gd name="connsiteY1" fmla="*/ 2414 h 65914"/>
                <a:gd name="connsiteX2" fmla="*/ 263812 w 381522"/>
                <a:gd name="connsiteY2" fmla="*/ 8764 h 65914"/>
                <a:gd name="connsiteX3" fmla="*/ 381287 w 381522"/>
                <a:gd name="connsiteY3" fmla="*/ 65914 h 65914"/>
                <a:gd name="connsiteX4" fmla="*/ 232062 w 381522"/>
                <a:gd name="connsiteY4" fmla="*/ 8764 h 65914"/>
                <a:gd name="connsiteX5" fmla="*/ 197137 w 381522"/>
                <a:gd name="connsiteY5" fmla="*/ 8764 h 65914"/>
                <a:gd name="connsiteX6" fmla="*/ 287 w 381522"/>
                <a:gd name="connsiteY6" fmla="*/ 30989 h 65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522" h="65914">
                  <a:moveTo>
                    <a:pt x="287" y="30989"/>
                  </a:moveTo>
                  <a:cubicBezTo>
                    <a:pt x="-6592" y="29931"/>
                    <a:pt x="111941" y="6118"/>
                    <a:pt x="155862" y="2414"/>
                  </a:cubicBezTo>
                  <a:cubicBezTo>
                    <a:pt x="199783" y="-1290"/>
                    <a:pt x="226241" y="-1819"/>
                    <a:pt x="263812" y="8764"/>
                  </a:cubicBezTo>
                  <a:cubicBezTo>
                    <a:pt x="301383" y="19347"/>
                    <a:pt x="386579" y="65914"/>
                    <a:pt x="381287" y="65914"/>
                  </a:cubicBezTo>
                  <a:cubicBezTo>
                    <a:pt x="375995" y="65914"/>
                    <a:pt x="262754" y="18289"/>
                    <a:pt x="232062" y="8764"/>
                  </a:cubicBezTo>
                  <a:cubicBezTo>
                    <a:pt x="201370" y="-761"/>
                    <a:pt x="228358" y="6647"/>
                    <a:pt x="197137" y="8764"/>
                  </a:cubicBezTo>
                  <a:cubicBezTo>
                    <a:pt x="165916" y="10881"/>
                    <a:pt x="7166" y="32047"/>
                    <a:pt x="287" y="30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AA4EE53D-3557-97AF-37AE-A98FEFD67FC0}"/>
                </a:ext>
              </a:extLst>
            </p:cNvPr>
            <p:cNvSpPr/>
            <p:nvPr/>
          </p:nvSpPr>
          <p:spPr>
            <a:xfrm>
              <a:off x="4715731" y="4565592"/>
              <a:ext cx="277324" cy="133561"/>
            </a:xfrm>
            <a:custGeom>
              <a:avLst/>
              <a:gdLst>
                <a:gd name="connsiteX0" fmla="*/ 2319 w 277324"/>
                <a:gd name="connsiteY0" fmla="*/ 58 h 133561"/>
                <a:gd name="connsiteX1" fmla="*/ 78519 w 277324"/>
                <a:gd name="connsiteY1" fmla="*/ 44508 h 133561"/>
                <a:gd name="connsiteX2" fmla="*/ 240444 w 277324"/>
                <a:gd name="connsiteY2" fmla="*/ 88958 h 133561"/>
                <a:gd name="connsiteX3" fmla="*/ 275369 w 277324"/>
                <a:gd name="connsiteY3" fmla="*/ 133408 h 133561"/>
                <a:gd name="connsiteX4" fmla="*/ 202344 w 277324"/>
                <a:gd name="connsiteY4" fmla="*/ 73083 h 133561"/>
                <a:gd name="connsiteX5" fmla="*/ 161069 w 277324"/>
                <a:gd name="connsiteY5" fmla="*/ 54033 h 133561"/>
                <a:gd name="connsiteX6" fmla="*/ 2319 w 277324"/>
                <a:gd name="connsiteY6" fmla="*/ 58 h 13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324" h="133561">
                  <a:moveTo>
                    <a:pt x="2319" y="58"/>
                  </a:moveTo>
                  <a:cubicBezTo>
                    <a:pt x="-11439" y="-1529"/>
                    <a:pt x="38832" y="29691"/>
                    <a:pt x="78519" y="44508"/>
                  </a:cubicBezTo>
                  <a:cubicBezTo>
                    <a:pt x="118206" y="59325"/>
                    <a:pt x="207636" y="74141"/>
                    <a:pt x="240444" y="88958"/>
                  </a:cubicBezTo>
                  <a:cubicBezTo>
                    <a:pt x="273252" y="103775"/>
                    <a:pt x="281719" y="136054"/>
                    <a:pt x="275369" y="133408"/>
                  </a:cubicBezTo>
                  <a:cubicBezTo>
                    <a:pt x="269019" y="130762"/>
                    <a:pt x="221394" y="86312"/>
                    <a:pt x="202344" y="73083"/>
                  </a:cubicBezTo>
                  <a:cubicBezTo>
                    <a:pt x="183294" y="59854"/>
                    <a:pt x="188586" y="64087"/>
                    <a:pt x="161069" y="54033"/>
                  </a:cubicBezTo>
                  <a:cubicBezTo>
                    <a:pt x="133552" y="43979"/>
                    <a:pt x="16077" y="1645"/>
                    <a:pt x="2319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844EFFD3-63B8-E882-BBC6-43F0AAE86E1F}"/>
                </a:ext>
              </a:extLst>
            </p:cNvPr>
            <p:cNvSpPr/>
            <p:nvPr/>
          </p:nvSpPr>
          <p:spPr>
            <a:xfrm>
              <a:off x="4047701" y="4543294"/>
              <a:ext cx="194103" cy="130435"/>
            </a:xfrm>
            <a:custGeom>
              <a:avLst/>
              <a:gdLst>
                <a:gd name="connsiteX0" fmla="*/ 194099 w 194103"/>
                <a:gd name="connsiteY0" fmla="*/ 131 h 130435"/>
                <a:gd name="connsiteX1" fmla="*/ 124249 w 194103"/>
                <a:gd name="connsiteY1" fmla="*/ 60456 h 130435"/>
                <a:gd name="connsiteX2" fmla="*/ 38524 w 194103"/>
                <a:gd name="connsiteY2" fmla="*/ 82681 h 130435"/>
                <a:gd name="connsiteX3" fmla="*/ 424 w 194103"/>
                <a:gd name="connsiteY3" fmla="*/ 130306 h 130435"/>
                <a:gd name="connsiteX4" fmla="*/ 60749 w 194103"/>
                <a:gd name="connsiteY4" fmla="*/ 66806 h 130435"/>
                <a:gd name="connsiteX5" fmla="*/ 121074 w 194103"/>
                <a:gd name="connsiteY5" fmla="*/ 44581 h 130435"/>
                <a:gd name="connsiteX6" fmla="*/ 194099 w 194103"/>
                <a:gd name="connsiteY6" fmla="*/ 131 h 130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103" h="130435">
                  <a:moveTo>
                    <a:pt x="194099" y="131"/>
                  </a:moveTo>
                  <a:cubicBezTo>
                    <a:pt x="194628" y="2777"/>
                    <a:pt x="150178" y="46698"/>
                    <a:pt x="124249" y="60456"/>
                  </a:cubicBezTo>
                  <a:cubicBezTo>
                    <a:pt x="98320" y="74214"/>
                    <a:pt x="59161" y="71039"/>
                    <a:pt x="38524" y="82681"/>
                  </a:cubicBezTo>
                  <a:cubicBezTo>
                    <a:pt x="17887" y="94323"/>
                    <a:pt x="-3280" y="132952"/>
                    <a:pt x="424" y="130306"/>
                  </a:cubicBezTo>
                  <a:cubicBezTo>
                    <a:pt x="4128" y="127660"/>
                    <a:pt x="40641" y="81093"/>
                    <a:pt x="60749" y="66806"/>
                  </a:cubicBezTo>
                  <a:cubicBezTo>
                    <a:pt x="80857" y="52519"/>
                    <a:pt x="100436" y="53577"/>
                    <a:pt x="121074" y="44581"/>
                  </a:cubicBezTo>
                  <a:cubicBezTo>
                    <a:pt x="141711" y="35585"/>
                    <a:pt x="193570" y="-2515"/>
                    <a:pt x="194099" y="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A174CC4D-B589-8768-7962-B866908F4772}"/>
                </a:ext>
              </a:extLst>
            </p:cNvPr>
            <p:cNvSpPr/>
            <p:nvPr/>
          </p:nvSpPr>
          <p:spPr>
            <a:xfrm>
              <a:off x="4308007" y="4568656"/>
              <a:ext cx="321151" cy="19232"/>
            </a:xfrm>
            <a:custGeom>
              <a:avLst/>
              <a:gdLst>
                <a:gd name="connsiteX0" fmla="*/ 468 w 321151"/>
                <a:gd name="connsiteY0" fmla="*/ 3344 h 19232"/>
                <a:gd name="connsiteX1" fmla="*/ 117943 w 321151"/>
                <a:gd name="connsiteY1" fmla="*/ 19219 h 19232"/>
                <a:gd name="connsiteX2" fmla="*/ 190968 w 321151"/>
                <a:gd name="connsiteY2" fmla="*/ 169 h 19232"/>
                <a:gd name="connsiteX3" fmla="*/ 321143 w 321151"/>
                <a:gd name="connsiteY3" fmla="*/ 9694 h 19232"/>
                <a:gd name="connsiteX4" fmla="*/ 184618 w 321151"/>
                <a:gd name="connsiteY4" fmla="*/ 6519 h 19232"/>
                <a:gd name="connsiteX5" fmla="*/ 79843 w 321151"/>
                <a:gd name="connsiteY5" fmla="*/ 9694 h 19232"/>
                <a:gd name="connsiteX6" fmla="*/ 468 w 321151"/>
                <a:gd name="connsiteY6" fmla="*/ 3344 h 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151" h="19232">
                  <a:moveTo>
                    <a:pt x="468" y="3344"/>
                  </a:moveTo>
                  <a:cubicBezTo>
                    <a:pt x="6818" y="4932"/>
                    <a:pt x="86193" y="19748"/>
                    <a:pt x="117943" y="19219"/>
                  </a:cubicBezTo>
                  <a:cubicBezTo>
                    <a:pt x="149693" y="18690"/>
                    <a:pt x="157101" y="1756"/>
                    <a:pt x="190968" y="169"/>
                  </a:cubicBezTo>
                  <a:cubicBezTo>
                    <a:pt x="224835" y="-1418"/>
                    <a:pt x="322201" y="8636"/>
                    <a:pt x="321143" y="9694"/>
                  </a:cubicBezTo>
                  <a:cubicBezTo>
                    <a:pt x="320085" y="10752"/>
                    <a:pt x="224835" y="6519"/>
                    <a:pt x="184618" y="6519"/>
                  </a:cubicBezTo>
                  <a:cubicBezTo>
                    <a:pt x="144401" y="6519"/>
                    <a:pt x="105772" y="9694"/>
                    <a:pt x="79843" y="9694"/>
                  </a:cubicBezTo>
                  <a:cubicBezTo>
                    <a:pt x="53914" y="9694"/>
                    <a:pt x="-5882" y="1756"/>
                    <a:pt x="468" y="3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7D5035DE-3D28-46C8-3DC7-90802B4CB358}"/>
                </a:ext>
              </a:extLst>
            </p:cNvPr>
            <p:cNvSpPr/>
            <p:nvPr/>
          </p:nvSpPr>
          <p:spPr>
            <a:xfrm>
              <a:off x="4645025" y="4581525"/>
              <a:ext cx="294125" cy="63650"/>
            </a:xfrm>
            <a:custGeom>
              <a:avLst/>
              <a:gdLst>
                <a:gd name="connsiteX0" fmla="*/ 0 w 294125"/>
                <a:gd name="connsiteY0" fmla="*/ 0 h 63650"/>
                <a:gd name="connsiteX1" fmla="*/ 130175 w 294125"/>
                <a:gd name="connsiteY1" fmla="*/ 50800 h 63650"/>
                <a:gd name="connsiteX2" fmla="*/ 292100 w 294125"/>
                <a:gd name="connsiteY2" fmla="*/ 63500 h 63650"/>
                <a:gd name="connsiteX3" fmla="*/ 215900 w 294125"/>
                <a:gd name="connsiteY3" fmla="*/ 57150 h 63650"/>
                <a:gd name="connsiteX4" fmla="*/ 139700 w 294125"/>
                <a:gd name="connsiteY4" fmla="*/ 47625 h 63650"/>
                <a:gd name="connsiteX5" fmla="*/ 53975 w 294125"/>
                <a:gd name="connsiteY5" fmla="*/ 12700 h 63650"/>
                <a:gd name="connsiteX6" fmla="*/ 0 w 294125"/>
                <a:gd name="connsiteY6" fmla="*/ 0 h 63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4125" h="63650">
                  <a:moveTo>
                    <a:pt x="0" y="0"/>
                  </a:moveTo>
                  <a:cubicBezTo>
                    <a:pt x="40746" y="20108"/>
                    <a:pt x="81492" y="40217"/>
                    <a:pt x="130175" y="50800"/>
                  </a:cubicBezTo>
                  <a:cubicBezTo>
                    <a:pt x="178858" y="61383"/>
                    <a:pt x="292100" y="63500"/>
                    <a:pt x="292100" y="63500"/>
                  </a:cubicBezTo>
                  <a:cubicBezTo>
                    <a:pt x="306387" y="64558"/>
                    <a:pt x="241300" y="59796"/>
                    <a:pt x="215900" y="57150"/>
                  </a:cubicBezTo>
                  <a:cubicBezTo>
                    <a:pt x="190500" y="54504"/>
                    <a:pt x="166687" y="55033"/>
                    <a:pt x="139700" y="47625"/>
                  </a:cubicBezTo>
                  <a:cubicBezTo>
                    <a:pt x="112713" y="40217"/>
                    <a:pt x="53975" y="12700"/>
                    <a:pt x="53975" y="127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B283FD0F-219C-3B45-23BF-874B22A93B19}"/>
                </a:ext>
              </a:extLst>
            </p:cNvPr>
            <p:cNvSpPr/>
            <p:nvPr/>
          </p:nvSpPr>
          <p:spPr>
            <a:xfrm>
              <a:off x="4803676" y="4699000"/>
              <a:ext cx="206606" cy="114300"/>
            </a:xfrm>
            <a:custGeom>
              <a:avLst/>
              <a:gdLst>
                <a:gd name="connsiteX0" fmla="*/ 206474 w 206606"/>
                <a:gd name="connsiteY0" fmla="*/ 0 h 114300"/>
                <a:gd name="connsiteX1" fmla="*/ 120749 w 206606"/>
                <a:gd name="connsiteY1" fmla="*/ 66675 h 114300"/>
                <a:gd name="connsiteX2" fmla="*/ 99 w 206606"/>
                <a:gd name="connsiteY2" fmla="*/ 114300 h 114300"/>
                <a:gd name="connsiteX3" fmla="*/ 101699 w 206606"/>
                <a:gd name="connsiteY3" fmla="*/ 66675 h 114300"/>
                <a:gd name="connsiteX4" fmla="*/ 206474 w 206606"/>
                <a:gd name="connsiteY4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06" h="114300">
                  <a:moveTo>
                    <a:pt x="206474" y="0"/>
                  </a:moveTo>
                  <a:cubicBezTo>
                    <a:pt x="209649" y="0"/>
                    <a:pt x="155145" y="47625"/>
                    <a:pt x="120749" y="66675"/>
                  </a:cubicBezTo>
                  <a:cubicBezTo>
                    <a:pt x="86353" y="85725"/>
                    <a:pt x="3274" y="114300"/>
                    <a:pt x="99" y="114300"/>
                  </a:cubicBezTo>
                  <a:cubicBezTo>
                    <a:pt x="-3076" y="114300"/>
                    <a:pt x="70478" y="82021"/>
                    <a:pt x="101699" y="66675"/>
                  </a:cubicBezTo>
                  <a:cubicBezTo>
                    <a:pt x="132920" y="51329"/>
                    <a:pt x="203299" y="0"/>
                    <a:pt x="20647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196BFEFE-C469-9358-513C-586361C7F9F3}"/>
                </a:ext>
              </a:extLst>
            </p:cNvPr>
            <p:cNvSpPr/>
            <p:nvPr/>
          </p:nvSpPr>
          <p:spPr>
            <a:xfrm>
              <a:off x="4612265" y="4765670"/>
              <a:ext cx="271598" cy="57892"/>
            </a:xfrm>
            <a:custGeom>
              <a:avLst/>
              <a:gdLst>
                <a:gd name="connsiteX0" fmla="*/ 1010 w 271598"/>
                <a:gd name="connsiteY0" fmla="*/ 57155 h 57892"/>
                <a:gd name="connsiteX1" fmla="*/ 96260 w 271598"/>
                <a:gd name="connsiteY1" fmla="*/ 50805 h 57892"/>
                <a:gd name="connsiteX2" fmla="*/ 270885 w 271598"/>
                <a:gd name="connsiteY2" fmla="*/ 5 h 57892"/>
                <a:gd name="connsiteX3" fmla="*/ 153410 w 271598"/>
                <a:gd name="connsiteY3" fmla="*/ 47630 h 57892"/>
                <a:gd name="connsiteX4" fmla="*/ 1010 w 271598"/>
                <a:gd name="connsiteY4" fmla="*/ 57155 h 5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598" h="57892">
                  <a:moveTo>
                    <a:pt x="1010" y="57155"/>
                  </a:moveTo>
                  <a:cubicBezTo>
                    <a:pt x="-8515" y="57684"/>
                    <a:pt x="51281" y="60330"/>
                    <a:pt x="96260" y="50805"/>
                  </a:cubicBezTo>
                  <a:cubicBezTo>
                    <a:pt x="141239" y="41280"/>
                    <a:pt x="261360" y="534"/>
                    <a:pt x="270885" y="5"/>
                  </a:cubicBezTo>
                  <a:cubicBezTo>
                    <a:pt x="280410" y="-524"/>
                    <a:pt x="192039" y="37047"/>
                    <a:pt x="153410" y="47630"/>
                  </a:cubicBezTo>
                  <a:cubicBezTo>
                    <a:pt x="114781" y="58213"/>
                    <a:pt x="10535" y="56626"/>
                    <a:pt x="1010" y="57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93E9111E-4BDC-D576-AC04-58B5D5031DA7}"/>
                </a:ext>
              </a:extLst>
            </p:cNvPr>
            <p:cNvSpPr/>
            <p:nvPr/>
          </p:nvSpPr>
          <p:spPr>
            <a:xfrm>
              <a:off x="4349750" y="4799902"/>
              <a:ext cx="307975" cy="17491"/>
            </a:xfrm>
            <a:custGeom>
              <a:avLst/>
              <a:gdLst>
                <a:gd name="connsiteX0" fmla="*/ 0 w 307975"/>
                <a:gd name="connsiteY0" fmla="*/ 698 h 17491"/>
                <a:gd name="connsiteX1" fmla="*/ 171450 w 307975"/>
                <a:gd name="connsiteY1" fmla="*/ 3873 h 17491"/>
                <a:gd name="connsiteX2" fmla="*/ 307975 w 307975"/>
                <a:gd name="connsiteY2" fmla="*/ 13398 h 17491"/>
                <a:gd name="connsiteX3" fmla="*/ 171450 w 307975"/>
                <a:gd name="connsiteY3" fmla="*/ 16573 h 17491"/>
                <a:gd name="connsiteX4" fmla="*/ 0 w 307975"/>
                <a:gd name="connsiteY4" fmla="*/ 698 h 17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975" h="17491">
                  <a:moveTo>
                    <a:pt x="0" y="698"/>
                  </a:moveTo>
                  <a:cubicBezTo>
                    <a:pt x="0" y="-1419"/>
                    <a:pt x="120121" y="1756"/>
                    <a:pt x="171450" y="3873"/>
                  </a:cubicBezTo>
                  <a:cubicBezTo>
                    <a:pt x="222779" y="5990"/>
                    <a:pt x="307975" y="11281"/>
                    <a:pt x="307975" y="13398"/>
                  </a:cubicBezTo>
                  <a:cubicBezTo>
                    <a:pt x="307975" y="15515"/>
                    <a:pt x="215900" y="19219"/>
                    <a:pt x="171450" y="16573"/>
                  </a:cubicBezTo>
                  <a:cubicBezTo>
                    <a:pt x="127000" y="13927"/>
                    <a:pt x="0" y="2815"/>
                    <a:pt x="0" y="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93AFAF26-B5BB-74FB-2842-57A22D6F8F94}"/>
                </a:ext>
              </a:extLst>
            </p:cNvPr>
            <p:cNvSpPr/>
            <p:nvPr/>
          </p:nvSpPr>
          <p:spPr>
            <a:xfrm>
              <a:off x="4161250" y="4758944"/>
              <a:ext cx="237183" cy="49171"/>
            </a:xfrm>
            <a:custGeom>
              <a:avLst/>
              <a:gdLst>
                <a:gd name="connsiteX0" fmla="*/ 1175 w 237183"/>
                <a:gd name="connsiteY0" fmla="*/ 381 h 49171"/>
                <a:gd name="connsiteX1" fmla="*/ 86900 w 237183"/>
                <a:gd name="connsiteY1" fmla="*/ 22606 h 49171"/>
                <a:gd name="connsiteX2" fmla="*/ 236125 w 237183"/>
                <a:gd name="connsiteY2" fmla="*/ 48006 h 49171"/>
                <a:gd name="connsiteX3" fmla="*/ 147225 w 237183"/>
                <a:gd name="connsiteY3" fmla="*/ 41656 h 49171"/>
                <a:gd name="connsiteX4" fmla="*/ 1175 w 237183"/>
                <a:gd name="connsiteY4" fmla="*/ 381 h 4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183" h="49171">
                  <a:moveTo>
                    <a:pt x="1175" y="381"/>
                  </a:moveTo>
                  <a:cubicBezTo>
                    <a:pt x="-8879" y="-2794"/>
                    <a:pt x="47742" y="14669"/>
                    <a:pt x="86900" y="22606"/>
                  </a:cubicBezTo>
                  <a:cubicBezTo>
                    <a:pt x="126058" y="30543"/>
                    <a:pt x="226071" y="44831"/>
                    <a:pt x="236125" y="48006"/>
                  </a:cubicBezTo>
                  <a:cubicBezTo>
                    <a:pt x="246179" y="51181"/>
                    <a:pt x="182150" y="47477"/>
                    <a:pt x="147225" y="41656"/>
                  </a:cubicBezTo>
                  <a:cubicBezTo>
                    <a:pt x="112300" y="35835"/>
                    <a:pt x="11229" y="3556"/>
                    <a:pt x="1175" y="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392DDD52-40EE-F63F-83FF-66639D739811}"/>
                </a:ext>
              </a:extLst>
            </p:cNvPr>
            <p:cNvSpPr/>
            <p:nvPr/>
          </p:nvSpPr>
          <p:spPr>
            <a:xfrm>
              <a:off x="4548123" y="4744603"/>
              <a:ext cx="462571" cy="184259"/>
            </a:xfrm>
            <a:custGeom>
              <a:avLst/>
              <a:gdLst>
                <a:gd name="connsiteX0" fmla="*/ 455677 w 462571"/>
                <a:gd name="connsiteY0" fmla="*/ 2022 h 184259"/>
                <a:gd name="connsiteX1" fmla="*/ 258827 w 462571"/>
                <a:gd name="connsiteY1" fmla="*/ 109972 h 184259"/>
                <a:gd name="connsiteX2" fmla="*/ 1652 w 462571"/>
                <a:gd name="connsiteY2" fmla="*/ 182997 h 184259"/>
                <a:gd name="connsiteX3" fmla="*/ 160402 w 462571"/>
                <a:gd name="connsiteY3" fmla="*/ 148072 h 184259"/>
                <a:gd name="connsiteX4" fmla="*/ 395352 w 462571"/>
                <a:gd name="connsiteY4" fmla="*/ 46472 h 184259"/>
                <a:gd name="connsiteX5" fmla="*/ 455677 w 462571"/>
                <a:gd name="connsiteY5" fmla="*/ 2022 h 184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71" h="184259">
                  <a:moveTo>
                    <a:pt x="455677" y="2022"/>
                  </a:moveTo>
                  <a:cubicBezTo>
                    <a:pt x="432923" y="12605"/>
                    <a:pt x="334498" y="79810"/>
                    <a:pt x="258827" y="109972"/>
                  </a:cubicBezTo>
                  <a:cubicBezTo>
                    <a:pt x="183156" y="140135"/>
                    <a:pt x="18056" y="176647"/>
                    <a:pt x="1652" y="182997"/>
                  </a:cubicBezTo>
                  <a:cubicBezTo>
                    <a:pt x="-14752" y="189347"/>
                    <a:pt x="94785" y="170826"/>
                    <a:pt x="160402" y="148072"/>
                  </a:cubicBezTo>
                  <a:cubicBezTo>
                    <a:pt x="226019" y="125318"/>
                    <a:pt x="349314" y="68168"/>
                    <a:pt x="395352" y="46472"/>
                  </a:cubicBezTo>
                  <a:cubicBezTo>
                    <a:pt x="441389" y="24776"/>
                    <a:pt x="478431" y="-8561"/>
                    <a:pt x="455677" y="20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2514F3C8-6FFE-B769-E58B-D745935F45A3}"/>
                </a:ext>
              </a:extLst>
            </p:cNvPr>
            <p:cNvSpPr/>
            <p:nvPr/>
          </p:nvSpPr>
          <p:spPr>
            <a:xfrm>
              <a:off x="4279697" y="4879885"/>
              <a:ext cx="273332" cy="55644"/>
            </a:xfrm>
            <a:custGeom>
              <a:avLst/>
              <a:gdLst>
                <a:gd name="connsiteX0" fmla="*/ 203 w 273332"/>
                <a:gd name="connsiteY0" fmla="*/ 90 h 55644"/>
                <a:gd name="connsiteX1" fmla="*/ 104978 w 273332"/>
                <a:gd name="connsiteY1" fmla="*/ 41365 h 55644"/>
                <a:gd name="connsiteX2" fmla="*/ 273253 w 273332"/>
                <a:gd name="connsiteY2" fmla="*/ 47715 h 55644"/>
                <a:gd name="connsiteX3" fmla="*/ 82753 w 273332"/>
                <a:gd name="connsiteY3" fmla="*/ 54065 h 55644"/>
                <a:gd name="connsiteX4" fmla="*/ 203 w 273332"/>
                <a:gd name="connsiteY4" fmla="*/ 90 h 55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332" h="55644">
                  <a:moveTo>
                    <a:pt x="203" y="90"/>
                  </a:moveTo>
                  <a:cubicBezTo>
                    <a:pt x="3907" y="-2027"/>
                    <a:pt x="59470" y="33428"/>
                    <a:pt x="104978" y="41365"/>
                  </a:cubicBezTo>
                  <a:cubicBezTo>
                    <a:pt x="150486" y="49302"/>
                    <a:pt x="276957" y="45598"/>
                    <a:pt x="273253" y="47715"/>
                  </a:cubicBezTo>
                  <a:cubicBezTo>
                    <a:pt x="269549" y="49832"/>
                    <a:pt x="121382" y="59357"/>
                    <a:pt x="82753" y="54065"/>
                  </a:cubicBezTo>
                  <a:cubicBezTo>
                    <a:pt x="44124" y="48773"/>
                    <a:pt x="-3501" y="2207"/>
                    <a:pt x="203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B798861E-BB83-C674-7DE1-1961C6171428}"/>
                </a:ext>
              </a:extLst>
            </p:cNvPr>
            <p:cNvSpPr/>
            <p:nvPr/>
          </p:nvSpPr>
          <p:spPr>
            <a:xfrm>
              <a:off x="4108330" y="4781415"/>
              <a:ext cx="190743" cy="117997"/>
            </a:xfrm>
            <a:custGeom>
              <a:avLst/>
              <a:gdLst>
                <a:gd name="connsiteX0" fmla="*/ 120 w 190743"/>
                <a:gd name="connsiteY0" fmla="*/ 135 h 117997"/>
                <a:gd name="connsiteX1" fmla="*/ 89020 w 190743"/>
                <a:gd name="connsiteY1" fmla="*/ 69985 h 117997"/>
                <a:gd name="connsiteX2" fmla="*/ 190620 w 190743"/>
                <a:gd name="connsiteY2" fmla="*/ 117610 h 117997"/>
                <a:gd name="connsiteX3" fmla="*/ 108070 w 190743"/>
                <a:gd name="connsiteY3" fmla="*/ 89035 h 117997"/>
                <a:gd name="connsiteX4" fmla="*/ 120 w 190743"/>
                <a:gd name="connsiteY4" fmla="*/ 135 h 11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43" h="117997">
                  <a:moveTo>
                    <a:pt x="120" y="135"/>
                  </a:moveTo>
                  <a:cubicBezTo>
                    <a:pt x="-3055" y="-3040"/>
                    <a:pt x="57270" y="50406"/>
                    <a:pt x="89020" y="69985"/>
                  </a:cubicBezTo>
                  <a:cubicBezTo>
                    <a:pt x="120770" y="89564"/>
                    <a:pt x="187445" y="114435"/>
                    <a:pt x="190620" y="117610"/>
                  </a:cubicBezTo>
                  <a:cubicBezTo>
                    <a:pt x="193795" y="120785"/>
                    <a:pt x="135058" y="103852"/>
                    <a:pt x="108070" y="89035"/>
                  </a:cubicBezTo>
                  <a:cubicBezTo>
                    <a:pt x="81082" y="74218"/>
                    <a:pt x="3295" y="3310"/>
                    <a:pt x="120" y="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079D8F08-C705-BC2D-7609-4DA8B2A5A286}"/>
                </a:ext>
              </a:extLst>
            </p:cNvPr>
            <p:cNvSpPr/>
            <p:nvPr/>
          </p:nvSpPr>
          <p:spPr>
            <a:xfrm>
              <a:off x="4045644" y="4708424"/>
              <a:ext cx="88512" cy="178077"/>
            </a:xfrm>
            <a:custGeom>
              <a:avLst/>
              <a:gdLst>
                <a:gd name="connsiteX0" fmla="*/ 2481 w 88512"/>
                <a:gd name="connsiteY0" fmla="*/ 101 h 178077"/>
                <a:gd name="connsiteX1" fmla="*/ 37406 w 88512"/>
                <a:gd name="connsiteY1" fmla="*/ 111226 h 178077"/>
                <a:gd name="connsiteX2" fmla="*/ 88206 w 88512"/>
                <a:gd name="connsiteY2" fmla="*/ 177901 h 178077"/>
                <a:gd name="connsiteX3" fmla="*/ 12006 w 88512"/>
                <a:gd name="connsiteY3" fmla="*/ 92176 h 178077"/>
                <a:gd name="connsiteX4" fmla="*/ 2481 w 88512"/>
                <a:gd name="connsiteY4" fmla="*/ 101 h 178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12" h="178077">
                  <a:moveTo>
                    <a:pt x="2481" y="101"/>
                  </a:moveTo>
                  <a:cubicBezTo>
                    <a:pt x="6714" y="3276"/>
                    <a:pt x="23118" y="81593"/>
                    <a:pt x="37406" y="111226"/>
                  </a:cubicBezTo>
                  <a:cubicBezTo>
                    <a:pt x="51694" y="140859"/>
                    <a:pt x="92439" y="181076"/>
                    <a:pt x="88206" y="177901"/>
                  </a:cubicBezTo>
                  <a:cubicBezTo>
                    <a:pt x="83973" y="174726"/>
                    <a:pt x="25764" y="115459"/>
                    <a:pt x="12006" y="92176"/>
                  </a:cubicBezTo>
                  <a:cubicBezTo>
                    <a:pt x="-1752" y="68893"/>
                    <a:pt x="-1752" y="-3074"/>
                    <a:pt x="2481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360A76AF-20C1-29AC-99A7-453CC9FC046C}"/>
                </a:ext>
              </a:extLst>
            </p:cNvPr>
            <p:cNvSpPr/>
            <p:nvPr/>
          </p:nvSpPr>
          <p:spPr>
            <a:xfrm>
              <a:off x="4133495" y="4632312"/>
              <a:ext cx="130530" cy="69948"/>
            </a:xfrm>
            <a:custGeom>
              <a:avLst/>
              <a:gdLst>
                <a:gd name="connsiteX0" fmla="*/ 355 w 130530"/>
                <a:gd name="connsiteY0" fmla="*/ 13 h 69948"/>
                <a:gd name="connsiteX1" fmla="*/ 19405 w 130530"/>
                <a:gd name="connsiteY1" fmla="*/ 66688 h 69948"/>
                <a:gd name="connsiteX2" fmla="*/ 54330 w 130530"/>
                <a:gd name="connsiteY2" fmla="*/ 60338 h 69948"/>
                <a:gd name="connsiteX3" fmla="*/ 130530 w 130530"/>
                <a:gd name="connsiteY3" fmla="*/ 44463 h 69948"/>
                <a:gd name="connsiteX4" fmla="*/ 35280 w 130530"/>
                <a:gd name="connsiteY4" fmla="*/ 60338 h 69948"/>
                <a:gd name="connsiteX5" fmla="*/ 355 w 130530"/>
                <a:gd name="connsiteY5" fmla="*/ 13 h 69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530" h="69948">
                  <a:moveTo>
                    <a:pt x="355" y="13"/>
                  </a:moveTo>
                  <a:cubicBezTo>
                    <a:pt x="-2291" y="1071"/>
                    <a:pt x="10409" y="56634"/>
                    <a:pt x="19405" y="66688"/>
                  </a:cubicBezTo>
                  <a:cubicBezTo>
                    <a:pt x="28401" y="76742"/>
                    <a:pt x="54330" y="60338"/>
                    <a:pt x="54330" y="60338"/>
                  </a:cubicBezTo>
                  <a:lnTo>
                    <a:pt x="130530" y="44463"/>
                  </a:lnTo>
                  <a:cubicBezTo>
                    <a:pt x="127355" y="44463"/>
                    <a:pt x="53801" y="62455"/>
                    <a:pt x="35280" y="60338"/>
                  </a:cubicBezTo>
                  <a:cubicBezTo>
                    <a:pt x="16759" y="58221"/>
                    <a:pt x="3001" y="-1045"/>
                    <a:pt x="355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9F8B1E16-B4B3-FEB2-107E-35C076BD174E}"/>
                </a:ext>
              </a:extLst>
            </p:cNvPr>
            <p:cNvSpPr/>
            <p:nvPr/>
          </p:nvSpPr>
          <p:spPr>
            <a:xfrm>
              <a:off x="4194129" y="4600491"/>
              <a:ext cx="77066" cy="92190"/>
            </a:xfrm>
            <a:custGeom>
              <a:avLst/>
              <a:gdLst>
                <a:gd name="connsiteX0" fmla="*/ 69896 w 77066"/>
                <a:gd name="connsiteY0" fmla="*/ 84 h 92190"/>
                <a:gd name="connsiteX1" fmla="*/ 76246 w 77066"/>
                <a:gd name="connsiteY1" fmla="*/ 69934 h 92190"/>
                <a:gd name="connsiteX2" fmla="*/ 50846 w 77066"/>
                <a:gd name="connsiteY2" fmla="*/ 73109 h 92190"/>
                <a:gd name="connsiteX3" fmla="*/ 46 w 77066"/>
                <a:gd name="connsiteY3" fmla="*/ 88984 h 92190"/>
                <a:gd name="connsiteX4" fmla="*/ 60371 w 77066"/>
                <a:gd name="connsiteY4" fmla="*/ 85809 h 92190"/>
                <a:gd name="connsiteX5" fmla="*/ 69896 w 77066"/>
                <a:gd name="connsiteY5" fmla="*/ 84 h 9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066" h="92190">
                  <a:moveTo>
                    <a:pt x="69896" y="84"/>
                  </a:moveTo>
                  <a:cubicBezTo>
                    <a:pt x="72542" y="-2562"/>
                    <a:pt x="79421" y="57763"/>
                    <a:pt x="76246" y="69934"/>
                  </a:cubicBezTo>
                  <a:cubicBezTo>
                    <a:pt x="73071" y="82105"/>
                    <a:pt x="63546" y="69934"/>
                    <a:pt x="50846" y="73109"/>
                  </a:cubicBezTo>
                  <a:cubicBezTo>
                    <a:pt x="38146" y="76284"/>
                    <a:pt x="-1542" y="86867"/>
                    <a:pt x="46" y="88984"/>
                  </a:cubicBezTo>
                  <a:cubicBezTo>
                    <a:pt x="1634" y="91101"/>
                    <a:pt x="48729" y="96392"/>
                    <a:pt x="60371" y="85809"/>
                  </a:cubicBezTo>
                  <a:cubicBezTo>
                    <a:pt x="72013" y="75226"/>
                    <a:pt x="67250" y="2730"/>
                    <a:pt x="69896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1E415276-A6D3-DC7D-0AAD-B9C65ABE0CA9}"/>
                </a:ext>
              </a:extLst>
            </p:cNvPr>
            <p:cNvSpPr/>
            <p:nvPr/>
          </p:nvSpPr>
          <p:spPr>
            <a:xfrm>
              <a:off x="4269309" y="4590672"/>
              <a:ext cx="147981" cy="111086"/>
            </a:xfrm>
            <a:custGeom>
              <a:avLst/>
              <a:gdLst>
                <a:gd name="connsiteX0" fmla="*/ 147116 w 147981"/>
                <a:gd name="connsiteY0" fmla="*/ 378 h 111086"/>
                <a:gd name="connsiteX1" fmla="*/ 140766 w 147981"/>
                <a:gd name="connsiteY1" fmla="*/ 73403 h 111086"/>
                <a:gd name="connsiteX2" fmla="*/ 128066 w 147981"/>
                <a:gd name="connsiteY2" fmla="*/ 95628 h 111086"/>
                <a:gd name="connsiteX3" fmla="*/ 99491 w 147981"/>
                <a:gd name="connsiteY3" fmla="*/ 101978 h 111086"/>
                <a:gd name="connsiteX4" fmla="*/ 32816 w 147981"/>
                <a:gd name="connsiteY4" fmla="*/ 108328 h 111086"/>
                <a:gd name="connsiteX5" fmla="*/ 4241 w 147981"/>
                <a:gd name="connsiteY5" fmla="*/ 95628 h 111086"/>
                <a:gd name="connsiteX6" fmla="*/ 121716 w 147981"/>
                <a:gd name="connsiteY6" fmla="*/ 108328 h 111086"/>
                <a:gd name="connsiteX7" fmla="*/ 147116 w 147981"/>
                <a:gd name="connsiteY7" fmla="*/ 378 h 1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981" h="111086">
                  <a:moveTo>
                    <a:pt x="147116" y="378"/>
                  </a:moveTo>
                  <a:cubicBezTo>
                    <a:pt x="150291" y="-5443"/>
                    <a:pt x="143941" y="57528"/>
                    <a:pt x="140766" y="73403"/>
                  </a:cubicBezTo>
                  <a:cubicBezTo>
                    <a:pt x="137591" y="89278"/>
                    <a:pt x="134945" y="90866"/>
                    <a:pt x="128066" y="95628"/>
                  </a:cubicBezTo>
                  <a:cubicBezTo>
                    <a:pt x="121187" y="100390"/>
                    <a:pt x="115366" y="99861"/>
                    <a:pt x="99491" y="101978"/>
                  </a:cubicBezTo>
                  <a:cubicBezTo>
                    <a:pt x="83616" y="104095"/>
                    <a:pt x="48691" y="109386"/>
                    <a:pt x="32816" y="108328"/>
                  </a:cubicBezTo>
                  <a:cubicBezTo>
                    <a:pt x="16941" y="107270"/>
                    <a:pt x="-10576" y="95628"/>
                    <a:pt x="4241" y="95628"/>
                  </a:cubicBezTo>
                  <a:cubicBezTo>
                    <a:pt x="19058" y="95628"/>
                    <a:pt x="97374" y="118911"/>
                    <a:pt x="121716" y="108328"/>
                  </a:cubicBezTo>
                  <a:cubicBezTo>
                    <a:pt x="146058" y="97745"/>
                    <a:pt x="143941" y="6199"/>
                    <a:pt x="147116" y="3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5FFE515B-7C33-C3A3-740B-5F2F80B7D145}"/>
                </a:ext>
              </a:extLst>
            </p:cNvPr>
            <p:cNvSpPr/>
            <p:nvPr/>
          </p:nvSpPr>
          <p:spPr>
            <a:xfrm>
              <a:off x="4410834" y="4584700"/>
              <a:ext cx="196654" cy="123546"/>
            </a:xfrm>
            <a:custGeom>
              <a:avLst/>
              <a:gdLst>
                <a:gd name="connsiteX0" fmla="*/ 196091 w 196654"/>
                <a:gd name="connsiteY0" fmla="*/ 0 h 123546"/>
                <a:gd name="connsiteX1" fmla="*/ 189741 w 196654"/>
                <a:gd name="connsiteY1" fmla="*/ 88900 h 123546"/>
                <a:gd name="connsiteX2" fmla="*/ 170691 w 196654"/>
                <a:gd name="connsiteY2" fmla="*/ 107950 h 123546"/>
                <a:gd name="connsiteX3" fmla="*/ 119891 w 196654"/>
                <a:gd name="connsiteY3" fmla="*/ 111125 h 123546"/>
                <a:gd name="connsiteX4" fmla="*/ 2416 w 196654"/>
                <a:gd name="connsiteY4" fmla="*/ 107950 h 123546"/>
                <a:gd name="connsiteX5" fmla="*/ 50041 w 196654"/>
                <a:gd name="connsiteY5" fmla="*/ 120650 h 123546"/>
                <a:gd name="connsiteX6" fmla="*/ 161166 w 196654"/>
                <a:gd name="connsiteY6" fmla="*/ 120650 h 123546"/>
                <a:gd name="connsiteX7" fmla="*/ 177041 w 196654"/>
                <a:gd name="connsiteY7" fmla="*/ 88900 h 123546"/>
                <a:gd name="connsiteX8" fmla="*/ 196091 w 196654"/>
                <a:gd name="connsiteY8" fmla="*/ 0 h 12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654" h="123546">
                  <a:moveTo>
                    <a:pt x="196091" y="0"/>
                  </a:moveTo>
                  <a:cubicBezTo>
                    <a:pt x="198208" y="0"/>
                    <a:pt x="193974" y="70908"/>
                    <a:pt x="189741" y="88900"/>
                  </a:cubicBezTo>
                  <a:cubicBezTo>
                    <a:pt x="185508" y="106892"/>
                    <a:pt x="182333" y="104246"/>
                    <a:pt x="170691" y="107950"/>
                  </a:cubicBezTo>
                  <a:cubicBezTo>
                    <a:pt x="159049" y="111654"/>
                    <a:pt x="147937" y="111125"/>
                    <a:pt x="119891" y="111125"/>
                  </a:cubicBezTo>
                  <a:cubicBezTo>
                    <a:pt x="91845" y="111125"/>
                    <a:pt x="14058" y="106363"/>
                    <a:pt x="2416" y="107950"/>
                  </a:cubicBezTo>
                  <a:cubicBezTo>
                    <a:pt x="-9226" y="109537"/>
                    <a:pt x="23583" y="118533"/>
                    <a:pt x="50041" y="120650"/>
                  </a:cubicBezTo>
                  <a:cubicBezTo>
                    <a:pt x="76499" y="122767"/>
                    <a:pt x="140000" y="125942"/>
                    <a:pt x="161166" y="120650"/>
                  </a:cubicBezTo>
                  <a:cubicBezTo>
                    <a:pt x="182332" y="115358"/>
                    <a:pt x="171749" y="105833"/>
                    <a:pt x="177041" y="88900"/>
                  </a:cubicBezTo>
                  <a:cubicBezTo>
                    <a:pt x="182333" y="71967"/>
                    <a:pt x="193974" y="0"/>
                    <a:pt x="19609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CCCF3691-D151-9CE2-08B4-6F501778EC8B}"/>
                </a:ext>
              </a:extLst>
            </p:cNvPr>
            <p:cNvSpPr/>
            <p:nvPr/>
          </p:nvSpPr>
          <p:spPr>
            <a:xfrm>
              <a:off x="4581487" y="4622783"/>
              <a:ext cx="165925" cy="70257"/>
            </a:xfrm>
            <a:custGeom>
              <a:avLst/>
              <a:gdLst>
                <a:gd name="connsiteX0" fmla="*/ 165138 w 165925"/>
                <a:gd name="connsiteY0" fmla="*/ 17 h 70257"/>
                <a:gd name="connsiteX1" fmla="*/ 146088 w 165925"/>
                <a:gd name="connsiteY1" fmla="*/ 57167 h 70257"/>
                <a:gd name="connsiteX2" fmla="*/ 107988 w 165925"/>
                <a:gd name="connsiteY2" fmla="*/ 69867 h 70257"/>
                <a:gd name="connsiteX3" fmla="*/ 38 w 165925"/>
                <a:gd name="connsiteY3" fmla="*/ 66692 h 70257"/>
                <a:gd name="connsiteX4" fmla="*/ 120688 w 165925"/>
                <a:gd name="connsiteY4" fmla="*/ 63517 h 70257"/>
                <a:gd name="connsiteX5" fmla="*/ 165138 w 165925"/>
                <a:gd name="connsiteY5" fmla="*/ 17 h 7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925" h="70257">
                  <a:moveTo>
                    <a:pt x="165138" y="17"/>
                  </a:moveTo>
                  <a:cubicBezTo>
                    <a:pt x="169371" y="-1041"/>
                    <a:pt x="155613" y="45525"/>
                    <a:pt x="146088" y="57167"/>
                  </a:cubicBezTo>
                  <a:cubicBezTo>
                    <a:pt x="136563" y="68809"/>
                    <a:pt x="132330" y="68280"/>
                    <a:pt x="107988" y="69867"/>
                  </a:cubicBezTo>
                  <a:cubicBezTo>
                    <a:pt x="83646" y="71455"/>
                    <a:pt x="-2079" y="67750"/>
                    <a:pt x="38" y="66692"/>
                  </a:cubicBezTo>
                  <a:cubicBezTo>
                    <a:pt x="2155" y="65634"/>
                    <a:pt x="95288" y="70396"/>
                    <a:pt x="120688" y="63517"/>
                  </a:cubicBezTo>
                  <a:cubicBezTo>
                    <a:pt x="146088" y="56638"/>
                    <a:pt x="160905" y="1075"/>
                    <a:pt x="165138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C0994CCC-F2B4-59B9-9A98-D1C0E91394D9}"/>
                </a:ext>
              </a:extLst>
            </p:cNvPr>
            <p:cNvSpPr/>
            <p:nvPr/>
          </p:nvSpPr>
          <p:spPr>
            <a:xfrm>
              <a:off x="4740205" y="4657562"/>
              <a:ext cx="190923" cy="66872"/>
            </a:xfrm>
            <a:custGeom>
              <a:avLst/>
              <a:gdLst>
                <a:gd name="connsiteX0" fmla="*/ 70 w 190923"/>
                <a:gd name="connsiteY0" fmla="*/ 3338 h 66872"/>
                <a:gd name="connsiteX1" fmla="*/ 41345 w 190923"/>
                <a:gd name="connsiteY1" fmla="*/ 66838 h 66872"/>
                <a:gd name="connsiteX2" fmla="*/ 104845 w 190923"/>
                <a:gd name="connsiteY2" fmla="*/ 12863 h 66872"/>
                <a:gd name="connsiteX3" fmla="*/ 152470 w 190923"/>
                <a:gd name="connsiteY3" fmla="*/ 57313 h 66872"/>
                <a:gd name="connsiteX4" fmla="*/ 190570 w 190923"/>
                <a:gd name="connsiteY4" fmla="*/ 163 h 66872"/>
                <a:gd name="connsiteX5" fmla="*/ 168345 w 190923"/>
                <a:gd name="connsiteY5" fmla="*/ 66838 h 66872"/>
                <a:gd name="connsiteX6" fmla="*/ 117545 w 190923"/>
                <a:gd name="connsiteY6" fmla="*/ 163 h 66872"/>
                <a:gd name="connsiteX7" fmla="*/ 50870 w 190923"/>
                <a:gd name="connsiteY7" fmla="*/ 47788 h 66872"/>
                <a:gd name="connsiteX8" fmla="*/ 70 w 190923"/>
                <a:gd name="connsiteY8" fmla="*/ 3338 h 6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923" h="66872">
                  <a:moveTo>
                    <a:pt x="70" y="3338"/>
                  </a:moveTo>
                  <a:cubicBezTo>
                    <a:pt x="-1517" y="6513"/>
                    <a:pt x="23883" y="65251"/>
                    <a:pt x="41345" y="66838"/>
                  </a:cubicBezTo>
                  <a:cubicBezTo>
                    <a:pt x="58807" y="68425"/>
                    <a:pt x="86324" y="14450"/>
                    <a:pt x="104845" y="12863"/>
                  </a:cubicBezTo>
                  <a:cubicBezTo>
                    <a:pt x="123366" y="11276"/>
                    <a:pt x="138183" y="59430"/>
                    <a:pt x="152470" y="57313"/>
                  </a:cubicBezTo>
                  <a:cubicBezTo>
                    <a:pt x="166758" y="55196"/>
                    <a:pt x="187924" y="-1425"/>
                    <a:pt x="190570" y="163"/>
                  </a:cubicBezTo>
                  <a:cubicBezTo>
                    <a:pt x="193216" y="1750"/>
                    <a:pt x="180516" y="66838"/>
                    <a:pt x="168345" y="66838"/>
                  </a:cubicBezTo>
                  <a:cubicBezTo>
                    <a:pt x="156174" y="66838"/>
                    <a:pt x="137124" y="3338"/>
                    <a:pt x="117545" y="163"/>
                  </a:cubicBezTo>
                  <a:cubicBezTo>
                    <a:pt x="97966" y="-3012"/>
                    <a:pt x="67803" y="40909"/>
                    <a:pt x="50870" y="47788"/>
                  </a:cubicBezTo>
                  <a:cubicBezTo>
                    <a:pt x="33937" y="54667"/>
                    <a:pt x="1657" y="163"/>
                    <a:pt x="70" y="3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24879EC2-7ACF-AF8A-EA7C-449306170BCB}"/>
                </a:ext>
              </a:extLst>
            </p:cNvPr>
            <p:cNvSpPr/>
            <p:nvPr/>
          </p:nvSpPr>
          <p:spPr>
            <a:xfrm>
              <a:off x="4167060" y="4711504"/>
              <a:ext cx="725068" cy="41677"/>
            </a:xfrm>
            <a:custGeom>
              <a:avLst/>
              <a:gdLst>
                <a:gd name="connsiteX0" fmla="*/ 1715 w 725068"/>
                <a:gd name="connsiteY0" fmla="*/ 28771 h 41677"/>
                <a:gd name="connsiteX1" fmla="*/ 100140 w 725068"/>
                <a:gd name="connsiteY1" fmla="*/ 12896 h 41677"/>
                <a:gd name="connsiteX2" fmla="*/ 131890 w 725068"/>
                <a:gd name="connsiteY2" fmla="*/ 41471 h 41677"/>
                <a:gd name="connsiteX3" fmla="*/ 144590 w 725068"/>
                <a:gd name="connsiteY3" fmla="*/ 25596 h 41677"/>
                <a:gd name="connsiteX4" fmla="*/ 357315 w 725068"/>
                <a:gd name="connsiteY4" fmla="*/ 22421 h 41677"/>
                <a:gd name="connsiteX5" fmla="*/ 509715 w 725068"/>
                <a:gd name="connsiteY5" fmla="*/ 16071 h 41677"/>
                <a:gd name="connsiteX6" fmla="*/ 522415 w 725068"/>
                <a:gd name="connsiteY6" fmla="*/ 41471 h 41677"/>
                <a:gd name="connsiteX7" fmla="*/ 579565 w 725068"/>
                <a:gd name="connsiteY7" fmla="*/ 196 h 41677"/>
                <a:gd name="connsiteX8" fmla="*/ 617665 w 725068"/>
                <a:gd name="connsiteY8" fmla="*/ 25596 h 41677"/>
                <a:gd name="connsiteX9" fmla="*/ 681165 w 725068"/>
                <a:gd name="connsiteY9" fmla="*/ 19246 h 41677"/>
                <a:gd name="connsiteX10" fmla="*/ 722440 w 725068"/>
                <a:gd name="connsiteY10" fmla="*/ 6546 h 41677"/>
                <a:gd name="connsiteX11" fmla="*/ 604965 w 725068"/>
                <a:gd name="connsiteY11" fmla="*/ 16071 h 41677"/>
                <a:gd name="connsiteX12" fmla="*/ 427165 w 725068"/>
                <a:gd name="connsiteY12" fmla="*/ 31946 h 41677"/>
                <a:gd name="connsiteX13" fmla="*/ 192215 w 725068"/>
                <a:gd name="connsiteY13" fmla="*/ 38296 h 41677"/>
                <a:gd name="connsiteX14" fmla="*/ 1715 w 725068"/>
                <a:gd name="connsiteY14" fmla="*/ 28771 h 4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5068" h="41677">
                  <a:moveTo>
                    <a:pt x="1715" y="28771"/>
                  </a:moveTo>
                  <a:cubicBezTo>
                    <a:pt x="-13631" y="24538"/>
                    <a:pt x="78444" y="10779"/>
                    <a:pt x="100140" y="12896"/>
                  </a:cubicBezTo>
                  <a:cubicBezTo>
                    <a:pt x="121836" y="15013"/>
                    <a:pt x="131890" y="41471"/>
                    <a:pt x="131890" y="41471"/>
                  </a:cubicBezTo>
                  <a:cubicBezTo>
                    <a:pt x="139298" y="43588"/>
                    <a:pt x="107019" y="28771"/>
                    <a:pt x="144590" y="25596"/>
                  </a:cubicBezTo>
                  <a:cubicBezTo>
                    <a:pt x="182161" y="22421"/>
                    <a:pt x="296461" y="24008"/>
                    <a:pt x="357315" y="22421"/>
                  </a:cubicBezTo>
                  <a:cubicBezTo>
                    <a:pt x="418169" y="20834"/>
                    <a:pt x="482198" y="12896"/>
                    <a:pt x="509715" y="16071"/>
                  </a:cubicBezTo>
                  <a:cubicBezTo>
                    <a:pt x="537232" y="19246"/>
                    <a:pt x="510773" y="44117"/>
                    <a:pt x="522415" y="41471"/>
                  </a:cubicBezTo>
                  <a:cubicBezTo>
                    <a:pt x="534057" y="38825"/>
                    <a:pt x="563690" y="2842"/>
                    <a:pt x="579565" y="196"/>
                  </a:cubicBezTo>
                  <a:cubicBezTo>
                    <a:pt x="595440" y="-2450"/>
                    <a:pt x="600732" y="22421"/>
                    <a:pt x="617665" y="25596"/>
                  </a:cubicBezTo>
                  <a:cubicBezTo>
                    <a:pt x="634598" y="28771"/>
                    <a:pt x="663703" y="22421"/>
                    <a:pt x="681165" y="19246"/>
                  </a:cubicBezTo>
                  <a:cubicBezTo>
                    <a:pt x="698628" y="16071"/>
                    <a:pt x="735140" y="7075"/>
                    <a:pt x="722440" y="6546"/>
                  </a:cubicBezTo>
                  <a:cubicBezTo>
                    <a:pt x="709740" y="6017"/>
                    <a:pt x="604965" y="16071"/>
                    <a:pt x="604965" y="16071"/>
                  </a:cubicBezTo>
                  <a:cubicBezTo>
                    <a:pt x="555753" y="20304"/>
                    <a:pt x="495957" y="28242"/>
                    <a:pt x="427165" y="31946"/>
                  </a:cubicBezTo>
                  <a:cubicBezTo>
                    <a:pt x="358373" y="35650"/>
                    <a:pt x="256244" y="39354"/>
                    <a:pt x="192215" y="38296"/>
                  </a:cubicBezTo>
                  <a:cubicBezTo>
                    <a:pt x="128186" y="37238"/>
                    <a:pt x="17061" y="33004"/>
                    <a:pt x="1715" y="287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2E977C66-D1DD-05D8-B290-6C066F97E7AA}"/>
                </a:ext>
              </a:extLst>
            </p:cNvPr>
            <p:cNvSpPr/>
            <p:nvPr/>
          </p:nvSpPr>
          <p:spPr>
            <a:xfrm>
              <a:off x="4996637" y="4510501"/>
              <a:ext cx="91719" cy="290189"/>
            </a:xfrm>
            <a:custGeom>
              <a:avLst/>
              <a:gdLst>
                <a:gd name="connsiteX0" fmla="*/ 813 w 91719"/>
                <a:gd name="connsiteY0" fmla="*/ 1174 h 290189"/>
                <a:gd name="connsiteX1" fmla="*/ 45263 w 91719"/>
                <a:gd name="connsiteY1" fmla="*/ 128174 h 290189"/>
                <a:gd name="connsiteX2" fmla="*/ 77013 w 91719"/>
                <a:gd name="connsiteY2" fmla="*/ 229774 h 290189"/>
                <a:gd name="connsiteX3" fmla="*/ 64313 w 91719"/>
                <a:gd name="connsiteY3" fmla="*/ 290099 h 290189"/>
                <a:gd name="connsiteX4" fmla="*/ 86538 w 91719"/>
                <a:gd name="connsiteY4" fmla="*/ 217074 h 290189"/>
                <a:gd name="connsiteX5" fmla="*/ 86538 w 91719"/>
                <a:gd name="connsiteY5" fmla="*/ 207549 h 290189"/>
                <a:gd name="connsiteX6" fmla="*/ 813 w 91719"/>
                <a:gd name="connsiteY6" fmla="*/ 1174 h 2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19" h="290189">
                  <a:moveTo>
                    <a:pt x="813" y="1174"/>
                  </a:moveTo>
                  <a:cubicBezTo>
                    <a:pt x="-6066" y="-12055"/>
                    <a:pt x="32563" y="90074"/>
                    <a:pt x="45263" y="128174"/>
                  </a:cubicBezTo>
                  <a:cubicBezTo>
                    <a:pt x="57963" y="166274"/>
                    <a:pt x="73838" y="202786"/>
                    <a:pt x="77013" y="229774"/>
                  </a:cubicBezTo>
                  <a:cubicBezTo>
                    <a:pt x="80188" y="256762"/>
                    <a:pt x="62725" y="292216"/>
                    <a:pt x="64313" y="290099"/>
                  </a:cubicBezTo>
                  <a:cubicBezTo>
                    <a:pt x="65901" y="287982"/>
                    <a:pt x="86538" y="217074"/>
                    <a:pt x="86538" y="217074"/>
                  </a:cubicBezTo>
                  <a:cubicBezTo>
                    <a:pt x="90242" y="203316"/>
                    <a:pt x="96063" y="239299"/>
                    <a:pt x="86538" y="207549"/>
                  </a:cubicBezTo>
                  <a:cubicBezTo>
                    <a:pt x="77013" y="175799"/>
                    <a:pt x="7692" y="14403"/>
                    <a:pt x="813" y="1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206152BF-3D73-8FF8-05C3-69D70B74E14C}"/>
                </a:ext>
              </a:extLst>
            </p:cNvPr>
            <p:cNvSpPr/>
            <p:nvPr/>
          </p:nvSpPr>
          <p:spPr>
            <a:xfrm>
              <a:off x="4015644" y="4352925"/>
              <a:ext cx="67450" cy="200025"/>
            </a:xfrm>
            <a:custGeom>
              <a:avLst/>
              <a:gdLst>
                <a:gd name="connsiteX0" fmla="*/ 67406 w 67450"/>
                <a:gd name="connsiteY0" fmla="*/ 0 h 200025"/>
                <a:gd name="connsiteX1" fmla="*/ 16606 w 67450"/>
                <a:gd name="connsiteY1" fmla="*/ 111125 h 200025"/>
                <a:gd name="connsiteX2" fmla="*/ 731 w 67450"/>
                <a:gd name="connsiteY2" fmla="*/ 200025 h 200025"/>
                <a:gd name="connsiteX3" fmla="*/ 7081 w 67450"/>
                <a:gd name="connsiteY3" fmla="*/ 111125 h 200025"/>
                <a:gd name="connsiteX4" fmla="*/ 67406 w 67450"/>
                <a:gd name="connsiteY4" fmla="*/ 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450" h="200025">
                  <a:moveTo>
                    <a:pt x="67406" y="0"/>
                  </a:moveTo>
                  <a:cubicBezTo>
                    <a:pt x="68993" y="0"/>
                    <a:pt x="27718" y="77788"/>
                    <a:pt x="16606" y="111125"/>
                  </a:cubicBezTo>
                  <a:cubicBezTo>
                    <a:pt x="5494" y="144462"/>
                    <a:pt x="2318" y="200025"/>
                    <a:pt x="731" y="200025"/>
                  </a:cubicBezTo>
                  <a:cubicBezTo>
                    <a:pt x="-856" y="200025"/>
                    <a:pt x="-327" y="139700"/>
                    <a:pt x="7081" y="111125"/>
                  </a:cubicBezTo>
                  <a:cubicBezTo>
                    <a:pt x="14489" y="82550"/>
                    <a:pt x="65819" y="0"/>
                    <a:pt x="6740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691A4DC0-08A7-BDD7-50AC-430D5FC647F8}"/>
                </a:ext>
              </a:extLst>
            </p:cNvPr>
            <p:cNvSpPr/>
            <p:nvPr/>
          </p:nvSpPr>
          <p:spPr>
            <a:xfrm>
              <a:off x="4879938" y="4098917"/>
              <a:ext cx="187453" cy="285766"/>
            </a:xfrm>
            <a:custGeom>
              <a:avLst/>
              <a:gdLst>
                <a:gd name="connsiteX0" fmla="*/ 37 w 187453"/>
                <a:gd name="connsiteY0" fmla="*/ 8 h 285766"/>
                <a:gd name="connsiteX1" fmla="*/ 117512 w 187453"/>
                <a:gd name="connsiteY1" fmla="*/ 142883 h 285766"/>
                <a:gd name="connsiteX2" fmla="*/ 187362 w 187453"/>
                <a:gd name="connsiteY2" fmla="*/ 285758 h 285766"/>
                <a:gd name="connsiteX3" fmla="*/ 130212 w 187453"/>
                <a:gd name="connsiteY3" fmla="*/ 136533 h 285766"/>
                <a:gd name="connsiteX4" fmla="*/ 37 w 187453"/>
                <a:gd name="connsiteY4" fmla="*/ 8 h 28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453" h="285766">
                  <a:moveTo>
                    <a:pt x="37" y="8"/>
                  </a:moveTo>
                  <a:cubicBezTo>
                    <a:pt x="-2080" y="1066"/>
                    <a:pt x="86291" y="95258"/>
                    <a:pt x="117512" y="142883"/>
                  </a:cubicBezTo>
                  <a:cubicBezTo>
                    <a:pt x="148733" y="190508"/>
                    <a:pt x="185245" y="286816"/>
                    <a:pt x="187362" y="285758"/>
                  </a:cubicBezTo>
                  <a:cubicBezTo>
                    <a:pt x="189479" y="284700"/>
                    <a:pt x="154554" y="180454"/>
                    <a:pt x="130212" y="136533"/>
                  </a:cubicBezTo>
                  <a:cubicBezTo>
                    <a:pt x="105870" y="92612"/>
                    <a:pt x="2154" y="-1050"/>
                    <a:pt x="37" y="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DFCB6944-D3C0-5F2A-7B2B-1752E61AA852}"/>
                </a:ext>
              </a:extLst>
            </p:cNvPr>
            <p:cNvSpPr/>
            <p:nvPr/>
          </p:nvSpPr>
          <p:spPr>
            <a:xfrm>
              <a:off x="5888421" y="3400760"/>
              <a:ext cx="63074" cy="1237320"/>
            </a:xfrm>
            <a:custGeom>
              <a:avLst/>
              <a:gdLst>
                <a:gd name="connsiteX0" fmla="*/ 0 w 63074"/>
                <a:gd name="connsiteY0" fmla="*/ 4592 h 1237320"/>
                <a:gd name="connsiteX1" fmla="*/ 59120 w 63074"/>
                <a:gd name="connsiteY1" fmla="*/ 950523 h 1237320"/>
                <a:gd name="connsiteX2" fmla="*/ 55179 w 63074"/>
                <a:gd name="connsiteY2" fmla="*/ 658861 h 1237320"/>
                <a:gd name="connsiteX3" fmla="*/ 35472 w 63074"/>
                <a:gd name="connsiteY3" fmla="*/ 1230361 h 1237320"/>
                <a:gd name="connsiteX4" fmla="*/ 31531 w 63074"/>
                <a:gd name="connsiteY4" fmla="*/ 950523 h 1237320"/>
                <a:gd name="connsiteX5" fmla="*/ 55179 w 63074"/>
                <a:gd name="connsiteY5" fmla="*/ 568209 h 1237320"/>
                <a:gd name="connsiteX6" fmla="*/ 59120 w 63074"/>
                <a:gd name="connsiteY6" fmla="*/ 587916 h 1237320"/>
                <a:gd name="connsiteX7" fmla="*/ 0 w 63074"/>
                <a:gd name="connsiteY7" fmla="*/ 4592 h 123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074" h="1237320">
                  <a:moveTo>
                    <a:pt x="0" y="4592"/>
                  </a:moveTo>
                  <a:cubicBezTo>
                    <a:pt x="0" y="65026"/>
                    <a:pt x="49924" y="841478"/>
                    <a:pt x="59120" y="950523"/>
                  </a:cubicBezTo>
                  <a:cubicBezTo>
                    <a:pt x="68316" y="1059568"/>
                    <a:pt x="59120" y="612221"/>
                    <a:pt x="55179" y="658861"/>
                  </a:cubicBezTo>
                  <a:cubicBezTo>
                    <a:pt x="51238" y="705501"/>
                    <a:pt x="39413" y="1181751"/>
                    <a:pt x="35472" y="1230361"/>
                  </a:cubicBezTo>
                  <a:cubicBezTo>
                    <a:pt x="31531" y="1278971"/>
                    <a:pt x="28247" y="1060882"/>
                    <a:pt x="31531" y="950523"/>
                  </a:cubicBezTo>
                  <a:cubicBezTo>
                    <a:pt x="34815" y="840164"/>
                    <a:pt x="55179" y="568209"/>
                    <a:pt x="55179" y="568209"/>
                  </a:cubicBezTo>
                  <a:cubicBezTo>
                    <a:pt x="59777" y="507775"/>
                    <a:pt x="65689" y="677254"/>
                    <a:pt x="59120" y="587916"/>
                  </a:cubicBezTo>
                  <a:cubicBezTo>
                    <a:pt x="52551" y="498578"/>
                    <a:pt x="0" y="-55842"/>
                    <a:pt x="0" y="4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232D94DA-2B56-D7AD-CACF-C99C81A4EB5B}"/>
                </a:ext>
              </a:extLst>
            </p:cNvPr>
            <p:cNvSpPr/>
            <p:nvPr/>
          </p:nvSpPr>
          <p:spPr>
            <a:xfrm>
              <a:off x="5641857" y="4918067"/>
              <a:ext cx="168563" cy="254019"/>
            </a:xfrm>
            <a:custGeom>
              <a:avLst/>
              <a:gdLst>
                <a:gd name="connsiteX0" fmla="*/ 168393 w 168563"/>
                <a:gd name="connsiteY0" fmla="*/ 8 h 254019"/>
                <a:gd name="connsiteX1" fmla="*/ 101718 w 168563"/>
                <a:gd name="connsiteY1" fmla="*/ 139708 h 254019"/>
                <a:gd name="connsiteX2" fmla="*/ 118 w 168563"/>
                <a:gd name="connsiteY2" fmla="*/ 254008 h 254019"/>
                <a:gd name="connsiteX3" fmla="*/ 82668 w 168563"/>
                <a:gd name="connsiteY3" fmla="*/ 146058 h 254019"/>
                <a:gd name="connsiteX4" fmla="*/ 168393 w 168563"/>
                <a:gd name="connsiteY4" fmla="*/ 8 h 25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63" h="254019">
                  <a:moveTo>
                    <a:pt x="168393" y="8"/>
                  </a:moveTo>
                  <a:cubicBezTo>
                    <a:pt x="171568" y="-1050"/>
                    <a:pt x="129764" y="97375"/>
                    <a:pt x="101718" y="139708"/>
                  </a:cubicBezTo>
                  <a:cubicBezTo>
                    <a:pt x="73672" y="182041"/>
                    <a:pt x="3293" y="252950"/>
                    <a:pt x="118" y="254008"/>
                  </a:cubicBezTo>
                  <a:cubicBezTo>
                    <a:pt x="-3057" y="255066"/>
                    <a:pt x="58326" y="180983"/>
                    <a:pt x="82668" y="146058"/>
                  </a:cubicBezTo>
                  <a:cubicBezTo>
                    <a:pt x="107010" y="111133"/>
                    <a:pt x="165218" y="1066"/>
                    <a:pt x="168393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A4C517BB-1166-0D6F-945A-B33BE4C8E17F}"/>
                </a:ext>
              </a:extLst>
            </p:cNvPr>
            <p:cNvSpPr/>
            <p:nvPr/>
          </p:nvSpPr>
          <p:spPr>
            <a:xfrm>
              <a:off x="4746581" y="5364542"/>
              <a:ext cx="289275" cy="201341"/>
            </a:xfrm>
            <a:custGeom>
              <a:avLst/>
              <a:gdLst>
                <a:gd name="connsiteX0" fmla="*/ 288969 w 289275"/>
                <a:gd name="connsiteY0" fmla="*/ 1208 h 201341"/>
                <a:gd name="connsiteX1" fmla="*/ 120694 w 289275"/>
                <a:gd name="connsiteY1" fmla="*/ 140908 h 201341"/>
                <a:gd name="connsiteX2" fmla="*/ 44 w 289275"/>
                <a:gd name="connsiteY2" fmla="*/ 201233 h 201341"/>
                <a:gd name="connsiteX3" fmla="*/ 133394 w 289275"/>
                <a:gd name="connsiteY3" fmla="*/ 128208 h 201341"/>
                <a:gd name="connsiteX4" fmla="*/ 161969 w 289275"/>
                <a:gd name="connsiteY4" fmla="*/ 74233 h 201341"/>
                <a:gd name="connsiteX5" fmla="*/ 288969 w 289275"/>
                <a:gd name="connsiteY5" fmla="*/ 1208 h 20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275" h="201341">
                  <a:moveTo>
                    <a:pt x="288969" y="1208"/>
                  </a:moveTo>
                  <a:cubicBezTo>
                    <a:pt x="282090" y="12320"/>
                    <a:pt x="168848" y="107571"/>
                    <a:pt x="120694" y="140908"/>
                  </a:cubicBezTo>
                  <a:cubicBezTo>
                    <a:pt x="72540" y="174246"/>
                    <a:pt x="-2073" y="203350"/>
                    <a:pt x="44" y="201233"/>
                  </a:cubicBezTo>
                  <a:cubicBezTo>
                    <a:pt x="2161" y="199116"/>
                    <a:pt x="106406" y="149375"/>
                    <a:pt x="133394" y="128208"/>
                  </a:cubicBezTo>
                  <a:cubicBezTo>
                    <a:pt x="160381" y="107041"/>
                    <a:pt x="139215" y="89579"/>
                    <a:pt x="161969" y="74233"/>
                  </a:cubicBezTo>
                  <a:cubicBezTo>
                    <a:pt x="184723" y="58887"/>
                    <a:pt x="295848" y="-9904"/>
                    <a:pt x="288969" y="1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13628F02-166E-F541-BDBF-32B29F0B3DFE}"/>
                </a:ext>
              </a:extLst>
            </p:cNvPr>
            <p:cNvSpPr/>
            <p:nvPr/>
          </p:nvSpPr>
          <p:spPr>
            <a:xfrm>
              <a:off x="4279244" y="5568761"/>
              <a:ext cx="423220" cy="41494"/>
            </a:xfrm>
            <a:custGeom>
              <a:avLst/>
              <a:gdLst>
                <a:gd name="connsiteX0" fmla="*/ 656 w 423220"/>
                <a:gd name="connsiteY0" fmla="*/ 189 h 41494"/>
                <a:gd name="connsiteX1" fmla="*/ 181631 w 423220"/>
                <a:gd name="connsiteY1" fmla="*/ 25589 h 41494"/>
                <a:gd name="connsiteX2" fmla="*/ 422931 w 423220"/>
                <a:gd name="connsiteY2" fmla="*/ 12889 h 41494"/>
                <a:gd name="connsiteX3" fmla="*/ 130831 w 423220"/>
                <a:gd name="connsiteY3" fmla="*/ 41464 h 41494"/>
                <a:gd name="connsiteX4" fmla="*/ 656 w 423220"/>
                <a:gd name="connsiteY4" fmla="*/ 189 h 4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3220" h="41494">
                  <a:moveTo>
                    <a:pt x="656" y="189"/>
                  </a:moveTo>
                  <a:cubicBezTo>
                    <a:pt x="9123" y="-2457"/>
                    <a:pt x="111252" y="23472"/>
                    <a:pt x="181631" y="25589"/>
                  </a:cubicBezTo>
                  <a:cubicBezTo>
                    <a:pt x="252010" y="27706"/>
                    <a:pt x="431398" y="10243"/>
                    <a:pt x="422931" y="12889"/>
                  </a:cubicBezTo>
                  <a:cubicBezTo>
                    <a:pt x="414464" y="15535"/>
                    <a:pt x="194331" y="42522"/>
                    <a:pt x="130831" y="41464"/>
                  </a:cubicBezTo>
                  <a:cubicBezTo>
                    <a:pt x="67331" y="40406"/>
                    <a:pt x="-7811" y="2835"/>
                    <a:pt x="656" y="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B8A95400-FCA6-99FA-6C57-C83F19C5A5C2}"/>
                </a:ext>
              </a:extLst>
            </p:cNvPr>
            <p:cNvSpPr/>
            <p:nvPr/>
          </p:nvSpPr>
          <p:spPr>
            <a:xfrm>
              <a:off x="3548196" y="3703183"/>
              <a:ext cx="56042" cy="398966"/>
            </a:xfrm>
            <a:custGeom>
              <a:avLst/>
              <a:gdLst>
                <a:gd name="connsiteX0" fmla="*/ 55429 w 56042"/>
                <a:gd name="connsiteY0" fmla="*/ 2042 h 398966"/>
                <a:gd name="connsiteX1" fmla="*/ 30029 w 56042"/>
                <a:gd name="connsiteY1" fmla="*/ 125867 h 398966"/>
                <a:gd name="connsiteX2" fmla="*/ 20504 w 56042"/>
                <a:gd name="connsiteY2" fmla="*/ 217942 h 398966"/>
                <a:gd name="connsiteX3" fmla="*/ 17329 w 56042"/>
                <a:gd name="connsiteY3" fmla="*/ 398917 h 398966"/>
                <a:gd name="connsiteX4" fmla="*/ 1454 w 56042"/>
                <a:gd name="connsiteY4" fmla="*/ 233817 h 398966"/>
                <a:gd name="connsiteX5" fmla="*/ 55429 w 56042"/>
                <a:gd name="connsiteY5" fmla="*/ 2042 h 39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042" h="398966">
                  <a:moveTo>
                    <a:pt x="55429" y="2042"/>
                  </a:moveTo>
                  <a:cubicBezTo>
                    <a:pt x="60192" y="-15950"/>
                    <a:pt x="35850" y="89884"/>
                    <a:pt x="30029" y="125867"/>
                  </a:cubicBezTo>
                  <a:cubicBezTo>
                    <a:pt x="24208" y="161850"/>
                    <a:pt x="22621" y="172434"/>
                    <a:pt x="20504" y="217942"/>
                  </a:cubicBezTo>
                  <a:cubicBezTo>
                    <a:pt x="18387" y="263450"/>
                    <a:pt x="20504" y="396271"/>
                    <a:pt x="17329" y="398917"/>
                  </a:cubicBezTo>
                  <a:cubicBezTo>
                    <a:pt x="14154" y="401563"/>
                    <a:pt x="-5425" y="298375"/>
                    <a:pt x="1454" y="233817"/>
                  </a:cubicBezTo>
                  <a:cubicBezTo>
                    <a:pt x="8333" y="169259"/>
                    <a:pt x="50666" y="20034"/>
                    <a:pt x="55429" y="2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81F80F20-233B-9166-3A70-AB74FDE33ACA}"/>
                </a:ext>
              </a:extLst>
            </p:cNvPr>
            <p:cNvSpPr/>
            <p:nvPr/>
          </p:nvSpPr>
          <p:spPr>
            <a:xfrm>
              <a:off x="3572507" y="4111333"/>
              <a:ext cx="120124" cy="571880"/>
            </a:xfrm>
            <a:custGeom>
              <a:avLst/>
              <a:gdLst>
                <a:gd name="connsiteX0" fmla="*/ 2543 w 120124"/>
                <a:gd name="connsiteY0" fmla="*/ 292 h 571880"/>
                <a:gd name="connsiteX1" fmla="*/ 15243 w 120124"/>
                <a:gd name="connsiteY1" fmla="*/ 171742 h 571880"/>
                <a:gd name="connsiteX2" fmla="*/ 120018 w 120124"/>
                <a:gd name="connsiteY2" fmla="*/ 571792 h 571880"/>
                <a:gd name="connsiteX3" fmla="*/ 34293 w 120124"/>
                <a:gd name="connsiteY3" fmla="*/ 206667 h 571880"/>
                <a:gd name="connsiteX4" fmla="*/ 2543 w 120124"/>
                <a:gd name="connsiteY4" fmla="*/ 292 h 57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24" h="571880">
                  <a:moveTo>
                    <a:pt x="2543" y="292"/>
                  </a:moveTo>
                  <a:cubicBezTo>
                    <a:pt x="-632" y="-5529"/>
                    <a:pt x="-4336" y="76492"/>
                    <a:pt x="15243" y="171742"/>
                  </a:cubicBezTo>
                  <a:cubicBezTo>
                    <a:pt x="34822" y="266992"/>
                    <a:pt x="116843" y="565971"/>
                    <a:pt x="120018" y="571792"/>
                  </a:cubicBezTo>
                  <a:cubicBezTo>
                    <a:pt x="123193" y="577613"/>
                    <a:pt x="54401" y="296096"/>
                    <a:pt x="34293" y="206667"/>
                  </a:cubicBezTo>
                  <a:cubicBezTo>
                    <a:pt x="14185" y="117238"/>
                    <a:pt x="5718" y="6113"/>
                    <a:pt x="2543" y="2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0BA109DA-0383-D9C1-537C-C271DFD07893}"/>
                </a:ext>
              </a:extLst>
            </p:cNvPr>
            <p:cNvSpPr/>
            <p:nvPr/>
          </p:nvSpPr>
          <p:spPr>
            <a:xfrm>
              <a:off x="3711123" y="4758176"/>
              <a:ext cx="257959" cy="497910"/>
            </a:xfrm>
            <a:custGeom>
              <a:avLst/>
              <a:gdLst>
                <a:gd name="connsiteX0" fmla="*/ 452 w 257959"/>
                <a:gd name="connsiteY0" fmla="*/ 1149 h 497910"/>
                <a:gd name="connsiteX1" fmla="*/ 98877 w 257959"/>
                <a:gd name="connsiteY1" fmla="*/ 220224 h 497910"/>
                <a:gd name="connsiteX2" fmla="*/ 257627 w 257959"/>
                <a:gd name="connsiteY2" fmla="*/ 496449 h 497910"/>
                <a:gd name="connsiteX3" fmla="*/ 136977 w 257959"/>
                <a:gd name="connsiteY3" fmla="*/ 315474 h 497910"/>
                <a:gd name="connsiteX4" fmla="*/ 452 w 257959"/>
                <a:gd name="connsiteY4" fmla="*/ 1149 h 49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959" h="497910">
                  <a:moveTo>
                    <a:pt x="452" y="1149"/>
                  </a:moveTo>
                  <a:cubicBezTo>
                    <a:pt x="-5898" y="-14726"/>
                    <a:pt x="56015" y="137674"/>
                    <a:pt x="98877" y="220224"/>
                  </a:cubicBezTo>
                  <a:cubicBezTo>
                    <a:pt x="141739" y="302774"/>
                    <a:pt x="251277" y="480574"/>
                    <a:pt x="257627" y="496449"/>
                  </a:cubicBezTo>
                  <a:cubicBezTo>
                    <a:pt x="263977" y="512324"/>
                    <a:pt x="177723" y="395378"/>
                    <a:pt x="136977" y="315474"/>
                  </a:cubicBezTo>
                  <a:cubicBezTo>
                    <a:pt x="96231" y="235570"/>
                    <a:pt x="6802" y="17024"/>
                    <a:pt x="452" y="11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54A12DD0-404A-F4AC-A8F2-6E55B1D507CE}"/>
                </a:ext>
              </a:extLst>
            </p:cNvPr>
            <p:cNvSpPr/>
            <p:nvPr/>
          </p:nvSpPr>
          <p:spPr>
            <a:xfrm>
              <a:off x="5140324" y="5029100"/>
              <a:ext cx="504827" cy="346321"/>
            </a:xfrm>
            <a:custGeom>
              <a:avLst/>
              <a:gdLst>
                <a:gd name="connsiteX0" fmla="*/ 504826 w 504827"/>
                <a:gd name="connsiteY0" fmla="*/ 100 h 346321"/>
                <a:gd name="connsiteX1" fmla="*/ 288926 w 504827"/>
                <a:gd name="connsiteY1" fmla="*/ 184250 h 346321"/>
                <a:gd name="connsiteX2" fmla="*/ 1 w 504827"/>
                <a:gd name="connsiteY2" fmla="*/ 346175 h 346321"/>
                <a:gd name="connsiteX3" fmla="*/ 285751 w 504827"/>
                <a:gd name="connsiteY3" fmla="*/ 209650 h 346321"/>
                <a:gd name="connsiteX4" fmla="*/ 504826 w 504827"/>
                <a:gd name="connsiteY4" fmla="*/ 100 h 346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827" h="346321">
                  <a:moveTo>
                    <a:pt x="504826" y="100"/>
                  </a:moveTo>
                  <a:cubicBezTo>
                    <a:pt x="505355" y="-4133"/>
                    <a:pt x="373063" y="126571"/>
                    <a:pt x="288926" y="184250"/>
                  </a:cubicBezTo>
                  <a:cubicBezTo>
                    <a:pt x="204789" y="241929"/>
                    <a:pt x="530" y="341942"/>
                    <a:pt x="1" y="346175"/>
                  </a:cubicBezTo>
                  <a:cubicBezTo>
                    <a:pt x="-528" y="350408"/>
                    <a:pt x="205847" y="262038"/>
                    <a:pt x="285751" y="209650"/>
                  </a:cubicBezTo>
                  <a:cubicBezTo>
                    <a:pt x="365655" y="157263"/>
                    <a:pt x="504297" y="4333"/>
                    <a:pt x="504826" y="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ACF4CFBA-F94D-E6D0-942B-7C31BEA51E66}"/>
                </a:ext>
              </a:extLst>
            </p:cNvPr>
            <p:cNvSpPr/>
            <p:nvPr/>
          </p:nvSpPr>
          <p:spPr>
            <a:xfrm>
              <a:off x="5026022" y="2197057"/>
              <a:ext cx="715541" cy="495631"/>
            </a:xfrm>
            <a:custGeom>
              <a:avLst/>
              <a:gdLst>
                <a:gd name="connsiteX0" fmla="*/ 3 w 715541"/>
                <a:gd name="connsiteY0" fmla="*/ 43 h 495631"/>
                <a:gd name="connsiteX1" fmla="*/ 396878 w 715541"/>
                <a:gd name="connsiteY1" fmla="*/ 155618 h 495631"/>
                <a:gd name="connsiteX2" fmla="*/ 714378 w 715541"/>
                <a:gd name="connsiteY2" fmla="*/ 495343 h 495631"/>
                <a:gd name="connsiteX3" fmla="*/ 498478 w 715541"/>
                <a:gd name="connsiteY3" fmla="*/ 212768 h 495631"/>
                <a:gd name="connsiteX4" fmla="*/ 352428 w 715541"/>
                <a:gd name="connsiteY4" fmla="*/ 117518 h 495631"/>
                <a:gd name="connsiteX5" fmla="*/ 403228 w 715541"/>
                <a:gd name="connsiteY5" fmla="*/ 168318 h 495631"/>
                <a:gd name="connsiteX6" fmla="*/ 3 w 715541"/>
                <a:gd name="connsiteY6" fmla="*/ 43 h 495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5541" h="495631">
                  <a:moveTo>
                    <a:pt x="3" y="43"/>
                  </a:moveTo>
                  <a:cubicBezTo>
                    <a:pt x="-1055" y="-2074"/>
                    <a:pt x="277816" y="73068"/>
                    <a:pt x="396878" y="155618"/>
                  </a:cubicBezTo>
                  <a:cubicBezTo>
                    <a:pt x="515941" y="238168"/>
                    <a:pt x="697445" y="485818"/>
                    <a:pt x="714378" y="495343"/>
                  </a:cubicBezTo>
                  <a:cubicBezTo>
                    <a:pt x="731311" y="504868"/>
                    <a:pt x="558803" y="275739"/>
                    <a:pt x="498478" y="212768"/>
                  </a:cubicBezTo>
                  <a:cubicBezTo>
                    <a:pt x="438153" y="149797"/>
                    <a:pt x="368303" y="124926"/>
                    <a:pt x="352428" y="117518"/>
                  </a:cubicBezTo>
                  <a:cubicBezTo>
                    <a:pt x="336553" y="110110"/>
                    <a:pt x="455086" y="186310"/>
                    <a:pt x="403228" y="168318"/>
                  </a:cubicBezTo>
                  <a:cubicBezTo>
                    <a:pt x="351370" y="150326"/>
                    <a:pt x="1061" y="2160"/>
                    <a:pt x="3" y="4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7F953904-16EE-A07A-FBDC-9DFF9B121211}"/>
                </a:ext>
              </a:extLst>
            </p:cNvPr>
            <p:cNvSpPr/>
            <p:nvPr/>
          </p:nvSpPr>
          <p:spPr>
            <a:xfrm>
              <a:off x="3835122" y="2203404"/>
              <a:ext cx="384519" cy="393782"/>
            </a:xfrm>
            <a:custGeom>
              <a:avLst/>
              <a:gdLst>
                <a:gd name="connsiteX0" fmla="*/ 384453 w 384519"/>
                <a:gd name="connsiteY0" fmla="*/ 46 h 393782"/>
                <a:gd name="connsiteX1" fmla="*/ 124103 w 384519"/>
                <a:gd name="connsiteY1" fmla="*/ 187371 h 393782"/>
                <a:gd name="connsiteX2" fmla="*/ 278 w 384519"/>
                <a:gd name="connsiteY2" fmla="*/ 393746 h 393782"/>
                <a:gd name="connsiteX3" fmla="*/ 98703 w 384519"/>
                <a:gd name="connsiteY3" fmla="*/ 171496 h 393782"/>
                <a:gd name="connsiteX4" fmla="*/ 384453 w 384519"/>
                <a:gd name="connsiteY4" fmla="*/ 46 h 393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519" h="393782">
                  <a:moveTo>
                    <a:pt x="384453" y="46"/>
                  </a:moveTo>
                  <a:cubicBezTo>
                    <a:pt x="388686" y="2692"/>
                    <a:pt x="188132" y="121754"/>
                    <a:pt x="124103" y="187371"/>
                  </a:cubicBezTo>
                  <a:cubicBezTo>
                    <a:pt x="60074" y="252988"/>
                    <a:pt x="4511" y="396392"/>
                    <a:pt x="278" y="393746"/>
                  </a:cubicBezTo>
                  <a:cubicBezTo>
                    <a:pt x="-3955" y="391100"/>
                    <a:pt x="40495" y="234996"/>
                    <a:pt x="98703" y="171496"/>
                  </a:cubicBezTo>
                  <a:cubicBezTo>
                    <a:pt x="156911" y="107996"/>
                    <a:pt x="380220" y="-2600"/>
                    <a:pt x="384453" y="4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D0796367-70D1-9AB9-C934-8F9A3346D56E}"/>
                </a:ext>
              </a:extLst>
            </p:cNvPr>
            <p:cNvSpPr/>
            <p:nvPr/>
          </p:nvSpPr>
          <p:spPr>
            <a:xfrm>
              <a:off x="4830156" y="5051515"/>
              <a:ext cx="308175" cy="300054"/>
            </a:xfrm>
            <a:custGeom>
              <a:avLst/>
              <a:gdLst>
                <a:gd name="connsiteX0" fmla="*/ 307723 w 308175"/>
                <a:gd name="connsiteY0" fmla="*/ 170 h 300054"/>
                <a:gd name="connsiteX1" fmla="*/ 176559 w 308175"/>
                <a:gd name="connsiteY1" fmla="*/ 105101 h 300054"/>
                <a:gd name="connsiteX2" fmla="*/ 424 w 308175"/>
                <a:gd name="connsiteY2" fmla="*/ 299974 h 300054"/>
                <a:gd name="connsiteX3" fmla="*/ 131588 w 308175"/>
                <a:gd name="connsiteY3" fmla="*/ 127587 h 300054"/>
                <a:gd name="connsiteX4" fmla="*/ 307723 w 308175"/>
                <a:gd name="connsiteY4" fmla="*/ 170 h 30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175" h="300054">
                  <a:moveTo>
                    <a:pt x="307723" y="170"/>
                  </a:moveTo>
                  <a:cubicBezTo>
                    <a:pt x="315218" y="-3578"/>
                    <a:pt x="227775" y="55134"/>
                    <a:pt x="176559" y="105101"/>
                  </a:cubicBezTo>
                  <a:cubicBezTo>
                    <a:pt x="125342" y="155068"/>
                    <a:pt x="7919" y="296226"/>
                    <a:pt x="424" y="299974"/>
                  </a:cubicBezTo>
                  <a:cubicBezTo>
                    <a:pt x="-7071" y="303722"/>
                    <a:pt x="86618" y="175056"/>
                    <a:pt x="131588" y="127587"/>
                  </a:cubicBezTo>
                  <a:cubicBezTo>
                    <a:pt x="176558" y="80118"/>
                    <a:pt x="300228" y="3918"/>
                    <a:pt x="307723" y="17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467B407C-0EB5-AB4E-5EA9-A7473A11C228}"/>
                </a:ext>
              </a:extLst>
            </p:cNvPr>
            <p:cNvSpPr/>
            <p:nvPr/>
          </p:nvSpPr>
          <p:spPr>
            <a:xfrm>
              <a:off x="4755630" y="5305931"/>
              <a:ext cx="206262" cy="217944"/>
            </a:xfrm>
            <a:custGeom>
              <a:avLst/>
              <a:gdLst>
                <a:gd name="connsiteX0" fmla="*/ 206114 w 206262"/>
                <a:gd name="connsiteY0" fmla="*/ 587 h 217944"/>
                <a:gd name="connsiteX1" fmla="*/ 59960 w 206262"/>
                <a:gd name="connsiteY1" fmla="*/ 124256 h 217944"/>
                <a:gd name="connsiteX2" fmla="*/ 0 w 206262"/>
                <a:gd name="connsiteY2" fmla="*/ 217944 h 217944"/>
                <a:gd name="connsiteX3" fmla="*/ 86193 w 206262"/>
                <a:gd name="connsiteY3" fmla="*/ 83033 h 217944"/>
                <a:gd name="connsiteX4" fmla="*/ 206114 w 206262"/>
                <a:gd name="connsiteY4" fmla="*/ 587 h 21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262" h="217944">
                  <a:moveTo>
                    <a:pt x="206114" y="587"/>
                  </a:moveTo>
                  <a:cubicBezTo>
                    <a:pt x="201742" y="7457"/>
                    <a:pt x="94312" y="88030"/>
                    <a:pt x="59960" y="124256"/>
                  </a:cubicBezTo>
                  <a:cubicBezTo>
                    <a:pt x="25608" y="160482"/>
                    <a:pt x="0" y="217944"/>
                    <a:pt x="0" y="217944"/>
                  </a:cubicBezTo>
                  <a:cubicBezTo>
                    <a:pt x="4372" y="211074"/>
                    <a:pt x="55588" y="117385"/>
                    <a:pt x="86193" y="83033"/>
                  </a:cubicBezTo>
                  <a:cubicBezTo>
                    <a:pt x="116798" y="48681"/>
                    <a:pt x="210486" y="-6283"/>
                    <a:pt x="206114" y="5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A8112BDB-253D-49C9-2B8D-80CCAE52FDFB}"/>
                </a:ext>
              </a:extLst>
            </p:cNvPr>
            <p:cNvSpPr/>
            <p:nvPr/>
          </p:nvSpPr>
          <p:spPr>
            <a:xfrm>
              <a:off x="5182718" y="4815585"/>
              <a:ext cx="101341" cy="176144"/>
            </a:xfrm>
            <a:custGeom>
              <a:avLst/>
              <a:gdLst>
                <a:gd name="connsiteX0" fmla="*/ 131 w 101341"/>
                <a:gd name="connsiteY0" fmla="*/ 5 h 176144"/>
                <a:gd name="connsiteX1" fmla="*/ 78830 w 101341"/>
                <a:gd name="connsiteY1" fmla="*/ 86199 h 176144"/>
                <a:gd name="connsiteX2" fmla="*/ 30112 w 101341"/>
                <a:gd name="connsiteY2" fmla="*/ 176140 h 176144"/>
                <a:gd name="connsiteX3" fmla="*/ 101315 w 101341"/>
                <a:gd name="connsiteY3" fmla="*/ 89946 h 176144"/>
                <a:gd name="connsiteX4" fmla="*/ 131 w 101341"/>
                <a:gd name="connsiteY4" fmla="*/ 5 h 17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41" h="176144">
                  <a:moveTo>
                    <a:pt x="131" y="5"/>
                  </a:moveTo>
                  <a:cubicBezTo>
                    <a:pt x="-3617" y="-620"/>
                    <a:pt x="73833" y="56843"/>
                    <a:pt x="78830" y="86199"/>
                  </a:cubicBezTo>
                  <a:cubicBezTo>
                    <a:pt x="83827" y="115555"/>
                    <a:pt x="26365" y="175516"/>
                    <a:pt x="30112" y="176140"/>
                  </a:cubicBezTo>
                  <a:cubicBezTo>
                    <a:pt x="33860" y="176765"/>
                    <a:pt x="99441" y="116179"/>
                    <a:pt x="101315" y="89946"/>
                  </a:cubicBezTo>
                  <a:cubicBezTo>
                    <a:pt x="103189" y="63713"/>
                    <a:pt x="3879" y="630"/>
                    <a:pt x="131" y="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DBC96E5C-97E0-0EC4-80AA-F02C71BD99C7}"/>
                </a:ext>
              </a:extLst>
            </p:cNvPr>
            <p:cNvSpPr/>
            <p:nvPr/>
          </p:nvSpPr>
          <p:spPr>
            <a:xfrm>
              <a:off x="4005907" y="5141583"/>
              <a:ext cx="251779" cy="296153"/>
            </a:xfrm>
            <a:custGeom>
              <a:avLst/>
              <a:gdLst>
                <a:gd name="connsiteX0" fmla="*/ 214 w 251779"/>
                <a:gd name="connsiteY0" fmla="*/ 43 h 296153"/>
                <a:gd name="connsiteX1" fmla="*/ 142621 w 251779"/>
                <a:gd name="connsiteY1" fmla="*/ 153692 h 296153"/>
                <a:gd name="connsiteX2" fmla="*/ 251300 w 251779"/>
                <a:gd name="connsiteY2" fmla="*/ 296099 h 296153"/>
                <a:gd name="connsiteX3" fmla="*/ 176349 w 251779"/>
                <a:gd name="connsiteY3" fmla="*/ 168683 h 296153"/>
                <a:gd name="connsiteX4" fmla="*/ 214 w 251779"/>
                <a:gd name="connsiteY4" fmla="*/ 43 h 296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779" h="296153">
                  <a:moveTo>
                    <a:pt x="214" y="43"/>
                  </a:moveTo>
                  <a:cubicBezTo>
                    <a:pt x="-5407" y="-2455"/>
                    <a:pt x="100773" y="104349"/>
                    <a:pt x="142621" y="153692"/>
                  </a:cubicBezTo>
                  <a:cubicBezTo>
                    <a:pt x="184469" y="203035"/>
                    <a:pt x="245679" y="293601"/>
                    <a:pt x="251300" y="296099"/>
                  </a:cubicBezTo>
                  <a:cubicBezTo>
                    <a:pt x="256921" y="298597"/>
                    <a:pt x="211951" y="214903"/>
                    <a:pt x="176349" y="168683"/>
                  </a:cubicBezTo>
                  <a:cubicBezTo>
                    <a:pt x="140747" y="122463"/>
                    <a:pt x="5835" y="2541"/>
                    <a:pt x="214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2F79EA80-FCCA-A5E3-AC55-E056E1C3DE9E}"/>
                </a:ext>
              </a:extLst>
            </p:cNvPr>
            <p:cNvSpPr/>
            <p:nvPr/>
          </p:nvSpPr>
          <p:spPr>
            <a:xfrm>
              <a:off x="3725288" y="1893453"/>
              <a:ext cx="528980" cy="694293"/>
            </a:xfrm>
            <a:custGeom>
              <a:avLst/>
              <a:gdLst>
                <a:gd name="connsiteX0" fmla="*/ 528942 w 528980"/>
                <a:gd name="connsiteY0" fmla="*/ 198 h 694293"/>
                <a:gd name="connsiteX1" fmla="*/ 256567 w 528980"/>
                <a:gd name="connsiteY1" fmla="*/ 194751 h 694293"/>
                <a:gd name="connsiteX2" fmla="*/ 97682 w 528980"/>
                <a:gd name="connsiteY2" fmla="*/ 428215 h 694293"/>
                <a:gd name="connsiteX3" fmla="*/ 406 w 528980"/>
                <a:gd name="connsiteY3" fmla="*/ 694104 h 694293"/>
                <a:gd name="connsiteX4" fmla="*/ 133350 w 528980"/>
                <a:gd name="connsiteY4" fmla="*/ 386062 h 694293"/>
                <a:gd name="connsiteX5" fmla="*/ 237112 w 528980"/>
                <a:gd name="connsiteY5" fmla="*/ 230419 h 694293"/>
                <a:gd name="connsiteX6" fmla="*/ 528942 w 528980"/>
                <a:gd name="connsiteY6" fmla="*/ 198 h 6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8980" h="694293">
                  <a:moveTo>
                    <a:pt x="528942" y="198"/>
                  </a:moveTo>
                  <a:cubicBezTo>
                    <a:pt x="532184" y="-5747"/>
                    <a:pt x="328444" y="123415"/>
                    <a:pt x="256567" y="194751"/>
                  </a:cubicBezTo>
                  <a:cubicBezTo>
                    <a:pt x="184690" y="266087"/>
                    <a:pt x="140375" y="344990"/>
                    <a:pt x="97682" y="428215"/>
                  </a:cubicBezTo>
                  <a:cubicBezTo>
                    <a:pt x="54988" y="511441"/>
                    <a:pt x="-5539" y="701129"/>
                    <a:pt x="406" y="694104"/>
                  </a:cubicBezTo>
                  <a:cubicBezTo>
                    <a:pt x="6351" y="687079"/>
                    <a:pt x="93899" y="463343"/>
                    <a:pt x="133350" y="386062"/>
                  </a:cubicBezTo>
                  <a:cubicBezTo>
                    <a:pt x="172801" y="308781"/>
                    <a:pt x="175504" y="290947"/>
                    <a:pt x="237112" y="230419"/>
                  </a:cubicBezTo>
                  <a:cubicBezTo>
                    <a:pt x="298720" y="169891"/>
                    <a:pt x="525700" y="6143"/>
                    <a:pt x="528942" y="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79688EDE-EDEB-0F0F-24C3-E61223287A08}"/>
                </a:ext>
              </a:extLst>
            </p:cNvPr>
            <p:cNvSpPr/>
            <p:nvPr/>
          </p:nvSpPr>
          <p:spPr>
            <a:xfrm>
              <a:off x="4938689" y="1925650"/>
              <a:ext cx="861179" cy="621481"/>
            </a:xfrm>
            <a:custGeom>
              <a:avLst/>
              <a:gdLst>
                <a:gd name="connsiteX0" fmla="*/ 22417 w 861179"/>
                <a:gd name="connsiteY0" fmla="*/ 13397 h 621481"/>
                <a:gd name="connsiteX1" fmla="*/ 77541 w 861179"/>
                <a:gd name="connsiteY1" fmla="*/ 19882 h 621481"/>
                <a:gd name="connsiteX2" fmla="*/ 414766 w 861179"/>
                <a:gd name="connsiteY2" fmla="*/ 152827 h 621481"/>
                <a:gd name="connsiteX3" fmla="*/ 836298 w 861179"/>
                <a:gd name="connsiteY3" fmla="*/ 593814 h 621481"/>
                <a:gd name="connsiteX4" fmla="*/ 771447 w 861179"/>
                <a:gd name="connsiteY4" fmla="*/ 532205 h 621481"/>
                <a:gd name="connsiteX5" fmla="*/ 434222 w 861179"/>
                <a:gd name="connsiteY5" fmla="*/ 178767 h 621481"/>
                <a:gd name="connsiteX6" fmla="*/ 375856 w 861179"/>
                <a:gd name="connsiteY6" fmla="*/ 143099 h 621481"/>
                <a:gd name="connsiteX7" fmla="*/ 22417 w 861179"/>
                <a:gd name="connsiteY7" fmla="*/ 13397 h 621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1179" h="621481">
                  <a:moveTo>
                    <a:pt x="22417" y="13397"/>
                  </a:moveTo>
                  <a:cubicBezTo>
                    <a:pt x="-27302" y="-7139"/>
                    <a:pt x="12150" y="-3356"/>
                    <a:pt x="77541" y="19882"/>
                  </a:cubicBezTo>
                  <a:cubicBezTo>
                    <a:pt x="142932" y="43120"/>
                    <a:pt x="288307" y="57172"/>
                    <a:pt x="414766" y="152827"/>
                  </a:cubicBezTo>
                  <a:cubicBezTo>
                    <a:pt x="541226" y="248482"/>
                    <a:pt x="776851" y="530584"/>
                    <a:pt x="836298" y="593814"/>
                  </a:cubicBezTo>
                  <a:cubicBezTo>
                    <a:pt x="895745" y="657044"/>
                    <a:pt x="838460" y="601379"/>
                    <a:pt x="771447" y="532205"/>
                  </a:cubicBezTo>
                  <a:cubicBezTo>
                    <a:pt x="704434" y="463031"/>
                    <a:pt x="500154" y="243618"/>
                    <a:pt x="434222" y="178767"/>
                  </a:cubicBezTo>
                  <a:cubicBezTo>
                    <a:pt x="368290" y="113916"/>
                    <a:pt x="439626" y="170661"/>
                    <a:pt x="375856" y="143099"/>
                  </a:cubicBezTo>
                  <a:cubicBezTo>
                    <a:pt x="312086" y="115537"/>
                    <a:pt x="72136" y="33933"/>
                    <a:pt x="22417" y="13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3351B6D8-DF11-907F-B88B-9499E4B87C09}"/>
                </a:ext>
              </a:extLst>
            </p:cNvPr>
            <p:cNvSpPr/>
            <p:nvPr/>
          </p:nvSpPr>
          <p:spPr>
            <a:xfrm>
              <a:off x="6040774" y="2986391"/>
              <a:ext cx="72165" cy="629057"/>
            </a:xfrm>
            <a:custGeom>
              <a:avLst/>
              <a:gdLst>
                <a:gd name="connsiteX0" fmla="*/ 103 w 72165"/>
                <a:gd name="connsiteY0" fmla="*/ 0 h 629057"/>
                <a:gd name="connsiteX1" fmla="*/ 55226 w 72165"/>
                <a:gd name="connsiteY1" fmla="*/ 376137 h 629057"/>
                <a:gd name="connsiteX2" fmla="*/ 42256 w 72165"/>
                <a:gd name="connsiteY2" fmla="*/ 629056 h 629057"/>
                <a:gd name="connsiteX3" fmla="*/ 71439 w 72165"/>
                <a:gd name="connsiteY3" fmla="*/ 379379 h 629057"/>
                <a:gd name="connsiteX4" fmla="*/ 103 w 72165"/>
                <a:gd name="connsiteY4" fmla="*/ 0 h 62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65" h="629057">
                  <a:moveTo>
                    <a:pt x="103" y="0"/>
                  </a:moveTo>
                  <a:cubicBezTo>
                    <a:pt x="-2599" y="-540"/>
                    <a:pt x="48201" y="271294"/>
                    <a:pt x="55226" y="376137"/>
                  </a:cubicBezTo>
                  <a:cubicBezTo>
                    <a:pt x="62251" y="480980"/>
                    <a:pt x="39554" y="628516"/>
                    <a:pt x="42256" y="629056"/>
                  </a:cubicBezTo>
                  <a:cubicBezTo>
                    <a:pt x="44958" y="629596"/>
                    <a:pt x="77384" y="479358"/>
                    <a:pt x="71439" y="379379"/>
                  </a:cubicBezTo>
                  <a:cubicBezTo>
                    <a:pt x="65494" y="279400"/>
                    <a:pt x="2805" y="540"/>
                    <a:pt x="1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02A701CF-F29C-A0DA-CF71-BE48BE1A979C}"/>
                </a:ext>
              </a:extLst>
            </p:cNvPr>
            <p:cNvSpPr/>
            <p:nvPr/>
          </p:nvSpPr>
          <p:spPr>
            <a:xfrm>
              <a:off x="5995373" y="3514708"/>
              <a:ext cx="72906" cy="1021791"/>
            </a:xfrm>
            <a:custGeom>
              <a:avLst/>
              <a:gdLst>
                <a:gd name="connsiteX0" fmla="*/ 48746 w 72906"/>
                <a:gd name="connsiteY0" fmla="*/ 220 h 1021791"/>
                <a:gd name="connsiteX1" fmla="*/ 71444 w 72906"/>
                <a:gd name="connsiteY1" fmla="*/ 441207 h 1021791"/>
                <a:gd name="connsiteX2" fmla="*/ 108 w 72906"/>
                <a:gd name="connsiteY2" fmla="*/ 1021624 h 1021791"/>
                <a:gd name="connsiteX3" fmla="*/ 55231 w 72906"/>
                <a:gd name="connsiteY3" fmla="*/ 496330 h 1021791"/>
                <a:gd name="connsiteX4" fmla="*/ 48746 w 72906"/>
                <a:gd name="connsiteY4" fmla="*/ 220 h 102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906" h="1021791">
                  <a:moveTo>
                    <a:pt x="48746" y="220"/>
                  </a:moveTo>
                  <a:cubicBezTo>
                    <a:pt x="51448" y="-8967"/>
                    <a:pt x="79550" y="270973"/>
                    <a:pt x="71444" y="441207"/>
                  </a:cubicBezTo>
                  <a:cubicBezTo>
                    <a:pt x="63338" y="611441"/>
                    <a:pt x="2810" y="1012437"/>
                    <a:pt x="108" y="1021624"/>
                  </a:cubicBezTo>
                  <a:cubicBezTo>
                    <a:pt x="-2594" y="1030811"/>
                    <a:pt x="46044" y="659538"/>
                    <a:pt x="55231" y="496330"/>
                  </a:cubicBezTo>
                  <a:cubicBezTo>
                    <a:pt x="64418" y="333122"/>
                    <a:pt x="46044" y="9407"/>
                    <a:pt x="48746" y="2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DE19CD03-FF23-FFF9-BB84-14CCF389B7E0}"/>
                </a:ext>
              </a:extLst>
            </p:cNvPr>
            <p:cNvSpPr/>
            <p:nvPr/>
          </p:nvSpPr>
          <p:spPr>
            <a:xfrm>
              <a:off x="5865715" y="4601159"/>
              <a:ext cx="123434" cy="321051"/>
            </a:xfrm>
            <a:custGeom>
              <a:avLst/>
              <a:gdLst>
                <a:gd name="connsiteX0" fmla="*/ 123281 w 123434"/>
                <a:gd name="connsiteY0" fmla="*/ 24 h 321051"/>
                <a:gd name="connsiteX1" fmla="*/ 71400 w 123434"/>
                <a:gd name="connsiteY1" fmla="*/ 136211 h 321051"/>
                <a:gd name="connsiteX2" fmla="*/ 64 w 123434"/>
                <a:gd name="connsiteY2" fmla="*/ 321037 h 321051"/>
                <a:gd name="connsiteX3" fmla="*/ 84370 w 123434"/>
                <a:gd name="connsiteY3" fmla="*/ 126484 h 321051"/>
                <a:gd name="connsiteX4" fmla="*/ 123281 w 123434"/>
                <a:gd name="connsiteY4" fmla="*/ 24 h 32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34" h="321051">
                  <a:moveTo>
                    <a:pt x="123281" y="24"/>
                  </a:moveTo>
                  <a:cubicBezTo>
                    <a:pt x="121119" y="1645"/>
                    <a:pt x="91936" y="82709"/>
                    <a:pt x="71400" y="136211"/>
                  </a:cubicBezTo>
                  <a:cubicBezTo>
                    <a:pt x="50864" y="189713"/>
                    <a:pt x="-2098" y="322658"/>
                    <a:pt x="64" y="321037"/>
                  </a:cubicBezTo>
                  <a:cubicBezTo>
                    <a:pt x="2226" y="319416"/>
                    <a:pt x="64374" y="175122"/>
                    <a:pt x="84370" y="126484"/>
                  </a:cubicBezTo>
                  <a:cubicBezTo>
                    <a:pt x="104366" y="77846"/>
                    <a:pt x="125443" y="-1597"/>
                    <a:pt x="123281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6283CF95-A659-3DFC-4B46-DFBDF0E66E06}"/>
                </a:ext>
              </a:extLst>
            </p:cNvPr>
            <p:cNvSpPr/>
            <p:nvPr/>
          </p:nvSpPr>
          <p:spPr>
            <a:xfrm>
              <a:off x="5065410" y="3789200"/>
              <a:ext cx="519766" cy="303686"/>
            </a:xfrm>
            <a:custGeom>
              <a:avLst/>
              <a:gdLst>
                <a:gd name="connsiteX0" fmla="*/ 519745 w 519766"/>
                <a:gd name="connsiteY0" fmla="*/ 74 h 303686"/>
                <a:gd name="connsiteX1" fmla="*/ 113752 w 519766"/>
                <a:gd name="connsiteY1" fmla="*/ 106144 h 303686"/>
                <a:gd name="connsiteX2" fmla="*/ 366 w 519766"/>
                <a:gd name="connsiteY2" fmla="*/ 303654 h 303686"/>
                <a:gd name="connsiteX3" fmla="*/ 95464 w 519766"/>
                <a:gd name="connsiteY3" fmla="*/ 120774 h 303686"/>
                <a:gd name="connsiteX4" fmla="*/ 519745 w 519766"/>
                <a:gd name="connsiteY4" fmla="*/ 74 h 30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9766" h="303686">
                  <a:moveTo>
                    <a:pt x="519745" y="74"/>
                  </a:moveTo>
                  <a:cubicBezTo>
                    <a:pt x="522793" y="-2364"/>
                    <a:pt x="200315" y="55547"/>
                    <a:pt x="113752" y="106144"/>
                  </a:cubicBezTo>
                  <a:cubicBezTo>
                    <a:pt x="27189" y="156741"/>
                    <a:pt x="3414" y="301216"/>
                    <a:pt x="366" y="303654"/>
                  </a:cubicBezTo>
                  <a:cubicBezTo>
                    <a:pt x="-2682" y="306092"/>
                    <a:pt x="11949" y="169542"/>
                    <a:pt x="95464" y="120774"/>
                  </a:cubicBezTo>
                  <a:cubicBezTo>
                    <a:pt x="178979" y="72006"/>
                    <a:pt x="516697" y="2512"/>
                    <a:pt x="519745" y="7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62046F8F-5279-3524-CFD4-32977007E116}"/>
                </a:ext>
              </a:extLst>
            </p:cNvPr>
            <p:cNvSpPr/>
            <p:nvPr/>
          </p:nvSpPr>
          <p:spPr>
            <a:xfrm>
              <a:off x="5537597" y="4136525"/>
              <a:ext cx="208565" cy="205402"/>
            </a:xfrm>
            <a:custGeom>
              <a:avLst/>
              <a:gdLst>
                <a:gd name="connsiteX0" fmla="*/ 208493 w 208565"/>
                <a:gd name="connsiteY0" fmla="*/ 221 h 205402"/>
                <a:gd name="connsiteX1" fmla="*/ 160944 w 208565"/>
                <a:gd name="connsiteY1" fmla="*/ 106291 h 205402"/>
                <a:gd name="connsiteX2" fmla="*/ 9 w 208565"/>
                <a:gd name="connsiteY2" fmla="*/ 205046 h 205402"/>
                <a:gd name="connsiteX3" fmla="*/ 153629 w 208565"/>
                <a:gd name="connsiteY3" fmla="*/ 135552 h 205402"/>
                <a:gd name="connsiteX4" fmla="*/ 208493 w 208565"/>
                <a:gd name="connsiteY4" fmla="*/ 221 h 20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565" h="205402">
                  <a:moveTo>
                    <a:pt x="208493" y="221"/>
                  </a:moveTo>
                  <a:cubicBezTo>
                    <a:pt x="209712" y="-4656"/>
                    <a:pt x="195691" y="72154"/>
                    <a:pt x="160944" y="106291"/>
                  </a:cubicBezTo>
                  <a:cubicBezTo>
                    <a:pt x="126197" y="140429"/>
                    <a:pt x="1228" y="200169"/>
                    <a:pt x="9" y="205046"/>
                  </a:cubicBezTo>
                  <a:cubicBezTo>
                    <a:pt x="-1210" y="209923"/>
                    <a:pt x="120101" y="163593"/>
                    <a:pt x="153629" y="135552"/>
                  </a:cubicBezTo>
                  <a:cubicBezTo>
                    <a:pt x="187157" y="107511"/>
                    <a:pt x="207274" y="5098"/>
                    <a:pt x="208493" y="22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5D8EA7BE-E8CE-FFAE-EF8D-5AED9CC167BB}"/>
                </a:ext>
              </a:extLst>
            </p:cNvPr>
            <p:cNvSpPr/>
            <p:nvPr/>
          </p:nvSpPr>
          <p:spPr>
            <a:xfrm>
              <a:off x="3806715" y="3818474"/>
              <a:ext cx="143493" cy="124419"/>
            </a:xfrm>
            <a:custGeom>
              <a:avLst/>
              <a:gdLst>
                <a:gd name="connsiteX0" fmla="*/ 847 w 143493"/>
                <a:gd name="connsiteY0" fmla="*/ 60 h 124419"/>
                <a:gd name="connsiteX1" fmla="*/ 81314 w 143493"/>
                <a:gd name="connsiteY1" fmla="*/ 98816 h 124419"/>
                <a:gd name="connsiteX2" fmla="*/ 143493 w 143493"/>
                <a:gd name="connsiteY2" fmla="*/ 124419 h 124419"/>
                <a:gd name="connsiteX3" fmla="*/ 44738 w 143493"/>
                <a:gd name="connsiteY3" fmla="*/ 84185 h 124419"/>
                <a:gd name="connsiteX4" fmla="*/ 847 w 143493"/>
                <a:gd name="connsiteY4" fmla="*/ 60 h 12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493" h="124419">
                  <a:moveTo>
                    <a:pt x="847" y="60"/>
                  </a:moveTo>
                  <a:cubicBezTo>
                    <a:pt x="6943" y="2498"/>
                    <a:pt x="57540" y="78090"/>
                    <a:pt x="81314" y="98816"/>
                  </a:cubicBezTo>
                  <a:cubicBezTo>
                    <a:pt x="105088" y="119543"/>
                    <a:pt x="143493" y="124419"/>
                    <a:pt x="143493" y="124419"/>
                  </a:cubicBezTo>
                  <a:cubicBezTo>
                    <a:pt x="137397" y="121981"/>
                    <a:pt x="66684" y="98815"/>
                    <a:pt x="44738" y="84185"/>
                  </a:cubicBezTo>
                  <a:cubicBezTo>
                    <a:pt x="22792" y="69555"/>
                    <a:pt x="-5249" y="-2378"/>
                    <a:pt x="847" y="6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C749E180-284C-FBF1-DFA6-99BA153D4F74}"/>
                </a:ext>
              </a:extLst>
            </p:cNvPr>
            <p:cNvSpPr/>
            <p:nvPr/>
          </p:nvSpPr>
          <p:spPr>
            <a:xfrm>
              <a:off x="3831734" y="4063234"/>
              <a:ext cx="107514" cy="216365"/>
            </a:xfrm>
            <a:custGeom>
              <a:avLst/>
              <a:gdLst>
                <a:gd name="connsiteX0" fmla="*/ 107501 w 107514"/>
                <a:gd name="connsiteY0" fmla="*/ 360 h 216365"/>
                <a:gd name="connsiteX1" fmla="*/ 12404 w 107514"/>
                <a:gd name="connsiteY1" fmla="*/ 102772 h 216365"/>
                <a:gd name="connsiteX2" fmla="*/ 8746 w 107514"/>
                <a:gd name="connsiteY2" fmla="*/ 216158 h 216365"/>
                <a:gd name="connsiteX3" fmla="*/ 5088 w 107514"/>
                <a:gd name="connsiteY3" fmla="*/ 73512 h 216365"/>
                <a:gd name="connsiteX4" fmla="*/ 107501 w 107514"/>
                <a:gd name="connsiteY4" fmla="*/ 360 h 21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14" h="216365">
                  <a:moveTo>
                    <a:pt x="107501" y="360"/>
                  </a:moveTo>
                  <a:cubicBezTo>
                    <a:pt x="108720" y="5237"/>
                    <a:pt x="28863" y="66806"/>
                    <a:pt x="12404" y="102772"/>
                  </a:cubicBezTo>
                  <a:cubicBezTo>
                    <a:pt x="-4055" y="138738"/>
                    <a:pt x="9965" y="221035"/>
                    <a:pt x="8746" y="216158"/>
                  </a:cubicBezTo>
                  <a:cubicBezTo>
                    <a:pt x="7527" y="211281"/>
                    <a:pt x="-7714" y="105821"/>
                    <a:pt x="5088" y="73512"/>
                  </a:cubicBezTo>
                  <a:cubicBezTo>
                    <a:pt x="17890" y="41203"/>
                    <a:pt x="106282" y="-4517"/>
                    <a:pt x="107501" y="36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DCF39C4B-3CB4-28F1-C48F-ABBB7668AF98}"/>
                </a:ext>
              </a:extLst>
            </p:cNvPr>
            <p:cNvSpPr/>
            <p:nvPr/>
          </p:nvSpPr>
          <p:spPr>
            <a:xfrm>
              <a:off x="4441532" y="5050196"/>
              <a:ext cx="414623" cy="173496"/>
            </a:xfrm>
            <a:custGeom>
              <a:avLst/>
              <a:gdLst>
                <a:gd name="connsiteX0" fmla="*/ 2452 w 414623"/>
                <a:gd name="connsiteY0" fmla="*/ 172857 h 173496"/>
                <a:gd name="connsiteX1" fmla="*/ 152414 w 414623"/>
                <a:gd name="connsiteY1" fmla="*/ 74102 h 173496"/>
                <a:gd name="connsiteX2" fmla="*/ 412103 w 414623"/>
                <a:gd name="connsiteY2" fmla="*/ 4607 h 173496"/>
                <a:gd name="connsiteX3" fmla="*/ 269457 w 414623"/>
                <a:gd name="connsiteY3" fmla="*/ 22895 h 173496"/>
                <a:gd name="connsiteX4" fmla="*/ 2452 w 414623"/>
                <a:gd name="connsiteY4" fmla="*/ 172857 h 17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623" h="173496">
                  <a:moveTo>
                    <a:pt x="2452" y="172857"/>
                  </a:moveTo>
                  <a:cubicBezTo>
                    <a:pt x="-17055" y="181391"/>
                    <a:pt x="84139" y="102144"/>
                    <a:pt x="152414" y="74102"/>
                  </a:cubicBezTo>
                  <a:cubicBezTo>
                    <a:pt x="220689" y="46060"/>
                    <a:pt x="392596" y="13141"/>
                    <a:pt x="412103" y="4607"/>
                  </a:cubicBezTo>
                  <a:cubicBezTo>
                    <a:pt x="431610" y="-3927"/>
                    <a:pt x="333465" y="-2099"/>
                    <a:pt x="269457" y="22895"/>
                  </a:cubicBezTo>
                  <a:cubicBezTo>
                    <a:pt x="205449" y="47889"/>
                    <a:pt x="21959" y="164323"/>
                    <a:pt x="2452" y="17285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DF18C6AD-E5B2-A203-04B0-386070E8E011}"/>
                </a:ext>
              </a:extLst>
            </p:cNvPr>
            <p:cNvSpPr/>
            <p:nvPr/>
          </p:nvSpPr>
          <p:spPr>
            <a:xfrm>
              <a:off x="3900761" y="4322971"/>
              <a:ext cx="93409" cy="282856"/>
            </a:xfrm>
            <a:custGeom>
              <a:avLst/>
              <a:gdLst>
                <a:gd name="connsiteX0" fmla="*/ 93338 w 93409"/>
                <a:gd name="connsiteY0" fmla="*/ 312 h 282856"/>
                <a:gd name="connsiteX1" fmla="*/ 20186 w 93409"/>
                <a:gd name="connsiteY1" fmla="*/ 95410 h 282856"/>
                <a:gd name="connsiteX2" fmla="*/ 1898 w 93409"/>
                <a:gd name="connsiteY2" fmla="*/ 281947 h 282856"/>
                <a:gd name="connsiteX3" fmla="*/ 5556 w 93409"/>
                <a:gd name="connsiteY3" fmla="*/ 164904 h 282856"/>
                <a:gd name="connsiteX4" fmla="*/ 5556 w 93409"/>
                <a:gd name="connsiteY4" fmla="*/ 124671 h 282856"/>
                <a:gd name="connsiteX5" fmla="*/ 93338 w 93409"/>
                <a:gd name="connsiteY5" fmla="*/ 312 h 282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409" h="282856">
                  <a:moveTo>
                    <a:pt x="93338" y="312"/>
                  </a:moveTo>
                  <a:cubicBezTo>
                    <a:pt x="95776" y="-4565"/>
                    <a:pt x="35426" y="48471"/>
                    <a:pt x="20186" y="95410"/>
                  </a:cubicBezTo>
                  <a:cubicBezTo>
                    <a:pt x="4946" y="142349"/>
                    <a:pt x="4336" y="270365"/>
                    <a:pt x="1898" y="281947"/>
                  </a:cubicBezTo>
                  <a:cubicBezTo>
                    <a:pt x="-540" y="293529"/>
                    <a:pt x="4946" y="191117"/>
                    <a:pt x="5556" y="164904"/>
                  </a:cubicBezTo>
                  <a:cubicBezTo>
                    <a:pt x="6166" y="138691"/>
                    <a:pt x="-7246" y="149055"/>
                    <a:pt x="5556" y="124671"/>
                  </a:cubicBezTo>
                  <a:cubicBezTo>
                    <a:pt x="18357" y="100287"/>
                    <a:pt x="90900" y="5189"/>
                    <a:pt x="93338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71E634CD-448B-6FF0-B251-CC174F54C97E}"/>
                </a:ext>
              </a:extLst>
            </p:cNvPr>
            <p:cNvSpPr/>
            <p:nvPr/>
          </p:nvSpPr>
          <p:spPr>
            <a:xfrm>
              <a:off x="6072053" y="3623463"/>
              <a:ext cx="172037" cy="675198"/>
            </a:xfrm>
            <a:custGeom>
              <a:avLst/>
              <a:gdLst>
                <a:gd name="connsiteX0" fmla="*/ 171798 w 172037"/>
                <a:gd name="connsiteY0" fmla="*/ 18 h 675198"/>
                <a:gd name="connsiteX1" fmla="*/ 76263 w 172037"/>
                <a:gd name="connsiteY1" fmla="*/ 276385 h 675198"/>
                <a:gd name="connsiteX2" fmla="*/ 38732 w 172037"/>
                <a:gd name="connsiteY2" fmla="*/ 433334 h 675198"/>
                <a:gd name="connsiteX3" fmla="*/ 1201 w 172037"/>
                <a:gd name="connsiteY3" fmla="*/ 672170 h 675198"/>
                <a:gd name="connsiteX4" fmla="*/ 14848 w 172037"/>
                <a:gd name="connsiteY4" fmla="*/ 545928 h 675198"/>
                <a:gd name="connsiteX5" fmla="*/ 69440 w 172037"/>
                <a:gd name="connsiteY5" fmla="*/ 232030 h 675198"/>
                <a:gd name="connsiteX6" fmla="*/ 45556 w 172037"/>
                <a:gd name="connsiteY6" fmla="*/ 290033 h 675198"/>
                <a:gd name="connsiteX7" fmla="*/ 171798 w 172037"/>
                <a:gd name="connsiteY7" fmla="*/ 18 h 67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37" h="675198">
                  <a:moveTo>
                    <a:pt x="171798" y="18"/>
                  </a:moveTo>
                  <a:cubicBezTo>
                    <a:pt x="176916" y="-2257"/>
                    <a:pt x="98441" y="204166"/>
                    <a:pt x="76263" y="276385"/>
                  </a:cubicBezTo>
                  <a:cubicBezTo>
                    <a:pt x="54085" y="348604"/>
                    <a:pt x="51242" y="367370"/>
                    <a:pt x="38732" y="433334"/>
                  </a:cubicBezTo>
                  <a:cubicBezTo>
                    <a:pt x="26222" y="499298"/>
                    <a:pt x="5182" y="653404"/>
                    <a:pt x="1201" y="672170"/>
                  </a:cubicBezTo>
                  <a:cubicBezTo>
                    <a:pt x="-2780" y="690936"/>
                    <a:pt x="3475" y="619285"/>
                    <a:pt x="14848" y="545928"/>
                  </a:cubicBezTo>
                  <a:cubicBezTo>
                    <a:pt x="26221" y="472571"/>
                    <a:pt x="64322" y="274679"/>
                    <a:pt x="69440" y="232030"/>
                  </a:cubicBezTo>
                  <a:cubicBezTo>
                    <a:pt x="74558" y="189381"/>
                    <a:pt x="28496" y="323584"/>
                    <a:pt x="45556" y="290033"/>
                  </a:cubicBezTo>
                  <a:cubicBezTo>
                    <a:pt x="62616" y="256482"/>
                    <a:pt x="166680" y="2293"/>
                    <a:pt x="171798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4218A82B-8B97-8290-B563-B08D12E49A62}"/>
                </a:ext>
              </a:extLst>
            </p:cNvPr>
            <p:cNvSpPr/>
            <p:nvPr/>
          </p:nvSpPr>
          <p:spPr>
            <a:xfrm>
              <a:off x="6254032" y="4285020"/>
              <a:ext cx="208239" cy="311044"/>
            </a:xfrm>
            <a:custGeom>
              <a:avLst/>
              <a:gdLst>
                <a:gd name="connsiteX0" fmla="*/ 208183 w 208239"/>
                <a:gd name="connsiteY0" fmla="*/ 377 h 311044"/>
                <a:gd name="connsiteX1" fmla="*/ 109237 w 208239"/>
                <a:gd name="connsiteY1" fmla="*/ 106147 h 311044"/>
                <a:gd name="connsiteX2" fmla="*/ 55 w 208239"/>
                <a:gd name="connsiteY2" fmla="*/ 310864 h 311044"/>
                <a:gd name="connsiteX3" fmla="*/ 95589 w 208239"/>
                <a:gd name="connsiteY3" fmla="*/ 140267 h 311044"/>
                <a:gd name="connsiteX4" fmla="*/ 208183 w 208239"/>
                <a:gd name="connsiteY4" fmla="*/ 377 h 31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239" h="311044">
                  <a:moveTo>
                    <a:pt x="208183" y="377"/>
                  </a:moveTo>
                  <a:cubicBezTo>
                    <a:pt x="210458" y="-5310"/>
                    <a:pt x="143925" y="54399"/>
                    <a:pt x="109237" y="106147"/>
                  </a:cubicBezTo>
                  <a:cubicBezTo>
                    <a:pt x="74549" y="157895"/>
                    <a:pt x="2330" y="305177"/>
                    <a:pt x="55" y="310864"/>
                  </a:cubicBezTo>
                  <a:cubicBezTo>
                    <a:pt x="-2220" y="316551"/>
                    <a:pt x="65450" y="186328"/>
                    <a:pt x="95589" y="140267"/>
                  </a:cubicBezTo>
                  <a:cubicBezTo>
                    <a:pt x="125728" y="94206"/>
                    <a:pt x="205908" y="6064"/>
                    <a:pt x="208183" y="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C59C97AD-DA8D-DD10-1333-022D78857FE9}"/>
                </a:ext>
              </a:extLst>
            </p:cNvPr>
            <p:cNvSpPr/>
            <p:nvPr/>
          </p:nvSpPr>
          <p:spPr>
            <a:xfrm>
              <a:off x="6421051" y="3824542"/>
              <a:ext cx="95771" cy="461191"/>
            </a:xfrm>
            <a:custGeom>
              <a:avLst/>
              <a:gdLst>
                <a:gd name="connsiteX0" fmla="*/ 221 w 95771"/>
                <a:gd name="connsiteY0" fmla="*/ 243 h 461191"/>
                <a:gd name="connsiteX1" fmla="*/ 68459 w 95771"/>
                <a:gd name="connsiteY1" fmla="*/ 232255 h 461191"/>
                <a:gd name="connsiteX2" fmla="*/ 34340 w 95771"/>
                <a:gd name="connsiteY2" fmla="*/ 460855 h 461191"/>
                <a:gd name="connsiteX3" fmla="*/ 95755 w 95771"/>
                <a:gd name="connsiteY3" fmla="*/ 276610 h 461191"/>
                <a:gd name="connsiteX4" fmla="*/ 221 w 95771"/>
                <a:gd name="connsiteY4" fmla="*/ 243 h 46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71" h="461191">
                  <a:moveTo>
                    <a:pt x="221" y="243"/>
                  </a:moveTo>
                  <a:cubicBezTo>
                    <a:pt x="-4328" y="-7150"/>
                    <a:pt x="62773" y="155486"/>
                    <a:pt x="68459" y="232255"/>
                  </a:cubicBezTo>
                  <a:cubicBezTo>
                    <a:pt x="74145" y="309024"/>
                    <a:pt x="29791" y="453463"/>
                    <a:pt x="34340" y="460855"/>
                  </a:cubicBezTo>
                  <a:cubicBezTo>
                    <a:pt x="38889" y="468248"/>
                    <a:pt x="96892" y="352241"/>
                    <a:pt x="95755" y="276610"/>
                  </a:cubicBezTo>
                  <a:cubicBezTo>
                    <a:pt x="94618" y="200979"/>
                    <a:pt x="4770" y="7636"/>
                    <a:pt x="221" y="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19A093DC-0622-E20B-7089-F886B9D835D2}"/>
                </a:ext>
              </a:extLst>
            </p:cNvPr>
            <p:cNvSpPr/>
            <p:nvPr/>
          </p:nvSpPr>
          <p:spPr>
            <a:xfrm>
              <a:off x="6274555" y="3793932"/>
              <a:ext cx="142266" cy="361541"/>
            </a:xfrm>
            <a:custGeom>
              <a:avLst/>
              <a:gdLst>
                <a:gd name="connsiteX0" fmla="*/ 3 w 142266"/>
                <a:gd name="connsiteY0" fmla="*/ 146 h 361541"/>
                <a:gd name="connsiteX1" fmla="*/ 68242 w 142266"/>
                <a:gd name="connsiteY1" fmla="*/ 167331 h 361541"/>
                <a:gd name="connsiteX2" fmla="*/ 44358 w 142266"/>
                <a:gd name="connsiteY2" fmla="*/ 252629 h 361541"/>
                <a:gd name="connsiteX3" fmla="*/ 139893 w 142266"/>
                <a:gd name="connsiteY3" fmla="*/ 358399 h 361541"/>
                <a:gd name="connsiteX4" fmla="*/ 105773 w 142266"/>
                <a:gd name="connsiteY4" fmla="*/ 327692 h 361541"/>
                <a:gd name="connsiteX5" fmla="*/ 23887 w 142266"/>
                <a:gd name="connsiteY5" fmla="*/ 266277 h 361541"/>
                <a:gd name="connsiteX6" fmla="*/ 64830 w 142266"/>
                <a:gd name="connsiteY6" fmla="*/ 198038 h 361541"/>
                <a:gd name="connsiteX7" fmla="*/ 3 w 142266"/>
                <a:gd name="connsiteY7" fmla="*/ 146 h 36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266" h="361541">
                  <a:moveTo>
                    <a:pt x="3" y="146"/>
                  </a:moveTo>
                  <a:cubicBezTo>
                    <a:pt x="572" y="-4972"/>
                    <a:pt x="60850" y="125251"/>
                    <a:pt x="68242" y="167331"/>
                  </a:cubicBezTo>
                  <a:cubicBezTo>
                    <a:pt x="75635" y="209412"/>
                    <a:pt x="32416" y="220784"/>
                    <a:pt x="44358" y="252629"/>
                  </a:cubicBezTo>
                  <a:cubicBezTo>
                    <a:pt x="56300" y="284474"/>
                    <a:pt x="129657" y="345888"/>
                    <a:pt x="139893" y="358399"/>
                  </a:cubicBezTo>
                  <a:cubicBezTo>
                    <a:pt x="150129" y="370910"/>
                    <a:pt x="125107" y="343046"/>
                    <a:pt x="105773" y="327692"/>
                  </a:cubicBezTo>
                  <a:cubicBezTo>
                    <a:pt x="86439" y="312338"/>
                    <a:pt x="30711" y="287886"/>
                    <a:pt x="23887" y="266277"/>
                  </a:cubicBezTo>
                  <a:cubicBezTo>
                    <a:pt x="17063" y="244668"/>
                    <a:pt x="65399" y="236707"/>
                    <a:pt x="64830" y="198038"/>
                  </a:cubicBezTo>
                  <a:cubicBezTo>
                    <a:pt x="64261" y="159369"/>
                    <a:pt x="-566" y="5264"/>
                    <a:pt x="3" y="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241D3F0E-010F-6ADE-BD2A-419DC531A98D}"/>
                </a:ext>
              </a:extLst>
            </p:cNvPr>
            <p:cNvSpPr/>
            <p:nvPr/>
          </p:nvSpPr>
          <p:spPr>
            <a:xfrm>
              <a:off x="6222744" y="3762600"/>
              <a:ext cx="134662" cy="253422"/>
            </a:xfrm>
            <a:custGeom>
              <a:avLst/>
              <a:gdLst>
                <a:gd name="connsiteX0" fmla="*/ 133701 w 134662"/>
                <a:gd name="connsiteY0" fmla="*/ 770 h 253422"/>
                <a:gd name="connsiteX1" fmla="*/ 58638 w 134662"/>
                <a:gd name="connsiteY1" fmla="*/ 127012 h 253422"/>
                <a:gd name="connsiteX2" fmla="*/ 21107 w 134662"/>
                <a:gd name="connsiteY2" fmla="*/ 253254 h 253422"/>
                <a:gd name="connsiteX3" fmla="*/ 65462 w 134662"/>
                <a:gd name="connsiteY3" fmla="*/ 99716 h 253422"/>
                <a:gd name="connsiteX4" fmla="*/ 635 w 134662"/>
                <a:gd name="connsiteY4" fmla="*/ 188427 h 253422"/>
                <a:gd name="connsiteX5" fmla="*/ 133701 w 134662"/>
                <a:gd name="connsiteY5" fmla="*/ 770 h 25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662" h="253422">
                  <a:moveTo>
                    <a:pt x="133701" y="770"/>
                  </a:moveTo>
                  <a:cubicBezTo>
                    <a:pt x="143368" y="-9466"/>
                    <a:pt x="77404" y="84931"/>
                    <a:pt x="58638" y="127012"/>
                  </a:cubicBezTo>
                  <a:cubicBezTo>
                    <a:pt x="39872" y="169093"/>
                    <a:pt x="19970" y="257803"/>
                    <a:pt x="21107" y="253254"/>
                  </a:cubicBezTo>
                  <a:cubicBezTo>
                    <a:pt x="22244" y="248705"/>
                    <a:pt x="68874" y="110520"/>
                    <a:pt x="65462" y="99716"/>
                  </a:cubicBezTo>
                  <a:cubicBezTo>
                    <a:pt x="62050" y="88912"/>
                    <a:pt x="-7326" y="199800"/>
                    <a:pt x="635" y="188427"/>
                  </a:cubicBezTo>
                  <a:cubicBezTo>
                    <a:pt x="8596" y="177054"/>
                    <a:pt x="124034" y="11006"/>
                    <a:pt x="133701" y="7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DF66173E-660E-611D-E28A-CFD54FED7319}"/>
                </a:ext>
              </a:extLst>
            </p:cNvPr>
            <p:cNvSpPr/>
            <p:nvPr/>
          </p:nvSpPr>
          <p:spPr>
            <a:xfrm>
              <a:off x="6117485" y="3858467"/>
              <a:ext cx="97033" cy="392829"/>
            </a:xfrm>
            <a:custGeom>
              <a:avLst/>
              <a:gdLst>
                <a:gd name="connsiteX0" fmla="*/ 75187 w 97033"/>
                <a:gd name="connsiteY0" fmla="*/ 437 h 392829"/>
                <a:gd name="connsiteX1" fmla="*/ 64951 w 97033"/>
                <a:gd name="connsiteY1" fmla="*/ 119855 h 392829"/>
                <a:gd name="connsiteX2" fmla="*/ 75187 w 97033"/>
                <a:gd name="connsiteY2" fmla="*/ 232449 h 392829"/>
                <a:gd name="connsiteX3" fmla="*/ 124 w 97033"/>
                <a:gd name="connsiteY3" fmla="*/ 392811 h 392829"/>
                <a:gd name="connsiteX4" fmla="*/ 95658 w 97033"/>
                <a:gd name="connsiteY4" fmla="*/ 242685 h 392829"/>
                <a:gd name="connsiteX5" fmla="*/ 58127 w 97033"/>
                <a:gd name="connsiteY5" fmla="*/ 164211 h 392829"/>
                <a:gd name="connsiteX6" fmla="*/ 75187 w 97033"/>
                <a:gd name="connsiteY6" fmla="*/ 437 h 392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033" h="392829">
                  <a:moveTo>
                    <a:pt x="75187" y="437"/>
                  </a:moveTo>
                  <a:cubicBezTo>
                    <a:pt x="76324" y="-6956"/>
                    <a:pt x="64951" y="81186"/>
                    <a:pt x="64951" y="119855"/>
                  </a:cubicBezTo>
                  <a:cubicBezTo>
                    <a:pt x="64951" y="158524"/>
                    <a:pt x="85991" y="186956"/>
                    <a:pt x="75187" y="232449"/>
                  </a:cubicBezTo>
                  <a:cubicBezTo>
                    <a:pt x="64383" y="277942"/>
                    <a:pt x="-3288" y="391105"/>
                    <a:pt x="124" y="392811"/>
                  </a:cubicBezTo>
                  <a:cubicBezTo>
                    <a:pt x="3536" y="394517"/>
                    <a:pt x="85991" y="280785"/>
                    <a:pt x="95658" y="242685"/>
                  </a:cubicBezTo>
                  <a:cubicBezTo>
                    <a:pt x="105325" y="204585"/>
                    <a:pt x="60970" y="197193"/>
                    <a:pt x="58127" y="164211"/>
                  </a:cubicBezTo>
                  <a:cubicBezTo>
                    <a:pt x="55284" y="131229"/>
                    <a:pt x="74050" y="7830"/>
                    <a:pt x="75187" y="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34A98E9E-0319-7669-3F98-C1CDD711A7B5}"/>
                </a:ext>
              </a:extLst>
            </p:cNvPr>
            <p:cNvSpPr/>
            <p:nvPr/>
          </p:nvSpPr>
          <p:spPr>
            <a:xfrm>
              <a:off x="6151728" y="4114463"/>
              <a:ext cx="255474" cy="170947"/>
            </a:xfrm>
            <a:custGeom>
              <a:avLst/>
              <a:gdLst>
                <a:gd name="connsiteX0" fmla="*/ 150126 w 255474"/>
                <a:gd name="connsiteY0" fmla="*/ 337 h 170947"/>
                <a:gd name="connsiteX1" fmla="*/ 245660 w 255474"/>
                <a:gd name="connsiteY1" fmla="*/ 51516 h 170947"/>
                <a:gd name="connsiteX2" fmla="*/ 201305 w 255474"/>
                <a:gd name="connsiteY2" fmla="*/ 92459 h 170947"/>
                <a:gd name="connsiteX3" fmla="*/ 0 w 255474"/>
                <a:gd name="connsiteY3" fmla="*/ 170934 h 170947"/>
                <a:gd name="connsiteX4" fmla="*/ 201305 w 255474"/>
                <a:gd name="connsiteY4" fmla="*/ 99283 h 170947"/>
                <a:gd name="connsiteX5" fmla="*/ 75063 w 255474"/>
                <a:gd name="connsiteY5" fmla="*/ 157286 h 170947"/>
                <a:gd name="connsiteX6" fmla="*/ 252484 w 255474"/>
                <a:gd name="connsiteY6" fmla="*/ 82224 h 170947"/>
                <a:gd name="connsiteX7" fmla="*/ 191069 w 255474"/>
                <a:gd name="connsiteY7" fmla="*/ 31044 h 170947"/>
                <a:gd name="connsiteX8" fmla="*/ 150126 w 255474"/>
                <a:gd name="connsiteY8" fmla="*/ 337 h 17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474" h="170947">
                  <a:moveTo>
                    <a:pt x="150126" y="337"/>
                  </a:moveTo>
                  <a:cubicBezTo>
                    <a:pt x="159225" y="3749"/>
                    <a:pt x="237130" y="36162"/>
                    <a:pt x="245660" y="51516"/>
                  </a:cubicBezTo>
                  <a:cubicBezTo>
                    <a:pt x="254190" y="66870"/>
                    <a:pt x="242248" y="72556"/>
                    <a:pt x="201305" y="92459"/>
                  </a:cubicBezTo>
                  <a:cubicBezTo>
                    <a:pt x="160362" y="112362"/>
                    <a:pt x="0" y="169797"/>
                    <a:pt x="0" y="170934"/>
                  </a:cubicBezTo>
                  <a:cubicBezTo>
                    <a:pt x="0" y="172071"/>
                    <a:pt x="188795" y="101558"/>
                    <a:pt x="201305" y="99283"/>
                  </a:cubicBezTo>
                  <a:cubicBezTo>
                    <a:pt x="213816" y="97008"/>
                    <a:pt x="66533" y="160129"/>
                    <a:pt x="75063" y="157286"/>
                  </a:cubicBezTo>
                  <a:cubicBezTo>
                    <a:pt x="83593" y="154443"/>
                    <a:pt x="233150" y="103264"/>
                    <a:pt x="252484" y="82224"/>
                  </a:cubicBezTo>
                  <a:cubicBezTo>
                    <a:pt x="271818" y="61184"/>
                    <a:pt x="191069" y="31044"/>
                    <a:pt x="191069" y="31044"/>
                  </a:cubicBezTo>
                  <a:cubicBezTo>
                    <a:pt x="177421" y="20240"/>
                    <a:pt x="141027" y="-3075"/>
                    <a:pt x="150126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72DDCD96-615E-4D99-C7CB-EC9146A02CA2}"/>
                </a:ext>
              </a:extLst>
            </p:cNvPr>
            <p:cNvSpPr/>
            <p:nvPr/>
          </p:nvSpPr>
          <p:spPr>
            <a:xfrm>
              <a:off x="6230870" y="4118082"/>
              <a:ext cx="215193" cy="342039"/>
            </a:xfrm>
            <a:custGeom>
              <a:avLst/>
              <a:gdLst>
                <a:gd name="connsiteX0" fmla="*/ 207461 w 215193"/>
                <a:gd name="connsiteY0" fmla="*/ 130 h 342039"/>
                <a:gd name="connsiteX1" fmla="*/ 197226 w 215193"/>
                <a:gd name="connsiteY1" fmla="*/ 102488 h 342039"/>
                <a:gd name="connsiteX2" fmla="*/ 30040 w 215193"/>
                <a:gd name="connsiteY2" fmla="*/ 249202 h 342039"/>
                <a:gd name="connsiteX3" fmla="*/ 2745 w 215193"/>
                <a:gd name="connsiteY3" fmla="*/ 341324 h 342039"/>
                <a:gd name="connsiteX4" fmla="*/ 64160 w 215193"/>
                <a:gd name="connsiteY4" fmla="*/ 201434 h 342039"/>
                <a:gd name="connsiteX5" fmla="*/ 33452 w 215193"/>
                <a:gd name="connsiteY5" fmla="*/ 218494 h 342039"/>
                <a:gd name="connsiteX6" fmla="*/ 169930 w 215193"/>
                <a:gd name="connsiteY6" fmla="*/ 122960 h 342039"/>
                <a:gd name="connsiteX7" fmla="*/ 207461 w 215193"/>
                <a:gd name="connsiteY7" fmla="*/ 130 h 34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5193" h="342039">
                  <a:moveTo>
                    <a:pt x="207461" y="130"/>
                  </a:moveTo>
                  <a:cubicBezTo>
                    <a:pt x="212010" y="-3282"/>
                    <a:pt x="226796" y="60976"/>
                    <a:pt x="197226" y="102488"/>
                  </a:cubicBezTo>
                  <a:cubicBezTo>
                    <a:pt x="167656" y="144000"/>
                    <a:pt x="62453" y="209396"/>
                    <a:pt x="30040" y="249202"/>
                  </a:cubicBezTo>
                  <a:cubicBezTo>
                    <a:pt x="-2373" y="289008"/>
                    <a:pt x="-2942" y="349285"/>
                    <a:pt x="2745" y="341324"/>
                  </a:cubicBezTo>
                  <a:cubicBezTo>
                    <a:pt x="8432" y="333363"/>
                    <a:pt x="59042" y="221906"/>
                    <a:pt x="64160" y="201434"/>
                  </a:cubicBezTo>
                  <a:cubicBezTo>
                    <a:pt x="69278" y="180962"/>
                    <a:pt x="15824" y="231573"/>
                    <a:pt x="33452" y="218494"/>
                  </a:cubicBezTo>
                  <a:cubicBezTo>
                    <a:pt x="51080" y="205415"/>
                    <a:pt x="139223" y="154236"/>
                    <a:pt x="169930" y="122960"/>
                  </a:cubicBezTo>
                  <a:cubicBezTo>
                    <a:pt x="200637" y="91684"/>
                    <a:pt x="202912" y="3542"/>
                    <a:pt x="207461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CF0DDAFC-4349-D4E6-8D5B-D34C1258723B}"/>
                </a:ext>
              </a:extLst>
            </p:cNvPr>
            <p:cNvSpPr/>
            <p:nvPr/>
          </p:nvSpPr>
          <p:spPr>
            <a:xfrm>
              <a:off x="6057812" y="4537728"/>
              <a:ext cx="240630" cy="103317"/>
            </a:xfrm>
            <a:custGeom>
              <a:avLst/>
              <a:gdLst>
                <a:gd name="connsiteX0" fmla="*/ 240630 w 240630"/>
                <a:gd name="connsiteY0" fmla="*/ 153 h 103317"/>
                <a:gd name="connsiteX1" fmla="*/ 165567 w 240630"/>
                <a:gd name="connsiteY1" fmla="*/ 68391 h 103317"/>
                <a:gd name="connsiteX2" fmla="*/ 35913 w 240630"/>
                <a:gd name="connsiteY2" fmla="*/ 102511 h 103317"/>
                <a:gd name="connsiteX3" fmla="*/ 8618 w 240630"/>
                <a:gd name="connsiteY3" fmla="*/ 92275 h 103317"/>
                <a:gd name="connsiteX4" fmla="*/ 165567 w 240630"/>
                <a:gd name="connsiteY4" fmla="*/ 88863 h 103317"/>
                <a:gd name="connsiteX5" fmla="*/ 240630 w 240630"/>
                <a:gd name="connsiteY5" fmla="*/ 153 h 10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630" h="103317">
                  <a:moveTo>
                    <a:pt x="240630" y="153"/>
                  </a:moveTo>
                  <a:cubicBezTo>
                    <a:pt x="240630" y="-3259"/>
                    <a:pt x="199686" y="51331"/>
                    <a:pt x="165567" y="68391"/>
                  </a:cubicBezTo>
                  <a:cubicBezTo>
                    <a:pt x="131448" y="85451"/>
                    <a:pt x="62071" y="98530"/>
                    <a:pt x="35913" y="102511"/>
                  </a:cubicBezTo>
                  <a:cubicBezTo>
                    <a:pt x="9755" y="106492"/>
                    <a:pt x="-12991" y="94550"/>
                    <a:pt x="8618" y="92275"/>
                  </a:cubicBezTo>
                  <a:cubicBezTo>
                    <a:pt x="30227" y="90000"/>
                    <a:pt x="130310" y="99099"/>
                    <a:pt x="165567" y="88863"/>
                  </a:cubicBezTo>
                  <a:cubicBezTo>
                    <a:pt x="200824" y="78627"/>
                    <a:pt x="240630" y="3565"/>
                    <a:pt x="240630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9F5776A6-964E-FCFC-24F4-6DD40BA57415}"/>
                </a:ext>
              </a:extLst>
            </p:cNvPr>
            <p:cNvSpPr/>
            <p:nvPr/>
          </p:nvSpPr>
          <p:spPr>
            <a:xfrm>
              <a:off x="6010393" y="4384268"/>
              <a:ext cx="56106" cy="235537"/>
            </a:xfrm>
            <a:custGeom>
              <a:avLst/>
              <a:gdLst>
                <a:gd name="connsiteX0" fmla="*/ 56037 w 56106"/>
                <a:gd name="connsiteY0" fmla="*/ 75 h 235537"/>
                <a:gd name="connsiteX1" fmla="*/ 18506 w 56106"/>
                <a:gd name="connsiteY1" fmla="*/ 99022 h 235537"/>
                <a:gd name="connsiteX2" fmla="*/ 1446 w 56106"/>
                <a:gd name="connsiteY2" fmla="*/ 235499 h 235537"/>
                <a:gd name="connsiteX3" fmla="*/ 8270 w 56106"/>
                <a:gd name="connsiteY3" fmla="*/ 85374 h 235537"/>
                <a:gd name="connsiteX4" fmla="*/ 56037 w 56106"/>
                <a:gd name="connsiteY4" fmla="*/ 75 h 23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106" h="235537">
                  <a:moveTo>
                    <a:pt x="56037" y="75"/>
                  </a:moveTo>
                  <a:cubicBezTo>
                    <a:pt x="57743" y="2350"/>
                    <a:pt x="27604" y="59785"/>
                    <a:pt x="18506" y="99022"/>
                  </a:cubicBezTo>
                  <a:cubicBezTo>
                    <a:pt x="9408" y="138259"/>
                    <a:pt x="3152" y="237774"/>
                    <a:pt x="1446" y="235499"/>
                  </a:cubicBezTo>
                  <a:cubicBezTo>
                    <a:pt x="-260" y="233224"/>
                    <a:pt x="-2534" y="123474"/>
                    <a:pt x="8270" y="85374"/>
                  </a:cubicBezTo>
                  <a:cubicBezTo>
                    <a:pt x="19074" y="47274"/>
                    <a:pt x="54331" y="-2200"/>
                    <a:pt x="56037" y="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1AFF7790-ADD4-30E9-1497-02D15C33007F}"/>
                </a:ext>
              </a:extLst>
            </p:cNvPr>
            <p:cNvSpPr/>
            <p:nvPr/>
          </p:nvSpPr>
          <p:spPr>
            <a:xfrm>
              <a:off x="6018601" y="4432100"/>
              <a:ext cx="65065" cy="204749"/>
            </a:xfrm>
            <a:custGeom>
              <a:avLst/>
              <a:gdLst>
                <a:gd name="connsiteX0" fmla="*/ 61477 w 65065"/>
                <a:gd name="connsiteY0" fmla="*/ 10 h 204749"/>
                <a:gd name="connsiteX1" fmla="*/ 20533 w 65065"/>
                <a:gd name="connsiteY1" fmla="*/ 129664 h 204749"/>
                <a:gd name="connsiteX2" fmla="*/ 64889 w 65065"/>
                <a:gd name="connsiteY2" fmla="*/ 204727 h 204749"/>
                <a:gd name="connsiteX3" fmla="*/ 62 w 65065"/>
                <a:gd name="connsiteY3" fmla="*/ 122840 h 204749"/>
                <a:gd name="connsiteX4" fmla="*/ 61477 w 65065"/>
                <a:gd name="connsiteY4" fmla="*/ 10 h 20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065" h="204749">
                  <a:moveTo>
                    <a:pt x="61477" y="10"/>
                  </a:moveTo>
                  <a:cubicBezTo>
                    <a:pt x="64889" y="1147"/>
                    <a:pt x="19964" y="95545"/>
                    <a:pt x="20533" y="129664"/>
                  </a:cubicBezTo>
                  <a:cubicBezTo>
                    <a:pt x="21102" y="163783"/>
                    <a:pt x="68301" y="205864"/>
                    <a:pt x="64889" y="204727"/>
                  </a:cubicBezTo>
                  <a:cubicBezTo>
                    <a:pt x="61477" y="203590"/>
                    <a:pt x="2337" y="151273"/>
                    <a:pt x="62" y="122840"/>
                  </a:cubicBezTo>
                  <a:cubicBezTo>
                    <a:pt x="-2213" y="94407"/>
                    <a:pt x="58065" y="-1127"/>
                    <a:pt x="61477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5F6D41D5-8ED8-9DCE-EEDD-ACF85AA89E7D}"/>
                </a:ext>
              </a:extLst>
            </p:cNvPr>
            <p:cNvSpPr/>
            <p:nvPr/>
          </p:nvSpPr>
          <p:spPr>
            <a:xfrm>
              <a:off x="6107095" y="3455618"/>
              <a:ext cx="92410" cy="413660"/>
            </a:xfrm>
            <a:custGeom>
              <a:avLst/>
              <a:gdLst>
                <a:gd name="connsiteX0" fmla="*/ 17338 w 92410"/>
                <a:gd name="connsiteY0" fmla="*/ 678 h 413660"/>
                <a:gd name="connsiteX1" fmla="*/ 75341 w 92410"/>
                <a:gd name="connsiteY1" fmla="*/ 143979 h 413660"/>
                <a:gd name="connsiteX2" fmla="*/ 278 w 92410"/>
                <a:gd name="connsiteY2" fmla="*/ 410110 h 413660"/>
                <a:gd name="connsiteX3" fmla="*/ 51457 w 92410"/>
                <a:gd name="connsiteY3" fmla="*/ 290692 h 413660"/>
                <a:gd name="connsiteX4" fmla="*/ 92401 w 92410"/>
                <a:gd name="connsiteY4" fmla="*/ 198570 h 413660"/>
                <a:gd name="connsiteX5" fmla="*/ 17338 w 92410"/>
                <a:gd name="connsiteY5" fmla="*/ 678 h 41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410" h="413660">
                  <a:moveTo>
                    <a:pt x="17338" y="678"/>
                  </a:moveTo>
                  <a:cubicBezTo>
                    <a:pt x="14495" y="-8420"/>
                    <a:pt x="78184" y="75740"/>
                    <a:pt x="75341" y="143979"/>
                  </a:cubicBezTo>
                  <a:cubicBezTo>
                    <a:pt x="72498" y="212218"/>
                    <a:pt x="4259" y="385658"/>
                    <a:pt x="278" y="410110"/>
                  </a:cubicBezTo>
                  <a:cubicBezTo>
                    <a:pt x="-3703" y="434562"/>
                    <a:pt x="36103" y="325949"/>
                    <a:pt x="51457" y="290692"/>
                  </a:cubicBezTo>
                  <a:cubicBezTo>
                    <a:pt x="66811" y="255435"/>
                    <a:pt x="92970" y="240650"/>
                    <a:pt x="92401" y="198570"/>
                  </a:cubicBezTo>
                  <a:cubicBezTo>
                    <a:pt x="91832" y="156490"/>
                    <a:pt x="20181" y="9776"/>
                    <a:pt x="17338" y="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AD0B87E9-550E-ABF6-BF81-37EDC2081548}"/>
                </a:ext>
              </a:extLst>
            </p:cNvPr>
            <p:cNvSpPr/>
            <p:nvPr/>
          </p:nvSpPr>
          <p:spPr>
            <a:xfrm>
              <a:off x="4778925" y="2478174"/>
              <a:ext cx="327293" cy="260304"/>
            </a:xfrm>
            <a:custGeom>
              <a:avLst/>
              <a:gdLst>
                <a:gd name="connsiteX0" fmla="*/ 327277 w 327293"/>
                <a:gd name="connsiteY0" fmla="*/ 331 h 260304"/>
                <a:gd name="connsiteX1" fmla="*/ 158835 w 327293"/>
                <a:gd name="connsiteY1" fmla="*/ 72521 h 260304"/>
                <a:gd name="connsiteX2" fmla="*/ 18 w 327293"/>
                <a:gd name="connsiteY2" fmla="*/ 260213 h 260304"/>
                <a:gd name="connsiteX3" fmla="*/ 149210 w 327293"/>
                <a:gd name="connsiteY3" fmla="*/ 96584 h 260304"/>
                <a:gd name="connsiteX4" fmla="*/ 327277 w 327293"/>
                <a:gd name="connsiteY4" fmla="*/ 331 h 26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293" h="260304">
                  <a:moveTo>
                    <a:pt x="327277" y="331"/>
                  </a:moveTo>
                  <a:cubicBezTo>
                    <a:pt x="328881" y="-3679"/>
                    <a:pt x="213378" y="29207"/>
                    <a:pt x="158835" y="72521"/>
                  </a:cubicBezTo>
                  <a:cubicBezTo>
                    <a:pt x="104292" y="115835"/>
                    <a:pt x="1622" y="256203"/>
                    <a:pt x="18" y="260213"/>
                  </a:cubicBezTo>
                  <a:cubicBezTo>
                    <a:pt x="-1586" y="264223"/>
                    <a:pt x="99479" y="135887"/>
                    <a:pt x="149210" y="96584"/>
                  </a:cubicBezTo>
                  <a:cubicBezTo>
                    <a:pt x="198941" y="57281"/>
                    <a:pt x="325673" y="4341"/>
                    <a:pt x="327277" y="33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A8ED1199-D0E5-6D1A-4174-51229252EFC1}"/>
                </a:ext>
              </a:extLst>
            </p:cNvPr>
            <p:cNvSpPr/>
            <p:nvPr/>
          </p:nvSpPr>
          <p:spPr>
            <a:xfrm>
              <a:off x="4076248" y="2444813"/>
              <a:ext cx="154186" cy="360954"/>
            </a:xfrm>
            <a:custGeom>
              <a:avLst/>
              <a:gdLst>
                <a:gd name="connsiteX0" fmla="*/ 149243 w 154186"/>
                <a:gd name="connsiteY0" fmla="*/ 4 h 360954"/>
                <a:gd name="connsiteX1" fmla="*/ 28927 w 154186"/>
                <a:gd name="connsiteY1" fmla="*/ 168446 h 360954"/>
                <a:gd name="connsiteX2" fmla="*/ 154055 w 154186"/>
                <a:gd name="connsiteY2" fmla="*/ 360951 h 360954"/>
                <a:gd name="connsiteX3" fmla="*/ 51 w 154186"/>
                <a:gd name="connsiteY3" fmla="*/ 173259 h 360954"/>
                <a:gd name="connsiteX4" fmla="*/ 149243 w 154186"/>
                <a:gd name="connsiteY4" fmla="*/ 4 h 36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86" h="360954">
                  <a:moveTo>
                    <a:pt x="149243" y="4"/>
                  </a:moveTo>
                  <a:cubicBezTo>
                    <a:pt x="154056" y="-798"/>
                    <a:pt x="28125" y="108288"/>
                    <a:pt x="28927" y="168446"/>
                  </a:cubicBezTo>
                  <a:cubicBezTo>
                    <a:pt x="29729" y="228604"/>
                    <a:pt x="158868" y="360149"/>
                    <a:pt x="154055" y="360951"/>
                  </a:cubicBezTo>
                  <a:cubicBezTo>
                    <a:pt x="149242" y="361753"/>
                    <a:pt x="3259" y="228604"/>
                    <a:pt x="51" y="173259"/>
                  </a:cubicBezTo>
                  <a:cubicBezTo>
                    <a:pt x="-3157" y="117914"/>
                    <a:pt x="144430" y="806"/>
                    <a:pt x="149243" y="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30771F32-698E-90D1-4E11-545A954412D7}"/>
                </a:ext>
              </a:extLst>
            </p:cNvPr>
            <p:cNvSpPr/>
            <p:nvPr/>
          </p:nvSpPr>
          <p:spPr>
            <a:xfrm>
              <a:off x="4677174" y="2665460"/>
              <a:ext cx="400431" cy="280561"/>
            </a:xfrm>
            <a:custGeom>
              <a:avLst/>
              <a:gdLst>
                <a:gd name="connsiteX0" fmla="*/ 400152 w 400431"/>
                <a:gd name="connsiteY0" fmla="*/ 738 h 280561"/>
                <a:gd name="connsiteX1" fmla="*/ 121020 w 400431"/>
                <a:gd name="connsiteY1" fmla="*/ 164367 h 280561"/>
                <a:gd name="connsiteX2" fmla="*/ 704 w 400431"/>
                <a:gd name="connsiteY2" fmla="*/ 279871 h 280561"/>
                <a:gd name="connsiteX3" fmla="*/ 169146 w 400431"/>
                <a:gd name="connsiteY3" fmla="*/ 111428 h 280561"/>
                <a:gd name="connsiteX4" fmla="*/ 400152 w 400431"/>
                <a:gd name="connsiteY4" fmla="*/ 738 h 280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431" h="280561">
                  <a:moveTo>
                    <a:pt x="400152" y="738"/>
                  </a:moveTo>
                  <a:cubicBezTo>
                    <a:pt x="392131" y="9561"/>
                    <a:pt x="187595" y="117845"/>
                    <a:pt x="121020" y="164367"/>
                  </a:cubicBezTo>
                  <a:cubicBezTo>
                    <a:pt x="54445" y="210889"/>
                    <a:pt x="-7317" y="288694"/>
                    <a:pt x="704" y="279871"/>
                  </a:cubicBezTo>
                  <a:cubicBezTo>
                    <a:pt x="8725" y="271048"/>
                    <a:pt x="96956" y="158752"/>
                    <a:pt x="169146" y="111428"/>
                  </a:cubicBezTo>
                  <a:cubicBezTo>
                    <a:pt x="241335" y="64104"/>
                    <a:pt x="408173" y="-8085"/>
                    <a:pt x="400152" y="73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7D0C7325-755D-B023-6AA4-18081CE3E65E}"/>
                </a:ext>
              </a:extLst>
            </p:cNvPr>
            <p:cNvSpPr/>
            <p:nvPr/>
          </p:nvSpPr>
          <p:spPr>
            <a:xfrm>
              <a:off x="3772568" y="2783804"/>
              <a:ext cx="468157" cy="118850"/>
            </a:xfrm>
            <a:custGeom>
              <a:avLst/>
              <a:gdLst>
                <a:gd name="connsiteX0" fmla="*/ 10160 w 468157"/>
                <a:gd name="connsiteY0" fmla="*/ 2710 h 118850"/>
                <a:gd name="connsiteX1" fmla="*/ 245979 w 468157"/>
                <a:gd name="connsiteY1" fmla="*/ 12335 h 118850"/>
                <a:gd name="connsiteX2" fmla="*/ 467360 w 468157"/>
                <a:gd name="connsiteY2" fmla="*/ 118213 h 118850"/>
                <a:gd name="connsiteX3" fmla="*/ 318169 w 468157"/>
                <a:gd name="connsiteY3" fmla="*/ 55649 h 118850"/>
                <a:gd name="connsiteX4" fmla="*/ 265230 w 468157"/>
                <a:gd name="connsiteY4" fmla="*/ 36398 h 118850"/>
                <a:gd name="connsiteX5" fmla="*/ 63099 w 468157"/>
                <a:gd name="connsiteY5" fmla="*/ 17148 h 118850"/>
                <a:gd name="connsiteX6" fmla="*/ 10160 w 468157"/>
                <a:gd name="connsiteY6" fmla="*/ 2710 h 11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8157" h="118850">
                  <a:moveTo>
                    <a:pt x="10160" y="2710"/>
                  </a:moveTo>
                  <a:cubicBezTo>
                    <a:pt x="40640" y="1908"/>
                    <a:pt x="169779" y="-6915"/>
                    <a:pt x="245979" y="12335"/>
                  </a:cubicBezTo>
                  <a:cubicBezTo>
                    <a:pt x="322179" y="31585"/>
                    <a:pt x="455328" y="110994"/>
                    <a:pt x="467360" y="118213"/>
                  </a:cubicBezTo>
                  <a:cubicBezTo>
                    <a:pt x="479392" y="125432"/>
                    <a:pt x="351857" y="69285"/>
                    <a:pt x="318169" y="55649"/>
                  </a:cubicBezTo>
                  <a:cubicBezTo>
                    <a:pt x="284481" y="42013"/>
                    <a:pt x="307742" y="42815"/>
                    <a:pt x="265230" y="36398"/>
                  </a:cubicBezTo>
                  <a:cubicBezTo>
                    <a:pt x="222718" y="29981"/>
                    <a:pt x="102402" y="22763"/>
                    <a:pt x="63099" y="17148"/>
                  </a:cubicBezTo>
                  <a:cubicBezTo>
                    <a:pt x="23796" y="11533"/>
                    <a:pt x="-20320" y="3512"/>
                    <a:pt x="10160" y="271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634CE25A-2641-6FE3-6337-2DF5CEBBE0DC}"/>
                </a:ext>
              </a:extLst>
            </p:cNvPr>
            <p:cNvSpPr/>
            <p:nvPr/>
          </p:nvSpPr>
          <p:spPr>
            <a:xfrm>
              <a:off x="5659540" y="2791275"/>
              <a:ext cx="221815" cy="332155"/>
            </a:xfrm>
            <a:custGeom>
              <a:avLst/>
              <a:gdLst>
                <a:gd name="connsiteX0" fmla="*/ 115 w 221815"/>
                <a:gd name="connsiteY0" fmla="*/ 51 h 332155"/>
                <a:gd name="connsiteX1" fmla="*/ 134868 w 221815"/>
                <a:gd name="connsiteY1" fmla="*/ 134805 h 332155"/>
                <a:gd name="connsiteX2" fmla="*/ 221496 w 221815"/>
                <a:gd name="connsiteY2" fmla="*/ 332123 h 332155"/>
                <a:gd name="connsiteX3" fmla="*/ 158932 w 221815"/>
                <a:gd name="connsiteY3" fmla="*/ 149243 h 332155"/>
                <a:gd name="connsiteX4" fmla="*/ 115 w 221815"/>
                <a:gd name="connsiteY4" fmla="*/ 51 h 332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815" h="332155">
                  <a:moveTo>
                    <a:pt x="115" y="51"/>
                  </a:moveTo>
                  <a:cubicBezTo>
                    <a:pt x="-3896" y="-2355"/>
                    <a:pt x="97971" y="79460"/>
                    <a:pt x="134868" y="134805"/>
                  </a:cubicBezTo>
                  <a:cubicBezTo>
                    <a:pt x="171765" y="190150"/>
                    <a:pt x="217485" y="329717"/>
                    <a:pt x="221496" y="332123"/>
                  </a:cubicBezTo>
                  <a:cubicBezTo>
                    <a:pt x="225507" y="334529"/>
                    <a:pt x="191016" y="201380"/>
                    <a:pt x="158932" y="149243"/>
                  </a:cubicBezTo>
                  <a:cubicBezTo>
                    <a:pt x="126848" y="97106"/>
                    <a:pt x="4126" y="2457"/>
                    <a:pt x="115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691EC08F-F5A7-82CD-F75C-B58E63772E3A}"/>
                </a:ext>
              </a:extLst>
            </p:cNvPr>
            <p:cNvSpPr/>
            <p:nvPr/>
          </p:nvSpPr>
          <p:spPr>
            <a:xfrm>
              <a:off x="4591027" y="3387670"/>
              <a:ext cx="196906" cy="133482"/>
            </a:xfrm>
            <a:custGeom>
              <a:avLst/>
              <a:gdLst>
                <a:gd name="connsiteX0" fmla="*/ 196873 w 196906"/>
                <a:gd name="connsiteY0" fmla="*/ 38155 h 133482"/>
                <a:gd name="connsiteX1" fmla="*/ 111148 w 196906"/>
                <a:gd name="connsiteY1" fmla="*/ 3230 h 133482"/>
                <a:gd name="connsiteX2" fmla="*/ 23 w 196906"/>
                <a:gd name="connsiteY2" fmla="*/ 133405 h 133482"/>
                <a:gd name="connsiteX3" fmla="*/ 101623 w 196906"/>
                <a:gd name="connsiteY3" fmla="*/ 22280 h 133482"/>
                <a:gd name="connsiteX4" fmla="*/ 196873 w 196906"/>
                <a:gd name="connsiteY4" fmla="*/ 38155 h 13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906" h="133482">
                  <a:moveTo>
                    <a:pt x="196873" y="38155"/>
                  </a:moveTo>
                  <a:cubicBezTo>
                    <a:pt x="198460" y="34980"/>
                    <a:pt x="143956" y="-12645"/>
                    <a:pt x="111148" y="3230"/>
                  </a:cubicBezTo>
                  <a:cubicBezTo>
                    <a:pt x="78340" y="19105"/>
                    <a:pt x="1610" y="130230"/>
                    <a:pt x="23" y="133405"/>
                  </a:cubicBezTo>
                  <a:cubicBezTo>
                    <a:pt x="-1564" y="136580"/>
                    <a:pt x="76223" y="40801"/>
                    <a:pt x="101623" y="22280"/>
                  </a:cubicBezTo>
                  <a:cubicBezTo>
                    <a:pt x="127023" y="3759"/>
                    <a:pt x="195286" y="41330"/>
                    <a:pt x="196873" y="3815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CBB7B959-3DB5-EBE8-59AA-988455266DDF}"/>
                </a:ext>
              </a:extLst>
            </p:cNvPr>
            <p:cNvSpPr/>
            <p:nvPr/>
          </p:nvSpPr>
          <p:spPr>
            <a:xfrm>
              <a:off x="4598807" y="3552819"/>
              <a:ext cx="103475" cy="260507"/>
            </a:xfrm>
            <a:custGeom>
              <a:avLst/>
              <a:gdLst>
                <a:gd name="connsiteX0" fmla="*/ 103368 w 103475"/>
                <a:gd name="connsiteY0" fmla="*/ 6 h 260507"/>
                <a:gd name="connsiteX1" fmla="*/ 30343 w 103475"/>
                <a:gd name="connsiteY1" fmla="*/ 155581 h 260507"/>
                <a:gd name="connsiteX2" fmla="*/ 55743 w 103475"/>
                <a:gd name="connsiteY2" fmla="*/ 260356 h 260507"/>
                <a:gd name="connsiteX3" fmla="*/ 4943 w 103475"/>
                <a:gd name="connsiteY3" fmla="*/ 133356 h 260507"/>
                <a:gd name="connsiteX4" fmla="*/ 11293 w 103475"/>
                <a:gd name="connsiteY4" fmla="*/ 149231 h 260507"/>
                <a:gd name="connsiteX5" fmla="*/ 103368 w 103475"/>
                <a:gd name="connsiteY5" fmla="*/ 6 h 26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475" h="260507">
                  <a:moveTo>
                    <a:pt x="103368" y="6"/>
                  </a:moveTo>
                  <a:cubicBezTo>
                    <a:pt x="106543" y="1064"/>
                    <a:pt x="38281" y="112189"/>
                    <a:pt x="30343" y="155581"/>
                  </a:cubicBezTo>
                  <a:cubicBezTo>
                    <a:pt x="22405" y="198973"/>
                    <a:pt x="59976" y="264060"/>
                    <a:pt x="55743" y="260356"/>
                  </a:cubicBezTo>
                  <a:cubicBezTo>
                    <a:pt x="51510" y="256652"/>
                    <a:pt x="4943" y="133356"/>
                    <a:pt x="4943" y="133356"/>
                  </a:cubicBezTo>
                  <a:cubicBezTo>
                    <a:pt x="-2465" y="114835"/>
                    <a:pt x="-2465" y="167223"/>
                    <a:pt x="11293" y="149231"/>
                  </a:cubicBezTo>
                  <a:cubicBezTo>
                    <a:pt x="25051" y="131239"/>
                    <a:pt x="100193" y="-1052"/>
                    <a:pt x="103368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518AFEE7-A1E1-605E-F3DE-3F1ECC394AD5}"/>
                </a:ext>
              </a:extLst>
            </p:cNvPr>
            <p:cNvSpPr/>
            <p:nvPr/>
          </p:nvSpPr>
          <p:spPr>
            <a:xfrm>
              <a:off x="4060817" y="3476489"/>
              <a:ext cx="184187" cy="235216"/>
            </a:xfrm>
            <a:custGeom>
              <a:avLst/>
              <a:gdLst>
                <a:gd name="connsiteX0" fmla="*/ 184158 w 184187"/>
                <a:gd name="connsiteY0" fmla="*/ 136 h 235216"/>
                <a:gd name="connsiteX1" fmla="*/ 127008 w 184187"/>
                <a:gd name="connsiteY1" fmla="*/ 108086 h 235216"/>
                <a:gd name="connsiteX2" fmla="*/ 8 w 184187"/>
                <a:gd name="connsiteY2" fmla="*/ 235086 h 235216"/>
                <a:gd name="connsiteX3" fmla="*/ 120658 w 184187"/>
                <a:gd name="connsiteY3" fmla="*/ 130311 h 235216"/>
                <a:gd name="connsiteX4" fmla="*/ 184158 w 184187"/>
                <a:gd name="connsiteY4" fmla="*/ 136 h 23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87" h="235216">
                  <a:moveTo>
                    <a:pt x="184158" y="136"/>
                  </a:moveTo>
                  <a:cubicBezTo>
                    <a:pt x="185216" y="-3568"/>
                    <a:pt x="157700" y="68928"/>
                    <a:pt x="127008" y="108086"/>
                  </a:cubicBezTo>
                  <a:cubicBezTo>
                    <a:pt x="96316" y="147244"/>
                    <a:pt x="1066" y="231382"/>
                    <a:pt x="8" y="235086"/>
                  </a:cubicBezTo>
                  <a:cubicBezTo>
                    <a:pt x="-1050" y="238790"/>
                    <a:pt x="93671" y="162590"/>
                    <a:pt x="120658" y="130311"/>
                  </a:cubicBezTo>
                  <a:cubicBezTo>
                    <a:pt x="147645" y="98032"/>
                    <a:pt x="183100" y="3840"/>
                    <a:pt x="184158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80E54487-BF5B-604E-8AF2-9114B1FA1B08}"/>
                </a:ext>
              </a:extLst>
            </p:cNvPr>
            <p:cNvSpPr/>
            <p:nvPr/>
          </p:nvSpPr>
          <p:spPr>
            <a:xfrm>
              <a:off x="5191073" y="4479892"/>
              <a:ext cx="111356" cy="193734"/>
            </a:xfrm>
            <a:custGeom>
              <a:avLst/>
              <a:gdLst>
                <a:gd name="connsiteX0" fmla="*/ 52 w 111356"/>
                <a:gd name="connsiteY0" fmla="*/ 33 h 193734"/>
                <a:gd name="connsiteX1" fmla="*/ 95302 w 111356"/>
                <a:gd name="connsiteY1" fmla="*/ 85758 h 193734"/>
                <a:gd name="connsiteX2" fmla="*/ 3227 w 111356"/>
                <a:gd name="connsiteY2" fmla="*/ 193708 h 193734"/>
                <a:gd name="connsiteX3" fmla="*/ 111177 w 111356"/>
                <a:gd name="connsiteY3" fmla="*/ 95283 h 193734"/>
                <a:gd name="connsiteX4" fmla="*/ 52 w 111356"/>
                <a:gd name="connsiteY4" fmla="*/ 33 h 19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56" h="193734">
                  <a:moveTo>
                    <a:pt x="52" y="33"/>
                  </a:moveTo>
                  <a:cubicBezTo>
                    <a:pt x="-2594" y="-1555"/>
                    <a:pt x="94773" y="53479"/>
                    <a:pt x="95302" y="85758"/>
                  </a:cubicBezTo>
                  <a:cubicBezTo>
                    <a:pt x="95831" y="118037"/>
                    <a:pt x="581" y="192121"/>
                    <a:pt x="3227" y="193708"/>
                  </a:cubicBezTo>
                  <a:cubicBezTo>
                    <a:pt x="5873" y="195296"/>
                    <a:pt x="105885" y="124916"/>
                    <a:pt x="111177" y="95283"/>
                  </a:cubicBezTo>
                  <a:cubicBezTo>
                    <a:pt x="116469" y="65650"/>
                    <a:pt x="2698" y="1621"/>
                    <a:pt x="52" y="3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F4294B93-DB09-8DD3-5A1D-85CEE1F511AA}"/>
                </a:ext>
              </a:extLst>
            </p:cNvPr>
            <p:cNvSpPr/>
            <p:nvPr/>
          </p:nvSpPr>
          <p:spPr>
            <a:xfrm>
              <a:off x="3799774" y="4381398"/>
              <a:ext cx="73937" cy="314438"/>
            </a:xfrm>
            <a:custGeom>
              <a:avLst/>
              <a:gdLst>
                <a:gd name="connsiteX0" fmla="*/ 73726 w 73937"/>
                <a:gd name="connsiteY0" fmla="*/ 102 h 314438"/>
                <a:gd name="connsiteX1" fmla="*/ 26101 w 73937"/>
                <a:gd name="connsiteY1" fmla="*/ 120752 h 314438"/>
                <a:gd name="connsiteX2" fmla="*/ 41976 w 73937"/>
                <a:gd name="connsiteY2" fmla="*/ 314427 h 314438"/>
                <a:gd name="connsiteX3" fmla="*/ 13401 w 73937"/>
                <a:gd name="connsiteY3" fmla="*/ 130277 h 314438"/>
                <a:gd name="connsiteX4" fmla="*/ 3876 w 73937"/>
                <a:gd name="connsiteY4" fmla="*/ 139802 h 314438"/>
                <a:gd name="connsiteX5" fmla="*/ 73726 w 73937"/>
                <a:gd name="connsiteY5" fmla="*/ 102 h 3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37" h="314438">
                  <a:moveTo>
                    <a:pt x="73726" y="102"/>
                  </a:moveTo>
                  <a:cubicBezTo>
                    <a:pt x="77430" y="-3073"/>
                    <a:pt x="31393" y="68365"/>
                    <a:pt x="26101" y="120752"/>
                  </a:cubicBezTo>
                  <a:cubicBezTo>
                    <a:pt x="20809" y="173139"/>
                    <a:pt x="44093" y="312839"/>
                    <a:pt x="41976" y="314427"/>
                  </a:cubicBezTo>
                  <a:cubicBezTo>
                    <a:pt x="39859" y="316015"/>
                    <a:pt x="19751" y="159381"/>
                    <a:pt x="13401" y="130277"/>
                  </a:cubicBezTo>
                  <a:cubicBezTo>
                    <a:pt x="7051" y="101173"/>
                    <a:pt x="-6707" y="156735"/>
                    <a:pt x="3876" y="139802"/>
                  </a:cubicBezTo>
                  <a:cubicBezTo>
                    <a:pt x="14459" y="122869"/>
                    <a:pt x="70022" y="3277"/>
                    <a:pt x="73726" y="1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2E8A6BCD-BF04-18EA-CC98-034555340F82}"/>
                </a:ext>
              </a:extLst>
            </p:cNvPr>
            <p:cNvSpPr/>
            <p:nvPr/>
          </p:nvSpPr>
          <p:spPr>
            <a:xfrm>
              <a:off x="3971913" y="4876755"/>
              <a:ext cx="282753" cy="245025"/>
            </a:xfrm>
            <a:custGeom>
              <a:avLst/>
              <a:gdLst>
                <a:gd name="connsiteX0" fmla="*/ 12 w 282753"/>
                <a:gd name="connsiteY0" fmla="*/ 45 h 245025"/>
                <a:gd name="connsiteX1" fmla="*/ 187337 w 282753"/>
                <a:gd name="connsiteY1" fmla="*/ 111170 h 245025"/>
                <a:gd name="connsiteX2" fmla="*/ 282587 w 282753"/>
                <a:gd name="connsiteY2" fmla="*/ 244520 h 245025"/>
                <a:gd name="connsiteX3" fmla="*/ 209562 w 282753"/>
                <a:gd name="connsiteY3" fmla="*/ 155620 h 245025"/>
                <a:gd name="connsiteX4" fmla="*/ 177812 w 282753"/>
                <a:gd name="connsiteY4" fmla="*/ 123870 h 245025"/>
                <a:gd name="connsiteX5" fmla="*/ 12 w 282753"/>
                <a:gd name="connsiteY5" fmla="*/ 45 h 24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2753" h="245025">
                  <a:moveTo>
                    <a:pt x="12" y="45"/>
                  </a:moveTo>
                  <a:cubicBezTo>
                    <a:pt x="1600" y="-2072"/>
                    <a:pt x="140241" y="70424"/>
                    <a:pt x="187337" y="111170"/>
                  </a:cubicBezTo>
                  <a:cubicBezTo>
                    <a:pt x="234433" y="151916"/>
                    <a:pt x="278883" y="237112"/>
                    <a:pt x="282587" y="244520"/>
                  </a:cubicBezTo>
                  <a:cubicBezTo>
                    <a:pt x="286291" y="251928"/>
                    <a:pt x="227024" y="175728"/>
                    <a:pt x="209562" y="155620"/>
                  </a:cubicBezTo>
                  <a:cubicBezTo>
                    <a:pt x="192100" y="135512"/>
                    <a:pt x="205329" y="149799"/>
                    <a:pt x="177812" y="123870"/>
                  </a:cubicBezTo>
                  <a:cubicBezTo>
                    <a:pt x="150295" y="97941"/>
                    <a:pt x="-1576" y="2162"/>
                    <a:pt x="12" y="4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F1FB3C32-2A5D-1E49-4E7D-BE01F03C3A81}"/>
                </a:ext>
              </a:extLst>
            </p:cNvPr>
            <p:cNvSpPr/>
            <p:nvPr/>
          </p:nvSpPr>
          <p:spPr>
            <a:xfrm>
              <a:off x="3912022" y="1732679"/>
              <a:ext cx="642329" cy="244821"/>
            </a:xfrm>
            <a:custGeom>
              <a:avLst/>
              <a:gdLst>
                <a:gd name="connsiteX0" fmla="*/ 642165 w 642329"/>
                <a:gd name="connsiteY0" fmla="*/ 244563 h 244821"/>
                <a:gd name="connsiteX1" fmla="*/ 458097 w 642329"/>
                <a:gd name="connsiteY1" fmla="*/ 1118 h 244821"/>
                <a:gd name="connsiteX2" fmla="*/ 897 w 642329"/>
                <a:gd name="connsiteY2" fmla="*/ 149560 h 244821"/>
                <a:gd name="connsiteX3" fmla="*/ 345282 w 642329"/>
                <a:gd name="connsiteY3" fmla="*/ 42682 h 244821"/>
                <a:gd name="connsiteX4" fmla="*/ 487786 w 642329"/>
                <a:gd name="connsiteY4" fmla="*/ 48620 h 244821"/>
                <a:gd name="connsiteX5" fmla="*/ 642165 w 642329"/>
                <a:gd name="connsiteY5" fmla="*/ 244563 h 244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329" h="244821">
                  <a:moveTo>
                    <a:pt x="642165" y="244563"/>
                  </a:moveTo>
                  <a:cubicBezTo>
                    <a:pt x="637217" y="236646"/>
                    <a:pt x="564975" y="16952"/>
                    <a:pt x="458097" y="1118"/>
                  </a:cubicBezTo>
                  <a:cubicBezTo>
                    <a:pt x="351219" y="-14716"/>
                    <a:pt x="19699" y="142633"/>
                    <a:pt x="897" y="149560"/>
                  </a:cubicBezTo>
                  <a:cubicBezTo>
                    <a:pt x="-17906" y="156487"/>
                    <a:pt x="264134" y="59505"/>
                    <a:pt x="345282" y="42682"/>
                  </a:cubicBezTo>
                  <a:cubicBezTo>
                    <a:pt x="426430" y="25859"/>
                    <a:pt x="436326" y="20911"/>
                    <a:pt x="487786" y="48620"/>
                  </a:cubicBezTo>
                  <a:cubicBezTo>
                    <a:pt x="539246" y="76329"/>
                    <a:pt x="647113" y="252480"/>
                    <a:pt x="642165" y="244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62013F02-7C0B-823A-ABFC-137AADFD8A8E}"/>
                </a:ext>
              </a:extLst>
            </p:cNvPr>
            <p:cNvSpPr/>
            <p:nvPr/>
          </p:nvSpPr>
          <p:spPr>
            <a:xfrm>
              <a:off x="3816380" y="1405417"/>
              <a:ext cx="842423" cy="315123"/>
            </a:xfrm>
            <a:custGeom>
              <a:avLst/>
              <a:gdLst>
                <a:gd name="connsiteX0" fmla="*/ 826872 w 842423"/>
                <a:gd name="connsiteY0" fmla="*/ 310567 h 315123"/>
                <a:gd name="connsiteX1" fmla="*/ 636867 w 842423"/>
                <a:gd name="connsiteY1" fmla="*/ 1809 h 315123"/>
                <a:gd name="connsiteX2" fmla="*/ 7475 w 842423"/>
                <a:gd name="connsiteY2" fmla="*/ 233378 h 315123"/>
                <a:gd name="connsiteX3" fmla="*/ 310295 w 842423"/>
                <a:gd name="connsiteY3" fmla="*/ 126500 h 315123"/>
                <a:gd name="connsiteX4" fmla="*/ 607178 w 842423"/>
                <a:gd name="connsiteY4" fmla="*/ 1809 h 315123"/>
                <a:gd name="connsiteX5" fmla="*/ 696243 w 842423"/>
                <a:gd name="connsiteY5" fmla="*/ 61186 h 315123"/>
                <a:gd name="connsiteX6" fmla="*/ 814997 w 842423"/>
                <a:gd name="connsiteY6" fmla="*/ 179939 h 315123"/>
                <a:gd name="connsiteX7" fmla="*/ 826872 w 842423"/>
                <a:gd name="connsiteY7" fmla="*/ 310567 h 315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2423" h="315123">
                  <a:moveTo>
                    <a:pt x="826872" y="310567"/>
                  </a:moveTo>
                  <a:cubicBezTo>
                    <a:pt x="797184" y="280879"/>
                    <a:pt x="773433" y="14674"/>
                    <a:pt x="636867" y="1809"/>
                  </a:cubicBezTo>
                  <a:cubicBezTo>
                    <a:pt x="500301" y="-11056"/>
                    <a:pt x="61904" y="212596"/>
                    <a:pt x="7475" y="233378"/>
                  </a:cubicBezTo>
                  <a:cubicBezTo>
                    <a:pt x="-46954" y="254160"/>
                    <a:pt x="210345" y="165095"/>
                    <a:pt x="310295" y="126500"/>
                  </a:cubicBezTo>
                  <a:cubicBezTo>
                    <a:pt x="410245" y="87905"/>
                    <a:pt x="542853" y="12695"/>
                    <a:pt x="607178" y="1809"/>
                  </a:cubicBezTo>
                  <a:cubicBezTo>
                    <a:pt x="671503" y="-9077"/>
                    <a:pt x="661606" y="31498"/>
                    <a:pt x="696243" y="61186"/>
                  </a:cubicBezTo>
                  <a:cubicBezTo>
                    <a:pt x="730879" y="90874"/>
                    <a:pt x="791246" y="143323"/>
                    <a:pt x="814997" y="179939"/>
                  </a:cubicBezTo>
                  <a:cubicBezTo>
                    <a:pt x="838748" y="216555"/>
                    <a:pt x="856560" y="340255"/>
                    <a:pt x="826872" y="310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5A4AA499-2304-E5A5-4C27-7AC3FFE0005F}"/>
                </a:ext>
              </a:extLst>
            </p:cNvPr>
            <p:cNvSpPr/>
            <p:nvPr/>
          </p:nvSpPr>
          <p:spPr>
            <a:xfrm>
              <a:off x="4493591" y="1276230"/>
              <a:ext cx="613078" cy="78319"/>
            </a:xfrm>
            <a:custGeom>
              <a:avLst/>
              <a:gdLst>
                <a:gd name="connsiteX0" fmla="*/ 600923 w 613078"/>
                <a:gd name="connsiteY0" fmla="*/ 47869 h 78319"/>
                <a:gd name="connsiteX1" fmla="*/ 327791 w 613078"/>
                <a:gd name="connsiteY1" fmla="*/ 367 h 78319"/>
                <a:gd name="connsiteX2" fmla="*/ 1219 w 613078"/>
                <a:gd name="connsiteY2" fmla="*/ 77557 h 78319"/>
                <a:gd name="connsiteX3" fmla="*/ 209038 w 613078"/>
                <a:gd name="connsiteY3" fmla="*/ 41931 h 78319"/>
                <a:gd name="connsiteX4" fmla="*/ 381230 w 613078"/>
                <a:gd name="connsiteY4" fmla="*/ 12243 h 78319"/>
                <a:gd name="connsiteX5" fmla="*/ 547484 w 613078"/>
                <a:gd name="connsiteY5" fmla="*/ 35993 h 78319"/>
                <a:gd name="connsiteX6" fmla="*/ 600923 w 613078"/>
                <a:gd name="connsiteY6" fmla="*/ 47869 h 7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3078" h="78319">
                  <a:moveTo>
                    <a:pt x="600923" y="47869"/>
                  </a:moveTo>
                  <a:cubicBezTo>
                    <a:pt x="564308" y="41931"/>
                    <a:pt x="427742" y="-4581"/>
                    <a:pt x="327791" y="367"/>
                  </a:cubicBezTo>
                  <a:cubicBezTo>
                    <a:pt x="227840" y="5315"/>
                    <a:pt x="21011" y="70630"/>
                    <a:pt x="1219" y="77557"/>
                  </a:cubicBezTo>
                  <a:cubicBezTo>
                    <a:pt x="-18573" y="84484"/>
                    <a:pt x="209038" y="41931"/>
                    <a:pt x="209038" y="41931"/>
                  </a:cubicBezTo>
                  <a:cubicBezTo>
                    <a:pt x="272373" y="31045"/>
                    <a:pt x="324822" y="13233"/>
                    <a:pt x="381230" y="12243"/>
                  </a:cubicBezTo>
                  <a:cubicBezTo>
                    <a:pt x="437638" y="11253"/>
                    <a:pt x="511858" y="29066"/>
                    <a:pt x="547484" y="35993"/>
                  </a:cubicBezTo>
                  <a:cubicBezTo>
                    <a:pt x="583110" y="42920"/>
                    <a:pt x="637538" y="53807"/>
                    <a:pt x="600923" y="478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04377811-1074-B790-8FD4-092459FD124B}"/>
                </a:ext>
              </a:extLst>
            </p:cNvPr>
            <p:cNvSpPr/>
            <p:nvPr/>
          </p:nvSpPr>
          <p:spPr>
            <a:xfrm>
              <a:off x="4572000" y="1400517"/>
              <a:ext cx="1206046" cy="256145"/>
            </a:xfrm>
            <a:custGeom>
              <a:avLst/>
              <a:gdLst>
                <a:gd name="connsiteX0" fmla="*/ 0 w 1206046"/>
                <a:gd name="connsiteY0" fmla="*/ 190777 h 256145"/>
                <a:gd name="connsiteX1" fmla="*/ 587829 w 1206046"/>
                <a:gd name="connsiteY1" fmla="*/ 30460 h 256145"/>
                <a:gd name="connsiteX2" fmla="*/ 1181595 w 1206046"/>
                <a:gd name="connsiteY2" fmla="*/ 250153 h 256145"/>
                <a:gd name="connsiteX3" fmla="*/ 1050966 w 1206046"/>
                <a:gd name="connsiteY3" fmla="*/ 178901 h 256145"/>
                <a:gd name="connsiteX4" fmla="*/ 670956 w 1206046"/>
                <a:gd name="connsiteY4" fmla="*/ 18584 h 256145"/>
                <a:gd name="connsiteX5" fmla="*/ 480951 w 1206046"/>
                <a:gd name="connsiteY5" fmla="*/ 18584 h 256145"/>
                <a:gd name="connsiteX6" fmla="*/ 71252 w 1206046"/>
                <a:gd name="connsiteY6" fmla="*/ 155151 h 256145"/>
                <a:gd name="connsiteX7" fmla="*/ 0 w 1206046"/>
                <a:gd name="connsiteY7" fmla="*/ 190777 h 25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6046" h="256145">
                  <a:moveTo>
                    <a:pt x="0" y="190777"/>
                  </a:moveTo>
                  <a:cubicBezTo>
                    <a:pt x="195448" y="105670"/>
                    <a:pt x="390896" y="20564"/>
                    <a:pt x="587829" y="30460"/>
                  </a:cubicBezTo>
                  <a:cubicBezTo>
                    <a:pt x="784762" y="40356"/>
                    <a:pt x="1104406" y="225413"/>
                    <a:pt x="1181595" y="250153"/>
                  </a:cubicBezTo>
                  <a:cubicBezTo>
                    <a:pt x="1258785" y="274893"/>
                    <a:pt x="1136072" y="217496"/>
                    <a:pt x="1050966" y="178901"/>
                  </a:cubicBezTo>
                  <a:cubicBezTo>
                    <a:pt x="965860" y="140306"/>
                    <a:pt x="765959" y="45304"/>
                    <a:pt x="670956" y="18584"/>
                  </a:cubicBezTo>
                  <a:cubicBezTo>
                    <a:pt x="575953" y="-8136"/>
                    <a:pt x="580902" y="-4177"/>
                    <a:pt x="480951" y="18584"/>
                  </a:cubicBezTo>
                  <a:cubicBezTo>
                    <a:pt x="381000" y="41345"/>
                    <a:pt x="71252" y="155151"/>
                    <a:pt x="71252" y="155151"/>
                  </a:cubicBezTo>
                  <a:lnTo>
                    <a:pt x="0" y="19077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FB09554E-3369-4A2A-F57A-D1CA14B52A47}"/>
                </a:ext>
              </a:extLst>
            </p:cNvPr>
            <p:cNvSpPr/>
            <p:nvPr/>
          </p:nvSpPr>
          <p:spPr>
            <a:xfrm>
              <a:off x="3494935" y="1643450"/>
              <a:ext cx="1104765" cy="377448"/>
            </a:xfrm>
            <a:custGeom>
              <a:avLst/>
              <a:gdLst>
                <a:gd name="connsiteX0" fmla="*/ 1100816 w 1104765"/>
                <a:gd name="connsiteY0" fmla="*/ 54721 h 377448"/>
                <a:gd name="connsiteX1" fmla="*/ 423922 w 1104765"/>
                <a:gd name="connsiteY1" fmla="*/ 42846 h 377448"/>
                <a:gd name="connsiteX2" fmla="*/ 180478 w 1104765"/>
                <a:gd name="connsiteY2" fmla="*/ 185350 h 377448"/>
                <a:gd name="connsiteX3" fmla="*/ 2348 w 1104765"/>
                <a:gd name="connsiteY3" fmla="*/ 375355 h 377448"/>
                <a:gd name="connsiteX4" fmla="*/ 97351 w 1104765"/>
                <a:gd name="connsiteY4" fmla="*/ 274415 h 377448"/>
                <a:gd name="connsiteX5" fmla="*/ 358608 w 1104765"/>
                <a:gd name="connsiteY5" fmla="*/ 84410 h 377448"/>
                <a:gd name="connsiteX6" fmla="*/ 542675 w 1104765"/>
                <a:gd name="connsiteY6" fmla="*/ 25033 h 377448"/>
                <a:gd name="connsiteX7" fmla="*/ 697055 w 1104765"/>
                <a:gd name="connsiteY7" fmla="*/ 1282 h 377448"/>
                <a:gd name="connsiteX8" fmla="*/ 1100816 w 1104765"/>
                <a:gd name="connsiteY8" fmla="*/ 54721 h 377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4765" h="377448">
                  <a:moveTo>
                    <a:pt x="1100816" y="54721"/>
                  </a:moveTo>
                  <a:cubicBezTo>
                    <a:pt x="1055294" y="61648"/>
                    <a:pt x="577312" y="21074"/>
                    <a:pt x="423922" y="42846"/>
                  </a:cubicBezTo>
                  <a:cubicBezTo>
                    <a:pt x="270532" y="64618"/>
                    <a:pt x="250740" y="129932"/>
                    <a:pt x="180478" y="185350"/>
                  </a:cubicBezTo>
                  <a:cubicBezTo>
                    <a:pt x="110216" y="240768"/>
                    <a:pt x="2348" y="375355"/>
                    <a:pt x="2348" y="375355"/>
                  </a:cubicBezTo>
                  <a:cubicBezTo>
                    <a:pt x="-11507" y="390199"/>
                    <a:pt x="37974" y="322906"/>
                    <a:pt x="97351" y="274415"/>
                  </a:cubicBezTo>
                  <a:cubicBezTo>
                    <a:pt x="156728" y="225924"/>
                    <a:pt x="284387" y="125974"/>
                    <a:pt x="358608" y="84410"/>
                  </a:cubicBezTo>
                  <a:cubicBezTo>
                    <a:pt x="432829" y="42846"/>
                    <a:pt x="486267" y="38888"/>
                    <a:pt x="542675" y="25033"/>
                  </a:cubicBezTo>
                  <a:cubicBezTo>
                    <a:pt x="599083" y="11178"/>
                    <a:pt x="608980" y="-4656"/>
                    <a:pt x="697055" y="1282"/>
                  </a:cubicBezTo>
                  <a:cubicBezTo>
                    <a:pt x="785130" y="7220"/>
                    <a:pt x="1146338" y="47794"/>
                    <a:pt x="1100816" y="54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817A622A-9345-B1A4-44C2-C1CE2C8BBA49}"/>
                </a:ext>
              </a:extLst>
            </p:cNvPr>
            <p:cNvSpPr/>
            <p:nvPr/>
          </p:nvSpPr>
          <p:spPr>
            <a:xfrm>
              <a:off x="4707825" y="1229028"/>
              <a:ext cx="1395541" cy="340833"/>
            </a:xfrm>
            <a:custGeom>
              <a:avLst/>
              <a:gdLst>
                <a:gd name="connsiteX0" fmla="*/ 741 w 1395541"/>
                <a:gd name="connsiteY0" fmla="*/ 172260 h 340833"/>
                <a:gd name="connsiteX1" fmla="*/ 499505 w 1395541"/>
                <a:gd name="connsiteY1" fmla="*/ 41632 h 340833"/>
                <a:gd name="connsiteX2" fmla="*/ 820139 w 1395541"/>
                <a:gd name="connsiteY2" fmla="*/ 71320 h 340833"/>
                <a:gd name="connsiteX3" fmla="*/ 1384217 w 1395541"/>
                <a:gd name="connsiteY3" fmla="*/ 338515 h 340833"/>
                <a:gd name="connsiteX4" fmla="*/ 1152648 w 1395541"/>
                <a:gd name="connsiteY4" fmla="*/ 190073 h 340833"/>
                <a:gd name="connsiteX5" fmla="*/ 618258 w 1395541"/>
                <a:gd name="connsiteY5" fmla="*/ 68 h 340833"/>
                <a:gd name="connsiteX6" fmla="*/ 741 w 1395541"/>
                <a:gd name="connsiteY6" fmla="*/ 172260 h 34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5541" h="340833">
                  <a:moveTo>
                    <a:pt x="741" y="172260"/>
                  </a:moveTo>
                  <a:cubicBezTo>
                    <a:pt x="-19051" y="179187"/>
                    <a:pt x="362939" y="58455"/>
                    <a:pt x="499505" y="41632"/>
                  </a:cubicBezTo>
                  <a:cubicBezTo>
                    <a:pt x="636071" y="24809"/>
                    <a:pt x="672687" y="21840"/>
                    <a:pt x="820139" y="71320"/>
                  </a:cubicBezTo>
                  <a:cubicBezTo>
                    <a:pt x="967591" y="120800"/>
                    <a:pt x="1328799" y="318723"/>
                    <a:pt x="1384217" y="338515"/>
                  </a:cubicBezTo>
                  <a:cubicBezTo>
                    <a:pt x="1439635" y="358307"/>
                    <a:pt x="1280308" y="246481"/>
                    <a:pt x="1152648" y="190073"/>
                  </a:cubicBezTo>
                  <a:cubicBezTo>
                    <a:pt x="1024988" y="133665"/>
                    <a:pt x="810243" y="4026"/>
                    <a:pt x="618258" y="68"/>
                  </a:cubicBezTo>
                  <a:cubicBezTo>
                    <a:pt x="426274" y="-3890"/>
                    <a:pt x="20533" y="165333"/>
                    <a:pt x="741" y="1722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4FD8DEA8-2AD3-7773-7337-F642022DAB43}"/>
                </a:ext>
              </a:extLst>
            </p:cNvPr>
            <p:cNvSpPr/>
            <p:nvPr/>
          </p:nvSpPr>
          <p:spPr>
            <a:xfrm>
              <a:off x="5343861" y="1377517"/>
              <a:ext cx="1538251" cy="1215539"/>
            </a:xfrm>
            <a:custGeom>
              <a:avLst/>
              <a:gdLst>
                <a:gd name="connsiteX0" fmla="*/ 35 w 1538251"/>
                <a:gd name="connsiteY0" fmla="*/ 21 h 1215539"/>
                <a:gd name="connsiteX1" fmla="*/ 1003500 w 1538251"/>
                <a:gd name="connsiteY1" fmla="*/ 314717 h 1215539"/>
                <a:gd name="connsiteX2" fmla="*/ 1508201 w 1538251"/>
                <a:gd name="connsiteY2" fmla="*/ 1169740 h 1215539"/>
                <a:gd name="connsiteX3" fmla="*/ 1425074 w 1538251"/>
                <a:gd name="connsiteY3" fmla="*/ 1015361 h 1215539"/>
                <a:gd name="connsiteX4" fmla="*/ 967874 w 1538251"/>
                <a:gd name="connsiteY4" fmla="*/ 302841 h 1215539"/>
                <a:gd name="connsiteX5" fmla="*/ 35 w 1538251"/>
                <a:gd name="connsiteY5" fmla="*/ 21 h 121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8251" h="1215539">
                  <a:moveTo>
                    <a:pt x="35" y="21"/>
                  </a:moveTo>
                  <a:cubicBezTo>
                    <a:pt x="5973" y="2000"/>
                    <a:pt x="752139" y="119764"/>
                    <a:pt x="1003500" y="314717"/>
                  </a:cubicBezTo>
                  <a:cubicBezTo>
                    <a:pt x="1254861" y="509670"/>
                    <a:pt x="1437939" y="1052966"/>
                    <a:pt x="1508201" y="1169740"/>
                  </a:cubicBezTo>
                  <a:cubicBezTo>
                    <a:pt x="1578463" y="1286514"/>
                    <a:pt x="1515128" y="1159844"/>
                    <a:pt x="1425074" y="1015361"/>
                  </a:cubicBezTo>
                  <a:cubicBezTo>
                    <a:pt x="1335020" y="870878"/>
                    <a:pt x="1199443" y="475033"/>
                    <a:pt x="967874" y="302841"/>
                  </a:cubicBezTo>
                  <a:cubicBezTo>
                    <a:pt x="736305" y="130649"/>
                    <a:pt x="-5903" y="-1958"/>
                    <a:pt x="35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003158B4-6317-9981-3BE1-52D2131EAAF7}"/>
                </a:ext>
              </a:extLst>
            </p:cNvPr>
            <p:cNvSpPr/>
            <p:nvPr/>
          </p:nvSpPr>
          <p:spPr>
            <a:xfrm>
              <a:off x="4024453" y="1515973"/>
              <a:ext cx="685375" cy="331711"/>
            </a:xfrm>
            <a:custGeom>
              <a:avLst/>
              <a:gdLst>
                <a:gd name="connsiteX0" fmla="*/ 684113 w 685375"/>
                <a:gd name="connsiteY0" fmla="*/ 330640 h 331711"/>
                <a:gd name="connsiteX1" fmla="*/ 428794 w 685375"/>
                <a:gd name="connsiteY1" fmla="*/ 10006 h 331711"/>
                <a:gd name="connsiteX2" fmla="*/ 1282 w 685375"/>
                <a:gd name="connsiteY2" fmla="*/ 75321 h 331711"/>
                <a:gd name="connsiteX3" fmla="*/ 304103 w 685375"/>
                <a:gd name="connsiteY3" fmla="*/ 15944 h 331711"/>
                <a:gd name="connsiteX4" fmla="*/ 517859 w 685375"/>
                <a:gd name="connsiteY4" fmla="*/ 110946 h 331711"/>
                <a:gd name="connsiteX5" fmla="*/ 684113 w 685375"/>
                <a:gd name="connsiteY5" fmla="*/ 330640 h 33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375" h="331711">
                  <a:moveTo>
                    <a:pt x="684113" y="330640"/>
                  </a:moveTo>
                  <a:cubicBezTo>
                    <a:pt x="669269" y="313817"/>
                    <a:pt x="542599" y="52559"/>
                    <a:pt x="428794" y="10006"/>
                  </a:cubicBezTo>
                  <a:cubicBezTo>
                    <a:pt x="314989" y="-32547"/>
                    <a:pt x="22064" y="74331"/>
                    <a:pt x="1282" y="75321"/>
                  </a:cubicBezTo>
                  <a:cubicBezTo>
                    <a:pt x="-19500" y="76311"/>
                    <a:pt x="218007" y="10007"/>
                    <a:pt x="304103" y="15944"/>
                  </a:cubicBezTo>
                  <a:cubicBezTo>
                    <a:pt x="390199" y="21881"/>
                    <a:pt x="456503" y="60476"/>
                    <a:pt x="517859" y="110946"/>
                  </a:cubicBezTo>
                  <a:cubicBezTo>
                    <a:pt x="579215" y="161416"/>
                    <a:pt x="698957" y="347463"/>
                    <a:pt x="684113" y="3306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B8C0AD6B-1670-6EAB-B24B-F8CCB63AC0E8}"/>
                </a:ext>
              </a:extLst>
            </p:cNvPr>
            <p:cNvSpPr/>
            <p:nvPr/>
          </p:nvSpPr>
          <p:spPr>
            <a:xfrm>
              <a:off x="3627912" y="1855186"/>
              <a:ext cx="855179" cy="418975"/>
            </a:xfrm>
            <a:custGeom>
              <a:avLst/>
              <a:gdLst>
                <a:gd name="connsiteX0" fmla="*/ 855023 w 855179"/>
                <a:gd name="connsiteY0" fmla="*/ 80492 h 418975"/>
                <a:gd name="connsiteX1" fmla="*/ 457200 w 855179"/>
                <a:gd name="connsiteY1" fmla="*/ 15178 h 418975"/>
                <a:gd name="connsiteX2" fmla="*/ 0 w 855179"/>
                <a:gd name="connsiteY2" fmla="*/ 418939 h 418975"/>
                <a:gd name="connsiteX3" fmla="*/ 457200 w 855179"/>
                <a:gd name="connsiteY3" fmla="*/ 38928 h 418975"/>
                <a:gd name="connsiteX4" fmla="*/ 504701 w 855179"/>
                <a:gd name="connsiteY4" fmla="*/ 32991 h 418975"/>
                <a:gd name="connsiteX5" fmla="*/ 855023 w 855179"/>
                <a:gd name="connsiteY5" fmla="*/ 80492 h 41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5179" h="418975">
                  <a:moveTo>
                    <a:pt x="855023" y="80492"/>
                  </a:moveTo>
                  <a:cubicBezTo>
                    <a:pt x="847106" y="77523"/>
                    <a:pt x="599704" y="-41230"/>
                    <a:pt x="457200" y="15178"/>
                  </a:cubicBezTo>
                  <a:cubicBezTo>
                    <a:pt x="314696" y="71586"/>
                    <a:pt x="0" y="414981"/>
                    <a:pt x="0" y="418939"/>
                  </a:cubicBezTo>
                  <a:cubicBezTo>
                    <a:pt x="0" y="422897"/>
                    <a:pt x="373083" y="103253"/>
                    <a:pt x="457200" y="38928"/>
                  </a:cubicBezTo>
                  <a:cubicBezTo>
                    <a:pt x="541317" y="-25397"/>
                    <a:pt x="440376" y="31012"/>
                    <a:pt x="504701" y="32991"/>
                  </a:cubicBezTo>
                  <a:cubicBezTo>
                    <a:pt x="569026" y="34970"/>
                    <a:pt x="862940" y="83461"/>
                    <a:pt x="855023" y="804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19B7533C-9FCB-5CB7-0417-5284544049E8}"/>
                </a:ext>
              </a:extLst>
            </p:cNvPr>
            <p:cNvSpPr/>
            <p:nvPr/>
          </p:nvSpPr>
          <p:spPr>
            <a:xfrm>
              <a:off x="3597305" y="1905891"/>
              <a:ext cx="440833" cy="1042054"/>
            </a:xfrm>
            <a:custGeom>
              <a:avLst/>
              <a:gdLst>
                <a:gd name="connsiteX0" fmla="*/ 440305 w 440833"/>
                <a:gd name="connsiteY0" fmla="*/ 99 h 1042054"/>
                <a:gd name="connsiteX1" fmla="*/ 167173 w 440833"/>
                <a:gd name="connsiteY1" fmla="*/ 255418 h 1042054"/>
                <a:gd name="connsiteX2" fmla="*/ 78108 w 440833"/>
                <a:gd name="connsiteY2" fmla="*/ 475112 h 1042054"/>
                <a:gd name="connsiteX3" fmla="*/ 6856 w 440833"/>
                <a:gd name="connsiteY3" fmla="*/ 1021377 h 1042054"/>
                <a:gd name="connsiteX4" fmla="*/ 6856 w 440833"/>
                <a:gd name="connsiteY4" fmla="*/ 872935 h 1042054"/>
                <a:gd name="connsiteX5" fmla="*/ 42482 w 440833"/>
                <a:gd name="connsiteY5" fmla="*/ 362296 h 1042054"/>
                <a:gd name="connsiteX6" fmla="*/ 18731 w 440833"/>
                <a:gd name="connsiteY6" fmla="*/ 581990 h 1042054"/>
                <a:gd name="connsiteX7" fmla="*/ 89983 w 440833"/>
                <a:gd name="connsiteY7" fmla="*/ 285106 h 1042054"/>
                <a:gd name="connsiteX8" fmla="*/ 440305 w 440833"/>
                <a:gd name="connsiteY8" fmla="*/ 99 h 104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0833" h="1042054">
                  <a:moveTo>
                    <a:pt x="440305" y="99"/>
                  </a:moveTo>
                  <a:cubicBezTo>
                    <a:pt x="453170" y="-4849"/>
                    <a:pt x="227539" y="176249"/>
                    <a:pt x="167173" y="255418"/>
                  </a:cubicBezTo>
                  <a:cubicBezTo>
                    <a:pt x="106807" y="334587"/>
                    <a:pt x="104827" y="347452"/>
                    <a:pt x="78108" y="475112"/>
                  </a:cubicBezTo>
                  <a:cubicBezTo>
                    <a:pt x="51388" y="602772"/>
                    <a:pt x="18731" y="955073"/>
                    <a:pt x="6856" y="1021377"/>
                  </a:cubicBezTo>
                  <a:cubicBezTo>
                    <a:pt x="-5019" y="1087681"/>
                    <a:pt x="918" y="982782"/>
                    <a:pt x="6856" y="872935"/>
                  </a:cubicBezTo>
                  <a:cubicBezTo>
                    <a:pt x="12794" y="763088"/>
                    <a:pt x="40503" y="410787"/>
                    <a:pt x="42482" y="362296"/>
                  </a:cubicBezTo>
                  <a:cubicBezTo>
                    <a:pt x="44461" y="313805"/>
                    <a:pt x="10814" y="594855"/>
                    <a:pt x="18731" y="581990"/>
                  </a:cubicBezTo>
                  <a:cubicBezTo>
                    <a:pt x="26648" y="569125"/>
                    <a:pt x="15762" y="383077"/>
                    <a:pt x="89983" y="285106"/>
                  </a:cubicBezTo>
                  <a:cubicBezTo>
                    <a:pt x="164204" y="187135"/>
                    <a:pt x="427440" y="5047"/>
                    <a:pt x="440305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D68AABBF-6E89-B91A-8FFA-855BFB61FEB5}"/>
                </a:ext>
              </a:extLst>
            </p:cNvPr>
            <p:cNvSpPr/>
            <p:nvPr/>
          </p:nvSpPr>
          <p:spPr>
            <a:xfrm>
              <a:off x="3244446" y="1862237"/>
              <a:ext cx="567544" cy="1298088"/>
            </a:xfrm>
            <a:custGeom>
              <a:avLst/>
              <a:gdLst>
                <a:gd name="connsiteX0" fmla="*/ 567533 w 567544"/>
                <a:gd name="connsiteY0" fmla="*/ 2189 h 1298088"/>
                <a:gd name="connsiteX1" fmla="*/ 211273 w 567544"/>
                <a:gd name="connsiteY1" fmla="*/ 364386 h 1298088"/>
                <a:gd name="connsiteX2" fmla="*/ 21268 w 567544"/>
                <a:gd name="connsiteY2" fmla="*/ 1272849 h 1298088"/>
                <a:gd name="connsiteX3" fmla="*/ 27206 w 567544"/>
                <a:gd name="connsiteY3" fmla="*/ 975966 h 1298088"/>
                <a:gd name="connsiteX4" fmla="*/ 223149 w 567544"/>
                <a:gd name="connsiteY4" fmla="*/ 251571 h 1298088"/>
                <a:gd name="connsiteX5" fmla="*/ 567533 w 567544"/>
                <a:gd name="connsiteY5" fmla="*/ 2189 h 1298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7544" h="1298088">
                  <a:moveTo>
                    <a:pt x="567533" y="2189"/>
                  </a:moveTo>
                  <a:cubicBezTo>
                    <a:pt x="565554" y="20991"/>
                    <a:pt x="302317" y="152609"/>
                    <a:pt x="211273" y="364386"/>
                  </a:cubicBezTo>
                  <a:cubicBezTo>
                    <a:pt x="120229" y="576163"/>
                    <a:pt x="51946" y="1170919"/>
                    <a:pt x="21268" y="1272849"/>
                  </a:cubicBezTo>
                  <a:cubicBezTo>
                    <a:pt x="-9410" y="1374779"/>
                    <a:pt x="-6441" y="1146179"/>
                    <a:pt x="27206" y="975966"/>
                  </a:cubicBezTo>
                  <a:cubicBezTo>
                    <a:pt x="60853" y="805753"/>
                    <a:pt x="129136" y="415846"/>
                    <a:pt x="223149" y="251571"/>
                  </a:cubicBezTo>
                  <a:cubicBezTo>
                    <a:pt x="317162" y="87296"/>
                    <a:pt x="569512" y="-16613"/>
                    <a:pt x="567533" y="2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07742E9F-1C6B-7B2E-8BD1-B579513C613F}"/>
                </a:ext>
              </a:extLst>
            </p:cNvPr>
            <p:cNvSpPr/>
            <p:nvPr/>
          </p:nvSpPr>
          <p:spPr>
            <a:xfrm>
              <a:off x="4529847" y="1745038"/>
              <a:ext cx="1995436" cy="1378086"/>
            </a:xfrm>
            <a:custGeom>
              <a:avLst/>
              <a:gdLst>
                <a:gd name="connsiteX0" fmla="*/ 589 w 1995436"/>
                <a:gd name="connsiteY0" fmla="*/ 149076 h 1378086"/>
                <a:gd name="connsiteX1" fmla="*/ 998117 w 1995436"/>
                <a:gd name="connsiteY1" fmla="*/ 71887 h 1378086"/>
                <a:gd name="connsiteX2" fmla="*/ 1954080 w 1995436"/>
                <a:gd name="connsiteY2" fmla="*/ 1324733 h 1378086"/>
                <a:gd name="connsiteX3" fmla="*/ 1835327 w 1995436"/>
                <a:gd name="connsiteY3" fmla="*/ 1164417 h 1378086"/>
                <a:gd name="connsiteX4" fmla="*/ 1069369 w 1995436"/>
                <a:gd name="connsiteY4" fmla="*/ 125326 h 1378086"/>
                <a:gd name="connsiteX5" fmla="*/ 855613 w 1995436"/>
                <a:gd name="connsiteY5" fmla="*/ 18448 h 1378086"/>
                <a:gd name="connsiteX6" fmla="*/ 589 w 1995436"/>
                <a:gd name="connsiteY6" fmla="*/ 149076 h 1378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5436" h="1378086">
                  <a:moveTo>
                    <a:pt x="589" y="149076"/>
                  </a:moveTo>
                  <a:cubicBezTo>
                    <a:pt x="24340" y="157983"/>
                    <a:pt x="672535" y="-124056"/>
                    <a:pt x="998117" y="71887"/>
                  </a:cubicBezTo>
                  <a:cubicBezTo>
                    <a:pt x="1323699" y="267830"/>
                    <a:pt x="1814545" y="1142645"/>
                    <a:pt x="1954080" y="1324733"/>
                  </a:cubicBezTo>
                  <a:cubicBezTo>
                    <a:pt x="2093615" y="1506821"/>
                    <a:pt x="1835327" y="1164417"/>
                    <a:pt x="1835327" y="1164417"/>
                  </a:cubicBezTo>
                  <a:cubicBezTo>
                    <a:pt x="1687875" y="964516"/>
                    <a:pt x="1232655" y="316321"/>
                    <a:pt x="1069369" y="125326"/>
                  </a:cubicBezTo>
                  <a:cubicBezTo>
                    <a:pt x="906083" y="-65669"/>
                    <a:pt x="1033743" y="18448"/>
                    <a:pt x="855613" y="18448"/>
                  </a:cubicBezTo>
                  <a:cubicBezTo>
                    <a:pt x="677483" y="18448"/>
                    <a:pt x="-23162" y="140169"/>
                    <a:pt x="589" y="1490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05638D93-B8BB-240A-1463-5F197CC00B9E}"/>
                </a:ext>
              </a:extLst>
            </p:cNvPr>
            <p:cNvSpPr/>
            <p:nvPr/>
          </p:nvSpPr>
          <p:spPr>
            <a:xfrm>
              <a:off x="3492999" y="2064973"/>
              <a:ext cx="212194" cy="2043667"/>
            </a:xfrm>
            <a:custGeom>
              <a:avLst/>
              <a:gdLst>
                <a:gd name="connsiteX0" fmla="*/ 212102 w 212194"/>
                <a:gd name="connsiteY0" fmla="*/ 1333 h 2043667"/>
                <a:gd name="connsiteX1" fmla="*/ 57723 w 212194"/>
                <a:gd name="connsiteY1" fmla="*/ 369469 h 2043667"/>
                <a:gd name="connsiteX2" fmla="*/ 10222 w 212194"/>
                <a:gd name="connsiteY2" fmla="*/ 975110 h 2043667"/>
                <a:gd name="connsiteX3" fmla="*/ 16159 w 212194"/>
                <a:gd name="connsiteY3" fmla="*/ 862295 h 2043667"/>
                <a:gd name="connsiteX4" fmla="*/ 176476 w 212194"/>
                <a:gd name="connsiteY4" fmla="*/ 1984513 h 2043667"/>
                <a:gd name="connsiteX5" fmla="*/ 128975 w 212194"/>
                <a:gd name="connsiteY5" fmla="*/ 1729193 h 2043667"/>
                <a:gd name="connsiteX6" fmla="*/ 22097 w 212194"/>
                <a:gd name="connsiteY6" fmla="*/ 387282 h 2043667"/>
                <a:gd name="connsiteX7" fmla="*/ 33972 w 212194"/>
                <a:gd name="connsiteY7" fmla="*/ 494159 h 2043667"/>
                <a:gd name="connsiteX8" fmla="*/ 212102 w 212194"/>
                <a:gd name="connsiteY8" fmla="*/ 1333 h 2043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194" h="2043667">
                  <a:moveTo>
                    <a:pt x="212102" y="1333"/>
                  </a:moveTo>
                  <a:cubicBezTo>
                    <a:pt x="216060" y="-19449"/>
                    <a:pt x="91370" y="207173"/>
                    <a:pt x="57723" y="369469"/>
                  </a:cubicBezTo>
                  <a:cubicBezTo>
                    <a:pt x="24076" y="531765"/>
                    <a:pt x="17149" y="892972"/>
                    <a:pt x="10222" y="975110"/>
                  </a:cubicBezTo>
                  <a:cubicBezTo>
                    <a:pt x="3295" y="1057248"/>
                    <a:pt x="-11550" y="694061"/>
                    <a:pt x="16159" y="862295"/>
                  </a:cubicBezTo>
                  <a:cubicBezTo>
                    <a:pt x="43868" y="1030529"/>
                    <a:pt x="157673" y="1840030"/>
                    <a:pt x="176476" y="1984513"/>
                  </a:cubicBezTo>
                  <a:cubicBezTo>
                    <a:pt x="195279" y="2128996"/>
                    <a:pt x="154705" y="1995398"/>
                    <a:pt x="128975" y="1729193"/>
                  </a:cubicBezTo>
                  <a:cubicBezTo>
                    <a:pt x="103245" y="1462988"/>
                    <a:pt x="37931" y="593121"/>
                    <a:pt x="22097" y="387282"/>
                  </a:cubicBezTo>
                  <a:cubicBezTo>
                    <a:pt x="6263" y="181443"/>
                    <a:pt x="2304" y="552546"/>
                    <a:pt x="33972" y="494159"/>
                  </a:cubicBezTo>
                  <a:cubicBezTo>
                    <a:pt x="65640" y="435772"/>
                    <a:pt x="208144" y="22115"/>
                    <a:pt x="212102" y="1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4CB6D951-09C3-0156-3131-1D10B2B21F36}"/>
                </a:ext>
              </a:extLst>
            </p:cNvPr>
            <p:cNvSpPr/>
            <p:nvPr/>
          </p:nvSpPr>
          <p:spPr>
            <a:xfrm>
              <a:off x="6103237" y="1730841"/>
              <a:ext cx="1075200" cy="2443405"/>
            </a:xfrm>
            <a:custGeom>
              <a:avLst/>
              <a:gdLst>
                <a:gd name="connsiteX0" fmla="*/ 680 w 1075200"/>
                <a:gd name="connsiteY0" fmla="*/ 2956 h 2443405"/>
                <a:gd name="connsiteX1" fmla="*/ 891329 w 1075200"/>
                <a:gd name="connsiteY1" fmla="*/ 1178614 h 2443405"/>
                <a:gd name="connsiteX2" fmla="*/ 1063521 w 1075200"/>
                <a:gd name="connsiteY2" fmla="*/ 2372084 h 2443405"/>
                <a:gd name="connsiteX3" fmla="*/ 1051646 w 1075200"/>
                <a:gd name="connsiteY3" fmla="*/ 2193954 h 2443405"/>
                <a:gd name="connsiteX4" fmla="*/ 986332 w 1075200"/>
                <a:gd name="connsiteY4" fmla="*/ 1255803 h 2443405"/>
                <a:gd name="connsiteX5" fmla="*/ 998207 w 1075200"/>
                <a:gd name="connsiteY5" fmla="*/ 1327055 h 2443405"/>
                <a:gd name="connsiteX6" fmla="*/ 748825 w 1075200"/>
                <a:gd name="connsiteY6" fmla="*/ 857980 h 2443405"/>
                <a:gd name="connsiteX7" fmla="*/ 680 w 1075200"/>
                <a:gd name="connsiteY7" fmla="*/ 2956 h 244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200" h="2443405">
                  <a:moveTo>
                    <a:pt x="680" y="2956"/>
                  </a:moveTo>
                  <a:cubicBezTo>
                    <a:pt x="24431" y="56395"/>
                    <a:pt x="714189" y="783759"/>
                    <a:pt x="891329" y="1178614"/>
                  </a:cubicBezTo>
                  <a:cubicBezTo>
                    <a:pt x="1068469" y="1573469"/>
                    <a:pt x="1036801" y="2202861"/>
                    <a:pt x="1063521" y="2372084"/>
                  </a:cubicBezTo>
                  <a:cubicBezTo>
                    <a:pt x="1090241" y="2541307"/>
                    <a:pt x="1064511" y="2380001"/>
                    <a:pt x="1051646" y="2193954"/>
                  </a:cubicBezTo>
                  <a:cubicBezTo>
                    <a:pt x="1038781" y="2007907"/>
                    <a:pt x="995238" y="1400286"/>
                    <a:pt x="986332" y="1255803"/>
                  </a:cubicBezTo>
                  <a:cubicBezTo>
                    <a:pt x="977426" y="1111320"/>
                    <a:pt x="1037792" y="1393359"/>
                    <a:pt x="998207" y="1327055"/>
                  </a:cubicBezTo>
                  <a:cubicBezTo>
                    <a:pt x="958622" y="1260751"/>
                    <a:pt x="916069" y="1080642"/>
                    <a:pt x="748825" y="857980"/>
                  </a:cubicBezTo>
                  <a:cubicBezTo>
                    <a:pt x="581581" y="635318"/>
                    <a:pt x="-23071" y="-50483"/>
                    <a:pt x="680" y="2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7E9BEA25-1AD1-AF73-2B52-4A177B55A90E}"/>
                </a:ext>
              </a:extLst>
            </p:cNvPr>
            <p:cNvSpPr/>
            <p:nvPr/>
          </p:nvSpPr>
          <p:spPr>
            <a:xfrm>
              <a:off x="6715477" y="2790546"/>
              <a:ext cx="457263" cy="2110328"/>
            </a:xfrm>
            <a:custGeom>
              <a:avLst/>
              <a:gdLst>
                <a:gd name="connsiteX0" fmla="*/ 19 w 457263"/>
                <a:gd name="connsiteY0" fmla="*/ 155 h 2110328"/>
                <a:gd name="connsiteX1" fmla="*/ 421593 w 457263"/>
                <a:gd name="connsiteY1" fmla="*/ 1157999 h 2110328"/>
                <a:gd name="connsiteX2" fmla="*/ 427531 w 457263"/>
                <a:gd name="connsiteY2" fmla="*/ 2072399 h 2110328"/>
                <a:gd name="connsiteX3" fmla="*/ 457219 w 457263"/>
                <a:gd name="connsiteY3" fmla="*/ 1846768 h 2110328"/>
                <a:gd name="connsiteX4" fmla="*/ 433468 w 457263"/>
                <a:gd name="connsiteY4" fmla="*/ 1027371 h 2110328"/>
                <a:gd name="connsiteX5" fmla="*/ 403780 w 457263"/>
                <a:gd name="connsiteY5" fmla="*/ 1074872 h 2110328"/>
                <a:gd name="connsiteX6" fmla="*/ 19 w 457263"/>
                <a:gd name="connsiteY6" fmla="*/ 155 h 211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263" h="2110328">
                  <a:moveTo>
                    <a:pt x="19" y="155"/>
                  </a:moveTo>
                  <a:cubicBezTo>
                    <a:pt x="2988" y="14009"/>
                    <a:pt x="350341" y="812625"/>
                    <a:pt x="421593" y="1157999"/>
                  </a:cubicBezTo>
                  <a:cubicBezTo>
                    <a:pt x="492845" y="1503373"/>
                    <a:pt x="421593" y="1957604"/>
                    <a:pt x="427531" y="2072399"/>
                  </a:cubicBezTo>
                  <a:cubicBezTo>
                    <a:pt x="433469" y="2187194"/>
                    <a:pt x="456230" y="2020939"/>
                    <a:pt x="457219" y="1846768"/>
                  </a:cubicBezTo>
                  <a:cubicBezTo>
                    <a:pt x="458209" y="1672597"/>
                    <a:pt x="442374" y="1156020"/>
                    <a:pt x="433468" y="1027371"/>
                  </a:cubicBezTo>
                  <a:cubicBezTo>
                    <a:pt x="424562" y="898722"/>
                    <a:pt x="471073" y="1245085"/>
                    <a:pt x="403780" y="1074872"/>
                  </a:cubicBezTo>
                  <a:cubicBezTo>
                    <a:pt x="336487" y="904659"/>
                    <a:pt x="-2950" y="-13699"/>
                    <a:pt x="19" y="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633C6DA2-156E-8EBC-6A80-7E6DE2530375}"/>
                </a:ext>
              </a:extLst>
            </p:cNvPr>
            <p:cNvSpPr/>
            <p:nvPr/>
          </p:nvSpPr>
          <p:spPr>
            <a:xfrm>
              <a:off x="5842065" y="1768868"/>
              <a:ext cx="873432" cy="1651150"/>
            </a:xfrm>
            <a:custGeom>
              <a:avLst/>
              <a:gdLst>
                <a:gd name="connsiteX0" fmla="*/ 595 w 873432"/>
                <a:gd name="connsiteY0" fmla="*/ 555 h 1651150"/>
                <a:gd name="connsiteX1" fmla="*/ 511234 w 873432"/>
                <a:gd name="connsiteY1" fmla="*/ 576509 h 1651150"/>
                <a:gd name="connsiteX2" fmla="*/ 849680 w 873432"/>
                <a:gd name="connsiteY2" fmla="*/ 1597787 h 1651150"/>
                <a:gd name="connsiteX3" fmla="*/ 819992 w 873432"/>
                <a:gd name="connsiteY3" fmla="*/ 1419657 h 1651150"/>
                <a:gd name="connsiteX4" fmla="*/ 618112 w 873432"/>
                <a:gd name="connsiteY4" fmla="*/ 671511 h 1651150"/>
                <a:gd name="connsiteX5" fmla="*/ 595 w 873432"/>
                <a:gd name="connsiteY5" fmla="*/ 555 h 165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432" h="1651150">
                  <a:moveTo>
                    <a:pt x="595" y="555"/>
                  </a:moveTo>
                  <a:cubicBezTo>
                    <a:pt x="-17218" y="-15279"/>
                    <a:pt x="369720" y="310304"/>
                    <a:pt x="511234" y="576509"/>
                  </a:cubicBezTo>
                  <a:cubicBezTo>
                    <a:pt x="652748" y="842714"/>
                    <a:pt x="798220" y="1457263"/>
                    <a:pt x="849680" y="1597787"/>
                  </a:cubicBezTo>
                  <a:cubicBezTo>
                    <a:pt x="901140" y="1738311"/>
                    <a:pt x="858587" y="1574036"/>
                    <a:pt x="819992" y="1419657"/>
                  </a:cubicBezTo>
                  <a:cubicBezTo>
                    <a:pt x="781397" y="1265278"/>
                    <a:pt x="749730" y="910007"/>
                    <a:pt x="618112" y="671511"/>
                  </a:cubicBezTo>
                  <a:cubicBezTo>
                    <a:pt x="486494" y="433015"/>
                    <a:pt x="18408" y="16389"/>
                    <a:pt x="595" y="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1F3DC092-7FF3-F472-CFCC-E5BBB3A5DF4B}"/>
                </a:ext>
              </a:extLst>
            </p:cNvPr>
            <p:cNvSpPr/>
            <p:nvPr/>
          </p:nvSpPr>
          <p:spPr>
            <a:xfrm>
              <a:off x="3478494" y="2951708"/>
              <a:ext cx="86841" cy="2765935"/>
            </a:xfrm>
            <a:custGeom>
              <a:avLst/>
              <a:gdLst>
                <a:gd name="connsiteX0" fmla="*/ 12851 w 86841"/>
                <a:gd name="connsiteY0" fmla="*/ 23061 h 2765935"/>
                <a:gd name="connsiteX1" fmla="*/ 42540 w 86841"/>
                <a:gd name="connsiteY1" fmla="*/ 1958739 h 2765935"/>
                <a:gd name="connsiteX2" fmla="*/ 24727 w 86841"/>
                <a:gd name="connsiteY2" fmla="*/ 1477788 h 2765935"/>
                <a:gd name="connsiteX3" fmla="*/ 84103 w 86841"/>
                <a:gd name="connsiteY3" fmla="*/ 2635632 h 2765935"/>
                <a:gd name="connsiteX4" fmla="*/ 72228 w 86841"/>
                <a:gd name="connsiteY4" fmla="*/ 2528754 h 2765935"/>
                <a:gd name="connsiteX5" fmla="*/ 30664 w 86841"/>
                <a:gd name="connsiteY5" fmla="*/ 765269 h 2765935"/>
                <a:gd name="connsiteX6" fmla="*/ 976 w 86841"/>
                <a:gd name="connsiteY6" fmla="*/ 884022 h 2765935"/>
                <a:gd name="connsiteX7" fmla="*/ 12851 w 86841"/>
                <a:gd name="connsiteY7" fmla="*/ 23061 h 276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841" h="2765935">
                  <a:moveTo>
                    <a:pt x="12851" y="23061"/>
                  </a:moveTo>
                  <a:cubicBezTo>
                    <a:pt x="19778" y="202181"/>
                    <a:pt x="40561" y="1716285"/>
                    <a:pt x="42540" y="1958739"/>
                  </a:cubicBezTo>
                  <a:cubicBezTo>
                    <a:pt x="44519" y="2201193"/>
                    <a:pt x="17800" y="1364973"/>
                    <a:pt x="24727" y="1477788"/>
                  </a:cubicBezTo>
                  <a:cubicBezTo>
                    <a:pt x="31654" y="1590603"/>
                    <a:pt x="76186" y="2460471"/>
                    <a:pt x="84103" y="2635632"/>
                  </a:cubicBezTo>
                  <a:cubicBezTo>
                    <a:pt x="92020" y="2810793"/>
                    <a:pt x="81134" y="2840481"/>
                    <a:pt x="72228" y="2528754"/>
                  </a:cubicBezTo>
                  <a:cubicBezTo>
                    <a:pt x="63322" y="2217027"/>
                    <a:pt x="42539" y="1039391"/>
                    <a:pt x="30664" y="765269"/>
                  </a:cubicBezTo>
                  <a:cubicBezTo>
                    <a:pt x="18789" y="491147"/>
                    <a:pt x="4934" y="1004754"/>
                    <a:pt x="976" y="884022"/>
                  </a:cubicBezTo>
                  <a:cubicBezTo>
                    <a:pt x="-2982" y="763290"/>
                    <a:pt x="5924" y="-156059"/>
                    <a:pt x="12851" y="230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FF668D88-CB6F-2005-1BE6-43320E0258B3}"/>
                </a:ext>
              </a:extLst>
            </p:cNvPr>
            <p:cNvSpPr/>
            <p:nvPr/>
          </p:nvSpPr>
          <p:spPr>
            <a:xfrm>
              <a:off x="3263326" y="2855902"/>
              <a:ext cx="150992" cy="1627731"/>
            </a:xfrm>
            <a:custGeom>
              <a:avLst/>
              <a:gdLst>
                <a:gd name="connsiteX0" fmla="*/ 150830 w 150992"/>
                <a:gd name="connsiteY0" fmla="*/ 114 h 1627731"/>
                <a:gd name="connsiteX1" fmla="*/ 38014 w 150992"/>
                <a:gd name="connsiteY1" fmla="*/ 635443 h 1627731"/>
                <a:gd name="connsiteX2" fmla="*/ 103329 w 150992"/>
                <a:gd name="connsiteY2" fmla="*/ 1627033 h 1627731"/>
                <a:gd name="connsiteX3" fmla="*/ 26139 w 150992"/>
                <a:gd name="connsiteY3" fmla="*/ 475127 h 1627731"/>
                <a:gd name="connsiteX4" fmla="*/ 8326 w 150992"/>
                <a:gd name="connsiteY4" fmla="*/ 582004 h 1627731"/>
                <a:gd name="connsiteX5" fmla="*/ 150830 w 150992"/>
                <a:gd name="connsiteY5" fmla="*/ 114 h 162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92" h="1627731">
                  <a:moveTo>
                    <a:pt x="150830" y="114"/>
                  </a:moveTo>
                  <a:cubicBezTo>
                    <a:pt x="155778" y="9021"/>
                    <a:pt x="45931" y="364290"/>
                    <a:pt x="38014" y="635443"/>
                  </a:cubicBezTo>
                  <a:cubicBezTo>
                    <a:pt x="30097" y="906596"/>
                    <a:pt x="105308" y="1653752"/>
                    <a:pt x="103329" y="1627033"/>
                  </a:cubicBezTo>
                  <a:cubicBezTo>
                    <a:pt x="101350" y="1600314"/>
                    <a:pt x="41973" y="649298"/>
                    <a:pt x="26139" y="475127"/>
                  </a:cubicBezTo>
                  <a:cubicBezTo>
                    <a:pt x="10305" y="300956"/>
                    <a:pt x="-12456" y="657214"/>
                    <a:pt x="8326" y="582004"/>
                  </a:cubicBezTo>
                  <a:cubicBezTo>
                    <a:pt x="29108" y="506794"/>
                    <a:pt x="145882" y="-8793"/>
                    <a:pt x="150830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25E68539-955F-AA8F-518B-4E13EF2E6FFC}"/>
                </a:ext>
              </a:extLst>
            </p:cNvPr>
            <p:cNvSpPr/>
            <p:nvPr/>
          </p:nvSpPr>
          <p:spPr>
            <a:xfrm>
              <a:off x="4322668" y="2080600"/>
              <a:ext cx="1055578" cy="167385"/>
            </a:xfrm>
            <a:custGeom>
              <a:avLst/>
              <a:gdLst>
                <a:gd name="connsiteX0" fmla="*/ 1359 w 1055578"/>
                <a:gd name="connsiteY0" fmla="*/ 16837 h 167385"/>
                <a:gd name="connsiteX1" fmla="*/ 740112 w 1055578"/>
                <a:gd name="connsiteY1" fmla="*/ 53000 h 167385"/>
                <a:gd name="connsiteX2" fmla="*/ 574796 w 1055578"/>
                <a:gd name="connsiteY2" fmla="*/ 32336 h 167385"/>
                <a:gd name="connsiteX3" fmla="*/ 874430 w 1055578"/>
                <a:gd name="connsiteY3" fmla="*/ 68498 h 167385"/>
                <a:gd name="connsiteX4" fmla="*/ 1044912 w 1055578"/>
                <a:gd name="connsiteY4" fmla="*/ 166654 h 167385"/>
                <a:gd name="connsiteX5" fmla="*/ 569630 w 1055578"/>
                <a:gd name="connsiteY5" fmla="*/ 11671 h 167385"/>
                <a:gd name="connsiteX6" fmla="*/ 1359 w 1055578"/>
                <a:gd name="connsiteY6" fmla="*/ 16837 h 16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5578" h="167385">
                  <a:moveTo>
                    <a:pt x="1359" y="16837"/>
                  </a:moveTo>
                  <a:cubicBezTo>
                    <a:pt x="29773" y="23725"/>
                    <a:pt x="644539" y="50417"/>
                    <a:pt x="740112" y="53000"/>
                  </a:cubicBezTo>
                  <a:cubicBezTo>
                    <a:pt x="835685" y="55583"/>
                    <a:pt x="574796" y="32336"/>
                    <a:pt x="574796" y="32336"/>
                  </a:cubicBezTo>
                  <a:cubicBezTo>
                    <a:pt x="597182" y="34919"/>
                    <a:pt x="796077" y="46112"/>
                    <a:pt x="874430" y="68498"/>
                  </a:cubicBezTo>
                  <a:cubicBezTo>
                    <a:pt x="952783" y="90884"/>
                    <a:pt x="1095712" y="176125"/>
                    <a:pt x="1044912" y="166654"/>
                  </a:cubicBezTo>
                  <a:cubicBezTo>
                    <a:pt x="994112" y="157183"/>
                    <a:pt x="741833" y="37501"/>
                    <a:pt x="569630" y="11671"/>
                  </a:cubicBezTo>
                  <a:cubicBezTo>
                    <a:pt x="397427" y="-14159"/>
                    <a:pt x="-27055" y="9949"/>
                    <a:pt x="1359" y="1683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23BCBD9B-9007-1EF5-5994-90AF3747EAB9}"/>
                </a:ext>
              </a:extLst>
            </p:cNvPr>
            <p:cNvSpPr/>
            <p:nvPr/>
          </p:nvSpPr>
          <p:spPr>
            <a:xfrm>
              <a:off x="4658075" y="2386656"/>
              <a:ext cx="351830" cy="279268"/>
            </a:xfrm>
            <a:custGeom>
              <a:avLst/>
              <a:gdLst>
                <a:gd name="connsiteX0" fmla="*/ 347878 w 351830"/>
                <a:gd name="connsiteY0" fmla="*/ 5249 h 279268"/>
                <a:gd name="connsiteX1" fmla="*/ 68908 w 351830"/>
                <a:gd name="connsiteY1" fmla="*/ 149900 h 279268"/>
                <a:gd name="connsiteX2" fmla="*/ 1749 w 351830"/>
                <a:gd name="connsiteY2" fmla="*/ 279052 h 279268"/>
                <a:gd name="connsiteX3" fmla="*/ 115403 w 351830"/>
                <a:gd name="connsiteY3" fmla="*/ 118903 h 279268"/>
                <a:gd name="connsiteX4" fmla="*/ 74074 w 351830"/>
                <a:gd name="connsiteY4" fmla="*/ 149900 h 279268"/>
                <a:gd name="connsiteX5" fmla="*/ 223891 w 351830"/>
                <a:gd name="connsiteY5" fmla="*/ 41412 h 279268"/>
                <a:gd name="connsiteX6" fmla="*/ 347878 w 351830"/>
                <a:gd name="connsiteY6" fmla="*/ 5249 h 27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1830" h="279268">
                  <a:moveTo>
                    <a:pt x="347878" y="5249"/>
                  </a:moveTo>
                  <a:cubicBezTo>
                    <a:pt x="322048" y="23330"/>
                    <a:pt x="126596" y="104266"/>
                    <a:pt x="68908" y="149900"/>
                  </a:cubicBezTo>
                  <a:cubicBezTo>
                    <a:pt x="11220" y="195534"/>
                    <a:pt x="-6000" y="284218"/>
                    <a:pt x="1749" y="279052"/>
                  </a:cubicBezTo>
                  <a:cubicBezTo>
                    <a:pt x="9498" y="273886"/>
                    <a:pt x="103349" y="140428"/>
                    <a:pt x="115403" y="118903"/>
                  </a:cubicBezTo>
                  <a:cubicBezTo>
                    <a:pt x="127457" y="97378"/>
                    <a:pt x="74074" y="149900"/>
                    <a:pt x="74074" y="149900"/>
                  </a:cubicBezTo>
                  <a:cubicBezTo>
                    <a:pt x="92155" y="136985"/>
                    <a:pt x="181701" y="62937"/>
                    <a:pt x="223891" y="41412"/>
                  </a:cubicBezTo>
                  <a:cubicBezTo>
                    <a:pt x="266081" y="19887"/>
                    <a:pt x="373708" y="-12832"/>
                    <a:pt x="347878" y="524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DE426CBE-16CF-4AFC-257D-A9E4FE8EA538}"/>
                </a:ext>
              </a:extLst>
            </p:cNvPr>
            <p:cNvSpPr/>
            <p:nvPr/>
          </p:nvSpPr>
          <p:spPr>
            <a:xfrm>
              <a:off x="2820460" y="3487998"/>
              <a:ext cx="390010" cy="1705742"/>
            </a:xfrm>
            <a:custGeom>
              <a:avLst/>
              <a:gdLst>
                <a:gd name="connsiteX0" fmla="*/ 387689 w 390010"/>
                <a:gd name="connsiteY0" fmla="*/ 9453 h 1705742"/>
                <a:gd name="connsiteX1" fmla="*/ 232706 w 390010"/>
                <a:gd name="connsiteY1" fmla="*/ 675880 h 1705742"/>
                <a:gd name="connsiteX2" fmla="*/ 330862 w 390010"/>
                <a:gd name="connsiteY2" fmla="*/ 407243 h 1705742"/>
                <a:gd name="connsiteX3" fmla="*/ 10564 w 390010"/>
                <a:gd name="connsiteY3" fmla="*/ 1678104 h 1705742"/>
                <a:gd name="connsiteX4" fmla="*/ 98387 w 390010"/>
                <a:gd name="connsiteY4" fmla="*/ 1207988 h 1705742"/>
                <a:gd name="connsiteX5" fmla="*/ 310198 w 390010"/>
                <a:gd name="connsiteY5" fmla="*/ 345249 h 1705742"/>
                <a:gd name="connsiteX6" fmla="*/ 387689 w 390010"/>
                <a:gd name="connsiteY6" fmla="*/ 9453 h 1705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010" h="1705742">
                  <a:moveTo>
                    <a:pt x="387689" y="9453"/>
                  </a:moveTo>
                  <a:cubicBezTo>
                    <a:pt x="374774" y="64558"/>
                    <a:pt x="242177" y="609582"/>
                    <a:pt x="232706" y="675880"/>
                  </a:cubicBezTo>
                  <a:cubicBezTo>
                    <a:pt x="223235" y="742178"/>
                    <a:pt x="367886" y="240206"/>
                    <a:pt x="330862" y="407243"/>
                  </a:cubicBezTo>
                  <a:cubicBezTo>
                    <a:pt x="293838" y="574280"/>
                    <a:pt x="49310" y="1544646"/>
                    <a:pt x="10564" y="1678104"/>
                  </a:cubicBezTo>
                  <a:cubicBezTo>
                    <a:pt x="-28182" y="1811562"/>
                    <a:pt x="48448" y="1430131"/>
                    <a:pt x="98387" y="1207988"/>
                  </a:cubicBezTo>
                  <a:cubicBezTo>
                    <a:pt x="148326" y="985846"/>
                    <a:pt x="262842" y="540700"/>
                    <a:pt x="310198" y="345249"/>
                  </a:cubicBezTo>
                  <a:cubicBezTo>
                    <a:pt x="357554" y="149798"/>
                    <a:pt x="400604" y="-45652"/>
                    <a:pt x="387689" y="9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EBDF8A92-B5CA-4C88-C127-AC60C6AA4EB1}"/>
                </a:ext>
              </a:extLst>
            </p:cNvPr>
            <p:cNvSpPr/>
            <p:nvPr/>
          </p:nvSpPr>
          <p:spPr>
            <a:xfrm>
              <a:off x="5181569" y="1963048"/>
              <a:ext cx="605528" cy="518679"/>
            </a:xfrm>
            <a:custGeom>
              <a:avLst/>
              <a:gdLst>
                <a:gd name="connsiteX0" fmla="*/ 31 w 605528"/>
                <a:gd name="connsiteY0" fmla="*/ 71 h 518679"/>
                <a:gd name="connsiteX1" fmla="*/ 377156 w 605528"/>
                <a:gd name="connsiteY1" fmla="*/ 113725 h 518679"/>
                <a:gd name="connsiteX2" fmla="*/ 604465 w 605528"/>
                <a:gd name="connsiteY2" fmla="*/ 516681 h 518679"/>
                <a:gd name="connsiteX3" fmla="*/ 459814 w 605528"/>
                <a:gd name="connsiteY3" fmla="*/ 263542 h 518679"/>
                <a:gd name="connsiteX4" fmla="*/ 397821 w 605528"/>
                <a:gd name="connsiteY4" fmla="*/ 144721 h 518679"/>
                <a:gd name="connsiteX5" fmla="*/ 397821 w 605528"/>
                <a:gd name="connsiteY5" fmla="*/ 124057 h 518679"/>
                <a:gd name="connsiteX6" fmla="*/ 31 w 605528"/>
                <a:gd name="connsiteY6" fmla="*/ 71 h 51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528" h="518679">
                  <a:moveTo>
                    <a:pt x="31" y="71"/>
                  </a:moveTo>
                  <a:cubicBezTo>
                    <a:pt x="-3413" y="-1651"/>
                    <a:pt x="276417" y="27623"/>
                    <a:pt x="377156" y="113725"/>
                  </a:cubicBezTo>
                  <a:cubicBezTo>
                    <a:pt x="477895" y="199827"/>
                    <a:pt x="590689" y="491712"/>
                    <a:pt x="604465" y="516681"/>
                  </a:cubicBezTo>
                  <a:cubicBezTo>
                    <a:pt x="618241" y="541651"/>
                    <a:pt x="494255" y="325535"/>
                    <a:pt x="459814" y="263542"/>
                  </a:cubicBezTo>
                  <a:cubicBezTo>
                    <a:pt x="425373" y="201549"/>
                    <a:pt x="408153" y="167969"/>
                    <a:pt x="397821" y="144721"/>
                  </a:cubicBezTo>
                  <a:cubicBezTo>
                    <a:pt x="387489" y="121473"/>
                    <a:pt x="460675" y="149026"/>
                    <a:pt x="397821" y="124057"/>
                  </a:cubicBezTo>
                  <a:cubicBezTo>
                    <a:pt x="334967" y="99088"/>
                    <a:pt x="3475" y="1793"/>
                    <a:pt x="31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C4465EE6-57D6-DDB9-0C07-265143BAEC92}"/>
                </a:ext>
              </a:extLst>
            </p:cNvPr>
            <p:cNvSpPr/>
            <p:nvPr/>
          </p:nvSpPr>
          <p:spPr>
            <a:xfrm>
              <a:off x="6096000" y="2825621"/>
              <a:ext cx="260717" cy="830744"/>
            </a:xfrm>
            <a:custGeom>
              <a:avLst/>
              <a:gdLst>
                <a:gd name="connsiteX0" fmla="*/ 87824 w 260717"/>
                <a:gd name="connsiteY0" fmla="*/ 237 h 830744"/>
                <a:gd name="connsiteX1" fmla="*/ 51661 w 260717"/>
                <a:gd name="connsiteY1" fmla="*/ 361864 h 830744"/>
                <a:gd name="connsiteX2" fmla="*/ 258305 w 260717"/>
                <a:gd name="connsiteY2" fmla="*/ 821647 h 830744"/>
                <a:gd name="connsiteX3" fmla="*/ 154983 w 260717"/>
                <a:gd name="connsiteY3" fmla="*/ 635667 h 830744"/>
                <a:gd name="connsiteX4" fmla="*/ 10332 w 260717"/>
                <a:gd name="connsiteY4" fmla="*/ 248210 h 830744"/>
                <a:gd name="connsiteX5" fmla="*/ 20664 w 260717"/>
                <a:gd name="connsiteY5" fmla="*/ 305037 h 830744"/>
                <a:gd name="connsiteX6" fmla="*/ 87824 w 260717"/>
                <a:gd name="connsiteY6" fmla="*/ 237 h 83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17" h="830744">
                  <a:moveTo>
                    <a:pt x="87824" y="237"/>
                  </a:moveTo>
                  <a:cubicBezTo>
                    <a:pt x="92990" y="9708"/>
                    <a:pt x="23248" y="224962"/>
                    <a:pt x="51661" y="361864"/>
                  </a:cubicBezTo>
                  <a:cubicBezTo>
                    <a:pt x="80074" y="498766"/>
                    <a:pt x="241085" y="776013"/>
                    <a:pt x="258305" y="821647"/>
                  </a:cubicBezTo>
                  <a:cubicBezTo>
                    <a:pt x="275525" y="867281"/>
                    <a:pt x="196312" y="731240"/>
                    <a:pt x="154983" y="635667"/>
                  </a:cubicBezTo>
                  <a:cubicBezTo>
                    <a:pt x="113654" y="540094"/>
                    <a:pt x="32718" y="303315"/>
                    <a:pt x="10332" y="248210"/>
                  </a:cubicBezTo>
                  <a:cubicBezTo>
                    <a:pt x="-12055" y="193105"/>
                    <a:pt x="6888" y="342922"/>
                    <a:pt x="20664" y="305037"/>
                  </a:cubicBezTo>
                  <a:cubicBezTo>
                    <a:pt x="34440" y="267152"/>
                    <a:pt x="82658" y="-9234"/>
                    <a:pt x="87824" y="2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CD24066C-63F4-F76D-7C72-1B5AF5E8FDF9}"/>
                </a:ext>
              </a:extLst>
            </p:cNvPr>
            <p:cNvSpPr/>
            <p:nvPr/>
          </p:nvSpPr>
          <p:spPr>
            <a:xfrm>
              <a:off x="6275737" y="2964151"/>
              <a:ext cx="513605" cy="2023409"/>
            </a:xfrm>
            <a:custGeom>
              <a:avLst/>
              <a:gdLst>
                <a:gd name="connsiteX0" fmla="*/ 1077 w 513605"/>
                <a:gd name="connsiteY0" fmla="*/ 6357 h 2023409"/>
                <a:gd name="connsiteX1" fmla="*/ 502188 w 513605"/>
                <a:gd name="connsiteY1" fmla="*/ 1158398 h 2023409"/>
                <a:gd name="connsiteX2" fmla="*/ 357538 w 513605"/>
                <a:gd name="connsiteY2" fmla="*/ 987917 h 2023409"/>
                <a:gd name="connsiteX3" fmla="*/ 424697 w 513605"/>
                <a:gd name="connsiteY3" fmla="*/ 1060242 h 2023409"/>
                <a:gd name="connsiteX4" fmla="*/ 450527 w 513605"/>
                <a:gd name="connsiteY4" fmla="*/ 1411537 h 2023409"/>
                <a:gd name="connsiteX5" fmla="*/ 466026 w 513605"/>
                <a:gd name="connsiteY5" fmla="*/ 2021137 h 2023409"/>
                <a:gd name="connsiteX6" fmla="*/ 450527 w 513605"/>
                <a:gd name="connsiteY6" fmla="*/ 1173896 h 2023409"/>
                <a:gd name="connsiteX7" fmla="*/ 347205 w 513605"/>
                <a:gd name="connsiteY7" fmla="*/ 698615 h 2023409"/>
                <a:gd name="connsiteX8" fmla="*/ 367870 w 513605"/>
                <a:gd name="connsiteY8" fmla="*/ 693449 h 2023409"/>
                <a:gd name="connsiteX9" fmla="*/ 1077 w 513605"/>
                <a:gd name="connsiteY9" fmla="*/ 6357 h 202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3605" h="2023409">
                  <a:moveTo>
                    <a:pt x="1077" y="6357"/>
                  </a:moveTo>
                  <a:cubicBezTo>
                    <a:pt x="23463" y="83849"/>
                    <a:pt x="442778" y="994805"/>
                    <a:pt x="502188" y="1158398"/>
                  </a:cubicBezTo>
                  <a:cubicBezTo>
                    <a:pt x="561598" y="1321991"/>
                    <a:pt x="370453" y="1004276"/>
                    <a:pt x="357538" y="987917"/>
                  </a:cubicBezTo>
                  <a:cubicBezTo>
                    <a:pt x="344623" y="971558"/>
                    <a:pt x="409199" y="989639"/>
                    <a:pt x="424697" y="1060242"/>
                  </a:cubicBezTo>
                  <a:cubicBezTo>
                    <a:pt x="440195" y="1130845"/>
                    <a:pt x="443639" y="1251388"/>
                    <a:pt x="450527" y="1411537"/>
                  </a:cubicBezTo>
                  <a:cubicBezTo>
                    <a:pt x="457415" y="1571686"/>
                    <a:pt x="466026" y="2060744"/>
                    <a:pt x="466026" y="2021137"/>
                  </a:cubicBezTo>
                  <a:cubicBezTo>
                    <a:pt x="466026" y="1981530"/>
                    <a:pt x="470330" y="1394316"/>
                    <a:pt x="450527" y="1173896"/>
                  </a:cubicBezTo>
                  <a:cubicBezTo>
                    <a:pt x="430724" y="953476"/>
                    <a:pt x="360981" y="778690"/>
                    <a:pt x="347205" y="698615"/>
                  </a:cubicBezTo>
                  <a:cubicBezTo>
                    <a:pt x="333429" y="618541"/>
                    <a:pt x="423836" y="803659"/>
                    <a:pt x="367870" y="693449"/>
                  </a:cubicBezTo>
                  <a:cubicBezTo>
                    <a:pt x="311904" y="583239"/>
                    <a:pt x="-21309" y="-71135"/>
                    <a:pt x="1077" y="6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E2EB5977-6806-B276-6998-A412E46B1039}"/>
                </a:ext>
              </a:extLst>
            </p:cNvPr>
            <p:cNvSpPr/>
            <p:nvPr/>
          </p:nvSpPr>
          <p:spPr>
            <a:xfrm>
              <a:off x="6183443" y="4152844"/>
              <a:ext cx="413731" cy="999422"/>
            </a:xfrm>
            <a:custGeom>
              <a:avLst/>
              <a:gdLst>
                <a:gd name="connsiteX0" fmla="*/ 413669 w 413731"/>
                <a:gd name="connsiteY0" fmla="*/ 702 h 999422"/>
                <a:gd name="connsiteX1" fmla="*/ 129533 w 413731"/>
                <a:gd name="connsiteY1" fmla="*/ 517312 h 999422"/>
                <a:gd name="connsiteX2" fmla="*/ 381 w 413731"/>
                <a:gd name="connsiteY2" fmla="*/ 997759 h 999422"/>
                <a:gd name="connsiteX3" fmla="*/ 165696 w 413731"/>
                <a:gd name="connsiteY3" fmla="*/ 346831 h 999422"/>
                <a:gd name="connsiteX4" fmla="*/ 155364 w 413731"/>
                <a:gd name="connsiteY4" fmla="*/ 403658 h 999422"/>
                <a:gd name="connsiteX5" fmla="*/ 413669 w 413731"/>
                <a:gd name="connsiteY5" fmla="*/ 702 h 99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731" h="999422">
                  <a:moveTo>
                    <a:pt x="413669" y="702"/>
                  </a:moveTo>
                  <a:cubicBezTo>
                    <a:pt x="409364" y="19644"/>
                    <a:pt x="198414" y="351136"/>
                    <a:pt x="129533" y="517312"/>
                  </a:cubicBezTo>
                  <a:cubicBezTo>
                    <a:pt x="60652" y="683488"/>
                    <a:pt x="-5646" y="1026172"/>
                    <a:pt x="381" y="997759"/>
                  </a:cubicBezTo>
                  <a:cubicBezTo>
                    <a:pt x="6408" y="969346"/>
                    <a:pt x="139866" y="445848"/>
                    <a:pt x="165696" y="346831"/>
                  </a:cubicBezTo>
                  <a:cubicBezTo>
                    <a:pt x="191526" y="247814"/>
                    <a:pt x="113174" y="455319"/>
                    <a:pt x="155364" y="403658"/>
                  </a:cubicBezTo>
                  <a:cubicBezTo>
                    <a:pt x="197554" y="351997"/>
                    <a:pt x="417974" y="-18240"/>
                    <a:pt x="413669" y="7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36E611F0-E24C-9330-5BED-9276798966AE}"/>
                </a:ext>
              </a:extLst>
            </p:cNvPr>
            <p:cNvSpPr/>
            <p:nvPr/>
          </p:nvSpPr>
          <p:spPr>
            <a:xfrm>
              <a:off x="6745954" y="4332369"/>
              <a:ext cx="236829" cy="1772020"/>
            </a:xfrm>
            <a:custGeom>
              <a:avLst/>
              <a:gdLst>
                <a:gd name="connsiteX0" fmla="*/ 11307 w 236829"/>
                <a:gd name="connsiteY0" fmla="*/ 27821 h 1772020"/>
                <a:gd name="connsiteX1" fmla="*/ 233449 w 236829"/>
                <a:gd name="connsiteY1" fmla="*/ 1758465 h 1772020"/>
                <a:gd name="connsiteX2" fmla="*/ 145626 w 236829"/>
                <a:gd name="connsiteY2" fmla="*/ 844065 h 1772020"/>
                <a:gd name="connsiteX3" fmla="*/ 145626 w 236829"/>
                <a:gd name="connsiteY3" fmla="*/ 1035211 h 1772020"/>
                <a:gd name="connsiteX4" fmla="*/ 21639 w 236829"/>
                <a:gd name="connsiteY4" fmla="*/ 637421 h 1772020"/>
                <a:gd name="connsiteX5" fmla="*/ 31971 w 236829"/>
                <a:gd name="connsiteY5" fmla="*/ 683916 h 1772020"/>
                <a:gd name="connsiteX6" fmla="*/ 11307 w 236829"/>
                <a:gd name="connsiteY6" fmla="*/ 27821 h 177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829" h="1772020">
                  <a:moveTo>
                    <a:pt x="11307" y="27821"/>
                  </a:moveTo>
                  <a:cubicBezTo>
                    <a:pt x="44887" y="206913"/>
                    <a:pt x="211063" y="1622424"/>
                    <a:pt x="233449" y="1758465"/>
                  </a:cubicBezTo>
                  <a:cubicBezTo>
                    <a:pt x="255835" y="1894506"/>
                    <a:pt x="160263" y="964607"/>
                    <a:pt x="145626" y="844065"/>
                  </a:cubicBezTo>
                  <a:cubicBezTo>
                    <a:pt x="130989" y="723523"/>
                    <a:pt x="166291" y="1069652"/>
                    <a:pt x="145626" y="1035211"/>
                  </a:cubicBezTo>
                  <a:cubicBezTo>
                    <a:pt x="124962" y="1000770"/>
                    <a:pt x="40581" y="695970"/>
                    <a:pt x="21639" y="637421"/>
                  </a:cubicBezTo>
                  <a:cubicBezTo>
                    <a:pt x="2697" y="578872"/>
                    <a:pt x="34554" y="778628"/>
                    <a:pt x="31971" y="683916"/>
                  </a:cubicBezTo>
                  <a:cubicBezTo>
                    <a:pt x="29388" y="589204"/>
                    <a:pt x="-22273" y="-151271"/>
                    <a:pt x="11307" y="278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76EE6A67-1F6A-1C6B-F7FC-906328288779}"/>
                </a:ext>
              </a:extLst>
            </p:cNvPr>
            <p:cNvSpPr/>
            <p:nvPr/>
          </p:nvSpPr>
          <p:spPr>
            <a:xfrm>
              <a:off x="5889823" y="4575237"/>
              <a:ext cx="552683" cy="1772766"/>
            </a:xfrm>
            <a:custGeom>
              <a:avLst/>
              <a:gdLst>
                <a:gd name="connsiteX0" fmla="*/ 552306 w 552683"/>
                <a:gd name="connsiteY0" fmla="*/ 1929 h 1772766"/>
                <a:gd name="connsiteX1" fmla="*/ 257838 w 552683"/>
                <a:gd name="connsiteY1" fmla="*/ 616695 h 1772766"/>
                <a:gd name="connsiteX2" fmla="*/ 211343 w 552683"/>
                <a:gd name="connsiteY2" fmla="*/ 1184966 h 1772766"/>
                <a:gd name="connsiteX3" fmla="*/ 232008 w 552683"/>
                <a:gd name="connsiteY3" fmla="*/ 859502 h 1772766"/>
                <a:gd name="connsiteX4" fmla="*/ 4699 w 552683"/>
                <a:gd name="connsiteY4" fmla="*/ 1768736 h 1772766"/>
                <a:gd name="connsiteX5" fmla="*/ 97689 w 552683"/>
                <a:gd name="connsiteY5" fmla="*/ 1159136 h 1772766"/>
                <a:gd name="connsiteX6" fmla="*/ 324997 w 552683"/>
                <a:gd name="connsiteY6" fmla="*/ 368722 h 1772766"/>
                <a:gd name="connsiteX7" fmla="*/ 319831 w 552683"/>
                <a:gd name="connsiteY7" fmla="*/ 420383 h 1772766"/>
                <a:gd name="connsiteX8" fmla="*/ 552306 w 552683"/>
                <a:gd name="connsiteY8" fmla="*/ 1929 h 177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683" h="1772766">
                  <a:moveTo>
                    <a:pt x="552306" y="1929"/>
                  </a:moveTo>
                  <a:cubicBezTo>
                    <a:pt x="541974" y="34648"/>
                    <a:pt x="314665" y="419522"/>
                    <a:pt x="257838" y="616695"/>
                  </a:cubicBezTo>
                  <a:cubicBezTo>
                    <a:pt x="201011" y="813868"/>
                    <a:pt x="215648" y="1144498"/>
                    <a:pt x="211343" y="1184966"/>
                  </a:cubicBezTo>
                  <a:cubicBezTo>
                    <a:pt x="207038" y="1225434"/>
                    <a:pt x="266449" y="762207"/>
                    <a:pt x="232008" y="859502"/>
                  </a:cubicBezTo>
                  <a:cubicBezTo>
                    <a:pt x="197567" y="956797"/>
                    <a:pt x="27085" y="1718797"/>
                    <a:pt x="4699" y="1768736"/>
                  </a:cubicBezTo>
                  <a:cubicBezTo>
                    <a:pt x="-17688" y="1818675"/>
                    <a:pt x="44306" y="1392472"/>
                    <a:pt x="97689" y="1159136"/>
                  </a:cubicBezTo>
                  <a:cubicBezTo>
                    <a:pt x="151072" y="925800"/>
                    <a:pt x="287973" y="491848"/>
                    <a:pt x="324997" y="368722"/>
                  </a:cubicBezTo>
                  <a:cubicBezTo>
                    <a:pt x="362021" y="245597"/>
                    <a:pt x="281946" y="478071"/>
                    <a:pt x="319831" y="420383"/>
                  </a:cubicBezTo>
                  <a:cubicBezTo>
                    <a:pt x="357716" y="362695"/>
                    <a:pt x="562638" y="-30790"/>
                    <a:pt x="552306" y="19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129AC5F7-F317-6AFF-6E98-658E7D1390C7}"/>
                </a:ext>
              </a:extLst>
            </p:cNvPr>
            <p:cNvSpPr/>
            <p:nvPr/>
          </p:nvSpPr>
          <p:spPr>
            <a:xfrm>
              <a:off x="2655253" y="4876677"/>
              <a:ext cx="378333" cy="1877455"/>
            </a:xfrm>
            <a:custGeom>
              <a:avLst/>
              <a:gdLst>
                <a:gd name="connsiteX0" fmla="*/ 377249 w 378333"/>
                <a:gd name="connsiteY0" fmla="*/ 20787 h 1877455"/>
                <a:gd name="connsiteX1" fmla="*/ 103445 w 378333"/>
                <a:gd name="connsiteY1" fmla="*/ 1172828 h 1877455"/>
                <a:gd name="connsiteX2" fmla="*/ 170605 w 378333"/>
                <a:gd name="connsiteY2" fmla="*/ 785370 h 1877455"/>
                <a:gd name="connsiteX3" fmla="*/ 123 w 378333"/>
                <a:gd name="connsiteY3" fmla="*/ 1875418 h 1877455"/>
                <a:gd name="connsiteX4" fmla="*/ 201601 w 378333"/>
                <a:gd name="connsiteY4" fmla="*/ 1038509 h 1877455"/>
                <a:gd name="connsiteX5" fmla="*/ 289425 w 378333"/>
                <a:gd name="connsiteY5" fmla="*/ 346252 h 1877455"/>
                <a:gd name="connsiteX6" fmla="*/ 201601 w 378333"/>
                <a:gd name="connsiteY6" fmla="*/ 423743 h 1877455"/>
                <a:gd name="connsiteX7" fmla="*/ 377249 w 378333"/>
                <a:gd name="connsiteY7" fmla="*/ 20787 h 1877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333" h="1877455">
                  <a:moveTo>
                    <a:pt x="377249" y="20787"/>
                  </a:moveTo>
                  <a:cubicBezTo>
                    <a:pt x="360890" y="145635"/>
                    <a:pt x="137886" y="1045398"/>
                    <a:pt x="103445" y="1172828"/>
                  </a:cubicBezTo>
                  <a:cubicBezTo>
                    <a:pt x="69004" y="1300258"/>
                    <a:pt x="187825" y="668272"/>
                    <a:pt x="170605" y="785370"/>
                  </a:cubicBezTo>
                  <a:cubicBezTo>
                    <a:pt x="153385" y="902468"/>
                    <a:pt x="-5043" y="1833228"/>
                    <a:pt x="123" y="1875418"/>
                  </a:cubicBezTo>
                  <a:cubicBezTo>
                    <a:pt x="5289" y="1917608"/>
                    <a:pt x="153384" y="1293370"/>
                    <a:pt x="201601" y="1038509"/>
                  </a:cubicBezTo>
                  <a:cubicBezTo>
                    <a:pt x="249818" y="783648"/>
                    <a:pt x="289425" y="448713"/>
                    <a:pt x="289425" y="346252"/>
                  </a:cubicBezTo>
                  <a:cubicBezTo>
                    <a:pt x="289425" y="243791"/>
                    <a:pt x="183520" y="475404"/>
                    <a:pt x="201601" y="423743"/>
                  </a:cubicBezTo>
                  <a:cubicBezTo>
                    <a:pt x="219682" y="372082"/>
                    <a:pt x="393608" y="-104061"/>
                    <a:pt x="377249" y="207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31B539B2-7D93-F5E0-C2E3-5BA5BACAE920}"/>
                </a:ext>
              </a:extLst>
            </p:cNvPr>
            <p:cNvSpPr/>
            <p:nvPr/>
          </p:nvSpPr>
          <p:spPr>
            <a:xfrm>
              <a:off x="3595078" y="5651392"/>
              <a:ext cx="564694" cy="1384926"/>
            </a:xfrm>
            <a:custGeom>
              <a:avLst/>
              <a:gdLst>
                <a:gd name="connsiteX0" fmla="*/ 563634 w 564694"/>
                <a:gd name="connsiteY0" fmla="*/ 323 h 1384926"/>
                <a:gd name="connsiteX1" fmla="*/ 475810 w 564694"/>
                <a:gd name="connsiteY1" fmla="*/ 222466 h 1384926"/>
                <a:gd name="connsiteX2" fmla="*/ 315661 w 564694"/>
                <a:gd name="connsiteY2" fmla="*/ 1028377 h 1384926"/>
                <a:gd name="connsiteX3" fmla="*/ 320827 w 564694"/>
                <a:gd name="connsiteY3" fmla="*/ 894059 h 1384926"/>
                <a:gd name="connsiteX4" fmla="*/ 529 w 564694"/>
                <a:gd name="connsiteY4" fmla="*/ 1384839 h 1384926"/>
                <a:gd name="connsiteX5" fmla="*/ 248502 w 564694"/>
                <a:gd name="connsiteY5" fmla="*/ 930222 h 1384926"/>
                <a:gd name="connsiteX6" fmla="*/ 377654 w 564694"/>
                <a:gd name="connsiteY6" fmla="*/ 465272 h 1384926"/>
                <a:gd name="connsiteX7" fmla="*/ 305329 w 564694"/>
                <a:gd name="connsiteY7" fmla="*/ 558262 h 1384926"/>
                <a:gd name="connsiteX8" fmla="*/ 341491 w 564694"/>
                <a:gd name="connsiteY8" fmla="*/ 733910 h 1384926"/>
                <a:gd name="connsiteX9" fmla="*/ 284664 w 564694"/>
                <a:gd name="connsiteY9" fmla="*/ 888893 h 1384926"/>
                <a:gd name="connsiteX10" fmla="*/ 418983 w 564694"/>
                <a:gd name="connsiteY10" fmla="*/ 403279 h 1384926"/>
                <a:gd name="connsiteX11" fmla="*/ 418983 w 564694"/>
                <a:gd name="connsiteY11" fmla="*/ 253462 h 1384926"/>
                <a:gd name="connsiteX12" fmla="*/ 563634 w 564694"/>
                <a:gd name="connsiteY12" fmla="*/ 323 h 138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4694" h="1384926">
                  <a:moveTo>
                    <a:pt x="563634" y="323"/>
                  </a:moveTo>
                  <a:cubicBezTo>
                    <a:pt x="573105" y="-4843"/>
                    <a:pt x="517139" y="51124"/>
                    <a:pt x="475810" y="222466"/>
                  </a:cubicBezTo>
                  <a:cubicBezTo>
                    <a:pt x="434481" y="393808"/>
                    <a:pt x="341492" y="916445"/>
                    <a:pt x="315661" y="1028377"/>
                  </a:cubicBezTo>
                  <a:cubicBezTo>
                    <a:pt x="289830" y="1140309"/>
                    <a:pt x="373349" y="834649"/>
                    <a:pt x="320827" y="894059"/>
                  </a:cubicBezTo>
                  <a:cubicBezTo>
                    <a:pt x="268305" y="953469"/>
                    <a:pt x="12583" y="1378812"/>
                    <a:pt x="529" y="1384839"/>
                  </a:cubicBezTo>
                  <a:cubicBezTo>
                    <a:pt x="-11525" y="1390866"/>
                    <a:pt x="185648" y="1083483"/>
                    <a:pt x="248502" y="930222"/>
                  </a:cubicBezTo>
                  <a:cubicBezTo>
                    <a:pt x="311356" y="776961"/>
                    <a:pt x="368183" y="527265"/>
                    <a:pt x="377654" y="465272"/>
                  </a:cubicBezTo>
                  <a:cubicBezTo>
                    <a:pt x="387125" y="403279"/>
                    <a:pt x="311356" y="513489"/>
                    <a:pt x="305329" y="558262"/>
                  </a:cubicBezTo>
                  <a:cubicBezTo>
                    <a:pt x="299302" y="603035"/>
                    <a:pt x="344935" y="678805"/>
                    <a:pt x="341491" y="733910"/>
                  </a:cubicBezTo>
                  <a:cubicBezTo>
                    <a:pt x="338047" y="789015"/>
                    <a:pt x="271749" y="943998"/>
                    <a:pt x="284664" y="888893"/>
                  </a:cubicBezTo>
                  <a:cubicBezTo>
                    <a:pt x="297579" y="833788"/>
                    <a:pt x="396596" y="509184"/>
                    <a:pt x="418983" y="403279"/>
                  </a:cubicBezTo>
                  <a:cubicBezTo>
                    <a:pt x="441369" y="297374"/>
                    <a:pt x="396596" y="316316"/>
                    <a:pt x="418983" y="253462"/>
                  </a:cubicBezTo>
                  <a:cubicBezTo>
                    <a:pt x="441369" y="190608"/>
                    <a:pt x="554163" y="5489"/>
                    <a:pt x="563634" y="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A99CA396-7AEF-D875-9529-F31DA6DDD720}"/>
                </a:ext>
              </a:extLst>
            </p:cNvPr>
            <p:cNvSpPr/>
            <p:nvPr/>
          </p:nvSpPr>
          <p:spPr>
            <a:xfrm>
              <a:off x="3440495" y="5172637"/>
              <a:ext cx="436739" cy="1915293"/>
            </a:xfrm>
            <a:custGeom>
              <a:avLst/>
              <a:gdLst>
                <a:gd name="connsiteX0" fmla="*/ 253268 w 436739"/>
                <a:gd name="connsiteY0" fmla="*/ 3797 h 1915293"/>
                <a:gd name="connsiteX1" fmla="*/ 377254 w 436739"/>
                <a:gd name="connsiteY1" fmla="*/ 902699 h 1915293"/>
                <a:gd name="connsiteX2" fmla="*/ 129 w 436739"/>
                <a:gd name="connsiteY2" fmla="*/ 1915255 h 1915293"/>
                <a:gd name="connsiteX3" fmla="*/ 423749 w 436739"/>
                <a:gd name="connsiteY3" fmla="*/ 866536 h 1915293"/>
                <a:gd name="connsiteX4" fmla="*/ 335925 w 436739"/>
                <a:gd name="connsiteY4" fmla="*/ 923363 h 1915293"/>
                <a:gd name="connsiteX5" fmla="*/ 418583 w 436739"/>
                <a:gd name="connsiteY5" fmla="*/ 592732 h 1915293"/>
                <a:gd name="connsiteX6" fmla="*/ 253268 w 436739"/>
                <a:gd name="connsiteY6" fmla="*/ 3797 h 1915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6739" h="1915293">
                  <a:moveTo>
                    <a:pt x="253268" y="3797"/>
                  </a:moveTo>
                  <a:cubicBezTo>
                    <a:pt x="246380" y="55458"/>
                    <a:pt x="419444" y="584123"/>
                    <a:pt x="377254" y="902699"/>
                  </a:cubicBezTo>
                  <a:cubicBezTo>
                    <a:pt x="335064" y="1221275"/>
                    <a:pt x="-7620" y="1921282"/>
                    <a:pt x="129" y="1915255"/>
                  </a:cubicBezTo>
                  <a:cubicBezTo>
                    <a:pt x="7878" y="1909228"/>
                    <a:pt x="367783" y="1031851"/>
                    <a:pt x="423749" y="866536"/>
                  </a:cubicBezTo>
                  <a:cubicBezTo>
                    <a:pt x="479715" y="701221"/>
                    <a:pt x="336786" y="968997"/>
                    <a:pt x="335925" y="923363"/>
                  </a:cubicBezTo>
                  <a:cubicBezTo>
                    <a:pt x="335064" y="877729"/>
                    <a:pt x="431498" y="743410"/>
                    <a:pt x="418583" y="592732"/>
                  </a:cubicBezTo>
                  <a:cubicBezTo>
                    <a:pt x="405668" y="442054"/>
                    <a:pt x="260156" y="-47864"/>
                    <a:pt x="253268" y="37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3D85BAC2-0AFA-7F36-92F0-E5E81D4CFFF5}"/>
                </a:ext>
              </a:extLst>
            </p:cNvPr>
            <p:cNvSpPr/>
            <p:nvPr/>
          </p:nvSpPr>
          <p:spPr>
            <a:xfrm>
              <a:off x="3102141" y="4424761"/>
              <a:ext cx="382941" cy="2277391"/>
            </a:xfrm>
            <a:custGeom>
              <a:avLst/>
              <a:gdLst>
                <a:gd name="connsiteX0" fmla="*/ 224828 w 382941"/>
                <a:gd name="connsiteY0" fmla="*/ 2588 h 2277391"/>
                <a:gd name="connsiteX1" fmla="*/ 374645 w 382941"/>
                <a:gd name="connsiteY1" fmla="*/ 1299280 h 2277391"/>
                <a:gd name="connsiteX2" fmla="*/ 328151 w 382941"/>
                <a:gd name="connsiteY2" fmla="*/ 1051307 h 2277391"/>
                <a:gd name="connsiteX3" fmla="*/ 33683 w 382941"/>
                <a:gd name="connsiteY3" fmla="*/ 2208514 h 2277391"/>
                <a:gd name="connsiteX4" fmla="*/ 38849 w 382941"/>
                <a:gd name="connsiteY4" fmla="*/ 2032866 h 2277391"/>
                <a:gd name="connsiteX5" fmla="*/ 322984 w 382941"/>
                <a:gd name="connsiteY5" fmla="*/ 1108134 h 2277391"/>
                <a:gd name="connsiteX6" fmla="*/ 317818 w 382941"/>
                <a:gd name="connsiteY6" fmla="*/ 968649 h 2277391"/>
                <a:gd name="connsiteX7" fmla="*/ 224828 w 382941"/>
                <a:gd name="connsiteY7" fmla="*/ 2588 h 227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2941" h="2277391">
                  <a:moveTo>
                    <a:pt x="224828" y="2588"/>
                  </a:moveTo>
                  <a:cubicBezTo>
                    <a:pt x="234299" y="57693"/>
                    <a:pt x="357425" y="1124494"/>
                    <a:pt x="374645" y="1299280"/>
                  </a:cubicBezTo>
                  <a:cubicBezTo>
                    <a:pt x="391866" y="1474067"/>
                    <a:pt x="384978" y="899768"/>
                    <a:pt x="328151" y="1051307"/>
                  </a:cubicBezTo>
                  <a:cubicBezTo>
                    <a:pt x="271324" y="1202846"/>
                    <a:pt x="81900" y="2044921"/>
                    <a:pt x="33683" y="2208514"/>
                  </a:cubicBezTo>
                  <a:cubicBezTo>
                    <a:pt x="-14534" y="2372107"/>
                    <a:pt x="-9368" y="2216263"/>
                    <a:pt x="38849" y="2032866"/>
                  </a:cubicBezTo>
                  <a:cubicBezTo>
                    <a:pt x="87066" y="1849469"/>
                    <a:pt x="276489" y="1285504"/>
                    <a:pt x="322984" y="1108134"/>
                  </a:cubicBezTo>
                  <a:cubicBezTo>
                    <a:pt x="369479" y="930765"/>
                    <a:pt x="330733" y="1148601"/>
                    <a:pt x="317818" y="968649"/>
                  </a:cubicBezTo>
                  <a:cubicBezTo>
                    <a:pt x="304903" y="788697"/>
                    <a:pt x="215357" y="-52517"/>
                    <a:pt x="224828" y="2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1C0D5A59-4B26-3A68-E8E5-F552A3275B6C}"/>
                </a:ext>
              </a:extLst>
            </p:cNvPr>
            <p:cNvSpPr/>
            <p:nvPr/>
          </p:nvSpPr>
          <p:spPr>
            <a:xfrm>
              <a:off x="6927457" y="3526419"/>
              <a:ext cx="165300" cy="2343009"/>
            </a:xfrm>
            <a:custGeom>
              <a:avLst/>
              <a:gdLst>
                <a:gd name="connsiteX0" fmla="*/ 285 w 165300"/>
                <a:gd name="connsiteY0" fmla="*/ 43357 h 2343009"/>
                <a:gd name="connsiteX1" fmla="*/ 77777 w 165300"/>
                <a:gd name="connsiteY1" fmla="*/ 1371045 h 2343009"/>
                <a:gd name="connsiteX2" fmla="*/ 82943 w 165300"/>
                <a:gd name="connsiteY2" fmla="*/ 1262557 h 2343009"/>
                <a:gd name="connsiteX3" fmla="*/ 155268 w 165300"/>
                <a:gd name="connsiteY3" fmla="*/ 2300944 h 2343009"/>
                <a:gd name="connsiteX4" fmla="*/ 155268 w 165300"/>
                <a:gd name="connsiteY4" fmla="*/ 2032306 h 2343009"/>
                <a:gd name="connsiteX5" fmla="*/ 67445 w 165300"/>
                <a:gd name="connsiteY5" fmla="*/ 1040415 h 2343009"/>
                <a:gd name="connsiteX6" fmla="*/ 57112 w 165300"/>
                <a:gd name="connsiteY6" fmla="*/ 1123073 h 2343009"/>
                <a:gd name="connsiteX7" fmla="*/ 51946 w 165300"/>
                <a:gd name="connsiteY7" fmla="*/ 394652 h 2343009"/>
                <a:gd name="connsiteX8" fmla="*/ 285 w 165300"/>
                <a:gd name="connsiteY8" fmla="*/ 43357 h 234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300" h="2343009">
                  <a:moveTo>
                    <a:pt x="285" y="43357"/>
                  </a:moveTo>
                  <a:cubicBezTo>
                    <a:pt x="4590" y="206089"/>
                    <a:pt x="64001" y="1167845"/>
                    <a:pt x="77777" y="1371045"/>
                  </a:cubicBezTo>
                  <a:cubicBezTo>
                    <a:pt x="91553" y="1574245"/>
                    <a:pt x="70028" y="1107574"/>
                    <a:pt x="82943" y="1262557"/>
                  </a:cubicBezTo>
                  <a:cubicBezTo>
                    <a:pt x="95858" y="1417540"/>
                    <a:pt x="143214" y="2172652"/>
                    <a:pt x="155268" y="2300944"/>
                  </a:cubicBezTo>
                  <a:cubicBezTo>
                    <a:pt x="167322" y="2429236"/>
                    <a:pt x="169905" y="2242394"/>
                    <a:pt x="155268" y="2032306"/>
                  </a:cubicBezTo>
                  <a:cubicBezTo>
                    <a:pt x="140631" y="1822218"/>
                    <a:pt x="83804" y="1191954"/>
                    <a:pt x="67445" y="1040415"/>
                  </a:cubicBezTo>
                  <a:cubicBezTo>
                    <a:pt x="51086" y="888876"/>
                    <a:pt x="59695" y="1230700"/>
                    <a:pt x="57112" y="1123073"/>
                  </a:cubicBezTo>
                  <a:cubicBezTo>
                    <a:pt x="54529" y="1015446"/>
                    <a:pt x="62278" y="573744"/>
                    <a:pt x="51946" y="394652"/>
                  </a:cubicBezTo>
                  <a:cubicBezTo>
                    <a:pt x="41614" y="215560"/>
                    <a:pt x="-4020" y="-119375"/>
                    <a:pt x="285" y="43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90BA2FD3-EB1C-F46B-65C3-86F676E3E4E9}"/>
                </a:ext>
              </a:extLst>
            </p:cNvPr>
            <p:cNvSpPr/>
            <p:nvPr/>
          </p:nvSpPr>
          <p:spPr>
            <a:xfrm>
              <a:off x="6584137" y="4938793"/>
              <a:ext cx="648091" cy="2025437"/>
            </a:xfrm>
            <a:custGeom>
              <a:avLst/>
              <a:gdLst>
                <a:gd name="connsiteX0" fmla="*/ 126629 w 648091"/>
                <a:gd name="connsiteY0" fmla="*/ 0 h 2025437"/>
                <a:gd name="connsiteX1" fmla="*/ 49138 w 648091"/>
                <a:gd name="connsiteY1" fmla="*/ 599268 h 2025437"/>
                <a:gd name="connsiteX2" fmla="*/ 18141 w 648091"/>
                <a:gd name="connsiteY2" fmla="*/ 428787 h 2025437"/>
                <a:gd name="connsiteX3" fmla="*/ 338439 w 648091"/>
                <a:gd name="connsiteY3" fmla="*/ 1177871 h 2025437"/>
                <a:gd name="connsiteX4" fmla="*/ 638073 w 648091"/>
                <a:gd name="connsiteY4" fmla="*/ 1994115 h 2025437"/>
                <a:gd name="connsiteX5" fmla="*/ 534751 w 648091"/>
                <a:gd name="connsiteY5" fmla="*/ 1735810 h 2025437"/>
                <a:gd name="connsiteX6" fmla="*/ 126629 w 648091"/>
                <a:gd name="connsiteY6" fmla="*/ 619932 h 2025437"/>
                <a:gd name="connsiteX7" fmla="*/ 126629 w 648091"/>
                <a:gd name="connsiteY7" fmla="*/ 759417 h 2025437"/>
                <a:gd name="connsiteX8" fmla="*/ 126629 w 648091"/>
                <a:gd name="connsiteY8" fmla="*/ 0 h 202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8091" h="2025437">
                  <a:moveTo>
                    <a:pt x="126629" y="0"/>
                  </a:moveTo>
                  <a:cubicBezTo>
                    <a:pt x="96924" y="263902"/>
                    <a:pt x="67219" y="527804"/>
                    <a:pt x="49138" y="599268"/>
                  </a:cubicBezTo>
                  <a:cubicBezTo>
                    <a:pt x="31057" y="670733"/>
                    <a:pt x="-30076" y="332353"/>
                    <a:pt x="18141" y="428787"/>
                  </a:cubicBezTo>
                  <a:cubicBezTo>
                    <a:pt x="66358" y="525221"/>
                    <a:pt x="235117" y="916983"/>
                    <a:pt x="338439" y="1177871"/>
                  </a:cubicBezTo>
                  <a:cubicBezTo>
                    <a:pt x="441761" y="1438759"/>
                    <a:pt x="605354" y="1901125"/>
                    <a:pt x="638073" y="1994115"/>
                  </a:cubicBezTo>
                  <a:cubicBezTo>
                    <a:pt x="670792" y="2087105"/>
                    <a:pt x="619992" y="1964841"/>
                    <a:pt x="534751" y="1735810"/>
                  </a:cubicBezTo>
                  <a:cubicBezTo>
                    <a:pt x="449510" y="1506780"/>
                    <a:pt x="194649" y="782664"/>
                    <a:pt x="126629" y="619932"/>
                  </a:cubicBezTo>
                  <a:cubicBezTo>
                    <a:pt x="58609" y="457200"/>
                    <a:pt x="126629" y="759417"/>
                    <a:pt x="126629" y="759417"/>
                  </a:cubicBezTo>
                  <a:lnTo>
                    <a:pt x="12662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0D021A8D-3785-B5B9-1F3F-E1ACD4D64E7A}"/>
                </a:ext>
              </a:extLst>
            </p:cNvPr>
            <p:cNvSpPr/>
            <p:nvPr/>
          </p:nvSpPr>
          <p:spPr>
            <a:xfrm>
              <a:off x="6409928" y="5096066"/>
              <a:ext cx="690845" cy="1838610"/>
            </a:xfrm>
            <a:custGeom>
              <a:avLst/>
              <a:gdLst>
                <a:gd name="connsiteX0" fmla="*/ 207848 w 690845"/>
                <a:gd name="connsiteY0" fmla="*/ 2876 h 1838610"/>
                <a:gd name="connsiteX1" fmla="*/ 27035 w 690845"/>
                <a:gd name="connsiteY1" fmla="*/ 736463 h 1838610"/>
                <a:gd name="connsiteX2" fmla="*/ 233679 w 690845"/>
                <a:gd name="connsiteY2" fmla="*/ 1604368 h 1838610"/>
                <a:gd name="connsiteX3" fmla="*/ 218180 w 690845"/>
                <a:gd name="connsiteY3" fmla="*/ 1511378 h 1838610"/>
                <a:gd name="connsiteX4" fmla="*/ 688296 w 690845"/>
                <a:gd name="connsiteY4" fmla="*/ 1836842 h 1838610"/>
                <a:gd name="connsiteX5" fmla="*/ 388662 w 690845"/>
                <a:gd name="connsiteY5" fmla="*/ 1619866 h 1838610"/>
                <a:gd name="connsiteX6" fmla="*/ 16703 w 690845"/>
                <a:gd name="connsiteY6" fmla="*/ 1170415 h 1838610"/>
                <a:gd name="connsiteX7" fmla="*/ 63197 w 690845"/>
                <a:gd name="connsiteY7" fmla="*/ 1191080 h 1838610"/>
                <a:gd name="connsiteX8" fmla="*/ 52865 w 690845"/>
                <a:gd name="connsiteY8" fmla="*/ 509154 h 1838610"/>
                <a:gd name="connsiteX9" fmla="*/ 207848 w 690845"/>
                <a:gd name="connsiteY9" fmla="*/ 2876 h 1838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0845" h="1838610">
                  <a:moveTo>
                    <a:pt x="207848" y="2876"/>
                  </a:moveTo>
                  <a:cubicBezTo>
                    <a:pt x="203543" y="40761"/>
                    <a:pt x="22730" y="469548"/>
                    <a:pt x="27035" y="736463"/>
                  </a:cubicBezTo>
                  <a:cubicBezTo>
                    <a:pt x="31340" y="1003378"/>
                    <a:pt x="201821" y="1475216"/>
                    <a:pt x="233679" y="1604368"/>
                  </a:cubicBezTo>
                  <a:cubicBezTo>
                    <a:pt x="265537" y="1733521"/>
                    <a:pt x="142411" y="1472632"/>
                    <a:pt x="218180" y="1511378"/>
                  </a:cubicBezTo>
                  <a:cubicBezTo>
                    <a:pt x="293949" y="1550124"/>
                    <a:pt x="659882" y="1818761"/>
                    <a:pt x="688296" y="1836842"/>
                  </a:cubicBezTo>
                  <a:cubicBezTo>
                    <a:pt x="716710" y="1854923"/>
                    <a:pt x="500594" y="1730937"/>
                    <a:pt x="388662" y="1619866"/>
                  </a:cubicBezTo>
                  <a:cubicBezTo>
                    <a:pt x="276730" y="1508795"/>
                    <a:pt x="70947" y="1241879"/>
                    <a:pt x="16703" y="1170415"/>
                  </a:cubicBezTo>
                  <a:cubicBezTo>
                    <a:pt x="-37541" y="1098951"/>
                    <a:pt x="57170" y="1301290"/>
                    <a:pt x="63197" y="1191080"/>
                  </a:cubicBezTo>
                  <a:cubicBezTo>
                    <a:pt x="69224" y="1080870"/>
                    <a:pt x="24451" y="708049"/>
                    <a:pt x="52865" y="509154"/>
                  </a:cubicBezTo>
                  <a:cubicBezTo>
                    <a:pt x="81279" y="310259"/>
                    <a:pt x="212153" y="-35009"/>
                    <a:pt x="207848" y="2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69B76A3A-C084-6D14-9070-FE27F5A06444}"/>
                </a:ext>
              </a:extLst>
            </p:cNvPr>
            <p:cNvSpPr/>
            <p:nvPr/>
          </p:nvSpPr>
          <p:spPr>
            <a:xfrm>
              <a:off x="3036279" y="4912942"/>
              <a:ext cx="266046" cy="1434820"/>
            </a:xfrm>
            <a:custGeom>
              <a:avLst/>
              <a:gdLst>
                <a:gd name="connsiteX0" fmla="*/ 264860 w 266046"/>
                <a:gd name="connsiteY0" fmla="*/ 21 h 1434820"/>
                <a:gd name="connsiteX1" fmla="*/ 161538 w 266046"/>
                <a:gd name="connsiteY1" fmla="*/ 1028075 h 1434820"/>
                <a:gd name="connsiteX2" fmla="*/ 1389 w 266046"/>
                <a:gd name="connsiteY2" fmla="*/ 1420699 h 1434820"/>
                <a:gd name="connsiteX3" fmla="*/ 259694 w 266046"/>
                <a:gd name="connsiteY3" fmla="*/ 583790 h 1434820"/>
                <a:gd name="connsiteX4" fmla="*/ 94379 w 266046"/>
                <a:gd name="connsiteY4" fmla="*/ 997078 h 1434820"/>
                <a:gd name="connsiteX5" fmla="*/ 264860 w 266046"/>
                <a:gd name="connsiteY5" fmla="*/ 21 h 143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046" h="1434820">
                  <a:moveTo>
                    <a:pt x="264860" y="21"/>
                  </a:moveTo>
                  <a:cubicBezTo>
                    <a:pt x="276053" y="5187"/>
                    <a:pt x="205450" y="791295"/>
                    <a:pt x="161538" y="1028075"/>
                  </a:cubicBezTo>
                  <a:cubicBezTo>
                    <a:pt x="117626" y="1264855"/>
                    <a:pt x="-14970" y="1494746"/>
                    <a:pt x="1389" y="1420699"/>
                  </a:cubicBezTo>
                  <a:cubicBezTo>
                    <a:pt x="17748" y="1346652"/>
                    <a:pt x="244196" y="654394"/>
                    <a:pt x="259694" y="583790"/>
                  </a:cubicBezTo>
                  <a:cubicBezTo>
                    <a:pt x="275192" y="513187"/>
                    <a:pt x="94379" y="1086624"/>
                    <a:pt x="94379" y="997078"/>
                  </a:cubicBezTo>
                  <a:cubicBezTo>
                    <a:pt x="94379" y="907532"/>
                    <a:pt x="253667" y="-5145"/>
                    <a:pt x="264860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96535F4E-91CF-D4F6-B5F7-445EEE75868F}"/>
                </a:ext>
              </a:extLst>
            </p:cNvPr>
            <p:cNvSpPr/>
            <p:nvPr/>
          </p:nvSpPr>
          <p:spPr>
            <a:xfrm>
              <a:off x="2126166" y="6602520"/>
              <a:ext cx="614430" cy="1782412"/>
            </a:xfrm>
            <a:custGeom>
              <a:avLst/>
              <a:gdLst>
                <a:gd name="connsiteX0" fmla="*/ 611868 w 614430"/>
                <a:gd name="connsiteY0" fmla="*/ 10090 h 1782412"/>
                <a:gd name="connsiteX1" fmla="*/ 312234 w 614430"/>
                <a:gd name="connsiteY1" fmla="*/ 1069141 h 1782412"/>
                <a:gd name="connsiteX2" fmla="*/ 389726 w 614430"/>
                <a:gd name="connsiteY2" fmla="*/ 599026 h 1782412"/>
                <a:gd name="connsiteX3" fmla="*/ 7434 w 614430"/>
                <a:gd name="connsiteY3" fmla="*/ 1766565 h 1782412"/>
                <a:gd name="connsiteX4" fmla="*/ 162417 w 614430"/>
                <a:gd name="connsiteY4" fmla="*/ 1224124 h 1782412"/>
                <a:gd name="connsiteX5" fmla="*/ 472383 w 614430"/>
                <a:gd name="connsiteY5" fmla="*/ 500870 h 1782412"/>
                <a:gd name="connsiteX6" fmla="*/ 456885 w 614430"/>
                <a:gd name="connsiteY6" fmla="*/ 531866 h 1782412"/>
                <a:gd name="connsiteX7" fmla="*/ 611868 w 614430"/>
                <a:gd name="connsiteY7" fmla="*/ 10090 h 178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4430" h="1782412">
                  <a:moveTo>
                    <a:pt x="611868" y="10090"/>
                  </a:moveTo>
                  <a:cubicBezTo>
                    <a:pt x="587760" y="99636"/>
                    <a:pt x="349258" y="970985"/>
                    <a:pt x="312234" y="1069141"/>
                  </a:cubicBezTo>
                  <a:cubicBezTo>
                    <a:pt x="275210" y="1167297"/>
                    <a:pt x="440526" y="482789"/>
                    <a:pt x="389726" y="599026"/>
                  </a:cubicBezTo>
                  <a:cubicBezTo>
                    <a:pt x="338926" y="715263"/>
                    <a:pt x="45319" y="1662382"/>
                    <a:pt x="7434" y="1766565"/>
                  </a:cubicBezTo>
                  <a:cubicBezTo>
                    <a:pt x="-30451" y="1870748"/>
                    <a:pt x="84926" y="1435073"/>
                    <a:pt x="162417" y="1224124"/>
                  </a:cubicBezTo>
                  <a:cubicBezTo>
                    <a:pt x="239908" y="1013175"/>
                    <a:pt x="423305" y="616246"/>
                    <a:pt x="472383" y="500870"/>
                  </a:cubicBezTo>
                  <a:cubicBezTo>
                    <a:pt x="521461" y="385494"/>
                    <a:pt x="431055" y="609357"/>
                    <a:pt x="456885" y="531866"/>
                  </a:cubicBezTo>
                  <a:cubicBezTo>
                    <a:pt x="482715" y="454375"/>
                    <a:pt x="635976" y="-79456"/>
                    <a:pt x="611868" y="100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AA6C3504-1B56-E545-7A8A-6BC9AAEE754C}"/>
                </a:ext>
              </a:extLst>
            </p:cNvPr>
            <p:cNvSpPr/>
            <p:nvPr/>
          </p:nvSpPr>
          <p:spPr>
            <a:xfrm>
              <a:off x="2645041" y="6161878"/>
              <a:ext cx="268406" cy="1365160"/>
            </a:xfrm>
            <a:custGeom>
              <a:avLst/>
              <a:gdLst>
                <a:gd name="connsiteX0" fmla="*/ 263474 w 268406"/>
                <a:gd name="connsiteY0" fmla="*/ 1281 h 1365160"/>
                <a:gd name="connsiteX1" fmla="*/ 216979 w 268406"/>
                <a:gd name="connsiteY1" fmla="*/ 657376 h 1365160"/>
                <a:gd name="connsiteX2" fmla="*/ 3 w 268406"/>
                <a:gd name="connsiteY2" fmla="*/ 1365132 h 1365160"/>
                <a:gd name="connsiteX3" fmla="*/ 222145 w 268406"/>
                <a:gd name="connsiteY3" fmla="*/ 631546 h 1365160"/>
                <a:gd name="connsiteX4" fmla="*/ 201481 w 268406"/>
                <a:gd name="connsiteY4" fmla="*/ 734868 h 1365160"/>
                <a:gd name="connsiteX5" fmla="*/ 258308 w 268406"/>
                <a:gd name="connsiteY5" fmla="*/ 497227 h 1365160"/>
                <a:gd name="connsiteX6" fmla="*/ 263474 w 268406"/>
                <a:gd name="connsiteY6" fmla="*/ 1281 h 13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406" h="1365160">
                  <a:moveTo>
                    <a:pt x="263474" y="1281"/>
                  </a:moveTo>
                  <a:cubicBezTo>
                    <a:pt x="256586" y="27972"/>
                    <a:pt x="260891" y="430068"/>
                    <a:pt x="216979" y="657376"/>
                  </a:cubicBezTo>
                  <a:cubicBezTo>
                    <a:pt x="173067" y="884684"/>
                    <a:pt x="-858" y="1369437"/>
                    <a:pt x="3" y="1365132"/>
                  </a:cubicBezTo>
                  <a:cubicBezTo>
                    <a:pt x="864" y="1360827"/>
                    <a:pt x="188565" y="736590"/>
                    <a:pt x="222145" y="631546"/>
                  </a:cubicBezTo>
                  <a:cubicBezTo>
                    <a:pt x="255725" y="526502"/>
                    <a:pt x="195454" y="757255"/>
                    <a:pt x="201481" y="734868"/>
                  </a:cubicBezTo>
                  <a:cubicBezTo>
                    <a:pt x="207508" y="712481"/>
                    <a:pt x="245393" y="622074"/>
                    <a:pt x="258308" y="497227"/>
                  </a:cubicBezTo>
                  <a:cubicBezTo>
                    <a:pt x="271223" y="372380"/>
                    <a:pt x="270362" y="-25410"/>
                    <a:pt x="263474" y="1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5A388353-DA8B-2C42-FA0E-26E36EF512B8}"/>
                </a:ext>
              </a:extLst>
            </p:cNvPr>
            <p:cNvSpPr/>
            <p:nvPr/>
          </p:nvSpPr>
          <p:spPr>
            <a:xfrm>
              <a:off x="3026626" y="4008082"/>
              <a:ext cx="186618" cy="1679945"/>
            </a:xfrm>
            <a:custGeom>
              <a:avLst/>
              <a:gdLst>
                <a:gd name="connsiteX0" fmla="*/ 176357 w 186618"/>
                <a:gd name="connsiteY0" fmla="*/ 36976 h 1679945"/>
                <a:gd name="connsiteX1" fmla="*/ 98866 w 186618"/>
                <a:gd name="connsiteY1" fmla="*/ 1302671 h 1679945"/>
                <a:gd name="connsiteX2" fmla="*/ 109198 w 186618"/>
                <a:gd name="connsiteY2" fmla="*/ 1121857 h 1679945"/>
                <a:gd name="connsiteX3" fmla="*/ 710 w 186618"/>
                <a:gd name="connsiteY3" fmla="*/ 1679796 h 1679945"/>
                <a:gd name="connsiteX4" fmla="*/ 67869 w 186618"/>
                <a:gd name="connsiteY4" fmla="*/ 1168352 h 1679945"/>
                <a:gd name="connsiteX5" fmla="*/ 176357 w 186618"/>
                <a:gd name="connsiteY5" fmla="*/ 336610 h 1679945"/>
                <a:gd name="connsiteX6" fmla="*/ 181523 w 186618"/>
                <a:gd name="connsiteY6" fmla="*/ 336610 h 1679945"/>
                <a:gd name="connsiteX7" fmla="*/ 176357 w 186618"/>
                <a:gd name="connsiteY7" fmla="*/ 36976 h 1679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618" h="1679945">
                  <a:moveTo>
                    <a:pt x="176357" y="36976"/>
                  </a:moveTo>
                  <a:cubicBezTo>
                    <a:pt x="162581" y="197986"/>
                    <a:pt x="110059" y="1121858"/>
                    <a:pt x="98866" y="1302671"/>
                  </a:cubicBezTo>
                  <a:cubicBezTo>
                    <a:pt x="87673" y="1483485"/>
                    <a:pt x="125557" y="1059003"/>
                    <a:pt x="109198" y="1121857"/>
                  </a:cubicBezTo>
                  <a:cubicBezTo>
                    <a:pt x="92839" y="1184711"/>
                    <a:pt x="7598" y="1672047"/>
                    <a:pt x="710" y="1679796"/>
                  </a:cubicBezTo>
                  <a:cubicBezTo>
                    <a:pt x="-6178" y="1687545"/>
                    <a:pt x="38595" y="1392216"/>
                    <a:pt x="67869" y="1168352"/>
                  </a:cubicBezTo>
                  <a:cubicBezTo>
                    <a:pt x="97143" y="944488"/>
                    <a:pt x="157415" y="475234"/>
                    <a:pt x="176357" y="336610"/>
                  </a:cubicBezTo>
                  <a:cubicBezTo>
                    <a:pt x="195299" y="197986"/>
                    <a:pt x="182384" y="383105"/>
                    <a:pt x="181523" y="336610"/>
                  </a:cubicBezTo>
                  <a:cubicBezTo>
                    <a:pt x="180662" y="290115"/>
                    <a:pt x="190133" y="-124034"/>
                    <a:pt x="176357" y="369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97C42DA1-B957-7B9B-3D9F-DB7EEF2683FB}"/>
                </a:ext>
              </a:extLst>
            </p:cNvPr>
            <p:cNvSpPr/>
            <p:nvPr/>
          </p:nvSpPr>
          <p:spPr>
            <a:xfrm>
              <a:off x="4796939" y="1545420"/>
              <a:ext cx="1467755" cy="664117"/>
            </a:xfrm>
            <a:custGeom>
              <a:avLst/>
              <a:gdLst>
                <a:gd name="connsiteX0" fmla="*/ 2369 w 1467755"/>
                <a:gd name="connsiteY0" fmla="*/ 35407 h 664117"/>
                <a:gd name="connsiteX1" fmla="*/ 663630 w 1467755"/>
                <a:gd name="connsiteY1" fmla="*/ 25075 h 664117"/>
                <a:gd name="connsiteX2" fmla="*/ 524146 w 1467755"/>
                <a:gd name="connsiteY2" fmla="*/ 40573 h 664117"/>
                <a:gd name="connsiteX3" fmla="*/ 601637 w 1467755"/>
                <a:gd name="connsiteY3" fmla="*/ 45739 h 664117"/>
                <a:gd name="connsiteX4" fmla="*/ 1443712 w 1467755"/>
                <a:gd name="connsiteY4" fmla="*/ 650173 h 664117"/>
                <a:gd name="connsiteX5" fmla="*/ 1180241 w 1467755"/>
                <a:gd name="connsiteY5" fmla="*/ 438363 h 664117"/>
                <a:gd name="connsiteX6" fmla="*/ 575807 w 1467755"/>
                <a:gd name="connsiteY6" fmla="*/ 71570 h 664117"/>
                <a:gd name="connsiteX7" fmla="*/ 446654 w 1467755"/>
                <a:gd name="connsiteY7" fmla="*/ 92234 h 664117"/>
                <a:gd name="connsiteX8" fmla="*/ 2369 w 1467755"/>
                <a:gd name="connsiteY8" fmla="*/ 35407 h 66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7755" h="664117">
                  <a:moveTo>
                    <a:pt x="2369" y="35407"/>
                  </a:moveTo>
                  <a:cubicBezTo>
                    <a:pt x="38532" y="24214"/>
                    <a:pt x="576667" y="24214"/>
                    <a:pt x="663630" y="25075"/>
                  </a:cubicBezTo>
                  <a:cubicBezTo>
                    <a:pt x="750593" y="25936"/>
                    <a:pt x="534478" y="37129"/>
                    <a:pt x="524146" y="40573"/>
                  </a:cubicBezTo>
                  <a:cubicBezTo>
                    <a:pt x="513814" y="44017"/>
                    <a:pt x="448376" y="-55861"/>
                    <a:pt x="601637" y="45739"/>
                  </a:cubicBezTo>
                  <a:cubicBezTo>
                    <a:pt x="754898" y="147339"/>
                    <a:pt x="1347278" y="584736"/>
                    <a:pt x="1443712" y="650173"/>
                  </a:cubicBezTo>
                  <a:cubicBezTo>
                    <a:pt x="1540146" y="715610"/>
                    <a:pt x="1324892" y="534797"/>
                    <a:pt x="1180241" y="438363"/>
                  </a:cubicBezTo>
                  <a:cubicBezTo>
                    <a:pt x="1035590" y="341929"/>
                    <a:pt x="698071" y="129258"/>
                    <a:pt x="575807" y="71570"/>
                  </a:cubicBezTo>
                  <a:cubicBezTo>
                    <a:pt x="453543" y="13882"/>
                    <a:pt x="538783" y="99122"/>
                    <a:pt x="446654" y="92234"/>
                  </a:cubicBezTo>
                  <a:cubicBezTo>
                    <a:pt x="354525" y="85346"/>
                    <a:pt x="-33794" y="46600"/>
                    <a:pt x="2369" y="35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DAD06BED-781F-071E-066E-936EFEB2778B}"/>
                </a:ext>
              </a:extLst>
            </p:cNvPr>
            <p:cNvSpPr/>
            <p:nvPr/>
          </p:nvSpPr>
          <p:spPr>
            <a:xfrm>
              <a:off x="6663266" y="2708409"/>
              <a:ext cx="264678" cy="1917987"/>
            </a:xfrm>
            <a:custGeom>
              <a:avLst/>
              <a:gdLst>
                <a:gd name="connsiteX0" fmla="*/ 1005 w 264678"/>
                <a:gd name="connsiteY0" fmla="*/ 19293 h 1917987"/>
                <a:gd name="connsiteX1" fmla="*/ 202483 w 264678"/>
                <a:gd name="connsiteY1" fmla="*/ 1321150 h 1917987"/>
                <a:gd name="connsiteX2" fmla="*/ 145656 w 264678"/>
                <a:gd name="connsiteY2" fmla="*/ 804540 h 1917987"/>
                <a:gd name="connsiteX3" fmla="*/ 181819 w 264678"/>
                <a:gd name="connsiteY3" fmla="*/ 995686 h 1917987"/>
                <a:gd name="connsiteX4" fmla="*/ 264476 w 264678"/>
                <a:gd name="connsiteY4" fmla="*/ 1904920 h 1917987"/>
                <a:gd name="connsiteX5" fmla="*/ 202483 w 264678"/>
                <a:gd name="connsiteY5" fmla="*/ 1465801 h 1917987"/>
                <a:gd name="connsiteX6" fmla="*/ 119826 w 264678"/>
                <a:gd name="connsiteY6" fmla="*/ 541069 h 1917987"/>
                <a:gd name="connsiteX7" fmla="*/ 124992 w 264678"/>
                <a:gd name="connsiteY7" fmla="*/ 541069 h 1917987"/>
                <a:gd name="connsiteX8" fmla="*/ 1005 w 264678"/>
                <a:gd name="connsiteY8" fmla="*/ 19293 h 191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678" h="1917987">
                  <a:moveTo>
                    <a:pt x="1005" y="19293"/>
                  </a:moveTo>
                  <a:cubicBezTo>
                    <a:pt x="13920" y="149307"/>
                    <a:pt x="178375" y="1190276"/>
                    <a:pt x="202483" y="1321150"/>
                  </a:cubicBezTo>
                  <a:cubicBezTo>
                    <a:pt x="226591" y="1452024"/>
                    <a:pt x="149100" y="858784"/>
                    <a:pt x="145656" y="804540"/>
                  </a:cubicBezTo>
                  <a:cubicBezTo>
                    <a:pt x="142212" y="750296"/>
                    <a:pt x="162016" y="812289"/>
                    <a:pt x="181819" y="995686"/>
                  </a:cubicBezTo>
                  <a:cubicBezTo>
                    <a:pt x="201622" y="1179083"/>
                    <a:pt x="261032" y="1826568"/>
                    <a:pt x="264476" y="1904920"/>
                  </a:cubicBezTo>
                  <a:cubicBezTo>
                    <a:pt x="267920" y="1983272"/>
                    <a:pt x="226591" y="1693110"/>
                    <a:pt x="202483" y="1465801"/>
                  </a:cubicBezTo>
                  <a:cubicBezTo>
                    <a:pt x="178375" y="1238493"/>
                    <a:pt x="132741" y="695191"/>
                    <a:pt x="119826" y="541069"/>
                  </a:cubicBezTo>
                  <a:cubicBezTo>
                    <a:pt x="106911" y="386947"/>
                    <a:pt x="146517" y="626309"/>
                    <a:pt x="124992" y="541069"/>
                  </a:cubicBezTo>
                  <a:cubicBezTo>
                    <a:pt x="103467" y="455829"/>
                    <a:pt x="-11910" y="-110721"/>
                    <a:pt x="1005" y="19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B685CA6F-FB2D-CF72-F679-7814FCB0FE36}"/>
                </a:ext>
              </a:extLst>
            </p:cNvPr>
            <p:cNvSpPr/>
            <p:nvPr/>
          </p:nvSpPr>
          <p:spPr>
            <a:xfrm>
              <a:off x="4011997" y="1833232"/>
              <a:ext cx="569264" cy="280308"/>
            </a:xfrm>
            <a:custGeom>
              <a:avLst/>
              <a:gdLst>
                <a:gd name="connsiteX0" fmla="*/ 565169 w 569264"/>
                <a:gd name="connsiteY0" fmla="*/ 734 h 280308"/>
                <a:gd name="connsiteX1" fmla="*/ 12396 w 569264"/>
                <a:gd name="connsiteY1" fmla="*/ 274537 h 280308"/>
                <a:gd name="connsiteX2" fmla="*/ 172545 w 569264"/>
                <a:gd name="connsiteY2" fmla="*/ 191880 h 280308"/>
                <a:gd name="connsiteX3" fmla="*/ 79556 w 569264"/>
                <a:gd name="connsiteY3" fmla="*/ 248707 h 280308"/>
                <a:gd name="connsiteX4" fmla="*/ 368857 w 569264"/>
                <a:gd name="connsiteY4" fmla="*/ 145385 h 280308"/>
                <a:gd name="connsiteX5" fmla="*/ 270701 w 569264"/>
                <a:gd name="connsiteY5" fmla="*/ 191880 h 280308"/>
                <a:gd name="connsiteX6" fmla="*/ 565169 w 569264"/>
                <a:gd name="connsiteY6" fmla="*/ 734 h 280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264" h="280308">
                  <a:moveTo>
                    <a:pt x="565169" y="734"/>
                  </a:moveTo>
                  <a:cubicBezTo>
                    <a:pt x="522118" y="14510"/>
                    <a:pt x="77833" y="242679"/>
                    <a:pt x="12396" y="274537"/>
                  </a:cubicBezTo>
                  <a:cubicBezTo>
                    <a:pt x="-53041" y="306395"/>
                    <a:pt x="161352" y="196185"/>
                    <a:pt x="172545" y="191880"/>
                  </a:cubicBezTo>
                  <a:cubicBezTo>
                    <a:pt x="183738" y="187575"/>
                    <a:pt x="46837" y="256456"/>
                    <a:pt x="79556" y="248707"/>
                  </a:cubicBezTo>
                  <a:cubicBezTo>
                    <a:pt x="112275" y="240958"/>
                    <a:pt x="336999" y="154856"/>
                    <a:pt x="368857" y="145385"/>
                  </a:cubicBezTo>
                  <a:cubicBezTo>
                    <a:pt x="400714" y="135914"/>
                    <a:pt x="243148" y="212544"/>
                    <a:pt x="270701" y="191880"/>
                  </a:cubicBezTo>
                  <a:cubicBezTo>
                    <a:pt x="298253" y="171216"/>
                    <a:pt x="608220" y="-13042"/>
                    <a:pt x="565169" y="7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AF467BCA-F164-FA6D-08C4-6C3FC6F6BE7E}"/>
                </a:ext>
              </a:extLst>
            </p:cNvPr>
            <p:cNvSpPr/>
            <p:nvPr/>
          </p:nvSpPr>
          <p:spPr>
            <a:xfrm>
              <a:off x="5898951" y="1580547"/>
              <a:ext cx="347183" cy="419244"/>
            </a:xfrm>
            <a:custGeom>
              <a:avLst/>
              <a:gdLst>
                <a:gd name="connsiteX0" fmla="*/ 737 w 347183"/>
                <a:gd name="connsiteY0" fmla="*/ 280 h 419244"/>
                <a:gd name="connsiteX1" fmla="*/ 93727 w 347183"/>
                <a:gd name="connsiteY1" fmla="*/ 217256 h 419244"/>
                <a:gd name="connsiteX2" fmla="*/ 346866 w 347183"/>
                <a:gd name="connsiteY2" fmla="*/ 418734 h 419244"/>
                <a:gd name="connsiteX3" fmla="*/ 150554 w 347183"/>
                <a:gd name="connsiteY3" fmla="*/ 279250 h 419244"/>
                <a:gd name="connsiteX4" fmla="*/ 57564 w 347183"/>
                <a:gd name="connsiteY4" fmla="*/ 212090 h 419244"/>
                <a:gd name="connsiteX5" fmla="*/ 135056 w 347183"/>
                <a:gd name="connsiteY5" fmla="*/ 263751 h 419244"/>
                <a:gd name="connsiteX6" fmla="*/ 737 w 347183"/>
                <a:gd name="connsiteY6" fmla="*/ 280 h 41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183" h="419244">
                  <a:moveTo>
                    <a:pt x="737" y="280"/>
                  </a:moveTo>
                  <a:cubicBezTo>
                    <a:pt x="-6151" y="-7469"/>
                    <a:pt x="36039" y="147514"/>
                    <a:pt x="93727" y="217256"/>
                  </a:cubicBezTo>
                  <a:cubicBezTo>
                    <a:pt x="151415" y="286998"/>
                    <a:pt x="337395" y="408402"/>
                    <a:pt x="346866" y="418734"/>
                  </a:cubicBezTo>
                  <a:cubicBezTo>
                    <a:pt x="356337" y="429066"/>
                    <a:pt x="150554" y="279250"/>
                    <a:pt x="150554" y="279250"/>
                  </a:cubicBezTo>
                  <a:lnTo>
                    <a:pt x="57564" y="212090"/>
                  </a:lnTo>
                  <a:cubicBezTo>
                    <a:pt x="54981" y="209507"/>
                    <a:pt x="141083" y="296470"/>
                    <a:pt x="135056" y="263751"/>
                  </a:cubicBezTo>
                  <a:cubicBezTo>
                    <a:pt x="129029" y="231032"/>
                    <a:pt x="7625" y="8029"/>
                    <a:pt x="737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D8428C3C-530F-6342-8DF0-9A2861BCAE9A}"/>
                </a:ext>
              </a:extLst>
            </p:cNvPr>
            <p:cNvSpPr/>
            <p:nvPr/>
          </p:nvSpPr>
          <p:spPr>
            <a:xfrm>
              <a:off x="5806651" y="2452537"/>
              <a:ext cx="331206" cy="673565"/>
            </a:xfrm>
            <a:custGeom>
              <a:avLst/>
              <a:gdLst>
                <a:gd name="connsiteX0" fmla="*/ 47 w 331206"/>
                <a:gd name="connsiteY0" fmla="*/ 1361 h 673565"/>
                <a:gd name="connsiteX1" fmla="*/ 248020 w 331206"/>
                <a:gd name="connsiteY1" fmla="*/ 264832 h 673565"/>
                <a:gd name="connsiteX2" fmla="*/ 330678 w 331206"/>
                <a:gd name="connsiteY2" fmla="*/ 672955 h 673565"/>
                <a:gd name="connsiteX3" fmla="*/ 284183 w 331206"/>
                <a:gd name="connsiteY3" fmla="*/ 357822 h 673565"/>
                <a:gd name="connsiteX4" fmla="*/ 299681 w 331206"/>
                <a:gd name="connsiteY4" fmla="*/ 393985 h 673565"/>
                <a:gd name="connsiteX5" fmla="*/ 227356 w 331206"/>
                <a:gd name="connsiteY5" fmla="*/ 171843 h 673565"/>
                <a:gd name="connsiteX6" fmla="*/ 47 w 331206"/>
                <a:gd name="connsiteY6" fmla="*/ 1361 h 67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206" h="673565">
                  <a:moveTo>
                    <a:pt x="47" y="1361"/>
                  </a:moveTo>
                  <a:cubicBezTo>
                    <a:pt x="3491" y="16859"/>
                    <a:pt x="192915" y="152900"/>
                    <a:pt x="248020" y="264832"/>
                  </a:cubicBezTo>
                  <a:cubicBezTo>
                    <a:pt x="303125" y="376764"/>
                    <a:pt x="324651" y="657457"/>
                    <a:pt x="330678" y="672955"/>
                  </a:cubicBezTo>
                  <a:cubicBezTo>
                    <a:pt x="336705" y="688453"/>
                    <a:pt x="289349" y="404317"/>
                    <a:pt x="284183" y="357822"/>
                  </a:cubicBezTo>
                  <a:cubicBezTo>
                    <a:pt x="279017" y="311327"/>
                    <a:pt x="309152" y="424981"/>
                    <a:pt x="299681" y="393985"/>
                  </a:cubicBezTo>
                  <a:cubicBezTo>
                    <a:pt x="290210" y="362989"/>
                    <a:pt x="274712" y="237280"/>
                    <a:pt x="227356" y="171843"/>
                  </a:cubicBezTo>
                  <a:cubicBezTo>
                    <a:pt x="180000" y="106406"/>
                    <a:pt x="-3397" y="-14137"/>
                    <a:pt x="47" y="1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777FD557-08F0-58DE-53CB-3033B75C6AC9}"/>
                </a:ext>
              </a:extLst>
            </p:cNvPr>
            <p:cNvSpPr/>
            <p:nvPr/>
          </p:nvSpPr>
          <p:spPr>
            <a:xfrm>
              <a:off x="3775012" y="2083324"/>
              <a:ext cx="518897" cy="419746"/>
            </a:xfrm>
            <a:custGeom>
              <a:avLst/>
              <a:gdLst>
                <a:gd name="connsiteX0" fmla="*/ 518897 w 518897"/>
                <a:gd name="connsiteY0" fmla="*/ 0 h 419746"/>
                <a:gd name="connsiteX1" fmla="*/ 193673 w 518897"/>
                <a:gd name="connsiteY1" fmla="*/ 146115 h 419746"/>
                <a:gd name="connsiteX2" fmla="*/ 212526 w 518897"/>
                <a:gd name="connsiteY2" fmla="*/ 127262 h 419746"/>
                <a:gd name="connsiteX3" fmla="*/ 423 w 518897"/>
                <a:gd name="connsiteY3" fmla="*/ 419492 h 419746"/>
                <a:gd name="connsiteX4" fmla="*/ 155965 w 518897"/>
                <a:gd name="connsiteY4" fmla="*/ 179109 h 419746"/>
                <a:gd name="connsiteX5" fmla="*/ 85264 w 518897"/>
                <a:gd name="connsiteY5" fmla="*/ 207389 h 419746"/>
                <a:gd name="connsiteX6" fmla="*/ 518897 w 518897"/>
                <a:gd name="connsiteY6" fmla="*/ 0 h 419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8897" h="419746">
                  <a:moveTo>
                    <a:pt x="518897" y="0"/>
                  </a:moveTo>
                  <a:lnTo>
                    <a:pt x="193673" y="146115"/>
                  </a:lnTo>
                  <a:cubicBezTo>
                    <a:pt x="142611" y="167325"/>
                    <a:pt x="244734" y="81699"/>
                    <a:pt x="212526" y="127262"/>
                  </a:cubicBezTo>
                  <a:cubicBezTo>
                    <a:pt x="180318" y="172825"/>
                    <a:pt x="9850" y="410851"/>
                    <a:pt x="423" y="419492"/>
                  </a:cubicBezTo>
                  <a:cubicBezTo>
                    <a:pt x="-9004" y="428133"/>
                    <a:pt x="141825" y="214459"/>
                    <a:pt x="155965" y="179109"/>
                  </a:cubicBezTo>
                  <a:cubicBezTo>
                    <a:pt x="170105" y="143759"/>
                    <a:pt x="85264" y="207389"/>
                    <a:pt x="85264" y="207389"/>
                  </a:cubicBezTo>
                  <a:lnTo>
                    <a:pt x="51889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FACDEC91-0DD9-8765-F6A3-F9669F007D8D}"/>
                </a:ext>
              </a:extLst>
            </p:cNvPr>
            <p:cNvSpPr/>
            <p:nvPr/>
          </p:nvSpPr>
          <p:spPr>
            <a:xfrm>
              <a:off x="4631714" y="1978194"/>
              <a:ext cx="966753" cy="392413"/>
            </a:xfrm>
            <a:custGeom>
              <a:avLst/>
              <a:gdLst>
                <a:gd name="connsiteX0" fmla="*/ 1560 w 966753"/>
                <a:gd name="connsiteY0" fmla="*/ 1435 h 392413"/>
                <a:gd name="connsiteX1" fmla="*/ 548315 w 966753"/>
                <a:gd name="connsiteY1" fmla="*/ 72136 h 392413"/>
                <a:gd name="connsiteX2" fmla="*/ 477614 w 966753"/>
                <a:gd name="connsiteY2" fmla="*/ 57996 h 392413"/>
                <a:gd name="connsiteX3" fmla="*/ 736851 w 966753"/>
                <a:gd name="connsiteY3" fmla="*/ 142837 h 392413"/>
                <a:gd name="connsiteX4" fmla="*/ 958381 w 966753"/>
                <a:gd name="connsiteY4" fmla="*/ 387934 h 392413"/>
                <a:gd name="connsiteX5" fmla="*/ 892393 w 966753"/>
                <a:gd name="connsiteY5" fmla="*/ 288952 h 392413"/>
                <a:gd name="connsiteX6" fmla="*/ 633156 w 966753"/>
                <a:gd name="connsiteY6" fmla="*/ 133410 h 392413"/>
                <a:gd name="connsiteX7" fmla="*/ 746278 w 966753"/>
                <a:gd name="connsiteY7" fmla="*/ 147550 h 392413"/>
                <a:gd name="connsiteX8" fmla="*/ 1560 w 966753"/>
                <a:gd name="connsiteY8" fmla="*/ 1435 h 39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6753" h="392413">
                  <a:moveTo>
                    <a:pt x="1560" y="1435"/>
                  </a:moveTo>
                  <a:cubicBezTo>
                    <a:pt x="-31434" y="-11134"/>
                    <a:pt x="468973" y="62709"/>
                    <a:pt x="548315" y="72136"/>
                  </a:cubicBezTo>
                  <a:cubicBezTo>
                    <a:pt x="627657" y="81563"/>
                    <a:pt x="446191" y="46213"/>
                    <a:pt x="477614" y="57996"/>
                  </a:cubicBezTo>
                  <a:cubicBezTo>
                    <a:pt x="509037" y="69779"/>
                    <a:pt x="656723" y="87847"/>
                    <a:pt x="736851" y="142837"/>
                  </a:cubicBezTo>
                  <a:cubicBezTo>
                    <a:pt x="816979" y="197827"/>
                    <a:pt x="932457" y="363582"/>
                    <a:pt x="958381" y="387934"/>
                  </a:cubicBezTo>
                  <a:cubicBezTo>
                    <a:pt x="984305" y="412286"/>
                    <a:pt x="946597" y="331373"/>
                    <a:pt x="892393" y="288952"/>
                  </a:cubicBezTo>
                  <a:cubicBezTo>
                    <a:pt x="838189" y="246531"/>
                    <a:pt x="657509" y="156977"/>
                    <a:pt x="633156" y="133410"/>
                  </a:cubicBezTo>
                  <a:cubicBezTo>
                    <a:pt x="608803" y="109843"/>
                    <a:pt x="844474" y="168760"/>
                    <a:pt x="746278" y="147550"/>
                  </a:cubicBezTo>
                  <a:cubicBezTo>
                    <a:pt x="648082" y="126340"/>
                    <a:pt x="34554" y="14004"/>
                    <a:pt x="1560" y="1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3ECF94C7-6A4A-AEAA-8CF3-0B1C33445835}"/>
                </a:ext>
              </a:extLst>
            </p:cNvPr>
            <p:cNvSpPr/>
            <p:nvPr/>
          </p:nvSpPr>
          <p:spPr>
            <a:xfrm>
              <a:off x="4336325" y="2695677"/>
              <a:ext cx="85625" cy="415225"/>
            </a:xfrm>
            <a:custGeom>
              <a:avLst/>
              <a:gdLst>
                <a:gd name="connsiteX0" fmla="*/ 47139 w 85625"/>
                <a:gd name="connsiteY0" fmla="*/ 389 h 415225"/>
                <a:gd name="connsiteX1" fmla="*/ 42426 w 85625"/>
                <a:gd name="connsiteY1" fmla="*/ 179498 h 415225"/>
                <a:gd name="connsiteX2" fmla="*/ 84846 w 85625"/>
                <a:gd name="connsiteY2" fmla="*/ 302047 h 415225"/>
                <a:gd name="connsiteX3" fmla="*/ 5 w 85625"/>
                <a:gd name="connsiteY3" fmla="*/ 415168 h 415225"/>
                <a:gd name="connsiteX4" fmla="*/ 80133 w 85625"/>
                <a:gd name="connsiteY4" fmla="*/ 316187 h 415225"/>
                <a:gd name="connsiteX5" fmla="*/ 23572 w 85625"/>
                <a:gd name="connsiteY5" fmla="*/ 231346 h 415225"/>
                <a:gd name="connsiteX6" fmla="*/ 47139 w 85625"/>
                <a:gd name="connsiteY6" fmla="*/ 389 h 415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25" h="415225">
                  <a:moveTo>
                    <a:pt x="47139" y="389"/>
                  </a:moveTo>
                  <a:cubicBezTo>
                    <a:pt x="50281" y="-8252"/>
                    <a:pt x="36142" y="129222"/>
                    <a:pt x="42426" y="179498"/>
                  </a:cubicBezTo>
                  <a:cubicBezTo>
                    <a:pt x="48710" y="229774"/>
                    <a:pt x="91916" y="262769"/>
                    <a:pt x="84846" y="302047"/>
                  </a:cubicBezTo>
                  <a:cubicBezTo>
                    <a:pt x="77776" y="341325"/>
                    <a:pt x="790" y="412811"/>
                    <a:pt x="5" y="415168"/>
                  </a:cubicBezTo>
                  <a:cubicBezTo>
                    <a:pt x="-780" y="417525"/>
                    <a:pt x="76205" y="346824"/>
                    <a:pt x="80133" y="316187"/>
                  </a:cubicBezTo>
                  <a:cubicBezTo>
                    <a:pt x="84061" y="285550"/>
                    <a:pt x="29071" y="276123"/>
                    <a:pt x="23572" y="231346"/>
                  </a:cubicBezTo>
                  <a:cubicBezTo>
                    <a:pt x="18073" y="186569"/>
                    <a:pt x="43997" y="9030"/>
                    <a:pt x="47139" y="38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E495F007-8BC0-4BC7-51E4-9AFCFF95D134}"/>
                </a:ext>
              </a:extLst>
            </p:cNvPr>
            <p:cNvSpPr/>
            <p:nvPr/>
          </p:nvSpPr>
          <p:spPr>
            <a:xfrm>
              <a:off x="4543631" y="2507502"/>
              <a:ext cx="146281" cy="570413"/>
            </a:xfrm>
            <a:custGeom>
              <a:avLst/>
              <a:gdLst>
                <a:gd name="connsiteX0" fmla="*/ 89 w 146281"/>
                <a:gd name="connsiteY0" fmla="*/ 28 h 570413"/>
                <a:gd name="connsiteX1" fmla="*/ 122637 w 146281"/>
                <a:gd name="connsiteY1" fmla="*/ 348820 h 570413"/>
                <a:gd name="connsiteX2" fmla="*/ 89 w 146281"/>
                <a:gd name="connsiteY2" fmla="*/ 570350 h 570413"/>
                <a:gd name="connsiteX3" fmla="*/ 146204 w 146281"/>
                <a:gd name="connsiteY3" fmla="*/ 367673 h 570413"/>
                <a:gd name="connsiteX4" fmla="*/ 89 w 146281"/>
                <a:gd name="connsiteY4" fmla="*/ 28 h 570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81" h="570413">
                  <a:moveTo>
                    <a:pt x="89" y="28"/>
                  </a:moveTo>
                  <a:cubicBezTo>
                    <a:pt x="-3839" y="-3114"/>
                    <a:pt x="122637" y="253766"/>
                    <a:pt x="122637" y="348820"/>
                  </a:cubicBezTo>
                  <a:cubicBezTo>
                    <a:pt x="122637" y="443874"/>
                    <a:pt x="-3839" y="567208"/>
                    <a:pt x="89" y="570350"/>
                  </a:cubicBezTo>
                  <a:cubicBezTo>
                    <a:pt x="4017" y="573492"/>
                    <a:pt x="142276" y="458799"/>
                    <a:pt x="146204" y="367673"/>
                  </a:cubicBezTo>
                  <a:cubicBezTo>
                    <a:pt x="150132" y="276547"/>
                    <a:pt x="4017" y="3170"/>
                    <a:pt x="89" y="2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D95994F4-6C70-04C4-3C71-E4DEB0733430}"/>
                </a:ext>
              </a:extLst>
            </p:cNvPr>
            <p:cNvSpPr/>
            <p:nvPr/>
          </p:nvSpPr>
          <p:spPr>
            <a:xfrm>
              <a:off x="5833207" y="4724798"/>
              <a:ext cx="193237" cy="1413314"/>
            </a:xfrm>
            <a:custGeom>
              <a:avLst/>
              <a:gdLst>
                <a:gd name="connsiteX0" fmla="*/ 183032 w 193237"/>
                <a:gd name="connsiteY0" fmla="*/ 1026 h 1413314"/>
                <a:gd name="connsiteX1" fmla="*/ 153122 w 193237"/>
                <a:gd name="connsiteY1" fmla="*/ 265946 h 1413314"/>
                <a:gd name="connsiteX2" fmla="*/ 187305 w 193237"/>
                <a:gd name="connsiteY2" fmla="*/ 488137 h 1413314"/>
                <a:gd name="connsiteX3" fmla="*/ 7843 w 193237"/>
                <a:gd name="connsiteY3" fmla="*/ 1385445 h 1413314"/>
                <a:gd name="connsiteX4" fmla="*/ 46300 w 193237"/>
                <a:gd name="connsiteY4" fmla="*/ 1141890 h 1413314"/>
                <a:gd name="connsiteX5" fmla="*/ 174486 w 193237"/>
                <a:gd name="connsiteY5" fmla="*/ 697509 h 1413314"/>
                <a:gd name="connsiteX6" fmla="*/ 153122 w 193237"/>
                <a:gd name="connsiteY6" fmla="*/ 804331 h 1413314"/>
                <a:gd name="connsiteX7" fmla="*/ 148849 w 193237"/>
                <a:gd name="connsiteY7" fmla="*/ 368495 h 1413314"/>
                <a:gd name="connsiteX8" fmla="*/ 183032 w 193237"/>
                <a:gd name="connsiteY8" fmla="*/ 1026 h 141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237" h="1413314">
                  <a:moveTo>
                    <a:pt x="183032" y="1026"/>
                  </a:moveTo>
                  <a:cubicBezTo>
                    <a:pt x="183744" y="-16065"/>
                    <a:pt x="152410" y="184761"/>
                    <a:pt x="153122" y="265946"/>
                  </a:cubicBezTo>
                  <a:cubicBezTo>
                    <a:pt x="153834" y="347131"/>
                    <a:pt x="211518" y="301554"/>
                    <a:pt x="187305" y="488137"/>
                  </a:cubicBezTo>
                  <a:cubicBezTo>
                    <a:pt x="163092" y="674720"/>
                    <a:pt x="31344" y="1276486"/>
                    <a:pt x="7843" y="1385445"/>
                  </a:cubicBezTo>
                  <a:cubicBezTo>
                    <a:pt x="-15658" y="1494404"/>
                    <a:pt x="18526" y="1256546"/>
                    <a:pt x="46300" y="1141890"/>
                  </a:cubicBezTo>
                  <a:cubicBezTo>
                    <a:pt x="74074" y="1027234"/>
                    <a:pt x="156682" y="753769"/>
                    <a:pt x="174486" y="697509"/>
                  </a:cubicBezTo>
                  <a:cubicBezTo>
                    <a:pt x="192290" y="641249"/>
                    <a:pt x="157395" y="859167"/>
                    <a:pt x="153122" y="804331"/>
                  </a:cubicBezTo>
                  <a:cubicBezTo>
                    <a:pt x="148849" y="749495"/>
                    <a:pt x="150273" y="499530"/>
                    <a:pt x="148849" y="368495"/>
                  </a:cubicBezTo>
                  <a:cubicBezTo>
                    <a:pt x="147425" y="237460"/>
                    <a:pt x="182320" y="18117"/>
                    <a:pt x="183032" y="1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8056BADF-9730-C186-0BD9-A7B02C93754B}"/>
                </a:ext>
              </a:extLst>
            </p:cNvPr>
            <p:cNvSpPr/>
            <p:nvPr/>
          </p:nvSpPr>
          <p:spPr>
            <a:xfrm>
              <a:off x="3607376" y="1815536"/>
              <a:ext cx="1083591" cy="1016680"/>
            </a:xfrm>
            <a:custGeom>
              <a:avLst/>
              <a:gdLst>
                <a:gd name="connsiteX0" fmla="*/ 1083537 w 1083591"/>
                <a:gd name="connsiteY0" fmla="*/ 70670 h 1016680"/>
                <a:gd name="connsiteX1" fmla="*/ 484872 w 1083591"/>
                <a:gd name="connsiteY1" fmla="*/ 246990 h 1016680"/>
                <a:gd name="connsiteX2" fmla="*/ 546378 w 1083591"/>
                <a:gd name="connsiteY2" fmla="*/ 238789 h 1016680"/>
                <a:gd name="connsiteX3" fmla="*/ 181438 w 1083591"/>
                <a:gd name="connsiteY3" fmla="*/ 558624 h 1016680"/>
                <a:gd name="connsiteX4" fmla="*/ 247046 w 1083591"/>
                <a:gd name="connsiteY4" fmla="*/ 501217 h 1016680"/>
                <a:gd name="connsiteX5" fmla="*/ 9220 w 1083591"/>
                <a:gd name="connsiteY5" fmla="*/ 1009673 h 1016680"/>
                <a:gd name="connsiteX6" fmla="*/ 46124 w 1083591"/>
                <a:gd name="connsiteY6" fmla="*/ 804651 h 1016680"/>
                <a:gd name="connsiteX7" fmla="*/ 21521 w 1083591"/>
                <a:gd name="connsiteY7" fmla="*/ 911262 h 1016680"/>
                <a:gd name="connsiteX8" fmla="*/ 226543 w 1083591"/>
                <a:gd name="connsiteY8" fmla="*/ 115775 h 1016680"/>
                <a:gd name="connsiteX9" fmla="*/ 197840 w 1083591"/>
                <a:gd name="connsiteY9" fmla="*/ 238789 h 1016680"/>
                <a:gd name="connsiteX10" fmla="*/ 751401 w 1083591"/>
                <a:gd name="connsiteY10" fmla="*/ 17364 h 1016680"/>
                <a:gd name="connsiteX11" fmla="*/ 447967 w 1083591"/>
                <a:gd name="connsiteY11" fmla="*/ 21465 h 1016680"/>
                <a:gd name="connsiteX12" fmla="*/ 1083537 w 1083591"/>
                <a:gd name="connsiteY12" fmla="*/ 70670 h 101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83591" h="1016680">
                  <a:moveTo>
                    <a:pt x="1083537" y="70670"/>
                  </a:moveTo>
                  <a:cubicBezTo>
                    <a:pt x="1089688" y="108257"/>
                    <a:pt x="574398" y="218970"/>
                    <a:pt x="484872" y="246990"/>
                  </a:cubicBezTo>
                  <a:cubicBezTo>
                    <a:pt x="395346" y="275010"/>
                    <a:pt x="596950" y="186850"/>
                    <a:pt x="546378" y="238789"/>
                  </a:cubicBezTo>
                  <a:cubicBezTo>
                    <a:pt x="495806" y="290728"/>
                    <a:pt x="181438" y="558624"/>
                    <a:pt x="181438" y="558624"/>
                  </a:cubicBezTo>
                  <a:cubicBezTo>
                    <a:pt x="131549" y="602362"/>
                    <a:pt x="275749" y="426042"/>
                    <a:pt x="247046" y="501217"/>
                  </a:cubicBezTo>
                  <a:cubicBezTo>
                    <a:pt x="218343" y="576392"/>
                    <a:pt x="42707" y="959101"/>
                    <a:pt x="9220" y="1009673"/>
                  </a:cubicBezTo>
                  <a:cubicBezTo>
                    <a:pt x="-24267" y="1060245"/>
                    <a:pt x="44074" y="821053"/>
                    <a:pt x="46124" y="804651"/>
                  </a:cubicBezTo>
                  <a:cubicBezTo>
                    <a:pt x="48174" y="788249"/>
                    <a:pt x="-8549" y="1026075"/>
                    <a:pt x="21521" y="911262"/>
                  </a:cubicBezTo>
                  <a:cubicBezTo>
                    <a:pt x="51591" y="796449"/>
                    <a:pt x="197157" y="227854"/>
                    <a:pt x="226543" y="115775"/>
                  </a:cubicBezTo>
                  <a:cubicBezTo>
                    <a:pt x="255929" y="3696"/>
                    <a:pt x="110364" y="255191"/>
                    <a:pt x="197840" y="238789"/>
                  </a:cubicBezTo>
                  <a:cubicBezTo>
                    <a:pt x="285316" y="222387"/>
                    <a:pt x="709713" y="53585"/>
                    <a:pt x="751401" y="17364"/>
                  </a:cubicBezTo>
                  <a:cubicBezTo>
                    <a:pt x="793089" y="-18857"/>
                    <a:pt x="397395" y="11214"/>
                    <a:pt x="447967" y="21465"/>
                  </a:cubicBezTo>
                  <a:cubicBezTo>
                    <a:pt x="498539" y="31716"/>
                    <a:pt x="1077386" y="33083"/>
                    <a:pt x="1083537" y="7067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165E1A01-460C-3B00-C19F-A335F2A06EC5}"/>
                </a:ext>
              </a:extLst>
            </p:cNvPr>
            <p:cNvSpPr/>
            <p:nvPr/>
          </p:nvSpPr>
          <p:spPr>
            <a:xfrm>
              <a:off x="4460319" y="1736884"/>
              <a:ext cx="1703840" cy="1266229"/>
            </a:xfrm>
            <a:custGeom>
              <a:avLst/>
              <a:gdLst>
                <a:gd name="connsiteX0" fmla="*/ 5069 w 1703840"/>
                <a:gd name="connsiteY0" fmla="*/ 5807 h 1266229"/>
                <a:gd name="connsiteX1" fmla="*/ 939972 w 1703840"/>
                <a:gd name="connsiteY1" fmla="*/ 161624 h 1266229"/>
                <a:gd name="connsiteX2" fmla="*/ 890766 w 1703840"/>
                <a:gd name="connsiteY2" fmla="*/ 161624 h 1266229"/>
                <a:gd name="connsiteX3" fmla="*/ 1329514 w 1703840"/>
                <a:gd name="connsiteY3" fmla="*/ 723385 h 1266229"/>
                <a:gd name="connsiteX4" fmla="*/ 1268007 w 1703840"/>
                <a:gd name="connsiteY4" fmla="*/ 674180 h 1266229"/>
                <a:gd name="connsiteX5" fmla="*/ 1657550 w 1703840"/>
                <a:gd name="connsiteY5" fmla="*/ 1235941 h 1266229"/>
                <a:gd name="connsiteX6" fmla="*/ 1555039 w 1703840"/>
                <a:gd name="connsiteY6" fmla="*/ 1080124 h 1266229"/>
                <a:gd name="connsiteX7" fmla="*/ 394612 w 1703840"/>
                <a:gd name="connsiteY7" fmla="*/ 153423 h 1266229"/>
                <a:gd name="connsiteX8" fmla="*/ 972775 w 1703840"/>
                <a:gd name="connsiteY8" fmla="*/ 608573 h 1266229"/>
                <a:gd name="connsiteX9" fmla="*/ 197790 w 1703840"/>
                <a:gd name="connsiteY9" fmla="*/ 227231 h 1266229"/>
                <a:gd name="connsiteX10" fmla="*/ 550429 w 1703840"/>
                <a:gd name="connsiteY10" fmla="*/ 395349 h 1266229"/>
                <a:gd name="connsiteX11" fmla="*/ 5069 w 1703840"/>
                <a:gd name="connsiteY11" fmla="*/ 5807 h 126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03840" h="1266229">
                  <a:moveTo>
                    <a:pt x="5069" y="5807"/>
                  </a:moveTo>
                  <a:cubicBezTo>
                    <a:pt x="69993" y="-33147"/>
                    <a:pt x="792356" y="135655"/>
                    <a:pt x="939972" y="161624"/>
                  </a:cubicBezTo>
                  <a:cubicBezTo>
                    <a:pt x="1087588" y="187593"/>
                    <a:pt x="825842" y="67997"/>
                    <a:pt x="890766" y="161624"/>
                  </a:cubicBezTo>
                  <a:cubicBezTo>
                    <a:pt x="955690" y="255251"/>
                    <a:pt x="1266640" y="637959"/>
                    <a:pt x="1329514" y="723385"/>
                  </a:cubicBezTo>
                  <a:cubicBezTo>
                    <a:pt x="1392388" y="808811"/>
                    <a:pt x="1213334" y="588754"/>
                    <a:pt x="1268007" y="674180"/>
                  </a:cubicBezTo>
                  <a:cubicBezTo>
                    <a:pt x="1322680" y="759606"/>
                    <a:pt x="1609711" y="1168284"/>
                    <a:pt x="1657550" y="1235941"/>
                  </a:cubicBezTo>
                  <a:cubicBezTo>
                    <a:pt x="1705389" y="1303598"/>
                    <a:pt x="1765529" y="1260544"/>
                    <a:pt x="1555039" y="1080124"/>
                  </a:cubicBezTo>
                  <a:cubicBezTo>
                    <a:pt x="1344549" y="899704"/>
                    <a:pt x="491656" y="232015"/>
                    <a:pt x="394612" y="153423"/>
                  </a:cubicBezTo>
                  <a:cubicBezTo>
                    <a:pt x="297568" y="74831"/>
                    <a:pt x="1005579" y="596272"/>
                    <a:pt x="972775" y="608573"/>
                  </a:cubicBezTo>
                  <a:cubicBezTo>
                    <a:pt x="939971" y="620874"/>
                    <a:pt x="268181" y="262768"/>
                    <a:pt x="197790" y="227231"/>
                  </a:cubicBezTo>
                  <a:cubicBezTo>
                    <a:pt x="127399" y="191694"/>
                    <a:pt x="581182" y="427469"/>
                    <a:pt x="550429" y="395349"/>
                  </a:cubicBezTo>
                  <a:cubicBezTo>
                    <a:pt x="519676" y="363229"/>
                    <a:pt x="-59855" y="44761"/>
                    <a:pt x="5069" y="580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4958165C-2AD7-1437-3F16-CDF6E679A49C}"/>
                </a:ext>
              </a:extLst>
            </p:cNvPr>
            <p:cNvSpPr/>
            <p:nvPr/>
          </p:nvSpPr>
          <p:spPr>
            <a:xfrm>
              <a:off x="5444403" y="2212514"/>
              <a:ext cx="702981" cy="1933812"/>
            </a:xfrm>
            <a:custGeom>
              <a:avLst/>
              <a:gdLst>
                <a:gd name="connsiteX0" fmla="*/ 402836 w 702981"/>
                <a:gd name="connsiteY0" fmla="*/ 280559 h 1933812"/>
                <a:gd name="connsiteX1" fmla="*/ 685767 w 702981"/>
                <a:gd name="connsiteY1" fmla="*/ 1002238 h 1933812"/>
                <a:gd name="connsiteX2" fmla="*/ 665265 w 702981"/>
                <a:gd name="connsiteY2" fmla="*/ 817717 h 1933812"/>
                <a:gd name="connsiteX3" fmla="*/ 611959 w 702981"/>
                <a:gd name="connsiteY3" fmla="*/ 1568099 h 1933812"/>
                <a:gd name="connsiteX4" fmla="*/ 587357 w 702981"/>
                <a:gd name="connsiteY4" fmla="*/ 1933039 h 1933812"/>
                <a:gd name="connsiteX5" fmla="*/ 554553 w 702981"/>
                <a:gd name="connsiteY5" fmla="*/ 1625506 h 1933812"/>
                <a:gd name="connsiteX6" fmla="*/ 296225 w 702981"/>
                <a:gd name="connsiteY6" fmla="*/ 497882 h 1933812"/>
                <a:gd name="connsiteX7" fmla="*/ 472544 w 702981"/>
                <a:gd name="connsiteY7" fmla="*/ 1051443 h 1933812"/>
                <a:gd name="connsiteX8" fmla="*/ 993 w 702981"/>
                <a:gd name="connsiteY8" fmla="*/ 9929 h 1933812"/>
                <a:gd name="connsiteX9" fmla="*/ 349531 w 702981"/>
                <a:gd name="connsiteY9" fmla="*/ 514284 h 1933812"/>
                <a:gd name="connsiteX10" fmla="*/ 402836 w 702981"/>
                <a:gd name="connsiteY10" fmla="*/ 280559 h 193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2981" h="1933812">
                  <a:moveTo>
                    <a:pt x="402836" y="280559"/>
                  </a:moveTo>
                  <a:cubicBezTo>
                    <a:pt x="458875" y="361885"/>
                    <a:pt x="642029" y="912712"/>
                    <a:pt x="685767" y="1002238"/>
                  </a:cubicBezTo>
                  <a:cubicBezTo>
                    <a:pt x="729505" y="1091764"/>
                    <a:pt x="677566" y="723407"/>
                    <a:pt x="665265" y="817717"/>
                  </a:cubicBezTo>
                  <a:cubicBezTo>
                    <a:pt x="652964" y="912027"/>
                    <a:pt x="624944" y="1382212"/>
                    <a:pt x="611959" y="1568099"/>
                  </a:cubicBezTo>
                  <a:cubicBezTo>
                    <a:pt x="598974" y="1753986"/>
                    <a:pt x="596925" y="1923471"/>
                    <a:pt x="587357" y="1933039"/>
                  </a:cubicBezTo>
                  <a:cubicBezTo>
                    <a:pt x="577789" y="1942607"/>
                    <a:pt x="603075" y="1864699"/>
                    <a:pt x="554553" y="1625506"/>
                  </a:cubicBezTo>
                  <a:cubicBezTo>
                    <a:pt x="506031" y="1386313"/>
                    <a:pt x="309893" y="593559"/>
                    <a:pt x="296225" y="497882"/>
                  </a:cubicBezTo>
                  <a:cubicBezTo>
                    <a:pt x="282557" y="402205"/>
                    <a:pt x="521749" y="1132768"/>
                    <a:pt x="472544" y="1051443"/>
                  </a:cubicBezTo>
                  <a:cubicBezTo>
                    <a:pt x="423339" y="970118"/>
                    <a:pt x="21495" y="99455"/>
                    <a:pt x="993" y="9929"/>
                  </a:cubicBezTo>
                  <a:cubicBezTo>
                    <a:pt x="-19509" y="-79597"/>
                    <a:pt x="283241" y="464395"/>
                    <a:pt x="349531" y="514284"/>
                  </a:cubicBezTo>
                  <a:cubicBezTo>
                    <a:pt x="415821" y="564173"/>
                    <a:pt x="346797" y="199233"/>
                    <a:pt x="402836" y="28055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3C19D829-F90A-3894-47A9-7F2A7C0AD435}"/>
                </a:ext>
              </a:extLst>
            </p:cNvPr>
            <p:cNvSpPr/>
            <p:nvPr/>
          </p:nvSpPr>
          <p:spPr>
            <a:xfrm>
              <a:off x="5702174" y="2748902"/>
              <a:ext cx="436808" cy="2345314"/>
            </a:xfrm>
            <a:custGeom>
              <a:avLst/>
              <a:gdLst>
                <a:gd name="connsiteX0" fmla="*/ 70412 w 436808"/>
                <a:gd name="connsiteY0" fmla="*/ 168802 h 2345314"/>
                <a:gd name="connsiteX1" fmla="*/ 251896 w 436808"/>
                <a:gd name="connsiteY1" fmla="*/ 1418249 h 2345314"/>
                <a:gd name="connsiteX2" fmla="*/ 223976 w 436808"/>
                <a:gd name="connsiteY2" fmla="*/ 1020380 h 2345314"/>
                <a:gd name="connsiteX3" fmla="*/ 203035 w 436808"/>
                <a:gd name="connsiteY3" fmla="*/ 1955721 h 2345314"/>
                <a:gd name="connsiteX4" fmla="*/ 216995 w 436808"/>
                <a:gd name="connsiteY4" fmla="*/ 1809138 h 2345314"/>
                <a:gd name="connsiteX5" fmla="*/ 611 w 436808"/>
                <a:gd name="connsiteY5" fmla="*/ 2325669 h 2345314"/>
                <a:gd name="connsiteX6" fmla="*/ 161154 w 436808"/>
                <a:gd name="connsiteY6" fmla="*/ 2095324 h 2345314"/>
                <a:gd name="connsiteX7" fmla="*/ 426400 w 436808"/>
                <a:gd name="connsiteY7" fmla="*/ 810976 h 2345314"/>
                <a:gd name="connsiteX8" fmla="*/ 370559 w 436808"/>
                <a:gd name="connsiteY8" fmla="*/ 1125083 h 2345314"/>
                <a:gd name="connsiteX9" fmla="*/ 251896 w 436808"/>
                <a:gd name="connsiteY9" fmla="*/ 15238 h 2345314"/>
                <a:gd name="connsiteX10" fmla="*/ 335658 w 436808"/>
                <a:gd name="connsiteY10" fmla="*/ 461968 h 2345314"/>
                <a:gd name="connsiteX11" fmla="*/ 70412 w 436808"/>
                <a:gd name="connsiteY11" fmla="*/ 168802 h 234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6808" h="2345314">
                  <a:moveTo>
                    <a:pt x="70412" y="168802"/>
                  </a:moveTo>
                  <a:cubicBezTo>
                    <a:pt x="56452" y="328182"/>
                    <a:pt x="226302" y="1276319"/>
                    <a:pt x="251896" y="1418249"/>
                  </a:cubicBezTo>
                  <a:cubicBezTo>
                    <a:pt x="277490" y="1560179"/>
                    <a:pt x="232120" y="930801"/>
                    <a:pt x="223976" y="1020380"/>
                  </a:cubicBezTo>
                  <a:cubicBezTo>
                    <a:pt x="215833" y="1109959"/>
                    <a:pt x="204198" y="1824261"/>
                    <a:pt x="203035" y="1955721"/>
                  </a:cubicBezTo>
                  <a:cubicBezTo>
                    <a:pt x="201872" y="2087181"/>
                    <a:pt x="250732" y="1747480"/>
                    <a:pt x="216995" y="1809138"/>
                  </a:cubicBezTo>
                  <a:cubicBezTo>
                    <a:pt x="183258" y="1870796"/>
                    <a:pt x="9918" y="2277971"/>
                    <a:pt x="611" y="2325669"/>
                  </a:cubicBezTo>
                  <a:cubicBezTo>
                    <a:pt x="-8696" y="2373367"/>
                    <a:pt x="90189" y="2347773"/>
                    <a:pt x="161154" y="2095324"/>
                  </a:cubicBezTo>
                  <a:cubicBezTo>
                    <a:pt x="232119" y="1842875"/>
                    <a:pt x="391499" y="972683"/>
                    <a:pt x="426400" y="810976"/>
                  </a:cubicBezTo>
                  <a:cubicBezTo>
                    <a:pt x="461301" y="649269"/>
                    <a:pt x="399643" y="1257706"/>
                    <a:pt x="370559" y="1125083"/>
                  </a:cubicBezTo>
                  <a:cubicBezTo>
                    <a:pt x="341475" y="992460"/>
                    <a:pt x="257713" y="125757"/>
                    <a:pt x="251896" y="15238"/>
                  </a:cubicBezTo>
                  <a:cubicBezTo>
                    <a:pt x="246079" y="-95281"/>
                    <a:pt x="361252" y="430557"/>
                    <a:pt x="335658" y="461968"/>
                  </a:cubicBezTo>
                  <a:cubicBezTo>
                    <a:pt x="310064" y="493379"/>
                    <a:pt x="84372" y="9422"/>
                    <a:pt x="70412" y="16880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2BAE75CE-049E-19FA-6E75-584197D97149}"/>
                </a:ext>
              </a:extLst>
            </p:cNvPr>
            <p:cNvSpPr/>
            <p:nvPr/>
          </p:nvSpPr>
          <p:spPr>
            <a:xfrm>
              <a:off x="4595263" y="4661665"/>
              <a:ext cx="1378521" cy="1020797"/>
            </a:xfrm>
            <a:custGeom>
              <a:avLst/>
              <a:gdLst>
                <a:gd name="connsiteX0" fmla="*/ 1351827 w 1378521"/>
                <a:gd name="connsiteY0" fmla="*/ 1077 h 1020797"/>
                <a:gd name="connsiteX1" fmla="*/ 604951 w 1378521"/>
                <a:gd name="connsiteY1" fmla="*/ 538549 h 1020797"/>
                <a:gd name="connsiteX2" fmla="*/ 765494 w 1378521"/>
                <a:gd name="connsiteY2" fmla="*/ 454787 h 1020797"/>
                <a:gd name="connsiteX3" fmla="*/ 297824 w 1378521"/>
                <a:gd name="connsiteY3" fmla="*/ 817755 h 1020797"/>
                <a:gd name="connsiteX4" fmla="*/ 604951 w 1378521"/>
                <a:gd name="connsiteY4" fmla="*/ 692112 h 1020797"/>
                <a:gd name="connsiteX5" fmla="*/ 4658 w 1378521"/>
                <a:gd name="connsiteY5" fmla="*/ 1020179 h 1020797"/>
                <a:gd name="connsiteX6" fmla="*/ 988859 w 1378521"/>
                <a:gd name="connsiteY6" fmla="*/ 594390 h 1020797"/>
                <a:gd name="connsiteX7" fmla="*/ 584010 w 1378521"/>
                <a:gd name="connsiteY7" fmla="*/ 831715 h 1020797"/>
                <a:gd name="connsiteX8" fmla="*/ 1254105 w 1378521"/>
                <a:gd name="connsiteY8" fmla="*/ 371025 h 1020797"/>
                <a:gd name="connsiteX9" fmla="*/ 1212224 w 1378521"/>
                <a:gd name="connsiteY9" fmla="*/ 398946 h 1020797"/>
                <a:gd name="connsiteX10" fmla="*/ 1351827 w 1378521"/>
                <a:gd name="connsiteY10" fmla="*/ 1077 h 102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78521" h="1020797">
                  <a:moveTo>
                    <a:pt x="1351827" y="1077"/>
                  </a:moveTo>
                  <a:cubicBezTo>
                    <a:pt x="1250615" y="24344"/>
                    <a:pt x="702673" y="462931"/>
                    <a:pt x="604951" y="538549"/>
                  </a:cubicBezTo>
                  <a:cubicBezTo>
                    <a:pt x="507229" y="614167"/>
                    <a:pt x="816682" y="408253"/>
                    <a:pt x="765494" y="454787"/>
                  </a:cubicBezTo>
                  <a:cubicBezTo>
                    <a:pt x="714306" y="501321"/>
                    <a:pt x="324581" y="778201"/>
                    <a:pt x="297824" y="817755"/>
                  </a:cubicBezTo>
                  <a:cubicBezTo>
                    <a:pt x="271067" y="857309"/>
                    <a:pt x="653812" y="658375"/>
                    <a:pt x="604951" y="692112"/>
                  </a:cubicBezTo>
                  <a:cubicBezTo>
                    <a:pt x="556090" y="725849"/>
                    <a:pt x="-59327" y="1036466"/>
                    <a:pt x="4658" y="1020179"/>
                  </a:cubicBezTo>
                  <a:cubicBezTo>
                    <a:pt x="68643" y="1003892"/>
                    <a:pt x="892300" y="625801"/>
                    <a:pt x="988859" y="594390"/>
                  </a:cubicBezTo>
                  <a:cubicBezTo>
                    <a:pt x="1085418" y="562979"/>
                    <a:pt x="539802" y="868943"/>
                    <a:pt x="584010" y="831715"/>
                  </a:cubicBezTo>
                  <a:cubicBezTo>
                    <a:pt x="628218" y="794488"/>
                    <a:pt x="1149403" y="443153"/>
                    <a:pt x="1254105" y="371025"/>
                  </a:cubicBezTo>
                  <a:cubicBezTo>
                    <a:pt x="1358807" y="298897"/>
                    <a:pt x="1188957" y="459441"/>
                    <a:pt x="1212224" y="398946"/>
                  </a:cubicBezTo>
                  <a:cubicBezTo>
                    <a:pt x="1235491" y="338451"/>
                    <a:pt x="1453039" y="-22190"/>
                    <a:pt x="1351827" y="107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84AF855D-9B22-6CCE-9DBD-7958C611EA04}"/>
                </a:ext>
              </a:extLst>
            </p:cNvPr>
            <p:cNvSpPr/>
            <p:nvPr/>
          </p:nvSpPr>
          <p:spPr>
            <a:xfrm>
              <a:off x="3677685" y="4764379"/>
              <a:ext cx="1794789" cy="866011"/>
            </a:xfrm>
            <a:custGeom>
              <a:avLst/>
              <a:gdLst>
                <a:gd name="connsiteX0" fmla="*/ 301002 w 1794789"/>
                <a:gd name="connsiteY0" fmla="*/ 331132 h 866011"/>
                <a:gd name="connsiteX1" fmla="*/ 733771 w 1794789"/>
                <a:gd name="connsiteY1" fmla="*/ 631279 h 866011"/>
                <a:gd name="connsiteX2" fmla="*/ 615109 w 1794789"/>
                <a:gd name="connsiteY2" fmla="*/ 673160 h 866011"/>
                <a:gd name="connsiteX3" fmla="*/ 1243323 w 1794789"/>
                <a:gd name="connsiteY3" fmla="*/ 638259 h 866011"/>
                <a:gd name="connsiteX4" fmla="*/ 985057 w 1794789"/>
                <a:gd name="connsiteY4" fmla="*/ 708061 h 866011"/>
                <a:gd name="connsiteX5" fmla="*/ 1794755 w 1794789"/>
                <a:gd name="connsiteY5" fmla="*/ 512616 h 866011"/>
                <a:gd name="connsiteX6" fmla="*/ 950156 w 1794789"/>
                <a:gd name="connsiteY6" fmla="*/ 826723 h 866011"/>
                <a:gd name="connsiteX7" fmla="*/ 656990 w 1794789"/>
                <a:gd name="connsiteY7" fmla="*/ 861624 h 866011"/>
                <a:gd name="connsiteX8" fmla="*/ 622089 w 1794789"/>
                <a:gd name="connsiteY8" fmla="*/ 854644 h 866011"/>
                <a:gd name="connsiteX9" fmla="*/ 482486 w 1794789"/>
                <a:gd name="connsiteY9" fmla="*/ 763902 h 866011"/>
                <a:gd name="connsiteX10" fmla="*/ 855 w 1794789"/>
                <a:gd name="connsiteY10" fmla="*/ 3065 h 866011"/>
                <a:gd name="connsiteX11" fmla="*/ 363823 w 1794789"/>
                <a:gd name="connsiteY11" fmla="*/ 491676 h 866011"/>
                <a:gd name="connsiteX12" fmla="*/ 301002 w 1794789"/>
                <a:gd name="connsiteY12" fmla="*/ 331132 h 86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4789" h="866011">
                  <a:moveTo>
                    <a:pt x="301002" y="331132"/>
                  </a:moveTo>
                  <a:cubicBezTo>
                    <a:pt x="362660" y="354399"/>
                    <a:pt x="681420" y="574274"/>
                    <a:pt x="733771" y="631279"/>
                  </a:cubicBezTo>
                  <a:cubicBezTo>
                    <a:pt x="786122" y="688284"/>
                    <a:pt x="530184" y="671997"/>
                    <a:pt x="615109" y="673160"/>
                  </a:cubicBezTo>
                  <a:cubicBezTo>
                    <a:pt x="700034" y="674323"/>
                    <a:pt x="1181665" y="632442"/>
                    <a:pt x="1243323" y="638259"/>
                  </a:cubicBezTo>
                  <a:cubicBezTo>
                    <a:pt x="1304981" y="644076"/>
                    <a:pt x="893152" y="729002"/>
                    <a:pt x="985057" y="708061"/>
                  </a:cubicBezTo>
                  <a:cubicBezTo>
                    <a:pt x="1076962" y="687121"/>
                    <a:pt x="1800572" y="492839"/>
                    <a:pt x="1794755" y="512616"/>
                  </a:cubicBezTo>
                  <a:cubicBezTo>
                    <a:pt x="1788938" y="532393"/>
                    <a:pt x="1139783" y="768555"/>
                    <a:pt x="950156" y="826723"/>
                  </a:cubicBezTo>
                  <a:cubicBezTo>
                    <a:pt x="760529" y="884891"/>
                    <a:pt x="711668" y="856970"/>
                    <a:pt x="656990" y="861624"/>
                  </a:cubicBezTo>
                  <a:cubicBezTo>
                    <a:pt x="602312" y="866278"/>
                    <a:pt x="651173" y="870931"/>
                    <a:pt x="622089" y="854644"/>
                  </a:cubicBezTo>
                  <a:cubicBezTo>
                    <a:pt x="593005" y="838357"/>
                    <a:pt x="586025" y="905832"/>
                    <a:pt x="482486" y="763902"/>
                  </a:cubicBezTo>
                  <a:cubicBezTo>
                    <a:pt x="378947" y="621972"/>
                    <a:pt x="20632" y="48436"/>
                    <a:pt x="855" y="3065"/>
                  </a:cubicBezTo>
                  <a:cubicBezTo>
                    <a:pt x="-18922" y="-42306"/>
                    <a:pt x="310308" y="430018"/>
                    <a:pt x="363823" y="491676"/>
                  </a:cubicBezTo>
                  <a:cubicBezTo>
                    <a:pt x="417338" y="553334"/>
                    <a:pt x="239344" y="307865"/>
                    <a:pt x="301002" y="33113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C0CD72D6-95A4-B4A3-22C5-DD22DE9B9AE6}"/>
                </a:ext>
              </a:extLst>
            </p:cNvPr>
            <p:cNvSpPr/>
            <p:nvPr/>
          </p:nvSpPr>
          <p:spPr>
            <a:xfrm>
              <a:off x="3539668" y="3816151"/>
              <a:ext cx="453603" cy="1468256"/>
            </a:xfrm>
            <a:custGeom>
              <a:avLst/>
              <a:gdLst>
                <a:gd name="connsiteX0" fmla="*/ 77517 w 453603"/>
                <a:gd name="connsiteY0" fmla="*/ 68786 h 1468256"/>
                <a:gd name="connsiteX1" fmla="*/ 87620 w 453603"/>
                <a:gd name="connsiteY1" fmla="*/ 417369 h 1468256"/>
                <a:gd name="connsiteX2" fmla="*/ 82568 w 453603"/>
                <a:gd name="connsiteY2" fmla="*/ 387058 h 1468256"/>
                <a:gd name="connsiteX3" fmla="*/ 244230 w 453603"/>
                <a:gd name="connsiteY3" fmla="*/ 983186 h 1468256"/>
                <a:gd name="connsiteX4" fmla="*/ 239178 w 453603"/>
                <a:gd name="connsiteY4" fmla="*/ 932667 h 1468256"/>
                <a:gd name="connsiteX5" fmla="*/ 451360 w 453603"/>
                <a:gd name="connsiteY5" fmla="*/ 1453016 h 1468256"/>
                <a:gd name="connsiteX6" fmla="*/ 330113 w 453603"/>
                <a:gd name="connsiteY6" fmla="*/ 1245887 h 1468256"/>
                <a:gd name="connsiteX7" fmla="*/ 16893 w 453603"/>
                <a:gd name="connsiteY7" fmla="*/ 407266 h 1468256"/>
                <a:gd name="connsiteX8" fmla="*/ 153296 w 453603"/>
                <a:gd name="connsiteY8" fmla="*/ 1306510 h 1468256"/>
                <a:gd name="connsiteX9" fmla="*/ 21945 w 453603"/>
                <a:gd name="connsiteY9" fmla="*/ 745745 h 1468256"/>
                <a:gd name="connsiteX10" fmla="*/ 1738 w 453603"/>
                <a:gd name="connsiteY10" fmla="*/ 28371 h 1468256"/>
                <a:gd name="connsiteX11" fmla="*/ 6789 w 453603"/>
                <a:gd name="connsiteY11" fmla="*/ 139513 h 1468256"/>
                <a:gd name="connsiteX12" fmla="*/ 77517 w 453603"/>
                <a:gd name="connsiteY12" fmla="*/ 68786 h 1468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3603" h="1468256">
                  <a:moveTo>
                    <a:pt x="77517" y="68786"/>
                  </a:moveTo>
                  <a:cubicBezTo>
                    <a:pt x="90989" y="115095"/>
                    <a:pt x="86778" y="364324"/>
                    <a:pt x="87620" y="417369"/>
                  </a:cubicBezTo>
                  <a:cubicBezTo>
                    <a:pt x="88462" y="470414"/>
                    <a:pt x="56466" y="292755"/>
                    <a:pt x="82568" y="387058"/>
                  </a:cubicBezTo>
                  <a:cubicBezTo>
                    <a:pt x="108670" y="481361"/>
                    <a:pt x="218128" y="892251"/>
                    <a:pt x="244230" y="983186"/>
                  </a:cubicBezTo>
                  <a:cubicBezTo>
                    <a:pt x="270332" y="1074121"/>
                    <a:pt x="204656" y="854362"/>
                    <a:pt x="239178" y="932667"/>
                  </a:cubicBezTo>
                  <a:cubicBezTo>
                    <a:pt x="273700" y="1010972"/>
                    <a:pt x="436204" y="1400813"/>
                    <a:pt x="451360" y="1453016"/>
                  </a:cubicBezTo>
                  <a:cubicBezTo>
                    <a:pt x="466516" y="1505219"/>
                    <a:pt x="402524" y="1420179"/>
                    <a:pt x="330113" y="1245887"/>
                  </a:cubicBezTo>
                  <a:cubicBezTo>
                    <a:pt x="257702" y="1071595"/>
                    <a:pt x="46362" y="397162"/>
                    <a:pt x="16893" y="407266"/>
                  </a:cubicBezTo>
                  <a:cubicBezTo>
                    <a:pt x="-12576" y="417370"/>
                    <a:pt x="152454" y="1250097"/>
                    <a:pt x="153296" y="1306510"/>
                  </a:cubicBezTo>
                  <a:cubicBezTo>
                    <a:pt x="154138" y="1362923"/>
                    <a:pt x="47205" y="958768"/>
                    <a:pt x="21945" y="745745"/>
                  </a:cubicBezTo>
                  <a:cubicBezTo>
                    <a:pt x="-3315" y="532722"/>
                    <a:pt x="4264" y="129410"/>
                    <a:pt x="1738" y="28371"/>
                  </a:cubicBezTo>
                  <a:cubicBezTo>
                    <a:pt x="-788" y="-72668"/>
                    <a:pt x="-1631" y="127725"/>
                    <a:pt x="6789" y="139513"/>
                  </a:cubicBezTo>
                  <a:cubicBezTo>
                    <a:pt x="15209" y="151301"/>
                    <a:pt x="64045" y="22477"/>
                    <a:pt x="77517" y="6878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B6DCE16C-3F45-32E1-29FF-A21B0AF59E27}"/>
                </a:ext>
              </a:extLst>
            </p:cNvPr>
            <p:cNvSpPr/>
            <p:nvPr/>
          </p:nvSpPr>
          <p:spPr>
            <a:xfrm>
              <a:off x="3606154" y="2784813"/>
              <a:ext cx="172921" cy="497653"/>
            </a:xfrm>
            <a:custGeom>
              <a:avLst/>
              <a:gdLst>
                <a:gd name="connsiteX0" fmla="*/ 1634 w 172921"/>
                <a:gd name="connsiteY0" fmla="*/ 1083 h 497653"/>
                <a:gd name="connsiteX1" fmla="*/ 172417 w 172921"/>
                <a:gd name="connsiteY1" fmla="*/ 495641 h 497653"/>
                <a:gd name="connsiteX2" fmla="*/ 55004 w 172921"/>
                <a:gd name="connsiteY2" fmla="*/ 182540 h 497653"/>
                <a:gd name="connsiteX3" fmla="*/ 83468 w 172921"/>
                <a:gd name="connsiteY3" fmla="*/ 356880 h 497653"/>
                <a:gd name="connsiteX4" fmla="*/ 1634 w 172921"/>
                <a:gd name="connsiteY4" fmla="*/ 1083 h 497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921" h="497653">
                  <a:moveTo>
                    <a:pt x="1634" y="1083"/>
                  </a:moveTo>
                  <a:cubicBezTo>
                    <a:pt x="16459" y="24210"/>
                    <a:pt x="163522" y="465398"/>
                    <a:pt x="172417" y="495641"/>
                  </a:cubicBezTo>
                  <a:cubicBezTo>
                    <a:pt x="181312" y="525884"/>
                    <a:pt x="69829" y="205667"/>
                    <a:pt x="55004" y="182540"/>
                  </a:cubicBezTo>
                  <a:cubicBezTo>
                    <a:pt x="40179" y="159413"/>
                    <a:pt x="89398" y="381193"/>
                    <a:pt x="83468" y="356880"/>
                  </a:cubicBezTo>
                  <a:cubicBezTo>
                    <a:pt x="77538" y="332567"/>
                    <a:pt x="-13191" y="-22044"/>
                    <a:pt x="1634" y="1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66AB819E-E287-1AEC-B967-CDD174C26E29}"/>
                </a:ext>
              </a:extLst>
            </p:cNvPr>
            <p:cNvSpPr/>
            <p:nvPr/>
          </p:nvSpPr>
          <p:spPr>
            <a:xfrm>
              <a:off x="3576879" y="2838688"/>
              <a:ext cx="134101" cy="1281771"/>
            </a:xfrm>
            <a:custGeom>
              <a:avLst/>
              <a:gdLst>
                <a:gd name="connsiteX0" fmla="*/ 13119 w 134101"/>
                <a:gd name="connsiteY0" fmla="*/ 4135 h 1281771"/>
                <a:gd name="connsiteX1" fmla="*/ 134091 w 134101"/>
                <a:gd name="connsiteY1" fmla="*/ 811796 h 1281771"/>
                <a:gd name="connsiteX2" fmla="*/ 20235 w 134101"/>
                <a:gd name="connsiteY2" fmla="*/ 324353 h 1281771"/>
                <a:gd name="connsiteX3" fmla="*/ 16677 w 134101"/>
                <a:gd name="connsiteY3" fmla="*/ 548506 h 1281771"/>
                <a:gd name="connsiteX4" fmla="*/ 116301 w 134101"/>
                <a:gd name="connsiteY4" fmla="*/ 1277891 h 1281771"/>
                <a:gd name="connsiteX5" fmla="*/ 34467 w 134101"/>
                <a:gd name="connsiteY5" fmla="*/ 811796 h 1281771"/>
                <a:gd name="connsiteX6" fmla="*/ 2446 w 134101"/>
                <a:gd name="connsiteY6" fmla="*/ 253194 h 1281771"/>
                <a:gd name="connsiteX7" fmla="*/ 94953 w 134101"/>
                <a:gd name="connsiteY7" fmla="*/ 641013 h 1281771"/>
                <a:gd name="connsiteX8" fmla="*/ 84279 w 134101"/>
                <a:gd name="connsiteY8" fmla="*/ 391955 h 1281771"/>
                <a:gd name="connsiteX9" fmla="*/ 102069 w 134101"/>
                <a:gd name="connsiteY9" fmla="*/ 491578 h 1281771"/>
                <a:gd name="connsiteX10" fmla="*/ 13119 w 134101"/>
                <a:gd name="connsiteY10" fmla="*/ 4135 h 128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101" h="1281771">
                  <a:moveTo>
                    <a:pt x="13119" y="4135"/>
                  </a:moveTo>
                  <a:cubicBezTo>
                    <a:pt x="18456" y="57505"/>
                    <a:pt x="132905" y="758426"/>
                    <a:pt x="134091" y="811796"/>
                  </a:cubicBezTo>
                  <a:cubicBezTo>
                    <a:pt x="135277" y="865166"/>
                    <a:pt x="39804" y="368235"/>
                    <a:pt x="20235" y="324353"/>
                  </a:cubicBezTo>
                  <a:cubicBezTo>
                    <a:pt x="666" y="280471"/>
                    <a:pt x="666" y="389583"/>
                    <a:pt x="16677" y="548506"/>
                  </a:cubicBezTo>
                  <a:cubicBezTo>
                    <a:pt x="32688" y="707429"/>
                    <a:pt x="113336" y="1234009"/>
                    <a:pt x="116301" y="1277891"/>
                  </a:cubicBezTo>
                  <a:cubicBezTo>
                    <a:pt x="119266" y="1321773"/>
                    <a:pt x="53443" y="982579"/>
                    <a:pt x="34467" y="811796"/>
                  </a:cubicBezTo>
                  <a:cubicBezTo>
                    <a:pt x="15491" y="641013"/>
                    <a:pt x="-7635" y="281658"/>
                    <a:pt x="2446" y="253194"/>
                  </a:cubicBezTo>
                  <a:cubicBezTo>
                    <a:pt x="12527" y="224730"/>
                    <a:pt x="81314" y="617886"/>
                    <a:pt x="94953" y="641013"/>
                  </a:cubicBezTo>
                  <a:cubicBezTo>
                    <a:pt x="108592" y="664140"/>
                    <a:pt x="83093" y="416861"/>
                    <a:pt x="84279" y="391955"/>
                  </a:cubicBezTo>
                  <a:cubicBezTo>
                    <a:pt x="85465" y="367049"/>
                    <a:pt x="110964" y="552657"/>
                    <a:pt x="102069" y="491578"/>
                  </a:cubicBezTo>
                  <a:cubicBezTo>
                    <a:pt x="93174" y="430499"/>
                    <a:pt x="7782" y="-49235"/>
                    <a:pt x="13119" y="4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D5A7C936-7E15-3C70-3DCE-B4D060DDBD36}"/>
                </a:ext>
              </a:extLst>
            </p:cNvPr>
            <p:cNvSpPr/>
            <p:nvPr/>
          </p:nvSpPr>
          <p:spPr>
            <a:xfrm>
              <a:off x="3570047" y="3425151"/>
              <a:ext cx="280073" cy="1541613"/>
            </a:xfrm>
            <a:custGeom>
              <a:avLst/>
              <a:gdLst>
                <a:gd name="connsiteX0" fmla="*/ 111616 w 280073"/>
                <a:gd name="connsiteY0" fmla="*/ 102508 h 1541613"/>
                <a:gd name="connsiteX1" fmla="*/ 251182 w 280073"/>
                <a:gd name="connsiteY1" fmla="*/ 814777 h 1541613"/>
                <a:gd name="connsiteX2" fmla="*/ 193431 w 280073"/>
                <a:gd name="connsiteY2" fmla="*/ 598209 h 1541613"/>
                <a:gd name="connsiteX3" fmla="*/ 260808 w 280073"/>
                <a:gd name="connsiteY3" fmla="*/ 949531 h 1541613"/>
                <a:gd name="connsiteX4" fmla="*/ 246370 w 280073"/>
                <a:gd name="connsiteY4" fmla="*/ 824403 h 1541613"/>
                <a:gd name="connsiteX5" fmla="*/ 280058 w 280073"/>
                <a:gd name="connsiteY5" fmla="*/ 1527047 h 1541613"/>
                <a:gd name="connsiteX6" fmla="*/ 241557 w 280073"/>
                <a:gd name="connsiteY6" fmla="*/ 1238289 h 1541613"/>
                <a:gd name="connsiteX7" fmla="*/ 24989 w 280073"/>
                <a:gd name="connsiteY7" fmla="*/ 516394 h 1541613"/>
                <a:gd name="connsiteX8" fmla="*/ 159742 w 280073"/>
                <a:gd name="connsiteY8" fmla="*/ 1464483 h 1541613"/>
                <a:gd name="connsiteX9" fmla="*/ 49052 w 280073"/>
                <a:gd name="connsiteY9" fmla="*/ 939906 h 1541613"/>
                <a:gd name="connsiteX10" fmla="*/ 926 w 280073"/>
                <a:gd name="connsiteY10" fmla="*/ 11068 h 1541613"/>
                <a:gd name="connsiteX11" fmla="*/ 87553 w 280073"/>
                <a:gd name="connsiteY11" fmla="*/ 410516 h 1541613"/>
                <a:gd name="connsiteX12" fmla="*/ 111616 w 280073"/>
                <a:gd name="connsiteY12" fmla="*/ 102508 h 154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0073" h="1541613">
                  <a:moveTo>
                    <a:pt x="111616" y="102508"/>
                  </a:moveTo>
                  <a:cubicBezTo>
                    <a:pt x="138887" y="169885"/>
                    <a:pt x="237546" y="732160"/>
                    <a:pt x="251182" y="814777"/>
                  </a:cubicBezTo>
                  <a:cubicBezTo>
                    <a:pt x="264818" y="897394"/>
                    <a:pt x="191827" y="575750"/>
                    <a:pt x="193431" y="598209"/>
                  </a:cubicBezTo>
                  <a:cubicBezTo>
                    <a:pt x="195035" y="620668"/>
                    <a:pt x="251985" y="911832"/>
                    <a:pt x="260808" y="949531"/>
                  </a:cubicBezTo>
                  <a:cubicBezTo>
                    <a:pt x="269631" y="987230"/>
                    <a:pt x="243162" y="728150"/>
                    <a:pt x="246370" y="824403"/>
                  </a:cubicBezTo>
                  <a:cubicBezTo>
                    <a:pt x="249578" y="920656"/>
                    <a:pt x="280860" y="1458066"/>
                    <a:pt x="280058" y="1527047"/>
                  </a:cubicBezTo>
                  <a:cubicBezTo>
                    <a:pt x="279256" y="1596028"/>
                    <a:pt x="284069" y="1406731"/>
                    <a:pt x="241557" y="1238289"/>
                  </a:cubicBezTo>
                  <a:cubicBezTo>
                    <a:pt x="199046" y="1069847"/>
                    <a:pt x="38625" y="478695"/>
                    <a:pt x="24989" y="516394"/>
                  </a:cubicBezTo>
                  <a:cubicBezTo>
                    <a:pt x="11353" y="554093"/>
                    <a:pt x="155732" y="1393898"/>
                    <a:pt x="159742" y="1464483"/>
                  </a:cubicBezTo>
                  <a:cubicBezTo>
                    <a:pt x="163752" y="1535068"/>
                    <a:pt x="75521" y="1182142"/>
                    <a:pt x="49052" y="939906"/>
                  </a:cubicBezTo>
                  <a:cubicBezTo>
                    <a:pt x="22583" y="697670"/>
                    <a:pt x="-5491" y="99300"/>
                    <a:pt x="926" y="11068"/>
                  </a:cubicBezTo>
                  <a:cubicBezTo>
                    <a:pt x="7343" y="-77164"/>
                    <a:pt x="69105" y="390464"/>
                    <a:pt x="87553" y="410516"/>
                  </a:cubicBezTo>
                  <a:cubicBezTo>
                    <a:pt x="106001" y="430568"/>
                    <a:pt x="84345" y="35131"/>
                    <a:pt x="111616" y="10250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8D4B8A2B-EBC1-3057-1734-DCF729B098E0}"/>
                </a:ext>
              </a:extLst>
            </p:cNvPr>
            <p:cNvSpPr/>
            <p:nvPr/>
          </p:nvSpPr>
          <p:spPr>
            <a:xfrm>
              <a:off x="3638229" y="2061815"/>
              <a:ext cx="228349" cy="1047036"/>
            </a:xfrm>
            <a:custGeom>
              <a:avLst/>
              <a:gdLst>
                <a:gd name="connsiteX0" fmla="*/ 225848 w 228349"/>
                <a:gd name="connsiteY0" fmla="*/ 2959 h 1047036"/>
                <a:gd name="connsiteX1" fmla="*/ 132442 w 228349"/>
                <a:gd name="connsiteY1" fmla="*/ 415914 h 1047036"/>
                <a:gd name="connsiteX2" fmla="*/ 63616 w 228349"/>
                <a:gd name="connsiteY2" fmla="*/ 853450 h 1047036"/>
                <a:gd name="connsiteX3" fmla="*/ 48868 w 228349"/>
                <a:gd name="connsiteY3" fmla="*/ 622391 h 1047036"/>
                <a:gd name="connsiteX4" fmla="*/ 43952 w 228349"/>
                <a:gd name="connsiteY4" fmla="*/ 1040262 h 1047036"/>
                <a:gd name="connsiteX5" fmla="*/ 14455 w 228349"/>
                <a:gd name="connsiteY5" fmla="*/ 219269 h 1047036"/>
                <a:gd name="connsiteX6" fmla="*/ 4623 w 228349"/>
                <a:gd name="connsiteY6" fmla="*/ 415914 h 1047036"/>
                <a:gd name="connsiteX7" fmla="*/ 24287 w 228349"/>
                <a:gd name="connsiteY7" fmla="*/ 238933 h 1047036"/>
                <a:gd name="connsiteX8" fmla="*/ 225848 w 228349"/>
                <a:gd name="connsiteY8" fmla="*/ 2959 h 104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349" h="1047036">
                  <a:moveTo>
                    <a:pt x="225848" y="2959"/>
                  </a:moveTo>
                  <a:cubicBezTo>
                    <a:pt x="243874" y="32456"/>
                    <a:pt x="159481" y="274166"/>
                    <a:pt x="132442" y="415914"/>
                  </a:cubicBezTo>
                  <a:cubicBezTo>
                    <a:pt x="105403" y="557662"/>
                    <a:pt x="77545" y="819037"/>
                    <a:pt x="63616" y="853450"/>
                  </a:cubicBezTo>
                  <a:cubicBezTo>
                    <a:pt x="49687" y="887863"/>
                    <a:pt x="52145" y="591256"/>
                    <a:pt x="48868" y="622391"/>
                  </a:cubicBezTo>
                  <a:cubicBezTo>
                    <a:pt x="45591" y="653526"/>
                    <a:pt x="49687" y="1107449"/>
                    <a:pt x="43952" y="1040262"/>
                  </a:cubicBezTo>
                  <a:cubicBezTo>
                    <a:pt x="38217" y="973075"/>
                    <a:pt x="21010" y="323327"/>
                    <a:pt x="14455" y="219269"/>
                  </a:cubicBezTo>
                  <a:cubicBezTo>
                    <a:pt x="7900" y="115211"/>
                    <a:pt x="2984" y="412637"/>
                    <a:pt x="4623" y="415914"/>
                  </a:cubicBezTo>
                  <a:cubicBezTo>
                    <a:pt x="6262" y="419191"/>
                    <a:pt x="-15861" y="305301"/>
                    <a:pt x="24287" y="238933"/>
                  </a:cubicBezTo>
                  <a:cubicBezTo>
                    <a:pt x="64435" y="172565"/>
                    <a:pt x="207822" y="-26538"/>
                    <a:pt x="225848" y="295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45AF71D5-59A4-B2C8-DDD5-EA069D0ABA18}"/>
                </a:ext>
              </a:extLst>
            </p:cNvPr>
            <p:cNvSpPr/>
            <p:nvPr/>
          </p:nvSpPr>
          <p:spPr>
            <a:xfrm>
              <a:off x="3734512" y="3367492"/>
              <a:ext cx="587145" cy="864764"/>
            </a:xfrm>
            <a:custGeom>
              <a:avLst/>
              <a:gdLst>
                <a:gd name="connsiteX0" fmla="*/ 391331 w 587145"/>
                <a:gd name="connsiteY0" fmla="*/ 11812 h 864764"/>
                <a:gd name="connsiteX1" fmla="*/ 236723 w 587145"/>
                <a:gd name="connsiteY1" fmla="*/ 449134 h 864764"/>
                <a:gd name="connsiteX2" fmla="*/ 236723 w 587145"/>
                <a:gd name="connsiteY2" fmla="*/ 400543 h 864764"/>
                <a:gd name="connsiteX3" fmla="*/ 55610 w 587145"/>
                <a:gd name="connsiteY3" fmla="*/ 639082 h 864764"/>
                <a:gd name="connsiteX4" fmla="*/ 11436 w 587145"/>
                <a:gd name="connsiteY4" fmla="*/ 639082 h 864764"/>
                <a:gd name="connsiteX5" fmla="*/ 241140 w 587145"/>
                <a:gd name="connsiteY5" fmla="*/ 820195 h 864764"/>
                <a:gd name="connsiteX6" fmla="*/ 205801 w 587145"/>
                <a:gd name="connsiteY6" fmla="*/ 784856 h 864764"/>
                <a:gd name="connsiteX7" fmla="*/ 320653 w 587145"/>
                <a:gd name="connsiteY7" fmla="*/ 864369 h 864764"/>
                <a:gd name="connsiteX8" fmla="*/ 355992 w 587145"/>
                <a:gd name="connsiteY8" fmla="*/ 745099 h 864764"/>
                <a:gd name="connsiteX9" fmla="*/ 585697 w 587145"/>
                <a:gd name="connsiteY9" fmla="*/ 157586 h 864764"/>
                <a:gd name="connsiteX10" fmla="*/ 457592 w 587145"/>
                <a:gd name="connsiteY10" fmla="*/ 312195 h 864764"/>
                <a:gd name="connsiteX11" fmla="*/ 537105 w 587145"/>
                <a:gd name="connsiteY11" fmla="*/ 162004 h 864764"/>
                <a:gd name="connsiteX12" fmla="*/ 532688 w 587145"/>
                <a:gd name="connsiteY12" fmla="*/ 126665 h 864764"/>
                <a:gd name="connsiteX13" fmla="*/ 391331 w 587145"/>
                <a:gd name="connsiteY13" fmla="*/ 11812 h 86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7145" h="864764">
                  <a:moveTo>
                    <a:pt x="391331" y="11812"/>
                  </a:moveTo>
                  <a:cubicBezTo>
                    <a:pt x="342003" y="65557"/>
                    <a:pt x="262491" y="384346"/>
                    <a:pt x="236723" y="449134"/>
                  </a:cubicBezTo>
                  <a:cubicBezTo>
                    <a:pt x="210955" y="513922"/>
                    <a:pt x="266908" y="368885"/>
                    <a:pt x="236723" y="400543"/>
                  </a:cubicBezTo>
                  <a:cubicBezTo>
                    <a:pt x="206537" y="432201"/>
                    <a:pt x="93158" y="599326"/>
                    <a:pt x="55610" y="639082"/>
                  </a:cubicBezTo>
                  <a:cubicBezTo>
                    <a:pt x="18062" y="678838"/>
                    <a:pt x="-19486" y="608896"/>
                    <a:pt x="11436" y="639082"/>
                  </a:cubicBezTo>
                  <a:cubicBezTo>
                    <a:pt x="42358" y="669268"/>
                    <a:pt x="208746" y="795899"/>
                    <a:pt x="241140" y="820195"/>
                  </a:cubicBezTo>
                  <a:cubicBezTo>
                    <a:pt x="273534" y="844491"/>
                    <a:pt x="192549" y="777494"/>
                    <a:pt x="205801" y="784856"/>
                  </a:cubicBezTo>
                  <a:cubicBezTo>
                    <a:pt x="219053" y="792218"/>
                    <a:pt x="295621" y="870995"/>
                    <a:pt x="320653" y="864369"/>
                  </a:cubicBezTo>
                  <a:cubicBezTo>
                    <a:pt x="345685" y="857743"/>
                    <a:pt x="311818" y="862896"/>
                    <a:pt x="355992" y="745099"/>
                  </a:cubicBezTo>
                  <a:cubicBezTo>
                    <a:pt x="400166" y="627302"/>
                    <a:pt x="568764" y="229737"/>
                    <a:pt x="585697" y="157586"/>
                  </a:cubicBezTo>
                  <a:cubicBezTo>
                    <a:pt x="602630" y="85435"/>
                    <a:pt x="465691" y="311459"/>
                    <a:pt x="457592" y="312195"/>
                  </a:cubicBezTo>
                  <a:cubicBezTo>
                    <a:pt x="449493" y="312931"/>
                    <a:pt x="524589" y="192926"/>
                    <a:pt x="537105" y="162004"/>
                  </a:cubicBezTo>
                  <a:cubicBezTo>
                    <a:pt x="549621" y="131082"/>
                    <a:pt x="550358" y="149488"/>
                    <a:pt x="532688" y="126665"/>
                  </a:cubicBezTo>
                  <a:cubicBezTo>
                    <a:pt x="515019" y="103842"/>
                    <a:pt x="440659" y="-41933"/>
                    <a:pt x="391331" y="11812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156F839D-86DA-C859-FBB3-352EDBDA7EC9}"/>
                </a:ext>
              </a:extLst>
            </p:cNvPr>
            <p:cNvSpPr/>
            <p:nvPr/>
          </p:nvSpPr>
          <p:spPr>
            <a:xfrm>
              <a:off x="4966026" y="4053037"/>
              <a:ext cx="926968" cy="1246914"/>
            </a:xfrm>
            <a:custGeom>
              <a:avLst/>
              <a:gdLst>
                <a:gd name="connsiteX0" fmla="*/ 920708 w 926968"/>
                <a:gd name="connsiteY0" fmla="*/ 348 h 1246914"/>
                <a:gd name="connsiteX1" fmla="*/ 352052 w 926968"/>
                <a:gd name="connsiteY1" fmla="*/ 509864 h 1246914"/>
                <a:gd name="connsiteX2" fmla="*/ 479431 w 926968"/>
                <a:gd name="connsiteY2" fmla="*/ 450724 h 1246914"/>
                <a:gd name="connsiteX3" fmla="*/ 201926 w 926968"/>
                <a:gd name="connsiteY3" fmla="*/ 623596 h 1246914"/>
                <a:gd name="connsiteX4" fmla="*/ 684147 w 926968"/>
                <a:gd name="connsiteY4" fmla="*/ 441626 h 1246914"/>
                <a:gd name="connsiteX5" fmla="*/ 251968 w 926968"/>
                <a:gd name="connsiteY5" fmla="*/ 873805 h 1246914"/>
                <a:gd name="connsiteX6" fmla="*/ 615908 w 926968"/>
                <a:gd name="connsiteY6" fmla="*/ 700933 h 1246914"/>
                <a:gd name="connsiteX7" fmla="*/ 1759 w 926968"/>
                <a:gd name="connsiteY7" fmla="*/ 1246844 h 1246914"/>
                <a:gd name="connsiteX8" fmla="*/ 847920 w 926968"/>
                <a:gd name="connsiteY8" fmla="*/ 659990 h 1246914"/>
                <a:gd name="connsiteX9" fmla="*/ 574965 w 926968"/>
                <a:gd name="connsiteY9" fmla="*/ 796467 h 1246914"/>
                <a:gd name="connsiteX10" fmla="*/ 916159 w 926968"/>
                <a:gd name="connsiteY10" fmla="*/ 327894 h 1246914"/>
                <a:gd name="connsiteX11" fmla="*/ 670499 w 926968"/>
                <a:gd name="connsiteY11" fmla="*/ 427978 h 1246914"/>
                <a:gd name="connsiteX12" fmla="*/ 920708 w 926968"/>
                <a:gd name="connsiteY12" fmla="*/ 348 h 124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6968" h="1246914">
                  <a:moveTo>
                    <a:pt x="920708" y="348"/>
                  </a:moveTo>
                  <a:cubicBezTo>
                    <a:pt x="867634" y="13996"/>
                    <a:pt x="425598" y="434801"/>
                    <a:pt x="352052" y="509864"/>
                  </a:cubicBezTo>
                  <a:cubicBezTo>
                    <a:pt x="278506" y="584927"/>
                    <a:pt x="504452" y="431769"/>
                    <a:pt x="479431" y="450724"/>
                  </a:cubicBezTo>
                  <a:cubicBezTo>
                    <a:pt x="454410" y="469679"/>
                    <a:pt x="167807" y="625112"/>
                    <a:pt x="201926" y="623596"/>
                  </a:cubicBezTo>
                  <a:cubicBezTo>
                    <a:pt x="236045" y="622080"/>
                    <a:pt x="675807" y="399925"/>
                    <a:pt x="684147" y="441626"/>
                  </a:cubicBezTo>
                  <a:cubicBezTo>
                    <a:pt x="692487" y="483328"/>
                    <a:pt x="263341" y="830587"/>
                    <a:pt x="251968" y="873805"/>
                  </a:cubicBezTo>
                  <a:cubicBezTo>
                    <a:pt x="240595" y="917023"/>
                    <a:pt x="657609" y="638760"/>
                    <a:pt x="615908" y="700933"/>
                  </a:cubicBezTo>
                  <a:cubicBezTo>
                    <a:pt x="574207" y="763106"/>
                    <a:pt x="-36910" y="1253668"/>
                    <a:pt x="1759" y="1246844"/>
                  </a:cubicBezTo>
                  <a:cubicBezTo>
                    <a:pt x="40428" y="1240020"/>
                    <a:pt x="752386" y="735053"/>
                    <a:pt x="847920" y="659990"/>
                  </a:cubicBezTo>
                  <a:cubicBezTo>
                    <a:pt x="943454" y="584927"/>
                    <a:pt x="563592" y="851816"/>
                    <a:pt x="574965" y="796467"/>
                  </a:cubicBezTo>
                  <a:cubicBezTo>
                    <a:pt x="586338" y="741118"/>
                    <a:pt x="900237" y="389309"/>
                    <a:pt x="916159" y="327894"/>
                  </a:cubicBezTo>
                  <a:cubicBezTo>
                    <a:pt x="932081" y="266479"/>
                    <a:pt x="668983" y="477261"/>
                    <a:pt x="670499" y="427978"/>
                  </a:cubicBezTo>
                  <a:cubicBezTo>
                    <a:pt x="672015" y="378695"/>
                    <a:pt x="973782" y="-13300"/>
                    <a:pt x="920708" y="348"/>
                  </a:cubicBezTo>
                  <a:close/>
                </a:path>
              </a:pathLst>
            </a:custGeom>
            <a:solidFill>
              <a:schemeClr val="accent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円/楕円 1168">
              <a:extLst>
                <a:ext uri="{FF2B5EF4-FFF2-40B4-BE49-F238E27FC236}">
                  <a16:creationId xmlns:a16="http://schemas.microsoft.com/office/drawing/2014/main" id="{98993952-41AE-6A31-E432-1BCA0DB39FD7}"/>
                </a:ext>
              </a:extLst>
            </p:cNvPr>
            <p:cNvSpPr/>
            <p:nvPr/>
          </p:nvSpPr>
          <p:spPr>
            <a:xfrm>
              <a:off x="5176938" y="3884709"/>
              <a:ext cx="536269" cy="536269"/>
            </a:xfrm>
            <a:prstGeom prst="ellipse">
              <a:avLst/>
            </a:pr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534B2390-2D0F-A355-0CA0-2A080272C295}"/>
                </a:ext>
              </a:extLst>
            </p:cNvPr>
            <p:cNvSpPr/>
            <p:nvPr/>
          </p:nvSpPr>
          <p:spPr>
            <a:xfrm>
              <a:off x="3972196" y="4420829"/>
              <a:ext cx="778035" cy="255946"/>
            </a:xfrm>
            <a:custGeom>
              <a:avLst/>
              <a:gdLst>
                <a:gd name="connsiteX0" fmla="*/ 9254 w 778035"/>
                <a:gd name="connsiteY0" fmla="*/ 192446 h 255946"/>
                <a:gd name="connsiteX1" fmla="*/ 234679 w 778035"/>
                <a:gd name="connsiteY1" fmla="*/ 11471 h 255946"/>
                <a:gd name="connsiteX2" fmla="*/ 218804 w 778035"/>
                <a:gd name="connsiteY2" fmla="*/ 17821 h 255946"/>
                <a:gd name="connsiteX3" fmla="*/ 304529 w 778035"/>
                <a:gd name="connsiteY3" fmla="*/ 11471 h 255946"/>
                <a:gd name="connsiteX4" fmla="*/ 358504 w 778035"/>
                <a:gd name="connsiteY4" fmla="*/ 62271 h 255946"/>
                <a:gd name="connsiteX5" fmla="*/ 469629 w 778035"/>
                <a:gd name="connsiteY5" fmla="*/ 128946 h 255946"/>
                <a:gd name="connsiteX6" fmla="*/ 485504 w 778035"/>
                <a:gd name="connsiteY6" fmla="*/ 132121 h 255946"/>
                <a:gd name="connsiteX7" fmla="*/ 777604 w 778035"/>
                <a:gd name="connsiteY7" fmla="*/ 173396 h 255946"/>
                <a:gd name="connsiteX8" fmla="*/ 549004 w 778035"/>
                <a:gd name="connsiteY8" fmla="*/ 176571 h 255946"/>
                <a:gd name="connsiteX9" fmla="*/ 466454 w 778035"/>
                <a:gd name="connsiteY9" fmla="*/ 189271 h 255946"/>
                <a:gd name="connsiteX10" fmla="*/ 510904 w 778035"/>
                <a:gd name="connsiteY10" fmla="*/ 182921 h 255946"/>
                <a:gd name="connsiteX11" fmla="*/ 234679 w 778035"/>
                <a:gd name="connsiteY11" fmla="*/ 173396 h 255946"/>
                <a:gd name="connsiteX12" fmla="*/ 79104 w 778035"/>
                <a:gd name="connsiteY12" fmla="*/ 240071 h 255946"/>
                <a:gd name="connsiteX13" fmla="*/ 136254 w 778035"/>
                <a:gd name="connsiteY13" fmla="*/ 211496 h 255946"/>
                <a:gd name="connsiteX14" fmla="*/ 50529 w 778035"/>
                <a:gd name="connsiteY14" fmla="*/ 255946 h 255946"/>
                <a:gd name="connsiteX15" fmla="*/ 9254 w 778035"/>
                <a:gd name="connsiteY15" fmla="*/ 192446 h 25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8035" h="255946">
                  <a:moveTo>
                    <a:pt x="9254" y="192446"/>
                  </a:moveTo>
                  <a:cubicBezTo>
                    <a:pt x="39946" y="151700"/>
                    <a:pt x="234679" y="11471"/>
                    <a:pt x="234679" y="11471"/>
                  </a:cubicBezTo>
                  <a:cubicBezTo>
                    <a:pt x="269604" y="-17633"/>
                    <a:pt x="207162" y="17821"/>
                    <a:pt x="218804" y="17821"/>
                  </a:cubicBezTo>
                  <a:cubicBezTo>
                    <a:pt x="230446" y="17821"/>
                    <a:pt x="281246" y="4063"/>
                    <a:pt x="304529" y="11471"/>
                  </a:cubicBezTo>
                  <a:cubicBezTo>
                    <a:pt x="327812" y="18879"/>
                    <a:pt x="330987" y="42692"/>
                    <a:pt x="358504" y="62271"/>
                  </a:cubicBezTo>
                  <a:cubicBezTo>
                    <a:pt x="386021" y="81850"/>
                    <a:pt x="448462" y="117304"/>
                    <a:pt x="469629" y="128946"/>
                  </a:cubicBezTo>
                  <a:cubicBezTo>
                    <a:pt x="490796" y="140588"/>
                    <a:pt x="485504" y="132121"/>
                    <a:pt x="485504" y="132121"/>
                  </a:cubicBezTo>
                  <a:cubicBezTo>
                    <a:pt x="536833" y="139529"/>
                    <a:pt x="767021" y="165988"/>
                    <a:pt x="777604" y="173396"/>
                  </a:cubicBezTo>
                  <a:cubicBezTo>
                    <a:pt x="788187" y="180804"/>
                    <a:pt x="600862" y="173925"/>
                    <a:pt x="549004" y="176571"/>
                  </a:cubicBezTo>
                  <a:cubicBezTo>
                    <a:pt x="497146" y="179217"/>
                    <a:pt x="472804" y="188213"/>
                    <a:pt x="466454" y="189271"/>
                  </a:cubicBezTo>
                  <a:cubicBezTo>
                    <a:pt x="460104" y="190329"/>
                    <a:pt x="549533" y="185567"/>
                    <a:pt x="510904" y="182921"/>
                  </a:cubicBezTo>
                  <a:cubicBezTo>
                    <a:pt x="472275" y="180275"/>
                    <a:pt x="306646" y="163871"/>
                    <a:pt x="234679" y="173396"/>
                  </a:cubicBezTo>
                  <a:cubicBezTo>
                    <a:pt x="162712" y="182921"/>
                    <a:pt x="95508" y="233721"/>
                    <a:pt x="79104" y="240071"/>
                  </a:cubicBezTo>
                  <a:cubicBezTo>
                    <a:pt x="62700" y="246421"/>
                    <a:pt x="141016" y="208850"/>
                    <a:pt x="136254" y="211496"/>
                  </a:cubicBezTo>
                  <a:cubicBezTo>
                    <a:pt x="131492" y="214142"/>
                    <a:pt x="68521" y="255946"/>
                    <a:pt x="50529" y="255946"/>
                  </a:cubicBezTo>
                  <a:cubicBezTo>
                    <a:pt x="32537" y="255946"/>
                    <a:pt x="-21438" y="233192"/>
                    <a:pt x="9254" y="192446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2D5F229B-70FB-2542-82C8-BB791488F980}"/>
                </a:ext>
              </a:extLst>
            </p:cNvPr>
            <p:cNvSpPr/>
            <p:nvPr/>
          </p:nvSpPr>
          <p:spPr>
            <a:xfrm>
              <a:off x="4286111" y="4450526"/>
              <a:ext cx="755372" cy="251234"/>
            </a:xfrm>
            <a:custGeom>
              <a:avLst/>
              <a:gdLst>
                <a:gd name="connsiteX0" fmla="*/ 139 w 755372"/>
                <a:gd name="connsiteY0" fmla="*/ 54799 h 251234"/>
                <a:gd name="connsiteX1" fmla="*/ 216039 w 755372"/>
                <a:gd name="connsiteY1" fmla="*/ 824 h 251234"/>
                <a:gd name="connsiteX2" fmla="*/ 209689 w 755372"/>
                <a:gd name="connsiteY2" fmla="*/ 23049 h 251234"/>
                <a:gd name="connsiteX3" fmla="*/ 330339 w 755372"/>
                <a:gd name="connsiteY3" fmla="*/ 35749 h 251234"/>
                <a:gd name="connsiteX4" fmla="*/ 352564 w 755372"/>
                <a:gd name="connsiteY4" fmla="*/ 51624 h 251234"/>
                <a:gd name="connsiteX5" fmla="*/ 495439 w 755372"/>
                <a:gd name="connsiteY5" fmla="*/ 121474 h 251234"/>
                <a:gd name="connsiteX6" fmla="*/ 746264 w 755372"/>
                <a:gd name="connsiteY6" fmla="*/ 248474 h 251234"/>
                <a:gd name="connsiteX7" fmla="*/ 638314 w 755372"/>
                <a:gd name="connsiteY7" fmla="*/ 204024 h 251234"/>
                <a:gd name="connsiteX8" fmla="*/ 66814 w 755372"/>
                <a:gd name="connsiteY8" fmla="*/ 146874 h 251234"/>
                <a:gd name="connsiteX9" fmla="*/ 181114 w 755372"/>
                <a:gd name="connsiteY9" fmla="*/ 146874 h 251234"/>
                <a:gd name="connsiteX10" fmla="*/ 139 w 755372"/>
                <a:gd name="connsiteY10" fmla="*/ 54799 h 25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5372" h="251234">
                  <a:moveTo>
                    <a:pt x="139" y="54799"/>
                  </a:moveTo>
                  <a:cubicBezTo>
                    <a:pt x="5960" y="30457"/>
                    <a:pt x="181114" y="6116"/>
                    <a:pt x="216039" y="824"/>
                  </a:cubicBezTo>
                  <a:cubicBezTo>
                    <a:pt x="250964" y="-4468"/>
                    <a:pt x="190639" y="17228"/>
                    <a:pt x="209689" y="23049"/>
                  </a:cubicBezTo>
                  <a:cubicBezTo>
                    <a:pt x="228739" y="28870"/>
                    <a:pt x="306527" y="30987"/>
                    <a:pt x="330339" y="35749"/>
                  </a:cubicBezTo>
                  <a:cubicBezTo>
                    <a:pt x="354151" y="40511"/>
                    <a:pt x="325047" y="37336"/>
                    <a:pt x="352564" y="51624"/>
                  </a:cubicBezTo>
                  <a:cubicBezTo>
                    <a:pt x="380081" y="65912"/>
                    <a:pt x="495439" y="121474"/>
                    <a:pt x="495439" y="121474"/>
                  </a:cubicBezTo>
                  <a:lnTo>
                    <a:pt x="746264" y="248474"/>
                  </a:lnTo>
                  <a:cubicBezTo>
                    <a:pt x="770076" y="262232"/>
                    <a:pt x="751556" y="220957"/>
                    <a:pt x="638314" y="204024"/>
                  </a:cubicBezTo>
                  <a:cubicBezTo>
                    <a:pt x="525072" y="187091"/>
                    <a:pt x="143014" y="156399"/>
                    <a:pt x="66814" y="146874"/>
                  </a:cubicBezTo>
                  <a:cubicBezTo>
                    <a:pt x="-9386" y="137349"/>
                    <a:pt x="190110" y="158516"/>
                    <a:pt x="181114" y="146874"/>
                  </a:cubicBezTo>
                  <a:cubicBezTo>
                    <a:pt x="172118" y="135232"/>
                    <a:pt x="-5682" y="79141"/>
                    <a:pt x="139" y="5479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E18DF657-8786-70EA-4759-E5642727D048}"/>
                </a:ext>
              </a:extLst>
            </p:cNvPr>
            <p:cNvSpPr/>
            <p:nvPr/>
          </p:nvSpPr>
          <p:spPr>
            <a:xfrm>
              <a:off x="4005345" y="4603347"/>
              <a:ext cx="811426" cy="408978"/>
            </a:xfrm>
            <a:custGeom>
              <a:avLst/>
              <a:gdLst>
                <a:gd name="connsiteX0" fmla="*/ 26905 w 811426"/>
                <a:gd name="connsiteY0" fmla="*/ 403 h 408978"/>
                <a:gd name="connsiteX1" fmla="*/ 207880 w 811426"/>
                <a:gd name="connsiteY1" fmla="*/ 190903 h 408978"/>
                <a:gd name="connsiteX2" fmla="*/ 188830 w 811426"/>
                <a:gd name="connsiteY2" fmla="*/ 175028 h 408978"/>
                <a:gd name="connsiteX3" fmla="*/ 547605 w 811426"/>
                <a:gd name="connsiteY3" fmla="*/ 216303 h 408978"/>
                <a:gd name="connsiteX4" fmla="*/ 436480 w 811426"/>
                <a:gd name="connsiteY4" fmla="*/ 235353 h 408978"/>
                <a:gd name="connsiteX5" fmla="*/ 811130 w 811426"/>
                <a:gd name="connsiteY5" fmla="*/ 260753 h 408978"/>
                <a:gd name="connsiteX6" fmla="*/ 499980 w 811426"/>
                <a:gd name="connsiteY6" fmla="*/ 378228 h 408978"/>
                <a:gd name="connsiteX7" fmla="*/ 538080 w 811426"/>
                <a:gd name="connsiteY7" fmla="*/ 381403 h 408978"/>
                <a:gd name="connsiteX8" fmla="*/ 303130 w 811426"/>
                <a:gd name="connsiteY8" fmla="*/ 406803 h 408978"/>
                <a:gd name="connsiteX9" fmla="*/ 90405 w 811426"/>
                <a:gd name="connsiteY9" fmla="*/ 317903 h 408978"/>
                <a:gd name="connsiteX10" fmla="*/ 226930 w 811426"/>
                <a:gd name="connsiteY10" fmla="*/ 352828 h 408978"/>
                <a:gd name="connsiteX11" fmla="*/ 1505 w 811426"/>
                <a:gd name="connsiteY11" fmla="*/ 105178 h 408978"/>
                <a:gd name="connsiteX12" fmla="*/ 122155 w 811426"/>
                <a:gd name="connsiteY12" fmla="*/ 254403 h 408978"/>
                <a:gd name="connsiteX13" fmla="*/ 26905 w 811426"/>
                <a:gd name="connsiteY13" fmla="*/ 403 h 408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1426" h="408978">
                  <a:moveTo>
                    <a:pt x="26905" y="403"/>
                  </a:moveTo>
                  <a:cubicBezTo>
                    <a:pt x="41193" y="-10180"/>
                    <a:pt x="207880" y="190903"/>
                    <a:pt x="207880" y="190903"/>
                  </a:cubicBezTo>
                  <a:cubicBezTo>
                    <a:pt x="234868" y="220007"/>
                    <a:pt x="132209" y="170795"/>
                    <a:pt x="188830" y="175028"/>
                  </a:cubicBezTo>
                  <a:cubicBezTo>
                    <a:pt x="245451" y="179261"/>
                    <a:pt x="506330" y="206249"/>
                    <a:pt x="547605" y="216303"/>
                  </a:cubicBezTo>
                  <a:cubicBezTo>
                    <a:pt x="588880" y="226357"/>
                    <a:pt x="392559" y="227945"/>
                    <a:pt x="436480" y="235353"/>
                  </a:cubicBezTo>
                  <a:cubicBezTo>
                    <a:pt x="480401" y="242761"/>
                    <a:pt x="800547" y="236941"/>
                    <a:pt x="811130" y="260753"/>
                  </a:cubicBezTo>
                  <a:cubicBezTo>
                    <a:pt x="821713" y="284565"/>
                    <a:pt x="545488" y="358120"/>
                    <a:pt x="499980" y="378228"/>
                  </a:cubicBezTo>
                  <a:cubicBezTo>
                    <a:pt x="454472" y="398336"/>
                    <a:pt x="570888" y="376640"/>
                    <a:pt x="538080" y="381403"/>
                  </a:cubicBezTo>
                  <a:cubicBezTo>
                    <a:pt x="505272" y="386166"/>
                    <a:pt x="377742" y="417386"/>
                    <a:pt x="303130" y="406803"/>
                  </a:cubicBezTo>
                  <a:cubicBezTo>
                    <a:pt x="228518" y="396220"/>
                    <a:pt x="103105" y="326899"/>
                    <a:pt x="90405" y="317903"/>
                  </a:cubicBezTo>
                  <a:cubicBezTo>
                    <a:pt x="77705" y="308907"/>
                    <a:pt x="241747" y="388282"/>
                    <a:pt x="226930" y="352828"/>
                  </a:cubicBezTo>
                  <a:cubicBezTo>
                    <a:pt x="212113" y="317374"/>
                    <a:pt x="18967" y="121582"/>
                    <a:pt x="1505" y="105178"/>
                  </a:cubicBezTo>
                  <a:cubicBezTo>
                    <a:pt x="-15958" y="88774"/>
                    <a:pt x="124272" y="268161"/>
                    <a:pt x="122155" y="254403"/>
                  </a:cubicBezTo>
                  <a:cubicBezTo>
                    <a:pt x="120038" y="240645"/>
                    <a:pt x="12617" y="10986"/>
                    <a:pt x="26905" y="403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F2FF4764-5D7F-DB0B-E43F-DCD12EF86B5B}"/>
                </a:ext>
              </a:extLst>
            </p:cNvPr>
            <p:cNvSpPr/>
            <p:nvPr/>
          </p:nvSpPr>
          <p:spPr>
            <a:xfrm>
              <a:off x="4367251" y="4679516"/>
              <a:ext cx="676326" cy="302330"/>
            </a:xfrm>
            <a:custGeom>
              <a:avLst/>
              <a:gdLst>
                <a:gd name="connsiteX0" fmla="*/ 11074 w 676326"/>
                <a:gd name="connsiteY0" fmla="*/ 130609 h 302330"/>
                <a:gd name="connsiteX1" fmla="*/ 512724 w 676326"/>
                <a:gd name="connsiteY1" fmla="*/ 51234 h 302330"/>
                <a:gd name="connsiteX2" fmla="*/ 366674 w 676326"/>
                <a:gd name="connsiteY2" fmla="*/ 89334 h 302330"/>
                <a:gd name="connsiteX3" fmla="*/ 671474 w 676326"/>
                <a:gd name="connsiteY3" fmla="*/ 434 h 302330"/>
                <a:gd name="connsiteX4" fmla="*/ 560349 w 676326"/>
                <a:gd name="connsiteY4" fmla="*/ 54409 h 302330"/>
                <a:gd name="connsiteX5" fmla="*/ 646074 w 676326"/>
                <a:gd name="connsiteY5" fmla="*/ 32184 h 302330"/>
                <a:gd name="connsiteX6" fmla="*/ 411124 w 676326"/>
                <a:gd name="connsiteY6" fmla="*/ 267134 h 302330"/>
                <a:gd name="connsiteX7" fmla="*/ 271424 w 676326"/>
                <a:gd name="connsiteY7" fmla="*/ 302059 h 302330"/>
                <a:gd name="connsiteX8" fmla="*/ 293649 w 676326"/>
                <a:gd name="connsiteY8" fmla="*/ 283009 h 302330"/>
                <a:gd name="connsiteX9" fmla="*/ 312699 w 676326"/>
                <a:gd name="connsiteY9" fmla="*/ 276659 h 302330"/>
                <a:gd name="connsiteX10" fmla="*/ 1549 w 676326"/>
                <a:gd name="connsiteY10" fmla="*/ 241734 h 302330"/>
                <a:gd name="connsiteX11" fmla="*/ 185699 w 676326"/>
                <a:gd name="connsiteY11" fmla="*/ 273484 h 302330"/>
                <a:gd name="connsiteX12" fmla="*/ 11074 w 676326"/>
                <a:gd name="connsiteY12" fmla="*/ 130609 h 30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6326" h="302330">
                  <a:moveTo>
                    <a:pt x="11074" y="130609"/>
                  </a:moveTo>
                  <a:cubicBezTo>
                    <a:pt x="65578" y="93567"/>
                    <a:pt x="453457" y="58113"/>
                    <a:pt x="512724" y="51234"/>
                  </a:cubicBezTo>
                  <a:cubicBezTo>
                    <a:pt x="571991" y="44355"/>
                    <a:pt x="340216" y="97801"/>
                    <a:pt x="366674" y="89334"/>
                  </a:cubicBezTo>
                  <a:cubicBezTo>
                    <a:pt x="393132" y="80867"/>
                    <a:pt x="639195" y="6255"/>
                    <a:pt x="671474" y="434"/>
                  </a:cubicBezTo>
                  <a:cubicBezTo>
                    <a:pt x="703753" y="-5387"/>
                    <a:pt x="564582" y="49117"/>
                    <a:pt x="560349" y="54409"/>
                  </a:cubicBezTo>
                  <a:cubicBezTo>
                    <a:pt x="556116" y="59701"/>
                    <a:pt x="670945" y="-3270"/>
                    <a:pt x="646074" y="32184"/>
                  </a:cubicBezTo>
                  <a:cubicBezTo>
                    <a:pt x="621203" y="67638"/>
                    <a:pt x="473566" y="222155"/>
                    <a:pt x="411124" y="267134"/>
                  </a:cubicBezTo>
                  <a:cubicBezTo>
                    <a:pt x="348682" y="312113"/>
                    <a:pt x="291003" y="299413"/>
                    <a:pt x="271424" y="302059"/>
                  </a:cubicBezTo>
                  <a:cubicBezTo>
                    <a:pt x="251845" y="304705"/>
                    <a:pt x="286770" y="287242"/>
                    <a:pt x="293649" y="283009"/>
                  </a:cubicBezTo>
                  <a:cubicBezTo>
                    <a:pt x="300528" y="278776"/>
                    <a:pt x="361382" y="283538"/>
                    <a:pt x="312699" y="276659"/>
                  </a:cubicBezTo>
                  <a:cubicBezTo>
                    <a:pt x="264016" y="269780"/>
                    <a:pt x="22716" y="242263"/>
                    <a:pt x="1549" y="241734"/>
                  </a:cubicBezTo>
                  <a:cubicBezTo>
                    <a:pt x="-19618" y="241205"/>
                    <a:pt x="183053" y="286713"/>
                    <a:pt x="185699" y="273484"/>
                  </a:cubicBezTo>
                  <a:cubicBezTo>
                    <a:pt x="188345" y="260255"/>
                    <a:pt x="-43430" y="167651"/>
                    <a:pt x="11074" y="13060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D259A9C8-6B64-EA99-5684-48E59C03D4CF}"/>
                </a:ext>
              </a:extLst>
            </p:cNvPr>
            <p:cNvSpPr/>
            <p:nvPr/>
          </p:nvSpPr>
          <p:spPr>
            <a:xfrm>
              <a:off x="4114727" y="4505110"/>
              <a:ext cx="175365" cy="54913"/>
            </a:xfrm>
            <a:custGeom>
              <a:avLst/>
              <a:gdLst>
                <a:gd name="connsiteX0" fmla="*/ 73 w 175365"/>
                <a:gd name="connsiteY0" fmla="*/ 54190 h 54913"/>
                <a:gd name="connsiteX1" fmla="*/ 127073 w 175365"/>
                <a:gd name="connsiteY1" fmla="*/ 215 h 54913"/>
                <a:gd name="connsiteX2" fmla="*/ 174698 w 175365"/>
                <a:gd name="connsiteY2" fmla="*/ 35140 h 54913"/>
                <a:gd name="connsiteX3" fmla="*/ 146123 w 175365"/>
                <a:gd name="connsiteY3" fmla="*/ 31965 h 54913"/>
                <a:gd name="connsiteX4" fmla="*/ 73 w 175365"/>
                <a:gd name="connsiteY4" fmla="*/ 54190 h 5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365" h="54913">
                  <a:moveTo>
                    <a:pt x="73" y="54190"/>
                  </a:moveTo>
                  <a:cubicBezTo>
                    <a:pt x="-3102" y="48898"/>
                    <a:pt x="97969" y="3390"/>
                    <a:pt x="127073" y="215"/>
                  </a:cubicBezTo>
                  <a:cubicBezTo>
                    <a:pt x="156177" y="-2960"/>
                    <a:pt x="171523" y="29848"/>
                    <a:pt x="174698" y="35140"/>
                  </a:cubicBezTo>
                  <a:cubicBezTo>
                    <a:pt x="177873" y="40432"/>
                    <a:pt x="169936" y="29848"/>
                    <a:pt x="146123" y="31965"/>
                  </a:cubicBezTo>
                  <a:cubicBezTo>
                    <a:pt x="122310" y="34082"/>
                    <a:pt x="3248" y="59482"/>
                    <a:pt x="73" y="541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8103B139-A75F-FEB9-927B-3EA8472DEF87}"/>
                </a:ext>
              </a:extLst>
            </p:cNvPr>
            <p:cNvSpPr/>
            <p:nvPr/>
          </p:nvSpPr>
          <p:spPr>
            <a:xfrm>
              <a:off x="4289425" y="4812740"/>
              <a:ext cx="530303" cy="83110"/>
            </a:xfrm>
            <a:custGeom>
              <a:avLst/>
              <a:gdLst>
                <a:gd name="connsiteX0" fmla="*/ 0 w 530303"/>
                <a:gd name="connsiteY0" fmla="*/ 19610 h 83110"/>
                <a:gd name="connsiteX1" fmla="*/ 374650 w 530303"/>
                <a:gd name="connsiteY1" fmla="*/ 32310 h 83110"/>
                <a:gd name="connsiteX2" fmla="*/ 527050 w 530303"/>
                <a:gd name="connsiteY2" fmla="*/ 560 h 83110"/>
                <a:gd name="connsiteX3" fmla="*/ 247650 w 530303"/>
                <a:gd name="connsiteY3" fmla="*/ 64060 h 83110"/>
                <a:gd name="connsiteX4" fmla="*/ 330200 w 530303"/>
                <a:gd name="connsiteY4" fmla="*/ 54535 h 83110"/>
                <a:gd name="connsiteX5" fmla="*/ 155575 w 530303"/>
                <a:gd name="connsiteY5" fmla="*/ 64060 h 83110"/>
                <a:gd name="connsiteX6" fmla="*/ 254000 w 530303"/>
                <a:gd name="connsiteY6" fmla="*/ 83110 h 83110"/>
                <a:gd name="connsiteX7" fmla="*/ 0 w 530303"/>
                <a:gd name="connsiteY7" fmla="*/ 19610 h 8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0303" h="83110">
                  <a:moveTo>
                    <a:pt x="0" y="19610"/>
                  </a:moveTo>
                  <a:cubicBezTo>
                    <a:pt x="143404" y="27547"/>
                    <a:pt x="286808" y="35485"/>
                    <a:pt x="374650" y="32310"/>
                  </a:cubicBezTo>
                  <a:cubicBezTo>
                    <a:pt x="462492" y="29135"/>
                    <a:pt x="548216" y="-4732"/>
                    <a:pt x="527050" y="560"/>
                  </a:cubicBezTo>
                  <a:cubicBezTo>
                    <a:pt x="505884" y="5852"/>
                    <a:pt x="280458" y="55064"/>
                    <a:pt x="247650" y="64060"/>
                  </a:cubicBezTo>
                  <a:cubicBezTo>
                    <a:pt x="214842" y="73056"/>
                    <a:pt x="345546" y="54535"/>
                    <a:pt x="330200" y="54535"/>
                  </a:cubicBezTo>
                  <a:cubicBezTo>
                    <a:pt x="314854" y="54535"/>
                    <a:pt x="168275" y="59297"/>
                    <a:pt x="155575" y="64060"/>
                  </a:cubicBezTo>
                  <a:cubicBezTo>
                    <a:pt x="142875" y="68823"/>
                    <a:pt x="254000" y="83110"/>
                    <a:pt x="254000" y="83110"/>
                  </a:cubicBezTo>
                  <a:lnTo>
                    <a:pt x="0" y="19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B05C9F25-F737-BDBE-FF13-4D8A2F79E3DC}"/>
                </a:ext>
              </a:extLst>
            </p:cNvPr>
            <p:cNvSpPr/>
            <p:nvPr/>
          </p:nvSpPr>
          <p:spPr>
            <a:xfrm>
              <a:off x="4378120" y="4529507"/>
              <a:ext cx="181704" cy="26665"/>
            </a:xfrm>
            <a:custGeom>
              <a:avLst/>
              <a:gdLst>
                <a:gd name="connsiteX0" fmla="*/ 205 w 181704"/>
                <a:gd name="connsiteY0" fmla="*/ 26618 h 26665"/>
                <a:gd name="connsiteX1" fmla="*/ 104980 w 181704"/>
                <a:gd name="connsiteY1" fmla="*/ 1218 h 26665"/>
                <a:gd name="connsiteX2" fmla="*/ 181180 w 181704"/>
                <a:gd name="connsiteY2" fmla="*/ 4393 h 26665"/>
                <a:gd name="connsiteX3" fmla="*/ 133555 w 181704"/>
                <a:gd name="connsiteY3" fmla="*/ 7568 h 26665"/>
                <a:gd name="connsiteX4" fmla="*/ 205 w 181704"/>
                <a:gd name="connsiteY4" fmla="*/ 26618 h 2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704" h="26665">
                  <a:moveTo>
                    <a:pt x="205" y="26618"/>
                  </a:moveTo>
                  <a:cubicBezTo>
                    <a:pt x="-4557" y="25560"/>
                    <a:pt x="74818" y="4922"/>
                    <a:pt x="104980" y="1218"/>
                  </a:cubicBezTo>
                  <a:cubicBezTo>
                    <a:pt x="135143" y="-2486"/>
                    <a:pt x="176418" y="3335"/>
                    <a:pt x="181180" y="4393"/>
                  </a:cubicBezTo>
                  <a:cubicBezTo>
                    <a:pt x="185942" y="5451"/>
                    <a:pt x="157368" y="4393"/>
                    <a:pt x="133555" y="7568"/>
                  </a:cubicBezTo>
                  <a:cubicBezTo>
                    <a:pt x="109743" y="10743"/>
                    <a:pt x="4967" y="27676"/>
                    <a:pt x="205" y="266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81084159-FE8D-4F6A-3F95-4BF6C5663B5B}"/>
                </a:ext>
              </a:extLst>
            </p:cNvPr>
            <p:cNvSpPr/>
            <p:nvPr/>
          </p:nvSpPr>
          <p:spPr>
            <a:xfrm>
              <a:off x="5564006" y="3299515"/>
              <a:ext cx="227236" cy="349540"/>
            </a:xfrm>
            <a:custGeom>
              <a:avLst/>
              <a:gdLst>
                <a:gd name="connsiteX0" fmla="*/ 116488 w 227236"/>
                <a:gd name="connsiteY0" fmla="*/ 89 h 349540"/>
                <a:gd name="connsiteX1" fmla="*/ 207066 w 227236"/>
                <a:gd name="connsiteY1" fmla="*/ 159677 h 349540"/>
                <a:gd name="connsiteX2" fmla="*/ 32 w 227236"/>
                <a:gd name="connsiteY2" fmla="*/ 349459 h 349540"/>
                <a:gd name="connsiteX3" fmla="*/ 224319 w 227236"/>
                <a:gd name="connsiteY3" fmla="*/ 181243 h 349540"/>
                <a:gd name="connsiteX4" fmla="*/ 116488 w 227236"/>
                <a:gd name="connsiteY4" fmla="*/ 89 h 34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236" h="349540">
                  <a:moveTo>
                    <a:pt x="116488" y="89"/>
                  </a:moveTo>
                  <a:cubicBezTo>
                    <a:pt x="113613" y="-3505"/>
                    <a:pt x="226475" y="101449"/>
                    <a:pt x="207066" y="159677"/>
                  </a:cubicBezTo>
                  <a:cubicBezTo>
                    <a:pt x="187657" y="217905"/>
                    <a:pt x="-2843" y="345865"/>
                    <a:pt x="32" y="349459"/>
                  </a:cubicBezTo>
                  <a:cubicBezTo>
                    <a:pt x="2907" y="353053"/>
                    <a:pt x="200596" y="236596"/>
                    <a:pt x="224319" y="181243"/>
                  </a:cubicBezTo>
                  <a:cubicBezTo>
                    <a:pt x="248042" y="125890"/>
                    <a:pt x="119363" y="3683"/>
                    <a:pt x="116488" y="8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6DBC2FC6-9149-3316-A0C2-C6677D36C2A1}"/>
                </a:ext>
              </a:extLst>
            </p:cNvPr>
            <p:cNvSpPr/>
            <p:nvPr/>
          </p:nvSpPr>
          <p:spPr>
            <a:xfrm>
              <a:off x="3819372" y="3543921"/>
              <a:ext cx="366693" cy="102033"/>
            </a:xfrm>
            <a:custGeom>
              <a:avLst/>
              <a:gdLst>
                <a:gd name="connsiteX0" fmla="*/ 1261 w 366693"/>
                <a:gd name="connsiteY0" fmla="*/ 95958 h 102033"/>
                <a:gd name="connsiteX1" fmla="*/ 185558 w 366693"/>
                <a:gd name="connsiteY1" fmla="*/ 71149 h 102033"/>
                <a:gd name="connsiteX2" fmla="*/ 366312 w 366693"/>
                <a:gd name="connsiteY2" fmla="*/ 265 h 102033"/>
                <a:gd name="connsiteX3" fmla="*/ 135940 w 366693"/>
                <a:gd name="connsiteY3" fmla="*/ 99502 h 102033"/>
                <a:gd name="connsiteX4" fmla="*/ 281251 w 366693"/>
                <a:gd name="connsiteY4" fmla="*/ 74693 h 102033"/>
                <a:gd name="connsiteX5" fmla="*/ 1261 w 366693"/>
                <a:gd name="connsiteY5" fmla="*/ 95958 h 102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6693" h="102033">
                  <a:moveTo>
                    <a:pt x="1261" y="95958"/>
                  </a:moveTo>
                  <a:cubicBezTo>
                    <a:pt x="-14688" y="95367"/>
                    <a:pt x="124716" y="87098"/>
                    <a:pt x="185558" y="71149"/>
                  </a:cubicBezTo>
                  <a:cubicBezTo>
                    <a:pt x="246400" y="55200"/>
                    <a:pt x="374582" y="-4461"/>
                    <a:pt x="366312" y="265"/>
                  </a:cubicBezTo>
                  <a:cubicBezTo>
                    <a:pt x="358042" y="4990"/>
                    <a:pt x="150117" y="87097"/>
                    <a:pt x="135940" y="99502"/>
                  </a:cubicBezTo>
                  <a:cubicBezTo>
                    <a:pt x="121763" y="111907"/>
                    <a:pt x="300153" y="74693"/>
                    <a:pt x="281251" y="74693"/>
                  </a:cubicBezTo>
                  <a:cubicBezTo>
                    <a:pt x="262349" y="74693"/>
                    <a:pt x="17210" y="96549"/>
                    <a:pt x="1261" y="95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75B39322-72C4-7D98-99B0-879EAB981C1E}"/>
                </a:ext>
              </a:extLst>
            </p:cNvPr>
            <p:cNvSpPr/>
            <p:nvPr/>
          </p:nvSpPr>
          <p:spPr>
            <a:xfrm>
              <a:off x="4726475" y="2876272"/>
              <a:ext cx="966435" cy="280467"/>
            </a:xfrm>
            <a:custGeom>
              <a:avLst/>
              <a:gdLst>
                <a:gd name="connsiteX0" fmla="*/ 78921 w 966435"/>
                <a:gd name="connsiteY0" fmla="*/ 42774 h 280467"/>
                <a:gd name="connsiteX1" fmla="*/ 8582 w 966435"/>
                <a:gd name="connsiteY1" fmla="*/ 167465 h 280467"/>
                <a:gd name="connsiteX2" fmla="*/ 34160 w 966435"/>
                <a:gd name="connsiteY2" fmla="*/ 157873 h 280467"/>
                <a:gd name="connsiteX3" fmla="*/ 2188 w 966435"/>
                <a:gd name="connsiteY3" fmla="*/ 247395 h 280467"/>
                <a:gd name="connsiteX4" fmla="*/ 107696 w 966435"/>
                <a:gd name="connsiteY4" fmla="*/ 189845 h 280467"/>
                <a:gd name="connsiteX5" fmla="*/ 88512 w 966435"/>
                <a:gd name="connsiteY5" fmla="*/ 231409 h 280467"/>
                <a:gd name="connsiteX6" fmla="*/ 625642 w 966435"/>
                <a:gd name="connsiteY6" fmla="*/ 199437 h 280467"/>
                <a:gd name="connsiteX7" fmla="*/ 408233 w 966435"/>
                <a:gd name="connsiteY7" fmla="*/ 234606 h 280467"/>
                <a:gd name="connsiteX8" fmla="*/ 926180 w 966435"/>
                <a:gd name="connsiteY8" fmla="*/ 260184 h 280467"/>
                <a:gd name="connsiteX9" fmla="*/ 756728 w 966435"/>
                <a:gd name="connsiteY9" fmla="*/ 231409 h 280467"/>
                <a:gd name="connsiteX10" fmla="*/ 954954 w 966435"/>
                <a:gd name="connsiteY10" fmla="*/ 269776 h 280467"/>
                <a:gd name="connsiteX11" fmla="*/ 344289 w 966435"/>
                <a:gd name="connsiteY11" fmla="*/ 4408 h 280467"/>
                <a:gd name="connsiteX12" fmla="*/ 715164 w 966435"/>
                <a:gd name="connsiteY12" fmla="*/ 103521 h 280467"/>
                <a:gd name="connsiteX13" fmla="*/ 347486 w 966435"/>
                <a:gd name="connsiteY13" fmla="*/ 97127 h 280467"/>
                <a:gd name="connsiteX14" fmla="*/ 325105 w 966435"/>
                <a:gd name="connsiteY14" fmla="*/ 97127 h 280467"/>
                <a:gd name="connsiteX15" fmla="*/ 34160 w 966435"/>
                <a:gd name="connsiteY15" fmla="*/ 157873 h 280467"/>
                <a:gd name="connsiteX16" fmla="*/ 197217 w 966435"/>
                <a:gd name="connsiteY16" fmla="*/ 93929 h 280467"/>
                <a:gd name="connsiteX17" fmla="*/ 91710 w 966435"/>
                <a:gd name="connsiteY17" fmla="*/ 125901 h 280467"/>
                <a:gd name="connsiteX18" fmla="*/ 78921 w 966435"/>
                <a:gd name="connsiteY18" fmla="*/ 42774 h 28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66435" h="280467">
                  <a:moveTo>
                    <a:pt x="78921" y="42774"/>
                  </a:moveTo>
                  <a:cubicBezTo>
                    <a:pt x="65066" y="49701"/>
                    <a:pt x="16042" y="148282"/>
                    <a:pt x="8582" y="167465"/>
                  </a:cubicBezTo>
                  <a:cubicBezTo>
                    <a:pt x="1122" y="186648"/>
                    <a:pt x="35226" y="144551"/>
                    <a:pt x="34160" y="157873"/>
                  </a:cubicBezTo>
                  <a:cubicBezTo>
                    <a:pt x="33094" y="171195"/>
                    <a:pt x="-10068" y="242066"/>
                    <a:pt x="2188" y="247395"/>
                  </a:cubicBezTo>
                  <a:cubicBezTo>
                    <a:pt x="14444" y="252724"/>
                    <a:pt x="93309" y="192509"/>
                    <a:pt x="107696" y="189845"/>
                  </a:cubicBezTo>
                  <a:cubicBezTo>
                    <a:pt x="122083" y="187181"/>
                    <a:pt x="2188" y="229810"/>
                    <a:pt x="88512" y="231409"/>
                  </a:cubicBezTo>
                  <a:cubicBezTo>
                    <a:pt x="174836" y="233008"/>
                    <a:pt x="572355" y="198904"/>
                    <a:pt x="625642" y="199437"/>
                  </a:cubicBezTo>
                  <a:cubicBezTo>
                    <a:pt x="678929" y="199970"/>
                    <a:pt x="358143" y="224482"/>
                    <a:pt x="408233" y="234606"/>
                  </a:cubicBezTo>
                  <a:cubicBezTo>
                    <a:pt x="458323" y="244730"/>
                    <a:pt x="868098" y="260717"/>
                    <a:pt x="926180" y="260184"/>
                  </a:cubicBezTo>
                  <a:cubicBezTo>
                    <a:pt x="984262" y="259651"/>
                    <a:pt x="751932" y="229810"/>
                    <a:pt x="756728" y="231409"/>
                  </a:cubicBezTo>
                  <a:cubicBezTo>
                    <a:pt x="761524" y="233008"/>
                    <a:pt x="1023694" y="307609"/>
                    <a:pt x="954954" y="269776"/>
                  </a:cubicBezTo>
                  <a:cubicBezTo>
                    <a:pt x="886214" y="231943"/>
                    <a:pt x="384254" y="32117"/>
                    <a:pt x="344289" y="4408"/>
                  </a:cubicBezTo>
                  <a:cubicBezTo>
                    <a:pt x="304324" y="-23301"/>
                    <a:pt x="714631" y="88068"/>
                    <a:pt x="715164" y="103521"/>
                  </a:cubicBezTo>
                  <a:cubicBezTo>
                    <a:pt x="715697" y="118974"/>
                    <a:pt x="412496" y="98193"/>
                    <a:pt x="347486" y="97127"/>
                  </a:cubicBezTo>
                  <a:cubicBezTo>
                    <a:pt x="282476" y="96061"/>
                    <a:pt x="377326" y="87003"/>
                    <a:pt x="325105" y="97127"/>
                  </a:cubicBezTo>
                  <a:cubicBezTo>
                    <a:pt x="272884" y="107251"/>
                    <a:pt x="55475" y="158406"/>
                    <a:pt x="34160" y="157873"/>
                  </a:cubicBezTo>
                  <a:cubicBezTo>
                    <a:pt x="12845" y="157340"/>
                    <a:pt x="187625" y="99258"/>
                    <a:pt x="197217" y="93929"/>
                  </a:cubicBezTo>
                  <a:cubicBezTo>
                    <a:pt x="206809" y="88600"/>
                    <a:pt x="111426" y="129631"/>
                    <a:pt x="91710" y="125901"/>
                  </a:cubicBezTo>
                  <a:cubicBezTo>
                    <a:pt x="71994" y="122171"/>
                    <a:pt x="92776" y="35847"/>
                    <a:pt x="78921" y="4277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6F9E4DA6-AC0D-85CA-F715-7D41FFA5D722}"/>
                </a:ext>
              </a:extLst>
            </p:cNvPr>
            <p:cNvSpPr/>
            <p:nvPr/>
          </p:nvSpPr>
          <p:spPr>
            <a:xfrm>
              <a:off x="3671418" y="2934896"/>
              <a:ext cx="565549" cy="204903"/>
            </a:xfrm>
            <a:custGeom>
              <a:avLst/>
              <a:gdLst>
                <a:gd name="connsiteX0" fmla="*/ 2168 w 565549"/>
                <a:gd name="connsiteY0" fmla="*/ 9728 h 204903"/>
                <a:gd name="connsiteX1" fmla="*/ 225972 w 565549"/>
                <a:gd name="connsiteY1" fmla="*/ 6531 h 204903"/>
                <a:gd name="connsiteX2" fmla="*/ 178014 w 565549"/>
                <a:gd name="connsiteY2" fmla="*/ 16122 h 204903"/>
                <a:gd name="connsiteX3" fmla="*/ 366649 w 565549"/>
                <a:gd name="connsiteY3" fmla="*/ 16122 h 204903"/>
                <a:gd name="connsiteX4" fmla="*/ 312297 w 565549"/>
                <a:gd name="connsiteY4" fmla="*/ 35305 h 204903"/>
                <a:gd name="connsiteX5" fmla="*/ 443382 w 565549"/>
                <a:gd name="connsiteY5" fmla="*/ 35305 h 204903"/>
                <a:gd name="connsiteX6" fmla="*/ 564876 w 565549"/>
                <a:gd name="connsiteY6" fmla="*/ 195166 h 204903"/>
                <a:gd name="connsiteX7" fmla="*/ 481748 w 565549"/>
                <a:gd name="connsiteY7" fmla="*/ 137616 h 204903"/>
                <a:gd name="connsiteX8" fmla="*/ 267536 w 565549"/>
                <a:gd name="connsiteY8" fmla="*/ 201560 h 204903"/>
                <a:gd name="connsiteX9" fmla="*/ 408213 w 565549"/>
                <a:gd name="connsiteY9" fmla="*/ 188771 h 204903"/>
                <a:gd name="connsiteX10" fmla="*/ 37337 w 565549"/>
                <a:gd name="connsiteY10" fmla="*/ 128024 h 204903"/>
                <a:gd name="connsiteX11" fmla="*/ 213183 w 565549"/>
                <a:gd name="connsiteY11" fmla="*/ 121630 h 204903"/>
                <a:gd name="connsiteX12" fmla="*/ 94887 w 565549"/>
                <a:gd name="connsiteY12" fmla="*/ 96052 h 204903"/>
                <a:gd name="connsiteX13" fmla="*/ 110873 w 565549"/>
                <a:gd name="connsiteY13" fmla="*/ 121630 h 204903"/>
                <a:gd name="connsiteX14" fmla="*/ 2168 w 565549"/>
                <a:gd name="connsiteY14" fmla="*/ 9728 h 20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5549" h="204903">
                  <a:moveTo>
                    <a:pt x="2168" y="9728"/>
                  </a:moveTo>
                  <a:cubicBezTo>
                    <a:pt x="21351" y="-9455"/>
                    <a:pt x="196664" y="5465"/>
                    <a:pt x="225972" y="6531"/>
                  </a:cubicBezTo>
                  <a:cubicBezTo>
                    <a:pt x="255280" y="7597"/>
                    <a:pt x="154568" y="14524"/>
                    <a:pt x="178014" y="16122"/>
                  </a:cubicBezTo>
                  <a:cubicBezTo>
                    <a:pt x="201460" y="17720"/>
                    <a:pt x="344269" y="12925"/>
                    <a:pt x="366649" y="16122"/>
                  </a:cubicBezTo>
                  <a:cubicBezTo>
                    <a:pt x="389030" y="19319"/>
                    <a:pt x="299508" y="32108"/>
                    <a:pt x="312297" y="35305"/>
                  </a:cubicBezTo>
                  <a:cubicBezTo>
                    <a:pt x="325086" y="38502"/>
                    <a:pt x="401286" y="8662"/>
                    <a:pt x="443382" y="35305"/>
                  </a:cubicBezTo>
                  <a:cubicBezTo>
                    <a:pt x="485478" y="61948"/>
                    <a:pt x="558482" y="178114"/>
                    <a:pt x="564876" y="195166"/>
                  </a:cubicBezTo>
                  <a:cubicBezTo>
                    <a:pt x="571270" y="212218"/>
                    <a:pt x="531305" y="136550"/>
                    <a:pt x="481748" y="137616"/>
                  </a:cubicBezTo>
                  <a:cubicBezTo>
                    <a:pt x="432191" y="138682"/>
                    <a:pt x="279792" y="193034"/>
                    <a:pt x="267536" y="201560"/>
                  </a:cubicBezTo>
                  <a:cubicBezTo>
                    <a:pt x="255280" y="210086"/>
                    <a:pt x="446579" y="201027"/>
                    <a:pt x="408213" y="188771"/>
                  </a:cubicBezTo>
                  <a:cubicBezTo>
                    <a:pt x="369847" y="176515"/>
                    <a:pt x="69842" y="139214"/>
                    <a:pt x="37337" y="128024"/>
                  </a:cubicBezTo>
                  <a:cubicBezTo>
                    <a:pt x="4832" y="116834"/>
                    <a:pt x="203591" y="126959"/>
                    <a:pt x="213183" y="121630"/>
                  </a:cubicBezTo>
                  <a:cubicBezTo>
                    <a:pt x="222775" y="116301"/>
                    <a:pt x="111939" y="96052"/>
                    <a:pt x="94887" y="96052"/>
                  </a:cubicBezTo>
                  <a:cubicBezTo>
                    <a:pt x="77835" y="96052"/>
                    <a:pt x="124728" y="132287"/>
                    <a:pt x="110873" y="121630"/>
                  </a:cubicBezTo>
                  <a:cubicBezTo>
                    <a:pt x="97019" y="110973"/>
                    <a:pt x="-17015" y="28911"/>
                    <a:pt x="2168" y="972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091C9407-1B4D-4F01-6174-2ACB2A6D813A}"/>
                </a:ext>
              </a:extLst>
            </p:cNvPr>
            <p:cNvSpPr/>
            <p:nvPr/>
          </p:nvSpPr>
          <p:spPr>
            <a:xfrm>
              <a:off x="4644945" y="3120313"/>
              <a:ext cx="1131587" cy="397226"/>
            </a:xfrm>
            <a:custGeom>
              <a:avLst/>
              <a:gdLst>
                <a:gd name="connsiteX0" fmla="*/ 797 w 1131587"/>
                <a:gd name="connsiteY0" fmla="*/ 153829 h 397226"/>
                <a:gd name="connsiteX1" fmla="*/ 705032 w 1131587"/>
                <a:gd name="connsiteY1" fmla="*/ 6345 h 397226"/>
                <a:gd name="connsiteX2" fmla="*/ 343697 w 1131587"/>
                <a:gd name="connsiteY2" fmla="*/ 28468 h 397226"/>
                <a:gd name="connsiteX3" fmla="*/ 741903 w 1131587"/>
                <a:gd name="connsiteY3" fmla="*/ 43216 h 397226"/>
                <a:gd name="connsiteX4" fmla="*/ 1129049 w 1131587"/>
                <a:gd name="connsiteY4" fmla="*/ 323435 h 397226"/>
                <a:gd name="connsiteX5" fmla="*/ 918884 w 1131587"/>
                <a:gd name="connsiteY5" fmla="*/ 187013 h 397226"/>
                <a:gd name="connsiteX6" fmla="*/ 1114300 w 1131587"/>
                <a:gd name="connsiteY6" fmla="*/ 397177 h 397226"/>
                <a:gd name="connsiteX7" fmla="*/ 775087 w 1131587"/>
                <a:gd name="connsiteY7" fmla="*/ 164890 h 397226"/>
                <a:gd name="connsiteX8" fmla="*/ 203587 w 1131587"/>
                <a:gd name="connsiteY8" fmla="*/ 113271 h 397226"/>
                <a:gd name="connsiteX9" fmla="*/ 557549 w 1131587"/>
                <a:gd name="connsiteY9" fmla="*/ 69026 h 397226"/>
                <a:gd name="connsiteX10" fmla="*/ 797 w 1131587"/>
                <a:gd name="connsiteY10" fmla="*/ 153829 h 39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1587" h="397226">
                  <a:moveTo>
                    <a:pt x="797" y="153829"/>
                  </a:moveTo>
                  <a:cubicBezTo>
                    <a:pt x="25377" y="143382"/>
                    <a:pt x="647882" y="27238"/>
                    <a:pt x="705032" y="6345"/>
                  </a:cubicBezTo>
                  <a:cubicBezTo>
                    <a:pt x="762182" y="-14548"/>
                    <a:pt x="337552" y="22323"/>
                    <a:pt x="343697" y="28468"/>
                  </a:cubicBezTo>
                  <a:cubicBezTo>
                    <a:pt x="349842" y="34613"/>
                    <a:pt x="611011" y="-5945"/>
                    <a:pt x="741903" y="43216"/>
                  </a:cubicBezTo>
                  <a:cubicBezTo>
                    <a:pt x="872795" y="92377"/>
                    <a:pt x="1099552" y="299469"/>
                    <a:pt x="1129049" y="323435"/>
                  </a:cubicBezTo>
                  <a:cubicBezTo>
                    <a:pt x="1158546" y="347401"/>
                    <a:pt x="921342" y="174723"/>
                    <a:pt x="918884" y="187013"/>
                  </a:cubicBezTo>
                  <a:cubicBezTo>
                    <a:pt x="916426" y="199303"/>
                    <a:pt x="1138266" y="400864"/>
                    <a:pt x="1114300" y="397177"/>
                  </a:cubicBezTo>
                  <a:cubicBezTo>
                    <a:pt x="1090334" y="393490"/>
                    <a:pt x="926873" y="212208"/>
                    <a:pt x="775087" y="164890"/>
                  </a:cubicBezTo>
                  <a:cubicBezTo>
                    <a:pt x="623301" y="117572"/>
                    <a:pt x="239843" y="129248"/>
                    <a:pt x="203587" y="113271"/>
                  </a:cubicBezTo>
                  <a:cubicBezTo>
                    <a:pt x="167331" y="97294"/>
                    <a:pt x="587660" y="62266"/>
                    <a:pt x="557549" y="69026"/>
                  </a:cubicBezTo>
                  <a:cubicBezTo>
                    <a:pt x="527438" y="75786"/>
                    <a:pt x="-23783" y="164276"/>
                    <a:pt x="797" y="15382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50470724-A49F-AB0F-8153-5A7953D49E18}"/>
                </a:ext>
              </a:extLst>
            </p:cNvPr>
            <p:cNvSpPr/>
            <p:nvPr/>
          </p:nvSpPr>
          <p:spPr>
            <a:xfrm>
              <a:off x="3727450" y="3107734"/>
              <a:ext cx="575661" cy="247968"/>
            </a:xfrm>
            <a:custGeom>
              <a:avLst/>
              <a:gdLst>
                <a:gd name="connsiteX0" fmla="*/ 3892 w 575661"/>
                <a:gd name="connsiteY0" fmla="*/ 489 h 247968"/>
                <a:gd name="connsiteX1" fmla="*/ 457405 w 575661"/>
                <a:gd name="connsiteY1" fmla="*/ 44734 h 247968"/>
                <a:gd name="connsiteX2" fmla="*/ 416847 w 575661"/>
                <a:gd name="connsiteY2" fmla="*/ 41047 h 247968"/>
                <a:gd name="connsiteX3" fmla="*/ 575392 w 575661"/>
                <a:gd name="connsiteY3" fmla="*/ 247524 h 247968"/>
                <a:gd name="connsiteX4" fmla="*/ 372602 w 575661"/>
                <a:gd name="connsiteY4" fmla="*/ 100040 h 247968"/>
                <a:gd name="connsiteX5" fmla="*/ 542208 w 575661"/>
                <a:gd name="connsiteY5" fmla="*/ 243837 h 247968"/>
                <a:gd name="connsiteX6" fmla="*/ 107131 w 575661"/>
                <a:gd name="connsiteY6" fmla="*/ 96353 h 247968"/>
                <a:gd name="connsiteX7" fmla="*/ 346792 w 575661"/>
                <a:gd name="connsiteY7" fmla="*/ 144285 h 247968"/>
                <a:gd name="connsiteX8" fmla="*/ 243553 w 575661"/>
                <a:gd name="connsiteY8" fmla="*/ 77918 h 247968"/>
                <a:gd name="connsiteX9" fmla="*/ 3892 w 575661"/>
                <a:gd name="connsiteY9" fmla="*/ 489 h 24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5661" h="247968">
                  <a:moveTo>
                    <a:pt x="3892" y="489"/>
                  </a:moveTo>
                  <a:cubicBezTo>
                    <a:pt x="39534" y="-5042"/>
                    <a:pt x="388579" y="37974"/>
                    <a:pt x="457405" y="44734"/>
                  </a:cubicBezTo>
                  <a:cubicBezTo>
                    <a:pt x="526231" y="51494"/>
                    <a:pt x="397183" y="7249"/>
                    <a:pt x="416847" y="41047"/>
                  </a:cubicBezTo>
                  <a:cubicBezTo>
                    <a:pt x="436511" y="74845"/>
                    <a:pt x="582766" y="237692"/>
                    <a:pt x="575392" y="247524"/>
                  </a:cubicBezTo>
                  <a:cubicBezTo>
                    <a:pt x="568018" y="257356"/>
                    <a:pt x="378133" y="100654"/>
                    <a:pt x="372602" y="100040"/>
                  </a:cubicBezTo>
                  <a:cubicBezTo>
                    <a:pt x="367071" y="99426"/>
                    <a:pt x="586453" y="244451"/>
                    <a:pt x="542208" y="243837"/>
                  </a:cubicBezTo>
                  <a:cubicBezTo>
                    <a:pt x="497963" y="243223"/>
                    <a:pt x="139700" y="112945"/>
                    <a:pt x="107131" y="96353"/>
                  </a:cubicBezTo>
                  <a:cubicBezTo>
                    <a:pt x="74562" y="79761"/>
                    <a:pt x="324055" y="147357"/>
                    <a:pt x="346792" y="144285"/>
                  </a:cubicBezTo>
                  <a:cubicBezTo>
                    <a:pt x="369529" y="141213"/>
                    <a:pt x="299474" y="103728"/>
                    <a:pt x="243553" y="77918"/>
                  </a:cubicBezTo>
                  <a:cubicBezTo>
                    <a:pt x="187632" y="52108"/>
                    <a:pt x="-31750" y="6020"/>
                    <a:pt x="3892" y="48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円/楕円 228">
              <a:extLst>
                <a:ext uri="{FF2B5EF4-FFF2-40B4-BE49-F238E27FC236}">
                  <a16:creationId xmlns:a16="http://schemas.microsoft.com/office/drawing/2014/main" id="{AB43DA0D-7FC8-5B2C-EAF0-206971DDDC3A}"/>
                </a:ext>
              </a:extLst>
            </p:cNvPr>
            <p:cNvSpPr/>
            <p:nvPr/>
          </p:nvSpPr>
          <p:spPr>
            <a:xfrm>
              <a:off x="3676189" y="3953641"/>
              <a:ext cx="275223" cy="275223"/>
            </a:xfrm>
            <a:prstGeom prst="ellipse">
              <a:avLst/>
            </a:pr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 229">
              <a:extLst>
                <a:ext uri="{FF2B5EF4-FFF2-40B4-BE49-F238E27FC236}">
                  <a16:creationId xmlns:a16="http://schemas.microsoft.com/office/drawing/2014/main" id="{BA425983-FA4A-EFF7-5942-8CA05E4B74E6}"/>
                </a:ext>
              </a:extLst>
            </p:cNvPr>
            <p:cNvSpPr/>
            <p:nvPr/>
          </p:nvSpPr>
          <p:spPr>
            <a:xfrm>
              <a:off x="4717422" y="3812491"/>
              <a:ext cx="531144" cy="947309"/>
            </a:xfrm>
            <a:custGeom>
              <a:avLst/>
              <a:gdLst>
                <a:gd name="connsiteX0" fmla="*/ 63844 w 531144"/>
                <a:gd name="connsiteY0" fmla="*/ 4333 h 947309"/>
                <a:gd name="connsiteX1" fmla="*/ 427784 w 531144"/>
                <a:gd name="connsiteY1" fmla="*/ 600285 h 947309"/>
                <a:gd name="connsiteX2" fmla="*/ 332250 w 531144"/>
                <a:gd name="connsiteY2" fmla="*/ 450160 h 947309"/>
                <a:gd name="connsiteX3" fmla="*/ 527868 w 531144"/>
                <a:gd name="connsiteY3" fmla="*/ 936930 h 947309"/>
                <a:gd name="connsiteX4" fmla="*/ 423235 w 531144"/>
                <a:gd name="connsiteY4" fmla="*/ 741312 h 947309"/>
                <a:gd name="connsiteX5" fmla="*/ 36548 w 531144"/>
                <a:gd name="connsiteY5" fmla="*/ 259091 h 947309"/>
                <a:gd name="connsiteX6" fmla="*/ 45647 w 531144"/>
                <a:gd name="connsiteY6" fmla="*/ 368273 h 947309"/>
                <a:gd name="connsiteX7" fmla="*/ 154 w 531144"/>
                <a:gd name="connsiteY7" fmla="*/ 395569 h 947309"/>
                <a:gd name="connsiteX8" fmla="*/ 63844 w 531144"/>
                <a:gd name="connsiteY8" fmla="*/ 281837 h 947309"/>
                <a:gd name="connsiteX9" fmla="*/ 141181 w 531144"/>
                <a:gd name="connsiteY9" fmla="*/ 327330 h 947309"/>
                <a:gd name="connsiteX10" fmla="*/ 63844 w 531144"/>
                <a:gd name="connsiteY10" fmla="*/ 4333 h 94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144" h="947309">
                  <a:moveTo>
                    <a:pt x="63844" y="4333"/>
                  </a:moveTo>
                  <a:cubicBezTo>
                    <a:pt x="111611" y="49826"/>
                    <a:pt x="383050" y="525981"/>
                    <a:pt x="427784" y="600285"/>
                  </a:cubicBezTo>
                  <a:cubicBezTo>
                    <a:pt x="472518" y="674590"/>
                    <a:pt x="315569" y="394053"/>
                    <a:pt x="332250" y="450160"/>
                  </a:cubicBezTo>
                  <a:cubicBezTo>
                    <a:pt x="348931" y="506268"/>
                    <a:pt x="512704" y="888405"/>
                    <a:pt x="527868" y="936930"/>
                  </a:cubicBezTo>
                  <a:cubicBezTo>
                    <a:pt x="543032" y="985455"/>
                    <a:pt x="505122" y="854285"/>
                    <a:pt x="423235" y="741312"/>
                  </a:cubicBezTo>
                  <a:cubicBezTo>
                    <a:pt x="341348" y="628339"/>
                    <a:pt x="99479" y="321264"/>
                    <a:pt x="36548" y="259091"/>
                  </a:cubicBezTo>
                  <a:cubicBezTo>
                    <a:pt x="-26383" y="196918"/>
                    <a:pt x="51713" y="345527"/>
                    <a:pt x="45647" y="368273"/>
                  </a:cubicBezTo>
                  <a:cubicBezTo>
                    <a:pt x="39581" y="391019"/>
                    <a:pt x="-2879" y="409975"/>
                    <a:pt x="154" y="395569"/>
                  </a:cubicBezTo>
                  <a:cubicBezTo>
                    <a:pt x="3187" y="381163"/>
                    <a:pt x="40340" y="293210"/>
                    <a:pt x="63844" y="281837"/>
                  </a:cubicBezTo>
                  <a:cubicBezTo>
                    <a:pt x="87348" y="270464"/>
                    <a:pt x="142697" y="369031"/>
                    <a:pt x="141181" y="327330"/>
                  </a:cubicBezTo>
                  <a:cubicBezTo>
                    <a:pt x="139665" y="285629"/>
                    <a:pt x="16077" y="-41160"/>
                    <a:pt x="63844" y="433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4FDB19BA-5BFA-82C1-3A19-72F5E442EE7B}"/>
                </a:ext>
              </a:extLst>
            </p:cNvPr>
            <p:cNvSpPr/>
            <p:nvPr/>
          </p:nvSpPr>
          <p:spPr>
            <a:xfrm>
              <a:off x="4811629" y="3576398"/>
              <a:ext cx="176115" cy="339534"/>
            </a:xfrm>
            <a:custGeom>
              <a:avLst/>
              <a:gdLst>
                <a:gd name="connsiteX0" fmla="*/ 32 w 176115"/>
                <a:gd name="connsiteY0" fmla="*/ 86 h 339534"/>
                <a:gd name="connsiteX1" fmla="*/ 158577 w 176115"/>
                <a:gd name="connsiteY1" fmla="*/ 210250 h 339534"/>
                <a:gd name="connsiteX2" fmla="*/ 129081 w 176115"/>
                <a:gd name="connsiteY2" fmla="*/ 339299 h 339534"/>
                <a:gd name="connsiteX3" fmla="*/ 173326 w 176115"/>
                <a:gd name="connsiteY3" fmla="*/ 236060 h 339534"/>
                <a:gd name="connsiteX4" fmla="*/ 32 w 176115"/>
                <a:gd name="connsiteY4" fmla="*/ 86 h 33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115" h="339534">
                  <a:moveTo>
                    <a:pt x="32" y="86"/>
                  </a:moveTo>
                  <a:cubicBezTo>
                    <a:pt x="-2426" y="-4216"/>
                    <a:pt x="137069" y="153715"/>
                    <a:pt x="158577" y="210250"/>
                  </a:cubicBezTo>
                  <a:cubicBezTo>
                    <a:pt x="180085" y="266785"/>
                    <a:pt x="126623" y="334997"/>
                    <a:pt x="129081" y="339299"/>
                  </a:cubicBezTo>
                  <a:cubicBezTo>
                    <a:pt x="131539" y="343601"/>
                    <a:pt x="189303" y="288294"/>
                    <a:pt x="173326" y="236060"/>
                  </a:cubicBezTo>
                  <a:cubicBezTo>
                    <a:pt x="157349" y="183826"/>
                    <a:pt x="2490" y="4388"/>
                    <a:pt x="32" y="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A99D21D6-EE27-D567-4041-091FE645B0CD}"/>
                </a:ext>
              </a:extLst>
            </p:cNvPr>
            <p:cNvSpPr/>
            <p:nvPr/>
          </p:nvSpPr>
          <p:spPr>
            <a:xfrm>
              <a:off x="3623158" y="3037909"/>
              <a:ext cx="405607" cy="225183"/>
            </a:xfrm>
            <a:custGeom>
              <a:avLst/>
              <a:gdLst>
                <a:gd name="connsiteX0" fmla="*/ 19694 w 405607"/>
                <a:gd name="connsiteY0" fmla="*/ 225172 h 225183"/>
                <a:gd name="connsiteX1" fmla="*/ 403152 w 405607"/>
                <a:gd name="connsiteY1" fmla="*/ 114559 h 225183"/>
                <a:gd name="connsiteX2" fmla="*/ 192987 w 405607"/>
                <a:gd name="connsiteY2" fmla="*/ 140368 h 225183"/>
                <a:gd name="connsiteX3" fmla="*/ 381029 w 405607"/>
                <a:gd name="connsiteY3" fmla="*/ 88749 h 225183"/>
                <a:gd name="connsiteX4" fmla="*/ 1258 w 405607"/>
                <a:gd name="connsiteY4" fmla="*/ 259 h 225183"/>
                <a:gd name="connsiteX5" fmla="*/ 251981 w 405607"/>
                <a:gd name="connsiteY5" fmla="*/ 62939 h 225183"/>
                <a:gd name="connsiteX6" fmla="*/ 67626 w 405607"/>
                <a:gd name="connsiteY6" fmla="*/ 99810 h 225183"/>
                <a:gd name="connsiteX7" fmla="*/ 141368 w 405607"/>
                <a:gd name="connsiteY7" fmla="*/ 107185 h 225183"/>
                <a:gd name="connsiteX8" fmla="*/ 19694 w 405607"/>
                <a:gd name="connsiteY8" fmla="*/ 225172 h 225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5607" h="225183">
                  <a:moveTo>
                    <a:pt x="19694" y="225172"/>
                  </a:moveTo>
                  <a:cubicBezTo>
                    <a:pt x="63325" y="226401"/>
                    <a:pt x="374270" y="128693"/>
                    <a:pt x="403152" y="114559"/>
                  </a:cubicBezTo>
                  <a:cubicBezTo>
                    <a:pt x="432034" y="100425"/>
                    <a:pt x="196674" y="144670"/>
                    <a:pt x="192987" y="140368"/>
                  </a:cubicBezTo>
                  <a:cubicBezTo>
                    <a:pt x="189300" y="136066"/>
                    <a:pt x="412984" y="112100"/>
                    <a:pt x="381029" y="88749"/>
                  </a:cubicBezTo>
                  <a:cubicBezTo>
                    <a:pt x="349074" y="65398"/>
                    <a:pt x="22766" y="4561"/>
                    <a:pt x="1258" y="259"/>
                  </a:cubicBezTo>
                  <a:cubicBezTo>
                    <a:pt x="-20250" y="-4043"/>
                    <a:pt x="240920" y="46347"/>
                    <a:pt x="251981" y="62939"/>
                  </a:cubicBezTo>
                  <a:cubicBezTo>
                    <a:pt x="263042" y="79531"/>
                    <a:pt x="86062" y="92436"/>
                    <a:pt x="67626" y="99810"/>
                  </a:cubicBezTo>
                  <a:cubicBezTo>
                    <a:pt x="49191" y="107184"/>
                    <a:pt x="145055" y="89979"/>
                    <a:pt x="141368" y="107185"/>
                  </a:cubicBezTo>
                  <a:cubicBezTo>
                    <a:pt x="137681" y="124391"/>
                    <a:pt x="-23937" y="223943"/>
                    <a:pt x="19694" y="225172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44C5481B-88E7-E0E9-EAC4-447635E57838}"/>
                </a:ext>
              </a:extLst>
            </p:cNvPr>
            <p:cNvSpPr/>
            <p:nvPr/>
          </p:nvSpPr>
          <p:spPr>
            <a:xfrm>
              <a:off x="3987635" y="4791065"/>
              <a:ext cx="965587" cy="340117"/>
            </a:xfrm>
            <a:custGeom>
              <a:avLst/>
              <a:gdLst>
                <a:gd name="connsiteX0" fmla="*/ 6515 w 965587"/>
                <a:gd name="connsiteY0" fmla="*/ 10 h 340117"/>
                <a:gd name="connsiteX1" fmla="*/ 387515 w 965587"/>
                <a:gd name="connsiteY1" fmla="*/ 228610 h 340117"/>
                <a:gd name="connsiteX2" fmla="*/ 311315 w 965587"/>
                <a:gd name="connsiteY2" fmla="*/ 206385 h 340117"/>
                <a:gd name="connsiteX3" fmla="*/ 962190 w 965587"/>
                <a:gd name="connsiteY3" fmla="*/ 79385 h 340117"/>
                <a:gd name="connsiteX4" fmla="*/ 574840 w 965587"/>
                <a:gd name="connsiteY4" fmla="*/ 171460 h 340117"/>
                <a:gd name="connsiteX5" fmla="*/ 749465 w 965587"/>
                <a:gd name="connsiteY5" fmla="*/ 155585 h 340117"/>
                <a:gd name="connsiteX6" fmla="*/ 501815 w 965587"/>
                <a:gd name="connsiteY6" fmla="*/ 282585 h 340117"/>
                <a:gd name="connsiteX7" fmla="*/ 324015 w 965587"/>
                <a:gd name="connsiteY7" fmla="*/ 323860 h 340117"/>
                <a:gd name="connsiteX8" fmla="*/ 565315 w 965587"/>
                <a:gd name="connsiteY8" fmla="*/ 327035 h 340117"/>
                <a:gd name="connsiteX9" fmla="*/ 146215 w 965587"/>
                <a:gd name="connsiteY9" fmla="*/ 158760 h 340117"/>
                <a:gd name="connsiteX10" fmla="*/ 158915 w 965587"/>
                <a:gd name="connsiteY10" fmla="*/ 304810 h 340117"/>
                <a:gd name="connsiteX11" fmla="*/ 146215 w 965587"/>
                <a:gd name="connsiteY11" fmla="*/ 219085 h 340117"/>
                <a:gd name="connsiteX12" fmla="*/ 6515 w 965587"/>
                <a:gd name="connsiteY12" fmla="*/ 10 h 340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65587" h="340117">
                  <a:moveTo>
                    <a:pt x="6515" y="10"/>
                  </a:moveTo>
                  <a:cubicBezTo>
                    <a:pt x="46732" y="1598"/>
                    <a:pt x="336715" y="194214"/>
                    <a:pt x="387515" y="228610"/>
                  </a:cubicBezTo>
                  <a:cubicBezTo>
                    <a:pt x="438315" y="263006"/>
                    <a:pt x="215536" y="231256"/>
                    <a:pt x="311315" y="206385"/>
                  </a:cubicBezTo>
                  <a:cubicBezTo>
                    <a:pt x="407094" y="181514"/>
                    <a:pt x="918269" y="85206"/>
                    <a:pt x="962190" y="79385"/>
                  </a:cubicBezTo>
                  <a:cubicBezTo>
                    <a:pt x="1006111" y="73564"/>
                    <a:pt x="610294" y="158760"/>
                    <a:pt x="574840" y="171460"/>
                  </a:cubicBezTo>
                  <a:cubicBezTo>
                    <a:pt x="539386" y="184160"/>
                    <a:pt x="761636" y="137064"/>
                    <a:pt x="749465" y="155585"/>
                  </a:cubicBezTo>
                  <a:cubicBezTo>
                    <a:pt x="737294" y="174106"/>
                    <a:pt x="572723" y="254539"/>
                    <a:pt x="501815" y="282585"/>
                  </a:cubicBezTo>
                  <a:cubicBezTo>
                    <a:pt x="430907" y="310631"/>
                    <a:pt x="313432" y="316452"/>
                    <a:pt x="324015" y="323860"/>
                  </a:cubicBezTo>
                  <a:cubicBezTo>
                    <a:pt x="334598" y="331268"/>
                    <a:pt x="594948" y="354552"/>
                    <a:pt x="565315" y="327035"/>
                  </a:cubicBezTo>
                  <a:cubicBezTo>
                    <a:pt x="535682" y="299518"/>
                    <a:pt x="213948" y="162464"/>
                    <a:pt x="146215" y="158760"/>
                  </a:cubicBezTo>
                  <a:cubicBezTo>
                    <a:pt x="78482" y="155056"/>
                    <a:pt x="158915" y="294756"/>
                    <a:pt x="158915" y="304810"/>
                  </a:cubicBezTo>
                  <a:cubicBezTo>
                    <a:pt x="158915" y="314864"/>
                    <a:pt x="167911" y="266710"/>
                    <a:pt x="146215" y="219085"/>
                  </a:cubicBezTo>
                  <a:cubicBezTo>
                    <a:pt x="124519" y="171460"/>
                    <a:pt x="-33702" y="-1578"/>
                    <a:pt x="6515" y="1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B6986F6D-BE7D-AF3E-1629-2F1C0C541F7F}"/>
                </a:ext>
              </a:extLst>
            </p:cNvPr>
            <p:cNvSpPr/>
            <p:nvPr/>
          </p:nvSpPr>
          <p:spPr>
            <a:xfrm>
              <a:off x="4571831" y="2880082"/>
              <a:ext cx="111008" cy="382438"/>
            </a:xfrm>
            <a:custGeom>
              <a:avLst/>
              <a:gdLst>
                <a:gd name="connsiteX0" fmla="*/ 38269 w 111008"/>
                <a:gd name="connsiteY0" fmla="*/ 278 h 382438"/>
                <a:gd name="connsiteX1" fmla="*/ 99229 w 111008"/>
                <a:gd name="connsiteY1" fmla="*/ 183158 h 382438"/>
                <a:gd name="connsiteX2" fmla="*/ 169 w 111008"/>
                <a:gd name="connsiteY2" fmla="*/ 381278 h 382438"/>
                <a:gd name="connsiteX3" fmla="*/ 76369 w 111008"/>
                <a:gd name="connsiteY3" fmla="*/ 263168 h 382438"/>
                <a:gd name="connsiteX4" fmla="*/ 110659 w 111008"/>
                <a:gd name="connsiteY4" fmla="*/ 225068 h 382438"/>
                <a:gd name="connsiteX5" fmla="*/ 38269 w 111008"/>
                <a:gd name="connsiteY5" fmla="*/ 278 h 38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08" h="382438">
                  <a:moveTo>
                    <a:pt x="38269" y="278"/>
                  </a:moveTo>
                  <a:cubicBezTo>
                    <a:pt x="36364" y="-6707"/>
                    <a:pt x="105579" y="119658"/>
                    <a:pt x="99229" y="183158"/>
                  </a:cubicBezTo>
                  <a:cubicBezTo>
                    <a:pt x="92879" y="246658"/>
                    <a:pt x="3979" y="367943"/>
                    <a:pt x="169" y="381278"/>
                  </a:cubicBezTo>
                  <a:cubicBezTo>
                    <a:pt x="-3641" y="394613"/>
                    <a:pt x="57954" y="289203"/>
                    <a:pt x="76369" y="263168"/>
                  </a:cubicBezTo>
                  <a:cubicBezTo>
                    <a:pt x="94784" y="237133"/>
                    <a:pt x="113834" y="261898"/>
                    <a:pt x="110659" y="225068"/>
                  </a:cubicBezTo>
                  <a:cubicBezTo>
                    <a:pt x="107484" y="188238"/>
                    <a:pt x="40174" y="7263"/>
                    <a:pt x="38269" y="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A89AFC1F-085C-FC32-828A-29CF8AD4CEB5}"/>
                </a:ext>
              </a:extLst>
            </p:cNvPr>
            <p:cNvSpPr/>
            <p:nvPr/>
          </p:nvSpPr>
          <p:spPr>
            <a:xfrm>
              <a:off x="3475792" y="1793435"/>
              <a:ext cx="1096490" cy="1384521"/>
            </a:xfrm>
            <a:custGeom>
              <a:avLst/>
              <a:gdLst>
                <a:gd name="connsiteX0" fmla="*/ 979724 w 1096490"/>
                <a:gd name="connsiteY0" fmla="*/ 6244 h 1384521"/>
                <a:gd name="connsiteX1" fmla="*/ 845767 w 1096490"/>
                <a:gd name="connsiteY1" fmla="*/ 314927 h 1384521"/>
                <a:gd name="connsiteX2" fmla="*/ 1096208 w 1096490"/>
                <a:gd name="connsiteY2" fmla="*/ 1060425 h 1384521"/>
                <a:gd name="connsiteX3" fmla="*/ 898185 w 1096490"/>
                <a:gd name="connsiteY3" fmla="*/ 815808 h 1384521"/>
                <a:gd name="connsiteX4" fmla="*/ 1037966 w 1096490"/>
                <a:gd name="connsiteY4" fmla="*/ 1351635 h 1384521"/>
                <a:gd name="connsiteX5" fmla="*/ 973900 w 1096490"/>
                <a:gd name="connsiteY5" fmla="*/ 1305041 h 1384521"/>
                <a:gd name="connsiteX6" fmla="*/ 36203 w 1096490"/>
                <a:gd name="connsiteY6" fmla="*/ 1130315 h 1384521"/>
                <a:gd name="connsiteX7" fmla="*/ 205105 w 1096490"/>
                <a:gd name="connsiteY7" fmla="*/ 1060425 h 1384521"/>
                <a:gd name="connsiteX8" fmla="*/ 321589 w 1096490"/>
                <a:gd name="connsiteY8" fmla="*/ 227564 h 1384521"/>
                <a:gd name="connsiteX9" fmla="*/ 123566 w 1096490"/>
                <a:gd name="connsiteY9" fmla="*/ 565368 h 1384521"/>
                <a:gd name="connsiteX10" fmla="*/ 979724 w 1096490"/>
                <a:gd name="connsiteY10" fmla="*/ 6244 h 138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490" h="1384521">
                  <a:moveTo>
                    <a:pt x="979724" y="6244"/>
                  </a:moveTo>
                  <a:cubicBezTo>
                    <a:pt x="1100091" y="-35496"/>
                    <a:pt x="826353" y="139230"/>
                    <a:pt x="845767" y="314927"/>
                  </a:cubicBezTo>
                  <a:cubicBezTo>
                    <a:pt x="865181" y="490624"/>
                    <a:pt x="1087472" y="976945"/>
                    <a:pt x="1096208" y="1060425"/>
                  </a:cubicBezTo>
                  <a:cubicBezTo>
                    <a:pt x="1104944" y="1143905"/>
                    <a:pt x="907892" y="767273"/>
                    <a:pt x="898185" y="815808"/>
                  </a:cubicBezTo>
                  <a:cubicBezTo>
                    <a:pt x="888478" y="864343"/>
                    <a:pt x="1025347" y="1270096"/>
                    <a:pt x="1037966" y="1351635"/>
                  </a:cubicBezTo>
                  <a:cubicBezTo>
                    <a:pt x="1050585" y="1433174"/>
                    <a:pt x="1140860" y="1341928"/>
                    <a:pt x="973900" y="1305041"/>
                  </a:cubicBezTo>
                  <a:cubicBezTo>
                    <a:pt x="806940" y="1268154"/>
                    <a:pt x="164335" y="1171084"/>
                    <a:pt x="36203" y="1130315"/>
                  </a:cubicBezTo>
                  <a:cubicBezTo>
                    <a:pt x="-91929" y="1089546"/>
                    <a:pt x="157541" y="1210883"/>
                    <a:pt x="205105" y="1060425"/>
                  </a:cubicBezTo>
                  <a:cubicBezTo>
                    <a:pt x="252669" y="909967"/>
                    <a:pt x="335179" y="310073"/>
                    <a:pt x="321589" y="227564"/>
                  </a:cubicBezTo>
                  <a:cubicBezTo>
                    <a:pt x="307999" y="145055"/>
                    <a:pt x="11936" y="600313"/>
                    <a:pt x="123566" y="565368"/>
                  </a:cubicBezTo>
                  <a:cubicBezTo>
                    <a:pt x="235196" y="530423"/>
                    <a:pt x="859357" y="47984"/>
                    <a:pt x="979724" y="6244"/>
                  </a:cubicBezTo>
                  <a:close/>
                </a:path>
              </a:pathLst>
            </a:custGeom>
            <a:solidFill>
              <a:schemeClr val="accent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82A9F3F4-B115-5059-B7BF-19780F393392}"/>
                </a:ext>
              </a:extLst>
            </p:cNvPr>
            <p:cNvSpPr/>
            <p:nvPr/>
          </p:nvSpPr>
          <p:spPr>
            <a:xfrm>
              <a:off x="4296856" y="1923896"/>
              <a:ext cx="870231" cy="1592256"/>
            </a:xfrm>
            <a:custGeom>
              <a:avLst/>
              <a:gdLst>
                <a:gd name="connsiteX0" fmla="*/ 13887 w 870231"/>
                <a:gd name="connsiteY0" fmla="*/ 2875 h 1592256"/>
                <a:gd name="connsiteX1" fmla="*/ 813987 w 870231"/>
                <a:gd name="connsiteY1" fmla="*/ 291347 h 1592256"/>
                <a:gd name="connsiteX2" fmla="*/ 743230 w 870231"/>
                <a:gd name="connsiteY2" fmla="*/ 313118 h 1592256"/>
                <a:gd name="connsiteX3" fmla="*/ 258815 w 870231"/>
                <a:gd name="connsiteY3" fmla="*/ 1358147 h 1592256"/>
                <a:gd name="connsiteX4" fmla="*/ 514630 w 870231"/>
                <a:gd name="connsiteY4" fmla="*/ 1107775 h 1592256"/>
                <a:gd name="connsiteX5" fmla="*/ 198944 w 870231"/>
                <a:gd name="connsiteY5" fmla="*/ 1592190 h 1592256"/>
                <a:gd name="connsiteX6" fmla="*/ 378558 w 870231"/>
                <a:gd name="connsiteY6" fmla="*/ 1069675 h 1592256"/>
                <a:gd name="connsiteX7" fmla="*/ 416658 w 870231"/>
                <a:gd name="connsiteY7" fmla="*/ 487290 h 1592256"/>
                <a:gd name="connsiteX8" fmla="*/ 209830 w 870231"/>
                <a:gd name="connsiteY8" fmla="*/ 1145875 h 1592256"/>
                <a:gd name="connsiteX9" fmla="*/ 296915 w 870231"/>
                <a:gd name="connsiteY9" fmla="*/ 492733 h 1592256"/>
                <a:gd name="connsiteX10" fmla="*/ 13887 w 870231"/>
                <a:gd name="connsiteY10" fmla="*/ 2875 h 159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0231" h="1592256">
                  <a:moveTo>
                    <a:pt x="13887" y="2875"/>
                  </a:moveTo>
                  <a:cubicBezTo>
                    <a:pt x="100066" y="-30689"/>
                    <a:pt x="692430" y="239640"/>
                    <a:pt x="813987" y="291347"/>
                  </a:cubicBezTo>
                  <a:cubicBezTo>
                    <a:pt x="935544" y="343054"/>
                    <a:pt x="835759" y="135318"/>
                    <a:pt x="743230" y="313118"/>
                  </a:cubicBezTo>
                  <a:cubicBezTo>
                    <a:pt x="650701" y="490918"/>
                    <a:pt x="296915" y="1225704"/>
                    <a:pt x="258815" y="1358147"/>
                  </a:cubicBezTo>
                  <a:cubicBezTo>
                    <a:pt x="220715" y="1490590"/>
                    <a:pt x="524609" y="1068768"/>
                    <a:pt x="514630" y="1107775"/>
                  </a:cubicBezTo>
                  <a:cubicBezTo>
                    <a:pt x="504652" y="1146782"/>
                    <a:pt x="221623" y="1598540"/>
                    <a:pt x="198944" y="1592190"/>
                  </a:cubicBezTo>
                  <a:cubicBezTo>
                    <a:pt x="176265" y="1585840"/>
                    <a:pt x="342272" y="1253825"/>
                    <a:pt x="378558" y="1069675"/>
                  </a:cubicBezTo>
                  <a:cubicBezTo>
                    <a:pt x="414844" y="885525"/>
                    <a:pt x="444779" y="474590"/>
                    <a:pt x="416658" y="487290"/>
                  </a:cubicBezTo>
                  <a:cubicBezTo>
                    <a:pt x="388537" y="499990"/>
                    <a:pt x="229787" y="1144968"/>
                    <a:pt x="209830" y="1145875"/>
                  </a:cubicBezTo>
                  <a:cubicBezTo>
                    <a:pt x="189873" y="1146782"/>
                    <a:pt x="324129" y="679604"/>
                    <a:pt x="296915" y="492733"/>
                  </a:cubicBezTo>
                  <a:cubicBezTo>
                    <a:pt x="269701" y="305862"/>
                    <a:pt x="-72292" y="36439"/>
                    <a:pt x="13887" y="2875"/>
                  </a:cubicBezTo>
                  <a:close/>
                </a:path>
              </a:pathLst>
            </a:custGeom>
            <a:solidFill>
              <a:schemeClr val="accent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B83967B5-4444-4C3C-06B2-851CF86B3FC2}"/>
                </a:ext>
              </a:extLst>
            </p:cNvPr>
            <p:cNvSpPr/>
            <p:nvPr/>
          </p:nvSpPr>
          <p:spPr>
            <a:xfrm>
              <a:off x="4558378" y="2941956"/>
              <a:ext cx="650827" cy="558807"/>
            </a:xfrm>
            <a:custGeom>
              <a:avLst/>
              <a:gdLst>
                <a:gd name="connsiteX0" fmla="*/ 650436 w 650827"/>
                <a:gd name="connsiteY0" fmla="*/ 155030 h 558807"/>
                <a:gd name="connsiteX1" fmla="*/ 225893 w 650827"/>
                <a:gd name="connsiteY1" fmla="*/ 372744 h 558807"/>
                <a:gd name="connsiteX2" fmla="*/ 378293 w 650827"/>
                <a:gd name="connsiteY2" fmla="*/ 350973 h 558807"/>
                <a:gd name="connsiteX3" fmla="*/ 40836 w 650827"/>
                <a:gd name="connsiteY3" fmla="*/ 541473 h 558807"/>
                <a:gd name="connsiteX4" fmla="*/ 19065 w 650827"/>
                <a:gd name="connsiteY4" fmla="*/ 514258 h 558807"/>
                <a:gd name="connsiteX5" fmla="*/ 160579 w 650827"/>
                <a:gd name="connsiteY5" fmla="*/ 225787 h 558807"/>
                <a:gd name="connsiteX6" fmla="*/ 8179 w 650827"/>
                <a:gd name="connsiteY6" fmla="*/ 410844 h 558807"/>
                <a:gd name="connsiteX7" fmla="*/ 215008 w 650827"/>
                <a:gd name="connsiteY7" fmla="*/ 2630 h 558807"/>
                <a:gd name="connsiteX8" fmla="*/ 138808 w 650827"/>
                <a:gd name="connsiteY8" fmla="*/ 231230 h 558807"/>
                <a:gd name="connsiteX9" fmla="*/ 650436 w 650827"/>
                <a:gd name="connsiteY9" fmla="*/ 155030 h 55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0827" h="558807">
                  <a:moveTo>
                    <a:pt x="650436" y="155030"/>
                  </a:moveTo>
                  <a:cubicBezTo>
                    <a:pt x="664950" y="178615"/>
                    <a:pt x="271250" y="340087"/>
                    <a:pt x="225893" y="372744"/>
                  </a:cubicBezTo>
                  <a:cubicBezTo>
                    <a:pt x="180536" y="405401"/>
                    <a:pt x="409136" y="322851"/>
                    <a:pt x="378293" y="350973"/>
                  </a:cubicBezTo>
                  <a:cubicBezTo>
                    <a:pt x="347450" y="379095"/>
                    <a:pt x="100707" y="514259"/>
                    <a:pt x="40836" y="541473"/>
                  </a:cubicBezTo>
                  <a:cubicBezTo>
                    <a:pt x="-19035" y="568687"/>
                    <a:pt x="-892" y="566872"/>
                    <a:pt x="19065" y="514258"/>
                  </a:cubicBezTo>
                  <a:cubicBezTo>
                    <a:pt x="39022" y="461644"/>
                    <a:pt x="162393" y="243023"/>
                    <a:pt x="160579" y="225787"/>
                  </a:cubicBezTo>
                  <a:cubicBezTo>
                    <a:pt x="158765" y="208551"/>
                    <a:pt x="-892" y="448037"/>
                    <a:pt x="8179" y="410844"/>
                  </a:cubicBezTo>
                  <a:cubicBezTo>
                    <a:pt x="17250" y="373651"/>
                    <a:pt x="193237" y="32566"/>
                    <a:pt x="215008" y="2630"/>
                  </a:cubicBezTo>
                  <a:cubicBezTo>
                    <a:pt x="236779" y="-27306"/>
                    <a:pt x="65330" y="207644"/>
                    <a:pt x="138808" y="231230"/>
                  </a:cubicBezTo>
                  <a:cubicBezTo>
                    <a:pt x="212286" y="254816"/>
                    <a:pt x="635922" y="131445"/>
                    <a:pt x="650436" y="15503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0095F855-46C4-8708-77D0-C47A207A76D6}"/>
                </a:ext>
              </a:extLst>
            </p:cNvPr>
            <p:cNvSpPr/>
            <p:nvPr/>
          </p:nvSpPr>
          <p:spPr>
            <a:xfrm>
              <a:off x="4465061" y="3168668"/>
              <a:ext cx="409505" cy="1001026"/>
            </a:xfrm>
            <a:custGeom>
              <a:avLst/>
              <a:gdLst>
                <a:gd name="connsiteX0" fmla="*/ 406296 w 409505"/>
                <a:gd name="connsiteY0" fmla="*/ 58946 h 1001026"/>
                <a:gd name="connsiteX1" fmla="*/ 226682 w 409505"/>
                <a:gd name="connsiteY1" fmla="*/ 423618 h 1001026"/>
                <a:gd name="connsiteX2" fmla="*/ 351868 w 409505"/>
                <a:gd name="connsiteY2" fmla="*/ 831832 h 1001026"/>
                <a:gd name="connsiteX3" fmla="*/ 232125 w 409505"/>
                <a:gd name="connsiteY3" fmla="*/ 684875 h 1001026"/>
                <a:gd name="connsiteX4" fmla="*/ 389968 w 409505"/>
                <a:gd name="connsiteY4" fmla="*/ 1000561 h 1001026"/>
                <a:gd name="connsiteX5" fmla="*/ 199468 w 409505"/>
                <a:gd name="connsiteY5" fmla="*/ 744746 h 1001026"/>
                <a:gd name="connsiteX6" fmla="*/ 3525 w 409505"/>
                <a:gd name="connsiteY6" fmla="*/ 320203 h 1001026"/>
                <a:gd name="connsiteX7" fmla="*/ 85168 w 409505"/>
                <a:gd name="connsiteY7" fmla="*/ 423618 h 1001026"/>
                <a:gd name="connsiteX8" fmla="*/ 232125 w 409505"/>
                <a:gd name="connsiteY8" fmla="*/ 4518 h 1001026"/>
                <a:gd name="connsiteX9" fmla="*/ 41625 w 409505"/>
                <a:gd name="connsiteY9" fmla="*/ 195018 h 1001026"/>
                <a:gd name="connsiteX10" fmla="*/ 406296 w 409505"/>
                <a:gd name="connsiteY10" fmla="*/ 58946 h 100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505" h="1001026">
                  <a:moveTo>
                    <a:pt x="406296" y="58946"/>
                  </a:moveTo>
                  <a:cubicBezTo>
                    <a:pt x="437139" y="97046"/>
                    <a:pt x="235753" y="294804"/>
                    <a:pt x="226682" y="423618"/>
                  </a:cubicBezTo>
                  <a:cubicBezTo>
                    <a:pt x="217611" y="552432"/>
                    <a:pt x="350961" y="788289"/>
                    <a:pt x="351868" y="831832"/>
                  </a:cubicBezTo>
                  <a:cubicBezTo>
                    <a:pt x="352775" y="875375"/>
                    <a:pt x="225775" y="656754"/>
                    <a:pt x="232125" y="684875"/>
                  </a:cubicBezTo>
                  <a:cubicBezTo>
                    <a:pt x="238475" y="712996"/>
                    <a:pt x="395411" y="990583"/>
                    <a:pt x="389968" y="1000561"/>
                  </a:cubicBezTo>
                  <a:cubicBezTo>
                    <a:pt x="384525" y="1010539"/>
                    <a:pt x="263875" y="858139"/>
                    <a:pt x="199468" y="744746"/>
                  </a:cubicBezTo>
                  <a:cubicBezTo>
                    <a:pt x="135061" y="631353"/>
                    <a:pt x="22575" y="373724"/>
                    <a:pt x="3525" y="320203"/>
                  </a:cubicBezTo>
                  <a:cubicBezTo>
                    <a:pt x="-15525" y="266682"/>
                    <a:pt x="47068" y="476232"/>
                    <a:pt x="85168" y="423618"/>
                  </a:cubicBezTo>
                  <a:cubicBezTo>
                    <a:pt x="123268" y="371004"/>
                    <a:pt x="239382" y="42618"/>
                    <a:pt x="232125" y="4518"/>
                  </a:cubicBezTo>
                  <a:cubicBezTo>
                    <a:pt x="224868" y="-33582"/>
                    <a:pt x="17132" y="181411"/>
                    <a:pt x="41625" y="195018"/>
                  </a:cubicBezTo>
                  <a:cubicBezTo>
                    <a:pt x="66118" y="208625"/>
                    <a:pt x="375453" y="20846"/>
                    <a:pt x="406296" y="58946"/>
                  </a:cubicBezTo>
                  <a:close/>
                </a:path>
              </a:pathLst>
            </a:custGeom>
            <a:solidFill>
              <a:schemeClr val="accent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C80BA8B0-09EA-4DE9-467D-C8A69FFF21CC}"/>
                </a:ext>
              </a:extLst>
            </p:cNvPr>
            <p:cNvSpPr/>
            <p:nvPr/>
          </p:nvSpPr>
          <p:spPr>
            <a:xfrm>
              <a:off x="4744424" y="3855239"/>
              <a:ext cx="580088" cy="1005737"/>
            </a:xfrm>
            <a:custGeom>
              <a:avLst/>
              <a:gdLst>
                <a:gd name="connsiteX0" fmla="*/ 18076 w 580088"/>
                <a:gd name="connsiteY0" fmla="*/ 9190 h 1005737"/>
                <a:gd name="connsiteX1" fmla="*/ 442619 w 580088"/>
                <a:gd name="connsiteY1" fmla="*/ 673218 h 1005737"/>
                <a:gd name="connsiteX2" fmla="*/ 393633 w 580088"/>
                <a:gd name="connsiteY2" fmla="*/ 531704 h 1005737"/>
                <a:gd name="connsiteX3" fmla="*/ 578690 w 580088"/>
                <a:gd name="connsiteY3" fmla="*/ 1005232 h 1005737"/>
                <a:gd name="connsiteX4" fmla="*/ 279333 w 580088"/>
                <a:gd name="connsiteY4" fmla="*/ 618790 h 1005737"/>
                <a:gd name="connsiteX5" fmla="*/ 208576 w 580088"/>
                <a:gd name="connsiteY5" fmla="*/ 411961 h 1005737"/>
                <a:gd name="connsiteX6" fmla="*/ 355533 w 580088"/>
                <a:gd name="connsiteY6" fmla="*/ 874604 h 1005737"/>
                <a:gd name="connsiteX7" fmla="*/ 116047 w 580088"/>
                <a:gd name="connsiteY7" fmla="*/ 357532 h 1005737"/>
                <a:gd name="connsiteX8" fmla="*/ 311990 w 580088"/>
                <a:gd name="connsiteY8" fmla="*/ 509932 h 1005737"/>
                <a:gd name="connsiteX9" fmla="*/ 99719 w 580088"/>
                <a:gd name="connsiteY9" fmla="*/ 297661 h 1005737"/>
                <a:gd name="connsiteX10" fmla="*/ 18076 w 580088"/>
                <a:gd name="connsiteY10" fmla="*/ 9190 h 100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0088" h="1005737">
                  <a:moveTo>
                    <a:pt x="18076" y="9190"/>
                  </a:moveTo>
                  <a:cubicBezTo>
                    <a:pt x="75226" y="71783"/>
                    <a:pt x="380026" y="586132"/>
                    <a:pt x="442619" y="673218"/>
                  </a:cubicBezTo>
                  <a:cubicBezTo>
                    <a:pt x="505212" y="760304"/>
                    <a:pt x="370955" y="476368"/>
                    <a:pt x="393633" y="531704"/>
                  </a:cubicBezTo>
                  <a:cubicBezTo>
                    <a:pt x="416311" y="587040"/>
                    <a:pt x="597740" y="990718"/>
                    <a:pt x="578690" y="1005232"/>
                  </a:cubicBezTo>
                  <a:cubicBezTo>
                    <a:pt x="559640" y="1019746"/>
                    <a:pt x="341019" y="717669"/>
                    <a:pt x="279333" y="618790"/>
                  </a:cubicBezTo>
                  <a:cubicBezTo>
                    <a:pt x="217647" y="519912"/>
                    <a:pt x="195876" y="369325"/>
                    <a:pt x="208576" y="411961"/>
                  </a:cubicBezTo>
                  <a:cubicBezTo>
                    <a:pt x="221276" y="454597"/>
                    <a:pt x="370954" y="883675"/>
                    <a:pt x="355533" y="874604"/>
                  </a:cubicBezTo>
                  <a:cubicBezTo>
                    <a:pt x="340112" y="865533"/>
                    <a:pt x="123304" y="418311"/>
                    <a:pt x="116047" y="357532"/>
                  </a:cubicBezTo>
                  <a:cubicBezTo>
                    <a:pt x="108790" y="296753"/>
                    <a:pt x="314711" y="519911"/>
                    <a:pt x="311990" y="509932"/>
                  </a:cubicBezTo>
                  <a:cubicBezTo>
                    <a:pt x="309269" y="499954"/>
                    <a:pt x="145983" y="373861"/>
                    <a:pt x="99719" y="297661"/>
                  </a:cubicBezTo>
                  <a:cubicBezTo>
                    <a:pt x="53455" y="221461"/>
                    <a:pt x="-39074" y="-53403"/>
                    <a:pt x="18076" y="9190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909A0239-A2EC-F880-2A8A-E2C292D0AD85}"/>
                </a:ext>
              </a:extLst>
            </p:cNvPr>
            <p:cNvSpPr/>
            <p:nvPr/>
          </p:nvSpPr>
          <p:spPr>
            <a:xfrm>
              <a:off x="4025276" y="3847808"/>
              <a:ext cx="275363" cy="354534"/>
            </a:xfrm>
            <a:custGeom>
              <a:avLst/>
              <a:gdLst>
                <a:gd name="connsiteX0" fmla="*/ 182053 w 275363"/>
                <a:gd name="connsiteY0" fmla="*/ 292 h 354534"/>
                <a:gd name="connsiteX1" fmla="*/ 187495 w 275363"/>
                <a:gd name="connsiteY1" fmla="*/ 196235 h 354534"/>
                <a:gd name="connsiteX2" fmla="*/ 198381 w 275363"/>
                <a:gd name="connsiteY2" fmla="*/ 207121 h 354534"/>
                <a:gd name="connsiteX3" fmla="*/ 198381 w 275363"/>
                <a:gd name="connsiteY3" fmla="*/ 250663 h 354534"/>
                <a:gd name="connsiteX4" fmla="*/ 274581 w 275363"/>
                <a:gd name="connsiteY4" fmla="*/ 343192 h 354534"/>
                <a:gd name="connsiteX5" fmla="*/ 143953 w 275363"/>
                <a:gd name="connsiteY5" fmla="*/ 277878 h 354534"/>
                <a:gd name="connsiteX6" fmla="*/ 84081 w 275363"/>
                <a:gd name="connsiteY6" fmla="*/ 354078 h 354534"/>
                <a:gd name="connsiteX7" fmla="*/ 2438 w 275363"/>
                <a:gd name="connsiteY7" fmla="*/ 234335 h 354534"/>
                <a:gd name="connsiteX8" fmla="*/ 35095 w 275363"/>
                <a:gd name="connsiteY8" fmla="*/ 250663 h 354534"/>
                <a:gd name="connsiteX9" fmla="*/ 182053 w 275363"/>
                <a:gd name="connsiteY9" fmla="*/ 292 h 35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363" h="354534">
                  <a:moveTo>
                    <a:pt x="182053" y="292"/>
                  </a:moveTo>
                  <a:cubicBezTo>
                    <a:pt x="207453" y="-8779"/>
                    <a:pt x="187495" y="196235"/>
                    <a:pt x="187495" y="196235"/>
                  </a:cubicBezTo>
                  <a:cubicBezTo>
                    <a:pt x="190216" y="230707"/>
                    <a:pt x="198381" y="207121"/>
                    <a:pt x="198381" y="207121"/>
                  </a:cubicBezTo>
                  <a:cubicBezTo>
                    <a:pt x="200195" y="216192"/>
                    <a:pt x="185681" y="227985"/>
                    <a:pt x="198381" y="250663"/>
                  </a:cubicBezTo>
                  <a:cubicBezTo>
                    <a:pt x="211081" y="273342"/>
                    <a:pt x="283652" y="338656"/>
                    <a:pt x="274581" y="343192"/>
                  </a:cubicBezTo>
                  <a:cubicBezTo>
                    <a:pt x="265510" y="347728"/>
                    <a:pt x="175703" y="276064"/>
                    <a:pt x="143953" y="277878"/>
                  </a:cubicBezTo>
                  <a:cubicBezTo>
                    <a:pt x="112203" y="279692"/>
                    <a:pt x="107667" y="361335"/>
                    <a:pt x="84081" y="354078"/>
                  </a:cubicBezTo>
                  <a:cubicBezTo>
                    <a:pt x="60495" y="346821"/>
                    <a:pt x="10602" y="251571"/>
                    <a:pt x="2438" y="234335"/>
                  </a:cubicBezTo>
                  <a:cubicBezTo>
                    <a:pt x="-5726" y="217099"/>
                    <a:pt x="6974" y="283320"/>
                    <a:pt x="35095" y="250663"/>
                  </a:cubicBezTo>
                  <a:cubicBezTo>
                    <a:pt x="63216" y="218006"/>
                    <a:pt x="156653" y="9363"/>
                    <a:pt x="182053" y="29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55D42F2D-09DB-CC60-9F11-5C26C4D88560}"/>
                </a:ext>
              </a:extLst>
            </p:cNvPr>
            <p:cNvSpPr/>
            <p:nvPr/>
          </p:nvSpPr>
          <p:spPr>
            <a:xfrm>
              <a:off x="4352147" y="4176700"/>
              <a:ext cx="141719" cy="276073"/>
            </a:xfrm>
            <a:custGeom>
              <a:avLst/>
              <a:gdLst>
                <a:gd name="connsiteX0" fmla="*/ 13024 w 141719"/>
                <a:gd name="connsiteY0" fmla="*/ 8857 h 276073"/>
                <a:gd name="connsiteX1" fmla="*/ 138210 w 141719"/>
                <a:gd name="connsiteY1" fmla="*/ 264671 h 276073"/>
                <a:gd name="connsiteX2" fmla="*/ 105553 w 141719"/>
                <a:gd name="connsiteY2" fmla="*/ 232014 h 276073"/>
                <a:gd name="connsiteX3" fmla="*/ 89224 w 141719"/>
                <a:gd name="connsiteY3" fmla="*/ 237457 h 276073"/>
                <a:gd name="connsiteX4" fmla="*/ 29353 w 141719"/>
                <a:gd name="connsiteY4" fmla="*/ 161257 h 276073"/>
                <a:gd name="connsiteX5" fmla="*/ 51124 w 141719"/>
                <a:gd name="connsiteY5" fmla="*/ 183029 h 276073"/>
                <a:gd name="connsiteX6" fmla="*/ 7582 w 141719"/>
                <a:gd name="connsiteY6" fmla="*/ 68729 h 276073"/>
                <a:gd name="connsiteX7" fmla="*/ 13024 w 141719"/>
                <a:gd name="connsiteY7" fmla="*/ 8857 h 27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719" h="276073">
                  <a:moveTo>
                    <a:pt x="13024" y="8857"/>
                  </a:moveTo>
                  <a:cubicBezTo>
                    <a:pt x="34795" y="41514"/>
                    <a:pt x="122789" y="227478"/>
                    <a:pt x="138210" y="264671"/>
                  </a:cubicBezTo>
                  <a:cubicBezTo>
                    <a:pt x="153631" y="301864"/>
                    <a:pt x="113717" y="236550"/>
                    <a:pt x="105553" y="232014"/>
                  </a:cubicBezTo>
                  <a:cubicBezTo>
                    <a:pt x="97389" y="227478"/>
                    <a:pt x="101924" y="249250"/>
                    <a:pt x="89224" y="237457"/>
                  </a:cubicBezTo>
                  <a:cubicBezTo>
                    <a:pt x="76524" y="225664"/>
                    <a:pt x="35703" y="170328"/>
                    <a:pt x="29353" y="161257"/>
                  </a:cubicBezTo>
                  <a:cubicBezTo>
                    <a:pt x="23003" y="152186"/>
                    <a:pt x="54752" y="198450"/>
                    <a:pt x="51124" y="183029"/>
                  </a:cubicBezTo>
                  <a:cubicBezTo>
                    <a:pt x="47496" y="167608"/>
                    <a:pt x="13025" y="95036"/>
                    <a:pt x="7582" y="68729"/>
                  </a:cubicBezTo>
                  <a:cubicBezTo>
                    <a:pt x="2139" y="42422"/>
                    <a:pt x="-8747" y="-23800"/>
                    <a:pt x="13024" y="885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1D4FEEC2-7A46-87CC-CAD1-4689344CFF57}"/>
                </a:ext>
              </a:extLst>
            </p:cNvPr>
            <p:cNvSpPr/>
            <p:nvPr/>
          </p:nvSpPr>
          <p:spPr>
            <a:xfrm>
              <a:off x="3955604" y="4043547"/>
              <a:ext cx="378023" cy="626429"/>
            </a:xfrm>
            <a:custGeom>
              <a:avLst/>
              <a:gdLst>
                <a:gd name="connsiteX0" fmla="*/ 376910 w 378023"/>
                <a:gd name="connsiteY0" fmla="*/ 180110 h 626429"/>
                <a:gd name="connsiteX1" fmla="*/ 137425 w 378023"/>
                <a:gd name="connsiteY1" fmla="*/ 430482 h 626429"/>
                <a:gd name="connsiteX2" fmla="*/ 1353 w 378023"/>
                <a:gd name="connsiteY2" fmla="*/ 626424 h 626429"/>
                <a:gd name="connsiteX3" fmla="*/ 66667 w 378023"/>
                <a:gd name="connsiteY3" fmla="*/ 425039 h 626429"/>
                <a:gd name="connsiteX4" fmla="*/ 50339 w 378023"/>
                <a:gd name="connsiteY4" fmla="*/ 370610 h 626429"/>
                <a:gd name="connsiteX5" fmla="*/ 44896 w 378023"/>
                <a:gd name="connsiteY5" fmla="*/ 496 h 626429"/>
                <a:gd name="connsiteX6" fmla="*/ 159196 w 378023"/>
                <a:gd name="connsiteY6" fmla="*/ 288967 h 626429"/>
                <a:gd name="connsiteX7" fmla="*/ 224510 w 378023"/>
                <a:gd name="connsiteY7" fmla="*/ 190996 h 626429"/>
                <a:gd name="connsiteX8" fmla="*/ 376910 w 378023"/>
                <a:gd name="connsiteY8" fmla="*/ 180110 h 626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023" h="626429">
                  <a:moveTo>
                    <a:pt x="376910" y="180110"/>
                  </a:moveTo>
                  <a:cubicBezTo>
                    <a:pt x="362396" y="220024"/>
                    <a:pt x="200018" y="356096"/>
                    <a:pt x="137425" y="430482"/>
                  </a:cubicBezTo>
                  <a:cubicBezTo>
                    <a:pt x="74832" y="504868"/>
                    <a:pt x="13146" y="627331"/>
                    <a:pt x="1353" y="626424"/>
                  </a:cubicBezTo>
                  <a:cubicBezTo>
                    <a:pt x="-10440" y="625517"/>
                    <a:pt x="58503" y="467675"/>
                    <a:pt x="66667" y="425039"/>
                  </a:cubicBezTo>
                  <a:cubicBezTo>
                    <a:pt x="74831" y="382403"/>
                    <a:pt x="53967" y="441367"/>
                    <a:pt x="50339" y="370610"/>
                  </a:cubicBezTo>
                  <a:cubicBezTo>
                    <a:pt x="46711" y="299853"/>
                    <a:pt x="26753" y="14103"/>
                    <a:pt x="44896" y="496"/>
                  </a:cubicBezTo>
                  <a:cubicBezTo>
                    <a:pt x="63039" y="-13111"/>
                    <a:pt x="129260" y="257217"/>
                    <a:pt x="159196" y="288967"/>
                  </a:cubicBezTo>
                  <a:cubicBezTo>
                    <a:pt x="189132" y="320717"/>
                    <a:pt x="189132" y="205510"/>
                    <a:pt x="224510" y="190996"/>
                  </a:cubicBezTo>
                  <a:cubicBezTo>
                    <a:pt x="259888" y="176482"/>
                    <a:pt x="391424" y="140196"/>
                    <a:pt x="376910" y="180110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B13AC354-69B3-4353-3F91-091CD5B4799C}"/>
                </a:ext>
              </a:extLst>
            </p:cNvPr>
            <p:cNvSpPr/>
            <p:nvPr/>
          </p:nvSpPr>
          <p:spPr>
            <a:xfrm>
              <a:off x="3583411" y="4294032"/>
              <a:ext cx="746736" cy="1233526"/>
            </a:xfrm>
            <a:custGeom>
              <a:avLst/>
              <a:gdLst>
                <a:gd name="connsiteX0" fmla="*/ 270132 w 746736"/>
                <a:gd name="connsiteY0" fmla="*/ 87468 h 1233526"/>
                <a:gd name="connsiteX1" fmla="*/ 346332 w 746736"/>
                <a:gd name="connsiteY1" fmla="*/ 658968 h 1233526"/>
                <a:gd name="connsiteX2" fmla="*/ 743660 w 746736"/>
                <a:gd name="connsiteY2" fmla="*/ 1230468 h 1233526"/>
                <a:gd name="connsiteX3" fmla="*/ 531389 w 746736"/>
                <a:gd name="connsiteY3" fmla="*/ 898454 h 1233526"/>
                <a:gd name="connsiteX4" fmla="*/ 547718 w 746736"/>
                <a:gd name="connsiteY4" fmla="*/ 1181482 h 1233526"/>
                <a:gd name="connsiteX5" fmla="*/ 14318 w 746736"/>
                <a:gd name="connsiteY5" fmla="*/ 22154 h 1233526"/>
                <a:gd name="connsiteX6" fmla="*/ 161275 w 746736"/>
                <a:gd name="connsiteY6" fmla="*/ 397711 h 1233526"/>
                <a:gd name="connsiteX7" fmla="*/ 270132 w 746736"/>
                <a:gd name="connsiteY7" fmla="*/ 87468 h 123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736" h="1233526">
                  <a:moveTo>
                    <a:pt x="270132" y="87468"/>
                  </a:moveTo>
                  <a:cubicBezTo>
                    <a:pt x="300975" y="131011"/>
                    <a:pt x="267411" y="468468"/>
                    <a:pt x="346332" y="658968"/>
                  </a:cubicBezTo>
                  <a:cubicBezTo>
                    <a:pt x="425253" y="849468"/>
                    <a:pt x="712817" y="1190554"/>
                    <a:pt x="743660" y="1230468"/>
                  </a:cubicBezTo>
                  <a:cubicBezTo>
                    <a:pt x="774503" y="1270382"/>
                    <a:pt x="564046" y="906618"/>
                    <a:pt x="531389" y="898454"/>
                  </a:cubicBezTo>
                  <a:cubicBezTo>
                    <a:pt x="498732" y="890290"/>
                    <a:pt x="633896" y="1327532"/>
                    <a:pt x="547718" y="1181482"/>
                  </a:cubicBezTo>
                  <a:cubicBezTo>
                    <a:pt x="461540" y="1035432"/>
                    <a:pt x="78725" y="152782"/>
                    <a:pt x="14318" y="22154"/>
                  </a:cubicBezTo>
                  <a:cubicBezTo>
                    <a:pt x="-50089" y="-108474"/>
                    <a:pt x="121361" y="380475"/>
                    <a:pt x="161275" y="397711"/>
                  </a:cubicBezTo>
                  <a:cubicBezTo>
                    <a:pt x="201189" y="414947"/>
                    <a:pt x="239289" y="43925"/>
                    <a:pt x="270132" y="8746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6A842233-FAD2-DC28-1052-263A2FCC79AE}"/>
                </a:ext>
              </a:extLst>
            </p:cNvPr>
            <p:cNvSpPr/>
            <p:nvPr/>
          </p:nvSpPr>
          <p:spPr>
            <a:xfrm>
              <a:off x="4012060" y="3203410"/>
              <a:ext cx="255681" cy="312795"/>
            </a:xfrm>
            <a:custGeom>
              <a:avLst/>
              <a:gdLst>
                <a:gd name="connsiteX0" fmla="*/ 1140 w 255681"/>
                <a:gd name="connsiteY0" fmla="*/ 165 h 312795"/>
                <a:gd name="connsiteX1" fmla="*/ 229740 w 255681"/>
                <a:gd name="connsiteY1" fmla="*/ 149390 h 312795"/>
                <a:gd name="connsiteX2" fmla="*/ 242440 w 255681"/>
                <a:gd name="connsiteY2" fmla="*/ 187490 h 312795"/>
                <a:gd name="connsiteX3" fmla="*/ 255140 w 255681"/>
                <a:gd name="connsiteY3" fmla="*/ 311315 h 312795"/>
                <a:gd name="connsiteX4" fmla="*/ 223390 w 255681"/>
                <a:gd name="connsiteY4" fmla="*/ 244640 h 312795"/>
                <a:gd name="connsiteX5" fmla="*/ 67815 w 255681"/>
                <a:gd name="connsiteY5" fmla="*/ 82715 h 312795"/>
                <a:gd name="connsiteX6" fmla="*/ 137665 w 255681"/>
                <a:gd name="connsiteY6" fmla="*/ 181140 h 312795"/>
                <a:gd name="connsiteX7" fmla="*/ 1140 w 255681"/>
                <a:gd name="connsiteY7" fmla="*/ 165 h 31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681" h="312795">
                  <a:moveTo>
                    <a:pt x="1140" y="165"/>
                  </a:moveTo>
                  <a:cubicBezTo>
                    <a:pt x="16486" y="-5127"/>
                    <a:pt x="189523" y="118169"/>
                    <a:pt x="229740" y="149390"/>
                  </a:cubicBezTo>
                  <a:cubicBezTo>
                    <a:pt x="269957" y="180611"/>
                    <a:pt x="238207" y="160503"/>
                    <a:pt x="242440" y="187490"/>
                  </a:cubicBezTo>
                  <a:cubicBezTo>
                    <a:pt x="246673" y="214478"/>
                    <a:pt x="258315" y="301790"/>
                    <a:pt x="255140" y="311315"/>
                  </a:cubicBezTo>
                  <a:cubicBezTo>
                    <a:pt x="251965" y="320840"/>
                    <a:pt x="254611" y="282740"/>
                    <a:pt x="223390" y="244640"/>
                  </a:cubicBezTo>
                  <a:cubicBezTo>
                    <a:pt x="192169" y="206540"/>
                    <a:pt x="82103" y="93298"/>
                    <a:pt x="67815" y="82715"/>
                  </a:cubicBezTo>
                  <a:cubicBezTo>
                    <a:pt x="53528" y="72132"/>
                    <a:pt x="145073" y="189607"/>
                    <a:pt x="137665" y="181140"/>
                  </a:cubicBezTo>
                  <a:cubicBezTo>
                    <a:pt x="130257" y="172673"/>
                    <a:pt x="-14206" y="5457"/>
                    <a:pt x="1140" y="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ED62E57B-FA98-25C4-984D-9C936116DF55}"/>
                </a:ext>
              </a:extLst>
            </p:cNvPr>
            <p:cNvSpPr/>
            <p:nvPr/>
          </p:nvSpPr>
          <p:spPr>
            <a:xfrm>
              <a:off x="3949557" y="3437283"/>
              <a:ext cx="327169" cy="52170"/>
            </a:xfrm>
            <a:custGeom>
              <a:avLst/>
              <a:gdLst>
                <a:gd name="connsiteX0" fmla="*/ 143 w 327169"/>
                <a:gd name="connsiteY0" fmla="*/ 48867 h 52170"/>
                <a:gd name="connsiteX1" fmla="*/ 231918 w 327169"/>
                <a:gd name="connsiteY1" fmla="*/ 13942 h 52170"/>
                <a:gd name="connsiteX2" fmla="*/ 193818 w 327169"/>
                <a:gd name="connsiteY2" fmla="*/ 13942 h 52170"/>
                <a:gd name="connsiteX3" fmla="*/ 327168 w 327169"/>
                <a:gd name="connsiteY3" fmla="*/ 1242 h 52170"/>
                <a:gd name="connsiteX4" fmla="*/ 196993 w 327169"/>
                <a:gd name="connsiteY4" fmla="*/ 48867 h 52170"/>
                <a:gd name="connsiteX5" fmla="*/ 270018 w 327169"/>
                <a:gd name="connsiteY5" fmla="*/ 48867 h 52170"/>
                <a:gd name="connsiteX6" fmla="*/ 143 w 327169"/>
                <a:gd name="connsiteY6" fmla="*/ 48867 h 5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169" h="52170">
                  <a:moveTo>
                    <a:pt x="143" y="48867"/>
                  </a:moveTo>
                  <a:cubicBezTo>
                    <a:pt x="-6207" y="43046"/>
                    <a:pt x="199639" y="19763"/>
                    <a:pt x="231918" y="13942"/>
                  </a:cubicBezTo>
                  <a:cubicBezTo>
                    <a:pt x="264197" y="8121"/>
                    <a:pt x="177943" y="16059"/>
                    <a:pt x="193818" y="13942"/>
                  </a:cubicBezTo>
                  <a:cubicBezTo>
                    <a:pt x="209693" y="11825"/>
                    <a:pt x="326639" y="-4579"/>
                    <a:pt x="327168" y="1242"/>
                  </a:cubicBezTo>
                  <a:cubicBezTo>
                    <a:pt x="327697" y="7063"/>
                    <a:pt x="206518" y="40930"/>
                    <a:pt x="196993" y="48867"/>
                  </a:cubicBezTo>
                  <a:cubicBezTo>
                    <a:pt x="187468" y="56804"/>
                    <a:pt x="298064" y="47809"/>
                    <a:pt x="270018" y="48867"/>
                  </a:cubicBezTo>
                  <a:cubicBezTo>
                    <a:pt x="241972" y="49925"/>
                    <a:pt x="6493" y="54688"/>
                    <a:pt x="143" y="488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D87C4221-0C44-1B76-6338-0A08CDDF3E24}"/>
                </a:ext>
              </a:extLst>
            </p:cNvPr>
            <p:cNvSpPr/>
            <p:nvPr/>
          </p:nvSpPr>
          <p:spPr>
            <a:xfrm>
              <a:off x="3701797" y="3232902"/>
              <a:ext cx="175111" cy="301350"/>
            </a:xfrm>
            <a:custGeom>
              <a:avLst/>
              <a:gdLst>
                <a:gd name="connsiteX0" fmla="*/ 174878 w 175111"/>
                <a:gd name="connsiteY0" fmla="*/ 5598 h 301350"/>
                <a:gd name="connsiteX1" fmla="*/ 85978 w 175111"/>
                <a:gd name="connsiteY1" fmla="*/ 126248 h 301350"/>
                <a:gd name="connsiteX2" fmla="*/ 165353 w 175111"/>
                <a:gd name="connsiteY2" fmla="*/ 265948 h 301350"/>
                <a:gd name="connsiteX3" fmla="*/ 143128 w 175111"/>
                <a:gd name="connsiteY3" fmla="*/ 253248 h 301350"/>
                <a:gd name="connsiteX4" fmla="*/ 149478 w 175111"/>
                <a:gd name="connsiteY4" fmla="*/ 297698 h 301350"/>
                <a:gd name="connsiteX5" fmla="*/ 19303 w 175111"/>
                <a:gd name="connsiteY5" fmla="*/ 142123 h 301350"/>
                <a:gd name="connsiteX6" fmla="*/ 98678 w 175111"/>
                <a:gd name="connsiteY6" fmla="*/ 192923 h 301350"/>
                <a:gd name="connsiteX7" fmla="*/ 41528 w 175111"/>
                <a:gd name="connsiteY7" fmla="*/ 94498 h 301350"/>
                <a:gd name="connsiteX8" fmla="*/ 3428 w 175111"/>
                <a:gd name="connsiteY8" fmla="*/ 8773 h 301350"/>
                <a:gd name="connsiteX9" fmla="*/ 130428 w 175111"/>
                <a:gd name="connsiteY9" fmla="*/ 110373 h 301350"/>
                <a:gd name="connsiteX10" fmla="*/ 70103 w 175111"/>
                <a:gd name="connsiteY10" fmla="*/ 84973 h 301350"/>
                <a:gd name="connsiteX11" fmla="*/ 111378 w 175111"/>
                <a:gd name="connsiteY11" fmla="*/ 24648 h 301350"/>
                <a:gd name="connsiteX12" fmla="*/ 174878 w 175111"/>
                <a:gd name="connsiteY12" fmla="*/ 5598 h 30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111" h="301350">
                  <a:moveTo>
                    <a:pt x="174878" y="5598"/>
                  </a:moveTo>
                  <a:cubicBezTo>
                    <a:pt x="170645" y="22531"/>
                    <a:pt x="87565" y="82856"/>
                    <a:pt x="85978" y="126248"/>
                  </a:cubicBezTo>
                  <a:cubicBezTo>
                    <a:pt x="84390" y="169640"/>
                    <a:pt x="155828" y="244781"/>
                    <a:pt x="165353" y="265948"/>
                  </a:cubicBezTo>
                  <a:cubicBezTo>
                    <a:pt x="174878" y="287115"/>
                    <a:pt x="145774" y="247956"/>
                    <a:pt x="143128" y="253248"/>
                  </a:cubicBezTo>
                  <a:cubicBezTo>
                    <a:pt x="140482" y="258540"/>
                    <a:pt x="170115" y="316219"/>
                    <a:pt x="149478" y="297698"/>
                  </a:cubicBezTo>
                  <a:cubicBezTo>
                    <a:pt x="128841" y="279177"/>
                    <a:pt x="27770" y="159585"/>
                    <a:pt x="19303" y="142123"/>
                  </a:cubicBezTo>
                  <a:cubicBezTo>
                    <a:pt x="10836" y="124661"/>
                    <a:pt x="94974" y="200860"/>
                    <a:pt x="98678" y="192923"/>
                  </a:cubicBezTo>
                  <a:cubicBezTo>
                    <a:pt x="102382" y="184986"/>
                    <a:pt x="57403" y="125190"/>
                    <a:pt x="41528" y="94498"/>
                  </a:cubicBezTo>
                  <a:cubicBezTo>
                    <a:pt x="25653" y="63806"/>
                    <a:pt x="-11389" y="6127"/>
                    <a:pt x="3428" y="8773"/>
                  </a:cubicBezTo>
                  <a:cubicBezTo>
                    <a:pt x="18245" y="11419"/>
                    <a:pt x="119316" y="97673"/>
                    <a:pt x="130428" y="110373"/>
                  </a:cubicBezTo>
                  <a:cubicBezTo>
                    <a:pt x="141540" y="123073"/>
                    <a:pt x="73278" y="99260"/>
                    <a:pt x="70103" y="84973"/>
                  </a:cubicBezTo>
                  <a:cubicBezTo>
                    <a:pt x="66928" y="70686"/>
                    <a:pt x="98149" y="34702"/>
                    <a:pt x="111378" y="24648"/>
                  </a:cubicBezTo>
                  <a:cubicBezTo>
                    <a:pt x="124607" y="14594"/>
                    <a:pt x="179111" y="-11335"/>
                    <a:pt x="174878" y="5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3455B117-E67E-A1BD-AB3F-DD8D47E14B15}"/>
                </a:ext>
              </a:extLst>
            </p:cNvPr>
            <p:cNvSpPr/>
            <p:nvPr/>
          </p:nvSpPr>
          <p:spPr>
            <a:xfrm>
              <a:off x="4543821" y="3127136"/>
              <a:ext cx="198226" cy="416352"/>
            </a:xfrm>
            <a:custGeom>
              <a:avLst/>
              <a:gdLst>
                <a:gd name="connsiteX0" fmla="*/ 191465 w 198226"/>
                <a:gd name="connsiteY0" fmla="*/ 13393 h 416352"/>
                <a:gd name="connsiteX1" fmla="*/ 44508 w 198226"/>
                <a:gd name="connsiteY1" fmla="*/ 247435 h 416352"/>
                <a:gd name="connsiteX2" fmla="*/ 11850 w 198226"/>
                <a:gd name="connsiteY2" fmla="*/ 416164 h 416352"/>
                <a:gd name="connsiteX3" fmla="*/ 965 w 198226"/>
                <a:gd name="connsiteY3" fmla="*/ 280093 h 416352"/>
                <a:gd name="connsiteX4" fmla="*/ 33622 w 198226"/>
                <a:gd name="connsiteY4" fmla="*/ 252878 h 416352"/>
                <a:gd name="connsiteX5" fmla="*/ 158808 w 198226"/>
                <a:gd name="connsiteY5" fmla="*/ 51493 h 416352"/>
                <a:gd name="connsiteX6" fmla="*/ 191465 w 198226"/>
                <a:gd name="connsiteY6" fmla="*/ 13393 h 41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226" h="416352">
                  <a:moveTo>
                    <a:pt x="191465" y="13393"/>
                  </a:moveTo>
                  <a:cubicBezTo>
                    <a:pt x="172415" y="46050"/>
                    <a:pt x="74444" y="180307"/>
                    <a:pt x="44508" y="247435"/>
                  </a:cubicBezTo>
                  <a:cubicBezTo>
                    <a:pt x="14572" y="314563"/>
                    <a:pt x="19107" y="410721"/>
                    <a:pt x="11850" y="416164"/>
                  </a:cubicBezTo>
                  <a:cubicBezTo>
                    <a:pt x="4593" y="421607"/>
                    <a:pt x="-2664" y="307307"/>
                    <a:pt x="965" y="280093"/>
                  </a:cubicBezTo>
                  <a:cubicBezTo>
                    <a:pt x="4594" y="252879"/>
                    <a:pt x="7315" y="290978"/>
                    <a:pt x="33622" y="252878"/>
                  </a:cubicBezTo>
                  <a:cubicBezTo>
                    <a:pt x="59929" y="214778"/>
                    <a:pt x="131594" y="89593"/>
                    <a:pt x="158808" y="51493"/>
                  </a:cubicBezTo>
                  <a:cubicBezTo>
                    <a:pt x="186022" y="13393"/>
                    <a:pt x="210515" y="-19264"/>
                    <a:pt x="191465" y="13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86FE4FEB-3C1A-EFFE-C445-704BC2F96D73}"/>
                </a:ext>
              </a:extLst>
            </p:cNvPr>
            <p:cNvSpPr/>
            <p:nvPr/>
          </p:nvSpPr>
          <p:spPr>
            <a:xfrm>
              <a:off x="4237940" y="2989605"/>
              <a:ext cx="139970" cy="189041"/>
            </a:xfrm>
            <a:custGeom>
              <a:avLst/>
              <a:gdLst>
                <a:gd name="connsiteX0" fmla="*/ 109089 w 139970"/>
                <a:gd name="connsiteY0" fmla="*/ 338 h 189041"/>
                <a:gd name="connsiteX1" fmla="*/ 138117 w 139970"/>
                <a:gd name="connsiteY1" fmla="*/ 83795 h 189041"/>
                <a:gd name="connsiteX2" fmla="*/ 47403 w 139970"/>
                <a:gd name="connsiteY2" fmla="*/ 163624 h 189041"/>
                <a:gd name="connsiteX3" fmla="*/ 231 w 139970"/>
                <a:gd name="connsiteY3" fmla="*/ 123709 h 189041"/>
                <a:gd name="connsiteX4" fmla="*/ 65546 w 139970"/>
                <a:gd name="connsiteY4" fmla="*/ 189024 h 189041"/>
                <a:gd name="connsiteX5" fmla="*/ 116346 w 139970"/>
                <a:gd name="connsiteY5" fmla="*/ 116452 h 189041"/>
                <a:gd name="connsiteX6" fmla="*/ 109089 w 139970"/>
                <a:gd name="connsiteY6" fmla="*/ 338 h 18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970" h="189041">
                  <a:moveTo>
                    <a:pt x="109089" y="338"/>
                  </a:moveTo>
                  <a:cubicBezTo>
                    <a:pt x="112717" y="-5105"/>
                    <a:pt x="148398" y="56581"/>
                    <a:pt x="138117" y="83795"/>
                  </a:cubicBezTo>
                  <a:cubicBezTo>
                    <a:pt x="127836" y="111009"/>
                    <a:pt x="70384" y="156972"/>
                    <a:pt x="47403" y="163624"/>
                  </a:cubicBezTo>
                  <a:cubicBezTo>
                    <a:pt x="24422" y="170276"/>
                    <a:pt x="-2793" y="119476"/>
                    <a:pt x="231" y="123709"/>
                  </a:cubicBezTo>
                  <a:cubicBezTo>
                    <a:pt x="3255" y="127942"/>
                    <a:pt x="46194" y="190233"/>
                    <a:pt x="65546" y="189024"/>
                  </a:cubicBezTo>
                  <a:cubicBezTo>
                    <a:pt x="84898" y="187815"/>
                    <a:pt x="107879" y="140642"/>
                    <a:pt x="116346" y="116452"/>
                  </a:cubicBezTo>
                  <a:cubicBezTo>
                    <a:pt x="124813" y="92262"/>
                    <a:pt x="105461" y="5781"/>
                    <a:pt x="109089" y="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0D69A1E2-E954-268B-E8BF-5FE6B71CEDA9}"/>
                </a:ext>
              </a:extLst>
            </p:cNvPr>
            <p:cNvSpPr/>
            <p:nvPr/>
          </p:nvSpPr>
          <p:spPr>
            <a:xfrm>
              <a:off x="5169469" y="3892263"/>
              <a:ext cx="429368" cy="134308"/>
            </a:xfrm>
            <a:custGeom>
              <a:avLst/>
              <a:gdLst>
                <a:gd name="connsiteX0" fmla="*/ 99 w 429368"/>
                <a:gd name="connsiteY0" fmla="*/ 134305 h 134308"/>
                <a:gd name="connsiteX1" fmla="*/ 228699 w 429368"/>
                <a:gd name="connsiteY1" fmla="*/ 13990 h 134308"/>
                <a:gd name="connsiteX2" fmla="*/ 429226 w 429368"/>
                <a:gd name="connsiteY2" fmla="*/ 5969 h 134308"/>
                <a:gd name="connsiteX3" fmla="*/ 256773 w 429368"/>
                <a:gd name="connsiteY3" fmla="*/ 9979 h 134308"/>
                <a:gd name="connsiteX4" fmla="*/ 99 w 429368"/>
                <a:gd name="connsiteY4" fmla="*/ 134305 h 13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368" h="134308">
                  <a:moveTo>
                    <a:pt x="99" y="134305"/>
                  </a:moveTo>
                  <a:cubicBezTo>
                    <a:pt x="-4580" y="134973"/>
                    <a:pt x="157178" y="35379"/>
                    <a:pt x="228699" y="13990"/>
                  </a:cubicBezTo>
                  <a:cubicBezTo>
                    <a:pt x="300220" y="-7399"/>
                    <a:pt x="424547" y="6637"/>
                    <a:pt x="429226" y="5969"/>
                  </a:cubicBezTo>
                  <a:cubicBezTo>
                    <a:pt x="433905" y="5301"/>
                    <a:pt x="322278" y="-9405"/>
                    <a:pt x="256773" y="9979"/>
                  </a:cubicBezTo>
                  <a:cubicBezTo>
                    <a:pt x="191268" y="29363"/>
                    <a:pt x="4778" y="133637"/>
                    <a:pt x="99" y="13430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DB46CDEC-69A3-BF87-2019-B20748E7BC89}"/>
                </a:ext>
              </a:extLst>
            </p:cNvPr>
            <p:cNvSpPr/>
            <p:nvPr/>
          </p:nvSpPr>
          <p:spPr>
            <a:xfrm>
              <a:off x="5045900" y="4322570"/>
              <a:ext cx="436471" cy="984189"/>
            </a:xfrm>
            <a:custGeom>
              <a:avLst/>
              <a:gdLst>
                <a:gd name="connsiteX0" fmla="*/ 186228 w 436471"/>
                <a:gd name="connsiteY0" fmla="*/ 48 h 984189"/>
                <a:gd name="connsiteX1" fmla="*/ 416051 w 436471"/>
                <a:gd name="connsiteY1" fmla="*/ 581939 h 984189"/>
                <a:gd name="connsiteX2" fmla="*/ 401381 w 436471"/>
                <a:gd name="connsiteY2" fmla="*/ 498812 h 984189"/>
                <a:gd name="connsiteX3" fmla="*/ 205788 w 436471"/>
                <a:gd name="connsiteY3" fmla="*/ 958457 h 984189"/>
                <a:gd name="connsiteX4" fmla="*/ 215567 w 436471"/>
                <a:gd name="connsiteY4" fmla="*/ 850880 h 984189"/>
                <a:gd name="connsiteX5" fmla="*/ 151999 w 436471"/>
                <a:gd name="connsiteY5" fmla="*/ 982906 h 984189"/>
                <a:gd name="connsiteX6" fmla="*/ 210678 w 436471"/>
                <a:gd name="connsiteY6" fmla="*/ 753083 h 984189"/>
                <a:gd name="connsiteX7" fmla="*/ 414 w 436471"/>
                <a:gd name="connsiteY7" fmla="*/ 92955 h 984189"/>
                <a:gd name="connsiteX8" fmla="*/ 274245 w 436471"/>
                <a:gd name="connsiteY8" fmla="*/ 616168 h 984189"/>
                <a:gd name="connsiteX9" fmla="*/ 186228 w 436471"/>
                <a:gd name="connsiteY9" fmla="*/ 48 h 98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6471" h="984189">
                  <a:moveTo>
                    <a:pt x="186228" y="48"/>
                  </a:moveTo>
                  <a:cubicBezTo>
                    <a:pt x="209862" y="-5657"/>
                    <a:pt x="380192" y="498812"/>
                    <a:pt x="416051" y="581939"/>
                  </a:cubicBezTo>
                  <a:cubicBezTo>
                    <a:pt x="451910" y="665066"/>
                    <a:pt x="436425" y="436059"/>
                    <a:pt x="401381" y="498812"/>
                  </a:cubicBezTo>
                  <a:cubicBezTo>
                    <a:pt x="366337" y="561565"/>
                    <a:pt x="236757" y="899779"/>
                    <a:pt x="205788" y="958457"/>
                  </a:cubicBezTo>
                  <a:cubicBezTo>
                    <a:pt x="174819" y="1017135"/>
                    <a:pt x="224532" y="846805"/>
                    <a:pt x="215567" y="850880"/>
                  </a:cubicBezTo>
                  <a:cubicBezTo>
                    <a:pt x="206602" y="854955"/>
                    <a:pt x="152814" y="999205"/>
                    <a:pt x="151999" y="982906"/>
                  </a:cubicBezTo>
                  <a:cubicBezTo>
                    <a:pt x="151184" y="966607"/>
                    <a:pt x="235942" y="901408"/>
                    <a:pt x="210678" y="753083"/>
                  </a:cubicBezTo>
                  <a:cubicBezTo>
                    <a:pt x="185414" y="604758"/>
                    <a:pt x="-10181" y="115774"/>
                    <a:pt x="414" y="92955"/>
                  </a:cubicBezTo>
                  <a:cubicBezTo>
                    <a:pt x="11008" y="70136"/>
                    <a:pt x="244091" y="625133"/>
                    <a:pt x="274245" y="616168"/>
                  </a:cubicBezTo>
                  <a:cubicBezTo>
                    <a:pt x="304399" y="607203"/>
                    <a:pt x="162594" y="5753"/>
                    <a:pt x="186228" y="48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987A9850-B342-77A2-F1C1-A40681E86CC3}"/>
                </a:ext>
              </a:extLst>
            </p:cNvPr>
            <p:cNvSpPr/>
            <p:nvPr/>
          </p:nvSpPr>
          <p:spPr>
            <a:xfrm>
              <a:off x="4098946" y="5532311"/>
              <a:ext cx="66793" cy="1484363"/>
            </a:xfrm>
            <a:custGeom>
              <a:avLst/>
              <a:gdLst>
                <a:gd name="connsiteX0" fmla="*/ 18842 w 66793"/>
                <a:gd name="connsiteY0" fmla="*/ 1901 h 1484363"/>
                <a:gd name="connsiteX1" fmla="*/ 66654 w 66793"/>
                <a:gd name="connsiteY1" fmla="*/ 1053760 h 1484363"/>
                <a:gd name="connsiteX2" fmla="*/ 913 w 66793"/>
                <a:gd name="connsiteY2" fmla="*/ 1484065 h 1484363"/>
                <a:gd name="connsiteX3" fmla="*/ 30795 w 66793"/>
                <a:gd name="connsiteY3" fmla="*/ 1113524 h 1484363"/>
                <a:gd name="connsiteX4" fmla="*/ 66654 w 66793"/>
                <a:gd name="connsiteY4" fmla="*/ 653336 h 1484363"/>
                <a:gd name="connsiteX5" fmla="*/ 36772 w 66793"/>
                <a:gd name="connsiteY5" fmla="*/ 790795 h 1484363"/>
                <a:gd name="connsiteX6" fmla="*/ 18842 w 66793"/>
                <a:gd name="connsiteY6" fmla="*/ 1901 h 148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793" h="1484363">
                  <a:moveTo>
                    <a:pt x="18842" y="1901"/>
                  </a:moveTo>
                  <a:cubicBezTo>
                    <a:pt x="23822" y="45729"/>
                    <a:pt x="69642" y="806733"/>
                    <a:pt x="66654" y="1053760"/>
                  </a:cubicBezTo>
                  <a:cubicBezTo>
                    <a:pt x="63666" y="1300787"/>
                    <a:pt x="6889" y="1474104"/>
                    <a:pt x="913" y="1484065"/>
                  </a:cubicBezTo>
                  <a:cubicBezTo>
                    <a:pt x="-5064" y="1494026"/>
                    <a:pt x="19838" y="1251979"/>
                    <a:pt x="30795" y="1113524"/>
                  </a:cubicBezTo>
                  <a:cubicBezTo>
                    <a:pt x="41752" y="975069"/>
                    <a:pt x="65658" y="707124"/>
                    <a:pt x="66654" y="653336"/>
                  </a:cubicBezTo>
                  <a:cubicBezTo>
                    <a:pt x="67650" y="599548"/>
                    <a:pt x="40756" y="896379"/>
                    <a:pt x="36772" y="790795"/>
                  </a:cubicBezTo>
                  <a:cubicBezTo>
                    <a:pt x="32788" y="685211"/>
                    <a:pt x="13862" y="-41927"/>
                    <a:pt x="18842" y="19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A9695B92-28F5-38CD-77D3-AB672DD7EE92}"/>
                </a:ext>
              </a:extLst>
            </p:cNvPr>
            <p:cNvSpPr/>
            <p:nvPr/>
          </p:nvSpPr>
          <p:spPr>
            <a:xfrm>
              <a:off x="5708054" y="5938793"/>
              <a:ext cx="464349" cy="960482"/>
            </a:xfrm>
            <a:custGeom>
              <a:avLst/>
              <a:gdLst>
                <a:gd name="connsiteX0" fmla="*/ 5452 w 464349"/>
                <a:gd name="connsiteY0" fmla="*/ 19748 h 960482"/>
                <a:gd name="connsiteX1" fmla="*/ 441734 w 464349"/>
                <a:gd name="connsiteY1" fmla="*/ 916219 h 960482"/>
                <a:gd name="connsiteX2" fmla="*/ 381970 w 464349"/>
                <a:gd name="connsiteY2" fmla="*/ 772783 h 960482"/>
                <a:gd name="connsiteX3" fmla="*/ 208652 w 464349"/>
                <a:gd name="connsiteY3" fmla="*/ 330525 h 960482"/>
                <a:gd name="connsiteX4" fmla="*/ 5452 w 464349"/>
                <a:gd name="connsiteY4" fmla="*/ 19748 h 96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349" h="960482">
                  <a:moveTo>
                    <a:pt x="5452" y="19748"/>
                  </a:moveTo>
                  <a:cubicBezTo>
                    <a:pt x="44299" y="117364"/>
                    <a:pt x="378981" y="790713"/>
                    <a:pt x="441734" y="916219"/>
                  </a:cubicBezTo>
                  <a:cubicBezTo>
                    <a:pt x="504487" y="1041725"/>
                    <a:pt x="420817" y="870399"/>
                    <a:pt x="381970" y="772783"/>
                  </a:cubicBezTo>
                  <a:cubicBezTo>
                    <a:pt x="343123" y="675167"/>
                    <a:pt x="271405" y="449058"/>
                    <a:pt x="208652" y="330525"/>
                  </a:cubicBezTo>
                  <a:cubicBezTo>
                    <a:pt x="145899" y="211992"/>
                    <a:pt x="-33395" y="-77868"/>
                    <a:pt x="5452" y="19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CEA856B5-7E05-4839-5B42-E3BE7821FB0B}"/>
                </a:ext>
              </a:extLst>
            </p:cNvPr>
            <p:cNvSpPr/>
            <p:nvPr/>
          </p:nvSpPr>
          <p:spPr>
            <a:xfrm>
              <a:off x="4249762" y="5727130"/>
              <a:ext cx="1149745" cy="423491"/>
            </a:xfrm>
            <a:custGeom>
              <a:avLst/>
              <a:gdLst>
                <a:gd name="connsiteX0" fmla="*/ 13263 w 1149745"/>
                <a:gd name="connsiteY0" fmla="*/ 13966 h 423491"/>
                <a:gd name="connsiteX1" fmla="*/ 159400 w 1149745"/>
                <a:gd name="connsiteY1" fmla="*/ 302065 h 423491"/>
                <a:gd name="connsiteX2" fmla="*/ 171926 w 1149745"/>
                <a:gd name="connsiteY2" fmla="*/ 293714 h 423491"/>
                <a:gd name="connsiteX3" fmla="*/ 330589 w 1149745"/>
                <a:gd name="connsiteY3" fmla="*/ 368870 h 423491"/>
                <a:gd name="connsiteX4" fmla="*/ 877559 w 1149745"/>
                <a:gd name="connsiteY4" fmla="*/ 297889 h 423491"/>
                <a:gd name="connsiteX5" fmla="*/ 698019 w 1149745"/>
                <a:gd name="connsiteY5" fmla="*/ 331292 h 423491"/>
                <a:gd name="connsiteX6" fmla="*/ 1148956 w 1149745"/>
                <a:gd name="connsiteY6" fmla="*/ 180980 h 423491"/>
                <a:gd name="connsiteX7" fmla="*/ 568583 w 1149745"/>
                <a:gd name="connsiteY7" fmla="*/ 360519 h 423491"/>
                <a:gd name="connsiteX8" fmla="*/ 184452 w 1149745"/>
                <a:gd name="connsiteY8" fmla="*/ 418974 h 423491"/>
                <a:gd name="connsiteX9" fmla="*/ 305537 w 1149745"/>
                <a:gd name="connsiteY9" fmla="*/ 410623 h 423491"/>
                <a:gd name="connsiteX10" fmla="*/ 222030 w 1149745"/>
                <a:gd name="connsiteY10" fmla="*/ 339643 h 423491"/>
                <a:gd name="connsiteX11" fmla="*/ 29964 w 1149745"/>
                <a:gd name="connsiteY11" fmla="*/ 72421 h 423491"/>
                <a:gd name="connsiteX12" fmla="*/ 13263 w 1149745"/>
                <a:gd name="connsiteY12" fmla="*/ 13966 h 42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9745" h="423491">
                  <a:moveTo>
                    <a:pt x="13263" y="13966"/>
                  </a:moveTo>
                  <a:cubicBezTo>
                    <a:pt x="34836" y="52240"/>
                    <a:pt x="132956" y="255440"/>
                    <a:pt x="159400" y="302065"/>
                  </a:cubicBezTo>
                  <a:cubicBezTo>
                    <a:pt x="185844" y="348690"/>
                    <a:pt x="143395" y="282580"/>
                    <a:pt x="171926" y="293714"/>
                  </a:cubicBezTo>
                  <a:cubicBezTo>
                    <a:pt x="200457" y="304848"/>
                    <a:pt x="212984" y="368174"/>
                    <a:pt x="330589" y="368870"/>
                  </a:cubicBezTo>
                  <a:cubicBezTo>
                    <a:pt x="448194" y="369566"/>
                    <a:pt x="816321" y="304152"/>
                    <a:pt x="877559" y="297889"/>
                  </a:cubicBezTo>
                  <a:cubicBezTo>
                    <a:pt x="938797" y="291626"/>
                    <a:pt x="652786" y="350777"/>
                    <a:pt x="698019" y="331292"/>
                  </a:cubicBezTo>
                  <a:cubicBezTo>
                    <a:pt x="743252" y="311807"/>
                    <a:pt x="1170529" y="176109"/>
                    <a:pt x="1148956" y="180980"/>
                  </a:cubicBezTo>
                  <a:cubicBezTo>
                    <a:pt x="1127383" y="185851"/>
                    <a:pt x="729334" y="320853"/>
                    <a:pt x="568583" y="360519"/>
                  </a:cubicBezTo>
                  <a:cubicBezTo>
                    <a:pt x="407832" y="400185"/>
                    <a:pt x="228293" y="410623"/>
                    <a:pt x="184452" y="418974"/>
                  </a:cubicBezTo>
                  <a:cubicBezTo>
                    <a:pt x="140611" y="427325"/>
                    <a:pt x="299274" y="423845"/>
                    <a:pt x="305537" y="410623"/>
                  </a:cubicBezTo>
                  <a:cubicBezTo>
                    <a:pt x="311800" y="397401"/>
                    <a:pt x="267959" y="396010"/>
                    <a:pt x="222030" y="339643"/>
                  </a:cubicBezTo>
                  <a:cubicBezTo>
                    <a:pt x="176101" y="283276"/>
                    <a:pt x="64063" y="121829"/>
                    <a:pt x="29964" y="72421"/>
                  </a:cubicBezTo>
                  <a:cubicBezTo>
                    <a:pt x="-4135" y="23013"/>
                    <a:pt x="-8310" y="-24308"/>
                    <a:pt x="13263" y="1396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 1209">
              <a:extLst>
                <a:ext uri="{FF2B5EF4-FFF2-40B4-BE49-F238E27FC236}">
                  <a16:creationId xmlns:a16="http://schemas.microsoft.com/office/drawing/2014/main" id="{7A491AD4-4D84-F2E6-5E85-0B6CB769EBE1}"/>
                </a:ext>
              </a:extLst>
            </p:cNvPr>
            <p:cNvSpPr/>
            <p:nvPr/>
          </p:nvSpPr>
          <p:spPr>
            <a:xfrm>
              <a:off x="5465456" y="5485624"/>
              <a:ext cx="464901" cy="326529"/>
            </a:xfrm>
            <a:custGeom>
              <a:avLst/>
              <a:gdLst>
                <a:gd name="connsiteX0" fmla="*/ 463530 w 464901"/>
                <a:gd name="connsiteY0" fmla="*/ 776 h 326529"/>
                <a:gd name="connsiteX1" fmla="*/ 263114 w 464901"/>
                <a:gd name="connsiteY1" fmla="*/ 201192 h 326529"/>
                <a:gd name="connsiteX2" fmla="*/ 67 w 464901"/>
                <a:gd name="connsiteY2" fmla="*/ 326453 h 326529"/>
                <a:gd name="connsiteX3" fmla="*/ 288166 w 464901"/>
                <a:gd name="connsiteY3" fmla="*/ 184491 h 326529"/>
                <a:gd name="connsiteX4" fmla="*/ 162906 w 464901"/>
                <a:gd name="connsiteY4" fmla="*/ 280524 h 326529"/>
                <a:gd name="connsiteX5" fmla="*/ 463530 w 464901"/>
                <a:gd name="connsiteY5" fmla="*/ 776 h 32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901" h="326529">
                  <a:moveTo>
                    <a:pt x="463530" y="776"/>
                  </a:moveTo>
                  <a:cubicBezTo>
                    <a:pt x="480231" y="-12446"/>
                    <a:pt x="340358" y="146913"/>
                    <a:pt x="263114" y="201192"/>
                  </a:cubicBezTo>
                  <a:cubicBezTo>
                    <a:pt x="185870" y="255472"/>
                    <a:pt x="-4108" y="329236"/>
                    <a:pt x="67" y="326453"/>
                  </a:cubicBezTo>
                  <a:cubicBezTo>
                    <a:pt x="4242" y="323670"/>
                    <a:pt x="261026" y="192146"/>
                    <a:pt x="288166" y="184491"/>
                  </a:cubicBezTo>
                  <a:cubicBezTo>
                    <a:pt x="315306" y="176836"/>
                    <a:pt x="135766" y="309055"/>
                    <a:pt x="162906" y="280524"/>
                  </a:cubicBezTo>
                  <a:cubicBezTo>
                    <a:pt x="190046" y="251993"/>
                    <a:pt x="446829" y="13998"/>
                    <a:pt x="463530" y="77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7F7B7C6A-6C4B-08E3-B688-9A712C51BD6D}"/>
                </a:ext>
              </a:extLst>
            </p:cNvPr>
            <p:cNvSpPr/>
            <p:nvPr/>
          </p:nvSpPr>
          <p:spPr>
            <a:xfrm>
              <a:off x="4111029" y="4840590"/>
              <a:ext cx="1908345" cy="1265935"/>
            </a:xfrm>
            <a:custGeom>
              <a:avLst/>
              <a:gdLst>
                <a:gd name="connsiteX0" fmla="*/ 1908336 w 1908345"/>
                <a:gd name="connsiteY0" fmla="*/ 13568 h 1265935"/>
                <a:gd name="connsiteX1" fmla="*/ 1620953 w 1908345"/>
                <a:gd name="connsiteY1" fmla="*/ 515181 h 1265935"/>
                <a:gd name="connsiteX2" fmla="*/ 1782932 w 1908345"/>
                <a:gd name="connsiteY2" fmla="*/ 253924 h 1265935"/>
                <a:gd name="connsiteX3" fmla="*/ 1072313 w 1908345"/>
                <a:gd name="connsiteY3" fmla="*/ 907067 h 1265935"/>
                <a:gd name="connsiteX4" fmla="*/ 1406722 w 1908345"/>
                <a:gd name="connsiteY4" fmla="*/ 598784 h 1265935"/>
                <a:gd name="connsiteX5" fmla="*/ 570699 w 1908345"/>
                <a:gd name="connsiteY5" fmla="*/ 1152649 h 1265935"/>
                <a:gd name="connsiteX6" fmla="*/ 607275 w 1908345"/>
                <a:gd name="connsiteY6" fmla="*/ 1262377 h 1265935"/>
                <a:gd name="connsiteX7" fmla="*/ 445296 w 1908345"/>
                <a:gd name="connsiteY7" fmla="*/ 1084722 h 1265935"/>
                <a:gd name="connsiteX8" fmla="*/ 1158 w 1908345"/>
                <a:gd name="connsiteY8" fmla="*/ 635360 h 1265935"/>
                <a:gd name="connsiteX9" fmla="*/ 591600 w 1908345"/>
                <a:gd name="connsiteY9" fmla="*/ 844365 h 1265935"/>
                <a:gd name="connsiteX10" fmla="*/ 251965 w 1908345"/>
                <a:gd name="connsiteY10" fmla="*/ 734637 h 1265935"/>
                <a:gd name="connsiteX11" fmla="*/ 1302219 w 1908345"/>
                <a:gd name="connsiteY11" fmla="*/ 337527 h 1265935"/>
                <a:gd name="connsiteX12" fmla="*/ 727453 w 1908345"/>
                <a:gd name="connsiteY12" fmla="*/ 745088 h 1265935"/>
                <a:gd name="connsiteX13" fmla="*/ 1735906 w 1908345"/>
                <a:gd name="connsiteY13" fmla="*/ 91945 h 1265935"/>
                <a:gd name="connsiteX14" fmla="*/ 1631403 w 1908345"/>
                <a:gd name="connsiteY14" fmla="*/ 138971 h 1265935"/>
                <a:gd name="connsiteX15" fmla="*/ 1908336 w 1908345"/>
                <a:gd name="connsiteY15" fmla="*/ 13568 h 126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08345" h="1265935">
                  <a:moveTo>
                    <a:pt x="1908336" y="13568"/>
                  </a:moveTo>
                  <a:cubicBezTo>
                    <a:pt x="1906594" y="76270"/>
                    <a:pt x="1641854" y="475122"/>
                    <a:pt x="1620953" y="515181"/>
                  </a:cubicBezTo>
                  <a:cubicBezTo>
                    <a:pt x="1600052" y="555240"/>
                    <a:pt x="1874372" y="188610"/>
                    <a:pt x="1782932" y="253924"/>
                  </a:cubicBezTo>
                  <a:cubicBezTo>
                    <a:pt x="1691492" y="319238"/>
                    <a:pt x="1072313" y="907067"/>
                    <a:pt x="1072313" y="907067"/>
                  </a:cubicBezTo>
                  <a:cubicBezTo>
                    <a:pt x="1009611" y="964544"/>
                    <a:pt x="1490324" y="557854"/>
                    <a:pt x="1406722" y="598784"/>
                  </a:cubicBezTo>
                  <a:cubicBezTo>
                    <a:pt x="1323120" y="639714"/>
                    <a:pt x="703940" y="1042050"/>
                    <a:pt x="570699" y="1152649"/>
                  </a:cubicBezTo>
                  <a:cubicBezTo>
                    <a:pt x="437458" y="1263248"/>
                    <a:pt x="628175" y="1273698"/>
                    <a:pt x="607275" y="1262377"/>
                  </a:cubicBezTo>
                  <a:cubicBezTo>
                    <a:pt x="586375" y="1251056"/>
                    <a:pt x="546315" y="1189225"/>
                    <a:pt x="445296" y="1084722"/>
                  </a:cubicBezTo>
                  <a:cubicBezTo>
                    <a:pt x="344277" y="980219"/>
                    <a:pt x="-23226" y="675420"/>
                    <a:pt x="1158" y="635360"/>
                  </a:cubicBezTo>
                  <a:cubicBezTo>
                    <a:pt x="25542" y="595301"/>
                    <a:pt x="549799" y="827819"/>
                    <a:pt x="591600" y="844365"/>
                  </a:cubicBezTo>
                  <a:cubicBezTo>
                    <a:pt x="633401" y="860911"/>
                    <a:pt x="133529" y="819110"/>
                    <a:pt x="251965" y="734637"/>
                  </a:cubicBezTo>
                  <a:cubicBezTo>
                    <a:pt x="370401" y="650164"/>
                    <a:pt x="1222971" y="335785"/>
                    <a:pt x="1302219" y="337527"/>
                  </a:cubicBezTo>
                  <a:cubicBezTo>
                    <a:pt x="1381467" y="339269"/>
                    <a:pt x="655172" y="786018"/>
                    <a:pt x="727453" y="745088"/>
                  </a:cubicBezTo>
                  <a:cubicBezTo>
                    <a:pt x="799734" y="704158"/>
                    <a:pt x="1585248" y="192964"/>
                    <a:pt x="1735906" y="91945"/>
                  </a:cubicBezTo>
                  <a:cubicBezTo>
                    <a:pt x="1886564" y="-9074"/>
                    <a:pt x="1594827" y="152905"/>
                    <a:pt x="1631403" y="138971"/>
                  </a:cubicBezTo>
                  <a:cubicBezTo>
                    <a:pt x="1667979" y="125037"/>
                    <a:pt x="1910078" y="-49134"/>
                    <a:pt x="1908336" y="1356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46D935E9-D907-21C3-847E-384FF6C7ECBE}"/>
                </a:ext>
              </a:extLst>
            </p:cNvPr>
            <p:cNvSpPr/>
            <p:nvPr/>
          </p:nvSpPr>
          <p:spPr>
            <a:xfrm>
              <a:off x="3688739" y="5066232"/>
              <a:ext cx="1395337" cy="1058388"/>
            </a:xfrm>
            <a:custGeom>
              <a:avLst/>
              <a:gdLst>
                <a:gd name="connsiteX0" fmla="*/ 298045 w 1395337"/>
                <a:gd name="connsiteY0" fmla="*/ 211162 h 1058388"/>
                <a:gd name="connsiteX1" fmla="*/ 653355 w 1395337"/>
                <a:gd name="connsiteY1" fmla="*/ 545571 h 1058388"/>
                <a:gd name="connsiteX2" fmla="*/ 554077 w 1395337"/>
                <a:gd name="connsiteY2" fmla="*/ 524671 h 1058388"/>
                <a:gd name="connsiteX3" fmla="*/ 1395325 w 1395337"/>
                <a:gd name="connsiteY3" fmla="*/ 571697 h 1058388"/>
                <a:gd name="connsiteX4" fmla="*/ 533176 w 1395337"/>
                <a:gd name="connsiteY4" fmla="*/ 576922 h 1058388"/>
                <a:gd name="connsiteX5" fmla="*/ 574978 w 1395337"/>
                <a:gd name="connsiteY5" fmla="*/ 644849 h 1058388"/>
                <a:gd name="connsiteX6" fmla="*/ 768308 w 1395337"/>
                <a:gd name="connsiteY6" fmla="*/ 1057635 h 1058388"/>
                <a:gd name="connsiteX7" fmla="*/ 365972 w 1395337"/>
                <a:gd name="connsiteY7" fmla="*/ 529896 h 1058388"/>
                <a:gd name="connsiteX8" fmla="*/ 212 w 1395337"/>
                <a:gd name="connsiteY8" fmla="*/ 2157 h 1058388"/>
                <a:gd name="connsiteX9" fmla="*/ 313720 w 1395337"/>
                <a:gd name="connsiteY9" fmla="*/ 347016 h 1058388"/>
                <a:gd name="connsiteX10" fmla="*/ 365972 w 1395337"/>
                <a:gd name="connsiteY10" fmla="*/ 446294 h 1058388"/>
                <a:gd name="connsiteX11" fmla="*/ 298045 w 1395337"/>
                <a:gd name="connsiteY11" fmla="*/ 211162 h 1058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95337" h="1058388">
                  <a:moveTo>
                    <a:pt x="298045" y="211162"/>
                  </a:moveTo>
                  <a:cubicBezTo>
                    <a:pt x="345942" y="227708"/>
                    <a:pt x="610683" y="493319"/>
                    <a:pt x="653355" y="545571"/>
                  </a:cubicBezTo>
                  <a:cubicBezTo>
                    <a:pt x="696027" y="597823"/>
                    <a:pt x="430415" y="520317"/>
                    <a:pt x="554077" y="524671"/>
                  </a:cubicBezTo>
                  <a:cubicBezTo>
                    <a:pt x="677739" y="529025"/>
                    <a:pt x="1398808" y="562989"/>
                    <a:pt x="1395325" y="571697"/>
                  </a:cubicBezTo>
                  <a:cubicBezTo>
                    <a:pt x="1391842" y="580405"/>
                    <a:pt x="669900" y="564730"/>
                    <a:pt x="533176" y="576922"/>
                  </a:cubicBezTo>
                  <a:cubicBezTo>
                    <a:pt x="396452" y="589114"/>
                    <a:pt x="535789" y="564730"/>
                    <a:pt x="574978" y="644849"/>
                  </a:cubicBezTo>
                  <a:cubicBezTo>
                    <a:pt x="614167" y="724968"/>
                    <a:pt x="803142" y="1076794"/>
                    <a:pt x="768308" y="1057635"/>
                  </a:cubicBezTo>
                  <a:cubicBezTo>
                    <a:pt x="733474" y="1038476"/>
                    <a:pt x="493988" y="705809"/>
                    <a:pt x="365972" y="529896"/>
                  </a:cubicBezTo>
                  <a:cubicBezTo>
                    <a:pt x="237956" y="353983"/>
                    <a:pt x="8921" y="32637"/>
                    <a:pt x="212" y="2157"/>
                  </a:cubicBezTo>
                  <a:cubicBezTo>
                    <a:pt x="-8497" y="-28323"/>
                    <a:pt x="252760" y="272993"/>
                    <a:pt x="313720" y="347016"/>
                  </a:cubicBezTo>
                  <a:cubicBezTo>
                    <a:pt x="374680" y="421039"/>
                    <a:pt x="365101" y="463711"/>
                    <a:pt x="365972" y="446294"/>
                  </a:cubicBezTo>
                  <a:cubicBezTo>
                    <a:pt x="366843" y="428877"/>
                    <a:pt x="250148" y="194616"/>
                    <a:pt x="298045" y="21116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1826127F-435E-DA88-CAEA-58720FB71B35}"/>
                </a:ext>
              </a:extLst>
            </p:cNvPr>
            <p:cNvSpPr/>
            <p:nvPr/>
          </p:nvSpPr>
          <p:spPr>
            <a:xfrm>
              <a:off x="4202708" y="5595841"/>
              <a:ext cx="301637" cy="957469"/>
            </a:xfrm>
            <a:custGeom>
              <a:avLst/>
              <a:gdLst>
                <a:gd name="connsiteX0" fmla="*/ 15 w 301637"/>
                <a:gd name="connsiteY0" fmla="*/ 463 h 957469"/>
                <a:gd name="connsiteX1" fmla="*/ 153880 w 301637"/>
                <a:gd name="connsiteY1" fmla="*/ 268628 h 957469"/>
                <a:gd name="connsiteX2" fmla="*/ 298954 w 301637"/>
                <a:gd name="connsiteY2" fmla="*/ 945636 h 957469"/>
                <a:gd name="connsiteX3" fmla="*/ 241804 w 301637"/>
                <a:gd name="connsiteY3" fmla="*/ 664282 h 957469"/>
                <a:gd name="connsiteX4" fmla="*/ 162673 w 301637"/>
                <a:gd name="connsiteY4" fmla="*/ 215874 h 957469"/>
                <a:gd name="connsiteX5" fmla="*/ 15 w 301637"/>
                <a:gd name="connsiteY5" fmla="*/ 463 h 95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637" h="957469">
                  <a:moveTo>
                    <a:pt x="15" y="463"/>
                  </a:moveTo>
                  <a:cubicBezTo>
                    <a:pt x="-1451" y="9255"/>
                    <a:pt x="104057" y="111099"/>
                    <a:pt x="153880" y="268628"/>
                  </a:cubicBezTo>
                  <a:cubicBezTo>
                    <a:pt x="203703" y="426157"/>
                    <a:pt x="284300" y="879694"/>
                    <a:pt x="298954" y="945636"/>
                  </a:cubicBezTo>
                  <a:cubicBezTo>
                    <a:pt x="313608" y="1011578"/>
                    <a:pt x="264517" y="785909"/>
                    <a:pt x="241804" y="664282"/>
                  </a:cubicBezTo>
                  <a:cubicBezTo>
                    <a:pt x="219091" y="542655"/>
                    <a:pt x="197110" y="322114"/>
                    <a:pt x="162673" y="215874"/>
                  </a:cubicBezTo>
                  <a:cubicBezTo>
                    <a:pt x="128236" y="109634"/>
                    <a:pt x="1481" y="-8329"/>
                    <a:pt x="15" y="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 1213">
              <a:extLst>
                <a:ext uri="{FF2B5EF4-FFF2-40B4-BE49-F238E27FC236}">
                  <a16:creationId xmlns:a16="http://schemas.microsoft.com/office/drawing/2014/main" id="{04C55BA2-BFE7-4E4A-A528-66C99F3B027A}"/>
                </a:ext>
              </a:extLst>
            </p:cNvPr>
            <p:cNvSpPr/>
            <p:nvPr/>
          </p:nvSpPr>
          <p:spPr>
            <a:xfrm>
              <a:off x="4492001" y="6373642"/>
              <a:ext cx="346017" cy="891573"/>
            </a:xfrm>
            <a:custGeom>
              <a:avLst/>
              <a:gdLst>
                <a:gd name="connsiteX0" fmla="*/ 254355 w 346017"/>
                <a:gd name="connsiteY0" fmla="*/ 36 h 891573"/>
                <a:gd name="connsiteX1" fmla="*/ 300850 w 346017"/>
                <a:gd name="connsiteY1" fmla="*/ 550226 h 891573"/>
                <a:gd name="connsiteX2" fmla="*/ 165240 w 346017"/>
                <a:gd name="connsiteY2" fmla="*/ 848568 h 891573"/>
                <a:gd name="connsiteX3" fmla="*/ 343470 w 346017"/>
                <a:gd name="connsiteY3" fmla="*/ 650965 h 891573"/>
                <a:gd name="connsiteX4" fmla="*/ 2507 w 346017"/>
                <a:gd name="connsiteY4" fmla="*/ 891189 h 891573"/>
                <a:gd name="connsiteX5" fmla="*/ 192362 w 346017"/>
                <a:gd name="connsiteY5" fmla="*/ 705209 h 891573"/>
                <a:gd name="connsiteX6" fmla="*/ 262104 w 346017"/>
                <a:gd name="connsiteY6" fmla="*/ 639341 h 891573"/>
                <a:gd name="connsiteX7" fmla="*/ 281477 w 346017"/>
                <a:gd name="connsiteY7" fmla="*/ 662589 h 891573"/>
                <a:gd name="connsiteX8" fmla="*/ 296975 w 346017"/>
                <a:gd name="connsiteY8" fmla="*/ 523104 h 891573"/>
                <a:gd name="connsiteX9" fmla="*/ 254355 w 346017"/>
                <a:gd name="connsiteY9" fmla="*/ 36 h 89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6017" h="891573">
                  <a:moveTo>
                    <a:pt x="254355" y="36"/>
                  </a:moveTo>
                  <a:cubicBezTo>
                    <a:pt x="255001" y="4556"/>
                    <a:pt x="315702" y="408804"/>
                    <a:pt x="300850" y="550226"/>
                  </a:cubicBezTo>
                  <a:cubicBezTo>
                    <a:pt x="285998" y="691648"/>
                    <a:pt x="158137" y="831778"/>
                    <a:pt x="165240" y="848568"/>
                  </a:cubicBezTo>
                  <a:cubicBezTo>
                    <a:pt x="172343" y="865358"/>
                    <a:pt x="370592" y="643862"/>
                    <a:pt x="343470" y="650965"/>
                  </a:cubicBezTo>
                  <a:cubicBezTo>
                    <a:pt x="316348" y="658069"/>
                    <a:pt x="27692" y="882148"/>
                    <a:pt x="2507" y="891189"/>
                  </a:cubicBezTo>
                  <a:cubicBezTo>
                    <a:pt x="-22678" y="900230"/>
                    <a:pt x="149096" y="747184"/>
                    <a:pt x="192362" y="705209"/>
                  </a:cubicBezTo>
                  <a:cubicBezTo>
                    <a:pt x="235628" y="663234"/>
                    <a:pt x="247251" y="646444"/>
                    <a:pt x="262104" y="639341"/>
                  </a:cubicBezTo>
                  <a:cubicBezTo>
                    <a:pt x="276957" y="632238"/>
                    <a:pt x="275665" y="681962"/>
                    <a:pt x="281477" y="662589"/>
                  </a:cubicBezTo>
                  <a:cubicBezTo>
                    <a:pt x="287289" y="643216"/>
                    <a:pt x="297621" y="632238"/>
                    <a:pt x="296975" y="523104"/>
                  </a:cubicBezTo>
                  <a:cubicBezTo>
                    <a:pt x="296329" y="413970"/>
                    <a:pt x="253709" y="-4484"/>
                    <a:pt x="254355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 1214">
              <a:extLst>
                <a:ext uri="{FF2B5EF4-FFF2-40B4-BE49-F238E27FC236}">
                  <a16:creationId xmlns:a16="http://schemas.microsoft.com/office/drawing/2014/main" id="{D36B29ED-A192-4D9B-FF73-CCD3E98B3841}"/>
                </a:ext>
              </a:extLst>
            </p:cNvPr>
            <p:cNvSpPr/>
            <p:nvPr/>
          </p:nvSpPr>
          <p:spPr>
            <a:xfrm>
              <a:off x="4397635" y="6256472"/>
              <a:ext cx="188135" cy="1051777"/>
            </a:xfrm>
            <a:custGeom>
              <a:avLst/>
              <a:gdLst>
                <a:gd name="connsiteX0" fmla="*/ 147243 w 188135"/>
                <a:gd name="connsiteY0" fmla="*/ 969 h 1051777"/>
                <a:gd name="connsiteX1" fmla="*/ 170490 w 188135"/>
                <a:gd name="connsiteY1" fmla="*/ 477542 h 1051777"/>
                <a:gd name="connsiteX2" fmla="*/ 38755 w 188135"/>
                <a:gd name="connsiteY2" fmla="*/ 679020 h 1051777"/>
                <a:gd name="connsiteX3" fmla="*/ 38755 w 188135"/>
                <a:gd name="connsiteY3" fmla="*/ 992860 h 1051777"/>
                <a:gd name="connsiteX4" fmla="*/ 9 w 188135"/>
                <a:gd name="connsiteY4" fmla="*/ 698392 h 1051777"/>
                <a:gd name="connsiteX5" fmla="*/ 42629 w 188135"/>
                <a:gd name="connsiteY5" fmla="*/ 1050979 h 1051777"/>
                <a:gd name="connsiteX6" fmla="*/ 77501 w 188135"/>
                <a:gd name="connsiteY6" fmla="*/ 578281 h 1051777"/>
                <a:gd name="connsiteX7" fmla="*/ 178240 w 188135"/>
                <a:gd name="connsiteY7" fmla="*/ 500789 h 1051777"/>
                <a:gd name="connsiteX8" fmla="*/ 178240 w 188135"/>
                <a:gd name="connsiteY8" fmla="*/ 357430 h 1051777"/>
                <a:gd name="connsiteX9" fmla="*/ 147243 w 188135"/>
                <a:gd name="connsiteY9" fmla="*/ 969 h 105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135" h="1051777">
                  <a:moveTo>
                    <a:pt x="147243" y="969"/>
                  </a:moveTo>
                  <a:cubicBezTo>
                    <a:pt x="145951" y="20988"/>
                    <a:pt x="188571" y="364534"/>
                    <a:pt x="170490" y="477542"/>
                  </a:cubicBezTo>
                  <a:cubicBezTo>
                    <a:pt x="152409" y="590550"/>
                    <a:pt x="60711" y="593134"/>
                    <a:pt x="38755" y="679020"/>
                  </a:cubicBezTo>
                  <a:cubicBezTo>
                    <a:pt x="16799" y="764906"/>
                    <a:pt x="45213" y="989631"/>
                    <a:pt x="38755" y="992860"/>
                  </a:cubicBezTo>
                  <a:cubicBezTo>
                    <a:pt x="32297" y="996089"/>
                    <a:pt x="-637" y="688706"/>
                    <a:pt x="9" y="698392"/>
                  </a:cubicBezTo>
                  <a:cubicBezTo>
                    <a:pt x="655" y="708078"/>
                    <a:pt x="29714" y="1070997"/>
                    <a:pt x="42629" y="1050979"/>
                  </a:cubicBezTo>
                  <a:cubicBezTo>
                    <a:pt x="55544" y="1030961"/>
                    <a:pt x="54899" y="669979"/>
                    <a:pt x="77501" y="578281"/>
                  </a:cubicBezTo>
                  <a:cubicBezTo>
                    <a:pt x="100103" y="486583"/>
                    <a:pt x="161450" y="537597"/>
                    <a:pt x="178240" y="500789"/>
                  </a:cubicBezTo>
                  <a:cubicBezTo>
                    <a:pt x="195030" y="463981"/>
                    <a:pt x="187281" y="438150"/>
                    <a:pt x="178240" y="357430"/>
                  </a:cubicBezTo>
                  <a:cubicBezTo>
                    <a:pt x="169199" y="276710"/>
                    <a:pt x="148535" y="-19050"/>
                    <a:pt x="147243" y="9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 192">
              <a:extLst>
                <a:ext uri="{FF2B5EF4-FFF2-40B4-BE49-F238E27FC236}">
                  <a16:creationId xmlns:a16="http://schemas.microsoft.com/office/drawing/2014/main" id="{A721D2A6-88CC-4A71-1656-A1BF5473B2B1}"/>
                </a:ext>
              </a:extLst>
            </p:cNvPr>
            <p:cNvSpPr/>
            <p:nvPr/>
          </p:nvSpPr>
          <p:spPr>
            <a:xfrm>
              <a:off x="5688969" y="2569734"/>
              <a:ext cx="883013" cy="2185342"/>
            </a:xfrm>
            <a:custGeom>
              <a:avLst/>
              <a:gdLst>
                <a:gd name="connsiteX0" fmla="*/ 396336 w 883013"/>
                <a:gd name="connsiteY0" fmla="*/ 419445 h 2185342"/>
                <a:gd name="connsiteX1" fmla="*/ 850863 w 883013"/>
                <a:gd name="connsiteY1" fmla="*/ 1440792 h 2185342"/>
                <a:gd name="connsiteX2" fmla="*/ 749263 w 883013"/>
                <a:gd name="connsiteY2" fmla="*/ 1307108 h 2185342"/>
                <a:gd name="connsiteX3" fmla="*/ 882947 w 883013"/>
                <a:gd name="connsiteY3" fmla="*/ 1799066 h 2185342"/>
                <a:gd name="connsiteX4" fmla="*/ 765305 w 883013"/>
                <a:gd name="connsiteY4" fmla="*/ 1579824 h 2185342"/>
                <a:gd name="connsiteX5" fmla="*/ 631620 w 883013"/>
                <a:gd name="connsiteY5" fmla="*/ 2184077 h 2185342"/>
                <a:gd name="connsiteX6" fmla="*/ 626273 w 883013"/>
                <a:gd name="connsiteY6" fmla="*/ 1718855 h 2185342"/>
                <a:gd name="connsiteX7" fmla="*/ 198484 w 883013"/>
                <a:gd name="connsiteY7" fmla="*/ 1055782 h 2185342"/>
                <a:gd name="connsiteX8" fmla="*/ 546063 w 883013"/>
                <a:gd name="connsiteY8" fmla="*/ 1355234 h 2185342"/>
                <a:gd name="connsiteX9" fmla="*/ 337515 w 883013"/>
                <a:gd name="connsiteY9" fmla="*/ 702855 h 2185342"/>
                <a:gd name="connsiteX10" fmla="*/ 604884 w 883013"/>
                <a:gd name="connsiteY10" fmla="*/ 1221550 h 2185342"/>
                <a:gd name="connsiteX11" fmla="*/ 631 w 883013"/>
                <a:gd name="connsiteY11" fmla="*/ 2350 h 2185342"/>
                <a:gd name="connsiteX12" fmla="*/ 487242 w 883013"/>
                <a:gd name="connsiteY12" fmla="*/ 900708 h 2185342"/>
                <a:gd name="connsiteX13" fmla="*/ 396336 w 883013"/>
                <a:gd name="connsiteY13" fmla="*/ 419445 h 218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3013" h="2185342">
                  <a:moveTo>
                    <a:pt x="396336" y="419445"/>
                  </a:moveTo>
                  <a:cubicBezTo>
                    <a:pt x="456939" y="509459"/>
                    <a:pt x="792042" y="1292848"/>
                    <a:pt x="850863" y="1440792"/>
                  </a:cubicBezTo>
                  <a:cubicBezTo>
                    <a:pt x="909684" y="1588736"/>
                    <a:pt x="743916" y="1247396"/>
                    <a:pt x="749263" y="1307108"/>
                  </a:cubicBezTo>
                  <a:cubicBezTo>
                    <a:pt x="754610" y="1366820"/>
                    <a:pt x="880273" y="1753613"/>
                    <a:pt x="882947" y="1799066"/>
                  </a:cubicBezTo>
                  <a:cubicBezTo>
                    <a:pt x="885621" y="1844519"/>
                    <a:pt x="807193" y="1515656"/>
                    <a:pt x="765305" y="1579824"/>
                  </a:cubicBezTo>
                  <a:cubicBezTo>
                    <a:pt x="723417" y="1643993"/>
                    <a:pt x="654792" y="2160905"/>
                    <a:pt x="631620" y="2184077"/>
                  </a:cubicBezTo>
                  <a:cubicBezTo>
                    <a:pt x="608448" y="2207249"/>
                    <a:pt x="698462" y="1906904"/>
                    <a:pt x="626273" y="1718855"/>
                  </a:cubicBezTo>
                  <a:cubicBezTo>
                    <a:pt x="554084" y="1530806"/>
                    <a:pt x="211852" y="1116386"/>
                    <a:pt x="198484" y="1055782"/>
                  </a:cubicBezTo>
                  <a:cubicBezTo>
                    <a:pt x="185116" y="995179"/>
                    <a:pt x="522891" y="1414055"/>
                    <a:pt x="546063" y="1355234"/>
                  </a:cubicBezTo>
                  <a:cubicBezTo>
                    <a:pt x="569235" y="1296413"/>
                    <a:pt x="327711" y="725136"/>
                    <a:pt x="337515" y="702855"/>
                  </a:cubicBezTo>
                  <a:cubicBezTo>
                    <a:pt x="347318" y="680574"/>
                    <a:pt x="661031" y="1338301"/>
                    <a:pt x="604884" y="1221550"/>
                  </a:cubicBezTo>
                  <a:cubicBezTo>
                    <a:pt x="548737" y="1104799"/>
                    <a:pt x="20238" y="55824"/>
                    <a:pt x="631" y="2350"/>
                  </a:cubicBezTo>
                  <a:cubicBezTo>
                    <a:pt x="-18976" y="-51124"/>
                    <a:pt x="423965" y="824954"/>
                    <a:pt x="487242" y="900708"/>
                  </a:cubicBezTo>
                  <a:cubicBezTo>
                    <a:pt x="550519" y="976462"/>
                    <a:pt x="335733" y="329431"/>
                    <a:pt x="396336" y="41944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 193">
              <a:extLst>
                <a:ext uri="{FF2B5EF4-FFF2-40B4-BE49-F238E27FC236}">
                  <a16:creationId xmlns:a16="http://schemas.microsoft.com/office/drawing/2014/main" id="{F0248D0B-0F89-BA0C-549F-852A020F23F0}"/>
                </a:ext>
              </a:extLst>
            </p:cNvPr>
            <p:cNvSpPr/>
            <p:nvPr/>
          </p:nvSpPr>
          <p:spPr>
            <a:xfrm>
              <a:off x="5345909" y="4515847"/>
              <a:ext cx="538934" cy="420802"/>
            </a:xfrm>
            <a:custGeom>
              <a:avLst/>
              <a:gdLst>
                <a:gd name="connsiteX0" fmla="*/ 538788 w 538934"/>
                <a:gd name="connsiteY0" fmla="*/ 55 h 420802"/>
                <a:gd name="connsiteX1" fmla="*/ 241468 w 538934"/>
                <a:gd name="connsiteY1" fmla="*/ 123471 h 420802"/>
                <a:gd name="connsiteX2" fmla="*/ 246 w 538934"/>
                <a:gd name="connsiteY2" fmla="*/ 420791 h 420802"/>
                <a:gd name="connsiteX3" fmla="*/ 202199 w 538934"/>
                <a:gd name="connsiteY3" fmla="*/ 112251 h 420802"/>
                <a:gd name="connsiteX4" fmla="*/ 538788 w 538934"/>
                <a:gd name="connsiteY4" fmla="*/ 55 h 42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934" h="420802">
                  <a:moveTo>
                    <a:pt x="538788" y="55"/>
                  </a:moveTo>
                  <a:cubicBezTo>
                    <a:pt x="545333" y="1925"/>
                    <a:pt x="331225" y="53348"/>
                    <a:pt x="241468" y="123471"/>
                  </a:cubicBezTo>
                  <a:cubicBezTo>
                    <a:pt x="151711" y="193594"/>
                    <a:pt x="6791" y="422661"/>
                    <a:pt x="246" y="420791"/>
                  </a:cubicBezTo>
                  <a:cubicBezTo>
                    <a:pt x="-6299" y="418921"/>
                    <a:pt x="118987" y="180504"/>
                    <a:pt x="202199" y="112251"/>
                  </a:cubicBezTo>
                  <a:cubicBezTo>
                    <a:pt x="285411" y="43998"/>
                    <a:pt x="532243" y="-1815"/>
                    <a:pt x="538788" y="5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 194">
              <a:extLst>
                <a:ext uri="{FF2B5EF4-FFF2-40B4-BE49-F238E27FC236}">
                  <a16:creationId xmlns:a16="http://schemas.microsoft.com/office/drawing/2014/main" id="{6D087642-D2D3-32FB-D519-4210C50301D6}"/>
                </a:ext>
              </a:extLst>
            </p:cNvPr>
            <p:cNvSpPr/>
            <p:nvPr/>
          </p:nvSpPr>
          <p:spPr>
            <a:xfrm>
              <a:off x="4506218" y="2480076"/>
              <a:ext cx="54314" cy="683308"/>
            </a:xfrm>
            <a:custGeom>
              <a:avLst/>
              <a:gdLst>
                <a:gd name="connsiteX0" fmla="*/ 8376 w 54314"/>
                <a:gd name="connsiteY0" fmla="*/ 695 h 683308"/>
                <a:gd name="connsiteX1" fmla="*/ 28878 w 54314"/>
                <a:gd name="connsiteY1" fmla="*/ 558356 h 683308"/>
                <a:gd name="connsiteX2" fmla="*/ 175 w 54314"/>
                <a:gd name="connsiteY2" fmla="*/ 681370 h 683308"/>
                <a:gd name="connsiteX3" fmla="*/ 45280 w 54314"/>
                <a:gd name="connsiteY3" fmla="*/ 505050 h 683308"/>
                <a:gd name="connsiteX4" fmla="*/ 53481 w 54314"/>
                <a:gd name="connsiteY4" fmla="*/ 443544 h 683308"/>
                <a:gd name="connsiteX5" fmla="*/ 8376 w 54314"/>
                <a:gd name="connsiteY5" fmla="*/ 695 h 683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314" h="683308">
                  <a:moveTo>
                    <a:pt x="8376" y="695"/>
                  </a:moveTo>
                  <a:cubicBezTo>
                    <a:pt x="4276" y="19830"/>
                    <a:pt x="30245" y="444910"/>
                    <a:pt x="28878" y="558356"/>
                  </a:cubicBezTo>
                  <a:cubicBezTo>
                    <a:pt x="27511" y="671802"/>
                    <a:pt x="-2559" y="690254"/>
                    <a:pt x="175" y="681370"/>
                  </a:cubicBezTo>
                  <a:cubicBezTo>
                    <a:pt x="2909" y="672486"/>
                    <a:pt x="36396" y="544688"/>
                    <a:pt x="45280" y="505050"/>
                  </a:cubicBezTo>
                  <a:cubicBezTo>
                    <a:pt x="54164" y="465412"/>
                    <a:pt x="55531" y="524186"/>
                    <a:pt x="53481" y="443544"/>
                  </a:cubicBezTo>
                  <a:cubicBezTo>
                    <a:pt x="51431" y="362902"/>
                    <a:pt x="12476" y="-18440"/>
                    <a:pt x="8376" y="69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 195">
              <a:extLst>
                <a:ext uri="{FF2B5EF4-FFF2-40B4-BE49-F238E27FC236}">
                  <a16:creationId xmlns:a16="http://schemas.microsoft.com/office/drawing/2014/main" id="{917EC888-AAD4-24B3-5E13-50435BF30D81}"/>
                </a:ext>
              </a:extLst>
            </p:cNvPr>
            <p:cNvSpPr/>
            <p:nvPr/>
          </p:nvSpPr>
          <p:spPr>
            <a:xfrm>
              <a:off x="4601957" y="4637512"/>
              <a:ext cx="1206302" cy="926630"/>
            </a:xfrm>
            <a:custGeom>
              <a:avLst/>
              <a:gdLst>
                <a:gd name="connsiteX0" fmla="*/ 1206176 w 1206302"/>
                <a:gd name="connsiteY0" fmla="*/ 6455 h 926630"/>
                <a:gd name="connsiteX1" fmla="*/ 922543 w 1206302"/>
                <a:gd name="connsiteY1" fmla="*/ 218121 h 926630"/>
                <a:gd name="connsiteX2" fmla="*/ 579643 w 1206302"/>
                <a:gd name="connsiteY2" fmla="*/ 357821 h 926630"/>
                <a:gd name="connsiteX3" fmla="*/ 575410 w 1206302"/>
                <a:gd name="connsiteY3" fmla="*/ 129221 h 926630"/>
                <a:gd name="connsiteX4" fmla="*/ 456876 w 1206302"/>
                <a:gd name="connsiteY4" fmla="*/ 522921 h 926630"/>
                <a:gd name="connsiteX5" fmla="*/ 8143 w 1206302"/>
                <a:gd name="connsiteY5" fmla="*/ 925088 h 926630"/>
                <a:gd name="connsiteX6" fmla="*/ 888676 w 1206302"/>
                <a:gd name="connsiteY6" fmla="*/ 370521 h 926630"/>
                <a:gd name="connsiteX7" fmla="*/ 325643 w 1206302"/>
                <a:gd name="connsiteY7" fmla="*/ 827721 h 926630"/>
                <a:gd name="connsiteX8" fmla="*/ 1176543 w 1206302"/>
                <a:gd name="connsiteY8" fmla="*/ 264688 h 926630"/>
                <a:gd name="connsiteX9" fmla="*/ 888676 w 1206302"/>
                <a:gd name="connsiteY9" fmla="*/ 484821 h 926630"/>
                <a:gd name="connsiteX10" fmla="*/ 1206176 w 1206302"/>
                <a:gd name="connsiteY10" fmla="*/ 6455 h 926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06302" h="926630">
                  <a:moveTo>
                    <a:pt x="1206176" y="6455"/>
                  </a:moveTo>
                  <a:cubicBezTo>
                    <a:pt x="1211820" y="-37995"/>
                    <a:pt x="1026965" y="159560"/>
                    <a:pt x="922543" y="218121"/>
                  </a:cubicBezTo>
                  <a:cubicBezTo>
                    <a:pt x="818121" y="276682"/>
                    <a:pt x="637498" y="372638"/>
                    <a:pt x="579643" y="357821"/>
                  </a:cubicBezTo>
                  <a:cubicBezTo>
                    <a:pt x="521788" y="343004"/>
                    <a:pt x="595871" y="101704"/>
                    <a:pt x="575410" y="129221"/>
                  </a:cubicBezTo>
                  <a:cubicBezTo>
                    <a:pt x="554949" y="156738"/>
                    <a:pt x="551420" y="390277"/>
                    <a:pt x="456876" y="522921"/>
                  </a:cubicBezTo>
                  <a:cubicBezTo>
                    <a:pt x="362332" y="655565"/>
                    <a:pt x="-63824" y="950488"/>
                    <a:pt x="8143" y="925088"/>
                  </a:cubicBezTo>
                  <a:cubicBezTo>
                    <a:pt x="80110" y="899688"/>
                    <a:pt x="835759" y="386749"/>
                    <a:pt x="888676" y="370521"/>
                  </a:cubicBezTo>
                  <a:cubicBezTo>
                    <a:pt x="941593" y="354293"/>
                    <a:pt x="277665" y="845360"/>
                    <a:pt x="325643" y="827721"/>
                  </a:cubicBezTo>
                  <a:cubicBezTo>
                    <a:pt x="373621" y="810082"/>
                    <a:pt x="1082704" y="321838"/>
                    <a:pt x="1176543" y="264688"/>
                  </a:cubicBezTo>
                  <a:cubicBezTo>
                    <a:pt x="1270382" y="207538"/>
                    <a:pt x="881620" y="522216"/>
                    <a:pt x="888676" y="484821"/>
                  </a:cubicBezTo>
                  <a:cubicBezTo>
                    <a:pt x="895731" y="447427"/>
                    <a:pt x="1200532" y="50905"/>
                    <a:pt x="1206176" y="645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 196">
              <a:extLst>
                <a:ext uri="{FF2B5EF4-FFF2-40B4-BE49-F238E27FC236}">
                  <a16:creationId xmlns:a16="http://schemas.microsoft.com/office/drawing/2014/main" id="{E55F14BA-99BD-0BBA-F811-B2BE1FF38E6C}"/>
                </a:ext>
              </a:extLst>
            </p:cNvPr>
            <p:cNvSpPr/>
            <p:nvPr/>
          </p:nvSpPr>
          <p:spPr>
            <a:xfrm>
              <a:off x="4648200" y="4307468"/>
              <a:ext cx="432670" cy="494137"/>
            </a:xfrm>
            <a:custGeom>
              <a:avLst/>
              <a:gdLst>
                <a:gd name="connsiteX0" fmla="*/ 266700 w 432670"/>
                <a:gd name="connsiteY0" fmla="*/ 1007 h 494137"/>
                <a:gd name="connsiteX1" fmla="*/ 428625 w 432670"/>
                <a:gd name="connsiteY1" fmla="*/ 458207 h 494137"/>
                <a:gd name="connsiteX2" fmla="*/ 387350 w 432670"/>
                <a:gd name="connsiteY2" fmla="*/ 388357 h 494137"/>
                <a:gd name="connsiteX3" fmla="*/ 428625 w 432670"/>
                <a:gd name="connsiteY3" fmla="*/ 493132 h 494137"/>
                <a:gd name="connsiteX4" fmla="*/ 304800 w 432670"/>
                <a:gd name="connsiteY4" fmla="*/ 312157 h 494137"/>
                <a:gd name="connsiteX5" fmla="*/ 0 w 432670"/>
                <a:gd name="connsiteY5" fmla="*/ 197857 h 494137"/>
                <a:gd name="connsiteX6" fmla="*/ 304800 w 432670"/>
                <a:gd name="connsiteY6" fmla="*/ 356607 h 494137"/>
                <a:gd name="connsiteX7" fmla="*/ 257175 w 432670"/>
                <a:gd name="connsiteY7" fmla="*/ 226432 h 494137"/>
                <a:gd name="connsiteX8" fmla="*/ 311150 w 432670"/>
                <a:gd name="connsiteY8" fmla="*/ 331207 h 494137"/>
                <a:gd name="connsiteX9" fmla="*/ 266700 w 432670"/>
                <a:gd name="connsiteY9" fmla="*/ 1007 h 494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670" h="494137">
                  <a:moveTo>
                    <a:pt x="266700" y="1007"/>
                  </a:moveTo>
                  <a:cubicBezTo>
                    <a:pt x="286279" y="22174"/>
                    <a:pt x="408517" y="393649"/>
                    <a:pt x="428625" y="458207"/>
                  </a:cubicBezTo>
                  <a:cubicBezTo>
                    <a:pt x="448733" y="522765"/>
                    <a:pt x="387350" y="382536"/>
                    <a:pt x="387350" y="388357"/>
                  </a:cubicBezTo>
                  <a:cubicBezTo>
                    <a:pt x="387350" y="394178"/>
                    <a:pt x="442383" y="505832"/>
                    <a:pt x="428625" y="493132"/>
                  </a:cubicBezTo>
                  <a:cubicBezTo>
                    <a:pt x="414867" y="480432"/>
                    <a:pt x="376238" y="361370"/>
                    <a:pt x="304800" y="312157"/>
                  </a:cubicBezTo>
                  <a:cubicBezTo>
                    <a:pt x="233362" y="262945"/>
                    <a:pt x="0" y="190449"/>
                    <a:pt x="0" y="197857"/>
                  </a:cubicBezTo>
                  <a:cubicBezTo>
                    <a:pt x="0" y="205265"/>
                    <a:pt x="261937" y="351845"/>
                    <a:pt x="304800" y="356607"/>
                  </a:cubicBezTo>
                  <a:cubicBezTo>
                    <a:pt x="347663" y="361370"/>
                    <a:pt x="256117" y="230665"/>
                    <a:pt x="257175" y="226432"/>
                  </a:cubicBezTo>
                  <a:cubicBezTo>
                    <a:pt x="258233" y="222199"/>
                    <a:pt x="309563" y="363486"/>
                    <a:pt x="311150" y="331207"/>
                  </a:cubicBezTo>
                  <a:cubicBezTo>
                    <a:pt x="312737" y="298928"/>
                    <a:pt x="247121" y="-20160"/>
                    <a:pt x="266700" y="100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 197">
              <a:extLst>
                <a:ext uri="{FF2B5EF4-FFF2-40B4-BE49-F238E27FC236}">
                  <a16:creationId xmlns:a16="http://schemas.microsoft.com/office/drawing/2014/main" id="{463D010A-649C-645C-5EED-D0F07263899D}"/>
                </a:ext>
              </a:extLst>
            </p:cNvPr>
            <p:cNvSpPr/>
            <p:nvPr/>
          </p:nvSpPr>
          <p:spPr>
            <a:xfrm>
              <a:off x="4737095" y="3893314"/>
              <a:ext cx="431074" cy="788063"/>
            </a:xfrm>
            <a:custGeom>
              <a:avLst/>
              <a:gdLst>
                <a:gd name="connsiteX0" fmla="*/ 12705 w 431074"/>
                <a:gd name="connsiteY0" fmla="*/ 5586 h 788063"/>
                <a:gd name="connsiteX1" fmla="*/ 425455 w 431074"/>
                <a:gd name="connsiteY1" fmla="*/ 621536 h 788063"/>
                <a:gd name="connsiteX2" fmla="*/ 257180 w 431074"/>
                <a:gd name="connsiteY2" fmla="*/ 392936 h 788063"/>
                <a:gd name="connsiteX3" fmla="*/ 333380 w 431074"/>
                <a:gd name="connsiteY3" fmla="*/ 786636 h 788063"/>
                <a:gd name="connsiteX4" fmla="*/ 12705 w 431074"/>
                <a:gd name="connsiteY4" fmla="*/ 224661 h 788063"/>
                <a:gd name="connsiteX5" fmla="*/ 95255 w 431074"/>
                <a:gd name="connsiteY5" fmla="*/ 310386 h 788063"/>
                <a:gd name="connsiteX6" fmla="*/ 12705 w 431074"/>
                <a:gd name="connsiteY6" fmla="*/ 5586 h 78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1074" h="788063">
                  <a:moveTo>
                    <a:pt x="12705" y="5586"/>
                  </a:moveTo>
                  <a:cubicBezTo>
                    <a:pt x="67738" y="57444"/>
                    <a:pt x="384709" y="556978"/>
                    <a:pt x="425455" y="621536"/>
                  </a:cubicBezTo>
                  <a:cubicBezTo>
                    <a:pt x="466201" y="686094"/>
                    <a:pt x="272526" y="365419"/>
                    <a:pt x="257180" y="392936"/>
                  </a:cubicBezTo>
                  <a:cubicBezTo>
                    <a:pt x="241834" y="420453"/>
                    <a:pt x="374126" y="814682"/>
                    <a:pt x="333380" y="786636"/>
                  </a:cubicBezTo>
                  <a:cubicBezTo>
                    <a:pt x="292634" y="758590"/>
                    <a:pt x="52392" y="304036"/>
                    <a:pt x="12705" y="224661"/>
                  </a:cubicBezTo>
                  <a:cubicBezTo>
                    <a:pt x="-26982" y="145286"/>
                    <a:pt x="91022" y="341607"/>
                    <a:pt x="95255" y="310386"/>
                  </a:cubicBezTo>
                  <a:cubicBezTo>
                    <a:pt x="99488" y="279165"/>
                    <a:pt x="-42328" y="-46272"/>
                    <a:pt x="12705" y="5586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 198">
              <a:extLst>
                <a:ext uri="{FF2B5EF4-FFF2-40B4-BE49-F238E27FC236}">
                  <a16:creationId xmlns:a16="http://schemas.microsoft.com/office/drawing/2014/main" id="{36BE0816-8E7F-E4A6-D37E-28F507D7B6A0}"/>
                </a:ext>
              </a:extLst>
            </p:cNvPr>
            <p:cNvSpPr/>
            <p:nvPr/>
          </p:nvSpPr>
          <p:spPr>
            <a:xfrm>
              <a:off x="4430988" y="4252769"/>
              <a:ext cx="579736" cy="389776"/>
            </a:xfrm>
            <a:custGeom>
              <a:avLst/>
              <a:gdLst>
                <a:gd name="connsiteX0" fmla="*/ 134662 w 579736"/>
                <a:gd name="connsiteY0" fmla="*/ 116031 h 389776"/>
                <a:gd name="connsiteX1" fmla="*/ 537887 w 579736"/>
                <a:gd name="connsiteY1" fmla="*/ 309706 h 389776"/>
                <a:gd name="connsiteX2" fmla="*/ 480737 w 579736"/>
                <a:gd name="connsiteY2" fmla="*/ 322406 h 389776"/>
                <a:gd name="connsiteX3" fmla="*/ 566462 w 579736"/>
                <a:gd name="connsiteY3" fmla="*/ 385906 h 389776"/>
                <a:gd name="connsiteX4" fmla="*/ 147362 w 579736"/>
                <a:gd name="connsiteY4" fmla="*/ 195406 h 389776"/>
                <a:gd name="connsiteX5" fmla="*/ 334687 w 579736"/>
                <a:gd name="connsiteY5" fmla="*/ 243031 h 389776"/>
                <a:gd name="connsiteX6" fmla="*/ 10837 w 579736"/>
                <a:gd name="connsiteY6" fmla="*/ 4906 h 389776"/>
                <a:gd name="connsiteX7" fmla="*/ 134662 w 579736"/>
                <a:gd name="connsiteY7" fmla="*/ 116031 h 38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9736" h="389776">
                  <a:moveTo>
                    <a:pt x="134662" y="116031"/>
                  </a:moveTo>
                  <a:cubicBezTo>
                    <a:pt x="222504" y="166831"/>
                    <a:pt x="480208" y="275310"/>
                    <a:pt x="537887" y="309706"/>
                  </a:cubicBezTo>
                  <a:cubicBezTo>
                    <a:pt x="595566" y="344102"/>
                    <a:pt x="475974" y="309706"/>
                    <a:pt x="480737" y="322406"/>
                  </a:cubicBezTo>
                  <a:cubicBezTo>
                    <a:pt x="485500" y="335106"/>
                    <a:pt x="622025" y="407073"/>
                    <a:pt x="566462" y="385906"/>
                  </a:cubicBezTo>
                  <a:cubicBezTo>
                    <a:pt x="510900" y="364739"/>
                    <a:pt x="185991" y="219219"/>
                    <a:pt x="147362" y="195406"/>
                  </a:cubicBezTo>
                  <a:cubicBezTo>
                    <a:pt x="108733" y="171593"/>
                    <a:pt x="357441" y="274781"/>
                    <a:pt x="334687" y="243031"/>
                  </a:cubicBezTo>
                  <a:cubicBezTo>
                    <a:pt x="311933" y="211281"/>
                    <a:pt x="50524" y="31364"/>
                    <a:pt x="10837" y="4906"/>
                  </a:cubicBezTo>
                  <a:cubicBezTo>
                    <a:pt x="-28850" y="-21552"/>
                    <a:pt x="46820" y="65231"/>
                    <a:pt x="134662" y="11603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 199">
              <a:extLst>
                <a:ext uri="{FF2B5EF4-FFF2-40B4-BE49-F238E27FC236}">
                  <a16:creationId xmlns:a16="http://schemas.microsoft.com/office/drawing/2014/main" id="{9A03F90F-2AC4-B2F2-8B4B-816C71945CFE}"/>
                </a:ext>
              </a:extLst>
            </p:cNvPr>
            <p:cNvSpPr/>
            <p:nvPr/>
          </p:nvSpPr>
          <p:spPr>
            <a:xfrm>
              <a:off x="5930242" y="4229567"/>
              <a:ext cx="576398" cy="1746878"/>
            </a:xfrm>
            <a:custGeom>
              <a:avLst/>
              <a:gdLst>
                <a:gd name="connsiteX0" fmla="*/ 538125 w 576398"/>
                <a:gd name="connsiteY0" fmla="*/ 139733 h 1746878"/>
                <a:gd name="connsiteX1" fmla="*/ 191283 w 576398"/>
                <a:gd name="connsiteY1" fmla="*/ 887469 h 1746878"/>
                <a:gd name="connsiteX2" fmla="*/ 249841 w 576398"/>
                <a:gd name="connsiteY2" fmla="*/ 819903 h 1746878"/>
                <a:gd name="connsiteX3" fmla="*/ 11106 w 576398"/>
                <a:gd name="connsiteY3" fmla="*/ 1725294 h 1746878"/>
                <a:gd name="connsiteX4" fmla="*/ 51646 w 576398"/>
                <a:gd name="connsiteY4" fmla="*/ 1378453 h 1746878"/>
                <a:gd name="connsiteX5" fmla="*/ 159752 w 576398"/>
                <a:gd name="connsiteY5" fmla="*/ 437026 h 1746878"/>
                <a:gd name="connsiteX6" fmla="*/ 159752 w 576398"/>
                <a:gd name="connsiteY6" fmla="*/ 878461 h 1746878"/>
                <a:gd name="connsiteX7" fmla="*/ 317407 w 576398"/>
                <a:gd name="connsiteY7" fmla="*/ 324415 h 1746878"/>
                <a:gd name="connsiteX8" fmla="*/ 574160 w 576398"/>
                <a:gd name="connsiteY8" fmla="*/ 96 h 1746878"/>
                <a:gd name="connsiteX9" fmla="*/ 448036 w 576398"/>
                <a:gd name="connsiteY9" fmla="*/ 288380 h 1746878"/>
                <a:gd name="connsiteX10" fmla="*/ 538125 w 576398"/>
                <a:gd name="connsiteY10" fmla="*/ 139733 h 1746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6398" h="1746878">
                  <a:moveTo>
                    <a:pt x="538125" y="139733"/>
                  </a:moveTo>
                  <a:cubicBezTo>
                    <a:pt x="495333" y="239581"/>
                    <a:pt x="239330" y="774107"/>
                    <a:pt x="191283" y="887469"/>
                  </a:cubicBezTo>
                  <a:cubicBezTo>
                    <a:pt x="143236" y="1000831"/>
                    <a:pt x="279871" y="680265"/>
                    <a:pt x="249841" y="819903"/>
                  </a:cubicBezTo>
                  <a:cubicBezTo>
                    <a:pt x="219811" y="959541"/>
                    <a:pt x="44138" y="1632202"/>
                    <a:pt x="11106" y="1725294"/>
                  </a:cubicBezTo>
                  <a:cubicBezTo>
                    <a:pt x="-21927" y="1818386"/>
                    <a:pt x="26872" y="1593164"/>
                    <a:pt x="51646" y="1378453"/>
                  </a:cubicBezTo>
                  <a:cubicBezTo>
                    <a:pt x="76420" y="1163742"/>
                    <a:pt x="141734" y="520358"/>
                    <a:pt x="159752" y="437026"/>
                  </a:cubicBezTo>
                  <a:cubicBezTo>
                    <a:pt x="177770" y="353694"/>
                    <a:pt x="133476" y="897230"/>
                    <a:pt x="159752" y="878461"/>
                  </a:cubicBezTo>
                  <a:cubicBezTo>
                    <a:pt x="186028" y="859693"/>
                    <a:pt x="248339" y="470809"/>
                    <a:pt x="317407" y="324415"/>
                  </a:cubicBezTo>
                  <a:cubicBezTo>
                    <a:pt x="386475" y="178021"/>
                    <a:pt x="552389" y="6102"/>
                    <a:pt x="574160" y="96"/>
                  </a:cubicBezTo>
                  <a:cubicBezTo>
                    <a:pt x="595932" y="-5910"/>
                    <a:pt x="451790" y="271113"/>
                    <a:pt x="448036" y="288380"/>
                  </a:cubicBezTo>
                  <a:cubicBezTo>
                    <a:pt x="444282" y="305647"/>
                    <a:pt x="580917" y="39885"/>
                    <a:pt x="538125" y="139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 201">
              <a:extLst>
                <a:ext uri="{FF2B5EF4-FFF2-40B4-BE49-F238E27FC236}">
                  <a16:creationId xmlns:a16="http://schemas.microsoft.com/office/drawing/2014/main" id="{2D50F519-BD14-7B5D-B1D5-593B0743EF94}"/>
                </a:ext>
              </a:extLst>
            </p:cNvPr>
            <p:cNvSpPr/>
            <p:nvPr/>
          </p:nvSpPr>
          <p:spPr>
            <a:xfrm>
              <a:off x="3518406" y="3286865"/>
              <a:ext cx="75511" cy="568583"/>
            </a:xfrm>
            <a:custGeom>
              <a:avLst/>
              <a:gdLst>
                <a:gd name="connsiteX0" fmla="*/ 798 w 75511"/>
                <a:gd name="connsiteY0" fmla="*/ 32 h 568583"/>
                <a:gd name="connsiteX1" fmla="*/ 74939 w 75511"/>
                <a:gd name="connsiteY1" fmla="*/ 321308 h 568583"/>
                <a:gd name="connsiteX2" fmla="*/ 35397 w 75511"/>
                <a:gd name="connsiteY2" fmla="*/ 568443 h 568583"/>
                <a:gd name="connsiteX3" fmla="*/ 40340 w 75511"/>
                <a:gd name="connsiteY3" fmla="*/ 355907 h 568583"/>
                <a:gd name="connsiteX4" fmla="*/ 35397 w 75511"/>
                <a:gd name="connsiteY4" fmla="*/ 301537 h 568583"/>
                <a:gd name="connsiteX5" fmla="*/ 798 w 75511"/>
                <a:gd name="connsiteY5" fmla="*/ 32 h 56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511" h="568583">
                  <a:moveTo>
                    <a:pt x="798" y="32"/>
                  </a:moveTo>
                  <a:cubicBezTo>
                    <a:pt x="7388" y="3327"/>
                    <a:pt x="69173" y="226573"/>
                    <a:pt x="74939" y="321308"/>
                  </a:cubicBezTo>
                  <a:cubicBezTo>
                    <a:pt x="80705" y="416043"/>
                    <a:pt x="41163" y="562677"/>
                    <a:pt x="35397" y="568443"/>
                  </a:cubicBezTo>
                  <a:cubicBezTo>
                    <a:pt x="29631" y="574209"/>
                    <a:pt x="40340" y="400391"/>
                    <a:pt x="40340" y="355907"/>
                  </a:cubicBezTo>
                  <a:cubicBezTo>
                    <a:pt x="40340" y="311423"/>
                    <a:pt x="40340" y="354259"/>
                    <a:pt x="35397" y="301537"/>
                  </a:cubicBezTo>
                  <a:cubicBezTo>
                    <a:pt x="30454" y="248815"/>
                    <a:pt x="-5792" y="-3263"/>
                    <a:pt x="798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 202">
              <a:extLst>
                <a:ext uri="{FF2B5EF4-FFF2-40B4-BE49-F238E27FC236}">
                  <a16:creationId xmlns:a16="http://schemas.microsoft.com/office/drawing/2014/main" id="{7B534D10-8D21-870D-0F15-3171B64D14EA}"/>
                </a:ext>
              </a:extLst>
            </p:cNvPr>
            <p:cNvSpPr/>
            <p:nvPr/>
          </p:nvSpPr>
          <p:spPr>
            <a:xfrm>
              <a:off x="3538307" y="4240151"/>
              <a:ext cx="655529" cy="1422658"/>
            </a:xfrm>
            <a:custGeom>
              <a:avLst/>
              <a:gdLst>
                <a:gd name="connsiteX0" fmla="*/ 668 w 655529"/>
                <a:gd name="connsiteY0" fmla="*/ 688 h 1422658"/>
                <a:gd name="connsiteX1" fmla="*/ 198376 w 655529"/>
                <a:gd name="connsiteY1" fmla="*/ 583927 h 1422658"/>
                <a:gd name="connsiteX2" fmla="*/ 144007 w 655529"/>
                <a:gd name="connsiteY2" fmla="*/ 524614 h 1422658"/>
                <a:gd name="connsiteX3" fmla="*/ 331829 w 655529"/>
                <a:gd name="connsiteY3" fmla="*/ 934859 h 1422658"/>
                <a:gd name="connsiteX4" fmla="*/ 638277 w 655529"/>
                <a:gd name="connsiteY4" fmla="*/ 1394530 h 1422658"/>
                <a:gd name="connsiteX5" fmla="*/ 564136 w 655529"/>
                <a:gd name="connsiteY5" fmla="*/ 1300619 h 1422658"/>
                <a:gd name="connsiteX6" fmla="*/ 124236 w 655529"/>
                <a:gd name="connsiteY6" fmla="*/ 712437 h 1422658"/>
                <a:gd name="connsiteX7" fmla="*/ 188491 w 655529"/>
                <a:gd name="connsiteY7" fmla="*/ 751979 h 1422658"/>
                <a:gd name="connsiteX8" fmla="*/ 129178 w 655529"/>
                <a:gd name="connsiteY8" fmla="*/ 460359 h 1422658"/>
                <a:gd name="connsiteX9" fmla="*/ 134121 w 655529"/>
                <a:gd name="connsiteY9" fmla="*/ 465302 h 1422658"/>
                <a:gd name="connsiteX10" fmla="*/ 668 w 655529"/>
                <a:gd name="connsiteY10" fmla="*/ 688 h 1422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5529" h="1422658">
                  <a:moveTo>
                    <a:pt x="668" y="688"/>
                  </a:moveTo>
                  <a:cubicBezTo>
                    <a:pt x="11377" y="20459"/>
                    <a:pt x="174486" y="496606"/>
                    <a:pt x="198376" y="583927"/>
                  </a:cubicBezTo>
                  <a:cubicBezTo>
                    <a:pt x="222266" y="671248"/>
                    <a:pt x="121765" y="466125"/>
                    <a:pt x="144007" y="524614"/>
                  </a:cubicBezTo>
                  <a:cubicBezTo>
                    <a:pt x="166249" y="583103"/>
                    <a:pt x="249451" y="789873"/>
                    <a:pt x="331829" y="934859"/>
                  </a:cubicBezTo>
                  <a:cubicBezTo>
                    <a:pt x="414207" y="1079845"/>
                    <a:pt x="599559" y="1333570"/>
                    <a:pt x="638277" y="1394530"/>
                  </a:cubicBezTo>
                  <a:cubicBezTo>
                    <a:pt x="676995" y="1455490"/>
                    <a:pt x="649809" y="1414301"/>
                    <a:pt x="564136" y="1300619"/>
                  </a:cubicBezTo>
                  <a:cubicBezTo>
                    <a:pt x="478463" y="1186937"/>
                    <a:pt x="186843" y="803877"/>
                    <a:pt x="124236" y="712437"/>
                  </a:cubicBezTo>
                  <a:cubicBezTo>
                    <a:pt x="61629" y="620997"/>
                    <a:pt x="187667" y="793992"/>
                    <a:pt x="188491" y="751979"/>
                  </a:cubicBezTo>
                  <a:cubicBezTo>
                    <a:pt x="189315" y="709966"/>
                    <a:pt x="138240" y="508138"/>
                    <a:pt x="129178" y="460359"/>
                  </a:cubicBezTo>
                  <a:cubicBezTo>
                    <a:pt x="120116" y="412580"/>
                    <a:pt x="157187" y="537795"/>
                    <a:pt x="134121" y="465302"/>
                  </a:cubicBezTo>
                  <a:cubicBezTo>
                    <a:pt x="111055" y="392809"/>
                    <a:pt x="-10041" y="-19083"/>
                    <a:pt x="668" y="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 203">
              <a:extLst>
                <a:ext uri="{FF2B5EF4-FFF2-40B4-BE49-F238E27FC236}">
                  <a16:creationId xmlns:a16="http://schemas.microsoft.com/office/drawing/2014/main" id="{FAE829EA-185D-F240-EE4A-C29D6FF0BF42}"/>
                </a:ext>
              </a:extLst>
            </p:cNvPr>
            <p:cNvSpPr/>
            <p:nvPr/>
          </p:nvSpPr>
          <p:spPr>
            <a:xfrm>
              <a:off x="4191926" y="5490931"/>
              <a:ext cx="402150" cy="204174"/>
            </a:xfrm>
            <a:custGeom>
              <a:avLst/>
              <a:gdLst>
                <a:gd name="connsiteX0" fmla="*/ 9371 w 402150"/>
                <a:gd name="connsiteY0" fmla="*/ 5354 h 204174"/>
                <a:gd name="connsiteX1" fmla="*/ 251564 w 402150"/>
                <a:gd name="connsiteY1" fmla="*/ 168464 h 204174"/>
                <a:gd name="connsiteX2" fmla="*/ 399845 w 402150"/>
                <a:gd name="connsiteY2" fmla="*/ 198120 h 204174"/>
                <a:gd name="connsiteX3" fmla="*/ 137882 w 402150"/>
                <a:gd name="connsiteY3" fmla="*/ 203063 h 204174"/>
                <a:gd name="connsiteX4" fmla="*/ 266392 w 402150"/>
                <a:gd name="connsiteY4" fmla="*/ 183292 h 204174"/>
                <a:gd name="connsiteX5" fmla="*/ 123053 w 402150"/>
                <a:gd name="connsiteY5" fmla="*/ 163521 h 204174"/>
                <a:gd name="connsiteX6" fmla="*/ 53856 w 402150"/>
                <a:gd name="connsiteY6" fmla="*/ 49839 h 204174"/>
                <a:gd name="connsiteX7" fmla="*/ 9371 w 402150"/>
                <a:gd name="connsiteY7" fmla="*/ 5354 h 204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150" h="204174">
                  <a:moveTo>
                    <a:pt x="9371" y="5354"/>
                  </a:moveTo>
                  <a:cubicBezTo>
                    <a:pt x="42322" y="25125"/>
                    <a:pt x="186485" y="136336"/>
                    <a:pt x="251564" y="168464"/>
                  </a:cubicBezTo>
                  <a:cubicBezTo>
                    <a:pt x="316643" y="200592"/>
                    <a:pt x="418792" y="192354"/>
                    <a:pt x="399845" y="198120"/>
                  </a:cubicBezTo>
                  <a:cubicBezTo>
                    <a:pt x="380898" y="203886"/>
                    <a:pt x="160124" y="205534"/>
                    <a:pt x="137882" y="203063"/>
                  </a:cubicBezTo>
                  <a:cubicBezTo>
                    <a:pt x="115640" y="200592"/>
                    <a:pt x="268864" y="189882"/>
                    <a:pt x="266392" y="183292"/>
                  </a:cubicBezTo>
                  <a:cubicBezTo>
                    <a:pt x="263921" y="176702"/>
                    <a:pt x="158476" y="185763"/>
                    <a:pt x="123053" y="163521"/>
                  </a:cubicBezTo>
                  <a:cubicBezTo>
                    <a:pt x="87630" y="141279"/>
                    <a:pt x="67860" y="74552"/>
                    <a:pt x="53856" y="49839"/>
                  </a:cubicBezTo>
                  <a:cubicBezTo>
                    <a:pt x="39852" y="25126"/>
                    <a:pt x="-23580" y="-14417"/>
                    <a:pt x="9371" y="5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 204">
              <a:extLst>
                <a:ext uri="{FF2B5EF4-FFF2-40B4-BE49-F238E27FC236}">
                  <a16:creationId xmlns:a16="http://schemas.microsoft.com/office/drawing/2014/main" id="{E0FB37C6-2D64-6074-3F02-45496E0F6202}"/>
                </a:ext>
              </a:extLst>
            </p:cNvPr>
            <p:cNvSpPr/>
            <p:nvPr/>
          </p:nvSpPr>
          <p:spPr>
            <a:xfrm>
              <a:off x="4371490" y="5057369"/>
              <a:ext cx="1393026" cy="653460"/>
            </a:xfrm>
            <a:custGeom>
              <a:avLst/>
              <a:gdLst>
                <a:gd name="connsiteX0" fmla="*/ 1339843 w 1393026"/>
                <a:gd name="connsiteY0" fmla="*/ 8505 h 653460"/>
                <a:gd name="connsiteX1" fmla="*/ 655265 w 1393026"/>
                <a:gd name="connsiteY1" fmla="*/ 429031 h 653460"/>
                <a:gd name="connsiteX2" fmla="*/ 821520 w 1393026"/>
                <a:gd name="connsiteY2" fmla="*/ 389912 h 653460"/>
                <a:gd name="connsiteX3" fmla="*/ 39145 w 1393026"/>
                <a:gd name="connsiteY3" fmla="*/ 644184 h 653460"/>
                <a:gd name="connsiteX4" fmla="*/ 449892 w 1393026"/>
                <a:gd name="connsiteY4" fmla="*/ 541497 h 653460"/>
                <a:gd name="connsiteX5" fmla="*/ 27 w 1393026"/>
                <a:gd name="connsiteY5" fmla="*/ 595286 h 653460"/>
                <a:gd name="connsiteX6" fmla="*/ 474341 w 1393026"/>
                <a:gd name="connsiteY6" fmla="*/ 526828 h 653460"/>
                <a:gd name="connsiteX7" fmla="*/ 782401 w 1393026"/>
                <a:gd name="connsiteY7" fmla="*/ 477929 h 653460"/>
                <a:gd name="connsiteX8" fmla="*/ 210290 w 1393026"/>
                <a:gd name="connsiteY8" fmla="*/ 649074 h 653460"/>
                <a:gd name="connsiteX9" fmla="*/ 1217597 w 1393026"/>
                <a:gd name="connsiteY9" fmla="*/ 267666 h 653460"/>
                <a:gd name="connsiteX10" fmla="*/ 655265 w 1393026"/>
                <a:gd name="connsiteY10" fmla="*/ 526828 h 653460"/>
                <a:gd name="connsiteX11" fmla="*/ 1271385 w 1393026"/>
                <a:gd name="connsiteY11" fmla="*/ 174759 h 653460"/>
                <a:gd name="connsiteX12" fmla="*/ 1339843 w 1393026"/>
                <a:gd name="connsiteY12" fmla="*/ 8505 h 65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93026" h="653460">
                  <a:moveTo>
                    <a:pt x="1339843" y="8505"/>
                  </a:moveTo>
                  <a:cubicBezTo>
                    <a:pt x="1237156" y="50884"/>
                    <a:pt x="741652" y="365463"/>
                    <a:pt x="655265" y="429031"/>
                  </a:cubicBezTo>
                  <a:cubicBezTo>
                    <a:pt x="568878" y="492599"/>
                    <a:pt x="924207" y="354053"/>
                    <a:pt x="821520" y="389912"/>
                  </a:cubicBezTo>
                  <a:cubicBezTo>
                    <a:pt x="718833" y="425771"/>
                    <a:pt x="101083" y="618920"/>
                    <a:pt x="39145" y="644184"/>
                  </a:cubicBezTo>
                  <a:cubicBezTo>
                    <a:pt x="-22793" y="669448"/>
                    <a:pt x="456412" y="549647"/>
                    <a:pt x="449892" y="541497"/>
                  </a:cubicBezTo>
                  <a:cubicBezTo>
                    <a:pt x="443372" y="533347"/>
                    <a:pt x="-4048" y="597731"/>
                    <a:pt x="27" y="595286"/>
                  </a:cubicBezTo>
                  <a:cubicBezTo>
                    <a:pt x="4102" y="592841"/>
                    <a:pt x="474341" y="526828"/>
                    <a:pt x="474341" y="526828"/>
                  </a:cubicBezTo>
                  <a:cubicBezTo>
                    <a:pt x="604737" y="507268"/>
                    <a:pt x="826410" y="457555"/>
                    <a:pt x="782401" y="477929"/>
                  </a:cubicBezTo>
                  <a:cubicBezTo>
                    <a:pt x="738392" y="498303"/>
                    <a:pt x="137757" y="684118"/>
                    <a:pt x="210290" y="649074"/>
                  </a:cubicBezTo>
                  <a:cubicBezTo>
                    <a:pt x="282823" y="614030"/>
                    <a:pt x="1143435" y="288040"/>
                    <a:pt x="1217597" y="267666"/>
                  </a:cubicBezTo>
                  <a:cubicBezTo>
                    <a:pt x="1291759" y="247292"/>
                    <a:pt x="646300" y="542312"/>
                    <a:pt x="655265" y="526828"/>
                  </a:cubicBezTo>
                  <a:cubicBezTo>
                    <a:pt x="664230" y="511344"/>
                    <a:pt x="1158919" y="257886"/>
                    <a:pt x="1271385" y="174759"/>
                  </a:cubicBezTo>
                  <a:cubicBezTo>
                    <a:pt x="1383851" y="91632"/>
                    <a:pt x="1442530" y="-33874"/>
                    <a:pt x="1339843" y="850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 205">
              <a:extLst>
                <a:ext uri="{FF2B5EF4-FFF2-40B4-BE49-F238E27FC236}">
                  <a16:creationId xmlns:a16="http://schemas.microsoft.com/office/drawing/2014/main" id="{5455BB43-3121-3E6C-000D-AD74DE2A867F}"/>
                </a:ext>
              </a:extLst>
            </p:cNvPr>
            <p:cNvSpPr/>
            <p:nvPr/>
          </p:nvSpPr>
          <p:spPr>
            <a:xfrm>
              <a:off x="4340212" y="4833074"/>
              <a:ext cx="656533" cy="270861"/>
            </a:xfrm>
            <a:custGeom>
              <a:avLst/>
              <a:gdLst>
                <a:gd name="connsiteX0" fmla="*/ 7584 w 656533"/>
                <a:gd name="connsiteY0" fmla="*/ 160957 h 270861"/>
                <a:gd name="connsiteX1" fmla="*/ 636234 w 656533"/>
                <a:gd name="connsiteY1" fmla="*/ 2695 h 270861"/>
                <a:gd name="connsiteX2" fmla="*/ 513142 w 656533"/>
                <a:gd name="connsiteY2" fmla="*/ 59845 h 270861"/>
                <a:gd name="connsiteX3" fmla="*/ 623046 w 656533"/>
                <a:gd name="connsiteY3" fmla="*/ 42261 h 270861"/>
                <a:gd name="connsiteX4" fmla="*/ 346088 w 656533"/>
                <a:gd name="connsiteY4" fmla="*/ 200522 h 270861"/>
                <a:gd name="connsiteX5" fmla="*/ 495557 w 656533"/>
                <a:gd name="connsiteY5" fmla="*/ 182938 h 270861"/>
                <a:gd name="connsiteX6" fmla="*/ 403238 w 656533"/>
                <a:gd name="connsiteY6" fmla="*/ 213711 h 270861"/>
                <a:gd name="connsiteX7" fmla="*/ 526330 w 656533"/>
                <a:gd name="connsiteY7" fmla="*/ 231295 h 270861"/>
                <a:gd name="connsiteX8" fmla="*/ 275750 w 656533"/>
                <a:gd name="connsiteY8" fmla="*/ 270861 h 270861"/>
                <a:gd name="connsiteX9" fmla="*/ 328503 w 656533"/>
                <a:gd name="connsiteY9" fmla="*/ 231295 h 270861"/>
                <a:gd name="connsiteX10" fmla="*/ 288938 w 656533"/>
                <a:gd name="connsiteY10" fmla="*/ 213711 h 270861"/>
                <a:gd name="connsiteX11" fmla="*/ 7584 w 656533"/>
                <a:gd name="connsiteY11" fmla="*/ 160957 h 27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6533" h="270861">
                  <a:moveTo>
                    <a:pt x="7584" y="160957"/>
                  </a:moveTo>
                  <a:cubicBezTo>
                    <a:pt x="65467" y="125788"/>
                    <a:pt x="551974" y="19547"/>
                    <a:pt x="636234" y="2695"/>
                  </a:cubicBezTo>
                  <a:cubicBezTo>
                    <a:pt x="720494" y="-14157"/>
                    <a:pt x="515340" y="53251"/>
                    <a:pt x="513142" y="59845"/>
                  </a:cubicBezTo>
                  <a:cubicBezTo>
                    <a:pt x="510944" y="66439"/>
                    <a:pt x="650888" y="18815"/>
                    <a:pt x="623046" y="42261"/>
                  </a:cubicBezTo>
                  <a:cubicBezTo>
                    <a:pt x="595204" y="65707"/>
                    <a:pt x="367336" y="177076"/>
                    <a:pt x="346088" y="200522"/>
                  </a:cubicBezTo>
                  <a:cubicBezTo>
                    <a:pt x="324840" y="223968"/>
                    <a:pt x="486032" y="180740"/>
                    <a:pt x="495557" y="182938"/>
                  </a:cubicBezTo>
                  <a:cubicBezTo>
                    <a:pt x="505082" y="185136"/>
                    <a:pt x="398109" y="205652"/>
                    <a:pt x="403238" y="213711"/>
                  </a:cubicBezTo>
                  <a:cubicBezTo>
                    <a:pt x="408367" y="221770"/>
                    <a:pt x="547578" y="221770"/>
                    <a:pt x="526330" y="231295"/>
                  </a:cubicBezTo>
                  <a:cubicBezTo>
                    <a:pt x="505082" y="240820"/>
                    <a:pt x="308721" y="270861"/>
                    <a:pt x="275750" y="270861"/>
                  </a:cubicBezTo>
                  <a:cubicBezTo>
                    <a:pt x="242779" y="270861"/>
                    <a:pt x="326305" y="240820"/>
                    <a:pt x="328503" y="231295"/>
                  </a:cubicBezTo>
                  <a:cubicBezTo>
                    <a:pt x="330701" y="221770"/>
                    <a:pt x="337296" y="220305"/>
                    <a:pt x="288938" y="213711"/>
                  </a:cubicBezTo>
                  <a:cubicBezTo>
                    <a:pt x="240580" y="207117"/>
                    <a:pt x="-50299" y="196126"/>
                    <a:pt x="7584" y="16095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 206">
              <a:extLst>
                <a:ext uri="{FF2B5EF4-FFF2-40B4-BE49-F238E27FC236}">
                  <a16:creationId xmlns:a16="http://schemas.microsoft.com/office/drawing/2014/main" id="{2C17CC33-942E-D81A-6305-1A0F04FC009A}"/>
                </a:ext>
              </a:extLst>
            </p:cNvPr>
            <p:cNvSpPr/>
            <p:nvPr/>
          </p:nvSpPr>
          <p:spPr>
            <a:xfrm>
              <a:off x="4175527" y="4945639"/>
              <a:ext cx="925492" cy="624326"/>
            </a:xfrm>
            <a:custGeom>
              <a:avLst/>
              <a:gdLst>
                <a:gd name="connsiteX0" fmla="*/ 924011 w 925492"/>
                <a:gd name="connsiteY0" fmla="*/ 34 h 624326"/>
                <a:gd name="connsiteX1" fmla="*/ 501981 w 925492"/>
                <a:gd name="connsiteY1" fmla="*/ 474819 h 624326"/>
                <a:gd name="connsiteX2" fmla="*/ 110723 w 925492"/>
                <a:gd name="connsiteY2" fmla="*/ 391292 h 624326"/>
                <a:gd name="connsiteX3" fmla="*/ 295361 w 925492"/>
                <a:gd name="connsiteY3" fmla="*/ 509988 h 624326"/>
                <a:gd name="connsiteX4" fmla="*/ 819 w 925492"/>
                <a:gd name="connsiteY4" fmla="*/ 514384 h 624326"/>
                <a:gd name="connsiteX5" fmla="*/ 405265 w 925492"/>
                <a:gd name="connsiteY5" fmla="*/ 624288 h 624326"/>
                <a:gd name="connsiteX6" fmla="*/ 633865 w 925492"/>
                <a:gd name="connsiteY6" fmla="*/ 501196 h 624326"/>
                <a:gd name="connsiteX7" fmla="*/ 924011 w 925492"/>
                <a:gd name="connsiteY7" fmla="*/ 34 h 62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5492" h="624326">
                  <a:moveTo>
                    <a:pt x="924011" y="34"/>
                  </a:moveTo>
                  <a:cubicBezTo>
                    <a:pt x="902030" y="-4362"/>
                    <a:pt x="637529" y="409609"/>
                    <a:pt x="501981" y="474819"/>
                  </a:cubicBezTo>
                  <a:cubicBezTo>
                    <a:pt x="366433" y="540029"/>
                    <a:pt x="145160" y="385431"/>
                    <a:pt x="110723" y="391292"/>
                  </a:cubicBezTo>
                  <a:cubicBezTo>
                    <a:pt x="76286" y="397154"/>
                    <a:pt x="313678" y="489473"/>
                    <a:pt x="295361" y="509988"/>
                  </a:cubicBezTo>
                  <a:cubicBezTo>
                    <a:pt x="277044" y="530503"/>
                    <a:pt x="-17498" y="495334"/>
                    <a:pt x="819" y="514384"/>
                  </a:cubicBezTo>
                  <a:cubicBezTo>
                    <a:pt x="19136" y="533434"/>
                    <a:pt x="299757" y="626486"/>
                    <a:pt x="405265" y="624288"/>
                  </a:cubicBezTo>
                  <a:cubicBezTo>
                    <a:pt x="510773" y="622090"/>
                    <a:pt x="550338" y="602308"/>
                    <a:pt x="633865" y="501196"/>
                  </a:cubicBezTo>
                  <a:cubicBezTo>
                    <a:pt x="717392" y="400084"/>
                    <a:pt x="945992" y="4430"/>
                    <a:pt x="924011" y="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 276">
              <a:extLst>
                <a:ext uri="{FF2B5EF4-FFF2-40B4-BE49-F238E27FC236}">
                  <a16:creationId xmlns:a16="http://schemas.microsoft.com/office/drawing/2014/main" id="{79FFF3A8-1B41-9BA8-F89D-3D5E663A3F1B}"/>
                </a:ext>
              </a:extLst>
            </p:cNvPr>
            <p:cNvSpPr/>
            <p:nvPr/>
          </p:nvSpPr>
          <p:spPr>
            <a:xfrm>
              <a:off x="3989688" y="4039451"/>
              <a:ext cx="801270" cy="524653"/>
            </a:xfrm>
            <a:custGeom>
              <a:avLst/>
              <a:gdLst>
                <a:gd name="connsiteX0" fmla="*/ 113739 w 801270"/>
                <a:gd name="connsiteY0" fmla="*/ 77624 h 524653"/>
                <a:gd name="connsiteX1" fmla="*/ 363948 w 801270"/>
                <a:gd name="connsiteY1" fmla="*/ 150412 h 524653"/>
                <a:gd name="connsiteX2" fmla="*/ 382145 w 801270"/>
                <a:gd name="connsiteY2" fmla="*/ 150412 h 524653"/>
                <a:gd name="connsiteX3" fmla="*/ 509524 w 801270"/>
                <a:gd name="connsiteY3" fmla="*/ 82173 h 524653"/>
                <a:gd name="connsiteX4" fmla="*/ 486778 w 801270"/>
                <a:gd name="connsiteY4" fmla="*/ 123116 h 524653"/>
                <a:gd name="connsiteX5" fmla="*/ 768831 w 801270"/>
                <a:gd name="connsiteY5" fmla="*/ 127665 h 524653"/>
                <a:gd name="connsiteX6" fmla="*/ 659649 w 801270"/>
                <a:gd name="connsiteY6" fmla="*/ 127665 h 524653"/>
                <a:gd name="connsiteX7" fmla="*/ 787028 w 801270"/>
                <a:gd name="connsiteY7" fmla="*/ 286 h 524653"/>
                <a:gd name="connsiteX8" fmla="*/ 755184 w 801270"/>
                <a:gd name="connsiteY8" fmla="*/ 95821 h 524653"/>
                <a:gd name="connsiteX9" fmla="*/ 404891 w 801270"/>
                <a:gd name="connsiteY9" fmla="*/ 186806 h 524653"/>
                <a:gd name="connsiteX10" fmla="*/ 450384 w 801270"/>
                <a:gd name="connsiteY10" fmla="*/ 191355 h 524653"/>
                <a:gd name="connsiteX11" fmla="*/ 254766 w 801270"/>
                <a:gd name="connsiteY11" fmla="*/ 241397 h 524653"/>
                <a:gd name="connsiteX12" fmla="*/ 345751 w 801270"/>
                <a:gd name="connsiteY12" fmla="*/ 186806 h 524653"/>
                <a:gd name="connsiteX13" fmla="*/ 254766 w 801270"/>
                <a:gd name="connsiteY13" fmla="*/ 336931 h 524653"/>
                <a:gd name="connsiteX14" fmla="*/ 8 w 801270"/>
                <a:gd name="connsiteY14" fmla="*/ 523450 h 524653"/>
                <a:gd name="connsiteX15" fmla="*/ 263864 w 801270"/>
                <a:gd name="connsiteY15" fmla="*/ 241397 h 524653"/>
                <a:gd name="connsiteX16" fmla="*/ 150133 w 801270"/>
                <a:gd name="connsiteY16" fmla="*/ 118567 h 524653"/>
                <a:gd name="connsiteX17" fmla="*/ 113739 w 801270"/>
                <a:gd name="connsiteY17" fmla="*/ 77624 h 524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1270" h="524653">
                  <a:moveTo>
                    <a:pt x="113739" y="77624"/>
                  </a:moveTo>
                  <a:cubicBezTo>
                    <a:pt x="149375" y="82931"/>
                    <a:pt x="319214" y="138281"/>
                    <a:pt x="363948" y="150412"/>
                  </a:cubicBezTo>
                  <a:cubicBezTo>
                    <a:pt x="408682" y="162543"/>
                    <a:pt x="357882" y="161785"/>
                    <a:pt x="382145" y="150412"/>
                  </a:cubicBezTo>
                  <a:cubicBezTo>
                    <a:pt x="406408" y="139039"/>
                    <a:pt x="492085" y="86722"/>
                    <a:pt x="509524" y="82173"/>
                  </a:cubicBezTo>
                  <a:cubicBezTo>
                    <a:pt x="526963" y="77624"/>
                    <a:pt x="443560" y="115534"/>
                    <a:pt x="486778" y="123116"/>
                  </a:cubicBezTo>
                  <a:cubicBezTo>
                    <a:pt x="529996" y="130698"/>
                    <a:pt x="740019" y="126907"/>
                    <a:pt x="768831" y="127665"/>
                  </a:cubicBezTo>
                  <a:cubicBezTo>
                    <a:pt x="797643" y="128423"/>
                    <a:pt x="656616" y="148895"/>
                    <a:pt x="659649" y="127665"/>
                  </a:cubicBezTo>
                  <a:cubicBezTo>
                    <a:pt x="662682" y="106435"/>
                    <a:pt x="771106" y="5593"/>
                    <a:pt x="787028" y="286"/>
                  </a:cubicBezTo>
                  <a:cubicBezTo>
                    <a:pt x="802951" y="-5021"/>
                    <a:pt x="818874" y="64734"/>
                    <a:pt x="755184" y="95821"/>
                  </a:cubicBezTo>
                  <a:cubicBezTo>
                    <a:pt x="691495" y="126908"/>
                    <a:pt x="455691" y="170884"/>
                    <a:pt x="404891" y="186806"/>
                  </a:cubicBezTo>
                  <a:cubicBezTo>
                    <a:pt x="354091" y="202728"/>
                    <a:pt x="475405" y="182257"/>
                    <a:pt x="450384" y="191355"/>
                  </a:cubicBezTo>
                  <a:cubicBezTo>
                    <a:pt x="425363" y="200453"/>
                    <a:pt x="272205" y="242155"/>
                    <a:pt x="254766" y="241397"/>
                  </a:cubicBezTo>
                  <a:cubicBezTo>
                    <a:pt x="237327" y="240639"/>
                    <a:pt x="345751" y="170884"/>
                    <a:pt x="345751" y="186806"/>
                  </a:cubicBezTo>
                  <a:cubicBezTo>
                    <a:pt x="345751" y="202728"/>
                    <a:pt x="312390" y="280824"/>
                    <a:pt x="254766" y="336931"/>
                  </a:cubicBezTo>
                  <a:cubicBezTo>
                    <a:pt x="197142" y="393038"/>
                    <a:pt x="-1508" y="539372"/>
                    <a:pt x="8" y="523450"/>
                  </a:cubicBezTo>
                  <a:cubicBezTo>
                    <a:pt x="1524" y="507528"/>
                    <a:pt x="238843" y="308878"/>
                    <a:pt x="263864" y="241397"/>
                  </a:cubicBezTo>
                  <a:cubicBezTo>
                    <a:pt x="288885" y="173917"/>
                    <a:pt x="172121" y="145104"/>
                    <a:pt x="150133" y="118567"/>
                  </a:cubicBezTo>
                  <a:cubicBezTo>
                    <a:pt x="128145" y="92030"/>
                    <a:pt x="78103" y="72317"/>
                    <a:pt x="113739" y="7762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9AA215A0-7FCC-3B62-A899-0F21433989E6}"/>
              </a:ext>
            </a:extLst>
          </p:cNvPr>
          <p:cNvSpPr/>
          <p:nvPr/>
        </p:nvSpPr>
        <p:spPr>
          <a:xfrm>
            <a:off x="3871114" y="6773288"/>
            <a:ext cx="196104" cy="710276"/>
          </a:xfrm>
          <a:custGeom>
            <a:avLst/>
            <a:gdLst>
              <a:gd name="connsiteX0" fmla="*/ 301 w 196104"/>
              <a:gd name="connsiteY0" fmla="*/ 551 h 710276"/>
              <a:gd name="connsiteX1" fmla="*/ 114032 w 196104"/>
              <a:gd name="connsiteY1" fmla="*/ 405434 h 710276"/>
              <a:gd name="connsiteX2" fmla="*/ 195919 w 196104"/>
              <a:gd name="connsiteY2" fmla="*/ 710234 h 710276"/>
              <a:gd name="connsiteX3" fmla="*/ 136779 w 196104"/>
              <a:gd name="connsiteY3" fmla="*/ 428181 h 710276"/>
              <a:gd name="connsiteX4" fmla="*/ 150426 w 196104"/>
              <a:gd name="connsiteY4" fmla="*/ 496419 h 710276"/>
              <a:gd name="connsiteX5" fmla="*/ 301 w 196104"/>
              <a:gd name="connsiteY5" fmla="*/ 551 h 71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104" h="710276">
                <a:moveTo>
                  <a:pt x="301" y="551"/>
                </a:moveTo>
                <a:cubicBezTo>
                  <a:pt x="-5765" y="-14613"/>
                  <a:pt x="81429" y="287154"/>
                  <a:pt x="114032" y="405434"/>
                </a:cubicBezTo>
                <a:cubicBezTo>
                  <a:pt x="146635" y="523714"/>
                  <a:pt x="192128" y="706443"/>
                  <a:pt x="195919" y="710234"/>
                </a:cubicBezTo>
                <a:cubicBezTo>
                  <a:pt x="199710" y="714025"/>
                  <a:pt x="144361" y="463817"/>
                  <a:pt x="136779" y="428181"/>
                </a:cubicBezTo>
                <a:cubicBezTo>
                  <a:pt x="129197" y="392545"/>
                  <a:pt x="170139" y="560109"/>
                  <a:pt x="150426" y="496419"/>
                </a:cubicBezTo>
                <a:cubicBezTo>
                  <a:pt x="130713" y="432729"/>
                  <a:pt x="6367" y="15715"/>
                  <a:pt x="301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3FFA6C3A-DFC9-ACEE-80B2-C201404AB8A3}"/>
              </a:ext>
            </a:extLst>
          </p:cNvPr>
          <p:cNvSpPr/>
          <p:nvPr/>
        </p:nvSpPr>
        <p:spPr>
          <a:xfrm>
            <a:off x="4061938" y="6723236"/>
            <a:ext cx="246234" cy="678426"/>
          </a:xfrm>
          <a:custGeom>
            <a:avLst/>
            <a:gdLst>
              <a:gd name="connsiteX0" fmla="*/ 546 w 246234"/>
              <a:gd name="connsiteY0" fmla="*/ 561 h 678426"/>
              <a:gd name="connsiteX1" fmla="*/ 118826 w 246234"/>
              <a:gd name="connsiteY1" fmla="*/ 387248 h 678426"/>
              <a:gd name="connsiteX2" fmla="*/ 96080 w 246234"/>
              <a:gd name="connsiteY2" fmla="*/ 291713 h 678426"/>
              <a:gd name="connsiteX3" fmla="*/ 246205 w 246234"/>
              <a:gd name="connsiteY3" fmla="*/ 678400 h 678426"/>
              <a:gd name="connsiteX4" fmla="*/ 82432 w 246234"/>
              <a:gd name="connsiteY4" fmla="*/ 309910 h 678426"/>
              <a:gd name="connsiteX5" fmla="*/ 546 w 246234"/>
              <a:gd name="connsiteY5" fmla="*/ 561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234" h="678426">
                <a:moveTo>
                  <a:pt x="546" y="561"/>
                </a:moveTo>
                <a:cubicBezTo>
                  <a:pt x="6612" y="13451"/>
                  <a:pt x="102904" y="338723"/>
                  <a:pt x="118826" y="387248"/>
                </a:cubicBezTo>
                <a:cubicBezTo>
                  <a:pt x="134748" y="435773"/>
                  <a:pt x="74850" y="243188"/>
                  <a:pt x="96080" y="291713"/>
                </a:cubicBezTo>
                <a:cubicBezTo>
                  <a:pt x="117310" y="340238"/>
                  <a:pt x="248480" y="675367"/>
                  <a:pt x="246205" y="678400"/>
                </a:cubicBezTo>
                <a:cubicBezTo>
                  <a:pt x="243930" y="681433"/>
                  <a:pt x="124892" y="419850"/>
                  <a:pt x="82432" y="309910"/>
                </a:cubicBezTo>
                <a:cubicBezTo>
                  <a:pt x="39972" y="199970"/>
                  <a:pt x="-5520" y="-12329"/>
                  <a:pt x="546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EBDA20A6-D789-C4A5-135B-A18FDE32E36F}"/>
              </a:ext>
            </a:extLst>
          </p:cNvPr>
          <p:cNvSpPr/>
          <p:nvPr/>
        </p:nvSpPr>
        <p:spPr>
          <a:xfrm>
            <a:off x="2663605" y="6682854"/>
            <a:ext cx="693957" cy="1598235"/>
          </a:xfrm>
          <a:custGeom>
            <a:avLst/>
            <a:gdLst>
              <a:gd name="connsiteX0" fmla="*/ 693744 w 693957"/>
              <a:gd name="connsiteY0" fmla="*/ 0 h 1598235"/>
              <a:gd name="connsiteX1" fmla="*/ 429888 w 693957"/>
              <a:gd name="connsiteY1" fmla="*/ 564107 h 1598235"/>
              <a:gd name="connsiteX2" fmla="*/ 489028 w 693957"/>
              <a:gd name="connsiteY2" fmla="*/ 386686 h 1598235"/>
              <a:gd name="connsiteX3" fmla="*/ 220622 w 693957"/>
              <a:gd name="connsiteY3" fmla="*/ 1055427 h 1598235"/>
              <a:gd name="connsiteX4" fmla="*/ 252467 w 693957"/>
              <a:gd name="connsiteY4" fmla="*/ 950794 h 1598235"/>
              <a:gd name="connsiteX5" fmla="*/ 2258 w 693957"/>
              <a:gd name="connsiteY5" fmla="*/ 1592239 h 1598235"/>
              <a:gd name="connsiteX6" fmla="*/ 420789 w 693957"/>
              <a:gd name="connsiteY6" fmla="*/ 509516 h 1598235"/>
              <a:gd name="connsiteX7" fmla="*/ 379846 w 693957"/>
              <a:gd name="connsiteY7" fmla="*/ 564107 h 1598235"/>
              <a:gd name="connsiteX8" fmla="*/ 693744 w 693957"/>
              <a:gd name="connsiteY8" fmla="*/ 0 h 159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957" h="1598235">
                <a:moveTo>
                  <a:pt x="693744" y="0"/>
                </a:moveTo>
                <a:cubicBezTo>
                  <a:pt x="702084" y="0"/>
                  <a:pt x="464007" y="499659"/>
                  <a:pt x="429888" y="564107"/>
                </a:cubicBezTo>
                <a:cubicBezTo>
                  <a:pt x="395769" y="628555"/>
                  <a:pt x="523906" y="304799"/>
                  <a:pt x="489028" y="386686"/>
                </a:cubicBezTo>
                <a:cubicBezTo>
                  <a:pt x="454150" y="468573"/>
                  <a:pt x="260049" y="961409"/>
                  <a:pt x="220622" y="1055427"/>
                </a:cubicBezTo>
                <a:cubicBezTo>
                  <a:pt x="181195" y="1149445"/>
                  <a:pt x="288861" y="861325"/>
                  <a:pt x="252467" y="950794"/>
                </a:cubicBezTo>
                <a:cubicBezTo>
                  <a:pt x="216073" y="1040263"/>
                  <a:pt x="-25796" y="1665785"/>
                  <a:pt x="2258" y="1592239"/>
                </a:cubicBezTo>
                <a:cubicBezTo>
                  <a:pt x="30312" y="1518693"/>
                  <a:pt x="357858" y="680871"/>
                  <a:pt x="420789" y="509516"/>
                </a:cubicBezTo>
                <a:cubicBezTo>
                  <a:pt x="483720" y="338161"/>
                  <a:pt x="335870" y="643719"/>
                  <a:pt x="379846" y="564107"/>
                </a:cubicBezTo>
                <a:cubicBezTo>
                  <a:pt x="423822" y="484495"/>
                  <a:pt x="685404" y="0"/>
                  <a:pt x="6937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C7284782-021E-95EA-5114-086CEFA36293}"/>
              </a:ext>
            </a:extLst>
          </p:cNvPr>
          <p:cNvSpPr/>
          <p:nvPr/>
        </p:nvSpPr>
        <p:spPr>
          <a:xfrm>
            <a:off x="2515336" y="7705507"/>
            <a:ext cx="409848" cy="1498482"/>
          </a:xfrm>
          <a:custGeom>
            <a:avLst/>
            <a:gdLst>
              <a:gd name="connsiteX0" fmla="*/ 409834 w 409848"/>
              <a:gd name="connsiteY0" fmla="*/ 929 h 1498482"/>
              <a:gd name="connsiteX1" fmla="*/ 246061 w 409848"/>
              <a:gd name="connsiteY1" fmla="*/ 333024 h 1498482"/>
              <a:gd name="connsiteX2" fmla="*/ 291554 w 409848"/>
              <a:gd name="connsiteY2" fmla="*/ 178350 h 1498482"/>
              <a:gd name="connsiteX3" fmla="*/ 123231 w 409848"/>
              <a:gd name="connsiteY3" fmla="*/ 646923 h 1498482"/>
              <a:gd name="connsiteX4" fmla="*/ 155076 w 409848"/>
              <a:gd name="connsiteY4" fmla="*/ 565036 h 1498482"/>
              <a:gd name="connsiteX5" fmla="*/ 59542 w 409848"/>
              <a:gd name="connsiteY5" fmla="*/ 815245 h 1498482"/>
              <a:gd name="connsiteX6" fmla="*/ 401 w 409848"/>
              <a:gd name="connsiteY6" fmla="*/ 1147341 h 1498482"/>
              <a:gd name="connsiteX7" fmla="*/ 32246 w 409848"/>
              <a:gd name="connsiteY7" fmla="*/ 1497633 h 1498482"/>
              <a:gd name="connsiteX8" fmla="*/ 4951 w 409848"/>
              <a:gd name="connsiteY8" fmla="*/ 1224678 h 1498482"/>
              <a:gd name="connsiteX9" fmla="*/ 141428 w 409848"/>
              <a:gd name="connsiteY9" fmla="*/ 596881 h 1498482"/>
              <a:gd name="connsiteX10" fmla="*/ 123231 w 409848"/>
              <a:gd name="connsiteY10" fmla="*/ 628726 h 1498482"/>
              <a:gd name="connsiteX11" fmla="*/ 255160 w 409848"/>
              <a:gd name="connsiteY11" fmla="*/ 246589 h 1498482"/>
              <a:gd name="connsiteX12" fmla="*/ 409834 w 409848"/>
              <a:gd name="connsiteY12" fmla="*/ 929 h 149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848" h="1498482">
                <a:moveTo>
                  <a:pt x="409834" y="929"/>
                </a:moveTo>
                <a:cubicBezTo>
                  <a:pt x="408317" y="15335"/>
                  <a:pt x="265774" y="303454"/>
                  <a:pt x="246061" y="333024"/>
                </a:cubicBezTo>
                <a:cubicBezTo>
                  <a:pt x="226348" y="362594"/>
                  <a:pt x="312026" y="126034"/>
                  <a:pt x="291554" y="178350"/>
                </a:cubicBezTo>
                <a:cubicBezTo>
                  <a:pt x="271082" y="230666"/>
                  <a:pt x="145977" y="582475"/>
                  <a:pt x="123231" y="646923"/>
                </a:cubicBezTo>
                <a:cubicBezTo>
                  <a:pt x="100485" y="711371"/>
                  <a:pt x="165691" y="536982"/>
                  <a:pt x="155076" y="565036"/>
                </a:cubicBezTo>
                <a:cubicBezTo>
                  <a:pt x="144461" y="593090"/>
                  <a:pt x="85321" y="718194"/>
                  <a:pt x="59542" y="815245"/>
                </a:cubicBezTo>
                <a:cubicBezTo>
                  <a:pt x="33763" y="912296"/>
                  <a:pt x="4950" y="1033610"/>
                  <a:pt x="401" y="1147341"/>
                </a:cubicBezTo>
                <a:cubicBezTo>
                  <a:pt x="-4148" y="1261072"/>
                  <a:pt x="31488" y="1484744"/>
                  <a:pt x="32246" y="1497633"/>
                </a:cubicBezTo>
                <a:cubicBezTo>
                  <a:pt x="33004" y="1510523"/>
                  <a:pt x="-13246" y="1374803"/>
                  <a:pt x="4951" y="1224678"/>
                </a:cubicBezTo>
                <a:cubicBezTo>
                  <a:pt x="23148" y="1074553"/>
                  <a:pt x="121715" y="696206"/>
                  <a:pt x="141428" y="596881"/>
                </a:cubicBezTo>
                <a:cubicBezTo>
                  <a:pt x="161141" y="497556"/>
                  <a:pt x="104276" y="687108"/>
                  <a:pt x="123231" y="628726"/>
                </a:cubicBezTo>
                <a:cubicBezTo>
                  <a:pt x="142186" y="570344"/>
                  <a:pt x="214217" y="350464"/>
                  <a:pt x="255160" y="246589"/>
                </a:cubicBezTo>
                <a:cubicBezTo>
                  <a:pt x="296103" y="142714"/>
                  <a:pt x="411351" y="-13477"/>
                  <a:pt x="409834" y="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CCFBC267-42EA-FAAF-1C1A-A42B14CA4788}"/>
              </a:ext>
            </a:extLst>
          </p:cNvPr>
          <p:cNvSpPr/>
          <p:nvPr/>
        </p:nvSpPr>
        <p:spPr>
          <a:xfrm>
            <a:off x="3165506" y="7566337"/>
            <a:ext cx="992587" cy="1037640"/>
          </a:xfrm>
          <a:custGeom>
            <a:avLst/>
            <a:gdLst>
              <a:gd name="connsiteX0" fmla="*/ 987963 w 992587"/>
              <a:gd name="connsiteY0" fmla="*/ 8170 h 1037640"/>
              <a:gd name="connsiteX1" fmla="*/ 796894 w 992587"/>
              <a:gd name="connsiteY1" fmla="*/ 99156 h 1037640"/>
              <a:gd name="connsiteX2" fmla="*/ 856034 w 992587"/>
              <a:gd name="connsiteY2" fmla="*/ 71860 h 1037640"/>
              <a:gd name="connsiteX3" fmla="*/ 701360 w 992587"/>
              <a:gd name="connsiteY3" fmla="*/ 226535 h 1037640"/>
              <a:gd name="connsiteX4" fmla="*/ 487545 w 992587"/>
              <a:gd name="connsiteY4" fmla="*/ 485842 h 1037640"/>
              <a:gd name="connsiteX5" fmla="*/ 775 w 992587"/>
              <a:gd name="connsiteY5" fmla="*/ 1036302 h 1037640"/>
              <a:gd name="connsiteX6" fmla="*/ 610375 w 992587"/>
              <a:gd name="connsiteY6" fmla="*/ 312970 h 1037640"/>
              <a:gd name="connsiteX7" fmla="*/ 569431 w 992587"/>
              <a:gd name="connsiteY7" fmla="*/ 340266 h 1037640"/>
              <a:gd name="connsiteX8" fmla="*/ 987963 w 992587"/>
              <a:gd name="connsiteY8" fmla="*/ 8170 h 103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2587" h="1037640">
                <a:moveTo>
                  <a:pt x="987963" y="8170"/>
                </a:moveTo>
                <a:cubicBezTo>
                  <a:pt x="1025874" y="-32015"/>
                  <a:pt x="818882" y="88541"/>
                  <a:pt x="796894" y="99156"/>
                </a:cubicBezTo>
                <a:cubicBezTo>
                  <a:pt x="774906" y="109771"/>
                  <a:pt x="871956" y="50630"/>
                  <a:pt x="856034" y="71860"/>
                </a:cubicBezTo>
                <a:cubicBezTo>
                  <a:pt x="840112" y="93090"/>
                  <a:pt x="762775" y="157538"/>
                  <a:pt x="701360" y="226535"/>
                </a:cubicBezTo>
                <a:cubicBezTo>
                  <a:pt x="639945" y="295532"/>
                  <a:pt x="604309" y="350881"/>
                  <a:pt x="487545" y="485842"/>
                </a:cubicBezTo>
                <a:cubicBezTo>
                  <a:pt x="370781" y="620803"/>
                  <a:pt x="-19697" y="1065114"/>
                  <a:pt x="775" y="1036302"/>
                </a:cubicBezTo>
                <a:cubicBezTo>
                  <a:pt x="21247" y="1007490"/>
                  <a:pt x="515599" y="428976"/>
                  <a:pt x="610375" y="312970"/>
                </a:cubicBezTo>
                <a:cubicBezTo>
                  <a:pt x="705151" y="196964"/>
                  <a:pt x="508774" y="389550"/>
                  <a:pt x="569431" y="340266"/>
                </a:cubicBezTo>
                <a:cubicBezTo>
                  <a:pt x="630088" y="290983"/>
                  <a:pt x="950052" y="48355"/>
                  <a:pt x="987963" y="8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9ED1E0CB-BB35-95FD-223E-34C1019D3B7D}"/>
              </a:ext>
            </a:extLst>
          </p:cNvPr>
          <p:cNvSpPr/>
          <p:nvPr/>
        </p:nvSpPr>
        <p:spPr>
          <a:xfrm>
            <a:off x="2569821" y="8584442"/>
            <a:ext cx="619206" cy="627982"/>
          </a:xfrm>
          <a:custGeom>
            <a:avLst/>
            <a:gdLst>
              <a:gd name="connsiteX0" fmla="*/ 619206 w 619206"/>
              <a:gd name="connsiteY0" fmla="*/ 0 h 627982"/>
              <a:gd name="connsiteX1" fmla="*/ 305307 w 619206"/>
              <a:gd name="connsiteY1" fmla="*/ 318448 h 627982"/>
              <a:gd name="connsiteX2" fmla="*/ 455433 w 619206"/>
              <a:gd name="connsiteY2" fmla="*/ 200167 h 627982"/>
              <a:gd name="connsiteX3" fmla="*/ 507 w 619206"/>
              <a:gd name="connsiteY3" fmla="*/ 627797 h 627982"/>
              <a:gd name="connsiteX4" fmla="*/ 364448 w 619206"/>
              <a:gd name="connsiteY4" fmla="*/ 254758 h 627982"/>
              <a:gd name="connsiteX5" fmla="*/ 300758 w 619206"/>
              <a:gd name="connsiteY5" fmla="*/ 304800 h 627982"/>
              <a:gd name="connsiteX6" fmla="*/ 619206 w 619206"/>
              <a:gd name="connsiteY6" fmla="*/ 0 h 62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206" h="627982">
                <a:moveTo>
                  <a:pt x="619206" y="0"/>
                </a:moveTo>
                <a:cubicBezTo>
                  <a:pt x="475904" y="142543"/>
                  <a:pt x="332602" y="285087"/>
                  <a:pt x="305307" y="318448"/>
                </a:cubicBezTo>
                <a:cubicBezTo>
                  <a:pt x="278011" y="351809"/>
                  <a:pt x="506233" y="148609"/>
                  <a:pt x="455433" y="200167"/>
                </a:cubicBezTo>
                <a:cubicBezTo>
                  <a:pt x="404633" y="251725"/>
                  <a:pt x="15671" y="618699"/>
                  <a:pt x="507" y="627797"/>
                </a:cubicBezTo>
                <a:cubicBezTo>
                  <a:pt x="-14657" y="636895"/>
                  <a:pt x="314406" y="308591"/>
                  <a:pt x="364448" y="254758"/>
                </a:cubicBezTo>
                <a:cubicBezTo>
                  <a:pt x="414490" y="200925"/>
                  <a:pt x="300758" y="304800"/>
                  <a:pt x="300758" y="304800"/>
                </a:cubicBezTo>
                <a:lnTo>
                  <a:pt x="6192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1601DC3F-41D1-DDD7-70C1-0566F0EA9866}"/>
              </a:ext>
            </a:extLst>
          </p:cNvPr>
          <p:cNvSpPr/>
          <p:nvPr/>
        </p:nvSpPr>
        <p:spPr>
          <a:xfrm>
            <a:off x="4216812" y="6110062"/>
            <a:ext cx="76546" cy="1006606"/>
          </a:xfrm>
          <a:custGeom>
            <a:avLst/>
            <a:gdLst>
              <a:gd name="connsiteX0" fmla="*/ 23092 w 76546"/>
              <a:gd name="connsiteY0" fmla="*/ 4135 h 1006606"/>
              <a:gd name="connsiteX1" fmla="*/ 41289 w 76546"/>
              <a:gd name="connsiteY1" fmla="*/ 823001 h 1006606"/>
              <a:gd name="connsiteX2" fmla="*/ 346 w 76546"/>
              <a:gd name="connsiteY2" fmla="*/ 986774 h 1006606"/>
              <a:gd name="connsiteX3" fmla="*/ 68585 w 76546"/>
              <a:gd name="connsiteY3" fmla="*/ 504553 h 1006606"/>
              <a:gd name="connsiteX4" fmla="*/ 73134 w 76546"/>
              <a:gd name="connsiteY4" fmla="*/ 504553 h 1006606"/>
              <a:gd name="connsiteX5" fmla="*/ 23092 w 76546"/>
              <a:gd name="connsiteY5" fmla="*/ 4135 h 100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46" h="1006606">
                <a:moveTo>
                  <a:pt x="23092" y="4135"/>
                </a:moveTo>
                <a:cubicBezTo>
                  <a:pt x="17784" y="57210"/>
                  <a:pt x="45080" y="659228"/>
                  <a:pt x="41289" y="823001"/>
                </a:cubicBezTo>
                <a:cubicBezTo>
                  <a:pt x="37498" y="986774"/>
                  <a:pt x="-4203" y="1039849"/>
                  <a:pt x="346" y="986774"/>
                </a:cubicBezTo>
                <a:cubicBezTo>
                  <a:pt x="4895" y="933699"/>
                  <a:pt x="56454" y="584923"/>
                  <a:pt x="68585" y="504553"/>
                </a:cubicBezTo>
                <a:cubicBezTo>
                  <a:pt x="80716" y="424183"/>
                  <a:pt x="76167" y="584165"/>
                  <a:pt x="73134" y="504553"/>
                </a:cubicBezTo>
                <a:cubicBezTo>
                  <a:pt x="70101" y="424941"/>
                  <a:pt x="28400" y="-48940"/>
                  <a:pt x="23092" y="4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020771DD-2281-2B09-C169-A3873FC5B154}"/>
              </a:ext>
            </a:extLst>
          </p:cNvPr>
          <p:cNvSpPr/>
          <p:nvPr/>
        </p:nvSpPr>
        <p:spPr>
          <a:xfrm>
            <a:off x="4413634" y="5324800"/>
            <a:ext cx="442804" cy="130149"/>
          </a:xfrm>
          <a:custGeom>
            <a:avLst/>
            <a:gdLst>
              <a:gd name="connsiteX0" fmla="*/ 711 w 442804"/>
              <a:gd name="connsiteY0" fmla="*/ 118245 h 130149"/>
              <a:gd name="connsiteX1" fmla="*/ 185956 w 442804"/>
              <a:gd name="connsiteY1" fmla="*/ 122186 h 130149"/>
              <a:gd name="connsiteX2" fmla="*/ 442145 w 442804"/>
              <a:gd name="connsiteY2" fmla="*/ 3 h 130149"/>
              <a:gd name="connsiteX3" fmla="*/ 252959 w 442804"/>
              <a:gd name="connsiteY3" fmla="*/ 118245 h 130149"/>
              <a:gd name="connsiteX4" fmla="*/ 711 w 442804"/>
              <a:gd name="connsiteY4" fmla="*/ 118245 h 13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804" h="130149">
                <a:moveTo>
                  <a:pt x="711" y="118245"/>
                </a:moveTo>
                <a:cubicBezTo>
                  <a:pt x="-10456" y="118902"/>
                  <a:pt x="112384" y="141893"/>
                  <a:pt x="185956" y="122186"/>
                </a:cubicBezTo>
                <a:cubicBezTo>
                  <a:pt x="259528" y="102479"/>
                  <a:pt x="430978" y="660"/>
                  <a:pt x="442145" y="3"/>
                </a:cubicBezTo>
                <a:cubicBezTo>
                  <a:pt x="453312" y="-654"/>
                  <a:pt x="319962" y="95911"/>
                  <a:pt x="252959" y="118245"/>
                </a:cubicBezTo>
                <a:cubicBezTo>
                  <a:pt x="185956" y="140579"/>
                  <a:pt x="11878" y="117588"/>
                  <a:pt x="711" y="118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89C88775-8C8C-060F-DC43-9CF3B5BD57E1}"/>
              </a:ext>
            </a:extLst>
          </p:cNvPr>
          <p:cNvSpPr/>
          <p:nvPr/>
        </p:nvSpPr>
        <p:spPr>
          <a:xfrm>
            <a:off x="2456771" y="6909656"/>
            <a:ext cx="592663" cy="1380364"/>
          </a:xfrm>
          <a:custGeom>
            <a:avLst/>
            <a:gdLst>
              <a:gd name="connsiteX0" fmla="*/ 576986 w 592663"/>
              <a:gd name="connsiteY0" fmla="*/ 50894 h 1380364"/>
              <a:gd name="connsiteX1" fmla="*/ 218063 w 592663"/>
              <a:gd name="connsiteY1" fmla="*/ 909746 h 1380364"/>
              <a:gd name="connsiteX2" fmla="*/ 286429 w 592663"/>
              <a:gd name="connsiteY2" fmla="*/ 802923 h 1380364"/>
              <a:gd name="connsiteX3" fmla="*/ 145 w 592663"/>
              <a:gd name="connsiteY3" fmla="*/ 1379765 h 1380364"/>
              <a:gd name="connsiteX4" fmla="*/ 329158 w 592663"/>
              <a:gd name="connsiteY4" fmla="*/ 679009 h 1380364"/>
              <a:gd name="connsiteX5" fmla="*/ 277883 w 592663"/>
              <a:gd name="connsiteY5" fmla="*/ 755922 h 1380364"/>
              <a:gd name="connsiteX6" fmla="*/ 504347 w 592663"/>
              <a:gd name="connsiteY6" fmla="*/ 166262 h 1380364"/>
              <a:gd name="connsiteX7" fmla="*/ 576986 w 592663"/>
              <a:gd name="connsiteY7" fmla="*/ 50894 h 138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663" h="1380364">
                <a:moveTo>
                  <a:pt x="576986" y="50894"/>
                </a:moveTo>
                <a:cubicBezTo>
                  <a:pt x="529272" y="174808"/>
                  <a:pt x="266489" y="784408"/>
                  <a:pt x="218063" y="909746"/>
                </a:cubicBezTo>
                <a:cubicBezTo>
                  <a:pt x="169637" y="1035084"/>
                  <a:pt x="322749" y="724587"/>
                  <a:pt x="286429" y="802923"/>
                </a:cubicBezTo>
                <a:cubicBezTo>
                  <a:pt x="250109" y="881259"/>
                  <a:pt x="-6976" y="1400417"/>
                  <a:pt x="145" y="1379765"/>
                </a:cubicBezTo>
                <a:cubicBezTo>
                  <a:pt x="7266" y="1359113"/>
                  <a:pt x="282868" y="782983"/>
                  <a:pt x="329158" y="679009"/>
                </a:cubicBezTo>
                <a:cubicBezTo>
                  <a:pt x="375448" y="575035"/>
                  <a:pt x="248685" y="841380"/>
                  <a:pt x="277883" y="755922"/>
                </a:cubicBezTo>
                <a:cubicBezTo>
                  <a:pt x="307081" y="670464"/>
                  <a:pt x="455921" y="278069"/>
                  <a:pt x="504347" y="166262"/>
                </a:cubicBezTo>
                <a:cubicBezTo>
                  <a:pt x="552773" y="54455"/>
                  <a:pt x="624700" y="-73020"/>
                  <a:pt x="576986" y="50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16F1A7BD-6D7F-A5EF-1479-D19F774A315A}"/>
              </a:ext>
            </a:extLst>
          </p:cNvPr>
          <p:cNvSpPr/>
          <p:nvPr/>
        </p:nvSpPr>
        <p:spPr>
          <a:xfrm>
            <a:off x="2126255" y="8386435"/>
            <a:ext cx="287684" cy="506745"/>
          </a:xfrm>
          <a:custGeom>
            <a:avLst/>
            <a:gdLst>
              <a:gd name="connsiteX0" fmla="*/ 286745 w 287684"/>
              <a:gd name="connsiteY0" fmla="*/ 1915 h 506745"/>
              <a:gd name="connsiteX1" fmla="*/ 67670 w 287684"/>
              <a:gd name="connsiteY1" fmla="*/ 278140 h 506745"/>
              <a:gd name="connsiteX2" fmla="*/ 995 w 287684"/>
              <a:gd name="connsiteY2" fmla="*/ 506740 h 506745"/>
              <a:gd name="connsiteX3" fmla="*/ 35920 w 287684"/>
              <a:gd name="connsiteY3" fmla="*/ 284490 h 506745"/>
              <a:gd name="connsiteX4" fmla="*/ 143870 w 287684"/>
              <a:gd name="connsiteY4" fmla="*/ 160665 h 506745"/>
              <a:gd name="connsiteX5" fmla="*/ 286745 w 287684"/>
              <a:gd name="connsiteY5" fmla="*/ 1915 h 50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684" h="506745">
                <a:moveTo>
                  <a:pt x="286745" y="1915"/>
                </a:moveTo>
                <a:cubicBezTo>
                  <a:pt x="274045" y="21494"/>
                  <a:pt x="115295" y="194002"/>
                  <a:pt x="67670" y="278140"/>
                </a:cubicBezTo>
                <a:cubicBezTo>
                  <a:pt x="20045" y="362278"/>
                  <a:pt x="6286" y="505682"/>
                  <a:pt x="995" y="506740"/>
                </a:cubicBezTo>
                <a:cubicBezTo>
                  <a:pt x="-4296" y="507798"/>
                  <a:pt x="12107" y="342169"/>
                  <a:pt x="35920" y="284490"/>
                </a:cubicBezTo>
                <a:cubicBezTo>
                  <a:pt x="59732" y="226811"/>
                  <a:pt x="107887" y="202998"/>
                  <a:pt x="143870" y="160665"/>
                </a:cubicBezTo>
                <a:cubicBezTo>
                  <a:pt x="179853" y="118332"/>
                  <a:pt x="299445" y="-17664"/>
                  <a:pt x="286745" y="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B936AAB1-2140-8C65-FF6D-212081A2BD43}"/>
              </a:ext>
            </a:extLst>
          </p:cNvPr>
          <p:cNvSpPr/>
          <p:nvPr/>
        </p:nvSpPr>
        <p:spPr>
          <a:xfrm>
            <a:off x="2107924" y="8883346"/>
            <a:ext cx="26217" cy="382080"/>
          </a:xfrm>
          <a:custGeom>
            <a:avLst/>
            <a:gdLst>
              <a:gd name="connsiteX0" fmla="*/ 12976 w 26217"/>
              <a:gd name="connsiteY0" fmla="*/ 13004 h 382080"/>
              <a:gd name="connsiteX1" fmla="*/ 276 w 26217"/>
              <a:gd name="connsiteY1" fmla="*/ 381304 h 382080"/>
              <a:gd name="connsiteX2" fmla="*/ 25676 w 26217"/>
              <a:gd name="connsiteY2" fmla="*/ 108254 h 382080"/>
              <a:gd name="connsiteX3" fmla="*/ 12976 w 26217"/>
              <a:gd name="connsiteY3" fmla="*/ 13004 h 3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17" h="382080">
                <a:moveTo>
                  <a:pt x="12976" y="13004"/>
                </a:moveTo>
                <a:cubicBezTo>
                  <a:pt x="8743" y="58512"/>
                  <a:pt x="-1841" y="365429"/>
                  <a:pt x="276" y="381304"/>
                </a:cubicBezTo>
                <a:cubicBezTo>
                  <a:pt x="2393" y="397179"/>
                  <a:pt x="22501" y="164875"/>
                  <a:pt x="25676" y="108254"/>
                </a:cubicBezTo>
                <a:cubicBezTo>
                  <a:pt x="28851" y="51633"/>
                  <a:pt x="17209" y="-32504"/>
                  <a:pt x="12976" y="13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CE03659A-D3FC-019B-1A9F-536D5817D321}"/>
              </a:ext>
            </a:extLst>
          </p:cNvPr>
          <p:cNvSpPr/>
          <p:nvPr/>
        </p:nvSpPr>
        <p:spPr>
          <a:xfrm>
            <a:off x="2330821" y="8419358"/>
            <a:ext cx="85733" cy="718462"/>
          </a:xfrm>
          <a:custGeom>
            <a:avLst/>
            <a:gdLst>
              <a:gd name="connsiteX0" fmla="*/ 85354 w 85733"/>
              <a:gd name="connsiteY0" fmla="*/ 742 h 718462"/>
              <a:gd name="connsiteX1" fmla="*/ 18679 w 85733"/>
              <a:gd name="connsiteY1" fmla="*/ 334117 h 718462"/>
              <a:gd name="connsiteX2" fmla="*/ 2804 w 85733"/>
              <a:gd name="connsiteY2" fmla="*/ 562717 h 718462"/>
              <a:gd name="connsiteX3" fmla="*/ 66304 w 85733"/>
              <a:gd name="connsiteY3" fmla="*/ 718292 h 718462"/>
              <a:gd name="connsiteX4" fmla="*/ 9154 w 85733"/>
              <a:gd name="connsiteY4" fmla="*/ 534142 h 718462"/>
              <a:gd name="connsiteX5" fmla="*/ 44079 w 85733"/>
              <a:gd name="connsiteY5" fmla="*/ 251567 h 718462"/>
              <a:gd name="connsiteX6" fmla="*/ 85354 w 85733"/>
              <a:gd name="connsiteY6" fmla="*/ 742 h 71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33" h="718462">
                <a:moveTo>
                  <a:pt x="85354" y="742"/>
                </a:moveTo>
                <a:cubicBezTo>
                  <a:pt x="81121" y="14500"/>
                  <a:pt x="32437" y="240455"/>
                  <a:pt x="18679" y="334117"/>
                </a:cubicBezTo>
                <a:cubicBezTo>
                  <a:pt x="4921" y="427780"/>
                  <a:pt x="-5133" y="498688"/>
                  <a:pt x="2804" y="562717"/>
                </a:cubicBezTo>
                <a:cubicBezTo>
                  <a:pt x="10741" y="626746"/>
                  <a:pt x="65246" y="723054"/>
                  <a:pt x="66304" y="718292"/>
                </a:cubicBezTo>
                <a:cubicBezTo>
                  <a:pt x="67362" y="713530"/>
                  <a:pt x="12858" y="611929"/>
                  <a:pt x="9154" y="534142"/>
                </a:cubicBezTo>
                <a:cubicBezTo>
                  <a:pt x="5450" y="456355"/>
                  <a:pt x="30850" y="335175"/>
                  <a:pt x="44079" y="251567"/>
                </a:cubicBezTo>
                <a:cubicBezTo>
                  <a:pt x="57308" y="167959"/>
                  <a:pt x="89587" y="-13016"/>
                  <a:pt x="85354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E523F885-1ED1-173F-2DB1-2EEEF35E7906}"/>
              </a:ext>
            </a:extLst>
          </p:cNvPr>
          <p:cNvSpPr/>
          <p:nvPr/>
        </p:nvSpPr>
        <p:spPr>
          <a:xfrm>
            <a:off x="2019157" y="8982068"/>
            <a:ext cx="209747" cy="777888"/>
          </a:xfrm>
          <a:custGeom>
            <a:avLst/>
            <a:gdLst>
              <a:gd name="connsiteX0" fmla="*/ 209693 w 209747"/>
              <a:gd name="connsiteY0" fmla="*/ 7 h 777888"/>
              <a:gd name="connsiteX1" fmla="*/ 66818 w 209747"/>
              <a:gd name="connsiteY1" fmla="*/ 377832 h 777888"/>
              <a:gd name="connsiteX2" fmla="*/ 143 w 209747"/>
              <a:gd name="connsiteY2" fmla="*/ 777882 h 777888"/>
              <a:gd name="connsiteX3" fmla="*/ 82693 w 209747"/>
              <a:gd name="connsiteY3" fmla="*/ 368307 h 777888"/>
              <a:gd name="connsiteX4" fmla="*/ 209693 w 209747"/>
              <a:gd name="connsiteY4" fmla="*/ 7 h 77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47" h="777888">
                <a:moveTo>
                  <a:pt x="209693" y="7"/>
                </a:moveTo>
                <a:cubicBezTo>
                  <a:pt x="207047" y="1595"/>
                  <a:pt x="101743" y="248186"/>
                  <a:pt x="66818" y="377832"/>
                </a:cubicBezTo>
                <a:cubicBezTo>
                  <a:pt x="31893" y="507478"/>
                  <a:pt x="-2503" y="779470"/>
                  <a:pt x="143" y="777882"/>
                </a:cubicBezTo>
                <a:cubicBezTo>
                  <a:pt x="2789" y="776295"/>
                  <a:pt x="47239" y="492132"/>
                  <a:pt x="82693" y="368307"/>
                </a:cubicBezTo>
                <a:cubicBezTo>
                  <a:pt x="118147" y="244482"/>
                  <a:pt x="212339" y="-1581"/>
                  <a:pt x="20969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FED51BB4-E78C-2696-F66B-D3FA71EEBD73}"/>
              </a:ext>
            </a:extLst>
          </p:cNvPr>
          <p:cNvSpPr/>
          <p:nvPr/>
        </p:nvSpPr>
        <p:spPr>
          <a:xfrm>
            <a:off x="4267200" y="6984779"/>
            <a:ext cx="3065995" cy="620934"/>
          </a:xfrm>
          <a:custGeom>
            <a:avLst/>
            <a:gdLst>
              <a:gd name="connsiteX0" fmla="*/ 0 w 3065995"/>
              <a:gd name="connsiteY0" fmla="*/ 620934 h 620934"/>
              <a:gd name="connsiteX1" fmla="*/ 171450 w 3065995"/>
              <a:gd name="connsiteY1" fmla="*/ 563784 h 620934"/>
              <a:gd name="connsiteX2" fmla="*/ 1285875 w 3065995"/>
              <a:gd name="connsiteY2" fmla="*/ 201834 h 620934"/>
              <a:gd name="connsiteX3" fmla="*/ 1019175 w 3065995"/>
              <a:gd name="connsiteY3" fmla="*/ 249459 h 620934"/>
              <a:gd name="connsiteX4" fmla="*/ 1852613 w 3065995"/>
              <a:gd name="connsiteY4" fmla="*/ 97059 h 620934"/>
              <a:gd name="connsiteX5" fmla="*/ 2471738 w 3065995"/>
              <a:gd name="connsiteY5" fmla="*/ 6571 h 620934"/>
              <a:gd name="connsiteX6" fmla="*/ 2233613 w 3065995"/>
              <a:gd name="connsiteY6" fmla="*/ 25621 h 620934"/>
              <a:gd name="connsiteX7" fmla="*/ 2609850 w 3065995"/>
              <a:gd name="connsiteY7" fmla="*/ 6571 h 620934"/>
              <a:gd name="connsiteX8" fmla="*/ 2986088 w 3065995"/>
              <a:gd name="connsiteY8" fmla="*/ 158971 h 620934"/>
              <a:gd name="connsiteX9" fmla="*/ 3052763 w 3065995"/>
              <a:gd name="connsiteY9" fmla="*/ 249459 h 620934"/>
              <a:gd name="connsiteX10" fmla="*/ 2800350 w 3065995"/>
              <a:gd name="connsiteY10" fmla="*/ 68484 h 620934"/>
              <a:gd name="connsiteX11" fmla="*/ 2376488 w 3065995"/>
              <a:gd name="connsiteY11" fmla="*/ 20859 h 620934"/>
              <a:gd name="connsiteX12" fmla="*/ 1985963 w 3065995"/>
              <a:gd name="connsiteY12" fmla="*/ 63721 h 620934"/>
              <a:gd name="connsiteX13" fmla="*/ 1457325 w 3065995"/>
              <a:gd name="connsiteY13" fmla="*/ 182784 h 620934"/>
              <a:gd name="connsiteX14" fmla="*/ 957263 w 3065995"/>
              <a:gd name="connsiteY14" fmla="*/ 325659 h 620934"/>
              <a:gd name="connsiteX15" fmla="*/ 0 w 3065995"/>
              <a:gd name="connsiteY15" fmla="*/ 620934 h 62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65995" h="620934">
                <a:moveTo>
                  <a:pt x="0" y="620934"/>
                </a:moveTo>
                <a:lnTo>
                  <a:pt x="171450" y="563784"/>
                </a:lnTo>
                <a:lnTo>
                  <a:pt x="1285875" y="201834"/>
                </a:lnTo>
                <a:cubicBezTo>
                  <a:pt x="1427162" y="149447"/>
                  <a:pt x="1019175" y="249459"/>
                  <a:pt x="1019175" y="249459"/>
                </a:cubicBezTo>
                <a:lnTo>
                  <a:pt x="1852613" y="97059"/>
                </a:lnTo>
                <a:cubicBezTo>
                  <a:pt x="2094707" y="56578"/>
                  <a:pt x="2408238" y="18477"/>
                  <a:pt x="2471738" y="6571"/>
                </a:cubicBezTo>
                <a:cubicBezTo>
                  <a:pt x="2535238" y="-5335"/>
                  <a:pt x="2210594" y="25621"/>
                  <a:pt x="2233613" y="25621"/>
                </a:cubicBezTo>
                <a:cubicBezTo>
                  <a:pt x="2256632" y="25621"/>
                  <a:pt x="2484438" y="-15654"/>
                  <a:pt x="2609850" y="6571"/>
                </a:cubicBezTo>
                <a:cubicBezTo>
                  <a:pt x="2735263" y="28796"/>
                  <a:pt x="2912269" y="118490"/>
                  <a:pt x="2986088" y="158971"/>
                </a:cubicBezTo>
                <a:cubicBezTo>
                  <a:pt x="3059907" y="199452"/>
                  <a:pt x="3083719" y="264540"/>
                  <a:pt x="3052763" y="249459"/>
                </a:cubicBezTo>
                <a:cubicBezTo>
                  <a:pt x="3021807" y="234378"/>
                  <a:pt x="2913063" y="106584"/>
                  <a:pt x="2800350" y="68484"/>
                </a:cubicBezTo>
                <a:cubicBezTo>
                  <a:pt x="2687638" y="30384"/>
                  <a:pt x="2512219" y="21653"/>
                  <a:pt x="2376488" y="20859"/>
                </a:cubicBezTo>
                <a:cubicBezTo>
                  <a:pt x="2240757" y="20065"/>
                  <a:pt x="2139157" y="36734"/>
                  <a:pt x="1985963" y="63721"/>
                </a:cubicBezTo>
                <a:cubicBezTo>
                  <a:pt x="1832769" y="90708"/>
                  <a:pt x="1628775" y="139128"/>
                  <a:pt x="1457325" y="182784"/>
                </a:cubicBezTo>
                <a:cubicBezTo>
                  <a:pt x="1285875" y="226440"/>
                  <a:pt x="957263" y="325659"/>
                  <a:pt x="957263" y="325659"/>
                </a:cubicBezTo>
                <a:lnTo>
                  <a:pt x="0" y="6209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831F2D78-86A9-6929-B24D-21021B135EF7}"/>
              </a:ext>
            </a:extLst>
          </p:cNvPr>
          <p:cNvSpPr/>
          <p:nvPr/>
        </p:nvSpPr>
        <p:spPr>
          <a:xfrm>
            <a:off x="4339986" y="6891217"/>
            <a:ext cx="1695147" cy="487936"/>
          </a:xfrm>
          <a:custGeom>
            <a:avLst/>
            <a:gdLst>
              <a:gd name="connsiteX0" fmla="*/ 3414 w 1695147"/>
              <a:gd name="connsiteY0" fmla="*/ 485896 h 487936"/>
              <a:gd name="connsiteX1" fmla="*/ 484427 w 1695147"/>
              <a:gd name="connsiteY1" fmla="*/ 295396 h 487936"/>
              <a:gd name="connsiteX2" fmla="*/ 1665527 w 1695147"/>
              <a:gd name="connsiteY2" fmla="*/ 9646 h 487936"/>
              <a:gd name="connsiteX3" fmla="*/ 1365489 w 1695147"/>
              <a:gd name="connsiteY3" fmla="*/ 62033 h 487936"/>
              <a:gd name="connsiteX4" fmla="*/ 913052 w 1695147"/>
              <a:gd name="connsiteY4" fmla="*/ 147758 h 487936"/>
              <a:gd name="connsiteX5" fmla="*/ 303452 w 1695147"/>
              <a:gd name="connsiteY5" fmla="*/ 381121 h 487936"/>
              <a:gd name="connsiteX6" fmla="*/ 3414 w 1695147"/>
              <a:gd name="connsiteY6" fmla="*/ 485896 h 48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147" h="487936">
                <a:moveTo>
                  <a:pt x="3414" y="485896"/>
                </a:moveTo>
                <a:cubicBezTo>
                  <a:pt x="33576" y="471609"/>
                  <a:pt x="207408" y="374771"/>
                  <a:pt x="484427" y="295396"/>
                </a:cubicBezTo>
                <a:cubicBezTo>
                  <a:pt x="761446" y="216021"/>
                  <a:pt x="1518683" y="48540"/>
                  <a:pt x="1665527" y="9646"/>
                </a:cubicBezTo>
                <a:cubicBezTo>
                  <a:pt x="1812371" y="-29248"/>
                  <a:pt x="1365489" y="62033"/>
                  <a:pt x="1365489" y="62033"/>
                </a:cubicBezTo>
                <a:cubicBezTo>
                  <a:pt x="1240077" y="85052"/>
                  <a:pt x="1090058" y="94577"/>
                  <a:pt x="913052" y="147758"/>
                </a:cubicBezTo>
                <a:cubicBezTo>
                  <a:pt x="736046" y="200939"/>
                  <a:pt x="458233" y="325558"/>
                  <a:pt x="303452" y="381121"/>
                </a:cubicBezTo>
                <a:cubicBezTo>
                  <a:pt x="148671" y="436683"/>
                  <a:pt x="-26748" y="500183"/>
                  <a:pt x="3414" y="485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86A903C9-2E03-0CF5-8D10-C0245F085F65}"/>
              </a:ext>
            </a:extLst>
          </p:cNvPr>
          <p:cNvSpPr/>
          <p:nvPr/>
        </p:nvSpPr>
        <p:spPr>
          <a:xfrm>
            <a:off x="6044179" y="6834121"/>
            <a:ext cx="1306134" cy="378945"/>
          </a:xfrm>
          <a:custGeom>
            <a:avLst/>
            <a:gdLst>
              <a:gd name="connsiteX0" fmla="*/ 8959 w 1306134"/>
              <a:gd name="connsiteY0" fmla="*/ 47692 h 378945"/>
              <a:gd name="connsiteX1" fmla="*/ 513784 w 1306134"/>
              <a:gd name="connsiteY1" fmla="*/ 14354 h 378945"/>
              <a:gd name="connsiteX2" fmla="*/ 790009 w 1306134"/>
              <a:gd name="connsiteY2" fmla="*/ 14354 h 378945"/>
              <a:gd name="connsiteX3" fmla="*/ 1109096 w 1306134"/>
              <a:gd name="connsiteY3" fmla="*/ 181042 h 378945"/>
              <a:gd name="connsiteX4" fmla="*/ 1304359 w 1306134"/>
              <a:gd name="connsiteY4" fmla="*/ 376304 h 378945"/>
              <a:gd name="connsiteX5" fmla="*/ 1190059 w 1306134"/>
              <a:gd name="connsiteY5" fmla="*/ 281054 h 378945"/>
              <a:gd name="connsiteX6" fmla="*/ 932884 w 1306134"/>
              <a:gd name="connsiteY6" fmla="*/ 100079 h 378945"/>
              <a:gd name="connsiteX7" fmla="*/ 680471 w 1306134"/>
              <a:gd name="connsiteY7" fmla="*/ 23879 h 378945"/>
              <a:gd name="connsiteX8" fmla="*/ 528071 w 1306134"/>
              <a:gd name="connsiteY8" fmla="*/ 9592 h 378945"/>
              <a:gd name="connsiteX9" fmla="*/ 461396 w 1306134"/>
              <a:gd name="connsiteY9" fmla="*/ 67 h 378945"/>
              <a:gd name="connsiteX10" fmla="*/ 208984 w 1306134"/>
              <a:gd name="connsiteY10" fmla="*/ 14354 h 378945"/>
              <a:gd name="connsiteX11" fmla="*/ 8959 w 1306134"/>
              <a:gd name="connsiteY11" fmla="*/ 47692 h 37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134" h="378945">
                <a:moveTo>
                  <a:pt x="8959" y="47692"/>
                </a:moveTo>
                <a:cubicBezTo>
                  <a:pt x="59759" y="47692"/>
                  <a:pt x="383609" y="19910"/>
                  <a:pt x="513784" y="14354"/>
                </a:cubicBezTo>
                <a:cubicBezTo>
                  <a:pt x="643959" y="8798"/>
                  <a:pt x="690790" y="-13427"/>
                  <a:pt x="790009" y="14354"/>
                </a:cubicBezTo>
                <a:cubicBezTo>
                  <a:pt x="889228" y="42135"/>
                  <a:pt x="1023371" y="120717"/>
                  <a:pt x="1109096" y="181042"/>
                </a:cubicBezTo>
                <a:cubicBezTo>
                  <a:pt x="1194821" y="241367"/>
                  <a:pt x="1290865" y="359635"/>
                  <a:pt x="1304359" y="376304"/>
                </a:cubicBezTo>
                <a:cubicBezTo>
                  <a:pt x="1317853" y="392973"/>
                  <a:pt x="1251971" y="327091"/>
                  <a:pt x="1190059" y="281054"/>
                </a:cubicBezTo>
                <a:cubicBezTo>
                  <a:pt x="1128147" y="235017"/>
                  <a:pt x="1017815" y="142942"/>
                  <a:pt x="932884" y="100079"/>
                </a:cubicBezTo>
                <a:cubicBezTo>
                  <a:pt x="847953" y="57217"/>
                  <a:pt x="747940" y="38960"/>
                  <a:pt x="680471" y="23879"/>
                </a:cubicBezTo>
                <a:cubicBezTo>
                  <a:pt x="613002" y="8798"/>
                  <a:pt x="564584" y="13561"/>
                  <a:pt x="528071" y="9592"/>
                </a:cubicBezTo>
                <a:cubicBezTo>
                  <a:pt x="491559" y="5623"/>
                  <a:pt x="514577" y="-727"/>
                  <a:pt x="461396" y="67"/>
                </a:cubicBezTo>
                <a:cubicBezTo>
                  <a:pt x="408215" y="861"/>
                  <a:pt x="281215" y="9591"/>
                  <a:pt x="208984" y="14354"/>
                </a:cubicBezTo>
                <a:cubicBezTo>
                  <a:pt x="136753" y="19116"/>
                  <a:pt x="-41841" y="47692"/>
                  <a:pt x="8959" y="47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B104760A-C178-7741-CEF3-E8A672F3649C}"/>
              </a:ext>
            </a:extLst>
          </p:cNvPr>
          <p:cNvSpPr/>
          <p:nvPr/>
        </p:nvSpPr>
        <p:spPr>
          <a:xfrm>
            <a:off x="4052921" y="7666716"/>
            <a:ext cx="182699" cy="1722879"/>
          </a:xfrm>
          <a:custGeom>
            <a:avLst/>
            <a:gdLst>
              <a:gd name="connsiteX0" fmla="*/ 180942 w 182699"/>
              <a:gd name="connsiteY0" fmla="*/ 909 h 1722879"/>
              <a:gd name="connsiteX1" fmla="*/ 161892 w 182699"/>
              <a:gd name="connsiteY1" fmla="*/ 362859 h 1722879"/>
              <a:gd name="connsiteX2" fmla="*/ 4729 w 182699"/>
              <a:gd name="connsiteY2" fmla="*/ 710522 h 1722879"/>
              <a:gd name="connsiteX3" fmla="*/ 42829 w 182699"/>
              <a:gd name="connsiteY3" fmla="*/ 1024847 h 1722879"/>
              <a:gd name="connsiteX4" fmla="*/ 61879 w 182699"/>
              <a:gd name="connsiteY4" fmla="*/ 1720172 h 1722879"/>
              <a:gd name="connsiteX5" fmla="*/ 42829 w 182699"/>
              <a:gd name="connsiteY5" fmla="*/ 743859 h 1722879"/>
              <a:gd name="connsiteX6" fmla="*/ 138079 w 182699"/>
              <a:gd name="connsiteY6" fmla="*/ 481922 h 1722879"/>
              <a:gd name="connsiteX7" fmla="*/ 161892 w 182699"/>
              <a:gd name="connsiteY7" fmla="*/ 267609 h 1722879"/>
              <a:gd name="connsiteX8" fmla="*/ 180942 w 182699"/>
              <a:gd name="connsiteY8" fmla="*/ 909 h 172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9" h="1722879">
                <a:moveTo>
                  <a:pt x="180942" y="909"/>
                </a:moveTo>
                <a:cubicBezTo>
                  <a:pt x="180942" y="16784"/>
                  <a:pt x="191261" y="244590"/>
                  <a:pt x="161892" y="362859"/>
                </a:cubicBezTo>
                <a:cubicBezTo>
                  <a:pt x="132523" y="481128"/>
                  <a:pt x="24573" y="600191"/>
                  <a:pt x="4729" y="710522"/>
                </a:cubicBezTo>
                <a:cubicBezTo>
                  <a:pt x="-15115" y="820853"/>
                  <a:pt x="33304" y="856572"/>
                  <a:pt x="42829" y="1024847"/>
                </a:cubicBezTo>
                <a:cubicBezTo>
                  <a:pt x="52354" y="1193122"/>
                  <a:pt x="61879" y="1767003"/>
                  <a:pt x="61879" y="1720172"/>
                </a:cubicBezTo>
                <a:cubicBezTo>
                  <a:pt x="61879" y="1673341"/>
                  <a:pt x="30129" y="950234"/>
                  <a:pt x="42829" y="743859"/>
                </a:cubicBezTo>
                <a:cubicBezTo>
                  <a:pt x="55529" y="537484"/>
                  <a:pt x="118235" y="561297"/>
                  <a:pt x="138079" y="481922"/>
                </a:cubicBezTo>
                <a:cubicBezTo>
                  <a:pt x="157923" y="402547"/>
                  <a:pt x="157129" y="354128"/>
                  <a:pt x="161892" y="267609"/>
                </a:cubicBezTo>
                <a:cubicBezTo>
                  <a:pt x="166654" y="181090"/>
                  <a:pt x="180942" y="-14966"/>
                  <a:pt x="180942" y="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3FE89356-A544-6A81-6435-004584D2EC40}"/>
              </a:ext>
            </a:extLst>
          </p:cNvPr>
          <p:cNvSpPr/>
          <p:nvPr/>
        </p:nvSpPr>
        <p:spPr>
          <a:xfrm>
            <a:off x="4141274" y="8478222"/>
            <a:ext cx="1314716" cy="943430"/>
          </a:xfrm>
          <a:custGeom>
            <a:avLst/>
            <a:gdLst>
              <a:gd name="connsiteX0" fmla="*/ 6864 w 1314716"/>
              <a:gd name="connsiteY0" fmla="*/ 937241 h 943430"/>
              <a:gd name="connsiteX1" fmla="*/ 1054614 w 1314716"/>
              <a:gd name="connsiteY1" fmla="*/ 213341 h 943430"/>
              <a:gd name="connsiteX2" fmla="*/ 1307026 w 1314716"/>
              <a:gd name="connsiteY2" fmla="*/ 3791 h 943430"/>
              <a:gd name="connsiteX3" fmla="*/ 859351 w 1314716"/>
              <a:gd name="connsiteY3" fmla="*/ 346691 h 943430"/>
              <a:gd name="connsiteX4" fmla="*/ 611701 w 1314716"/>
              <a:gd name="connsiteY4" fmla="*/ 551478 h 943430"/>
              <a:gd name="connsiteX5" fmla="*/ 6864 w 1314716"/>
              <a:gd name="connsiteY5" fmla="*/ 937241 h 94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4716" h="943430">
                <a:moveTo>
                  <a:pt x="6864" y="937241"/>
                </a:moveTo>
                <a:cubicBezTo>
                  <a:pt x="80683" y="880885"/>
                  <a:pt x="837920" y="368916"/>
                  <a:pt x="1054614" y="213341"/>
                </a:cubicBezTo>
                <a:cubicBezTo>
                  <a:pt x="1271308" y="57766"/>
                  <a:pt x="1339570" y="-18434"/>
                  <a:pt x="1307026" y="3791"/>
                </a:cubicBezTo>
                <a:cubicBezTo>
                  <a:pt x="1274482" y="26016"/>
                  <a:pt x="975239" y="255410"/>
                  <a:pt x="859351" y="346691"/>
                </a:cubicBezTo>
                <a:cubicBezTo>
                  <a:pt x="743464" y="437972"/>
                  <a:pt x="747432" y="453847"/>
                  <a:pt x="611701" y="551478"/>
                </a:cubicBezTo>
                <a:cubicBezTo>
                  <a:pt x="475970" y="649109"/>
                  <a:pt x="-66955" y="993597"/>
                  <a:pt x="6864" y="937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2A30123D-1116-A583-CF9D-0B4F30623BDF}"/>
              </a:ext>
            </a:extLst>
          </p:cNvPr>
          <p:cNvSpPr/>
          <p:nvPr/>
        </p:nvSpPr>
        <p:spPr>
          <a:xfrm>
            <a:off x="5559887" y="7453203"/>
            <a:ext cx="2064926" cy="944454"/>
          </a:xfrm>
          <a:custGeom>
            <a:avLst/>
            <a:gdLst>
              <a:gd name="connsiteX0" fmla="*/ 7476 w 2064926"/>
              <a:gd name="connsiteY0" fmla="*/ 938322 h 944454"/>
              <a:gd name="connsiteX1" fmla="*/ 983788 w 2064926"/>
              <a:gd name="connsiteY1" fmla="*/ 452547 h 944454"/>
              <a:gd name="connsiteX2" fmla="*/ 1555288 w 2064926"/>
              <a:gd name="connsiteY2" fmla="*/ 100122 h 944454"/>
              <a:gd name="connsiteX3" fmla="*/ 1836276 w 2064926"/>
              <a:gd name="connsiteY3" fmla="*/ 33447 h 944454"/>
              <a:gd name="connsiteX4" fmla="*/ 2064876 w 2064926"/>
              <a:gd name="connsiteY4" fmla="*/ 110 h 944454"/>
              <a:gd name="connsiteX5" fmla="*/ 1855326 w 2064926"/>
              <a:gd name="connsiteY5" fmla="*/ 23922 h 944454"/>
              <a:gd name="connsiteX6" fmla="*/ 1669588 w 2064926"/>
              <a:gd name="connsiteY6" fmla="*/ 57260 h 944454"/>
              <a:gd name="connsiteX7" fmla="*/ 1331451 w 2064926"/>
              <a:gd name="connsiteY7" fmla="*/ 195372 h 944454"/>
              <a:gd name="connsiteX8" fmla="*/ 574213 w 2064926"/>
              <a:gd name="connsiteY8" fmla="*/ 690672 h 944454"/>
              <a:gd name="connsiteX9" fmla="*/ 7476 w 2064926"/>
              <a:gd name="connsiteY9" fmla="*/ 938322 h 94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4926" h="944454">
                <a:moveTo>
                  <a:pt x="7476" y="938322"/>
                </a:moveTo>
                <a:cubicBezTo>
                  <a:pt x="75738" y="898635"/>
                  <a:pt x="725819" y="592247"/>
                  <a:pt x="983788" y="452547"/>
                </a:cubicBezTo>
                <a:cubicBezTo>
                  <a:pt x="1241757" y="312847"/>
                  <a:pt x="1413207" y="169972"/>
                  <a:pt x="1555288" y="100122"/>
                </a:cubicBezTo>
                <a:cubicBezTo>
                  <a:pt x="1697369" y="30272"/>
                  <a:pt x="1751345" y="50116"/>
                  <a:pt x="1836276" y="33447"/>
                </a:cubicBezTo>
                <a:cubicBezTo>
                  <a:pt x="1921207" y="16778"/>
                  <a:pt x="2061701" y="1697"/>
                  <a:pt x="2064876" y="110"/>
                </a:cubicBezTo>
                <a:cubicBezTo>
                  <a:pt x="2068051" y="-1477"/>
                  <a:pt x="1921207" y="14397"/>
                  <a:pt x="1855326" y="23922"/>
                </a:cubicBezTo>
                <a:cubicBezTo>
                  <a:pt x="1789445" y="33447"/>
                  <a:pt x="1756900" y="28685"/>
                  <a:pt x="1669588" y="57260"/>
                </a:cubicBezTo>
                <a:cubicBezTo>
                  <a:pt x="1582276" y="85835"/>
                  <a:pt x="1514013" y="89803"/>
                  <a:pt x="1331451" y="195372"/>
                </a:cubicBezTo>
                <a:cubicBezTo>
                  <a:pt x="1148889" y="300941"/>
                  <a:pt x="793288" y="564466"/>
                  <a:pt x="574213" y="690672"/>
                </a:cubicBezTo>
                <a:cubicBezTo>
                  <a:pt x="355138" y="816878"/>
                  <a:pt x="-60786" y="978009"/>
                  <a:pt x="7476" y="938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79543166-FE03-D33A-D99E-3A7539BA3EF6}"/>
              </a:ext>
            </a:extLst>
          </p:cNvPr>
          <p:cNvSpPr/>
          <p:nvPr/>
        </p:nvSpPr>
        <p:spPr>
          <a:xfrm>
            <a:off x="5453513" y="7918458"/>
            <a:ext cx="1427366" cy="813139"/>
          </a:xfrm>
          <a:custGeom>
            <a:avLst/>
            <a:gdLst>
              <a:gd name="connsiteX0" fmla="*/ 1137 w 1427366"/>
              <a:gd name="connsiteY0" fmla="*/ 812792 h 813139"/>
              <a:gd name="connsiteX1" fmla="*/ 124962 w 1427366"/>
              <a:gd name="connsiteY1" fmla="*/ 634992 h 813139"/>
              <a:gd name="connsiteX2" fmla="*/ 594862 w 1427366"/>
              <a:gd name="connsiteY2" fmla="*/ 479417 h 813139"/>
              <a:gd name="connsiteX3" fmla="*/ 1417187 w 1427366"/>
              <a:gd name="connsiteY3" fmla="*/ 6342 h 813139"/>
              <a:gd name="connsiteX4" fmla="*/ 1020312 w 1427366"/>
              <a:gd name="connsiteY4" fmla="*/ 225417 h 813139"/>
              <a:gd name="connsiteX5" fmla="*/ 515487 w 1427366"/>
              <a:gd name="connsiteY5" fmla="*/ 492117 h 813139"/>
              <a:gd name="connsiteX6" fmla="*/ 172587 w 1427366"/>
              <a:gd name="connsiteY6" fmla="*/ 587367 h 813139"/>
              <a:gd name="connsiteX7" fmla="*/ 1137 w 1427366"/>
              <a:gd name="connsiteY7" fmla="*/ 812792 h 81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7366" h="813139">
                <a:moveTo>
                  <a:pt x="1137" y="812792"/>
                </a:moveTo>
                <a:cubicBezTo>
                  <a:pt x="-6800" y="820729"/>
                  <a:pt x="26008" y="690554"/>
                  <a:pt x="124962" y="634992"/>
                </a:cubicBezTo>
                <a:cubicBezTo>
                  <a:pt x="223916" y="579430"/>
                  <a:pt x="379491" y="584192"/>
                  <a:pt x="594862" y="479417"/>
                </a:cubicBezTo>
                <a:cubicBezTo>
                  <a:pt x="810233" y="374642"/>
                  <a:pt x="1346279" y="48675"/>
                  <a:pt x="1417187" y="6342"/>
                </a:cubicBezTo>
                <a:cubicBezTo>
                  <a:pt x="1488095" y="-35991"/>
                  <a:pt x="1170595" y="144455"/>
                  <a:pt x="1020312" y="225417"/>
                </a:cubicBezTo>
                <a:cubicBezTo>
                  <a:pt x="870029" y="306379"/>
                  <a:pt x="656774" y="431792"/>
                  <a:pt x="515487" y="492117"/>
                </a:cubicBezTo>
                <a:cubicBezTo>
                  <a:pt x="374200" y="552442"/>
                  <a:pt x="256195" y="537096"/>
                  <a:pt x="172587" y="587367"/>
                </a:cubicBezTo>
                <a:cubicBezTo>
                  <a:pt x="88979" y="637638"/>
                  <a:pt x="9074" y="804855"/>
                  <a:pt x="1137" y="812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883E2277-8CD6-617F-5C88-EC993FA2ED29}"/>
              </a:ext>
            </a:extLst>
          </p:cNvPr>
          <p:cNvSpPr/>
          <p:nvPr/>
        </p:nvSpPr>
        <p:spPr>
          <a:xfrm>
            <a:off x="6834474" y="7556494"/>
            <a:ext cx="1250098" cy="362118"/>
          </a:xfrm>
          <a:custGeom>
            <a:avLst/>
            <a:gdLst>
              <a:gd name="connsiteX0" fmla="*/ 1301 w 1250098"/>
              <a:gd name="connsiteY0" fmla="*/ 361956 h 362118"/>
              <a:gd name="connsiteX1" fmla="*/ 395001 w 1250098"/>
              <a:gd name="connsiteY1" fmla="*/ 127006 h 362118"/>
              <a:gd name="connsiteX2" fmla="*/ 731551 w 1250098"/>
              <a:gd name="connsiteY2" fmla="*/ 6356 h 362118"/>
              <a:gd name="connsiteX3" fmla="*/ 912526 w 1250098"/>
              <a:gd name="connsiteY3" fmla="*/ 31756 h 362118"/>
              <a:gd name="connsiteX4" fmla="*/ 1144301 w 1250098"/>
              <a:gd name="connsiteY4" fmla="*/ 158756 h 362118"/>
              <a:gd name="connsiteX5" fmla="*/ 1249076 w 1250098"/>
              <a:gd name="connsiteY5" fmla="*/ 298456 h 362118"/>
              <a:gd name="connsiteX6" fmla="*/ 1185576 w 1250098"/>
              <a:gd name="connsiteY6" fmla="*/ 184156 h 362118"/>
              <a:gd name="connsiteX7" fmla="*/ 998251 w 1250098"/>
              <a:gd name="connsiteY7" fmla="*/ 53981 h 362118"/>
              <a:gd name="connsiteX8" fmla="*/ 741076 w 1250098"/>
              <a:gd name="connsiteY8" fmla="*/ 28581 h 362118"/>
              <a:gd name="connsiteX9" fmla="*/ 534701 w 1250098"/>
              <a:gd name="connsiteY9" fmla="*/ 88906 h 362118"/>
              <a:gd name="connsiteX10" fmla="*/ 1301 w 1250098"/>
              <a:gd name="connsiteY10" fmla="*/ 361956 h 36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0098" h="362118">
                <a:moveTo>
                  <a:pt x="1301" y="361956"/>
                </a:moveTo>
                <a:cubicBezTo>
                  <a:pt x="-21982" y="368306"/>
                  <a:pt x="273293" y="186273"/>
                  <a:pt x="395001" y="127006"/>
                </a:cubicBezTo>
                <a:cubicBezTo>
                  <a:pt x="516709" y="67739"/>
                  <a:pt x="645297" y="22231"/>
                  <a:pt x="731551" y="6356"/>
                </a:cubicBezTo>
                <a:cubicBezTo>
                  <a:pt x="817805" y="-9519"/>
                  <a:pt x="843734" y="6356"/>
                  <a:pt x="912526" y="31756"/>
                </a:cubicBezTo>
                <a:cubicBezTo>
                  <a:pt x="981318" y="57156"/>
                  <a:pt x="1088209" y="114306"/>
                  <a:pt x="1144301" y="158756"/>
                </a:cubicBezTo>
                <a:cubicBezTo>
                  <a:pt x="1200393" y="203206"/>
                  <a:pt x="1242197" y="294223"/>
                  <a:pt x="1249076" y="298456"/>
                </a:cubicBezTo>
                <a:cubicBezTo>
                  <a:pt x="1255955" y="302689"/>
                  <a:pt x="1227380" y="224902"/>
                  <a:pt x="1185576" y="184156"/>
                </a:cubicBezTo>
                <a:cubicBezTo>
                  <a:pt x="1143772" y="143410"/>
                  <a:pt x="1072334" y="79910"/>
                  <a:pt x="998251" y="53981"/>
                </a:cubicBezTo>
                <a:cubicBezTo>
                  <a:pt x="924168" y="28052"/>
                  <a:pt x="818334" y="22760"/>
                  <a:pt x="741076" y="28581"/>
                </a:cubicBezTo>
                <a:cubicBezTo>
                  <a:pt x="663818" y="34402"/>
                  <a:pt x="661172" y="32814"/>
                  <a:pt x="534701" y="88906"/>
                </a:cubicBezTo>
                <a:cubicBezTo>
                  <a:pt x="408230" y="144998"/>
                  <a:pt x="24584" y="355606"/>
                  <a:pt x="1301" y="361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B975A6F4-F23F-B4D7-7F45-830E678F08B6}"/>
              </a:ext>
            </a:extLst>
          </p:cNvPr>
          <p:cNvSpPr/>
          <p:nvPr/>
        </p:nvSpPr>
        <p:spPr>
          <a:xfrm>
            <a:off x="7613593" y="7461067"/>
            <a:ext cx="493018" cy="422734"/>
          </a:xfrm>
          <a:custGeom>
            <a:avLst/>
            <a:gdLst>
              <a:gd name="connsiteX0" fmla="*/ 57 w 493018"/>
              <a:gd name="connsiteY0" fmla="*/ 6533 h 422734"/>
              <a:gd name="connsiteX1" fmla="*/ 184207 w 493018"/>
              <a:gd name="connsiteY1" fmla="*/ 22408 h 422734"/>
              <a:gd name="connsiteX2" fmla="*/ 409632 w 493018"/>
              <a:gd name="connsiteY2" fmla="*/ 190683 h 422734"/>
              <a:gd name="connsiteX3" fmla="*/ 473132 w 493018"/>
              <a:gd name="connsiteY3" fmla="*/ 247833 h 422734"/>
              <a:gd name="connsiteX4" fmla="*/ 492182 w 493018"/>
              <a:gd name="connsiteY4" fmla="*/ 422458 h 422734"/>
              <a:gd name="connsiteX5" fmla="*/ 450907 w 493018"/>
              <a:gd name="connsiteY5" fmla="*/ 203383 h 422734"/>
              <a:gd name="connsiteX6" fmla="*/ 235007 w 493018"/>
              <a:gd name="connsiteY6" fmla="*/ 28758 h 422734"/>
              <a:gd name="connsiteX7" fmla="*/ 165157 w 493018"/>
              <a:gd name="connsiteY7" fmla="*/ 183 h 422734"/>
              <a:gd name="connsiteX8" fmla="*/ 57 w 493018"/>
              <a:gd name="connsiteY8" fmla="*/ 6533 h 42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018" h="422734">
                <a:moveTo>
                  <a:pt x="57" y="6533"/>
                </a:moveTo>
                <a:cubicBezTo>
                  <a:pt x="3232" y="10237"/>
                  <a:pt x="115944" y="-8284"/>
                  <a:pt x="184207" y="22408"/>
                </a:cubicBezTo>
                <a:cubicBezTo>
                  <a:pt x="252470" y="53100"/>
                  <a:pt x="361478" y="153112"/>
                  <a:pt x="409632" y="190683"/>
                </a:cubicBezTo>
                <a:cubicBezTo>
                  <a:pt x="457786" y="228254"/>
                  <a:pt x="459374" y="209204"/>
                  <a:pt x="473132" y="247833"/>
                </a:cubicBezTo>
                <a:cubicBezTo>
                  <a:pt x="486890" y="286462"/>
                  <a:pt x="495886" y="429866"/>
                  <a:pt x="492182" y="422458"/>
                </a:cubicBezTo>
                <a:cubicBezTo>
                  <a:pt x="488478" y="415050"/>
                  <a:pt x="493769" y="269000"/>
                  <a:pt x="450907" y="203383"/>
                </a:cubicBezTo>
                <a:cubicBezTo>
                  <a:pt x="408045" y="137766"/>
                  <a:pt x="282632" y="62625"/>
                  <a:pt x="235007" y="28758"/>
                </a:cubicBezTo>
                <a:cubicBezTo>
                  <a:pt x="187382" y="-5109"/>
                  <a:pt x="203257" y="1241"/>
                  <a:pt x="165157" y="183"/>
                </a:cubicBezTo>
                <a:cubicBezTo>
                  <a:pt x="127057" y="-875"/>
                  <a:pt x="-3118" y="2829"/>
                  <a:pt x="57" y="6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AB881BE5-142D-8889-C0E2-63448347091E}"/>
              </a:ext>
            </a:extLst>
          </p:cNvPr>
          <p:cNvSpPr/>
          <p:nvPr/>
        </p:nvSpPr>
        <p:spPr>
          <a:xfrm>
            <a:off x="7308310" y="7212813"/>
            <a:ext cx="422109" cy="252814"/>
          </a:xfrm>
          <a:custGeom>
            <a:avLst/>
            <a:gdLst>
              <a:gd name="connsiteX0" fmla="*/ 540 w 422109"/>
              <a:gd name="connsiteY0" fmla="*/ 787 h 252814"/>
              <a:gd name="connsiteX1" fmla="*/ 178340 w 422109"/>
              <a:gd name="connsiteY1" fmla="*/ 140487 h 252814"/>
              <a:gd name="connsiteX2" fmla="*/ 413290 w 422109"/>
              <a:gd name="connsiteY2" fmla="*/ 248437 h 252814"/>
              <a:gd name="connsiteX3" fmla="*/ 359315 w 422109"/>
              <a:gd name="connsiteY3" fmla="*/ 229387 h 252814"/>
              <a:gd name="connsiteX4" fmla="*/ 235490 w 422109"/>
              <a:gd name="connsiteY4" fmla="*/ 207162 h 252814"/>
              <a:gd name="connsiteX5" fmla="*/ 540 w 422109"/>
              <a:gd name="connsiteY5" fmla="*/ 787 h 25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109" h="252814">
                <a:moveTo>
                  <a:pt x="540" y="787"/>
                </a:moveTo>
                <a:cubicBezTo>
                  <a:pt x="-8985" y="-10326"/>
                  <a:pt x="109548" y="99212"/>
                  <a:pt x="178340" y="140487"/>
                </a:cubicBezTo>
                <a:cubicBezTo>
                  <a:pt x="247132" y="181762"/>
                  <a:pt x="383128" y="233620"/>
                  <a:pt x="413290" y="248437"/>
                </a:cubicBezTo>
                <a:cubicBezTo>
                  <a:pt x="443452" y="263254"/>
                  <a:pt x="388948" y="236266"/>
                  <a:pt x="359315" y="229387"/>
                </a:cubicBezTo>
                <a:cubicBezTo>
                  <a:pt x="329682" y="222508"/>
                  <a:pt x="289465" y="241558"/>
                  <a:pt x="235490" y="207162"/>
                </a:cubicBezTo>
                <a:cubicBezTo>
                  <a:pt x="181515" y="172766"/>
                  <a:pt x="10065" y="11900"/>
                  <a:pt x="540" y="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B4DC7628-91EB-BDF8-EBF8-AB89C7AFE6FA}"/>
              </a:ext>
            </a:extLst>
          </p:cNvPr>
          <p:cNvSpPr/>
          <p:nvPr/>
        </p:nvSpPr>
        <p:spPr>
          <a:xfrm>
            <a:off x="3743273" y="3914760"/>
            <a:ext cx="89736" cy="495324"/>
          </a:xfrm>
          <a:custGeom>
            <a:avLst/>
            <a:gdLst>
              <a:gd name="connsiteX0" fmla="*/ 52 w 89736"/>
              <a:gd name="connsiteY0" fmla="*/ 15 h 495324"/>
              <a:gd name="connsiteX1" fmla="*/ 73077 w 89736"/>
              <a:gd name="connsiteY1" fmla="*/ 209565 h 495324"/>
              <a:gd name="connsiteX2" fmla="*/ 76252 w 89736"/>
              <a:gd name="connsiteY2" fmla="*/ 495315 h 495324"/>
              <a:gd name="connsiteX3" fmla="*/ 85777 w 89736"/>
              <a:gd name="connsiteY3" fmla="*/ 200040 h 495324"/>
              <a:gd name="connsiteX4" fmla="*/ 52 w 89736"/>
              <a:gd name="connsiteY4" fmla="*/ 15 h 49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36" h="495324">
                <a:moveTo>
                  <a:pt x="52" y="15"/>
                </a:moveTo>
                <a:cubicBezTo>
                  <a:pt x="-2065" y="1603"/>
                  <a:pt x="60377" y="127015"/>
                  <a:pt x="73077" y="209565"/>
                </a:cubicBezTo>
                <a:cubicBezTo>
                  <a:pt x="85777" y="292115"/>
                  <a:pt x="74135" y="496903"/>
                  <a:pt x="76252" y="495315"/>
                </a:cubicBezTo>
                <a:cubicBezTo>
                  <a:pt x="78369" y="493727"/>
                  <a:pt x="97948" y="279415"/>
                  <a:pt x="85777" y="200040"/>
                </a:cubicBezTo>
                <a:cubicBezTo>
                  <a:pt x="73606" y="120665"/>
                  <a:pt x="2169" y="-1573"/>
                  <a:pt x="52" y="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14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ブリトニー・スピアーズ、接触事故で起訴される 写真1枚 国際ニュース：AFPBB News">
            <a:extLst>
              <a:ext uri="{FF2B5EF4-FFF2-40B4-BE49-F238E27FC236}">
                <a16:creationId xmlns:a16="http://schemas.microsoft.com/office/drawing/2014/main" id="{86602AE2-7172-6B03-49D8-80B471DE4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1" y="882"/>
            <a:ext cx="92011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71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ブリトニー・スピアーズ、接触事故で起訴される 写真1枚 国際ニュース：AFPBB News">
            <a:extLst>
              <a:ext uri="{FF2B5EF4-FFF2-40B4-BE49-F238E27FC236}">
                <a16:creationId xmlns:a16="http://schemas.microsoft.com/office/drawing/2014/main" id="{86602AE2-7172-6B03-49D8-80B471DE4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1" y="882"/>
            <a:ext cx="92011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04901583-C162-962A-CCBA-B6FC4F1147EF}"/>
              </a:ext>
            </a:extLst>
          </p:cNvPr>
          <p:cNvSpPr/>
          <p:nvPr/>
        </p:nvSpPr>
        <p:spPr>
          <a:xfrm>
            <a:off x="4852397" y="3197202"/>
            <a:ext cx="759322" cy="330271"/>
          </a:xfrm>
          <a:custGeom>
            <a:avLst/>
            <a:gdLst>
              <a:gd name="connsiteX0" fmla="*/ 5353 w 759322"/>
              <a:gd name="connsiteY0" fmla="*/ 92098 h 330271"/>
              <a:gd name="connsiteX1" fmla="*/ 157753 w 759322"/>
              <a:gd name="connsiteY1" fmla="*/ 60348 h 330271"/>
              <a:gd name="connsiteX2" fmla="*/ 179978 w 759322"/>
              <a:gd name="connsiteY2" fmla="*/ 6373 h 330271"/>
              <a:gd name="connsiteX3" fmla="*/ 214903 w 759322"/>
              <a:gd name="connsiteY3" fmla="*/ 31773 h 330271"/>
              <a:gd name="connsiteX4" fmla="*/ 256178 w 759322"/>
              <a:gd name="connsiteY4" fmla="*/ 6373 h 330271"/>
              <a:gd name="connsiteX5" fmla="*/ 294278 w 759322"/>
              <a:gd name="connsiteY5" fmla="*/ 34948 h 330271"/>
              <a:gd name="connsiteX6" fmla="*/ 348253 w 759322"/>
              <a:gd name="connsiteY6" fmla="*/ 23 h 330271"/>
              <a:gd name="connsiteX7" fmla="*/ 348253 w 759322"/>
              <a:gd name="connsiteY7" fmla="*/ 41298 h 330271"/>
              <a:gd name="connsiteX8" fmla="*/ 418103 w 759322"/>
              <a:gd name="connsiteY8" fmla="*/ 12723 h 330271"/>
              <a:gd name="connsiteX9" fmla="*/ 399053 w 759322"/>
              <a:gd name="connsiteY9" fmla="*/ 63523 h 330271"/>
              <a:gd name="connsiteX10" fmla="*/ 421278 w 759322"/>
              <a:gd name="connsiteY10" fmla="*/ 47648 h 330271"/>
              <a:gd name="connsiteX11" fmla="*/ 433978 w 759322"/>
              <a:gd name="connsiteY11" fmla="*/ 114323 h 330271"/>
              <a:gd name="connsiteX12" fmla="*/ 478428 w 759322"/>
              <a:gd name="connsiteY12" fmla="*/ 69873 h 330271"/>
              <a:gd name="connsiteX13" fmla="*/ 573678 w 759322"/>
              <a:gd name="connsiteY13" fmla="*/ 158773 h 330271"/>
              <a:gd name="connsiteX14" fmla="*/ 684803 w 759322"/>
              <a:gd name="connsiteY14" fmla="*/ 241323 h 330271"/>
              <a:gd name="connsiteX15" fmla="*/ 697503 w 759322"/>
              <a:gd name="connsiteY15" fmla="*/ 273073 h 330271"/>
              <a:gd name="connsiteX16" fmla="*/ 757828 w 759322"/>
              <a:gd name="connsiteY16" fmla="*/ 273073 h 330271"/>
              <a:gd name="connsiteX17" fmla="*/ 627653 w 759322"/>
              <a:gd name="connsiteY17" fmla="*/ 257198 h 330271"/>
              <a:gd name="connsiteX18" fmla="*/ 637178 w 759322"/>
              <a:gd name="connsiteY18" fmla="*/ 285773 h 330271"/>
              <a:gd name="connsiteX19" fmla="*/ 595903 w 759322"/>
              <a:gd name="connsiteY19" fmla="*/ 257198 h 330271"/>
              <a:gd name="connsiteX20" fmla="*/ 567328 w 759322"/>
              <a:gd name="connsiteY20" fmla="*/ 330223 h 330271"/>
              <a:gd name="connsiteX21" fmla="*/ 583203 w 759322"/>
              <a:gd name="connsiteY21" fmla="*/ 244498 h 330271"/>
              <a:gd name="connsiteX22" fmla="*/ 516528 w 759322"/>
              <a:gd name="connsiteY22" fmla="*/ 225448 h 330271"/>
              <a:gd name="connsiteX23" fmla="*/ 376828 w 759322"/>
              <a:gd name="connsiteY23" fmla="*/ 139723 h 330271"/>
              <a:gd name="connsiteX24" fmla="*/ 281578 w 759322"/>
              <a:gd name="connsiteY24" fmla="*/ 104798 h 330271"/>
              <a:gd name="connsiteX25" fmla="*/ 199028 w 759322"/>
              <a:gd name="connsiteY25" fmla="*/ 107973 h 330271"/>
              <a:gd name="connsiteX26" fmla="*/ 87903 w 759322"/>
              <a:gd name="connsiteY26" fmla="*/ 187348 h 330271"/>
              <a:gd name="connsiteX27" fmla="*/ 103778 w 759322"/>
              <a:gd name="connsiteY27" fmla="*/ 146073 h 330271"/>
              <a:gd name="connsiteX28" fmla="*/ 68853 w 759322"/>
              <a:gd name="connsiteY28" fmla="*/ 161948 h 330271"/>
              <a:gd name="connsiteX29" fmla="*/ 103778 w 759322"/>
              <a:gd name="connsiteY29" fmla="*/ 114323 h 330271"/>
              <a:gd name="connsiteX30" fmla="*/ 37103 w 759322"/>
              <a:gd name="connsiteY30" fmla="*/ 146073 h 330271"/>
              <a:gd name="connsiteX31" fmla="*/ 5353 w 759322"/>
              <a:gd name="connsiteY31" fmla="*/ 92098 h 3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59322" h="330271">
                <a:moveTo>
                  <a:pt x="5353" y="92098"/>
                </a:moveTo>
                <a:cubicBezTo>
                  <a:pt x="25461" y="77811"/>
                  <a:pt x="128649" y="74635"/>
                  <a:pt x="157753" y="60348"/>
                </a:cubicBezTo>
                <a:cubicBezTo>
                  <a:pt x="186857" y="46061"/>
                  <a:pt x="170453" y="11136"/>
                  <a:pt x="179978" y="6373"/>
                </a:cubicBezTo>
                <a:cubicBezTo>
                  <a:pt x="189503" y="1610"/>
                  <a:pt x="202203" y="31773"/>
                  <a:pt x="214903" y="31773"/>
                </a:cubicBezTo>
                <a:cubicBezTo>
                  <a:pt x="227603" y="31773"/>
                  <a:pt x="242949" y="5844"/>
                  <a:pt x="256178" y="6373"/>
                </a:cubicBezTo>
                <a:cubicBezTo>
                  <a:pt x="269407" y="6902"/>
                  <a:pt x="278932" y="36006"/>
                  <a:pt x="294278" y="34948"/>
                </a:cubicBezTo>
                <a:cubicBezTo>
                  <a:pt x="309624" y="33890"/>
                  <a:pt x="339257" y="-1035"/>
                  <a:pt x="348253" y="23"/>
                </a:cubicBezTo>
                <a:cubicBezTo>
                  <a:pt x="357249" y="1081"/>
                  <a:pt x="336611" y="39181"/>
                  <a:pt x="348253" y="41298"/>
                </a:cubicBezTo>
                <a:cubicBezTo>
                  <a:pt x="359895" y="43415"/>
                  <a:pt x="409636" y="9019"/>
                  <a:pt x="418103" y="12723"/>
                </a:cubicBezTo>
                <a:cubicBezTo>
                  <a:pt x="426570" y="16427"/>
                  <a:pt x="398524" y="57702"/>
                  <a:pt x="399053" y="63523"/>
                </a:cubicBezTo>
                <a:cubicBezTo>
                  <a:pt x="399582" y="69344"/>
                  <a:pt x="415457" y="39181"/>
                  <a:pt x="421278" y="47648"/>
                </a:cubicBezTo>
                <a:cubicBezTo>
                  <a:pt x="427099" y="56115"/>
                  <a:pt x="424453" y="110619"/>
                  <a:pt x="433978" y="114323"/>
                </a:cubicBezTo>
                <a:cubicBezTo>
                  <a:pt x="443503" y="118027"/>
                  <a:pt x="455145" y="62465"/>
                  <a:pt x="478428" y="69873"/>
                </a:cubicBezTo>
                <a:cubicBezTo>
                  <a:pt x="501711" y="77281"/>
                  <a:pt x="539282" y="130198"/>
                  <a:pt x="573678" y="158773"/>
                </a:cubicBezTo>
                <a:cubicBezTo>
                  <a:pt x="608074" y="187348"/>
                  <a:pt x="664166" y="222273"/>
                  <a:pt x="684803" y="241323"/>
                </a:cubicBezTo>
                <a:cubicBezTo>
                  <a:pt x="705440" y="260373"/>
                  <a:pt x="685332" y="267781"/>
                  <a:pt x="697503" y="273073"/>
                </a:cubicBezTo>
                <a:cubicBezTo>
                  <a:pt x="709674" y="278365"/>
                  <a:pt x="769470" y="275719"/>
                  <a:pt x="757828" y="273073"/>
                </a:cubicBezTo>
                <a:cubicBezTo>
                  <a:pt x="746186" y="270427"/>
                  <a:pt x="647761" y="255081"/>
                  <a:pt x="627653" y="257198"/>
                </a:cubicBezTo>
                <a:cubicBezTo>
                  <a:pt x="607545" y="259315"/>
                  <a:pt x="642470" y="285773"/>
                  <a:pt x="637178" y="285773"/>
                </a:cubicBezTo>
                <a:cubicBezTo>
                  <a:pt x="631886" y="285773"/>
                  <a:pt x="607545" y="249790"/>
                  <a:pt x="595903" y="257198"/>
                </a:cubicBezTo>
                <a:cubicBezTo>
                  <a:pt x="584261" y="264606"/>
                  <a:pt x="569445" y="332340"/>
                  <a:pt x="567328" y="330223"/>
                </a:cubicBezTo>
                <a:cubicBezTo>
                  <a:pt x="565211" y="328106"/>
                  <a:pt x="591670" y="261960"/>
                  <a:pt x="583203" y="244498"/>
                </a:cubicBezTo>
                <a:cubicBezTo>
                  <a:pt x="574736" y="227036"/>
                  <a:pt x="550924" y="242910"/>
                  <a:pt x="516528" y="225448"/>
                </a:cubicBezTo>
                <a:cubicBezTo>
                  <a:pt x="482132" y="207986"/>
                  <a:pt x="415986" y="159831"/>
                  <a:pt x="376828" y="139723"/>
                </a:cubicBezTo>
                <a:cubicBezTo>
                  <a:pt x="337670" y="119615"/>
                  <a:pt x="311211" y="110090"/>
                  <a:pt x="281578" y="104798"/>
                </a:cubicBezTo>
                <a:cubicBezTo>
                  <a:pt x="251945" y="99506"/>
                  <a:pt x="231307" y="94215"/>
                  <a:pt x="199028" y="107973"/>
                </a:cubicBezTo>
                <a:cubicBezTo>
                  <a:pt x="166749" y="121731"/>
                  <a:pt x="103778" y="180998"/>
                  <a:pt x="87903" y="187348"/>
                </a:cubicBezTo>
                <a:cubicBezTo>
                  <a:pt x="72028" y="193698"/>
                  <a:pt x="106953" y="150306"/>
                  <a:pt x="103778" y="146073"/>
                </a:cubicBezTo>
                <a:cubicBezTo>
                  <a:pt x="100603" y="141840"/>
                  <a:pt x="68853" y="167240"/>
                  <a:pt x="68853" y="161948"/>
                </a:cubicBezTo>
                <a:cubicBezTo>
                  <a:pt x="68853" y="156656"/>
                  <a:pt x="109070" y="116969"/>
                  <a:pt x="103778" y="114323"/>
                </a:cubicBezTo>
                <a:cubicBezTo>
                  <a:pt x="98486" y="111677"/>
                  <a:pt x="46628" y="146073"/>
                  <a:pt x="37103" y="146073"/>
                </a:cubicBezTo>
                <a:cubicBezTo>
                  <a:pt x="27578" y="146073"/>
                  <a:pt x="-14755" y="106385"/>
                  <a:pt x="5353" y="9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7742C28-18F0-A38C-00A8-BC08B07CAC35}"/>
              </a:ext>
            </a:extLst>
          </p:cNvPr>
          <p:cNvSpPr/>
          <p:nvPr/>
        </p:nvSpPr>
        <p:spPr>
          <a:xfrm>
            <a:off x="4893136" y="3209899"/>
            <a:ext cx="201199" cy="60476"/>
          </a:xfrm>
          <a:custGeom>
            <a:avLst/>
            <a:gdLst>
              <a:gd name="connsiteX0" fmla="*/ 2714 w 201199"/>
              <a:gd name="connsiteY0" fmla="*/ 60351 h 60476"/>
              <a:gd name="connsiteX1" fmla="*/ 88439 w 201199"/>
              <a:gd name="connsiteY1" fmla="*/ 44476 h 60476"/>
              <a:gd name="connsiteX2" fmla="*/ 139239 w 201199"/>
              <a:gd name="connsiteY2" fmla="*/ 26 h 60476"/>
              <a:gd name="connsiteX3" fmla="*/ 113839 w 201199"/>
              <a:gd name="connsiteY3" fmla="*/ 38126 h 60476"/>
              <a:gd name="connsiteX4" fmla="*/ 199564 w 201199"/>
              <a:gd name="connsiteY4" fmla="*/ 50826 h 60476"/>
              <a:gd name="connsiteX5" fmla="*/ 2714 w 201199"/>
              <a:gd name="connsiteY5" fmla="*/ 60351 h 6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99" h="60476">
                <a:moveTo>
                  <a:pt x="2714" y="60351"/>
                </a:moveTo>
                <a:cubicBezTo>
                  <a:pt x="-15807" y="59293"/>
                  <a:pt x="65685" y="54530"/>
                  <a:pt x="88439" y="44476"/>
                </a:cubicBezTo>
                <a:cubicBezTo>
                  <a:pt x="111193" y="34422"/>
                  <a:pt x="135006" y="1084"/>
                  <a:pt x="139239" y="26"/>
                </a:cubicBezTo>
                <a:cubicBezTo>
                  <a:pt x="143472" y="-1032"/>
                  <a:pt x="103785" y="29659"/>
                  <a:pt x="113839" y="38126"/>
                </a:cubicBezTo>
                <a:cubicBezTo>
                  <a:pt x="123893" y="46593"/>
                  <a:pt x="214381" y="46063"/>
                  <a:pt x="199564" y="50826"/>
                </a:cubicBezTo>
                <a:cubicBezTo>
                  <a:pt x="184747" y="55589"/>
                  <a:pt x="21235" y="61409"/>
                  <a:pt x="2714" y="60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EE2D171B-5557-AEBE-58F6-51A034D4E0A5}"/>
              </a:ext>
            </a:extLst>
          </p:cNvPr>
          <p:cNvSpPr/>
          <p:nvPr/>
        </p:nvSpPr>
        <p:spPr>
          <a:xfrm>
            <a:off x="4796481" y="3348876"/>
            <a:ext cx="149445" cy="123845"/>
          </a:xfrm>
          <a:custGeom>
            <a:avLst/>
            <a:gdLst>
              <a:gd name="connsiteX0" fmla="*/ 146994 w 149445"/>
              <a:gd name="connsiteY0" fmla="*/ 749 h 123845"/>
              <a:gd name="connsiteX1" fmla="*/ 944 w 149445"/>
              <a:gd name="connsiteY1" fmla="*/ 121399 h 123845"/>
              <a:gd name="connsiteX2" fmla="*/ 86669 w 149445"/>
              <a:gd name="connsiteY2" fmla="*/ 73774 h 123845"/>
              <a:gd name="connsiteX3" fmla="*/ 146994 w 149445"/>
              <a:gd name="connsiteY3" fmla="*/ 749 h 12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445" h="123845">
                <a:moveTo>
                  <a:pt x="146994" y="749"/>
                </a:moveTo>
                <a:cubicBezTo>
                  <a:pt x="132707" y="8686"/>
                  <a:pt x="10998" y="109228"/>
                  <a:pt x="944" y="121399"/>
                </a:cubicBezTo>
                <a:cubicBezTo>
                  <a:pt x="-9110" y="133570"/>
                  <a:pt x="63915" y="97586"/>
                  <a:pt x="86669" y="73774"/>
                </a:cubicBezTo>
                <a:cubicBezTo>
                  <a:pt x="109423" y="49962"/>
                  <a:pt x="161281" y="-7188"/>
                  <a:pt x="146994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CDC151D4-DA4A-F2C6-7CAC-491C49A95A95}"/>
              </a:ext>
            </a:extLst>
          </p:cNvPr>
          <p:cNvSpPr/>
          <p:nvPr/>
        </p:nvSpPr>
        <p:spPr>
          <a:xfrm>
            <a:off x="5303214" y="3333423"/>
            <a:ext cx="142053" cy="194004"/>
          </a:xfrm>
          <a:custGeom>
            <a:avLst/>
            <a:gdLst>
              <a:gd name="connsiteX0" fmla="*/ 2211 w 142053"/>
              <a:gd name="connsiteY0" fmla="*/ 327 h 194004"/>
              <a:gd name="connsiteX1" fmla="*/ 49836 w 142053"/>
              <a:gd name="connsiteY1" fmla="*/ 73352 h 194004"/>
              <a:gd name="connsiteX2" fmla="*/ 91111 w 142053"/>
              <a:gd name="connsiteY2" fmla="*/ 108277 h 194004"/>
              <a:gd name="connsiteX3" fmla="*/ 91111 w 142053"/>
              <a:gd name="connsiteY3" fmla="*/ 194002 h 194004"/>
              <a:gd name="connsiteX4" fmla="*/ 141911 w 142053"/>
              <a:gd name="connsiteY4" fmla="*/ 111452 h 194004"/>
              <a:gd name="connsiteX5" fmla="*/ 106986 w 142053"/>
              <a:gd name="connsiteY5" fmla="*/ 155902 h 194004"/>
              <a:gd name="connsiteX6" fmla="*/ 126036 w 142053"/>
              <a:gd name="connsiteY6" fmla="*/ 105102 h 194004"/>
              <a:gd name="connsiteX7" fmla="*/ 2211 w 142053"/>
              <a:gd name="connsiteY7" fmla="*/ 327 h 19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053" h="194004">
                <a:moveTo>
                  <a:pt x="2211" y="327"/>
                </a:moveTo>
                <a:cubicBezTo>
                  <a:pt x="-10489" y="-4965"/>
                  <a:pt x="35019" y="55360"/>
                  <a:pt x="49836" y="73352"/>
                </a:cubicBezTo>
                <a:cubicBezTo>
                  <a:pt x="64653" y="91344"/>
                  <a:pt x="84232" y="88169"/>
                  <a:pt x="91111" y="108277"/>
                </a:cubicBezTo>
                <a:cubicBezTo>
                  <a:pt x="97990" y="128385"/>
                  <a:pt x="82644" y="193473"/>
                  <a:pt x="91111" y="194002"/>
                </a:cubicBezTo>
                <a:cubicBezTo>
                  <a:pt x="99578" y="194531"/>
                  <a:pt x="139265" y="117802"/>
                  <a:pt x="141911" y="111452"/>
                </a:cubicBezTo>
                <a:cubicBezTo>
                  <a:pt x="144557" y="105102"/>
                  <a:pt x="109632" y="156960"/>
                  <a:pt x="106986" y="155902"/>
                </a:cubicBezTo>
                <a:cubicBezTo>
                  <a:pt x="104340" y="154844"/>
                  <a:pt x="137148" y="127856"/>
                  <a:pt x="126036" y="105102"/>
                </a:cubicBezTo>
                <a:cubicBezTo>
                  <a:pt x="114924" y="82348"/>
                  <a:pt x="14911" y="5619"/>
                  <a:pt x="221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7368216-D971-9217-F83A-34D7A24069D9}"/>
              </a:ext>
            </a:extLst>
          </p:cNvPr>
          <p:cNvSpPr/>
          <p:nvPr/>
        </p:nvSpPr>
        <p:spPr>
          <a:xfrm>
            <a:off x="4860279" y="3492396"/>
            <a:ext cx="517423" cy="152512"/>
          </a:xfrm>
          <a:custGeom>
            <a:avLst/>
            <a:gdLst>
              <a:gd name="connsiteX0" fmla="*/ 646 w 517423"/>
              <a:gd name="connsiteY0" fmla="*/ 104 h 152512"/>
              <a:gd name="connsiteX1" fmla="*/ 83196 w 517423"/>
              <a:gd name="connsiteY1" fmla="*/ 31854 h 152512"/>
              <a:gd name="connsiteX2" fmla="*/ 83196 w 517423"/>
              <a:gd name="connsiteY2" fmla="*/ 101704 h 152512"/>
              <a:gd name="connsiteX3" fmla="*/ 118121 w 517423"/>
              <a:gd name="connsiteY3" fmla="*/ 19154 h 152512"/>
              <a:gd name="connsiteX4" fmla="*/ 143521 w 517423"/>
              <a:gd name="connsiteY4" fmla="*/ 85829 h 152512"/>
              <a:gd name="connsiteX5" fmla="*/ 165746 w 517423"/>
              <a:gd name="connsiteY5" fmla="*/ 19154 h 152512"/>
              <a:gd name="connsiteX6" fmla="*/ 194321 w 517423"/>
              <a:gd name="connsiteY6" fmla="*/ 76304 h 152512"/>
              <a:gd name="connsiteX7" fmla="*/ 219721 w 517423"/>
              <a:gd name="connsiteY7" fmla="*/ 44554 h 152512"/>
              <a:gd name="connsiteX8" fmla="*/ 226071 w 517423"/>
              <a:gd name="connsiteY8" fmla="*/ 133454 h 152512"/>
              <a:gd name="connsiteX9" fmla="*/ 245121 w 517423"/>
              <a:gd name="connsiteY9" fmla="*/ 60429 h 152512"/>
              <a:gd name="connsiteX10" fmla="*/ 260996 w 517423"/>
              <a:gd name="connsiteY10" fmla="*/ 114404 h 152512"/>
              <a:gd name="connsiteX11" fmla="*/ 311796 w 517423"/>
              <a:gd name="connsiteY11" fmla="*/ 54079 h 152512"/>
              <a:gd name="connsiteX12" fmla="*/ 302271 w 517423"/>
              <a:gd name="connsiteY12" fmla="*/ 152504 h 152512"/>
              <a:gd name="connsiteX13" fmla="*/ 327671 w 517423"/>
              <a:gd name="connsiteY13" fmla="*/ 47729 h 152512"/>
              <a:gd name="connsiteX14" fmla="*/ 365771 w 517423"/>
              <a:gd name="connsiteY14" fmla="*/ 92179 h 152512"/>
              <a:gd name="connsiteX15" fmla="*/ 384821 w 517423"/>
              <a:gd name="connsiteY15" fmla="*/ 28679 h 152512"/>
              <a:gd name="connsiteX16" fmla="*/ 435621 w 517423"/>
              <a:gd name="connsiteY16" fmla="*/ 85829 h 152512"/>
              <a:gd name="connsiteX17" fmla="*/ 441971 w 517423"/>
              <a:gd name="connsiteY17" fmla="*/ 41379 h 152512"/>
              <a:gd name="connsiteX18" fmla="*/ 514996 w 517423"/>
              <a:gd name="connsiteY18" fmla="*/ 9629 h 152512"/>
              <a:gd name="connsiteX19" fmla="*/ 340371 w 517423"/>
              <a:gd name="connsiteY19" fmla="*/ 28679 h 152512"/>
              <a:gd name="connsiteX20" fmla="*/ 295921 w 517423"/>
              <a:gd name="connsiteY20" fmla="*/ 28679 h 152512"/>
              <a:gd name="connsiteX21" fmla="*/ 270521 w 517423"/>
              <a:gd name="connsiteY21" fmla="*/ 76304 h 152512"/>
              <a:gd name="connsiteX22" fmla="*/ 257821 w 517423"/>
              <a:gd name="connsiteY22" fmla="*/ 44554 h 152512"/>
              <a:gd name="connsiteX23" fmla="*/ 254646 w 517423"/>
              <a:gd name="connsiteY23" fmla="*/ 63604 h 152512"/>
              <a:gd name="connsiteX24" fmla="*/ 229246 w 517423"/>
              <a:gd name="connsiteY24" fmla="*/ 50904 h 152512"/>
              <a:gd name="connsiteX25" fmla="*/ 200671 w 517423"/>
              <a:gd name="connsiteY25" fmla="*/ 66779 h 152512"/>
              <a:gd name="connsiteX26" fmla="*/ 178446 w 517423"/>
              <a:gd name="connsiteY26" fmla="*/ 19154 h 152512"/>
              <a:gd name="connsiteX27" fmla="*/ 165746 w 517423"/>
              <a:gd name="connsiteY27" fmla="*/ 57254 h 152512"/>
              <a:gd name="connsiteX28" fmla="*/ 133996 w 517423"/>
              <a:gd name="connsiteY28" fmla="*/ 22329 h 152512"/>
              <a:gd name="connsiteX29" fmla="*/ 646 w 517423"/>
              <a:gd name="connsiteY29" fmla="*/ 104 h 15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17423" h="152512">
                <a:moveTo>
                  <a:pt x="646" y="104"/>
                </a:moveTo>
                <a:cubicBezTo>
                  <a:pt x="-7821" y="1691"/>
                  <a:pt x="69438" y="14921"/>
                  <a:pt x="83196" y="31854"/>
                </a:cubicBezTo>
                <a:cubicBezTo>
                  <a:pt x="96954" y="48787"/>
                  <a:pt x="77375" y="103821"/>
                  <a:pt x="83196" y="101704"/>
                </a:cubicBezTo>
                <a:cubicBezTo>
                  <a:pt x="89017" y="99587"/>
                  <a:pt x="108067" y="21800"/>
                  <a:pt x="118121" y="19154"/>
                </a:cubicBezTo>
                <a:cubicBezTo>
                  <a:pt x="128175" y="16508"/>
                  <a:pt x="135584" y="85829"/>
                  <a:pt x="143521" y="85829"/>
                </a:cubicBezTo>
                <a:cubicBezTo>
                  <a:pt x="151458" y="85829"/>
                  <a:pt x="157279" y="20741"/>
                  <a:pt x="165746" y="19154"/>
                </a:cubicBezTo>
                <a:cubicBezTo>
                  <a:pt x="174213" y="17567"/>
                  <a:pt x="185325" y="72071"/>
                  <a:pt x="194321" y="76304"/>
                </a:cubicBezTo>
                <a:cubicBezTo>
                  <a:pt x="203317" y="80537"/>
                  <a:pt x="214429" y="35029"/>
                  <a:pt x="219721" y="44554"/>
                </a:cubicBezTo>
                <a:cubicBezTo>
                  <a:pt x="225013" y="54079"/>
                  <a:pt x="221838" y="130808"/>
                  <a:pt x="226071" y="133454"/>
                </a:cubicBezTo>
                <a:cubicBezTo>
                  <a:pt x="230304" y="136100"/>
                  <a:pt x="239300" y="63604"/>
                  <a:pt x="245121" y="60429"/>
                </a:cubicBezTo>
                <a:cubicBezTo>
                  <a:pt x="250942" y="57254"/>
                  <a:pt x="249884" y="115462"/>
                  <a:pt x="260996" y="114404"/>
                </a:cubicBezTo>
                <a:cubicBezTo>
                  <a:pt x="272108" y="113346"/>
                  <a:pt x="304917" y="47729"/>
                  <a:pt x="311796" y="54079"/>
                </a:cubicBezTo>
                <a:cubicBezTo>
                  <a:pt x="318675" y="60429"/>
                  <a:pt x="299625" y="153562"/>
                  <a:pt x="302271" y="152504"/>
                </a:cubicBezTo>
                <a:cubicBezTo>
                  <a:pt x="304917" y="151446"/>
                  <a:pt x="317088" y="57783"/>
                  <a:pt x="327671" y="47729"/>
                </a:cubicBezTo>
                <a:cubicBezTo>
                  <a:pt x="338254" y="37675"/>
                  <a:pt x="356246" y="95354"/>
                  <a:pt x="365771" y="92179"/>
                </a:cubicBezTo>
                <a:cubicBezTo>
                  <a:pt x="375296" y="89004"/>
                  <a:pt x="373179" y="29737"/>
                  <a:pt x="384821" y="28679"/>
                </a:cubicBezTo>
                <a:cubicBezTo>
                  <a:pt x="396463" y="27621"/>
                  <a:pt x="426096" y="83712"/>
                  <a:pt x="435621" y="85829"/>
                </a:cubicBezTo>
                <a:cubicBezTo>
                  <a:pt x="445146" y="87946"/>
                  <a:pt x="428742" y="54079"/>
                  <a:pt x="441971" y="41379"/>
                </a:cubicBezTo>
                <a:cubicBezTo>
                  <a:pt x="455200" y="28679"/>
                  <a:pt x="531929" y="11746"/>
                  <a:pt x="514996" y="9629"/>
                </a:cubicBezTo>
                <a:cubicBezTo>
                  <a:pt x="498063" y="7512"/>
                  <a:pt x="376883" y="25504"/>
                  <a:pt x="340371" y="28679"/>
                </a:cubicBezTo>
                <a:cubicBezTo>
                  <a:pt x="303859" y="31854"/>
                  <a:pt x="307563" y="20742"/>
                  <a:pt x="295921" y="28679"/>
                </a:cubicBezTo>
                <a:cubicBezTo>
                  <a:pt x="284279" y="36617"/>
                  <a:pt x="276871" y="73658"/>
                  <a:pt x="270521" y="76304"/>
                </a:cubicBezTo>
                <a:cubicBezTo>
                  <a:pt x="264171" y="78950"/>
                  <a:pt x="260467" y="46671"/>
                  <a:pt x="257821" y="44554"/>
                </a:cubicBezTo>
                <a:cubicBezTo>
                  <a:pt x="255175" y="42437"/>
                  <a:pt x="259408" y="62546"/>
                  <a:pt x="254646" y="63604"/>
                </a:cubicBezTo>
                <a:cubicBezTo>
                  <a:pt x="249884" y="64662"/>
                  <a:pt x="238242" y="50375"/>
                  <a:pt x="229246" y="50904"/>
                </a:cubicBezTo>
                <a:cubicBezTo>
                  <a:pt x="220250" y="51433"/>
                  <a:pt x="209138" y="72071"/>
                  <a:pt x="200671" y="66779"/>
                </a:cubicBezTo>
                <a:cubicBezTo>
                  <a:pt x="192204" y="61487"/>
                  <a:pt x="184267" y="20742"/>
                  <a:pt x="178446" y="19154"/>
                </a:cubicBezTo>
                <a:cubicBezTo>
                  <a:pt x="172625" y="17567"/>
                  <a:pt x="173154" y="56725"/>
                  <a:pt x="165746" y="57254"/>
                </a:cubicBezTo>
                <a:cubicBezTo>
                  <a:pt x="158338" y="57783"/>
                  <a:pt x="159396" y="29208"/>
                  <a:pt x="133996" y="22329"/>
                </a:cubicBezTo>
                <a:cubicBezTo>
                  <a:pt x="108596" y="15450"/>
                  <a:pt x="9113" y="-1483"/>
                  <a:pt x="646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0CAB35C9-64F6-DCFE-6A7F-D6588721B1F9}"/>
              </a:ext>
            </a:extLst>
          </p:cNvPr>
          <p:cNvSpPr/>
          <p:nvPr/>
        </p:nvSpPr>
        <p:spPr>
          <a:xfrm>
            <a:off x="4939772" y="3308339"/>
            <a:ext cx="48204" cy="205414"/>
          </a:xfrm>
          <a:custGeom>
            <a:avLst/>
            <a:gdLst>
              <a:gd name="connsiteX0" fmla="*/ 48153 w 48204"/>
              <a:gd name="connsiteY0" fmla="*/ 11 h 205414"/>
              <a:gd name="connsiteX1" fmla="*/ 10053 w 48204"/>
              <a:gd name="connsiteY1" fmla="*/ 104786 h 205414"/>
              <a:gd name="connsiteX2" fmla="*/ 25928 w 48204"/>
              <a:gd name="connsiteY2" fmla="*/ 203211 h 205414"/>
              <a:gd name="connsiteX3" fmla="*/ 10053 w 48204"/>
              <a:gd name="connsiteY3" fmla="*/ 168286 h 205414"/>
              <a:gd name="connsiteX4" fmla="*/ 528 w 48204"/>
              <a:gd name="connsiteY4" fmla="*/ 111136 h 205414"/>
              <a:gd name="connsiteX5" fmla="*/ 48153 w 48204"/>
              <a:gd name="connsiteY5" fmla="*/ 11 h 2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04" h="205414">
                <a:moveTo>
                  <a:pt x="48153" y="11"/>
                </a:moveTo>
                <a:cubicBezTo>
                  <a:pt x="49741" y="-1047"/>
                  <a:pt x="13757" y="70919"/>
                  <a:pt x="10053" y="104786"/>
                </a:cubicBezTo>
                <a:cubicBezTo>
                  <a:pt x="6349" y="138653"/>
                  <a:pt x="25928" y="192628"/>
                  <a:pt x="25928" y="203211"/>
                </a:cubicBezTo>
                <a:cubicBezTo>
                  <a:pt x="25928" y="213794"/>
                  <a:pt x="14286" y="183632"/>
                  <a:pt x="10053" y="168286"/>
                </a:cubicBezTo>
                <a:cubicBezTo>
                  <a:pt x="5820" y="152940"/>
                  <a:pt x="-2118" y="133890"/>
                  <a:pt x="528" y="111136"/>
                </a:cubicBezTo>
                <a:cubicBezTo>
                  <a:pt x="3174" y="88382"/>
                  <a:pt x="46565" y="1069"/>
                  <a:pt x="4815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4C62E565-B8E7-B624-FD9A-A3E1F95E13D9}"/>
              </a:ext>
            </a:extLst>
          </p:cNvPr>
          <p:cNvSpPr/>
          <p:nvPr/>
        </p:nvSpPr>
        <p:spPr>
          <a:xfrm>
            <a:off x="4908493" y="3371759"/>
            <a:ext cx="44695" cy="124151"/>
          </a:xfrm>
          <a:custGeom>
            <a:avLst/>
            <a:gdLst>
              <a:gd name="connsiteX0" fmla="*/ 57 w 44695"/>
              <a:gd name="connsiteY0" fmla="*/ 91 h 124151"/>
              <a:gd name="connsiteX1" fmla="*/ 34982 w 44695"/>
              <a:gd name="connsiteY1" fmla="*/ 85816 h 124151"/>
              <a:gd name="connsiteX2" fmla="*/ 28632 w 44695"/>
              <a:gd name="connsiteY2" fmla="*/ 123916 h 124151"/>
              <a:gd name="connsiteX3" fmla="*/ 44507 w 44695"/>
              <a:gd name="connsiteY3" fmla="*/ 69941 h 124151"/>
              <a:gd name="connsiteX4" fmla="*/ 57 w 44695"/>
              <a:gd name="connsiteY4" fmla="*/ 91 h 12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95" h="124151">
                <a:moveTo>
                  <a:pt x="57" y="91"/>
                </a:moveTo>
                <a:cubicBezTo>
                  <a:pt x="-1531" y="2737"/>
                  <a:pt x="30220" y="65179"/>
                  <a:pt x="34982" y="85816"/>
                </a:cubicBezTo>
                <a:cubicBezTo>
                  <a:pt x="39744" y="106453"/>
                  <a:pt x="27045" y="126562"/>
                  <a:pt x="28632" y="123916"/>
                </a:cubicBezTo>
                <a:cubicBezTo>
                  <a:pt x="30220" y="121270"/>
                  <a:pt x="46624" y="86874"/>
                  <a:pt x="44507" y="69941"/>
                </a:cubicBezTo>
                <a:cubicBezTo>
                  <a:pt x="42390" y="53008"/>
                  <a:pt x="1645" y="-2555"/>
                  <a:pt x="5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5A71D65F-C0B2-8229-ED58-DAEF94D54CE9}"/>
              </a:ext>
            </a:extLst>
          </p:cNvPr>
          <p:cNvSpPr/>
          <p:nvPr/>
        </p:nvSpPr>
        <p:spPr>
          <a:xfrm>
            <a:off x="4865192" y="3413032"/>
            <a:ext cx="316546" cy="110633"/>
          </a:xfrm>
          <a:custGeom>
            <a:avLst/>
            <a:gdLst>
              <a:gd name="connsiteX0" fmla="*/ 2083 w 316546"/>
              <a:gd name="connsiteY0" fmla="*/ 93 h 110633"/>
              <a:gd name="connsiteX1" fmla="*/ 11608 w 316546"/>
              <a:gd name="connsiteY1" fmla="*/ 63593 h 110633"/>
              <a:gd name="connsiteX2" fmla="*/ 49708 w 316546"/>
              <a:gd name="connsiteY2" fmla="*/ 69943 h 110633"/>
              <a:gd name="connsiteX3" fmla="*/ 65583 w 316546"/>
              <a:gd name="connsiteY3" fmla="*/ 57243 h 110633"/>
              <a:gd name="connsiteX4" fmla="*/ 94158 w 316546"/>
              <a:gd name="connsiteY4" fmla="*/ 69943 h 110633"/>
              <a:gd name="connsiteX5" fmla="*/ 135433 w 316546"/>
              <a:gd name="connsiteY5" fmla="*/ 69943 h 110633"/>
              <a:gd name="connsiteX6" fmla="*/ 313233 w 316546"/>
              <a:gd name="connsiteY6" fmla="*/ 108043 h 110633"/>
              <a:gd name="connsiteX7" fmla="*/ 240208 w 316546"/>
              <a:gd name="connsiteY7" fmla="*/ 104868 h 110633"/>
              <a:gd name="connsiteX8" fmla="*/ 103683 w 316546"/>
              <a:gd name="connsiteY8" fmla="*/ 85818 h 110633"/>
              <a:gd name="connsiteX9" fmla="*/ 46533 w 316546"/>
              <a:gd name="connsiteY9" fmla="*/ 79468 h 110633"/>
              <a:gd name="connsiteX10" fmla="*/ 2083 w 316546"/>
              <a:gd name="connsiteY10" fmla="*/ 93 h 1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546" h="110633">
                <a:moveTo>
                  <a:pt x="2083" y="93"/>
                </a:moveTo>
                <a:cubicBezTo>
                  <a:pt x="-3738" y="-2553"/>
                  <a:pt x="3671" y="51951"/>
                  <a:pt x="11608" y="63593"/>
                </a:cubicBezTo>
                <a:cubicBezTo>
                  <a:pt x="19546" y="75235"/>
                  <a:pt x="49708" y="69943"/>
                  <a:pt x="49708" y="69943"/>
                </a:cubicBezTo>
                <a:cubicBezTo>
                  <a:pt x="58704" y="68885"/>
                  <a:pt x="58175" y="57243"/>
                  <a:pt x="65583" y="57243"/>
                </a:cubicBezTo>
                <a:cubicBezTo>
                  <a:pt x="72991" y="57243"/>
                  <a:pt x="82516" y="67826"/>
                  <a:pt x="94158" y="69943"/>
                </a:cubicBezTo>
                <a:cubicBezTo>
                  <a:pt x="105800" y="72060"/>
                  <a:pt x="98921" y="63593"/>
                  <a:pt x="135433" y="69943"/>
                </a:cubicBezTo>
                <a:cubicBezTo>
                  <a:pt x="171945" y="76293"/>
                  <a:pt x="295771" y="102222"/>
                  <a:pt x="313233" y="108043"/>
                </a:cubicBezTo>
                <a:cubicBezTo>
                  <a:pt x="330695" y="113864"/>
                  <a:pt x="275133" y="108572"/>
                  <a:pt x="240208" y="104868"/>
                </a:cubicBezTo>
                <a:cubicBezTo>
                  <a:pt x="205283" y="101164"/>
                  <a:pt x="135962" y="90051"/>
                  <a:pt x="103683" y="85818"/>
                </a:cubicBezTo>
                <a:cubicBezTo>
                  <a:pt x="71404" y="81585"/>
                  <a:pt x="61879" y="88464"/>
                  <a:pt x="46533" y="79468"/>
                </a:cubicBezTo>
                <a:cubicBezTo>
                  <a:pt x="31187" y="70472"/>
                  <a:pt x="7904" y="2739"/>
                  <a:pt x="2083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C68568BC-4813-3D4D-BF56-4E88CBC2CA16}"/>
              </a:ext>
            </a:extLst>
          </p:cNvPr>
          <p:cNvSpPr/>
          <p:nvPr/>
        </p:nvSpPr>
        <p:spPr>
          <a:xfrm>
            <a:off x="4838372" y="3448002"/>
            <a:ext cx="137419" cy="63611"/>
          </a:xfrm>
          <a:custGeom>
            <a:avLst/>
            <a:gdLst>
              <a:gd name="connsiteX0" fmla="*/ 328 w 137419"/>
              <a:gd name="connsiteY0" fmla="*/ 48 h 63611"/>
              <a:gd name="connsiteX1" fmla="*/ 28903 w 137419"/>
              <a:gd name="connsiteY1" fmla="*/ 50848 h 63611"/>
              <a:gd name="connsiteX2" fmla="*/ 136853 w 137419"/>
              <a:gd name="connsiteY2" fmla="*/ 63548 h 63611"/>
              <a:gd name="connsiteX3" fmla="*/ 70178 w 137419"/>
              <a:gd name="connsiteY3" fmla="*/ 47673 h 63611"/>
              <a:gd name="connsiteX4" fmla="*/ 41603 w 137419"/>
              <a:gd name="connsiteY4" fmla="*/ 41323 h 63611"/>
              <a:gd name="connsiteX5" fmla="*/ 328 w 137419"/>
              <a:gd name="connsiteY5" fmla="*/ 48 h 6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19" h="63611">
                <a:moveTo>
                  <a:pt x="328" y="48"/>
                </a:moveTo>
                <a:cubicBezTo>
                  <a:pt x="-1789" y="1636"/>
                  <a:pt x="6149" y="40265"/>
                  <a:pt x="28903" y="50848"/>
                </a:cubicBezTo>
                <a:cubicBezTo>
                  <a:pt x="51657" y="61431"/>
                  <a:pt x="129974" y="64077"/>
                  <a:pt x="136853" y="63548"/>
                </a:cubicBezTo>
                <a:cubicBezTo>
                  <a:pt x="143732" y="63019"/>
                  <a:pt x="86053" y="51377"/>
                  <a:pt x="70178" y="47673"/>
                </a:cubicBezTo>
                <a:cubicBezTo>
                  <a:pt x="54303" y="43969"/>
                  <a:pt x="50070" y="46615"/>
                  <a:pt x="41603" y="41323"/>
                </a:cubicBezTo>
                <a:cubicBezTo>
                  <a:pt x="33136" y="36031"/>
                  <a:pt x="2445" y="-1540"/>
                  <a:pt x="328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57FBB63-05F9-CA93-1584-4D4A5F71C753}"/>
              </a:ext>
            </a:extLst>
          </p:cNvPr>
          <p:cNvSpPr/>
          <p:nvPr/>
        </p:nvSpPr>
        <p:spPr>
          <a:xfrm>
            <a:off x="5317719" y="3521075"/>
            <a:ext cx="25924" cy="117475"/>
          </a:xfrm>
          <a:custGeom>
            <a:avLst/>
            <a:gdLst>
              <a:gd name="connsiteX0" fmla="*/ 9931 w 25924"/>
              <a:gd name="connsiteY0" fmla="*/ 0 h 117475"/>
              <a:gd name="connsiteX1" fmla="*/ 25806 w 25924"/>
              <a:gd name="connsiteY1" fmla="*/ 63500 h 117475"/>
              <a:gd name="connsiteX2" fmla="*/ 406 w 25924"/>
              <a:gd name="connsiteY2" fmla="*/ 117475 h 117475"/>
              <a:gd name="connsiteX3" fmla="*/ 9931 w 25924"/>
              <a:gd name="connsiteY3" fmla="*/ 63500 h 117475"/>
              <a:gd name="connsiteX4" fmla="*/ 9931 w 25924"/>
              <a:gd name="connsiteY4" fmla="*/ 0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24" h="117475">
                <a:moveTo>
                  <a:pt x="9931" y="0"/>
                </a:moveTo>
                <a:cubicBezTo>
                  <a:pt x="12577" y="0"/>
                  <a:pt x="27393" y="43921"/>
                  <a:pt x="25806" y="63500"/>
                </a:cubicBezTo>
                <a:cubicBezTo>
                  <a:pt x="24219" y="83079"/>
                  <a:pt x="3052" y="117475"/>
                  <a:pt x="406" y="117475"/>
                </a:cubicBezTo>
                <a:cubicBezTo>
                  <a:pt x="-2240" y="117475"/>
                  <a:pt x="8873" y="79375"/>
                  <a:pt x="9931" y="63500"/>
                </a:cubicBezTo>
                <a:cubicBezTo>
                  <a:pt x="10989" y="47625"/>
                  <a:pt x="7285" y="0"/>
                  <a:pt x="993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26EDFF9-E0F8-00FF-14CD-321114DDE630}"/>
              </a:ext>
            </a:extLst>
          </p:cNvPr>
          <p:cNvSpPr/>
          <p:nvPr/>
        </p:nvSpPr>
        <p:spPr>
          <a:xfrm>
            <a:off x="5365223" y="3502004"/>
            <a:ext cx="38855" cy="114342"/>
          </a:xfrm>
          <a:custGeom>
            <a:avLst/>
            <a:gdLst>
              <a:gd name="connsiteX0" fmla="*/ 16402 w 38855"/>
              <a:gd name="connsiteY0" fmla="*/ 21 h 114342"/>
              <a:gd name="connsiteX1" fmla="*/ 38627 w 38855"/>
              <a:gd name="connsiteY1" fmla="*/ 57171 h 114342"/>
              <a:gd name="connsiteX2" fmla="*/ 527 w 38855"/>
              <a:gd name="connsiteY2" fmla="*/ 114321 h 114342"/>
              <a:gd name="connsiteX3" fmla="*/ 16402 w 38855"/>
              <a:gd name="connsiteY3" fmla="*/ 63521 h 114342"/>
              <a:gd name="connsiteX4" fmla="*/ 16402 w 38855"/>
              <a:gd name="connsiteY4" fmla="*/ 21 h 11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55" h="114342">
                <a:moveTo>
                  <a:pt x="16402" y="21"/>
                </a:moveTo>
                <a:cubicBezTo>
                  <a:pt x="20106" y="-1037"/>
                  <a:pt x="41273" y="38121"/>
                  <a:pt x="38627" y="57171"/>
                </a:cubicBezTo>
                <a:cubicBezTo>
                  <a:pt x="35981" y="76221"/>
                  <a:pt x="4231" y="113263"/>
                  <a:pt x="527" y="114321"/>
                </a:cubicBezTo>
                <a:cubicBezTo>
                  <a:pt x="-3177" y="115379"/>
                  <a:pt x="13756" y="77808"/>
                  <a:pt x="16402" y="63521"/>
                </a:cubicBezTo>
                <a:cubicBezTo>
                  <a:pt x="19048" y="49234"/>
                  <a:pt x="12698" y="1079"/>
                  <a:pt x="16402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FD285456-57D2-9291-A6DC-08295C4F60A9}"/>
              </a:ext>
            </a:extLst>
          </p:cNvPr>
          <p:cNvSpPr/>
          <p:nvPr/>
        </p:nvSpPr>
        <p:spPr>
          <a:xfrm>
            <a:off x="5400655" y="3434908"/>
            <a:ext cx="276413" cy="109158"/>
          </a:xfrm>
          <a:custGeom>
            <a:avLst/>
            <a:gdLst>
              <a:gd name="connsiteX0" fmla="*/ 20 w 276413"/>
              <a:gd name="connsiteY0" fmla="*/ 442 h 109158"/>
              <a:gd name="connsiteX1" fmla="*/ 76220 w 276413"/>
              <a:gd name="connsiteY1" fmla="*/ 89342 h 109158"/>
              <a:gd name="connsiteX2" fmla="*/ 219095 w 276413"/>
              <a:gd name="connsiteY2" fmla="*/ 108392 h 109158"/>
              <a:gd name="connsiteX3" fmla="*/ 82570 w 276413"/>
              <a:gd name="connsiteY3" fmla="*/ 73467 h 109158"/>
              <a:gd name="connsiteX4" fmla="*/ 171470 w 276413"/>
              <a:gd name="connsiteY4" fmla="*/ 89342 h 109158"/>
              <a:gd name="connsiteX5" fmla="*/ 117495 w 276413"/>
              <a:gd name="connsiteY5" fmla="*/ 48067 h 109158"/>
              <a:gd name="connsiteX6" fmla="*/ 276245 w 276413"/>
              <a:gd name="connsiteY6" fmla="*/ 60767 h 109158"/>
              <a:gd name="connsiteX7" fmla="*/ 82570 w 276413"/>
              <a:gd name="connsiteY7" fmla="*/ 54417 h 109158"/>
              <a:gd name="connsiteX8" fmla="*/ 20 w 276413"/>
              <a:gd name="connsiteY8" fmla="*/ 442 h 109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413" h="109158">
                <a:moveTo>
                  <a:pt x="20" y="442"/>
                </a:moveTo>
                <a:cubicBezTo>
                  <a:pt x="-1038" y="6263"/>
                  <a:pt x="39708" y="71350"/>
                  <a:pt x="76220" y="89342"/>
                </a:cubicBezTo>
                <a:cubicBezTo>
                  <a:pt x="112732" y="107334"/>
                  <a:pt x="218037" y="111038"/>
                  <a:pt x="219095" y="108392"/>
                </a:cubicBezTo>
                <a:cubicBezTo>
                  <a:pt x="220153" y="105746"/>
                  <a:pt x="90508" y="76642"/>
                  <a:pt x="82570" y="73467"/>
                </a:cubicBezTo>
                <a:cubicBezTo>
                  <a:pt x="74632" y="70292"/>
                  <a:pt x="165649" y="93575"/>
                  <a:pt x="171470" y="89342"/>
                </a:cubicBezTo>
                <a:cubicBezTo>
                  <a:pt x="177291" y="85109"/>
                  <a:pt x="100032" y="52830"/>
                  <a:pt x="117495" y="48067"/>
                </a:cubicBezTo>
                <a:cubicBezTo>
                  <a:pt x="134958" y="43304"/>
                  <a:pt x="282066" y="59709"/>
                  <a:pt x="276245" y="60767"/>
                </a:cubicBezTo>
                <a:cubicBezTo>
                  <a:pt x="270424" y="61825"/>
                  <a:pt x="122257" y="60767"/>
                  <a:pt x="82570" y="54417"/>
                </a:cubicBezTo>
                <a:cubicBezTo>
                  <a:pt x="42883" y="48067"/>
                  <a:pt x="1078" y="-5379"/>
                  <a:pt x="20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EA49C73D-B688-EFE6-BE5B-6464BB57FAB5}"/>
              </a:ext>
            </a:extLst>
          </p:cNvPr>
          <p:cNvSpPr/>
          <p:nvPr/>
        </p:nvSpPr>
        <p:spPr>
          <a:xfrm>
            <a:off x="5276735" y="3265973"/>
            <a:ext cx="211833" cy="169418"/>
          </a:xfrm>
          <a:custGeom>
            <a:avLst/>
            <a:gdLst>
              <a:gd name="connsiteX0" fmla="*/ 115 w 211833"/>
              <a:gd name="connsiteY0" fmla="*/ 77302 h 169418"/>
              <a:gd name="connsiteX1" fmla="*/ 123940 w 211833"/>
              <a:gd name="connsiteY1" fmla="*/ 1102 h 169418"/>
              <a:gd name="connsiteX2" fmla="*/ 85840 w 211833"/>
              <a:gd name="connsiteY2" fmla="*/ 36027 h 169418"/>
              <a:gd name="connsiteX3" fmla="*/ 89015 w 211833"/>
              <a:gd name="connsiteY3" fmla="*/ 90002 h 169418"/>
              <a:gd name="connsiteX4" fmla="*/ 158865 w 211833"/>
              <a:gd name="connsiteY4" fmla="*/ 32852 h 169418"/>
              <a:gd name="connsiteX5" fmla="*/ 133465 w 211833"/>
              <a:gd name="connsiteY5" fmla="*/ 109052 h 169418"/>
              <a:gd name="connsiteX6" fmla="*/ 146165 w 211833"/>
              <a:gd name="connsiteY6" fmla="*/ 61427 h 169418"/>
              <a:gd name="connsiteX7" fmla="*/ 120765 w 211833"/>
              <a:gd name="connsiteY7" fmla="*/ 86827 h 169418"/>
              <a:gd name="connsiteX8" fmla="*/ 177915 w 211833"/>
              <a:gd name="connsiteY8" fmla="*/ 7452 h 169418"/>
              <a:gd name="connsiteX9" fmla="*/ 142990 w 211833"/>
              <a:gd name="connsiteY9" fmla="*/ 109052 h 169418"/>
              <a:gd name="connsiteX10" fmla="*/ 139815 w 211833"/>
              <a:gd name="connsiteY10" fmla="*/ 140802 h 169418"/>
              <a:gd name="connsiteX11" fmla="*/ 209665 w 211833"/>
              <a:gd name="connsiteY11" fmla="*/ 61427 h 169418"/>
              <a:gd name="connsiteX12" fmla="*/ 193790 w 211833"/>
              <a:gd name="connsiteY12" fmla="*/ 102702 h 169418"/>
              <a:gd name="connsiteX13" fmla="*/ 190615 w 211833"/>
              <a:gd name="connsiteY13" fmla="*/ 169377 h 169418"/>
              <a:gd name="connsiteX14" fmla="*/ 149340 w 211833"/>
              <a:gd name="connsiteY14" fmla="*/ 112227 h 169418"/>
              <a:gd name="connsiteX15" fmla="*/ 115 w 211833"/>
              <a:gd name="connsiteY15" fmla="*/ 77302 h 16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833" h="169418">
                <a:moveTo>
                  <a:pt x="115" y="77302"/>
                </a:moveTo>
                <a:cubicBezTo>
                  <a:pt x="-4118" y="58781"/>
                  <a:pt x="109653" y="7981"/>
                  <a:pt x="123940" y="1102"/>
                </a:cubicBezTo>
                <a:cubicBezTo>
                  <a:pt x="138228" y="-5777"/>
                  <a:pt x="91661" y="21210"/>
                  <a:pt x="85840" y="36027"/>
                </a:cubicBezTo>
                <a:cubicBezTo>
                  <a:pt x="80019" y="50844"/>
                  <a:pt x="76844" y="90531"/>
                  <a:pt x="89015" y="90002"/>
                </a:cubicBezTo>
                <a:cubicBezTo>
                  <a:pt x="101186" y="89473"/>
                  <a:pt x="151457" y="29677"/>
                  <a:pt x="158865" y="32852"/>
                </a:cubicBezTo>
                <a:cubicBezTo>
                  <a:pt x="166273" y="36027"/>
                  <a:pt x="135582" y="104290"/>
                  <a:pt x="133465" y="109052"/>
                </a:cubicBezTo>
                <a:cubicBezTo>
                  <a:pt x="131348" y="113814"/>
                  <a:pt x="148282" y="65131"/>
                  <a:pt x="146165" y="61427"/>
                </a:cubicBezTo>
                <a:cubicBezTo>
                  <a:pt x="144048" y="57723"/>
                  <a:pt x="115473" y="95823"/>
                  <a:pt x="120765" y="86827"/>
                </a:cubicBezTo>
                <a:cubicBezTo>
                  <a:pt x="126057" y="77831"/>
                  <a:pt x="174211" y="3748"/>
                  <a:pt x="177915" y="7452"/>
                </a:cubicBezTo>
                <a:cubicBezTo>
                  <a:pt x="181619" y="11156"/>
                  <a:pt x="149340" y="86827"/>
                  <a:pt x="142990" y="109052"/>
                </a:cubicBezTo>
                <a:cubicBezTo>
                  <a:pt x="136640" y="131277"/>
                  <a:pt x="128703" y="148740"/>
                  <a:pt x="139815" y="140802"/>
                </a:cubicBezTo>
                <a:cubicBezTo>
                  <a:pt x="150928" y="132865"/>
                  <a:pt x="200669" y="67777"/>
                  <a:pt x="209665" y="61427"/>
                </a:cubicBezTo>
                <a:cubicBezTo>
                  <a:pt x="218661" y="55077"/>
                  <a:pt x="196965" y="84710"/>
                  <a:pt x="193790" y="102702"/>
                </a:cubicBezTo>
                <a:cubicBezTo>
                  <a:pt x="190615" y="120694"/>
                  <a:pt x="198023" y="167790"/>
                  <a:pt x="190615" y="169377"/>
                </a:cubicBezTo>
                <a:cubicBezTo>
                  <a:pt x="183207" y="170964"/>
                  <a:pt x="173152" y="126514"/>
                  <a:pt x="149340" y="112227"/>
                </a:cubicBezTo>
                <a:cubicBezTo>
                  <a:pt x="125528" y="97940"/>
                  <a:pt x="4348" y="95823"/>
                  <a:pt x="115" y="77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8FAE7CAC-4C4F-7FB4-FBDB-290906757154}"/>
              </a:ext>
            </a:extLst>
          </p:cNvPr>
          <p:cNvSpPr/>
          <p:nvPr/>
        </p:nvSpPr>
        <p:spPr>
          <a:xfrm>
            <a:off x="4800456" y="3238446"/>
            <a:ext cx="92222" cy="225498"/>
          </a:xfrm>
          <a:custGeom>
            <a:avLst/>
            <a:gdLst>
              <a:gd name="connsiteX0" fmla="*/ 92219 w 92222"/>
              <a:gd name="connsiteY0" fmla="*/ 54 h 225498"/>
              <a:gd name="connsiteX1" fmla="*/ 25544 w 92222"/>
              <a:gd name="connsiteY1" fmla="*/ 95304 h 225498"/>
              <a:gd name="connsiteX2" fmla="*/ 144 w 92222"/>
              <a:gd name="connsiteY2" fmla="*/ 225479 h 225498"/>
              <a:gd name="connsiteX3" fmla="*/ 35069 w 92222"/>
              <a:gd name="connsiteY3" fmla="*/ 85779 h 225498"/>
              <a:gd name="connsiteX4" fmla="*/ 28719 w 92222"/>
              <a:gd name="connsiteY4" fmla="*/ 108004 h 225498"/>
              <a:gd name="connsiteX5" fmla="*/ 92219 w 92222"/>
              <a:gd name="connsiteY5" fmla="*/ 54 h 22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22" h="225498">
                <a:moveTo>
                  <a:pt x="92219" y="54"/>
                </a:moveTo>
                <a:cubicBezTo>
                  <a:pt x="91690" y="-2063"/>
                  <a:pt x="40890" y="57733"/>
                  <a:pt x="25544" y="95304"/>
                </a:cubicBezTo>
                <a:cubicBezTo>
                  <a:pt x="10198" y="132875"/>
                  <a:pt x="-1443" y="227066"/>
                  <a:pt x="144" y="225479"/>
                </a:cubicBezTo>
                <a:cubicBezTo>
                  <a:pt x="1731" y="223892"/>
                  <a:pt x="30307" y="105358"/>
                  <a:pt x="35069" y="85779"/>
                </a:cubicBezTo>
                <a:cubicBezTo>
                  <a:pt x="39831" y="66200"/>
                  <a:pt x="22369" y="117529"/>
                  <a:pt x="28719" y="108004"/>
                </a:cubicBezTo>
                <a:cubicBezTo>
                  <a:pt x="35069" y="98479"/>
                  <a:pt x="92748" y="2171"/>
                  <a:pt x="92219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253D86F-A88D-7780-1360-11AAF55AFAD9}"/>
              </a:ext>
            </a:extLst>
          </p:cNvPr>
          <p:cNvSpPr/>
          <p:nvPr/>
        </p:nvSpPr>
        <p:spPr>
          <a:xfrm>
            <a:off x="4815992" y="3287478"/>
            <a:ext cx="156861" cy="142637"/>
          </a:xfrm>
          <a:custGeom>
            <a:avLst/>
            <a:gdLst>
              <a:gd name="connsiteX0" fmla="*/ 152883 w 156861"/>
              <a:gd name="connsiteY0" fmla="*/ 1822 h 142637"/>
              <a:gd name="connsiteX1" fmla="*/ 483 w 156861"/>
              <a:gd name="connsiteY1" fmla="*/ 141522 h 142637"/>
              <a:gd name="connsiteX2" fmla="*/ 105258 w 156861"/>
              <a:gd name="connsiteY2" fmla="*/ 65322 h 142637"/>
              <a:gd name="connsiteX3" fmla="*/ 152883 w 156861"/>
              <a:gd name="connsiteY3" fmla="*/ 1822 h 14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861" h="142637">
                <a:moveTo>
                  <a:pt x="152883" y="1822"/>
                </a:moveTo>
                <a:cubicBezTo>
                  <a:pt x="135420" y="14522"/>
                  <a:pt x="8420" y="130939"/>
                  <a:pt x="483" y="141522"/>
                </a:cubicBezTo>
                <a:cubicBezTo>
                  <a:pt x="-7454" y="152105"/>
                  <a:pt x="84621" y="84372"/>
                  <a:pt x="105258" y="65322"/>
                </a:cubicBezTo>
                <a:cubicBezTo>
                  <a:pt x="125895" y="46272"/>
                  <a:pt x="170346" y="-10878"/>
                  <a:pt x="152883" y="1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0207F4A-1EF8-0027-D3A0-DBE7D372623A}"/>
              </a:ext>
            </a:extLst>
          </p:cNvPr>
          <p:cNvSpPr/>
          <p:nvPr/>
        </p:nvSpPr>
        <p:spPr>
          <a:xfrm>
            <a:off x="5489475" y="3374893"/>
            <a:ext cx="123955" cy="76806"/>
          </a:xfrm>
          <a:custGeom>
            <a:avLst/>
            <a:gdLst>
              <a:gd name="connsiteX0" fmla="*/ 100 w 123955"/>
              <a:gd name="connsiteY0" fmla="*/ 132 h 76806"/>
              <a:gd name="connsiteX1" fmla="*/ 44550 w 123955"/>
              <a:gd name="connsiteY1" fmla="*/ 47757 h 76806"/>
              <a:gd name="connsiteX2" fmla="*/ 123925 w 123955"/>
              <a:gd name="connsiteY2" fmla="*/ 76332 h 76806"/>
              <a:gd name="connsiteX3" fmla="*/ 35025 w 123955"/>
              <a:gd name="connsiteY3" fmla="*/ 63632 h 76806"/>
              <a:gd name="connsiteX4" fmla="*/ 100 w 123955"/>
              <a:gd name="connsiteY4" fmla="*/ 132 h 7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55" h="76806">
                <a:moveTo>
                  <a:pt x="100" y="132"/>
                </a:moveTo>
                <a:cubicBezTo>
                  <a:pt x="1688" y="-2514"/>
                  <a:pt x="23913" y="35057"/>
                  <a:pt x="44550" y="47757"/>
                </a:cubicBezTo>
                <a:cubicBezTo>
                  <a:pt x="65187" y="60457"/>
                  <a:pt x="125513" y="73686"/>
                  <a:pt x="123925" y="76332"/>
                </a:cubicBezTo>
                <a:cubicBezTo>
                  <a:pt x="122338" y="78978"/>
                  <a:pt x="54075" y="69982"/>
                  <a:pt x="35025" y="63632"/>
                </a:cubicBezTo>
                <a:cubicBezTo>
                  <a:pt x="15975" y="57282"/>
                  <a:pt x="-1488" y="2778"/>
                  <a:pt x="100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511FEBCE-5C86-B18B-19B3-3EBF29D62BC9}"/>
              </a:ext>
            </a:extLst>
          </p:cNvPr>
          <p:cNvSpPr/>
          <p:nvPr/>
        </p:nvSpPr>
        <p:spPr>
          <a:xfrm>
            <a:off x="5071604" y="3270192"/>
            <a:ext cx="241218" cy="74869"/>
          </a:xfrm>
          <a:custGeom>
            <a:avLst/>
            <a:gdLst>
              <a:gd name="connsiteX0" fmla="*/ 2046 w 241218"/>
              <a:gd name="connsiteY0" fmla="*/ 58 h 74869"/>
              <a:gd name="connsiteX1" fmla="*/ 90946 w 241218"/>
              <a:gd name="connsiteY1" fmla="*/ 41333 h 74869"/>
              <a:gd name="connsiteX2" fmla="*/ 144921 w 241218"/>
              <a:gd name="connsiteY2" fmla="*/ 69908 h 74869"/>
              <a:gd name="connsiteX3" fmla="*/ 240171 w 241218"/>
              <a:gd name="connsiteY3" fmla="*/ 73083 h 74869"/>
              <a:gd name="connsiteX4" fmla="*/ 186196 w 241218"/>
              <a:gd name="connsiteY4" fmla="*/ 50858 h 74869"/>
              <a:gd name="connsiteX5" fmla="*/ 2046 w 241218"/>
              <a:gd name="connsiteY5" fmla="*/ 58 h 7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218" h="74869">
                <a:moveTo>
                  <a:pt x="2046" y="58"/>
                </a:moveTo>
                <a:cubicBezTo>
                  <a:pt x="-13829" y="-1530"/>
                  <a:pt x="67133" y="29691"/>
                  <a:pt x="90946" y="41333"/>
                </a:cubicBezTo>
                <a:cubicBezTo>
                  <a:pt x="114759" y="52975"/>
                  <a:pt x="120050" y="64616"/>
                  <a:pt x="144921" y="69908"/>
                </a:cubicBezTo>
                <a:cubicBezTo>
                  <a:pt x="169792" y="75200"/>
                  <a:pt x="233292" y="76258"/>
                  <a:pt x="240171" y="73083"/>
                </a:cubicBezTo>
                <a:cubicBezTo>
                  <a:pt x="247050" y="69908"/>
                  <a:pt x="219004" y="62500"/>
                  <a:pt x="186196" y="50858"/>
                </a:cubicBezTo>
                <a:cubicBezTo>
                  <a:pt x="153388" y="39216"/>
                  <a:pt x="17921" y="1646"/>
                  <a:pt x="204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01F517C-722B-B26D-A068-CD9A90327739}"/>
              </a:ext>
            </a:extLst>
          </p:cNvPr>
          <p:cNvSpPr/>
          <p:nvPr/>
        </p:nvSpPr>
        <p:spPr>
          <a:xfrm>
            <a:off x="4990769" y="3271000"/>
            <a:ext cx="217921" cy="239009"/>
          </a:xfrm>
          <a:custGeom>
            <a:avLst/>
            <a:gdLst>
              <a:gd name="connsiteX0" fmla="*/ 155906 w 217921"/>
              <a:gd name="connsiteY0" fmla="*/ 2425 h 239009"/>
              <a:gd name="connsiteX1" fmla="*/ 203531 w 217921"/>
              <a:gd name="connsiteY1" fmla="*/ 84975 h 239009"/>
              <a:gd name="connsiteX2" fmla="*/ 216231 w 217921"/>
              <a:gd name="connsiteY2" fmla="*/ 138950 h 239009"/>
              <a:gd name="connsiteX3" fmla="*/ 171781 w 217921"/>
              <a:gd name="connsiteY3" fmla="*/ 231025 h 239009"/>
              <a:gd name="connsiteX4" fmla="*/ 124156 w 217921"/>
              <a:gd name="connsiteY4" fmla="*/ 234200 h 239009"/>
              <a:gd name="connsiteX5" fmla="*/ 38431 w 217921"/>
              <a:gd name="connsiteY5" fmla="*/ 231025 h 239009"/>
              <a:gd name="connsiteX6" fmla="*/ 13031 w 217921"/>
              <a:gd name="connsiteY6" fmla="*/ 186575 h 239009"/>
              <a:gd name="connsiteX7" fmla="*/ 331 w 217921"/>
              <a:gd name="connsiteY7" fmla="*/ 119900 h 239009"/>
              <a:gd name="connsiteX8" fmla="*/ 25731 w 217921"/>
              <a:gd name="connsiteY8" fmla="*/ 81800 h 239009"/>
              <a:gd name="connsiteX9" fmla="*/ 13031 w 217921"/>
              <a:gd name="connsiteY9" fmla="*/ 81800 h 239009"/>
              <a:gd name="connsiteX10" fmla="*/ 47956 w 217921"/>
              <a:gd name="connsiteY10" fmla="*/ 27825 h 239009"/>
              <a:gd name="connsiteX11" fmla="*/ 155906 w 217921"/>
              <a:gd name="connsiteY11" fmla="*/ 2425 h 23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921" h="239009">
                <a:moveTo>
                  <a:pt x="155906" y="2425"/>
                </a:moveTo>
                <a:cubicBezTo>
                  <a:pt x="181835" y="11950"/>
                  <a:pt x="193477" y="62221"/>
                  <a:pt x="203531" y="84975"/>
                </a:cubicBezTo>
                <a:cubicBezTo>
                  <a:pt x="213585" y="107729"/>
                  <a:pt x="221523" y="114608"/>
                  <a:pt x="216231" y="138950"/>
                </a:cubicBezTo>
                <a:cubicBezTo>
                  <a:pt x="210939" y="163292"/>
                  <a:pt x="187127" y="215150"/>
                  <a:pt x="171781" y="231025"/>
                </a:cubicBezTo>
                <a:cubicBezTo>
                  <a:pt x="156435" y="246900"/>
                  <a:pt x="146381" y="234200"/>
                  <a:pt x="124156" y="234200"/>
                </a:cubicBezTo>
                <a:cubicBezTo>
                  <a:pt x="101931" y="234200"/>
                  <a:pt x="56952" y="238962"/>
                  <a:pt x="38431" y="231025"/>
                </a:cubicBezTo>
                <a:cubicBezTo>
                  <a:pt x="19910" y="223088"/>
                  <a:pt x="19381" y="205096"/>
                  <a:pt x="13031" y="186575"/>
                </a:cubicBezTo>
                <a:cubicBezTo>
                  <a:pt x="6681" y="168054"/>
                  <a:pt x="-1786" y="137362"/>
                  <a:pt x="331" y="119900"/>
                </a:cubicBezTo>
                <a:cubicBezTo>
                  <a:pt x="2448" y="102438"/>
                  <a:pt x="23614" y="88150"/>
                  <a:pt x="25731" y="81800"/>
                </a:cubicBezTo>
                <a:cubicBezTo>
                  <a:pt x="27848" y="75450"/>
                  <a:pt x="9327" y="90796"/>
                  <a:pt x="13031" y="81800"/>
                </a:cubicBezTo>
                <a:cubicBezTo>
                  <a:pt x="16735" y="72804"/>
                  <a:pt x="23614" y="42112"/>
                  <a:pt x="47956" y="27825"/>
                </a:cubicBezTo>
                <a:cubicBezTo>
                  <a:pt x="72298" y="13538"/>
                  <a:pt x="129977" y="-7100"/>
                  <a:pt x="155906" y="24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D6A95153-F32F-A0CA-887E-9C53050DED81}"/>
              </a:ext>
            </a:extLst>
          </p:cNvPr>
          <p:cNvSpPr/>
          <p:nvPr/>
        </p:nvSpPr>
        <p:spPr>
          <a:xfrm>
            <a:off x="5104727" y="3394012"/>
            <a:ext cx="60325" cy="603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787F4F42-1D96-3B0A-920C-3DB81105ADDF}"/>
              </a:ext>
            </a:extLst>
          </p:cNvPr>
          <p:cNvSpPr/>
          <p:nvPr/>
        </p:nvSpPr>
        <p:spPr>
          <a:xfrm>
            <a:off x="3705077" y="3190431"/>
            <a:ext cx="530144" cy="169947"/>
          </a:xfrm>
          <a:custGeom>
            <a:avLst/>
            <a:gdLst>
              <a:gd name="connsiteX0" fmla="*/ 148 w 530144"/>
              <a:gd name="connsiteY0" fmla="*/ 35369 h 169947"/>
              <a:gd name="connsiteX1" fmla="*/ 73173 w 530144"/>
              <a:gd name="connsiteY1" fmla="*/ 98869 h 169947"/>
              <a:gd name="connsiteX2" fmla="*/ 60473 w 530144"/>
              <a:gd name="connsiteY2" fmla="*/ 44894 h 169947"/>
              <a:gd name="connsiteX3" fmla="*/ 73173 w 530144"/>
              <a:gd name="connsiteY3" fmla="*/ 60769 h 169947"/>
              <a:gd name="connsiteX4" fmla="*/ 139848 w 530144"/>
              <a:gd name="connsiteY4" fmla="*/ 89344 h 169947"/>
              <a:gd name="connsiteX5" fmla="*/ 82698 w 530144"/>
              <a:gd name="connsiteY5" fmla="*/ 25844 h 169947"/>
              <a:gd name="connsiteX6" fmla="*/ 127148 w 530144"/>
              <a:gd name="connsiteY6" fmla="*/ 67119 h 169947"/>
              <a:gd name="connsiteX7" fmla="*/ 146198 w 530144"/>
              <a:gd name="connsiteY7" fmla="*/ 63944 h 169947"/>
              <a:gd name="connsiteX8" fmla="*/ 108098 w 530144"/>
              <a:gd name="connsiteY8" fmla="*/ 63944 h 169947"/>
              <a:gd name="connsiteX9" fmla="*/ 330348 w 530144"/>
              <a:gd name="connsiteY9" fmla="*/ 444 h 169947"/>
              <a:gd name="connsiteX10" fmla="*/ 203348 w 530144"/>
              <a:gd name="connsiteY10" fmla="*/ 35369 h 169947"/>
              <a:gd name="connsiteX11" fmla="*/ 298598 w 530144"/>
              <a:gd name="connsiteY11" fmla="*/ 29019 h 169947"/>
              <a:gd name="connsiteX12" fmla="*/ 365273 w 530144"/>
              <a:gd name="connsiteY12" fmla="*/ 48069 h 169947"/>
              <a:gd name="connsiteX13" fmla="*/ 527198 w 530144"/>
              <a:gd name="connsiteY13" fmla="*/ 168719 h 169947"/>
              <a:gd name="connsiteX14" fmla="*/ 466873 w 530144"/>
              <a:gd name="connsiteY14" fmla="*/ 108394 h 169947"/>
              <a:gd name="connsiteX15" fmla="*/ 428773 w 530144"/>
              <a:gd name="connsiteY15" fmla="*/ 73469 h 169947"/>
              <a:gd name="connsiteX16" fmla="*/ 377973 w 530144"/>
              <a:gd name="connsiteY16" fmla="*/ 54419 h 169947"/>
              <a:gd name="connsiteX17" fmla="*/ 327173 w 530144"/>
              <a:gd name="connsiteY17" fmla="*/ 29019 h 169947"/>
              <a:gd name="connsiteX18" fmla="*/ 190648 w 530144"/>
              <a:gd name="connsiteY18" fmla="*/ 48069 h 169947"/>
              <a:gd name="connsiteX19" fmla="*/ 95398 w 530144"/>
              <a:gd name="connsiteY19" fmla="*/ 76644 h 169947"/>
              <a:gd name="connsiteX20" fmla="*/ 148 w 530144"/>
              <a:gd name="connsiteY20" fmla="*/ 35369 h 16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0144" h="169947">
                <a:moveTo>
                  <a:pt x="148" y="35369"/>
                </a:moveTo>
                <a:cubicBezTo>
                  <a:pt x="-3556" y="39073"/>
                  <a:pt x="63119" y="97282"/>
                  <a:pt x="73173" y="98869"/>
                </a:cubicBezTo>
                <a:cubicBezTo>
                  <a:pt x="83227" y="100456"/>
                  <a:pt x="60473" y="51244"/>
                  <a:pt x="60473" y="44894"/>
                </a:cubicBezTo>
                <a:cubicBezTo>
                  <a:pt x="60473" y="38544"/>
                  <a:pt x="59944" y="53361"/>
                  <a:pt x="73173" y="60769"/>
                </a:cubicBezTo>
                <a:cubicBezTo>
                  <a:pt x="86402" y="68177"/>
                  <a:pt x="138261" y="95165"/>
                  <a:pt x="139848" y="89344"/>
                </a:cubicBezTo>
                <a:cubicBezTo>
                  <a:pt x="141436" y="83523"/>
                  <a:pt x="84815" y="29548"/>
                  <a:pt x="82698" y="25844"/>
                </a:cubicBezTo>
                <a:cubicBezTo>
                  <a:pt x="80581" y="22140"/>
                  <a:pt x="116565" y="60769"/>
                  <a:pt x="127148" y="67119"/>
                </a:cubicBezTo>
                <a:cubicBezTo>
                  <a:pt x="137731" y="73469"/>
                  <a:pt x="149373" y="64473"/>
                  <a:pt x="146198" y="63944"/>
                </a:cubicBezTo>
                <a:cubicBezTo>
                  <a:pt x="143023" y="63415"/>
                  <a:pt x="77406" y="74527"/>
                  <a:pt x="108098" y="63944"/>
                </a:cubicBezTo>
                <a:cubicBezTo>
                  <a:pt x="138790" y="53361"/>
                  <a:pt x="314473" y="5206"/>
                  <a:pt x="330348" y="444"/>
                </a:cubicBezTo>
                <a:cubicBezTo>
                  <a:pt x="346223" y="-4318"/>
                  <a:pt x="208640" y="30606"/>
                  <a:pt x="203348" y="35369"/>
                </a:cubicBezTo>
                <a:cubicBezTo>
                  <a:pt x="198056" y="40132"/>
                  <a:pt x="271611" y="26902"/>
                  <a:pt x="298598" y="29019"/>
                </a:cubicBezTo>
                <a:cubicBezTo>
                  <a:pt x="325586" y="31136"/>
                  <a:pt x="327173" y="24786"/>
                  <a:pt x="365273" y="48069"/>
                </a:cubicBezTo>
                <a:cubicBezTo>
                  <a:pt x="403373" y="71352"/>
                  <a:pt x="510265" y="158665"/>
                  <a:pt x="527198" y="168719"/>
                </a:cubicBezTo>
                <a:cubicBezTo>
                  <a:pt x="544131" y="178773"/>
                  <a:pt x="483277" y="124269"/>
                  <a:pt x="466873" y="108394"/>
                </a:cubicBezTo>
                <a:cubicBezTo>
                  <a:pt x="450469" y="92519"/>
                  <a:pt x="443590" y="82465"/>
                  <a:pt x="428773" y="73469"/>
                </a:cubicBezTo>
                <a:cubicBezTo>
                  <a:pt x="413956" y="64473"/>
                  <a:pt x="394906" y="61827"/>
                  <a:pt x="377973" y="54419"/>
                </a:cubicBezTo>
                <a:cubicBezTo>
                  <a:pt x="361040" y="47011"/>
                  <a:pt x="358394" y="30077"/>
                  <a:pt x="327173" y="29019"/>
                </a:cubicBezTo>
                <a:cubicBezTo>
                  <a:pt x="295952" y="27961"/>
                  <a:pt x="229277" y="40132"/>
                  <a:pt x="190648" y="48069"/>
                </a:cubicBezTo>
                <a:cubicBezTo>
                  <a:pt x="152019" y="56007"/>
                  <a:pt x="122915" y="73469"/>
                  <a:pt x="95398" y="76644"/>
                </a:cubicBezTo>
                <a:cubicBezTo>
                  <a:pt x="67881" y="79819"/>
                  <a:pt x="3852" y="31665"/>
                  <a:pt x="148" y="35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993495A-3411-C1DE-A4CD-09CFE818D7BA}"/>
              </a:ext>
            </a:extLst>
          </p:cNvPr>
          <p:cNvSpPr/>
          <p:nvPr/>
        </p:nvSpPr>
        <p:spPr>
          <a:xfrm>
            <a:off x="3752832" y="3221718"/>
            <a:ext cx="376566" cy="166037"/>
          </a:xfrm>
          <a:custGeom>
            <a:avLst/>
            <a:gdLst>
              <a:gd name="connsiteX0" fmla="*/ 22243 w 376566"/>
              <a:gd name="connsiteY0" fmla="*/ 166007 h 166037"/>
              <a:gd name="connsiteX1" fmla="*/ 69868 w 376566"/>
              <a:gd name="connsiteY1" fmla="*/ 89807 h 166037"/>
              <a:gd name="connsiteX2" fmla="*/ 209568 w 376566"/>
              <a:gd name="connsiteY2" fmla="*/ 64407 h 166037"/>
              <a:gd name="connsiteX3" fmla="*/ 339743 w 376566"/>
              <a:gd name="connsiteY3" fmla="*/ 108857 h 166037"/>
              <a:gd name="connsiteX4" fmla="*/ 374668 w 376566"/>
              <a:gd name="connsiteY4" fmla="*/ 115207 h 166037"/>
              <a:gd name="connsiteX5" fmla="*/ 295293 w 376566"/>
              <a:gd name="connsiteY5" fmla="*/ 61232 h 166037"/>
              <a:gd name="connsiteX6" fmla="*/ 323868 w 376566"/>
              <a:gd name="connsiteY6" fmla="*/ 64407 h 166037"/>
              <a:gd name="connsiteX7" fmla="*/ 298468 w 376566"/>
              <a:gd name="connsiteY7" fmla="*/ 26307 h 166037"/>
              <a:gd name="connsiteX8" fmla="*/ 358793 w 376566"/>
              <a:gd name="connsiteY8" fmla="*/ 45357 h 166037"/>
              <a:gd name="connsiteX9" fmla="*/ 260368 w 376566"/>
              <a:gd name="connsiteY9" fmla="*/ 4082 h 166037"/>
              <a:gd name="connsiteX10" fmla="*/ 193693 w 376566"/>
              <a:gd name="connsiteY10" fmla="*/ 7257 h 166037"/>
              <a:gd name="connsiteX11" fmla="*/ 31768 w 376566"/>
              <a:gd name="connsiteY11" fmla="*/ 54882 h 166037"/>
              <a:gd name="connsiteX12" fmla="*/ 15893 w 376566"/>
              <a:gd name="connsiteY12" fmla="*/ 70757 h 166037"/>
              <a:gd name="connsiteX13" fmla="*/ 18 w 376566"/>
              <a:gd name="connsiteY13" fmla="*/ 80282 h 166037"/>
              <a:gd name="connsiteX14" fmla="*/ 22243 w 376566"/>
              <a:gd name="connsiteY14" fmla="*/ 166007 h 16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6566" h="166037">
                <a:moveTo>
                  <a:pt x="22243" y="166007"/>
                </a:moveTo>
                <a:cubicBezTo>
                  <a:pt x="33885" y="167594"/>
                  <a:pt x="38647" y="106740"/>
                  <a:pt x="69868" y="89807"/>
                </a:cubicBezTo>
                <a:cubicBezTo>
                  <a:pt x="101089" y="72874"/>
                  <a:pt x="164589" y="61232"/>
                  <a:pt x="209568" y="64407"/>
                </a:cubicBezTo>
                <a:cubicBezTo>
                  <a:pt x="254547" y="67582"/>
                  <a:pt x="312226" y="100390"/>
                  <a:pt x="339743" y="108857"/>
                </a:cubicBezTo>
                <a:cubicBezTo>
                  <a:pt x="367260" y="117324"/>
                  <a:pt x="382076" y="123144"/>
                  <a:pt x="374668" y="115207"/>
                </a:cubicBezTo>
                <a:cubicBezTo>
                  <a:pt x="367260" y="107269"/>
                  <a:pt x="303760" y="69699"/>
                  <a:pt x="295293" y="61232"/>
                </a:cubicBezTo>
                <a:cubicBezTo>
                  <a:pt x="286826" y="52765"/>
                  <a:pt x="323339" y="70228"/>
                  <a:pt x="323868" y="64407"/>
                </a:cubicBezTo>
                <a:cubicBezTo>
                  <a:pt x="324397" y="58586"/>
                  <a:pt x="292647" y="29482"/>
                  <a:pt x="298468" y="26307"/>
                </a:cubicBezTo>
                <a:cubicBezTo>
                  <a:pt x="304289" y="23132"/>
                  <a:pt x="365143" y="49061"/>
                  <a:pt x="358793" y="45357"/>
                </a:cubicBezTo>
                <a:cubicBezTo>
                  <a:pt x="352443" y="41653"/>
                  <a:pt x="287885" y="10432"/>
                  <a:pt x="260368" y="4082"/>
                </a:cubicBezTo>
                <a:cubicBezTo>
                  <a:pt x="232851" y="-2268"/>
                  <a:pt x="231793" y="-1210"/>
                  <a:pt x="193693" y="7257"/>
                </a:cubicBezTo>
                <a:cubicBezTo>
                  <a:pt x="155593" y="15724"/>
                  <a:pt x="31768" y="54882"/>
                  <a:pt x="31768" y="54882"/>
                </a:cubicBezTo>
                <a:cubicBezTo>
                  <a:pt x="2135" y="65465"/>
                  <a:pt x="21185" y="66524"/>
                  <a:pt x="15893" y="70757"/>
                </a:cubicBezTo>
                <a:cubicBezTo>
                  <a:pt x="10601" y="74990"/>
                  <a:pt x="547" y="70228"/>
                  <a:pt x="18" y="80282"/>
                </a:cubicBezTo>
                <a:cubicBezTo>
                  <a:pt x="-511" y="90336"/>
                  <a:pt x="10601" y="164420"/>
                  <a:pt x="22243" y="166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64BE3EF-E9BA-FE72-6BB6-5C439BFCD6F9}"/>
              </a:ext>
            </a:extLst>
          </p:cNvPr>
          <p:cNvSpPr/>
          <p:nvPr/>
        </p:nvSpPr>
        <p:spPr>
          <a:xfrm>
            <a:off x="3771390" y="3190390"/>
            <a:ext cx="239389" cy="60810"/>
          </a:xfrm>
          <a:custGeom>
            <a:avLst/>
            <a:gdLst>
              <a:gd name="connsiteX0" fmla="*/ 510 w 239389"/>
              <a:gd name="connsiteY0" fmla="*/ 60810 h 60810"/>
              <a:gd name="connsiteX1" fmla="*/ 111635 w 239389"/>
              <a:gd name="connsiteY1" fmla="*/ 35410 h 60810"/>
              <a:gd name="connsiteX2" fmla="*/ 194185 w 239389"/>
              <a:gd name="connsiteY2" fmla="*/ 485 h 60810"/>
              <a:gd name="connsiteX3" fmla="*/ 238635 w 239389"/>
              <a:gd name="connsiteY3" fmla="*/ 16360 h 60810"/>
              <a:gd name="connsiteX4" fmla="*/ 159260 w 239389"/>
              <a:gd name="connsiteY4" fmla="*/ 35410 h 60810"/>
              <a:gd name="connsiteX5" fmla="*/ 510 w 239389"/>
              <a:gd name="connsiteY5" fmla="*/ 60810 h 6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389" h="60810">
                <a:moveTo>
                  <a:pt x="510" y="60810"/>
                </a:moveTo>
                <a:cubicBezTo>
                  <a:pt x="-7427" y="60810"/>
                  <a:pt x="79356" y="45464"/>
                  <a:pt x="111635" y="35410"/>
                </a:cubicBezTo>
                <a:cubicBezTo>
                  <a:pt x="143914" y="25356"/>
                  <a:pt x="173018" y="3660"/>
                  <a:pt x="194185" y="485"/>
                </a:cubicBezTo>
                <a:cubicBezTo>
                  <a:pt x="215352" y="-2690"/>
                  <a:pt x="244456" y="10539"/>
                  <a:pt x="238635" y="16360"/>
                </a:cubicBezTo>
                <a:cubicBezTo>
                  <a:pt x="232814" y="22181"/>
                  <a:pt x="192068" y="25885"/>
                  <a:pt x="159260" y="35410"/>
                </a:cubicBezTo>
                <a:cubicBezTo>
                  <a:pt x="126452" y="44935"/>
                  <a:pt x="8447" y="60810"/>
                  <a:pt x="510" y="60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C544DDA-84AC-5135-B2A6-4902D14FB490}"/>
              </a:ext>
            </a:extLst>
          </p:cNvPr>
          <p:cNvSpPr/>
          <p:nvPr/>
        </p:nvSpPr>
        <p:spPr>
          <a:xfrm>
            <a:off x="4066535" y="3257406"/>
            <a:ext cx="151154" cy="216048"/>
          </a:xfrm>
          <a:custGeom>
            <a:avLst/>
            <a:gdLst>
              <a:gd name="connsiteX0" fmla="*/ 640 w 151154"/>
              <a:gd name="connsiteY0" fmla="*/ 144 h 216048"/>
              <a:gd name="connsiteX1" fmla="*/ 108590 w 151154"/>
              <a:gd name="connsiteY1" fmla="*/ 108094 h 216048"/>
              <a:gd name="connsiteX2" fmla="*/ 127640 w 151154"/>
              <a:gd name="connsiteY2" fmla="*/ 143019 h 216048"/>
              <a:gd name="connsiteX3" fmla="*/ 146690 w 151154"/>
              <a:gd name="connsiteY3" fmla="*/ 216044 h 216048"/>
              <a:gd name="connsiteX4" fmla="*/ 143515 w 151154"/>
              <a:gd name="connsiteY4" fmla="*/ 146194 h 216048"/>
              <a:gd name="connsiteX5" fmla="*/ 67315 w 151154"/>
              <a:gd name="connsiteY5" fmla="*/ 85869 h 216048"/>
              <a:gd name="connsiteX6" fmla="*/ 640 w 151154"/>
              <a:gd name="connsiteY6" fmla="*/ 144 h 21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154" h="216048">
                <a:moveTo>
                  <a:pt x="640" y="144"/>
                </a:moveTo>
                <a:cubicBezTo>
                  <a:pt x="7519" y="3848"/>
                  <a:pt x="87423" y="84282"/>
                  <a:pt x="108590" y="108094"/>
                </a:cubicBezTo>
                <a:cubicBezTo>
                  <a:pt x="129757" y="131907"/>
                  <a:pt x="121290" y="125027"/>
                  <a:pt x="127640" y="143019"/>
                </a:cubicBezTo>
                <a:cubicBezTo>
                  <a:pt x="133990" y="161011"/>
                  <a:pt x="144044" y="215515"/>
                  <a:pt x="146690" y="216044"/>
                </a:cubicBezTo>
                <a:cubicBezTo>
                  <a:pt x="149336" y="216573"/>
                  <a:pt x="156744" y="167890"/>
                  <a:pt x="143515" y="146194"/>
                </a:cubicBezTo>
                <a:cubicBezTo>
                  <a:pt x="130286" y="124498"/>
                  <a:pt x="90598" y="106506"/>
                  <a:pt x="67315" y="85869"/>
                </a:cubicBezTo>
                <a:cubicBezTo>
                  <a:pt x="44032" y="65232"/>
                  <a:pt x="-6239" y="-3560"/>
                  <a:pt x="640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583A692-BE75-0F5B-61D1-464861E13567}"/>
              </a:ext>
            </a:extLst>
          </p:cNvPr>
          <p:cNvSpPr/>
          <p:nvPr/>
        </p:nvSpPr>
        <p:spPr>
          <a:xfrm>
            <a:off x="3755775" y="3441484"/>
            <a:ext cx="133751" cy="147869"/>
          </a:xfrm>
          <a:custGeom>
            <a:avLst/>
            <a:gdLst>
              <a:gd name="connsiteX0" fmla="*/ 22475 w 133751"/>
              <a:gd name="connsiteY0" fmla="*/ 216 h 147869"/>
              <a:gd name="connsiteX1" fmla="*/ 3425 w 133751"/>
              <a:gd name="connsiteY1" fmla="*/ 70066 h 147869"/>
              <a:gd name="connsiteX2" fmla="*/ 250 w 133751"/>
              <a:gd name="connsiteY2" fmla="*/ 127216 h 147869"/>
              <a:gd name="connsiteX3" fmla="*/ 6600 w 133751"/>
              <a:gd name="connsiteY3" fmla="*/ 101816 h 147869"/>
              <a:gd name="connsiteX4" fmla="*/ 12950 w 133751"/>
              <a:gd name="connsiteY4" fmla="*/ 51016 h 147869"/>
              <a:gd name="connsiteX5" fmla="*/ 44700 w 133751"/>
              <a:gd name="connsiteY5" fmla="*/ 85941 h 147869"/>
              <a:gd name="connsiteX6" fmla="*/ 32000 w 133751"/>
              <a:gd name="connsiteY6" fmla="*/ 146266 h 147869"/>
              <a:gd name="connsiteX7" fmla="*/ 38350 w 133751"/>
              <a:gd name="connsiteY7" fmla="*/ 127216 h 147869"/>
              <a:gd name="connsiteX8" fmla="*/ 76450 w 133751"/>
              <a:gd name="connsiteY8" fmla="*/ 92291 h 147869"/>
              <a:gd name="connsiteX9" fmla="*/ 133600 w 133751"/>
              <a:gd name="connsiteY9" fmla="*/ 108166 h 147869"/>
              <a:gd name="connsiteX10" fmla="*/ 92325 w 133751"/>
              <a:gd name="connsiteY10" fmla="*/ 66891 h 147869"/>
              <a:gd name="connsiteX11" fmla="*/ 66925 w 133751"/>
              <a:gd name="connsiteY11" fmla="*/ 47841 h 147869"/>
              <a:gd name="connsiteX12" fmla="*/ 22475 w 133751"/>
              <a:gd name="connsiteY12" fmla="*/ 216 h 14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751" h="147869">
                <a:moveTo>
                  <a:pt x="22475" y="216"/>
                </a:moveTo>
                <a:cubicBezTo>
                  <a:pt x="11892" y="3920"/>
                  <a:pt x="7129" y="48899"/>
                  <a:pt x="3425" y="70066"/>
                </a:cubicBezTo>
                <a:cubicBezTo>
                  <a:pt x="-279" y="91233"/>
                  <a:pt x="-279" y="121924"/>
                  <a:pt x="250" y="127216"/>
                </a:cubicBezTo>
                <a:cubicBezTo>
                  <a:pt x="779" y="132508"/>
                  <a:pt x="4483" y="114516"/>
                  <a:pt x="6600" y="101816"/>
                </a:cubicBezTo>
                <a:cubicBezTo>
                  <a:pt x="8717" y="89116"/>
                  <a:pt x="6600" y="53662"/>
                  <a:pt x="12950" y="51016"/>
                </a:cubicBezTo>
                <a:cubicBezTo>
                  <a:pt x="19300" y="48370"/>
                  <a:pt x="41525" y="70066"/>
                  <a:pt x="44700" y="85941"/>
                </a:cubicBezTo>
                <a:cubicBezTo>
                  <a:pt x="47875" y="101816"/>
                  <a:pt x="32000" y="146266"/>
                  <a:pt x="32000" y="146266"/>
                </a:cubicBezTo>
                <a:cubicBezTo>
                  <a:pt x="30942" y="153145"/>
                  <a:pt x="30942" y="136212"/>
                  <a:pt x="38350" y="127216"/>
                </a:cubicBezTo>
                <a:cubicBezTo>
                  <a:pt x="45758" y="118220"/>
                  <a:pt x="60575" y="95466"/>
                  <a:pt x="76450" y="92291"/>
                </a:cubicBezTo>
                <a:cubicBezTo>
                  <a:pt x="92325" y="89116"/>
                  <a:pt x="130954" y="112399"/>
                  <a:pt x="133600" y="108166"/>
                </a:cubicBezTo>
                <a:cubicBezTo>
                  <a:pt x="136246" y="103933"/>
                  <a:pt x="103437" y="76945"/>
                  <a:pt x="92325" y="66891"/>
                </a:cubicBezTo>
                <a:cubicBezTo>
                  <a:pt x="81213" y="56837"/>
                  <a:pt x="76450" y="54191"/>
                  <a:pt x="66925" y="47841"/>
                </a:cubicBezTo>
                <a:cubicBezTo>
                  <a:pt x="57400" y="41491"/>
                  <a:pt x="33058" y="-3488"/>
                  <a:pt x="22475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32DB433-349D-D8B9-A949-7100CBD8F57E}"/>
              </a:ext>
            </a:extLst>
          </p:cNvPr>
          <p:cNvSpPr/>
          <p:nvPr/>
        </p:nvSpPr>
        <p:spPr>
          <a:xfrm>
            <a:off x="4082998" y="3305125"/>
            <a:ext cx="86429" cy="152938"/>
          </a:xfrm>
          <a:custGeom>
            <a:avLst/>
            <a:gdLst>
              <a:gd name="connsiteX0" fmla="*/ 52 w 86429"/>
              <a:gd name="connsiteY0" fmla="*/ 50 h 152938"/>
              <a:gd name="connsiteX1" fmla="*/ 73077 w 86429"/>
              <a:gd name="connsiteY1" fmla="*/ 82600 h 152938"/>
              <a:gd name="connsiteX2" fmla="*/ 73077 w 86429"/>
              <a:gd name="connsiteY2" fmla="*/ 120700 h 152938"/>
              <a:gd name="connsiteX3" fmla="*/ 60377 w 86429"/>
              <a:gd name="connsiteY3" fmla="*/ 152450 h 152938"/>
              <a:gd name="connsiteX4" fmla="*/ 85777 w 86429"/>
              <a:gd name="connsiteY4" fmla="*/ 95300 h 152938"/>
              <a:gd name="connsiteX5" fmla="*/ 52 w 86429"/>
              <a:gd name="connsiteY5" fmla="*/ 50 h 1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29" h="152938">
                <a:moveTo>
                  <a:pt x="52" y="50"/>
                </a:moveTo>
                <a:cubicBezTo>
                  <a:pt x="-2065" y="-2067"/>
                  <a:pt x="60906" y="62492"/>
                  <a:pt x="73077" y="82600"/>
                </a:cubicBezTo>
                <a:cubicBezTo>
                  <a:pt x="85248" y="102708"/>
                  <a:pt x="75194" y="109058"/>
                  <a:pt x="73077" y="120700"/>
                </a:cubicBezTo>
                <a:cubicBezTo>
                  <a:pt x="70960" y="132342"/>
                  <a:pt x="58260" y="156683"/>
                  <a:pt x="60377" y="152450"/>
                </a:cubicBezTo>
                <a:cubicBezTo>
                  <a:pt x="62494" y="148217"/>
                  <a:pt x="91069" y="118583"/>
                  <a:pt x="85777" y="95300"/>
                </a:cubicBezTo>
                <a:cubicBezTo>
                  <a:pt x="80485" y="72017"/>
                  <a:pt x="2169" y="2167"/>
                  <a:pt x="52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32D46EB-6964-FC2E-6455-E35EF6439B32}"/>
              </a:ext>
            </a:extLst>
          </p:cNvPr>
          <p:cNvSpPr/>
          <p:nvPr/>
        </p:nvSpPr>
        <p:spPr>
          <a:xfrm>
            <a:off x="3984183" y="3435283"/>
            <a:ext cx="249967" cy="31934"/>
          </a:xfrm>
          <a:custGeom>
            <a:avLst/>
            <a:gdLst>
              <a:gd name="connsiteX0" fmla="*/ 442 w 249967"/>
              <a:gd name="connsiteY0" fmla="*/ 31817 h 31934"/>
              <a:gd name="connsiteX1" fmla="*/ 121092 w 249967"/>
              <a:gd name="connsiteY1" fmla="*/ 15942 h 31934"/>
              <a:gd name="connsiteX2" fmla="*/ 165542 w 249967"/>
              <a:gd name="connsiteY2" fmla="*/ 67 h 31934"/>
              <a:gd name="connsiteX3" fmla="*/ 121092 w 249967"/>
              <a:gd name="connsiteY3" fmla="*/ 22292 h 31934"/>
              <a:gd name="connsiteX4" fmla="*/ 216342 w 249967"/>
              <a:gd name="connsiteY4" fmla="*/ 9592 h 31934"/>
              <a:gd name="connsiteX5" fmla="*/ 248092 w 249967"/>
              <a:gd name="connsiteY5" fmla="*/ 6417 h 31934"/>
              <a:gd name="connsiteX6" fmla="*/ 168717 w 249967"/>
              <a:gd name="connsiteY6" fmla="*/ 22292 h 31934"/>
              <a:gd name="connsiteX7" fmla="*/ 442 w 249967"/>
              <a:gd name="connsiteY7" fmla="*/ 31817 h 3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967" h="31934">
                <a:moveTo>
                  <a:pt x="442" y="31817"/>
                </a:moveTo>
                <a:cubicBezTo>
                  <a:pt x="-7495" y="30759"/>
                  <a:pt x="93575" y="21234"/>
                  <a:pt x="121092" y="15942"/>
                </a:cubicBezTo>
                <a:cubicBezTo>
                  <a:pt x="148609" y="10650"/>
                  <a:pt x="165542" y="-991"/>
                  <a:pt x="165542" y="67"/>
                </a:cubicBezTo>
                <a:cubicBezTo>
                  <a:pt x="165542" y="1125"/>
                  <a:pt x="112625" y="20705"/>
                  <a:pt x="121092" y="22292"/>
                </a:cubicBezTo>
                <a:cubicBezTo>
                  <a:pt x="129559" y="23879"/>
                  <a:pt x="195175" y="12238"/>
                  <a:pt x="216342" y="9592"/>
                </a:cubicBezTo>
                <a:cubicBezTo>
                  <a:pt x="237509" y="6946"/>
                  <a:pt x="256029" y="4300"/>
                  <a:pt x="248092" y="6417"/>
                </a:cubicBezTo>
                <a:cubicBezTo>
                  <a:pt x="240155" y="8534"/>
                  <a:pt x="203113" y="18059"/>
                  <a:pt x="168717" y="22292"/>
                </a:cubicBezTo>
                <a:cubicBezTo>
                  <a:pt x="134321" y="26525"/>
                  <a:pt x="8379" y="32875"/>
                  <a:pt x="442" y="3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AC389B2-D890-20FF-885F-3A344BCD1970}"/>
              </a:ext>
            </a:extLst>
          </p:cNvPr>
          <p:cNvSpPr/>
          <p:nvPr/>
        </p:nvSpPr>
        <p:spPr>
          <a:xfrm>
            <a:off x="3994004" y="3462041"/>
            <a:ext cx="235227" cy="46364"/>
          </a:xfrm>
          <a:custGeom>
            <a:avLst/>
            <a:gdLst>
              <a:gd name="connsiteX0" fmla="*/ 235096 w 235227"/>
              <a:gd name="connsiteY0" fmla="*/ 1884 h 46364"/>
              <a:gd name="connsiteX1" fmla="*/ 123971 w 235227"/>
              <a:gd name="connsiteY1" fmla="*/ 8234 h 46364"/>
              <a:gd name="connsiteX2" fmla="*/ 146 w 235227"/>
              <a:gd name="connsiteY2" fmla="*/ 8234 h 46364"/>
              <a:gd name="connsiteX3" fmla="*/ 149371 w 235227"/>
              <a:gd name="connsiteY3" fmla="*/ 14584 h 46364"/>
              <a:gd name="connsiteX4" fmla="*/ 101746 w 235227"/>
              <a:gd name="connsiteY4" fmla="*/ 46334 h 46364"/>
              <a:gd name="connsiteX5" fmla="*/ 235096 w 235227"/>
              <a:gd name="connsiteY5" fmla="*/ 1884 h 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227" h="46364">
                <a:moveTo>
                  <a:pt x="235096" y="1884"/>
                </a:moveTo>
                <a:cubicBezTo>
                  <a:pt x="238800" y="-4466"/>
                  <a:pt x="163129" y="7176"/>
                  <a:pt x="123971" y="8234"/>
                </a:cubicBezTo>
                <a:cubicBezTo>
                  <a:pt x="84813" y="9292"/>
                  <a:pt x="-4087" y="7176"/>
                  <a:pt x="146" y="8234"/>
                </a:cubicBezTo>
                <a:cubicBezTo>
                  <a:pt x="4379" y="9292"/>
                  <a:pt x="132438" y="8234"/>
                  <a:pt x="149371" y="14584"/>
                </a:cubicBezTo>
                <a:cubicBezTo>
                  <a:pt x="166304" y="20934"/>
                  <a:pt x="92221" y="47392"/>
                  <a:pt x="101746" y="46334"/>
                </a:cubicBezTo>
                <a:cubicBezTo>
                  <a:pt x="111271" y="45276"/>
                  <a:pt x="231392" y="8234"/>
                  <a:pt x="235096" y="1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FF563098-C15E-900F-D44E-6E5E57BF6982}"/>
              </a:ext>
            </a:extLst>
          </p:cNvPr>
          <p:cNvSpPr/>
          <p:nvPr/>
        </p:nvSpPr>
        <p:spPr>
          <a:xfrm>
            <a:off x="3862582" y="3459288"/>
            <a:ext cx="160213" cy="103553"/>
          </a:xfrm>
          <a:custGeom>
            <a:avLst/>
            <a:gdLst>
              <a:gd name="connsiteX0" fmla="*/ 1393 w 160213"/>
              <a:gd name="connsiteY0" fmla="*/ 64962 h 103553"/>
              <a:gd name="connsiteX1" fmla="*/ 52193 w 160213"/>
              <a:gd name="connsiteY1" fmla="*/ 96712 h 103553"/>
              <a:gd name="connsiteX2" fmla="*/ 52193 w 160213"/>
              <a:gd name="connsiteY2" fmla="*/ 68137 h 103553"/>
              <a:gd name="connsiteX3" fmla="*/ 42668 w 160213"/>
              <a:gd name="connsiteY3" fmla="*/ 103062 h 103553"/>
              <a:gd name="connsiteX4" fmla="*/ 96643 w 160213"/>
              <a:gd name="connsiteY4" fmla="*/ 36387 h 103553"/>
              <a:gd name="connsiteX5" fmla="*/ 71243 w 160213"/>
              <a:gd name="connsiteY5" fmla="*/ 99887 h 103553"/>
              <a:gd name="connsiteX6" fmla="*/ 128393 w 160213"/>
              <a:gd name="connsiteY6" fmla="*/ 26862 h 103553"/>
              <a:gd name="connsiteX7" fmla="*/ 106168 w 160213"/>
              <a:gd name="connsiteY7" fmla="*/ 99887 h 103553"/>
              <a:gd name="connsiteX8" fmla="*/ 160143 w 160213"/>
              <a:gd name="connsiteY8" fmla="*/ 1462 h 103553"/>
              <a:gd name="connsiteX9" fmla="*/ 115693 w 160213"/>
              <a:gd name="connsiteY9" fmla="*/ 42737 h 103553"/>
              <a:gd name="connsiteX10" fmla="*/ 1393 w 160213"/>
              <a:gd name="connsiteY10" fmla="*/ 64962 h 10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213" h="103553">
                <a:moveTo>
                  <a:pt x="1393" y="64962"/>
                </a:moveTo>
                <a:cubicBezTo>
                  <a:pt x="-9190" y="73958"/>
                  <a:pt x="43726" y="96183"/>
                  <a:pt x="52193" y="96712"/>
                </a:cubicBezTo>
                <a:cubicBezTo>
                  <a:pt x="60660" y="97241"/>
                  <a:pt x="53781" y="67079"/>
                  <a:pt x="52193" y="68137"/>
                </a:cubicBezTo>
                <a:cubicBezTo>
                  <a:pt x="50605" y="69195"/>
                  <a:pt x="35260" y="108354"/>
                  <a:pt x="42668" y="103062"/>
                </a:cubicBezTo>
                <a:cubicBezTo>
                  <a:pt x="50076" y="97770"/>
                  <a:pt x="91881" y="36916"/>
                  <a:pt x="96643" y="36387"/>
                </a:cubicBezTo>
                <a:cubicBezTo>
                  <a:pt x="101406" y="35858"/>
                  <a:pt x="65951" y="101474"/>
                  <a:pt x="71243" y="99887"/>
                </a:cubicBezTo>
                <a:cubicBezTo>
                  <a:pt x="76535" y="98300"/>
                  <a:pt x="122572" y="26862"/>
                  <a:pt x="128393" y="26862"/>
                </a:cubicBezTo>
                <a:cubicBezTo>
                  <a:pt x="134214" y="26862"/>
                  <a:pt x="100876" y="104120"/>
                  <a:pt x="106168" y="99887"/>
                </a:cubicBezTo>
                <a:cubicBezTo>
                  <a:pt x="111460" y="95654"/>
                  <a:pt x="158556" y="10987"/>
                  <a:pt x="160143" y="1462"/>
                </a:cubicBezTo>
                <a:cubicBezTo>
                  <a:pt x="161731" y="-8063"/>
                  <a:pt x="136330" y="31625"/>
                  <a:pt x="115693" y="42737"/>
                </a:cubicBezTo>
                <a:cubicBezTo>
                  <a:pt x="95056" y="53849"/>
                  <a:pt x="11976" y="55966"/>
                  <a:pt x="1393" y="64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5DA3FB2-44BB-93CA-1C62-598A03791A25}"/>
              </a:ext>
            </a:extLst>
          </p:cNvPr>
          <p:cNvSpPr/>
          <p:nvPr/>
        </p:nvSpPr>
        <p:spPr>
          <a:xfrm>
            <a:off x="3833397" y="3261882"/>
            <a:ext cx="189808" cy="255563"/>
          </a:xfrm>
          <a:custGeom>
            <a:avLst/>
            <a:gdLst>
              <a:gd name="connsiteX0" fmla="*/ 30578 w 189808"/>
              <a:gd name="connsiteY0" fmla="*/ 5193 h 255563"/>
              <a:gd name="connsiteX1" fmla="*/ 2003 w 189808"/>
              <a:gd name="connsiteY1" fmla="*/ 94093 h 255563"/>
              <a:gd name="connsiteX2" fmla="*/ 8353 w 189808"/>
              <a:gd name="connsiteY2" fmla="*/ 173468 h 255563"/>
              <a:gd name="connsiteX3" fmla="*/ 55978 w 189808"/>
              <a:gd name="connsiteY3" fmla="*/ 249668 h 255563"/>
              <a:gd name="connsiteX4" fmla="*/ 116303 w 189808"/>
              <a:gd name="connsiteY4" fmla="*/ 246493 h 255563"/>
              <a:gd name="connsiteX5" fmla="*/ 163928 w 189808"/>
              <a:gd name="connsiteY5" fmla="*/ 214743 h 255563"/>
              <a:gd name="connsiteX6" fmla="*/ 189328 w 189808"/>
              <a:gd name="connsiteY6" fmla="*/ 125843 h 255563"/>
              <a:gd name="connsiteX7" fmla="*/ 179803 w 189808"/>
              <a:gd name="connsiteY7" fmla="*/ 49643 h 255563"/>
              <a:gd name="connsiteX8" fmla="*/ 170278 w 189808"/>
              <a:gd name="connsiteY8" fmla="*/ 14718 h 255563"/>
              <a:gd name="connsiteX9" fmla="*/ 30578 w 189808"/>
              <a:gd name="connsiteY9" fmla="*/ 5193 h 25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808" h="255563">
                <a:moveTo>
                  <a:pt x="30578" y="5193"/>
                </a:moveTo>
                <a:cubicBezTo>
                  <a:pt x="2532" y="18422"/>
                  <a:pt x="5707" y="66047"/>
                  <a:pt x="2003" y="94093"/>
                </a:cubicBezTo>
                <a:cubicBezTo>
                  <a:pt x="-1701" y="122139"/>
                  <a:pt x="-643" y="147539"/>
                  <a:pt x="8353" y="173468"/>
                </a:cubicBezTo>
                <a:cubicBezTo>
                  <a:pt x="17349" y="199397"/>
                  <a:pt x="37986" y="237497"/>
                  <a:pt x="55978" y="249668"/>
                </a:cubicBezTo>
                <a:cubicBezTo>
                  <a:pt x="73970" y="261839"/>
                  <a:pt x="98311" y="252314"/>
                  <a:pt x="116303" y="246493"/>
                </a:cubicBezTo>
                <a:cubicBezTo>
                  <a:pt x="134295" y="240672"/>
                  <a:pt x="151757" y="234851"/>
                  <a:pt x="163928" y="214743"/>
                </a:cubicBezTo>
                <a:cubicBezTo>
                  <a:pt x="176099" y="194635"/>
                  <a:pt x="186682" y="153360"/>
                  <a:pt x="189328" y="125843"/>
                </a:cubicBezTo>
                <a:cubicBezTo>
                  <a:pt x="191974" y="98326"/>
                  <a:pt x="182978" y="68164"/>
                  <a:pt x="179803" y="49643"/>
                </a:cubicBezTo>
                <a:cubicBezTo>
                  <a:pt x="176628" y="31122"/>
                  <a:pt x="188270" y="22126"/>
                  <a:pt x="170278" y="14718"/>
                </a:cubicBezTo>
                <a:cubicBezTo>
                  <a:pt x="152286" y="7310"/>
                  <a:pt x="58624" y="-8036"/>
                  <a:pt x="30578" y="51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>
            <a:extLst>
              <a:ext uri="{FF2B5EF4-FFF2-40B4-BE49-F238E27FC236}">
                <a16:creationId xmlns:a16="http://schemas.microsoft.com/office/drawing/2014/main" id="{3922E22F-3912-F552-2D5C-CCF8B6DFFF28}"/>
              </a:ext>
            </a:extLst>
          </p:cNvPr>
          <p:cNvSpPr/>
          <p:nvPr/>
        </p:nvSpPr>
        <p:spPr>
          <a:xfrm>
            <a:off x="3966267" y="3345664"/>
            <a:ext cx="45719" cy="926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46162D4D-5DE1-FA23-A8B2-322989EEB21E}"/>
              </a:ext>
            </a:extLst>
          </p:cNvPr>
          <p:cNvSpPr/>
          <p:nvPr/>
        </p:nvSpPr>
        <p:spPr>
          <a:xfrm>
            <a:off x="4758977" y="2966744"/>
            <a:ext cx="413107" cy="154416"/>
          </a:xfrm>
          <a:custGeom>
            <a:avLst/>
            <a:gdLst>
              <a:gd name="connsiteX0" fmla="*/ 348 w 413107"/>
              <a:gd name="connsiteY0" fmla="*/ 154281 h 154416"/>
              <a:gd name="connsiteX1" fmla="*/ 117823 w 413107"/>
              <a:gd name="connsiteY1" fmla="*/ 46331 h 154416"/>
              <a:gd name="connsiteX2" fmla="*/ 95598 w 413107"/>
              <a:gd name="connsiteY2" fmla="*/ 55856 h 154416"/>
              <a:gd name="connsiteX3" fmla="*/ 206723 w 413107"/>
              <a:gd name="connsiteY3" fmla="*/ 24106 h 154416"/>
              <a:gd name="connsiteX4" fmla="*/ 178148 w 413107"/>
              <a:gd name="connsiteY4" fmla="*/ 27281 h 154416"/>
              <a:gd name="connsiteX5" fmla="*/ 286098 w 413107"/>
              <a:gd name="connsiteY5" fmla="*/ 5056 h 154416"/>
              <a:gd name="connsiteX6" fmla="*/ 413098 w 413107"/>
              <a:gd name="connsiteY6" fmla="*/ 5056 h 154416"/>
              <a:gd name="connsiteX7" fmla="*/ 279748 w 413107"/>
              <a:gd name="connsiteY7" fmla="*/ 1881 h 154416"/>
              <a:gd name="connsiteX8" fmla="*/ 216248 w 413107"/>
              <a:gd name="connsiteY8" fmla="*/ 1881 h 154416"/>
              <a:gd name="connsiteX9" fmla="*/ 238473 w 413107"/>
              <a:gd name="connsiteY9" fmla="*/ 1881 h 154416"/>
              <a:gd name="connsiteX10" fmla="*/ 136873 w 413107"/>
              <a:gd name="connsiteY10" fmla="*/ 27281 h 154416"/>
              <a:gd name="connsiteX11" fmla="*/ 82898 w 413107"/>
              <a:gd name="connsiteY11" fmla="*/ 68556 h 154416"/>
              <a:gd name="connsiteX12" fmla="*/ 348 w 413107"/>
              <a:gd name="connsiteY12" fmla="*/ 154281 h 15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3107" h="154416">
                <a:moveTo>
                  <a:pt x="348" y="154281"/>
                </a:moveTo>
                <a:cubicBezTo>
                  <a:pt x="6169" y="150577"/>
                  <a:pt x="101948" y="62735"/>
                  <a:pt x="117823" y="46331"/>
                </a:cubicBezTo>
                <a:cubicBezTo>
                  <a:pt x="133698" y="29927"/>
                  <a:pt x="80781" y="59560"/>
                  <a:pt x="95598" y="55856"/>
                </a:cubicBezTo>
                <a:cubicBezTo>
                  <a:pt x="110415" y="52152"/>
                  <a:pt x="192965" y="28868"/>
                  <a:pt x="206723" y="24106"/>
                </a:cubicBezTo>
                <a:cubicBezTo>
                  <a:pt x="220481" y="19344"/>
                  <a:pt x="164919" y="30456"/>
                  <a:pt x="178148" y="27281"/>
                </a:cubicBezTo>
                <a:cubicBezTo>
                  <a:pt x="191377" y="24106"/>
                  <a:pt x="246940" y="8760"/>
                  <a:pt x="286098" y="5056"/>
                </a:cubicBezTo>
                <a:cubicBezTo>
                  <a:pt x="325256" y="1352"/>
                  <a:pt x="414156" y="5585"/>
                  <a:pt x="413098" y="5056"/>
                </a:cubicBezTo>
                <a:cubicBezTo>
                  <a:pt x="412040" y="4527"/>
                  <a:pt x="312556" y="2410"/>
                  <a:pt x="279748" y="1881"/>
                </a:cubicBezTo>
                <a:cubicBezTo>
                  <a:pt x="246940" y="1352"/>
                  <a:pt x="216248" y="1881"/>
                  <a:pt x="216248" y="1881"/>
                </a:cubicBezTo>
                <a:cubicBezTo>
                  <a:pt x="209369" y="1881"/>
                  <a:pt x="251702" y="-2352"/>
                  <a:pt x="238473" y="1881"/>
                </a:cubicBezTo>
                <a:cubicBezTo>
                  <a:pt x="225244" y="6114"/>
                  <a:pt x="162802" y="16168"/>
                  <a:pt x="136873" y="27281"/>
                </a:cubicBezTo>
                <a:cubicBezTo>
                  <a:pt x="110944" y="38393"/>
                  <a:pt x="102477" y="52681"/>
                  <a:pt x="82898" y="68556"/>
                </a:cubicBezTo>
                <a:cubicBezTo>
                  <a:pt x="63319" y="84431"/>
                  <a:pt x="-5473" y="157985"/>
                  <a:pt x="348" y="154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E79AB848-8C5D-8C74-1E73-5FC86064781C}"/>
              </a:ext>
            </a:extLst>
          </p:cNvPr>
          <p:cNvSpPr/>
          <p:nvPr/>
        </p:nvSpPr>
        <p:spPr>
          <a:xfrm>
            <a:off x="4722184" y="2978145"/>
            <a:ext cx="59497" cy="168701"/>
          </a:xfrm>
          <a:custGeom>
            <a:avLst/>
            <a:gdLst>
              <a:gd name="connsiteX0" fmla="*/ 59366 w 59497"/>
              <a:gd name="connsiteY0" fmla="*/ 5 h 168701"/>
              <a:gd name="connsiteX1" fmla="*/ 18091 w 59497"/>
              <a:gd name="connsiteY1" fmla="*/ 66680 h 168701"/>
              <a:gd name="connsiteX2" fmla="*/ 24441 w 59497"/>
              <a:gd name="connsiteY2" fmla="*/ 168280 h 168701"/>
              <a:gd name="connsiteX3" fmla="*/ 11741 w 59497"/>
              <a:gd name="connsiteY3" fmla="*/ 101605 h 168701"/>
              <a:gd name="connsiteX4" fmla="*/ 2216 w 59497"/>
              <a:gd name="connsiteY4" fmla="*/ 69855 h 168701"/>
              <a:gd name="connsiteX5" fmla="*/ 59366 w 59497"/>
              <a:gd name="connsiteY5" fmla="*/ 5 h 16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97" h="168701">
                <a:moveTo>
                  <a:pt x="59366" y="5"/>
                </a:moveTo>
                <a:cubicBezTo>
                  <a:pt x="62012" y="-524"/>
                  <a:pt x="23912" y="38634"/>
                  <a:pt x="18091" y="66680"/>
                </a:cubicBezTo>
                <a:cubicBezTo>
                  <a:pt x="12270" y="94726"/>
                  <a:pt x="25499" y="162459"/>
                  <a:pt x="24441" y="168280"/>
                </a:cubicBezTo>
                <a:cubicBezTo>
                  <a:pt x="23383" y="174101"/>
                  <a:pt x="15445" y="118009"/>
                  <a:pt x="11741" y="101605"/>
                </a:cubicBezTo>
                <a:cubicBezTo>
                  <a:pt x="8037" y="85201"/>
                  <a:pt x="-5192" y="83613"/>
                  <a:pt x="2216" y="69855"/>
                </a:cubicBezTo>
                <a:cubicBezTo>
                  <a:pt x="9624" y="56097"/>
                  <a:pt x="56720" y="534"/>
                  <a:pt x="5936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6EB9132A-DDC6-3052-70C1-67A8B8C423C2}"/>
              </a:ext>
            </a:extLst>
          </p:cNvPr>
          <p:cNvSpPr/>
          <p:nvPr/>
        </p:nvSpPr>
        <p:spPr>
          <a:xfrm>
            <a:off x="4806920" y="3044495"/>
            <a:ext cx="415947" cy="82880"/>
          </a:xfrm>
          <a:custGeom>
            <a:avLst/>
            <a:gdLst>
              <a:gd name="connsiteX0" fmla="*/ 30 w 415947"/>
              <a:gd name="connsiteY0" fmla="*/ 82880 h 82880"/>
              <a:gd name="connsiteX1" fmla="*/ 117505 w 415947"/>
              <a:gd name="connsiteY1" fmla="*/ 330 h 82880"/>
              <a:gd name="connsiteX2" fmla="*/ 66705 w 415947"/>
              <a:gd name="connsiteY2" fmla="*/ 54305 h 82880"/>
              <a:gd name="connsiteX3" fmla="*/ 92105 w 415947"/>
              <a:gd name="connsiteY3" fmla="*/ 63830 h 82880"/>
              <a:gd name="connsiteX4" fmla="*/ 212755 w 415947"/>
              <a:gd name="connsiteY4" fmla="*/ 38430 h 82880"/>
              <a:gd name="connsiteX5" fmla="*/ 181005 w 415947"/>
              <a:gd name="connsiteY5" fmla="*/ 44780 h 82880"/>
              <a:gd name="connsiteX6" fmla="*/ 292130 w 415947"/>
              <a:gd name="connsiteY6" fmla="*/ 57480 h 82880"/>
              <a:gd name="connsiteX7" fmla="*/ 387380 w 415947"/>
              <a:gd name="connsiteY7" fmla="*/ 38430 h 82880"/>
              <a:gd name="connsiteX8" fmla="*/ 412780 w 415947"/>
              <a:gd name="connsiteY8" fmla="*/ 13030 h 82880"/>
              <a:gd name="connsiteX9" fmla="*/ 327055 w 415947"/>
              <a:gd name="connsiteY9" fmla="*/ 41605 h 82880"/>
              <a:gd name="connsiteX10" fmla="*/ 374680 w 415947"/>
              <a:gd name="connsiteY10" fmla="*/ 35255 h 82880"/>
              <a:gd name="connsiteX11" fmla="*/ 295305 w 415947"/>
              <a:gd name="connsiteY11" fmla="*/ 54305 h 82880"/>
              <a:gd name="connsiteX12" fmla="*/ 203230 w 415947"/>
              <a:gd name="connsiteY12" fmla="*/ 51130 h 82880"/>
              <a:gd name="connsiteX13" fmla="*/ 107980 w 415947"/>
              <a:gd name="connsiteY13" fmla="*/ 57480 h 82880"/>
              <a:gd name="connsiteX14" fmla="*/ 130205 w 415947"/>
              <a:gd name="connsiteY14" fmla="*/ 330 h 82880"/>
              <a:gd name="connsiteX15" fmla="*/ 30 w 415947"/>
              <a:gd name="connsiteY15" fmla="*/ 82880 h 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5947" h="82880">
                <a:moveTo>
                  <a:pt x="30" y="82880"/>
                </a:moveTo>
                <a:cubicBezTo>
                  <a:pt x="-2087" y="82880"/>
                  <a:pt x="106393" y="5092"/>
                  <a:pt x="117505" y="330"/>
                </a:cubicBezTo>
                <a:cubicBezTo>
                  <a:pt x="128617" y="-4432"/>
                  <a:pt x="70938" y="43722"/>
                  <a:pt x="66705" y="54305"/>
                </a:cubicBezTo>
                <a:cubicBezTo>
                  <a:pt x="62472" y="64888"/>
                  <a:pt x="67763" y="66476"/>
                  <a:pt x="92105" y="63830"/>
                </a:cubicBezTo>
                <a:cubicBezTo>
                  <a:pt x="116447" y="61184"/>
                  <a:pt x="197938" y="41605"/>
                  <a:pt x="212755" y="38430"/>
                </a:cubicBezTo>
                <a:cubicBezTo>
                  <a:pt x="227572" y="35255"/>
                  <a:pt x="167776" y="41605"/>
                  <a:pt x="181005" y="44780"/>
                </a:cubicBezTo>
                <a:cubicBezTo>
                  <a:pt x="194234" y="47955"/>
                  <a:pt x="257734" y="58538"/>
                  <a:pt x="292130" y="57480"/>
                </a:cubicBezTo>
                <a:cubicBezTo>
                  <a:pt x="326526" y="56422"/>
                  <a:pt x="367272" y="45838"/>
                  <a:pt x="387380" y="38430"/>
                </a:cubicBezTo>
                <a:cubicBezTo>
                  <a:pt x="407488" y="31022"/>
                  <a:pt x="422834" y="12501"/>
                  <a:pt x="412780" y="13030"/>
                </a:cubicBezTo>
                <a:cubicBezTo>
                  <a:pt x="402726" y="13559"/>
                  <a:pt x="333405" y="37901"/>
                  <a:pt x="327055" y="41605"/>
                </a:cubicBezTo>
                <a:cubicBezTo>
                  <a:pt x="320705" y="45309"/>
                  <a:pt x="379972" y="33138"/>
                  <a:pt x="374680" y="35255"/>
                </a:cubicBezTo>
                <a:cubicBezTo>
                  <a:pt x="369388" y="37372"/>
                  <a:pt x="323880" y="51659"/>
                  <a:pt x="295305" y="54305"/>
                </a:cubicBezTo>
                <a:cubicBezTo>
                  <a:pt x="266730" y="56951"/>
                  <a:pt x="234451" y="50601"/>
                  <a:pt x="203230" y="51130"/>
                </a:cubicBezTo>
                <a:cubicBezTo>
                  <a:pt x="172009" y="51659"/>
                  <a:pt x="120151" y="65947"/>
                  <a:pt x="107980" y="57480"/>
                </a:cubicBezTo>
                <a:cubicBezTo>
                  <a:pt x="95809" y="49013"/>
                  <a:pt x="143963" y="-2845"/>
                  <a:pt x="130205" y="330"/>
                </a:cubicBezTo>
                <a:cubicBezTo>
                  <a:pt x="116447" y="3505"/>
                  <a:pt x="2147" y="82880"/>
                  <a:pt x="30" y="8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51D26F16-C69D-84A9-57C4-A619F0EA6EDA}"/>
              </a:ext>
            </a:extLst>
          </p:cNvPr>
          <p:cNvSpPr/>
          <p:nvPr/>
        </p:nvSpPr>
        <p:spPr>
          <a:xfrm>
            <a:off x="5041777" y="2947700"/>
            <a:ext cx="286050" cy="55850"/>
          </a:xfrm>
          <a:custGeom>
            <a:avLst/>
            <a:gdLst>
              <a:gd name="connsiteX0" fmla="*/ 123 w 286050"/>
              <a:gd name="connsiteY0" fmla="*/ 55850 h 55850"/>
              <a:gd name="connsiteX1" fmla="*/ 149348 w 286050"/>
              <a:gd name="connsiteY1" fmla="*/ 1875 h 55850"/>
              <a:gd name="connsiteX2" fmla="*/ 285873 w 286050"/>
              <a:gd name="connsiteY2" fmla="*/ 11400 h 55850"/>
              <a:gd name="connsiteX3" fmla="*/ 174748 w 286050"/>
              <a:gd name="connsiteY3" fmla="*/ 1875 h 55850"/>
              <a:gd name="connsiteX4" fmla="*/ 123 w 286050"/>
              <a:gd name="connsiteY4" fmla="*/ 55850 h 5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050" h="55850">
                <a:moveTo>
                  <a:pt x="123" y="55850"/>
                </a:moveTo>
                <a:cubicBezTo>
                  <a:pt x="-4110" y="55850"/>
                  <a:pt x="101723" y="9283"/>
                  <a:pt x="149348" y="1875"/>
                </a:cubicBezTo>
                <a:cubicBezTo>
                  <a:pt x="196973" y="-5533"/>
                  <a:pt x="281640" y="11400"/>
                  <a:pt x="285873" y="11400"/>
                </a:cubicBezTo>
                <a:cubicBezTo>
                  <a:pt x="290106" y="11400"/>
                  <a:pt x="217610" y="-3417"/>
                  <a:pt x="174748" y="1875"/>
                </a:cubicBezTo>
                <a:cubicBezTo>
                  <a:pt x="131886" y="7167"/>
                  <a:pt x="4356" y="55850"/>
                  <a:pt x="123" y="55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DD1C25A0-B42B-7ED2-B08C-ABC444901F76}"/>
              </a:ext>
            </a:extLst>
          </p:cNvPr>
          <p:cNvSpPr/>
          <p:nvPr/>
        </p:nvSpPr>
        <p:spPr>
          <a:xfrm>
            <a:off x="5273674" y="2917770"/>
            <a:ext cx="255849" cy="131245"/>
          </a:xfrm>
          <a:custGeom>
            <a:avLst/>
            <a:gdLst>
              <a:gd name="connsiteX0" fmla="*/ 1 w 255849"/>
              <a:gd name="connsiteY0" fmla="*/ 55 h 131245"/>
              <a:gd name="connsiteX1" fmla="*/ 136526 w 255849"/>
              <a:gd name="connsiteY1" fmla="*/ 34980 h 131245"/>
              <a:gd name="connsiteX2" fmla="*/ 254001 w 255849"/>
              <a:gd name="connsiteY2" fmla="*/ 130230 h 131245"/>
              <a:gd name="connsiteX3" fmla="*/ 203201 w 255849"/>
              <a:gd name="connsiteY3" fmla="*/ 82605 h 131245"/>
              <a:gd name="connsiteX4" fmla="*/ 133351 w 255849"/>
              <a:gd name="connsiteY4" fmla="*/ 41330 h 131245"/>
              <a:gd name="connsiteX5" fmla="*/ 1 w 255849"/>
              <a:gd name="connsiteY5" fmla="*/ 55 h 13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849" h="131245">
                <a:moveTo>
                  <a:pt x="1" y="55"/>
                </a:moveTo>
                <a:cubicBezTo>
                  <a:pt x="530" y="-1003"/>
                  <a:pt x="94193" y="13284"/>
                  <a:pt x="136526" y="34980"/>
                </a:cubicBezTo>
                <a:cubicBezTo>
                  <a:pt x="178859" y="56676"/>
                  <a:pt x="242889" y="122293"/>
                  <a:pt x="254001" y="130230"/>
                </a:cubicBezTo>
                <a:cubicBezTo>
                  <a:pt x="265114" y="138168"/>
                  <a:pt x="223309" y="97422"/>
                  <a:pt x="203201" y="82605"/>
                </a:cubicBezTo>
                <a:cubicBezTo>
                  <a:pt x="183093" y="67788"/>
                  <a:pt x="161926" y="52972"/>
                  <a:pt x="133351" y="41330"/>
                </a:cubicBezTo>
                <a:cubicBezTo>
                  <a:pt x="104776" y="29688"/>
                  <a:pt x="-528" y="1113"/>
                  <a:pt x="1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BE951A4-BE94-45AB-47BD-77C32F2965B4}"/>
              </a:ext>
            </a:extLst>
          </p:cNvPr>
          <p:cNvSpPr/>
          <p:nvPr/>
        </p:nvSpPr>
        <p:spPr>
          <a:xfrm>
            <a:off x="5212413" y="3063064"/>
            <a:ext cx="404203" cy="67486"/>
          </a:xfrm>
          <a:custGeom>
            <a:avLst/>
            <a:gdLst>
              <a:gd name="connsiteX0" fmla="*/ 937 w 404203"/>
              <a:gd name="connsiteY0" fmla="*/ 811 h 67486"/>
              <a:gd name="connsiteX1" fmla="*/ 194612 w 404203"/>
              <a:gd name="connsiteY1" fmla="*/ 7161 h 67486"/>
              <a:gd name="connsiteX2" fmla="*/ 331137 w 404203"/>
              <a:gd name="connsiteY2" fmla="*/ 32561 h 67486"/>
              <a:gd name="connsiteX3" fmla="*/ 404162 w 404203"/>
              <a:gd name="connsiteY3" fmla="*/ 67486 h 67486"/>
              <a:gd name="connsiteX4" fmla="*/ 340662 w 404203"/>
              <a:gd name="connsiteY4" fmla="*/ 32561 h 67486"/>
              <a:gd name="connsiteX5" fmla="*/ 280337 w 404203"/>
              <a:gd name="connsiteY5" fmla="*/ 3986 h 67486"/>
              <a:gd name="connsiteX6" fmla="*/ 937 w 404203"/>
              <a:gd name="connsiteY6" fmla="*/ 811 h 6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203" h="67486">
                <a:moveTo>
                  <a:pt x="937" y="811"/>
                </a:moveTo>
                <a:cubicBezTo>
                  <a:pt x="-13351" y="1340"/>
                  <a:pt x="139579" y="1869"/>
                  <a:pt x="194612" y="7161"/>
                </a:cubicBezTo>
                <a:cubicBezTo>
                  <a:pt x="249645" y="12453"/>
                  <a:pt x="296212" y="22507"/>
                  <a:pt x="331137" y="32561"/>
                </a:cubicBezTo>
                <a:cubicBezTo>
                  <a:pt x="366062" y="42615"/>
                  <a:pt x="402575" y="67486"/>
                  <a:pt x="404162" y="67486"/>
                </a:cubicBezTo>
                <a:cubicBezTo>
                  <a:pt x="405749" y="67486"/>
                  <a:pt x="361300" y="43144"/>
                  <a:pt x="340662" y="32561"/>
                </a:cubicBezTo>
                <a:cubicBezTo>
                  <a:pt x="320025" y="21978"/>
                  <a:pt x="331666" y="9807"/>
                  <a:pt x="280337" y="3986"/>
                </a:cubicBezTo>
                <a:cubicBezTo>
                  <a:pt x="229008" y="-1835"/>
                  <a:pt x="15225" y="282"/>
                  <a:pt x="937" y="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F7BE6235-CC4D-7FD2-1F18-3A69DF693FD9}"/>
              </a:ext>
            </a:extLst>
          </p:cNvPr>
          <p:cNvSpPr/>
          <p:nvPr/>
        </p:nvSpPr>
        <p:spPr>
          <a:xfrm>
            <a:off x="5572125" y="3076569"/>
            <a:ext cx="130175" cy="104786"/>
          </a:xfrm>
          <a:custGeom>
            <a:avLst/>
            <a:gdLst>
              <a:gd name="connsiteX0" fmla="*/ 0 w 130175"/>
              <a:gd name="connsiteY0" fmla="*/ 6 h 104786"/>
              <a:gd name="connsiteX1" fmla="*/ 92075 w 130175"/>
              <a:gd name="connsiteY1" fmla="*/ 47631 h 104786"/>
              <a:gd name="connsiteX2" fmla="*/ 130175 w 130175"/>
              <a:gd name="connsiteY2" fmla="*/ 104781 h 104786"/>
              <a:gd name="connsiteX3" fmla="*/ 92075 w 130175"/>
              <a:gd name="connsiteY3" fmla="*/ 50806 h 104786"/>
              <a:gd name="connsiteX4" fmla="*/ 0 w 130175"/>
              <a:gd name="connsiteY4" fmla="*/ 6 h 10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75" h="104786">
                <a:moveTo>
                  <a:pt x="0" y="6"/>
                </a:moveTo>
                <a:cubicBezTo>
                  <a:pt x="0" y="-523"/>
                  <a:pt x="70379" y="30169"/>
                  <a:pt x="92075" y="47631"/>
                </a:cubicBezTo>
                <a:cubicBezTo>
                  <a:pt x="113771" y="65093"/>
                  <a:pt x="130175" y="104252"/>
                  <a:pt x="130175" y="104781"/>
                </a:cubicBezTo>
                <a:cubicBezTo>
                  <a:pt x="130175" y="105310"/>
                  <a:pt x="109008" y="65623"/>
                  <a:pt x="92075" y="50806"/>
                </a:cubicBezTo>
                <a:cubicBezTo>
                  <a:pt x="75142" y="35989"/>
                  <a:pt x="0" y="535"/>
                  <a:pt x="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F7D2B799-9204-F726-B763-67029FC853C9}"/>
              </a:ext>
            </a:extLst>
          </p:cNvPr>
          <p:cNvSpPr/>
          <p:nvPr/>
        </p:nvSpPr>
        <p:spPr>
          <a:xfrm>
            <a:off x="5559021" y="3054341"/>
            <a:ext cx="143319" cy="121026"/>
          </a:xfrm>
          <a:custGeom>
            <a:avLst/>
            <a:gdLst>
              <a:gd name="connsiteX0" fmla="*/ 404 w 143319"/>
              <a:gd name="connsiteY0" fmla="*/ 9 h 121026"/>
              <a:gd name="connsiteX1" fmla="*/ 73429 w 143319"/>
              <a:gd name="connsiteY1" fmla="*/ 41284 h 121026"/>
              <a:gd name="connsiteX2" fmla="*/ 143279 w 143319"/>
              <a:gd name="connsiteY2" fmla="*/ 120659 h 121026"/>
              <a:gd name="connsiteX3" fmla="*/ 82954 w 143319"/>
              <a:gd name="connsiteY3" fmla="*/ 69859 h 121026"/>
              <a:gd name="connsiteX4" fmla="*/ 44854 w 143319"/>
              <a:gd name="connsiteY4" fmla="*/ 44459 h 121026"/>
              <a:gd name="connsiteX5" fmla="*/ 404 w 143319"/>
              <a:gd name="connsiteY5" fmla="*/ 9 h 12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319" h="121026">
                <a:moveTo>
                  <a:pt x="404" y="9"/>
                </a:moveTo>
                <a:cubicBezTo>
                  <a:pt x="5167" y="-520"/>
                  <a:pt x="49617" y="21176"/>
                  <a:pt x="73429" y="41284"/>
                </a:cubicBezTo>
                <a:cubicBezTo>
                  <a:pt x="97241" y="61392"/>
                  <a:pt x="141692" y="115897"/>
                  <a:pt x="143279" y="120659"/>
                </a:cubicBezTo>
                <a:cubicBezTo>
                  <a:pt x="144866" y="125421"/>
                  <a:pt x="99358" y="82559"/>
                  <a:pt x="82954" y="69859"/>
                </a:cubicBezTo>
                <a:cubicBezTo>
                  <a:pt x="66550" y="57159"/>
                  <a:pt x="55437" y="53984"/>
                  <a:pt x="44854" y="44459"/>
                </a:cubicBezTo>
                <a:cubicBezTo>
                  <a:pt x="34271" y="34934"/>
                  <a:pt x="-4359" y="538"/>
                  <a:pt x="40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9298AE3-BAA2-2E0C-73AF-41B88759B12E}"/>
              </a:ext>
            </a:extLst>
          </p:cNvPr>
          <p:cNvSpPr/>
          <p:nvPr/>
        </p:nvSpPr>
        <p:spPr>
          <a:xfrm>
            <a:off x="3682964" y="2914551"/>
            <a:ext cx="267706" cy="57285"/>
          </a:xfrm>
          <a:custGeom>
            <a:avLst/>
            <a:gdLst>
              <a:gd name="connsiteX0" fmla="*/ 36 w 267706"/>
              <a:gd name="connsiteY0" fmla="*/ 47724 h 57285"/>
              <a:gd name="connsiteX1" fmla="*/ 117511 w 267706"/>
              <a:gd name="connsiteY1" fmla="*/ 99 h 57285"/>
              <a:gd name="connsiteX2" fmla="*/ 85761 w 267706"/>
              <a:gd name="connsiteY2" fmla="*/ 35024 h 57285"/>
              <a:gd name="connsiteX3" fmla="*/ 142911 w 267706"/>
              <a:gd name="connsiteY3" fmla="*/ 28674 h 57285"/>
              <a:gd name="connsiteX4" fmla="*/ 123861 w 267706"/>
              <a:gd name="connsiteY4" fmla="*/ 57249 h 57285"/>
              <a:gd name="connsiteX5" fmla="*/ 266736 w 267706"/>
              <a:gd name="connsiteY5" fmla="*/ 35024 h 57285"/>
              <a:gd name="connsiteX6" fmla="*/ 184186 w 267706"/>
              <a:gd name="connsiteY6" fmla="*/ 50899 h 57285"/>
              <a:gd name="connsiteX7" fmla="*/ 136561 w 267706"/>
              <a:gd name="connsiteY7" fmla="*/ 54074 h 57285"/>
              <a:gd name="connsiteX8" fmla="*/ 104811 w 267706"/>
              <a:gd name="connsiteY8" fmla="*/ 19149 h 57285"/>
              <a:gd name="connsiteX9" fmla="*/ 36 w 267706"/>
              <a:gd name="connsiteY9" fmla="*/ 47724 h 5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706" h="57285">
                <a:moveTo>
                  <a:pt x="36" y="47724"/>
                </a:moveTo>
                <a:cubicBezTo>
                  <a:pt x="2153" y="44549"/>
                  <a:pt x="103224" y="2216"/>
                  <a:pt x="117511" y="99"/>
                </a:cubicBezTo>
                <a:cubicBezTo>
                  <a:pt x="131799" y="-2018"/>
                  <a:pt x="81528" y="30262"/>
                  <a:pt x="85761" y="35024"/>
                </a:cubicBezTo>
                <a:cubicBezTo>
                  <a:pt x="89994" y="39786"/>
                  <a:pt x="136561" y="24970"/>
                  <a:pt x="142911" y="28674"/>
                </a:cubicBezTo>
                <a:cubicBezTo>
                  <a:pt x="149261" y="32378"/>
                  <a:pt x="103224" y="56191"/>
                  <a:pt x="123861" y="57249"/>
                </a:cubicBezTo>
                <a:cubicBezTo>
                  <a:pt x="144498" y="58307"/>
                  <a:pt x="256682" y="36082"/>
                  <a:pt x="266736" y="35024"/>
                </a:cubicBezTo>
                <a:cubicBezTo>
                  <a:pt x="276790" y="33966"/>
                  <a:pt x="205882" y="47724"/>
                  <a:pt x="184186" y="50899"/>
                </a:cubicBezTo>
                <a:cubicBezTo>
                  <a:pt x="162490" y="54074"/>
                  <a:pt x="149790" y="59366"/>
                  <a:pt x="136561" y="54074"/>
                </a:cubicBezTo>
                <a:cubicBezTo>
                  <a:pt x="123332" y="48782"/>
                  <a:pt x="120686" y="21266"/>
                  <a:pt x="104811" y="19149"/>
                </a:cubicBezTo>
                <a:cubicBezTo>
                  <a:pt x="88936" y="17032"/>
                  <a:pt x="-2081" y="50899"/>
                  <a:pt x="36" y="47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615A1AD-9A44-38B6-B42C-45A0C46F6F82}"/>
              </a:ext>
            </a:extLst>
          </p:cNvPr>
          <p:cNvSpPr/>
          <p:nvPr/>
        </p:nvSpPr>
        <p:spPr>
          <a:xfrm>
            <a:off x="3882729" y="2978627"/>
            <a:ext cx="263827" cy="104461"/>
          </a:xfrm>
          <a:custGeom>
            <a:avLst/>
            <a:gdLst>
              <a:gd name="connsiteX0" fmla="*/ 296 w 263827"/>
              <a:gd name="connsiteY0" fmla="*/ 15398 h 104461"/>
              <a:gd name="connsiteX1" fmla="*/ 146346 w 263827"/>
              <a:gd name="connsiteY1" fmla="*/ 12223 h 104461"/>
              <a:gd name="connsiteX2" fmla="*/ 117771 w 263827"/>
              <a:gd name="connsiteY2" fmla="*/ 21748 h 104461"/>
              <a:gd name="connsiteX3" fmla="*/ 181271 w 263827"/>
              <a:gd name="connsiteY3" fmla="*/ 15398 h 104461"/>
              <a:gd name="connsiteX4" fmla="*/ 219371 w 263827"/>
              <a:gd name="connsiteY4" fmla="*/ 43973 h 104461"/>
              <a:gd name="connsiteX5" fmla="*/ 263821 w 263827"/>
              <a:gd name="connsiteY5" fmla="*/ 104298 h 104461"/>
              <a:gd name="connsiteX6" fmla="*/ 216196 w 263827"/>
              <a:gd name="connsiteY6" fmla="*/ 59848 h 104461"/>
              <a:gd name="connsiteX7" fmla="*/ 190796 w 263827"/>
              <a:gd name="connsiteY7" fmla="*/ 2698 h 104461"/>
              <a:gd name="connsiteX8" fmla="*/ 296 w 263827"/>
              <a:gd name="connsiteY8" fmla="*/ 15398 h 10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827" h="104461">
                <a:moveTo>
                  <a:pt x="296" y="15398"/>
                </a:moveTo>
                <a:cubicBezTo>
                  <a:pt x="-7112" y="16985"/>
                  <a:pt x="126767" y="11165"/>
                  <a:pt x="146346" y="12223"/>
                </a:cubicBezTo>
                <a:cubicBezTo>
                  <a:pt x="165925" y="13281"/>
                  <a:pt x="111950" y="21219"/>
                  <a:pt x="117771" y="21748"/>
                </a:cubicBezTo>
                <a:cubicBezTo>
                  <a:pt x="123592" y="22277"/>
                  <a:pt x="164338" y="11694"/>
                  <a:pt x="181271" y="15398"/>
                </a:cubicBezTo>
                <a:cubicBezTo>
                  <a:pt x="198204" y="19102"/>
                  <a:pt x="205613" y="29156"/>
                  <a:pt x="219371" y="43973"/>
                </a:cubicBezTo>
                <a:cubicBezTo>
                  <a:pt x="233129" y="58790"/>
                  <a:pt x="264350" y="101652"/>
                  <a:pt x="263821" y="104298"/>
                </a:cubicBezTo>
                <a:cubicBezTo>
                  <a:pt x="263292" y="106944"/>
                  <a:pt x="228367" y="76781"/>
                  <a:pt x="216196" y="59848"/>
                </a:cubicBezTo>
                <a:cubicBezTo>
                  <a:pt x="204025" y="42915"/>
                  <a:pt x="219371" y="12752"/>
                  <a:pt x="190796" y="2698"/>
                </a:cubicBezTo>
                <a:cubicBezTo>
                  <a:pt x="162221" y="-7356"/>
                  <a:pt x="7704" y="13811"/>
                  <a:pt x="296" y="15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993F160-A1EE-DD9B-0F3D-58B6037A0BD2}"/>
              </a:ext>
            </a:extLst>
          </p:cNvPr>
          <p:cNvSpPr/>
          <p:nvPr/>
        </p:nvSpPr>
        <p:spPr>
          <a:xfrm>
            <a:off x="4098799" y="2962181"/>
            <a:ext cx="95576" cy="133513"/>
          </a:xfrm>
          <a:custGeom>
            <a:avLst/>
            <a:gdLst>
              <a:gd name="connsiteX0" fmla="*/ 126 w 95576"/>
              <a:gd name="connsiteY0" fmla="*/ 94 h 133513"/>
              <a:gd name="connsiteX1" fmla="*/ 69976 w 95576"/>
              <a:gd name="connsiteY1" fmla="*/ 54069 h 133513"/>
              <a:gd name="connsiteX2" fmla="*/ 92201 w 95576"/>
              <a:gd name="connsiteY2" fmla="*/ 133444 h 133513"/>
              <a:gd name="connsiteX3" fmla="*/ 89026 w 95576"/>
              <a:gd name="connsiteY3" fmla="*/ 66769 h 133513"/>
              <a:gd name="connsiteX4" fmla="*/ 126 w 95576"/>
              <a:gd name="connsiteY4" fmla="*/ 94 h 13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76" h="133513">
                <a:moveTo>
                  <a:pt x="126" y="94"/>
                </a:moveTo>
                <a:cubicBezTo>
                  <a:pt x="-3049" y="-2023"/>
                  <a:pt x="54630" y="31844"/>
                  <a:pt x="69976" y="54069"/>
                </a:cubicBezTo>
                <a:cubicBezTo>
                  <a:pt x="85322" y="76294"/>
                  <a:pt x="89026" y="131327"/>
                  <a:pt x="92201" y="133444"/>
                </a:cubicBezTo>
                <a:cubicBezTo>
                  <a:pt x="95376" y="135561"/>
                  <a:pt x="99080" y="88465"/>
                  <a:pt x="89026" y="66769"/>
                </a:cubicBezTo>
                <a:cubicBezTo>
                  <a:pt x="78972" y="45073"/>
                  <a:pt x="3301" y="2211"/>
                  <a:pt x="12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E41C287-8491-9F5C-2908-58CB3A3C6DF5}"/>
              </a:ext>
            </a:extLst>
          </p:cNvPr>
          <p:cNvSpPr/>
          <p:nvPr/>
        </p:nvSpPr>
        <p:spPr>
          <a:xfrm>
            <a:off x="3732140" y="3044622"/>
            <a:ext cx="288921" cy="70635"/>
          </a:xfrm>
          <a:custGeom>
            <a:avLst/>
            <a:gdLst>
              <a:gd name="connsiteX0" fmla="*/ 1660 w 288921"/>
              <a:gd name="connsiteY0" fmla="*/ 203 h 70635"/>
              <a:gd name="connsiteX1" fmla="*/ 77860 w 288921"/>
              <a:gd name="connsiteY1" fmla="*/ 16078 h 70635"/>
              <a:gd name="connsiteX2" fmla="*/ 154060 w 288921"/>
              <a:gd name="connsiteY2" fmla="*/ 57353 h 70635"/>
              <a:gd name="connsiteX3" fmla="*/ 131835 w 288921"/>
              <a:gd name="connsiteY3" fmla="*/ 31953 h 70635"/>
              <a:gd name="connsiteX4" fmla="*/ 242960 w 288921"/>
              <a:gd name="connsiteY4" fmla="*/ 51003 h 70635"/>
              <a:gd name="connsiteX5" fmla="*/ 227085 w 288921"/>
              <a:gd name="connsiteY5" fmla="*/ 51003 h 70635"/>
              <a:gd name="connsiteX6" fmla="*/ 287410 w 288921"/>
              <a:gd name="connsiteY6" fmla="*/ 70053 h 70635"/>
              <a:gd name="connsiteX7" fmla="*/ 154060 w 288921"/>
              <a:gd name="connsiteY7" fmla="*/ 25603 h 70635"/>
              <a:gd name="connsiteX8" fmla="*/ 1660 w 288921"/>
              <a:gd name="connsiteY8" fmla="*/ 203 h 7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1" h="70635">
                <a:moveTo>
                  <a:pt x="1660" y="203"/>
                </a:moveTo>
                <a:cubicBezTo>
                  <a:pt x="-11040" y="-1384"/>
                  <a:pt x="52460" y="6553"/>
                  <a:pt x="77860" y="16078"/>
                </a:cubicBezTo>
                <a:cubicBezTo>
                  <a:pt x="103260" y="25603"/>
                  <a:pt x="145064" y="54707"/>
                  <a:pt x="154060" y="57353"/>
                </a:cubicBezTo>
                <a:cubicBezTo>
                  <a:pt x="163056" y="59999"/>
                  <a:pt x="117018" y="33011"/>
                  <a:pt x="131835" y="31953"/>
                </a:cubicBezTo>
                <a:cubicBezTo>
                  <a:pt x="146652" y="30895"/>
                  <a:pt x="227085" y="47828"/>
                  <a:pt x="242960" y="51003"/>
                </a:cubicBezTo>
                <a:cubicBezTo>
                  <a:pt x="258835" y="54178"/>
                  <a:pt x="219677" y="47828"/>
                  <a:pt x="227085" y="51003"/>
                </a:cubicBezTo>
                <a:cubicBezTo>
                  <a:pt x="234493" y="54178"/>
                  <a:pt x="299581" y="74286"/>
                  <a:pt x="287410" y="70053"/>
                </a:cubicBezTo>
                <a:cubicBezTo>
                  <a:pt x="275239" y="65820"/>
                  <a:pt x="196393" y="36186"/>
                  <a:pt x="154060" y="25603"/>
                </a:cubicBezTo>
                <a:cubicBezTo>
                  <a:pt x="111727" y="15020"/>
                  <a:pt x="14360" y="1790"/>
                  <a:pt x="1660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A731A96-8D43-8C94-DFDA-823DA374060E}"/>
              </a:ext>
            </a:extLst>
          </p:cNvPr>
          <p:cNvSpPr/>
          <p:nvPr/>
        </p:nvSpPr>
        <p:spPr>
          <a:xfrm>
            <a:off x="4003635" y="3022597"/>
            <a:ext cx="130339" cy="92087"/>
          </a:xfrm>
          <a:custGeom>
            <a:avLst/>
            <a:gdLst>
              <a:gd name="connsiteX0" fmla="*/ 50840 w 130339"/>
              <a:gd name="connsiteY0" fmla="*/ 3 h 92087"/>
              <a:gd name="connsiteX1" fmla="*/ 127040 w 130339"/>
              <a:gd name="connsiteY1" fmla="*/ 66678 h 92087"/>
              <a:gd name="connsiteX2" fmla="*/ 104815 w 130339"/>
              <a:gd name="connsiteY2" fmla="*/ 66678 h 92087"/>
              <a:gd name="connsiteX3" fmla="*/ 40 w 130339"/>
              <a:gd name="connsiteY3" fmla="*/ 92078 h 92087"/>
              <a:gd name="connsiteX4" fmla="*/ 92115 w 130339"/>
              <a:gd name="connsiteY4" fmla="*/ 63503 h 92087"/>
              <a:gd name="connsiteX5" fmla="*/ 50840 w 130339"/>
              <a:gd name="connsiteY5" fmla="*/ 3 h 9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39" h="92087">
                <a:moveTo>
                  <a:pt x="50840" y="3"/>
                </a:moveTo>
                <a:cubicBezTo>
                  <a:pt x="56661" y="532"/>
                  <a:pt x="118044" y="55566"/>
                  <a:pt x="127040" y="66678"/>
                </a:cubicBezTo>
                <a:cubicBezTo>
                  <a:pt x="136036" y="77790"/>
                  <a:pt x="125982" y="62445"/>
                  <a:pt x="104815" y="66678"/>
                </a:cubicBezTo>
                <a:cubicBezTo>
                  <a:pt x="83648" y="70911"/>
                  <a:pt x="2157" y="92607"/>
                  <a:pt x="40" y="92078"/>
                </a:cubicBezTo>
                <a:cubicBezTo>
                  <a:pt x="-2077" y="91549"/>
                  <a:pt x="78886" y="74086"/>
                  <a:pt x="92115" y="63503"/>
                </a:cubicBezTo>
                <a:cubicBezTo>
                  <a:pt x="105344" y="52920"/>
                  <a:pt x="45019" y="-526"/>
                  <a:pt x="5084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02B0BE51-10CD-19A0-A29F-31137E805A77}"/>
              </a:ext>
            </a:extLst>
          </p:cNvPr>
          <p:cNvSpPr/>
          <p:nvPr/>
        </p:nvSpPr>
        <p:spPr>
          <a:xfrm>
            <a:off x="4286063" y="3168568"/>
            <a:ext cx="57342" cy="304951"/>
          </a:xfrm>
          <a:custGeom>
            <a:avLst/>
            <a:gdLst>
              <a:gd name="connsiteX0" fmla="*/ 187 w 57342"/>
              <a:gd name="connsiteY0" fmla="*/ 82 h 304951"/>
              <a:gd name="connsiteX1" fmla="*/ 38287 w 57342"/>
              <a:gd name="connsiteY1" fmla="*/ 136607 h 304951"/>
              <a:gd name="connsiteX2" fmla="*/ 19237 w 57342"/>
              <a:gd name="connsiteY2" fmla="*/ 304882 h 304951"/>
              <a:gd name="connsiteX3" fmla="*/ 57337 w 57342"/>
              <a:gd name="connsiteY3" fmla="*/ 155657 h 304951"/>
              <a:gd name="connsiteX4" fmla="*/ 187 w 57342"/>
              <a:gd name="connsiteY4" fmla="*/ 82 h 30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2" h="304951">
                <a:moveTo>
                  <a:pt x="187" y="82"/>
                </a:moveTo>
                <a:cubicBezTo>
                  <a:pt x="-2988" y="-3093"/>
                  <a:pt x="35112" y="85807"/>
                  <a:pt x="38287" y="136607"/>
                </a:cubicBezTo>
                <a:cubicBezTo>
                  <a:pt x="41462" y="187407"/>
                  <a:pt x="16062" y="301707"/>
                  <a:pt x="19237" y="304882"/>
                </a:cubicBezTo>
                <a:cubicBezTo>
                  <a:pt x="22412" y="308057"/>
                  <a:pt x="57866" y="201694"/>
                  <a:pt x="57337" y="155657"/>
                </a:cubicBezTo>
                <a:cubicBezTo>
                  <a:pt x="56808" y="109620"/>
                  <a:pt x="3362" y="3257"/>
                  <a:pt x="187" y="8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6644A6B-15F5-C91F-1E09-E6E2F4B397FC}"/>
              </a:ext>
            </a:extLst>
          </p:cNvPr>
          <p:cNvSpPr/>
          <p:nvPr/>
        </p:nvSpPr>
        <p:spPr>
          <a:xfrm>
            <a:off x="4271536" y="3492451"/>
            <a:ext cx="33976" cy="219140"/>
          </a:xfrm>
          <a:custGeom>
            <a:avLst/>
            <a:gdLst>
              <a:gd name="connsiteX0" fmla="*/ 33764 w 33976"/>
              <a:gd name="connsiteY0" fmla="*/ 49 h 219140"/>
              <a:gd name="connsiteX1" fmla="*/ 17889 w 33976"/>
              <a:gd name="connsiteY1" fmla="*/ 88949 h 219140"/>
              <a:gd name="connsiteX2" fmla="*/ 11539 w 33976"/>
              <a:gd name="connsiteY2" fmla="*/ 149274 h 219140"/>
              <a:gd name="connsiteX3" fmla="*/ 33764 w 33976"/>
              <a:gd name="connsiteY3" fmla="*/ 219124 h 219140"/>
              <a:gd name="connsiteX4" fmla="*/ 2014 w 33976"/>
              <a:gd name="connsiteY4" fmla="*/ 142924 h 219140"/>
              <a:gd name="connsiteX5" fmla="*/ 5189 w 33976"/>
              <a:gd name="connsiteY5" fmla="*/ 101649 h 219140"/>
              <a:gd name="connsiteX6" fmla="*/ 33764 w 33976"/>
              <a:gd name="connsiteY6" fmla="*/ 49 h 21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76" h="219140">
                <a:moveTo>
                  <a:pt x="33764" y="49"/>
                </a:moveTo>
                <a:cubicBezTo>
                  <a:pt x="35881" y="-2068"/>
                  <a:pt x="21593" y="64078"/>
                  <a:pt x="17889" y="88949"/>
                </a:cubicBezTo>
                <a:cubicBezTo>
                  <a:pt x="14185" y="113820"/>
                  <a:pt x="8893" y="127578"/>
                  <a:pt x="11539" y="149274"/>
                </a:cubicBezTo>
                <a:cubicBezTo>
                  <a:pt x="14185" y="170970"/>
                  <a:pt x="35352" y="220182"/>
                  <a:pt x="33764" y="219124"/>
                </a:cubicBezTo>
                <a:cubicBezTo>
                  <a:pt x="32176" y="218066"/>
                  <a:pt x="6776" y="162503"/>
                  <a:pt x="2014" y="142924"/>
                </a:cubicBezTo>
                <a:cubicBezTo>
                  <a:pt x="-2748" y="123345"/>
                  <a:pt x="2014" y="121228"/>
                  <a:pt x="5189" y="101649"/>
                </a:cubicBezTo>
                <a:cubicBezTo>
                  <a:pt x="8364" y="82070"/>
                  <a:pt x="31647" y="2166"/>
                  <a:pt x="33764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9FDC9317-C0BB-8C50-6BFF-48608C7DF03B}"/>
              </a:ext>
            </a:extLst>
          </p:cNvPr>
          <p:cNvSpPr/>
          <p:nvPr/>
        </p:nvSpPr>
        <p:spPr>
          <a:xfrm>
            <a:off x="4206651" y="3730281"/>
            <a:ext cx="60553" cy="226161"/>
          </a:xfrm>
          <a:custGeom>
            <a:avLst/>
            <a:gdLst>
              <a:gd name="connsiteX0" fmla="*/ 60549 w 60553"/>
              <a:gd name="connsiteY0" fmla="*/ 344 h 226161"/>
              <a:gd name="connsiteX1" fmla="*/ 3399 w 60553"/>
              <a:gd name="connsiteY1" fmla="*/ 133694 h 226161"/>
              <a:gd name="connsiteX2" fmla="*/ 6574 w 60553"/>
              <a:gd name="connsiteY2" fmla="*/ 225769 h 226161"/>
              <a:gd name="connsiteX3" fmla="*/ 6574 w 60553"/>
              <a:gd name="connsiteY3" fmla="*/ 98769 h 226161"/>
              <a:gd name="connsiteX4" fmla="*/ 60549 w 60553"/>
              <a:gd name="connsiteY4" fmla="*/ 344 h 22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53" h="226161">
                <a:moveTo>
                  <a:pt x="60549" y="344"/>
                </a:moveTo>
                <a:cubicBezTo>
                  <a:pt x="60020" y="6165"/>
                  <a:pt x="12395" y="96123"/>
                  <a:pt x="3399" y="133694"/>
                </a:cubicBezTo>
                <a:cubicBezTo>
                  <a:pt x="-5597" y="171265"/>
                  <a:pt x="6045" y="231590"/>
                  <a:pt x="6574" y="225769"/>
                </a:cubicBezTo>
                <a:cubicBezTo>
                  <a:pt x="7103" y="219948"/>
                  <a:pt x="224" y="133694"/>
                  <a:pt x="6574" y="98769"/>
                </a:cubicBezTo>
                <a:cubicBezTo>
                  <a:pt x="12924" y="63844"/>
                  <a:pt x="61078" y="-5477"/>
                  <a:pt x="60549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247E739D-247C-CD3B-DB11-1CFB35AF2BC8}"/>
              </a:ext>
            </a:extLst>
          </p:cNvPr>
          <p:cNvSpPr/>
          <p:nvPr/>
        </p:nvSpPr>
        <p:spPr>
          <a:xfrm>
            <a:off x="4085938" y="3959216"/>
            <a:ext cx="66994" cy="206401"/>
          </a:xfrm>
          <a:custGeom>
            <a:avLst/>
            <a:gdLst>
              <a:gd name="connsiteX0" fmla="*/ 66962 w 66994"/>
              <a:gd name="connsiteY0" fmla="*/ 9 h 206401"/>
              <a:gd name="connsiteX1" fmla="*/ 287 w 66994"/>
              <a:gd name="connsiteY1" fmla="*/ 123834 h 206401"/>
              <a:gd name="connsiteX2" fmla="*/ 41562 w 66994"/>
              <a:gd name="connsiteY2" fmla="*/ 206384 h 206401"/>
              <a:gd name="connsiteX3" fmla="*/ 9812 w 66994"/>
              <a:gd name="connsiteY3" fmla="*/ 130184 h 206401"/>
              <a:gd name="connsiteX4" fmla="*/ 66962 w 66994"/>
              <a:gd name="connsiteY4" fmla="*/ 9 h 20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4" h="206401">
                <a:moveTo>
                  <a:pt x="66962" y="9"/>
                </a:moveTo>
                <a:cubicBezTo>
                  <a:pt x="65374" y="-1049"/>
                  <a:pt x="4520" y="89438"/>
                  <a:pt x="287" y="123834"/>
                </a:cubicBezTo>
                <a:cubicBezTo>
                  <a:pt x="-3946" y="158230"/>
                  <a:pt x="39974" y="205326"/>
                  <a:pt x="41562" y="206384"/>
                </a:cubicBezTo>
                <a:cubicBezTo>
                  <a:pt x="43150" y="207442"/>
                  <a:pt x="8754" y="159817"/>
                  <a:pt x="9812" y="130184"/>
                </a:cubicBezTo>
                <a:cubicBezTo>
                  <a:pt x="10870" y="100551"/>
                  <a:pt x="68550" y="1067"/>
                  <a:pt x="6696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B1B94B28-BA96-1632-80E7-4E23ADF2E217}"/>
              </a:ext>
            </a:extLst>
          </p:cNvPr>
          <p:cNvSpPr/>
          <p:nvPr/>
        </p:nvSpPr>
        <p:spPr>
          <a:xfrm>
            <a:off x="4188545" y="4028811"/>
            <a:ext cx="107763" cy="159273"/>
          </a:xfrm>
          <a:custGeom>
            <a:avLst/>
            <a:gdLst>
              <a:gd name="connsiteX0" fmla="*/ 2455 w 107763"/>
              <a:gd name="connsiteY0" fmla="*/ 264 h 159273"/>
              <a:gd name="connsiteX1" fmla="*/ 18330 w 107763"/>
              <a:gd name="connsiteY1" fmla="*/ 70114 h 159273"/>
              <a:gd name="connsiteX2" fmla="*/ 107230 w 107763"/>
              <a:gd name="connsiteY2" fmla="*/ 159014 h 159273"/>
              <a:gd name="connsiteX3" fmla="*/ 53255 w 107763"/>
              <a:gd name="connsiteY3" fmla="*/ 95514 h 159273"/>
              <a:gd name="connsiteX4" fmla="*/ 2455 w 107763"/>
              <a:gd name="connsiteY4" fmla="*/ 264 h 15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63" h="159273">
                <a:moveTo>
                  <a:pt x="2455" y="264"/>
                </a:moveTo>
                <a:cubicBezTo>
                  <a:pt x="-3366" y="-3969"/>
                  <a:pt x="867" y="43656"/>
                  <a:pt x="18330" y="70114"/>
                </a:cubicBezTo>
                <a:cubicBezTo>
                  <a:pt x="35793" y="96572"/>
                  <a:pt x="101409" y="154781"/>
                  <a:pt x="107230" y="159014"/>
                </a:cubicBezTo>
                <a:cubicBezTo>
                  <a:pt x="113051" y="163247"/>
                  <a:pt x="69659" y="114564"/>
                  <a:pt x="53255" y="95514"/>
                </a:cubicBezTo>
                <a:cubicBezTo>
                  <a:pt x="36851" y="76464"/>
                  <a:pt x="8276" y="4497"/>
                  <a:pt x="2455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B8C4C973-F50E-C3F7-34DD-D0C36E940ADF}"/>
              </a:ext>
            </a:extLst>
          </p:cNvPr>
          <p:cNvSpPr/>
          <p:nvPr/>
        </p:nvSpPr>
        <p:spPr>
          <a:xfrm>
            <a:off x="4174383" y="3838563"/>
            <a:ext cx="32583" cy="165130"/>
          </a:xfrm>
          <a:custGeom>
            <a:avLst/>
            <a:gdLst>
              <a:gd name="connsiteX0" fmla="*/ 32492 w 32583"/>
              <a:gd name="connsiteY0" fmla="*/ 12 h 165130"/>
              <a:gd name="connsiteX1" fmla="*/ 10267 w 32583"/>
              <a:gd name="connsiteY1" fmla="*/ 95262 h 165130"/>
              <a:gd name="connsiteX2" fmla="*/ 7092 w 32583"/>
              <a:gd name="connsiteY2" fmla="*/ 165112 h 165130"/>
              <a:gd name="connsiteX3" fmla="*/ 742 w 32583"/>
              <a:gd name="connsiteY3" fmla="*/ 101612 h 165130"/>
              <a:gd name="connsiteX4" fmla="*/ 32492 w 32583"/>
              <a:gd name="connsiteY4" fmla="*/ 12 h 16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83" h="165130">
                <a:moveTo>
                  <a:pt x="32492" y="12"/>
                </a:moveTo>
                <a:cubicBezTo>
                  <a:pt x="34080" y="-1046"/>
                  <a:pt x="14500" y="67745"/>
                  <a:pt x="10267" y="95262"/>
                </a:cubicBezTo>
                <a:cubicBezTo>
                  <a:pt x="6034" y="122779"/>
                  <a:pt x="8680" y="164054"/>
                  <a:pt x="7092" y="165112"/>
                </a:cubicBezTo>
                <a:cubicBezTo>
                  <a:pt x="5504" y="166170"/>
                  <a:pt x="-2433" y="122250"/>
                  <a:pt x="742" y="101612"/>
                </a:cubicBezTo>
                <a:cubicBezTo>
                  <a:pt x="3917" y="80975"/>
                  <a:pt x="30904" y="1070"/>
                  <a:pt x="324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B851BF8F-66F7-FC5F-503C-33973926EE3B}"/>
              </a:ext>
            </a:extLst>
          </p:cNvPr>
          <p:cNvSpPr/>
          <p:nvPr/>
        </p:nvSpPr>
        <p:spPr>
          <a:xfrm>
            <a:off x="4285161" y="3784501"/>
            <a:ext cx="166308" cy="241854"/>
          </a:xfrm>
          <a:custGeom>
            <a:avLst/>
            <a:gdLst>
              <a:gd name="connsiteX0" fmla="*/ 45539 w 166308"/>
              <a:gd name="connsiteY0" fmla="*/ 99 h 241854"/>
              <a:gd name="connsiteX1" fmla="*/ 10614 w 166308"/>
              <a:gd name="connsiteY1" fmla="*/ 133449 h 241854"/>
              <a:gd name="connsiteX2" fmla="*/ 13789 w 166308"/>
              <a:gd name="connsiteY2" fmla="*/ 215999 h 241854"/>
              <a:gd name="connsiteX3" fmla="*/ 36014 w 166308"/>
              <a:gd name="connsiteY3" fmla="*/ 212824 h 241854"/>
              <a:gd name="connsiteX4" fmla="*/ 166189 w 166308"/>
              <a:gd name="connsiteY4" fmla="*/ 190599 h 241854"/>
              <a:gd name="connsiteX5" fmla="*/ 10614 w 166308"/>
              <a:gd name="connsiteY5" fmla="*/ 241399 h 241854"/>
              <a:gd name="connsiteX6" fmla="*/ 16964 w 166308"/>
              <a:gd name="connsiteY6" fmla="*/ 155674 h 241854"/>
              <a:gd name="connsiteX7" fmla="*/ 45539 w 166308"/>
              <a:gd name="connsiteY7" fmla="*/ 99 h 2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308" h="241854">
                <a:moveTo>
                  <a:pt x="45539" y="99"/>
                </a:moveTo>
                <a:cubicBezTo>
                  <a:pt x="44481" y="-3605"/>
                  <a:pt x="15906" y="97466"/>
                  <a:pt x="10614" y="133449"/>
                </a:cubicBezTo>
                <a:cubicBezTo>
                  <a:pt x="5322" y="169432"/>
                  <a:pt x="9556" y="202770"/>
                  <a:pt x="13789" y="215999"/>
                </a:cubicBezTo>
                <a:cubicBezTo>
                  <a:pt x="18022" y="229228"/>
                  <a:pt x="36014" y="212824"/>
                  <a:pt x="36014" y="212824"/>
                </a:cubicBezTo>
                <a:cubicBezTo>
                  <a:pt x="61414" y="208591"/>
                  <a:pt x="170422" y="185837"/>
                  <a:pt x="166189" y="190599"/>
                </a:cubicBezTo>
                <a:cubicBezTo>
                  <a:pt x="161956" y="195361"/>
                  <a:pt x="35485" y="247220"/>
                  <a:pt x="10614" y="241399"/>
                </a:cubicBezTo>
                <a:cubicBezTo>
                  <a:pt x="-14257" y="235578"/>
                  <a:pt x="11672" y="190070"/>
                  <a:pt x="16964" y="155674"/>
                </a:cubicBezTo>
                <a:cubicBezTo>
                  <a:pt x="22256" y="121278"/>
                  <a:pt x="46597" y="3803"/>
                  <a:pt x="45539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4B62954-129D-C109-7BC8-383C155AA83C}"/>
              </a:ext>
            </a:extLst>
          </p:cNvPr>
          <p:cNvSpPr/>
          <p:nvPr/>
        </p:nvSpPr>
        <p:spPr>
          <a:xfrm>
            <a:off x="4407956" y="3218267"/>
            <a:ext cx="88150" cy="357465"/>
          </a:xfrm>
          <a:custGeom>
            <a:avLst/>
            <a:gdLst>
              <a:gd name="connsiteX0" fmla="*/ 87844 w 88150"/>
              <a:gd name="connsiteY0" fmla="*/ 1183 h 357465"/>
              <a:gd name="connsiteX1" fmla="*/ 37044 w 88150"/>
              <a:gd name="connsiteY1" fmla="*/ 118658 h 357465"/>
              <a:gd name="connsiteX2" fmla="*/ 2119 w 88150"/>
              <a:gd name="connsiteY2" fmla="*/ 356783 h 357465"/>
              <a:gd name="connsiteX3" fmla="*/ 11644 w 88150"/>
              <a:gd name="connsiteY3" fmla="*/ 185333 h 357465"/>
              <a:gd name="connsiteX4" fmla="*/ 87844 w 88150"/>
              <a:gd name="connsiteY4" fmla="*/ 1183 h 35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50" h="357465">
                <a:moveTo>
                  <a:pt x="87844" y="1183"/>
                </a:moveTo>
                <a:cubicBezTo>
                  <a:pt x="92077" y="-9930"/>
                  <a:pt x="51331" y="59391"/>
                  <a:pt x="37044" y="118658"/>
                </a:cubicBezTo>
                <a:cubicBezTo>
                  <a:pt x="22757" y="177925"/>
                  <a:pt x="6352" y="345671"/>
                  <a:pt x="2119" y="356783"/>
                </a:cubicBezTo>
                <a:cubicBezTo>
                  <a:pt x="-2114" y="367896"/>
                  <a:pt x="-527" y="240366"/>
                  <a:pt x="11644" y="185333"/>
                </a:cubicBezTo>
                <a:cubicBezTo>
                  <a:pt x="23815" y="130300"/>
                  <a:pt x="83611" y="12296"/>
                  <a:pt x="87844" y="11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358FF84-9040-3E1A-14E3-67495570E5D1}"/>
              </a:ext>
            </a:extLst>
          </p:cNvPr>
          <p:cNvSpPr/>
          <p:nvPr/>
        </p:nvSpPr>
        <p:spPr>
          <a:xfrm>
            <a:off x="4654308" y="3889039"/>
            <a:ext cx="112978" cy="207348"/>
          </a:xfrm>
          <a:custGeom>
            <a:avLst/>
            <a:gdLst>
              <a:gd name="connsiteX0" fmla="*/ 242 w 112978"/>
              <a:gd name="connsiteY0" fmla="*/ 336 h 207348"/>
              <a:gd name="connsiteX1" fmla="*/ 79617 w 112978"/>
              <a:gd name="connsiteY1" fmla="*/ 67011 h 207348"/>
              <a:gd name="connsiteX2" fmla="*/ 105017 w 112978"/>
              <a:gd name="connsiteY2" fmla="*/ 206711 h 207348"/>
              <a:gd name="connsiteX3" fmla="*/ 105017 w 112978"/>
              <a:gd name="connsiteY3" fmla="*/ 117811 h 207348"/>
              <a:gd name="connsiteX4" fmla="*/ 108192 w 112978"/>
              <a:gd name="connsiteY4" fmla="*/ 92411 h 207348"/>
              <a:gd name="connsiteX5" fmla="*/ 242 w 112978"/>
              <a:gd name="connsiteY5" fmla="*/ 336 h 20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78" h="207348">
                <a:moveTo>
                  <a:pt x="242" y="336"/>
                </a:moveTo>
                <a:cubicBezTo>
                  <a:pt x="-4520" y="-3897"/>
                  <a:pt x="62155" y="32615"/>
                  <a:pt x="79617" y="67011"/>
                </a:cubicBezTo>
                <a:cubicBezTo>
                  <a:pt x="97079" y="101407"/>
                  <a:pt x="100784" y="198244"/>
                  <a:pt x="105017" y="206711"/>
                </a:cubicBezTo>
                <a:cubicBezTo>
                  <a:pt x="109250" y="215178"/>
                  <a:pt x="104488" y="136861"/>
                  <a:pt x="105017" y="117811"/>
                </a:cubicBezTo>
                <a:cubicBezTo>
                  <a:pt x="105546" y="98761"/>
                  <a:pt x="120363" y="109873"/>
                  <a:pt x="108192" y="92411"/>
                </a:cubicBezTo>
                <a:cubicBezTo>
                  <a:pt x="96021" y="74949"/>
                  <a:pt x="5004" y="4569"/>
                  <a:pt x="242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FD69934-C003-55B3-FA8A-BB504FF42738}"/>
              </a:ext>
            </a:extLst>
          </p:cNvPr>
          <p:cNvSpPr/>
          <p:nvPr/>
        </p:nvSpPr>
        <p:spPr>
          <a:xfrm>
            <a:off x="4524300" y="3885963"/>
            <a:ext cx="161386" cy="137115"/>
          </a:xfrm>
          <a:custGeom>
            <a:avLst/>
            <a:gdLst>
              <a:gd name="connsiteX0" fmla="*/ 75 w 161386"/>
              <a:gd name="connsiteY0" fmla="*/ 237 h 137115"/>
              <a:gd name="connsiteX1" fmla="*/ 47700 w 161386"/>
              <a:gd name="connsiteY1" fmla="*/ 85962 h 137115"/>
              <a:gd name="connsiteX2" fmla="*/ 152475 w 161386"/>
              <a:gd name="connsiteY2" fmla="*/ 133587 h 137115"/>
              <a:gd name="connsiteX3" fmla="*/ 155650 w 161386"/>
              <a:gd name="connsiteY3" fmla="*/ 133587 h 137115"/>
              <a:gd name="connsiteX4" fmla="*/ 57225 w 161386"/>
              <a:gd name="connsiteY4" fmla="*/ 114537 h 137115"/>
              <a:gd name="connsiteX5" fmla="*/ 75 w 161386"/>
              <a:gd name="connsiteY5" fmla="*/ 237 h 13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86" h="137115">
                <a:moveTo>
                  <a:pt x="75" y="237"/>
                </a:moveTo>
                <a:cubicBezTo>
                  <a:pt x="-1512" y="-4525"/>
                  <a:pt x="22300" y="63737"/>
                  <a:pt x="47700" y="85962"/>
                </a:cubicBezTo>
                <a:cubicBezTo>
                  <a:pt x="73100" y="108187"/>
                  <a:pt x="152475" y="133587"/>
                  <a:pt x="152475" y="133587"/>
                </a:cubicBezTo>
                <a:cubicBezTo>
                  <a:pt x="170467" y="141525"/>
                  <a:pt x="155650" y="133587"/>
                  <a:pt x="155650" y="133587"/>
                </a:cubicBezTo>
                <a:cubicBezTo>
                  <a:pt x="139775" y="130412"/>
                  <a:pt x="82096" y="133587"/>
                  <a:pt x="57225" y="114537"/>
                </a:cubicBezTo>
                <a:cubicBezTo>
                  <a:pt x="32354" y="95487"/>
                  <a:pt x="1662" y="4999"/>
                  <a:pt x="75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40B157B-D647-40F9-CA89-DA3FE6D87CE5}"/>
              </a:ext>
            </a:extLst>
          </p:cNvPr>
          <p:cNvSpPr/>
          <p:nvPr/>
        </p:nvSpPr>
        <p:spPr>
          <a:xfrm>
            <a:off x="4502071" y="4017652"/>
            <a:ext cx="165300" cy="59336"/>
          </a:xfrm>
          <a:custGeom>
            <a:avLst/>
            <a:gdLst>
              <a:gd name="connsiteX0" fmla="*/ 79 w 165300"/>
              <a:gd name="connsiteY0" fmla="*/ 1898 h 59336"/>
              <a:gd name="connsiteX1" fmla="*/ 88979 w 165300"/>
              <a:gd name="connsiteY1" fmla="*/ 8248 h 59336"/>
              <a:gd name="connsiteX2" fmla="*/ 165179 w 165300"/>
              <a:gd name="connsiteY2" fmla="*/ 59048 h 59336"/>
              <a:gd name="connsiteX3" fmla="*/ 104854 w 165300"/>
              <a:gd name="connsiteY3" fmla="*/ 27298 h 59336"/>
              <a:gd name="connsiteX4" fmla="*/ 79 w 165300"/>
              <a:gd name="connsiteY4" fmla="*/ 1898 h 5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00" h="59336">
                <a:moveTo>
                  <a:pt x="79" y="1898"/>
                </a:moveTo>
                <a:cubicBezTo>
                  <a:pt x="-2567" y="-1277"/>
                  <a:pt x="61462" y="-1277"/>
                  <a:pt x="88979" y="8248"/>
                </a:cubicBezTo>
                <a:cubicBezTo>
                  <a:pt x="116496" y="17773"/>
                  <a:pt x="162533" y="55873"/>
                  <a:pt x="165179" y="59048"/>
                </a:cubicBezTo>
                <a:cubicBezTo>
                  <a:pt x="167825" y="62223"/>
                  <a:pt x="126550" y="38410"/>
                  <a:pt x="104854" y="27298"/>
                </a:cubicBezTo>
                <a:cubicBezTo>
                  <a:pt x="83158" y="16186"/>
                  <a:pt x="2725" y="5073"/>
                  <a:pt x="79" y="1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B90E27FA-6AF1-F7BA-25D7-7362AD8B3E1A}"/>
              </a:ext>
            </a:extLst>
          </p:cNvPr>
          <p:cNvSpPr/>
          <p:nvPr/>
        </p:nvSpPr>
        <p:spPr>
          <a:xfrm>
            <a:off x="4645025" y="4098835"/>
            <a:ext cx="107950" cy="104972"/>
          </a:xfrm>
          <a:custGeom>
            <a:avLst/>
            <a:gdLst>
              <a:gd name="connsiteX0" fmla="*/ 107950 w 107950"/>
              <a:gd name="connsiteY0" fmla="*/ 90 h 104972"/>
              <a:gd name="connsiteX1" fmla="*/ 76200 w 107950"/>
              <a:gd name="connsiteY1" fmla="*/ 50890 h 104972"/>
              <a:gd name="connsiteX2" fmla="*/ 0 w 107950"/>
              <a:gd name="connsiteY2" fmla="*/ 104865 h 104972"/>
              <a:gd name="connsiteX3" fmla="*/ 76200 w 107950"/>
              <a:gd name="connsiteY3" fmla="*/ 63590 h 104972"/>
              <a:gd name="connsiteX4" fmla="*/ 107950 w 107950"/>
              <a:gd name="connsiteY4" fmla="*/ 90 h 10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50" h="104972">
                <a:moveTo>
                  <a:pt x="107950" y="90"/>
                </a:moveTo>
                <a:cubicBezTo>
                  <a:pt x="107950" y="-2027"/>
                  <a:pt x="94192" y="33428"/>
                  <a:pt x="76200" y="50890"/>
                </a:cubicBezTo>
                <a:cubicBezTo>
                  <a:pt x="58208" y="68352"/>
                  <a:pt x="0" y="102748"/>
                  <a:pt x="0" y="104865"/>
                </a:cubicBezTo>
                <a:cubicBezTo>
                  <a:pt x="0" y="106982"/>
                  <a:pt x="58738" y="77348"/>
                  <a:pt x="76200" y="63590"/>
                </a:cubicBezTo>
                <a:cubicBezTo>
                  <a:pt x="93662" y="49832"/>
                  <a:pt x="107950" y="2207"/>
                  <a:pt x="10795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C35CCB5-C2F8-2528-CE70-7D5D4BA99770}"/>
              </a:ext>
            </a:extLst>
          </p:cNvPr>
          <p:cNvSpPr/>
          <p:nvPr/>
        </p:nvSpPr>
        <p:spPr>
          <a:xfrm>
            <a:off x="4321010" y="4034920"/>
            <a:ext cx="70015" cy="149767"/>
          </a:xfrm>
          <a:custGeom>
            <a:avLst/>
            <a:gdLst>
              <a:gd name="connsiteX0" fmla="*/ 70015 w 70015"/>
              <a:gd name="connsiteY0" fmla="*/ 505 h 149767"/>
              <a:gd name="connsiteX1" fmla="*/ 25565 w 70015"/>
              <a:gd name="connsiteY1" fmla="*/ 51305 h 149767"/>
              <a:gd name="connsiteX2" fmla="*/ 63665 w 70015"/>
              <a:gd name="connsiteY2" fmla="*/ 111630 h 149767"/>
              <a:gd name="connsiteX3" fmla="*/ 165 w 70015"/>
              <a:gd name="connsiteY3" fmla="*/ 149730 h 149767"/>
              <a:gd name="connsiteX4" fmla="*/ 44615 w 70015"/>
              <a:gd name="connsiteY4" fmla="*/ 117980 h 149767"/>
              <a:gd name="connsiteX5" fmla="*/ 25565 w 70015"/>
              <a:gd name="connsiteY5" fmla="*/ 83055 h 149767"/>
              <a:gd name="connsiteX6" fmla="*/ 70015 w 70015"/>
              <a:gd name="connsiteY6" fmla="*/ 505 h 14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15" h="149767">
                <a:moveTo>
                  <a:pt x="70015" y="505"/>
                </a:moveTo>
                <a:cubicBezTo>
                  <a:pt x="70015" y="-4787"/>
                  <a:pt x="26623" y="32784"/>
                  <a:pt x="25565" y="51305"/>
                </a:cubicBezTo>
                <a:cubicBezTo>
                  <a:pt x="24507" y="69826"/>
                  <a:pt x="67898" y="95226"/>
                  <a:pt x="63665" y="111630"/>
                </a:cubicBezTo>
                <a:cubicBezTo>
                  <a:pt x="59432" y="128034"/>
                  <a:pt x="3340" y="148672"/>
                  <a:pt x="165" y="149730"/>
                </a:cubicBezTo>
                <a:cubicBezTo>
                  <a:pt x="-3010" y="150788"/>
                  <a:pt x="40382" y="129093"/>
                  <a:pt x="44615" y="117980"/>
                </a:cubicBezTo>
                <a:cubicBezTo>
                  <a:pt x="48848" y="106868"/>
                  <a:pt x="22390" y="97342"/>
                  <a:pt x="25565" y="83055"/>
                </a:cubicBezTo>
                <a:cubicBezTo>
                  <a:pt x="28740" y="68768"/>
                  <a:pt x="70015" y="5797"/>
                  <a:pt x="70015" y="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88EF5D2-9A58-1E25-7F1D-A21958698DDB}"/>
              </a:ext>
            </a:extLst>
          </p:cNvPr>
          <p:cNvSpPr/>
          <p:nvPr/>
        </p:nvSpPr>
        <p:spPr>
          <a:xfrm>
            <a:off x="4438362" y="4093509"/>
            <a:ext cx="146630" cy="59434"/>
          </a:xfrm>
          <a:custGeom>
            <a:avLst/>
            <a:gdLst>
              <a:gd name="connsiteX0" fmla="*/ 288 w 146630"/>
              <a:gd name="connsiteY0" fmla="*/ 18116 h 59434"/>
              <a:gd name="connsiteX1" fmla="*/ 63788 w 146630"/>
              <a:gd name="connsiteY1" fmla="*/ 11766 h 59434"/>
              <a:gd name="connsiteX2" fmla="*/ 146338 w 146630"/>
              <a:gd name="connsiteY2" fmla="*/ 59391 h 59434"/>
              <a:gd name="connsiteX3" fmla="*/ 89188 w 146630"/>
              <a:gd name="connsiteY3" fmla="*/ 2241 h 59434"/>
              <a:gd name="connsiteX4" fmla="*/ 288 w 146630"/>
              <a:gd name="connsiteY4" fmla="*/ 18116 h 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30" h="59434">
                <a:moveTo>
                  <a:pt x="288" y="18116"/>
                </a:moveTo>
                <a:cubicBezTo>
                  <a:pt x="-3945" y="19703"/>
                  <a:pt x="39446" y="4887"/>
                  <a:pt x="63788" y="11766"/>
                </a:cubicBezTo>
                <a:cubicBezTo>
                  <a:pt x="88130" y="18645"/>
                  <a:pt x="142105" y="60978"/>
                  <a:pt x="146338" y="59391"/>
                </a:cubicBezTo>
                <a:cubicBezTo>
                  <a:pt x="150571" y="57804"/>
                  <a:pt x="107709" y="11766"/>
                  <a:pt x="89188" y="2241"/>
                </a:cubicBezTo>
                <a:cubicBezTo>
                  <a:pt x="70667" y="-7284"/>
                  <a:pt x="4521" y="16529"/>
                  <a:pt x="288" y="18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0081352-E91C-FE82-3371-ACD095ECE328}"/>
              </a:ext>
            </a:extLst>
          </p:cNvPr>
          <p:cNvSpPr/>
          <p:nvPr/>
        </p:nvSpPr>
        <p:spPr>
          <a:xfrm>
            <a:off x="4234256" y="3235144"/>
            <a:ext cx="52014" cy="376430"/>
          </a:xfrm>
          <a:custGeom>
            <a:avLst/>
            <a:gdLst>
              <a:gd name="connsiteX0" fmla="*/ 10719 w 52014"/>
              <a:gd name="connsiteY0" fmla="*/ 181 h 376430"/>
              <a:gd name="connsiteX1" fmla="*/ 36119 w 52014"/>
              <a:gd name="connsiteY1" fmla="*/ 155756 h 376430"/>
              <a:gd name="connsiteX2" fmla="*/ 10719 w 52014"/>
              <a:gd name="connsiteY2" fmla="*/ 295456 h 376430"/>
              <a:gd name="connsiteX3" fmla="*/ 1194 w 52014"/>
              <a:gd name="connsiteY3" fmla="*/ 374831 h 376430"/>
              <a:gd name="connsiteX4" fmla="*/ 36119 w 52014"/>
              <a:gd name="connsiteY4" fmla="*/ 225606 h 376430"/>
              <a:gd name="connsiteX5" fmla="*/ 51994 w 52014"/>
              <a:gd name="connsiteY5" fmla="*/ 187506 h 376430"/>
              <a:gd name="connsiteX6" fmla="*/ 10719 w 52014"/>
              <a:gd name="connsiteY6" fmla="*/ 181 h 37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14" h="376430">
                <a:moveTo>
                  <a:pt x="10719" y="181"/>
                </a:moveTo>
                <a:cubicBezTo>
                  <a:pt x="8073" y="-5111"/>
                  <a:pt x="36119" y="106544"/>
                  <a:pt x="36119" y="155756"/>
                </a:cubicBezTo>
                <a:cubicBezTo>
                  <a:pt x="36119" y="204968"/>
                  <a:pt x="16540" y="258944"/>
                  <a:pt x="10719" y="295456"/>
                </a:cubicBezTo>
                <a:cubicBezTo>
                  <a:pt x="4898" y="331968"/>
                  <a:pt x="-3039" y="386473"/>
                  <a:pt x="1194" y="374831"/>
                </a:cubicBezTo>
                <a:cubicBezTo>
                  <a:pt x="5427" y="363189"/>
                  <a:pt x="27652" y="256827"/>
                  <a:pt x="36119" y="225606"/>
                </a:cubicBezTo>
                <a:cubicBezTo>
                  <a:pt x="44586" y="194385"/>
                  <a:pt x="50936" y="219256"/>
                  <a:pt x="51994" y="187506"/>
                </a:cubicBezTo>
                <a:cubicBezTo>
                  <a:pt x="53052" y="155756"/>
                  <a:pt x="13365" y="5473"/>
                  <a:pt x="10719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EC820A4E-67E1-5796-8366-C710D014FA26}"/>
              </a:ext>
            </a:extLst>
          </p:cNvPr>
          <p:cNvSpPr/>
          <p:nvPr/>
        </p:nvSpPr>
        <p:spPr>
          <a:xfrm>
            <a:off x="4149147" y="3681615"/>
            <a:ext cx="84476" cy="191344"/>
          </a:xfrm>
          <a:custGeom>
            <a:avLst/>
            <a:gdLst>
              <a:gd name="connsiteX0" fmla="*/ 83128 w 84476"/>
              <a:gd name="connsiteY0" fmla="*/ 1385 h 191344"/>
              <a:gd name="connsiteX1" fmla="*/ 578 w 84476"/>
              <a:gd name="connsiteY1" fmla="*/ 188710 h 191344"/>
              <a:gd name="connsiteX2" fmla="*/ 48203 w 84476"/>
              <a:gd name="connsiteY2" fmla="*/ 106160 h 191344"/>
              <a:gd name="connsiteX3" fmla="*/ 83128 w 84476"/>
              <a:gd name="connsiteY3" fmla="*/ 1385 h 1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76" h="191344">
                <a:moveTo>
                  <a:pt x="83128" y="1385"/>
                </a:moveTo>
                <a:cubicBezTo>
                  <a:pt x="75190" y="15143"/>
                  <a:pt x="6399" y="171248"/>
                  <a:pt x="578" y="188710"/>
                </a:cubicBezTo>
                <a:cubicBezTo>
                  <a:pt x="-5243" y="206172"/>
                  <a:pt x="34445" y="132089"/>
                  <a:pt x="48203" y="106160"/>
                </a:cubicBezTo>
                <a:cubicBezTo>
                  <a:pt x="61961" y="80231"/>
                  <a:pt x="91066" y="-12373"/>
                  <a:pt x="83128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6E12559-4A32-4A5E-7EE1-F1CCEB72E39C}"/>
              </a:ext>
            </a:extLst>
          </p:cNvPr>
          <p:cNvSpPr/>
          <p:nvPr/>
        </p:nvSpPr>
        <p:spPr>
          <a:xfrm>
            <a:off x="4522589" y="3219270"/>
            <a:ext cx="151029" cy="333791"/>
          </a:xfrm>
          <a:custGeom>
            <a:avLst/>
            <a:gdLst>
              <a:gd name="connsiteX0" fmla="*/ 151011 w 151029"/>
              <a:gd name="connsiteY0" fmla="*/ 180 h 333791"/>
              <a:gd name="connsiteX1" fmla="*/ 24011 w 151029"/>
              <a:gd name="connsiteY1" fmla="*/ 168455 h 333791"/>
              <a:gd name="connsiteX2" fmla="*/ 1786 w 151029"/>
              <a:gd name="connsiteY2" fmla="*/ 333555 h 333791"/>
              <a:gd name="connsiteX3" fmla="*/ 4961 w 151029"/>
              <a:gd name="connsiteY3" fmla="*/ 203380 h 333791"/>
              <a:gd name="connsiteX4" fmla="*/ 33536 w 151029"/>
              <a:gd name="connsiteY4" fmla="*/ 136705 h 333791"/>
              <a:gd name="connsiteX5" fmla="*/ 151011 w 151029"/>
              <a:gd name="connsiteY5" fmla="*/ 180 h 33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029" h="333791">
                <a:moveTo>
                  <a:pt x="151011" y="180"/>
                </a:moveTo>
                <a:cubicBezTo>
                  <a:pt x="149424" y="5472"/>
                  <a:pt x="48882" y="112893"/>
                  <a:pt x="24011" y="168455"/>
                </a:cubicBezTo>
                <a:cubicBezTo>
                  <a:pt x="-860" y="224018"/>
                  <a:pt x="4961" y="327734"/>
                  <a:pt x="1786" y="333555"/>
                </a:cubicBezTo>
                <a:cubicBezTo>
                  <a:pt x="-1389" y="339376"/>
                  <a:pt x="-331" y="236188"/>
                  <a:pt x="4961" y="203380"/>
                </a:cubicBezTo>
                <a:cubicBezTo>
                  <a:pt x="10253" y="170572"/>
                  <a:pt x="13428" y="165809"/>
                  <a:pt x="33536" y="136705"/>
                </a:cubicBezTo>
                <a:cubicBezTo>
                  <a:pt x="53644" y="107601"/>
                  <a:pt x="152598" y="-5112"/>
                  <a:pt x="151011" y="1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AAAEF51-E30B-2208-AA7D-EA9D7A11793F}"/>
              </a:ext>
            </a:extLst>
          </p:cNvPr>
          <p:cNvSpPr/>
          <p:nvPr/>
        </p:nvSpPr>
        <p:spPr>
          <a:xfrm>
            <a:off x="4492420" y="3632159"/>
            <a:ext cx="38354" cy="215994"/>
          </a:xfrm>
          <a:custGeom>
            <a:avLst/>
            <a:gdLst>
              <a:gd name="connsiteX0" fmla="*/ 205 w 38354"/>
              <a:gd name="connsiteY0" fmla="*/ 41 h 215994"/>
              <a:gd name="connsiteX1" fmla="*/ 22430 w 38354"/>
              <a:gd name="connsiteY1" fmla="*/ 120691 h 215994"/>
              <a:gd name="connsiteX2" fmla="*/ 6555 w 38354"/>
              <a:gd name="connsiteY2" fmla="*/ 215941 h 215994"/>
              <a:gd name="connsiteX3" fmla="*/ 38305 w 38354"/>
              <a:gd name="connsiteY3" fmla="*/ 107991 h 215994"/>
              <a:gd name="connsiteX4" fmla="*/ 205 w 38354"/>
              <a:gd name="connsiteY4" fmla="*/ 41 h 21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4" h="215994">
                <a:moveTo>
                  <a:pt x="205" y="41"/>
                </a:moveTo>
                <a:cubicBezTo>
                  <a:pt x="-2441" y="2158"/>
                  <a:pt x="21372" y="84708"/>
                  <a:pt x="22430" y="120691"/>
                </a:cubicBezTo>
                <a:cubicBezTo>
                  <a:pt x="23488" y="156674"/>
                  <a:pt x="3909" y="218058"/>
                  <a:pt x="6555" y="215941"/>
                </a:cubicBezTo>
                <a:cubicBezTo>
                  <a:pt x="9201" y="213824"/>
                  <a:pt x="36718" y="138683"/>
                  <a:pt x="38305" y="107991"/>
                </a:cubicBezTo>
                <a:cubicBezTo>
                  <a:pt x="39893" y="77299"/>
                  <a:pt x="2851" y="-2076"/>
                  <a:pt x="20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1C735555-4EB6-8840-E69B-EF77221207E6}"/>
              </a:ext>
            </a:extLst>
          </p:cNvPr>
          <p:cNvSpPr/>
          <p:nvPr/>
        </p:nvSpPr>
        <p:spPr>
          <a:xfrm>
            <a:off x="4081962" y="3135445"/>
            <a:ext cx="158055" cy="108835"/>
          </a:xfrm>
          <a:custGeom>
            <a:avLst/>
            <a:gdLst>
              <a:gd name="connsiteX0" fmla="*/ 1088 w 158055"/>
              <a:gd name="connsiteY0" fmla="*/ 1455 h 108835"/>
              <a:gd name="connsiteX1" fmla="*/ 150313 w 158055"/>
              <a:gd name="connsiteY1" fmla="*/ 106230 h 108835"/>
              <a:gd name="connsiteX2" fmla="*/ 131263 w 158055"/>
              <a:gd name="connsiteY2" fmla="*/ 74480 h 108835"/>
              <a:gd name="connsiteX3" fmla="*/ 83638 w 158055"/>
              <a:gd name="connsiteY3" fmla="*/ 45905 h 108835"/>
              <a:gd name="connsiteX4" fmla="*/ 1088 w 158055"/>
              <a:gd name="connsiteY4" fmla="*/ 1455 h 10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055" h="108835">
                <a:moveTo>
                  <a:pt x="1088" y="1455"/>
                </a:moveTo>
                <a:cubicBezTo>
                  <a:pt x="12200" y="11509"/>
                  <a:pt x="128617" y="94059"/>
                  <a:pt x="150313" y="106230"/>
                </a:cubicBezTo>
                <a:cubicBezTo>
                  <a:pt x="172009" y="118401"/>
                  <a:pt x="142375" y="84534"/>
                  <a:pt x="131263" y="74480"/>
                </a:cubicBezTo>
                <a:cubicBezTo>
                  <a:pt x="120151" y="64426"/>
                  <a:pt x="100042" y="55430"/>
                  <a:pt x="83638" y="45905"/>
                </a:cubicBezTo>
                <a:cubicBezTo>
                  <a:pt x="67234" y="36380"/>
                  <a:pt x="-10024" y="-8599"/>
                  <a:pt x="1088" y="14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7861E134-1E79-CCC1-F0B7-EBA2B8BDADE2}"/>
              </a:ext>
            </a:extLst>
          </p:cNvPr>
          <p:cNvSpPr/>
          <p:nvPr/>
        </p:nvSpPr>
        <p:spPr>
          <a:xfrm>
            <a:off x="4706760" y="3206505"/>
            <a:ext cx="72766" cy="211257"/>
          </a:xfrm>
          <a:custGeom>
            <a:avLst/>
            <a:gdLst>
              <a:gd name="connsiteX0" fmla="*/ 8115 w 72766"/>
              <a:gd name="connsiteY0" fmla="*/ 245 h 211257"/>
              <a:gd name="connsiteX1" fmla="*/ 4940 w 72766"/>
              <a:gd name="connsiteY1" fmla="*/ 111370 h 211257"/>
              <a:gd name="connsiteX2" fmla="*/ 71615 w 72766"/>
              <a:gd name="connsiteY2" fmla="*/ 209795 h 211257"/>
              <a:gd name="connsiteX3" fmla="*/ 46215 w 72766"/>
              <a:gd name="connsiteY3" fmla="*/ 168520 h 211257"/>
              <a:gd name="connsiteX4" fmla="*/ 33515 w 72766"/>
              <a:gd name="connsiteY4" fmla="*/ 143120 h 211257"/>
              <a:gd name="connsiteX5" fmla="*/ 8115 w 72766"/>
              <a:gd name="connsiteY5" fmla="*/ 245 h 2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66" h="211257">
                <a:moveTo>
                  <a:pt x="8115" y="245"/>
                </a:moveTo>
                <a:cubicBezTo>
                  <a:pt x="3352" y="-5047"/>
                  <a:pt x="-5643" y="76445"/>
                  <a:pt x="4940" y="111370"/>
                </a:cubicBezTo>
                <a:cubicBezTo>
                  <a:pt x="15523" y="146295"/>
                  <a:pt x="64736" y="200270"/>
                  <a:pt x="71615" y="209795"/>
                </a:cubicBezTo>
                <a:cubicBezTo>
                  <a:pt x="78494" y="219320"/>
                  <a:pt x="52565" y="179632"/>
                  <a:pt x="46215" y="168520"/>
                </a:cubicBezTo>
                <a:cubicBezTo>
                  <a:pt x="39865" y="157408"/>
                  <a:pt x="39865" y="163228"/>
                  <a:pt x="33515" y="143120"/>
                </a:cubicBezTo>
                <a:cubicBezTo>
                  <a:pt x="27165" y="123012"/>
                  <a:pt x="12878" y="5537"/>
                  <a:pt x="8115" y="2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EB37FB7-D27A-4537-F997-8FDA7592D958}"/>
              </a:ext>
            </a:extLst>
          </p:cNvPr>
          <p:cNvSpPr/>
          <p:nvPr/>
        </p:nvSpPr>
        <p:spPr>
          <a:xfrm>
            <a:off x="5323983" y="3095267"/>
            <a:ext cx="305472" cy="98959"/>
          </a:xfrm>
          <a:custGeom>
            <a:avLst/>
            <a:gdLst>
              <a:gd name="connsiteX0" fmla="*/ 492 w 305472"/>
              <a:gd name="connsiteY0" fmla="*/ 358 h 98959"/>
              <a:gd name="connsiteX1" fmla="*/ 168767 w 305472"/>
              <a:gd name="connsiteY1" fmla="*/ 13058 h 98959"/>
              <a:gd name="connsiteX2" fmla="*/ 305292 w 305472"/>
              <a:gd name="connsiteY2" fmla="*/ 98783 h 98959"/>
              <a:gd name="connsiteX3" fmla="*/ 197342 w 305472"/>
              <a:gd name="connsiteY3" fmla="*/ 35283 h 98959"/>
              <a:gd name="connsiteX4" fmla="*/ 175117 w 305472"/>
              <a:gd name="connsiteY4" fmla="*/ 28933 h 98959"/>
              <a:gd name="connsiteX5" fmla="*/ 117967 w 305472"/>
              <a:gd name="connsiteY5" fmla="*/ 13058 h 98959"/>
              <a:gd name="connsiteX6" fmla="*/ 492 w 305472"/>
              <a:gd name="connsiteY6" fmla="*/ 358 h 9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472" h="98959">
                <a:moveTo>
                  <a:pt x="492" y="358"/>
                </a:moveTo>
                <a:cubicBezTo>
                  <a:pt x="8959" y="358"/>
                  <a:pt x="117967" y="-3346"/>
                  <a:pt x="168767" y="13058"/>
                </a:cubicBezTo>
                <a:cubicBezTo>
                  <a:pt x="219567" y="29462"/>
                  <a:pt x="300530" y="95079"/>
                  <a:pt x="305292" y="98783"/>
                </a:cubicBezTo>
                <a:cubicBezTo>
                  <a:pt x="310054" y="102487"/>
                  <a:pt x="219038" y="46925"/>
                  <a:pt x="197342" y="35283"/>
                </a:cubicBezTo>
                <a:cubicBezTo>
                  <a:pt x="175646" y="23641"/>
                  <a:pt x="175117" y="28933"/>
                  <a:pt x="175117" y="28933"/>
                </a:cubicBezTo>
                <a:cubicBezTo>
                  <a:pt x="161888" y="25229"/>
                  <a:pt x="140721" y="16762"/>
                  <a:pt x="117967" y="13058"/>
                </a:cubicBezTo>
                <a:cubicBezTo>
                  <a:pt x="95213" y="9354"/>
                  <a:pt x="-7975" y="358"/>
                  <a:pt x="492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44C6FC9-BBDF-C019-4663-B795F63598EE}"/>
              </a:ext>
            </a:extLst>
          </p:cNvPr>
          <p:cNvSpPr/>
          <p:nvPr/>
        </p:nvSpPr>
        <p:spPr>
          <a:xfrm>
            <a:off x="5015125" y="3616003"/>
            <a:ext cx="306673" cy="82198"/>
          </a:xfrm>
          <a:custGeom>
            <a:avLst/>
            <a:gdLst>
              <a:gd name="connsiteX0" fmla="*/ 1375 w 306673"/>
              <a:gd name="connsiteY0" fmla="*/ 322 h 82198"/>
              <a:gd name="connsiteX1" fmla="*/ 83925 w 306673"/>
              <a:gd name="connsiteY1" fmla="*/ 47947 h 82198"/>
              <a:gd name="connsiteX2" fmla="*/ 306175 w 306673"/>
              <a:gd name="connsiteY2" fmla="*/ 79697 h 82198"/>
              <a:gd name="connsiteX3" fmla="*/ 141075 w 306673"/>
              <a:gd name="connsiteY3" fmla="*/ 73347 h 82198"/>
              <a:gd name="connsiteX4" fmla="*/ 1375 w 306673"/>
              <a:gd name="connsiteY4" fmla="*/ 322 h 8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3" h="82198">
                <a:moveTo>
                  <a:pt x="1375" y="322"/>
                </a:moveTo>
                <a:cubicBezTo>
                  <a:pt x="-8150" y="-3911"/>
                  <a:pt x="33125" y="34718"/>
                  <a:pt x="83925" y="47947"/>
                </a:cubicBezTo>
                <a:cubicBezTo>
                  <a:pt x="134725" y="61176"/>
                  <a:pt x="296650" y="75464"/>
                  <a:pt x="306175" y="79697"/>
                </a:cubicBezTo>
                <a:cubicBezTo>
                  <a:pt x="315700" y="83930"/>
                  <a:pt x="186054" y="83401"/>
                  <a:pt x="141075" y="73347"/>
                </a:cubicBezTo>
                <a:cubicBezTo>
                  <a:pt x="96096" y="63293"/>
                  <a:pt x="10900" y="4555"/>
                  <a:pt x="1375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4ECB0142-1BEF-D35F-CBE5-1B2C19457955}"/>
              </a:ext>
            </a:extLst>
          </p:cNvPr>
          <p:cNvSpPr/>
          <p:nvPr/>
        </p:nvSpPr>
        <p:spPr>
          <a:xfrm>
            <a:off x="5051392" y="3679802"/>
            <a:ext cx="231826" cy="50253"/>
          </a:xfrm>
          <a:custGeom>
            <a:avLst/>
            <a:gdLst>
              <a:gd name="connsiteX0" fmla="*/ 33 w 231826"/>
              <a:gd name="connsiteY0" fmla="*/ 23 h 50253"/>
              <a:gd name="connsiteX1" fmla="*/ 95283 w 231826"/>
              <a:gd name="connsiteY1" fmla="*/ 41298 h 50253"/>
              <a:gd name="connsiteX2" fmla="*/ 231808 w 231826"/>
              <a:gd name="connsiteY2" fmla="*/ 47648 h 50253"/>
              <a:gd name="connsiteX3" fmla="*/ 85758 w 231826"/>
              <a:gd name="connsiteY3" fmla="*/ 47648 h 50253"/>
              <a:gd name="connsiteX4" fmla="*/ 33 w 231826"/>
              <a:gd name="connsiteY4" fmla="*/ 23 h 5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826" h="50253">
                <a:moveTo>
                  <a:pt x="33" y="23"/>
                </a:moveTo>
                <a:cubicBezTo>
                  <a:pt x="1621" y="-1035"/>
                  <a:pt x="56654" y="33361"/>
                  <a:pt x="95283" y="41298"/>
                </a:cubicBezTo>
                <a:cubicBezTo>
                  <a:pt x="133912" y="49236"/>
                  <a:pt x="233396" y="46590"/>
                  <a:pt x="231808" y="47648"/>
                </a:cubicBezTo>
                <a:cubicBezTo>
                  <a:pt x="230220" y="48706"/>
                  <a:pt x="118566" y="52940"/>
                  <a:pt x="85758" y="47648"/>
                </a:cubicBezTo>
                <a:cubicBezTo>
                  <a:pt x="52950" y="42356"/>
                  <a:pt x="-1555" y="1081"/>
                  <a:pt x="3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9DEC82A-CE96-429A-62BD-42B41F6E1E67}"/>
              </a:ext>
            </a:extLst>
          </p:cNvPr>
          <p:cNvSpPr/>
          <p:nvPr/>
        </p:nvSpPr>
        <p:spPr>
          <a:xfrm>
            <a:off x="4257512" y="4244961"/>
            <a:ext cx="37606" cy="133386"/>
          </a:xfrm>
          <a:custGeom>
            <a:avLst/>
            <a:gdLst>
              <a:gd name="connsiteX0" fmla="*/ 31913 w 37606"/>
              <a:gd name="connsiteY0" fmla="*/ 14 h 133386"/>
              <a:gd name="connsiteX1" fmla="*/ 22388 w 37606"/>
              <a:gd name="connsiteY1" fmla="*/ 76214 h 133386"/>
              <a:gd name="connsiteX2" fmla="*/ 163 w 37606"/>
              <a:gd name="connsiteY2" fmla="*/ 133364 h 133386"/>
              <a:gd name="connsiteX3" fmla="*/ 35088 w 37606"/>
              <a:gd name="connsiteY3" fmla="*/ 69864 h 133386"/>
              <a:gd name="connsiteX4" fmla="*/ 31913 w 37606"/>
              <a:gd name="connsiteY4" fmla="*/ 14 h 13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06" h="133386">
                <a:moveTo>
                  <a:pt x="31913" y="14"/>
                </a:moveTo>
                <a:cubicBezTo>
                  <a:pt x="29796" y="1072"/>
                  <a:pt x="27680" y="53989"/>
                  <a:pt x="22388" y="76214"/>
                </a:cubicBezTo>
                <a:cubicBezTo>
                  <a:pt x="17096" y="98439"/>
                  <a:pt x="-1954" y="134422"/>
                  <a:pt x="163" y="133364"/>
                </a:cubicBezTo>
                <a:cubicBezTo>
                  <a:pt x="2280" y="132306"/>
                  <a:pt x="28738" y="85210"/>
                  <a:pt x="35088" y="69864"/>
                </a:cubicBezTo>
                <a:cubicBezTo>
                  <a:pt x="41438" y="54518"/>
                  <a:pt x="34030" y="-1044"/>
                  <a:pt x="31913" y="1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5B7291E6-11DF-F481-2158-3745F7D90985}"/>
              </a:ext>
            </a:extLst>
          </p:cNvPr>
          <p:cNvSpPr/>
          <p:nvPr/>
        </p:nvSpPr>
        <p:spPr>
          <a:xfrm>
            <a:off x="4390995" y="4248140"/>
            <a:ext cx="73066" cy="171484"/>
          </a:xfrm>
          <a:custGeom>
            <a:avLst/>
            <a:gdLst>
              <a:gd name="connsiteX0" fmla="*/ 30 w 73066"/>
              <a:gd name="connsiteY0" fmla="*/ 10 h 171484"/>
              <a:gd name="connsiteX1" fmla="*/ 63530 w 73066"/>
              <a:gd name="connsiteY1" fmla="*/ 111135 h 171484"/>
              <a:gd name="connsiteX2" fmla="*/ 28605 w 73066"/>
              <a:gd name="connsiteY2" fmla="*/ 171460 h 171484"/>
              <a:gd name="connsiteX3" fmla="*/ 73055 w 73066"/>
              <a:gd name="connsiteY3" fmla="*/ 104785 h 171484"/>
              <a:gd name="connsiteX4" fmla="*/ 30 w 73066"/>
              <a:gd name="connsiteY4" fmla="*/ 10 h 17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66" h="171484">
                <a:moveTo>
                  <a:pt x="30" y="10"/>
                </a:moveTo>
                <a:cubicBezTo>
                  <a:pt x="-1558" y="1068"/>
                  <a:pt x="58768" y="82560"/>
                  <a:pt x="63530" y="111135"/>
                </a:cubicBezTo>
                <a:cubicBezTo>
                  <a:pt x="68292" y="139710"/>
                  <a:pt x="27017" y="172518"/>
                  <a:pt x="28605" y="171460"/>
                </a:cubicBezTo>
                <a:cubicBezTo>
                  <a:pt x="30193" y="170402"/>
                  <a:pt x="71997" y="130714"/>
                  <a:pt x="73055" y="104785"/>
                </a:cubicBezTo>
                <a:cubicBezTo>
                  <a:pt x="74113" y="78856"/>
                  <a:pt x="1618" y="-1048"/>
                  <a:pt x="30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8890F66A-4848-E20E-1D01-E867B5BF1BAB}"/>
              </a:ext>
            </a:extLst>
          </p:cNvPr>
          <p:cNvSpPr/>
          <p:nvPr/>
        </p:nvSpPr>
        <p:spPr>
          <a:xfrm>
            <a:off x="4003287" y="4450331"/>
            <a:ext cx="213890" cy="167506"/>
          </a:xfrm>
          <a:custGeom>
            <a:avLst/>
            <a:gdLst>
              <a:gd name="connsiteX0" fmla="*/ 388 w 213890"/>
              <a:gd name="connsiteY0" fmla="*/ 166119 h 167506"/>
              <a:gd name="connsiteX1" fmla="*/ 63888 w 213890"/>
              <a:gd name="connsiteY1" fmla="*/ 131194 h 167506"/>
              <a:gd name="connsiteX2" fmla="*/ 111513 w 213890"/>
              <a:gd name="connsiteY2" fmla="*/ 77219 h 167506"/>
              <a:gd name="connsiteX3" fmla="*/ 98813 w 213890"/>
              <a:gd name="connsiteY3" fmla="*/ 86744 h 167506"/>
              <a:gd name="connsiteX4" fmla="*/ 213113 w 213890"/>
              <a:gd name="connsiteY4" fmla="*/ 1019 h 167506"/>
              <a:gd name="connsiteX5" fmla="*/ 146438 w 213890"/>
              <a:gd name="connsiteY5" fmla="*/ 42294 h 167506"/>
              <a:gd name="connsiteX6" fmla="*/ 95638 w 213890"/>
              <a:gd name="connsiteY6" fmla="*/ 83569 h 167506"/>
              <a:gd name="connsiteX7" fmla="*/ 388 w 213890"/>
              <a:gd name="connsiteY7" fmla="*/ 166119 h 16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90" h="167506">
                <a:moveTo>
                  <a:pt x="388" y="166119"/>
                </a:moveTo>
                <a:cubicBezTo>
                  <a:pt x="-4904" y="174056"/>
                  <a:pt x="45367" y="146011"/>
                  <a:pt x="63888" y="131194"/>
                </a:cubicBezTo>
                <a:cubicBezTo>
                  <a:pt x="82409" y="116377"/>
                  <a:pt x="105692" y="84627"/>
                  <a:pt x="111513" y="77219"/>
                </a:cubicBezTo>
                <a:cubicBezTo>
                  <a:pt x="117334" y="69811"/>
                  <a:pt x="98813" y="86744"/>
                  <a:pt x="98813" y="86744"/>
                </a:cubicBezTo>
                <a:cubicBezTo>
                  <a:pt x="115746" y="74044"/>
                  <a:pt x="205176" y="8427"/>
                  <a:pt x="213113" y="1019"/>
                </a:cubicBezTo>
                <a:cubicBezTo>
                  <a:pt x="221051" y="-6389"/>
                  <a:pt x="166017" y="28536"/>
                  <a:pt x="146438" y="42294"/>
                </a:cubicBezTo>
                <a:cubicBezTo>
                  <a:pt x="126859" y="56052"/>
                  <a:pt x="114159" y="65577"/>
                  <a:pt x="95638" y="83569"/>
                </a:cubicBezTo>
                <a:cubicBezTo>
                  <a:pt x="77117" y="101561"/>
                  <a:pt x="5680" y="158182"/>
                  <a:pt x="388" y="166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A8D0A8CA-8DE6-2644-0B11-DC8E02DCEA01}"/>
              </a:ext>
            </a:extLst>
          </p:cNvPr>
          <p:cNvSpPr/>
          <p:nvPr/>
        </p:nvSpPr>
        <p:spPr>
          <a:xfrm>
            <a:off x="4216369" y="4450835"/>
            <a:ext cx="130339" cy="83434"/>
          </a:xfrm>
          <a:custGeom>
            <a:avLst/>
            <a:gdLst>
              <a:gd name="connsiteX0" fmla="*/ 31 w 130339"/>
              <a:gd name="connsiteY0" fmla="*/ 515 h 83434"/>
              <a:gd name="connsiteX1" fmla="*/ 79406 w 130339"/>
              <a:gd name="connsiteY1" fmla="*/ 16390 h 83434"/>
              <a:gd name="connsiteX2" fmla="*/ 130206 w 130339"/>
              <a:gd name="connsiteY2" fmla="*/ 83065 h 83434"/>
              <a:gd name="connsiteX3" fmla="*/ 95281 w 130339"/>
              <a:gd name="connsiteY3" fmla="*/ 44965 h 83434"/>
              <a:gd name="connsiteX4" fmla="*/ 88931 w 130339"/>
              <a:gd name="connsiteY4" fmla="*/ 29090 h 83434"/>
              <a:gd name="connsiteX5" fmla="*/ 31 w 130339"/>
              <a:gd name="connsiteY5" fmla="*/ 515 h 8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39" h="83434">
                <a:moveTo>
                  <a:pt x="31" y="515"/>
                </a:moveTo>
                <a:cubicBezTo>
                  <a:pt x="-1557" y="-1602"/>
                  <a:pt x="57710" y="2632"/>
                  <a:pt x="79406" y="16390"/>
                </a:cubicBezTo>
                <a:cubicBezTo>
                  <a:pt x="101102" y="30148"/>
                  <a:pt x="127560" y="78303"/>
                  <a:pt x="130206" y="83065"/>
                </a:cubicBezTo>
                <a:cubicBezTo>
                  <a:pt x="132852" y="87827"/>
                  <a:pt x="95281" y="44965"/>
                  <a:pt x="95281" y="44965"/>
                </a:cubicBezTo>
                <a:cubicBezTo>
                  <a:pt x="88402" y="35969"/>
                  <a:pt x="98985" y="35969"/>
                  <a:pt x="88931" y="29090"/>
                </a:cubicBezTo>
                <a:cubicBezTo>
                  <a:pt x="78877" y="22211"/>
                  <a:pt x="1619" y="2632"/>
                  <a:pt x="31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ED83C522-9DB1-A22C-103E-14E28AE70D5F}"/>
              </a:ext>
            </a:extLst>
          </p:cNvPr>
          <p:cNvSpPr/>
          <p:nvPr/>
        </p:nvSpPr>
        <p:spPr>
          <a:xfrm>
            <a:off x="4311363" y="4496561"/>
            <a:ext cx="381522" cy="65914"/>
          </a:xfrm>
          <a:custGeom>
            <a:avLst/>
            <a:gdLst>
              <a:gd name="connsiteX0" fmla="*/ 287 w 381522"/>
              <a:gd name="connsiteY0" fmla="*/ 30989 h 65914"/>
              <a:gd name="connsiteX1" fmla="*/ 155862 w 381522"/>
              <a:gd name="connsiteY1" fmla="*/ 2414 h 65914"/>
              <a:gd name="connsiteX2" fmla="*/ 263812 w 381522"/>
              <a:gd name="connsiteY2" fmla="*/ 8764 h 65914"/>
              <a:gd name="connsiteX3" fmla="*/ 381287 w 381522"/>
              <a:gd name="connsiteY3" fmla="*/ 65914 h 65914"/>
              <a:gd name="connsiteX4" fmla="*/ 232062 w 381522"/>
              <a:gd name="connsiteY4" fmla="*/ 8764 h 65914"/>
              <a:gd name="connsiteX5" fmla="*/ 197137 w 381522"/>
              <a:gd name="connsiteY5" fmla="*/ 8764 h 65914"/>
              <a:gd name="connsiteX6" fmla="*/ 287 w 381522"/>
              <a:gd name="connsiteY6" fmla="*/ 30989 h 6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522" h="65914">
                <a:moveTo>
                  <a:pt x="287" y="30989"/>
                </a:moveTo>
                <a:cubicBezTo>
                  <a:pt x="-6592" y="29931"/>
                  <a:pt x="111941" y="6118"/>
                  <a:pt x="155862" y="2414"/>
                </a:cubicBezTo>
                <a:cubicBezTo>
                  <a:pt x="199783" y="-1290"/>
                  <a:pt x="226241" y="-1819"/>
                  <a:pt x="263812" y="8764"/>
                </a:cubicBezTo>
                <a:cubicBezTo>
                  <a:pt x="301383" y="19347"/>
                  <a:pt x="386579" y="65914"/>
                  <a:pt x="381287" y="65914"/>
                </a:cubicBezTo>
                <a:cubicBezTo>
                  <a:pt x="375995" y="65914"/>
                  <a:pt x="262754" y="18289"/>
                  <a:pt x="232062" y="8764"/>
                </a:cubicBezTo>
                <a:cubicBezTo>
                  <a:pt x="201370" y="-761"/>
                  <a:pt x="228358" y="6647"/>
                  <a:pt x="197137" y="8764"/>
                </a:cubicBezTo>
                <a:cubicBezTo>
                  <a:pt x="165916" y="10881"/>
                  <a:pt x="7166" y="32047"/>
                  <a:pt x="287" y="3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A4EE53D-3557-97AF-37AE-A98FEFD67FC0}"/>
              </a:ext>
            </a:extLst>
          </p:cNvPr>
          <p:cNvSpPr/>
          <p:nvPr/>
        </p:nvSpPr>
        <p:spPr>
          <a:xfrm>
            <a:off x="4715731" y="4565592"/>
            <a:ext cx="277324" cy="133561"/>
          </a:xfrm>
          <a:custGeom>
            <a:avLst/>
            <a:gdLst>
              <a:gd name="connsiteX0" fmla="*/ 2319 w 277324"/>
              <a:gd name="connsiteY0" fmla="*/ 58 h 133561"/>
              <a:gd name="connsiteX1" fmla="*/ 78519 w 277324"/>
              <a:gd name="connsiteY1" fmla="*/ 44508 h 133561"/>
              <a:gd name="connsiteX2" fmla="*/ 240444 w 277324"/>
              <a:gd name="connsiteY2" fmla="*/ 88958 h 133561"/>
              <a:gd name="connsiteX3" fmla="*/ 275369 w 277324"/>
              <a:gd name="connsiteY3" fmla="*/ 133408 h 133561"/>
              <a:gd name="connsiteX4" fmla="*/ 202344 w 277324"/>
              <a:gd name="connsiteY4" fmla="*/ 73083 h 133561"/>
              <a:gd name="connsiteX5" fmla="*/ 161069 w 277324"/>
              <a:gd name="connsiteY5" fmla="*/ 54033 h 133561"/>
              <a:gd name="connsiteX6" fmla="*/ 2319 w 277324"/>
              <a:gd name="connsiteY6" fmla="*/ 58 h 13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324" h="133561">
                <a:moveTo>
                  <a:pt x="2319" y="58"/>
                </a:moveTo>
                <a:cubicBezTo>
                  <a:pt x="-11439" y="-1529"/>
                  <a:pt x="38832" y="29691"/>
                  <a:pt x="78519" y="44508"/>
                </a:cubicBezTo>
                <a:cubicBezTo>
                  <a:pt x="118206" y="59325"/>
                  <a:pt x="207636" y="74141"/>
                  <a:pt x="240444" y="88958"/>
                </a:cubicBezTo>
                <a:cubicBezTo>
                  <a:pt x="273252" y="103775"/>
                  <a:pt x="281719" y="136054"/>
                  <a:pt x="275369" y="133408"/>
                </a:cubicBezTo>
                <a:cubicBezTo>
                  <a:pt x="269019" y="130762"/>
                  <a:pt x="221394" y="86312"/>
                  <a:pt x="202344" y="73083"/>
                </a:cubicBezTo>
                <a:cubicBezTo>
                  <a:pt x="183294" y="59854"/>
                  <a:pt x="188586" y="64087"/>
                  <a:pt x="161069" y="54033"/>
                </a:cubicBezTo>
                <a:cubicBezTo>
                  <a:pt x="133552" y="43979"/>
                  <a:pt x="16077" y="1645"/>
                  <a:pt x="2319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844EFFD3-63B8-E882-BBC6-43F0AAE86E1F}"/>
              </a:ext>
            </a:extLst>
          </p:cNvPr>
          <p:cNvSpPr/>
          <p:nvPr/>
        </p:nvSpPr>
        <p:spPr>
          <a:xfrm>
            <a:off x="4047701" y="4543294"/>
            <a:ext cx="194103" cy="130435"/>
          </a:xfrm>
          <a:custGeom>
            <a:avLst/>
            <a:gdLst>
              <a:gd name="connsiteX0" fmla="*/ 194099 w 194103"/>
              <a:gd name="connsiteY0" fmla="*/ 131 h 130435"/>
              <a:gd name="connsiteX1" fmla="*/ 124249 w 194103"/>
              <a:gd name="connsiteY1" fmla="*/ 60456 h 130435"/>
              <a:gd name="connsiteX2" fmla="*/ 38524 w 194103"/>
              <a:gd name="connsiteY2" fmla="*/ 82681 h 130435"/>
              <a:gd name="connsiteX3" fmla="*/ 424 w 194103"/>
              <a:gd name="connsiteY3" fmla="*/ 130306 h 130435"/>
              <a:gd name="connsiteX4" fmla="*/ 60749 w 194103"/>
              <a:gd name="connsiteY4" fmla="*/ 66806 h 130435"/>
              <a:gd name="connsiteX5" fmla="*/ 121074 w 194103"/>
              <a:gd name="connsiteY5" fmla="*/ 44581 h 130435"/>
              <a:gd name="connsiteX6" fmla="*/ 194099 w 194103"/>
              <a:gd name="connsiteY6" fmla="*/ 131 h 13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103" h="130435">
                <a:moveTo>
                  <a:pt x="194099" y="131"/>
                </a:moveTo>
                <a:cubicBezTo>
                  <a:pt x="194628" y="2777"/>
                  <a:pt x="150178" y="46698"/>
                  <a:pt x="124249" y="60456"/>
                </a:cubicBezTo>
                <a:cubicBezTo>
                  <a:pt x="98320" y="74214"/>
                  <a:pt x="59161" y="71039"/>
                  <a:pt x="38524" y="82681"/>
                </a:cubicBezTo>
                <a:cubicBezTo>
                  <a:pt x="17887" y="94323"/>
                  <a:pt x="-3280" y="132952"/>
                  <a:pt x="424" y="130306"/>
                </a:cubicBezTo>
                <a:cubicBezTo>
                  <a:pt x="4128" y="127660"/>
                  <a:pt x="40641" y="81093"/>
                  <a:pt x="60749" y="66806"/>
                </a:cubicBezTo>
                <a:cubicBezTo>
                  <a:pt x="80857" y="52519"/>
                  <a:pt x="100436" y="53577"/>
                  <a:pt x="121074" y="44581"/>
                </a:cubicBezTo>
                <a:cubicBezTo>
                  <a:pt x="141711" y="35585"/>
                  <a:pt x="193570" y="-2515"/>
                  <a:pt x="194099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174CC4D-B589-8768-7962-B866908F4772}"/>
              </a:ext>
            </a:extLst>
          </p:cNvPr>
          <p:cNvSpPr/>
          <p:nvPr/>
        </p:nvSpPr>
        <p:spPr>
          <a:xfrm>
            <a:off x="4308007" y="4568656"/>
            <a:ext cx="321151" cy="19232"/>
          </a:xfrm>
          <a:custGeom>
            <a:avLst/>
            <a:gdLst>
              <a:gd name="connsiteX0" fmla="*/ 468 w 321151"/>
              <a:gd name="connsiteY0" fmla="*/ 3344 h 19232"/>
              <a:gd name="connsiteX1" fmla="*/ 117943 w 321151"/>
              <a:gd name="connsiteY1" fmla="*/ 19219 h 19232"/>
              <a:gd name="connsiteX2" fmla="*/ 190968 w 321151"/>
              <a:gd name="connsiteY2" fmla="*/ 169 h 19232"/>
              <a:gd name="connsiteX3" fmla="*/ 321143 w 321151"/>
              <a:gd name="connsiteY3" fmla="*/ 9694 h 19232"/>
              <a:gd name="connsiteX4" fmla="*/ 184618 w 321151"/>
              <a:gd name="connsiteY4" fmla="*/ 6519 h 19232"/>
              <a:gd name="connsiteX5" fmla="*/ 79843 w 321151"/>
              <a:gd name="connsiteY5" fmla="*/ 9694 h 19232"/>
              <a:gd name="connsiteX6" fmla="*/ 468 w 321151"/>
              <a:gd name="connsiteY6" fmla="*/ 3344 h 1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151" h="19232">
                <a:moveTo>
                  <a:pt x="468" y="3344"/>
                </a:moveTo>
                <a:cubicBezTo>
                  <a:pt x="6818" y="4932"/>
                  <a:pt x="86193" y="19748"/>
                  <a:pt x="117943" y="19219"/>
                </a:cubicBezTo>
                <a:cubicBezTo>
                  <a:pt x="149693" y="18690"/>
                  <a:pt x="157101" y="1756"/>
                  <a:pt x="190968" y="169"/>
                </a:cubicBezTo>
                <a:cubicBezTo>
                  <a:pt x="224835" y="-1418"/>
                  <a:pt x="322201" y="8636"/>
                  <a:pt x="321143" y="9694"/>
                </a:cubicBezTo>
                <a:cubicBezTo>
                  <a:pt x="320085" y="10752"/>
                  <a:pt x="224835" y="6519"/>
                  <a:pt x="184618" y="6519"/>
                </a:cubicBezTo>
                <a:cubicBezTo>
                  <a:pt x="144401" y="6519"/>
                  <a:pt x="105772" y="9694"/>
                  <a:pt x="79843" y="9694"/>
                </a:cubicBezTo>
                <a:cubicBezTo>
                  <a:pt x="53914" y="9694"/>
                  <a:pt x="-5882" y="1756"/>
                  <a:pt x="468" y="3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D5035DE-3D28-46C8-3DC7-90802B4CB358}"/>
              </a:ext>
            </a:extLst>
          </p:cNvPr>
          <p:cNvSpPr/>
          <p:nvPr/>
        </p:nvSpPr>
        <p:spPr>
          <a:xfrm>
            <a:off x="4645025" y="4581525"/>
            <a:ext cx="294125" cy="63650"/>
          </a:xfrm>
          <a:custGeom>
            <a:avLst/>
            <a:gdLst>
              <a:gd name="connsiteX0" fmla="*/ 0 w 294125"/>
              <a:gd name="connsiteY0" fmla="*/ 0 h 63650"/>
              <a:gd name="connsiteX1" fmla="*/ 130175 w 294125"/>
              <a:gd name="connsiteY1" fmla="*/ 50800 h 63650"/>
              <a:gd name="connsiteX2" fmla="*/ 292100 w 294125"/>
              <a:gd name="connsiteY2" fmla="*/ 63500 h 63650"/>
              <a:gd name="connsiteX3" fmla="*/ 215900 w 294125"/>
              <a:gd name="connsiteY3" fmla="*/ 57150 h 63650"/>
              <a:gd name="connsiteX4" fmla="*/ 139700 w 294125"/>
              <a:gd name="connsiteY4" fmla="*/ 47625 h 63650"/>
              <a:gd name="connsiteX5" fmla="*/ 53975 w 294125"/>
              <a:gd name="connsiteY5" fmla="*/ 12700 h 63650"/>
              <a:gd name="connsiteX6" fmla="*/ 0 w 294125"/>
              <a:gd name="connsiteY6" fmla="*/ 0 h 6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25" h="63650">
                <a:moveTo>
                  <a:pt x="0" y="0"/>
                </a:moveTo>
                <a:cubicBezTo>
                  <a:pt x="40746" y="20108"/>
                  <a:pt x="81492" y="40217"/>
                  <a:pt x="130175" y="50800"/>
                </a:cubicBezTo>
                <a:cubicBezTo>
                  <a:pt x="178858" y="61383"/>
                  <a:pt x="292100" y="63500"/>
                  <a:pt x="292100" y="63500"/>
                </a:cubicBezTo>
                <a:cubicBezTo>
                  <a:pt x="306387" y="64558"/>
                  <a:pt x="241300" y="59796"/>
                  <a:pt x="215900" y="57150"/>
                </a:cubicBezTo>
                <a:cubicBezTo>
                  <a:pt x="190500" y="54504"/>
                  <a:pt x="166687" y="55033"/>
                  <a:pt x="139700" y="47625"/>
                </a:cubicBezTo>
                <a:cubicBezTo>
                  <a:pt x="112713" y="40217"/>
                  <a:pt x="53975" y="12700"/>
                  <a:pt x="53975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283FD0F-219C-3B45-23BF-874B22A93B19}"/>
              </a:ext>
            </a:extLst>
          </p:cNvPr>
          <p:cNvSpPr/>
          <p:nvPr/>
        </p:nvSpPr>
        <p:spPr>
          <a:xfrm>
            <a:off x="4803676" y="4699000"/>
            <a:ext cx="206606" cy="114300"/>
          </a:xfrm>
          <a:custGeom>
            <a:avLst/>
            <a:gdLst>
              <a:gd name="connsiteX0" fmla="*/ 206474 w 206606"/>
              <a:gd name="connsiteY0" fmla="*/ 0 h 114300"/>
              <a:gd name="connsiteX1" fmla="*/ 120749 w 206606"/>
              <a:gd name="connsiteY1" fmla="*/ 66675 h 114300"/>
              <a:gd name="connsiteX2" fmla="*/ 99 w 206606"/>
              <a:gd name="connsiteY2" fmla="*/ 114300 h 114300"/>
              <a:gd name="connsiteX3" fmla="*/ 101699 w 206606"/>
              <a:gd name="connsiteY3" fmla="*/ 66675 h 114300"/>
              <a:gd name="connsiteX4" fmla="*/ 206474 w 206606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06" h="114300">
                <a:moveTo>
                  <a:pt x="206474" y="0"/>
                </a:moveTo>
                <a:cubicBezTo>
                  <a:pt x="209649" y="0"/>
                  <a:pt x="155145" y="47625"/>
                  <a:pt x="120749" y="66675"/>
                </a:cubicBezTo>
                <a:cubicBezTo>
                  <a:pt x="86353" y="85725"/>
                  <a:pt x="3274" y="114300"/>
                  <a:pt x="99" y="114300"/>
                </a:cubicBezTo>
                <a:cubicBezTo>
                  <a:pt x="-3076" y="114300"/>
                  <a:pt x="70478" y="82021"/>
                  <a:pt x="101699" y="66675"/>
                </a:cubicBezTo>
                <a:cubicBezTo>
                  <a:pt x="132920" y="51329"/>
                  <a:pt x="203299" y="0"/>
                  <a:pt x="2064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96BFEFE-C469-9358-513C-586361C7F9F3}"/>
              </a:ext>
            </a:extLst>
          </p:cNvPr>
          <p:cNvSpPr/>
          <p:nvPr/>
        </p:nvSpPr>
        <p:spPr>
          <a:xfrm>
            <a:off x="4612265" y="4765670"/>
            <a:ext cx="271598" cy="57892"/>
          </a:xfrm>
          <a:custGeom>
            <a:avLst/>
            <a:gdLst>
              <a:gd name="connsiteX0" fmla="*/ 1010 w 271598"/>
              <a:gd name="connsiteY0" fmla="*/ 57155 h 57892"/>
              <a:gd name="connsiteX1" fmla="*/ 96260 w 271598"/>
              <a:gd name="connsiteY1" fmla="*/ 50805 h 57892"/>
              <a:gd name="connsiteX2" fmla="*/ 270885 w 271598"/>
              <a:gd name="connsiteY2" fmla="*/ 5 h 57892"/>
              <a:gd name="connsiteX3" fmla="*/ 153410 w 271598"/>
              <a:gd name="connsiteY3" fmla="*/ 47630 h 57892"/>
              <a:gd name="connsiteX4" fmla="*/ 1010 w 271598"/>
              <a:gd name="connsiteY4" fmla="*/ 57155 h 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98" h="57892">
                <a:moveTo>
                  <a:pt x="1010" y="57155"/>
                </a:moveTo>
                <a:cubicBezTo>
                  <a:pt x="-8515" y="57684"/>
                  <a:pt x="51281" y="60330"/>
                  <a:pt x="96260" y="50805"/>
                </a:cubicBezTo>
                <a:cubicBezTo>
                  <a:pt x="141239" y="41280"/>
                  <a:pt x="261360" y="534"/>
                  <a:pt x="270885" y="5"/>
                </a:cubicBezTo>
                <a:cubicBezTo>
                  <a:pt x="280410" y="-524"/>
                  <a:pt x="192039" y="37047"/>
                  <a:pt x="153410" y="47630"/>
                </a:cubicBezTo>
                <a:cubicBezTo>
                  <a:pt x="114781" y="58213"/>
                  <a:pt x="10535" y="56626"/>
                  <a:pt x="1010" y="57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3E9111E-4BDC-D576-AC04-58B5D5031DA7}"/>
              </a:ext>
            </a:extLst>
          </p:cNvPr>
          <p:cNvSpPr/>
          <p:nvPr/>
        </p:nvSpPr>
        <p:spPr>
          <a:xfrm>
            <a:off x="4349750" y="4799902"/>
            <a:ext cx="307975" cy="17491"/>
          </a:xfrm>
          <a:custGeom>
            <a:avLst/>
            <a:gdLst>
              <a:gd name="connsiteX0" fmla="*/ 0 w 307975"/>
              <a:gd name="connsiteY0" fmla="*/ 698 h 17491"/>
              <a:gd name="connsiteX1" fmla="*/ 171450 w 307975"/>
              <a:gd name="connsiteY1" fmla="*/ 3873 h 17491"/>
              <a:gd name="connsiteX2" fmla="*/ 307975 w 307975"/>
              <a:gd name="connsiteY2" fmla="*/ 13398 h 17491"/>
              <a:gd name="connsiteX3" fmla="*/ 171450 w 307975"/>
              <a:gd name="connsiteY3" fmla="*/ 16573 h 17491"/>
              <a:gd name="connsiteX4" fmla="*/ 0 w 307975"/>
              <a:gd name="connsiteY4" fmla="*/ 698 h 17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975" h="17491">
                <a:moveTo>
                  <a:pt x="0" y="698"/>
                </a:moveTo>
                <a:cubicBezTo>
                  <a:pt x="0" y="-1419"/>
                  <a:pt x="120121" y="1756"/>
                  <a:pt x="171450" y="3873"/>
                </a:cubicBezTo>
                <a:cubicBezTo>
                  <a:pt x="222779" y="5990"/>
                  <a:pt x="307975" y="11281"/>
                  <a:pt x="307975" y="13398"/>
                </a:cubicBezTo>
                <a:cubicBezTo>
                  <a:pt x="307975" y="15515"/>
                  <a:pt x="215900" y="19219"/>
                  <a:pt x="171450" y="16573"/>
                </a:cubicBezTo>
                <a:cubicBezTo>
                  <a:pt x="127000" y="13927"/>
                  <a:pt x="0" y="2815"/>
                  <a:pt x="0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3AFAF26-B5BB-74FB-2842-57A22D6F8F94}"/>
              </a:ext>
            </a:extLst>
          </p:cNvPr>
          <p:cNvSpPr/>
          <p:nvPr/>
        </p:nvSpPr>
        <p:spPr>
          <a:xfrm>
            <a:off x="4161250" y="4758944"/>
            <a:ext cx="237183" cy="49171"/>
          </a:xfrm>
          <a:custGeom>
            <a:avLst/>
            <a:gdLst>
              <a:gd name="connsiteX0" fmla="*/ 1175 w 237183"/>
              <a:gd name="connsiteY0" fmla="*/ 381 h 49171"/>
              <a:gd name="connsiteX1" fmla="*/ 86900 w 237183"/>
              <a:gd name="connsiteY1" fmla="*/ 22606 h 49171"/>
              <a:gd name="connsiteX2" fmla="*/ 236125 w 237183"/>
              <a:gd name="connsiteY2" fmla="*/ 48006 h 49171"/>
              <a:gd name="connsiteX3" fmla="*/ 147225 w 237183"/>
              <a:gd name="connsiteY3" fmla="*/ 41656 h 49171"/>
              <a:gd name="connsiteX4" fmla="*/ 1175 w 237183"/>
              <a:gd name="connsiteY4" fmla="*/ 381 h 4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83" h="49171">
                <a:moveTo>
                  <a:pt x="1175" y="381"/>
                </a:moveTo>
                <a:cubicBezTo>
                  <a:pt x="-8879" y="-2794"/>
                  <a:pt x="47742" y="14669"/>
                  <a:pt x="86900" y="22606"/>
                </a:cubicBezTo>
                <a:cubicBezTo>
                  <a:pt x="126058" y="30543"/>
                  <a:pt x="226071" y="44831"/>
                  <a:pt x="236125" y="48006"/>
                </a:cubicBezTo>
                <a:cubicBezTo>
                  <a:pt x="246179" y="51181"/>
                  <a:pt x="182150" y="47477"/>
                  <a:pt x="147225" y="41656"/>
                </a:cubicBezTo>
                <a:cubicBezTo>
                  <a:pt x="112300" y="35835"/>
                  <a:pt x="11229" y="3556"/>
                  <a:pt x="117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392DDD52-40EE-F63F-83FF-66639D739811}"/>
              </a:ext>
            </a:extLst>
          </p:cNvPr>
          <p:cNvSpPr/>
          <p:nvPr/>
        </p:nvSpPr>
        <p:spPr>
          <a:xfrm>
            <a:off x="4548123" y="4744603"/>
            <a:ext cx="462571" cy="184259"/>
          </a:xfrm>
          <a:custGeom>
            <a:avLst/>
            <a:gdLst>
              <a:gd name="connsiteX0" fmla="*/ 455677 w 462571"/>
              <a:gd name="connsiteY0" fmla="*/ 2022 h 184259"/>
              <a:gd name="connsiteX1" fmla="*/ 258827 w 462571"/>
              <a:gd name="connsiteY1" fmla="*/ 109972 h 184259"/>
              <a:gd name="connsiteX2" fmla="*/ 1652 w 462571"/>
              <a:gd name="connsiteY2" fmla="*/ 182997 h 184259"/>
              <a:gd name="connsiteX3" fmla="*/ 160402 w 462571"/>
              <a:gd name="connsiteY3" fmla="*/ 148072 h 184259"/>
              <a:gd name="connsiteX4" fmla="*/ 395352 w 462571"/>
              <a:gd name="connsiteY4" fmla="*/ 46472 h 184259"/>
              <a:gd name="connsiteX5" fmla="*/ 455677 w 462571"/>
              <a:gd name="connsiteY5" fmla="*/ 2022 h 1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571" h="184259">
                <a:moveTo>
                  <a:pt x="455677" y="2022"/>
                </a:moveTo>
                <a:cubicBezTo>
                  <a:pt x="432923" y="12605"/>
                  <a:pt x="334498" y="79810"/>
                  <a:pt x="258827" y="109972"/>
                </a:cubicBezTo>
                <a:cubicBezTo>
                  <a:pt x="183156" y="140135"/>
                  <a:pt x="18056" y="176647"/>
                  <a:pt x="1652" y="182997"/>
                </a:cubicBezTo>
                <a:cubicBezTo>
                  <a:pt x="-14752" y="189347"/>
                  <a:pt x="94785" y="170826"/>
                  <a:pt x="160402" y="148072"/>
                </a:cubicBezTo>
                <a:cubicBezTo>
                  <a:pt x="226019" y="125318"/>
                  <a:pt x="349314" y="68168"/>
                  <a:pt x="395352" y="46472"/>
                </a:cubicBezTo>
                <a:cubicBezTo>
                  <a:pt x="441389" y="24776"/>
                  <a:pt x="478431" y="-8561"/>
                  <a:pt x="455677" y="2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514F3C8-6FFE-B769-E58B-D745935F45A3}"/>
              </a:ext>
            </a:extLst>
          </p:cNvPr>
          <p:cNvSpPr/>
          <p:nvPr/>
        </p:nvSpPr>
        <p:spPr>
          <a:xfrm>
            <a:off x="4279697" y="4879885"/>
            <a:ext cx="273332" cy="55644"/>
          </a:xfrm>
          <a:custGeom>
            <a:avLst/>
            <a:gdLst>
              <a:gd name="connsiteX0" fmla="*/ 203 w 273332"/>
              <a:gd name="connsiteY0" fmla="*/ 90 h 55644"/>
              <a:gd name="connsiteX1" fmla="*/ 104978 w 273332"/>
              <a:gd name="connsiteY1" fmla="*/ 41365 h 55644"/>
              <a:gd name="connsiteX2" fmla="*/ 273253 w 273332"/>
              <a:gd name="connsiteY2" fmla="*/ 47715 h 55644"/>
              <a:gd name="connsiteX3" fmla="*/ 82753 w 273332"/>
              <a:gd name="connsiteY3" fmla="*/ 54065 h 55644"/>
              <a:gd name="connsiteX4" fmla="*/ 203 w 273332"/>
              <a:gd name="connsiteY4" fmla="*/ 90 h 5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332" h="55644">
                <a:moveTo>
                  <a:pt x="203" y="90"/>
                </a:moveTo>
                <a:cubicBezTo>
                  <a:pt x="3907" y="-2027"/>
                  <a:pt x="59470" y="33428"/>
                  <a:pt x="104978" y="41365"/>
                </a:cubicBezTo>
                <a:cubicBezTo>
                  <a:pt x="150486" y="49302"/>
                  <a:pt x="276957" y="45598"/>
                  <a:pt x="273253" y="47715"/>
                </a:cubicBezTo>
                <a:cubicBezTo>
                  <a:pt x="269549" y="49832"/>
                  <a:pt x="121382" y="59357"/>
                  <a:pt x="82753" y="54065"/>
                </a:cubicBezTo>
                <a:cubicBezTo>
                  <a:pt x="44124" y="48773"/>
                  <a:pt x="-3501" y="2207"/>
                  <a:pt x="20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B798861E-BB83-C674-7DE1-1961C6171428}"/>
              </a:ext>
            </a:extLst>
          </p:cNvPr>
          <p:cNvSpPr/>
          <p:nvPr/>
        </p:nvSpPr>
        <p:spPr>
          <a:xfrm>
            <a:off x="4108330" y="4781415"/>
            <a:ext cx="190743" cy="117997"/>
          </a:xfrm>
          <a:custGeom>
            <a:avLst/>
            <a:gdLst>
              <a:gd name="connsiteX0" fmla="*/ 120 w 190743"/>
              <a:gd name="connsiteY0" fmla="*/ 135 h 117997"/>
              <a:gd name="connsiteX1" fmla="*/ 89020 w 190743"/>
              <a:gd name="connsiteY1" fmla="*/ 69985 h 117997"/>
              <a:gd name="connsiteX2" fmla="*/ 190620 w 190743"/>
              <a:gd name="connsiteY2" fmla="*/ 117610 h 117997"/>
              <a:gd name="connsiteX3" fmla="*/ 108070 w 190743"/>
              <a:gd name="connsiteY3" fmla="*/ 89035 h 117997"/>
              <a:gd name="connsiteX4" fmla="*/ 120 w 190743"/>
              <a:gd name="connsiteY4" fmla="*/ 135 h 11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43" h="117997">
                <a:moveTo>
                  <a:pt x="120" y="135"/>
                </a:moveTo>
                <a:cubicBezTo>
                  <a:pt x="-3055" y="-3040"/>
                  <a:pt x="57270" y="50406"/>
                  <a:pt x="89020" y="69985"/>
                </a:cubicBezTo>
                <a:cubicBezTo>
                  <a:pt x="120770" y="89564"/>
                  <a:pt x="187445" y="114435"/>
                  <a:pt x="190620" y="117610"/>
                </a:cubicBezTo>
                <a:cubicBezTo>
                  <a:pt x="193795" y="120785"/>
                  <a:pt x="135058" y="103852"/>
                  <a:pt x="108070" y="89035"/>
                </a:cubicBezTo>
                <a:cubicBezTo>
                  <a:pt x="81082" y="74218"/>
                  <a:pt x="3295" y="3310"/>
                  <a:pt x="120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079D8F08-C705-BC2D-7609-4DA8B2A5A286}"/>
              </a:ext>
            </a:extLst>
          </p:cNvPr>
          <p:cNvSpPr/>
          <p:nvPr/>
        </p:nvSpPr>
        <p:spPr>
          <a:xfrm>
            <a:off x="4045644" y="4708424"/>
            <a:ext cx="88512" cy="178077"/>
          </a:xfrm>
          <a:custGeom>
            <a:avLst/>
            <a:gdLst>
              <a:gd name="connsiteX0" fmla="*/ 2481 w 88512"/>
              <a:gd name="connsiteY0" fmla="*/ 101 h 178077"/>
              <a:gd name="connsiteX1" fmla="*/ 37406 w 88512"/>
              <a:gd name="connsiteY1" fmla="*/ 111226 h 178077"/>
              <a:gd name="connsiteX2" fmla="*/ 88206 w 88512"/>
              <a:gd name="connsiteY2" fmla="*/ 177901 h 178077"/>
              <a:gd name="connsiteX3" fmla="*/ 12006 w 88512"/>
              <a:gd name="connsiteY3" fmla="*/ 92176 h 178077"/>
              <a:gd name="connsiteX4" fmla="*/ 2481 w 88512"/>
              <a:gd name="connsiteY4" fmla="*/ 101 h 17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12" h="178077">
                <a:moveTo>
                  <a:pt x="2481" y="101"/>
                </a:moveTo>
                <a:cubicBezTo>
                  <a:pt x="6714" y="3276"/>
                  <a:pt x="23118" y="81593"/>
                  <a:pt x="37406" y="111226"/>
                </a:cubicBezTo>
                <a:cubicBezTo>
                  <a:pt x="51694" y="140859"/>
                  <a:pt x="92439" y="181076"/>
                  <a:pt x="88206" y="177901"/>
                </a:cubicBezTo>
                <a:cubicBezTo>
                  <a:pt x="83973" y="174726"/>
                  <a:pt x="25764" y="115459"/>
                  <a:pt x="12006" y="92176"/>
                </a:cubicBezTo>
                <a:cubicBezTo>
                  <a:pt x="-1752" y="68893"/>
                  <a:pt x="-1752" y="-3074"/>
                  <a:pt x="2481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360A76AF-20C1-29AC-99A7-453CC9FC046C}"/>
              </a:ext>
            </a:extLst>
          </p:cNvPr>
          <p:cNvSpPr/>
          <p:nvPr/>
        </p:nvSpPr>
        <p:spPr>
          <a:xfrm>
            <a:off x="4133495" y="4632312"/>
            <a:ext cx="130530" cy="69948"/>
          </a:xfrm>
          <a:custGeom>
            <a:avLst/>
            <a:gdLst>
              <a:gd name="connsiteX0" fmla="*/ 355 w 130530"/>
              <a:gd name="connsiteY0" fmla="*/ 13 h 69948"/>
              <a:gd name="connsiteX1" fmla="*/ 19405 w 130530"/>
              <a:gd name="connsiteY1" fmla="*/ 66688 h 69948"/>
              <a:gd name="connsiteX2" fmla="*/ 54330 w 130530"/>
              <a:gd name="connsiteY2" fmla="*/ 60338 h 69948"/>
              <a:gd name="connsiteX3" fmla="*/ 130530 w 130530"/>
              <a:gd name="connsiteY3" fmla="*/ 44463 h 69948"/>
              <a:gd name="connsiteX4" fmla="*/ 35280 w 130530"/>
              <a:gd name="connsiteY4" fmla="*/ 60338 h 69948"/>
              <a:gd name="connsiteX5" fmla="*/ 355 w 130530"/>
              <a:gd name="connsiteY5" fmla="*/ 13 h 6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530" h="69948">
                <a:moveTo>
                  <a:pt x="355" y="13"/>
                </a:moveTo>
                <a:cubicBezTo>
                  <a:pt x="-2291" y="1071"/>
                  <a:pt x="10409" y="56634"/>
                  <a:pt x="19405" y="66688"/>
                </a:cubicBezTo>
                <a:cubicBezTo>
                  <a:pt x="28401" y="76742"/>
                  <a:pt x="54330" y="60338"/>
                  <a:pt x="54330" y="60338"/>
                </a:cubicBezTo>
                <a:lnTo>
                  <a:pt x="130530" y="44463"/>
                </a:lnTo>
                <a:cubicBezTo>
                  <a:pt x="127355" y="44463"/>
                  <a:pt x="53801" y="62455"/>
                  <a:pt x="35280" y="60338"/>
                </a:cubicBezTo>
                <a:cubicBezTo>
                  <a:pt x="16759" y="58221"/>
                  <a:pt x="3001" y="-1045"/>
                  <a:pt x="35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F8B1E16-B4B3-FEB2-107E-35C076BD174E}"/>
              </a:ext>
            </a:extLst>
          </p:cNvPr>
          <p:cNvSpPr/>
          <p:nvPr/>
        </p:nvSpPr>
        <p:spPr>
          <a:xfrm>
            <a:off x="4194129" y="4600491"/>
            <a:ext cx="77066" cy="92190"/>
          </a:xfrm>
          <a:custGeom>
            <a:avLst/>
            <a:gdLst>
              <a:gd name="connsiteX0" fmla="*/ 69896 w 77066"/>
              <a:gd name="connsiteY0" fmla="*/ 84 h 92190"/>
              <a:gd name="connsiteX1" fmla="*/ 76246 w 77066"/>
              <a:gd name="connsiteY1" fmla="*/ 69934 h 92190"/>
              <a:gd name="connsiteX2" fmla="*/ 50846 w 77066"/>
              <a:gd name="connsiteY2" fmla="*/ 73109 h 92190"/>
              <a:gd name="connsiteX3" fmla="*/ 46 w 77066"/>
              <a:gd name="connsiteY3" fmla="*/ 88984 h 92190"/>
              <a:gd name="connsiteX4" fmla="*/ 60371 w 77066"/>
              <a:gd name="connsiteY4" fmla="*/ 85809 h 92190"/>
              <a:gd name="connsiteX5" fmla="*/ 69896 w 77066"/>
              <a:gd name="connsiteY5" fmla="*/ 84 h 9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66" h="92190">
                <a:moveTo>
                  <a:pt x="69896" y="84"/>
                </a:moveTo>
                <a:cubicBezTo>
                  <a:pt x="72542" y="-2562"/>
                  <a:pt x="79421" y="57763"/>
                  <a:pt x="76246" y="69934"/>
                </a:cubicBezTo>
                <a:cubicBezTo>
                  <a:pt x="73071" y="82105"/>
                  <a:pt x="63546" y="69934"/>
                  <a:pt x="50846" y="73109"/>
                </a:cubicBezTo>
                <a:cubicBezTo>
                  <a:pt x="38146" y="76284"/>
                  <a:pt x="-1542" y="86867"/>
                  <a:pt x="46" y="88984"/>
                </a:cubicBezTo>
                <a:cubicBezTo>
                  <a:pt x="1634" y="91101"/>
                  <a:pt x="48729" y="96392"/>
                  <a:pt x="60371" y="85809"/>
                </a:cubicBezTo>
                <a:cubicBezTo>
                  <a:pt x="72013" y="75226"/>
                  <a:pt x="67250" y="2730"/>
                  <a:pt x="69896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E415276-A6D3-DC7D-0AAD-B9C65ABE0CA9}"/>
              </a:ext>
            </a:extLst>
          </p:cNvPr>
          <p:cNvSpPr/>
          <p:nvPr/>
        </p:nvSpPr>
        <p:spPr>
          <a:xfrm>
            <a:off x="4269309" y="4590672"/>
            <a:ext cx="147981" cy="111086"/>
          </a:xfrm>
          <a:custGeom>
            <a:avLst/>
            <a:gdLst>
              <a:gd name="connsiteX0" fmla="*/ 147116 w 147981"/>
              <a:gd name="connsiteY0" fmla="*/ 378 h 111086"/>
              <a:gd name="connsiteX1" fmla="*/ 140766 w 147981"/>
              <a:gd name="connsiteY1" fmla="*/ 73403 h 111086"/>
              <a:gd name="connsiteX2" fmla="*/ 128066 w 147981"/>
              <a:gd name="connsiteY2" fmla="*/ 95628 h 111086"/>
              <a:gd name="connsiteX3" fmla="*/ 99491 w 147981"/>
              <a:gd name="connsiteY3" fmla="*/ 101978 h 111086"/>
              <a:gd name="connsiteX4" fmla="*/ 32816 w 147981"/>
              <a:gd name="connsiteY4" fmla="*/ 108328 h 111086"/>
              <a:gd name="connsiteX5" fmla="*/ 4241 w 147981"/>
              <a:gd name="connsiteY5" fmla="*/ 95628 h 111086"/>
              <a:gd name="connsiteX6" fmla="*/ 121716 w 147981"/>
              <a:gd name="connsiteY6" fmla="*/ 108328 h 111086"/>
              <a:gd name="connsiteX7" fmla="*/ 147116 w 147981"/>
              <a:gd name="connsiteY7" fmla="*/ 378 h 11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981" h="111086">
                <a:moveTo>
                  <a:pt x="147116" y="378"/>
                </a:moveTo>
                <a:cubicBezTo>
                  <a:pt x="150291" y="-5443"/>
                  <a:pt x="143941" y="57528"/>
                  <a:pt x="140766" y="73403"/>
                </a:cubicBezTo>
                <a:cubicBezTo>
                  <a:pt x="137591" y="89278"/>
                  <a:pt x="134945" y="90866"/>
                  <a:pt x="128066" y="95628"/>
                </a:cubicBezTo>
                <a:cubicBezTo>
                  <a:pt x="121187" y="100390"/>
                  <a:pt x="115366" y="99861"/>
                  <a:pt x="99491" y="101978"/>
                </a:cubicBezTo>
                <a:cubicBezTo>
                  <a:pt x="83616" y="104095"/>
                  <a:pt x="48691" y="109386"/>
                  <a:pt x="32816" y="108328"/>
                </a:cubicBezTo>
                <a:cubicBezTo>
                  <a:pt x="16941" y="107270"/>
                  <a:pt x="-10576" y="95628"/>
                  <a:pt x="4241" y="95628"/>
                </a:cubicBezTo>
                <a:cubicBezTo>
                  <a:pt x="19058" y="95628"/>
                  <a:pt x="97374" y="118911"/>
                  <a:pt x="121716" y="108328"/>
                </a:cubicBezTo>
                <a:cubicBezTo>
                  <a:pt x="146058" y="97745"/>
                  <a:pt x="143941" y="6199"/>
                  <a:pt x="147116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FFE515B-7C33-C3A3-740B-5F2F80B7D145}"/>
              </a:ext>
            </a:extLst>
          </p:cNvPr>
          <p:cNvSpPr/>
          <p:nvPr/>
        </p:nvSpPr>
        <p:spPr>
          <a:xfrm>
            <a:off x="4410834" y="4584700"/>
            <a:ext cx="196654" cy="123546"/>
          </a:xfrm>
          <a:custGeom>
            <a:avLst/>
            <a:gdLst>
              <a:gd name="connsiteX0" fmla="*/ 196091 w 196654"/>
              <a:gd name="connsiteY0" fmla="*/ 0 h 123546"/>
              <a:gd name="connsiteX1" fmla="*/ 189741 w 196654"/>
              <a:gd name="connsiteY1" fmla="*/ 88900 h 123546"/>
              <a:gd name="connsiteX2" fmla="*/ 170691 w 196654"/>
              <a:gd name="connsiteY2" fmla="*/ 107950 h 123546"/>
              <a:gd name="connsiteX3" fmla="*/ 119891 w 196654"/>
              <a:gd name="connsiteY3" fmla="*/ 111125 h 123546"/>
              <a:gd name="connsiteX4" fmla="*/ 2416 w 196654"/>
              <a:gd name="connsiteY4" fmla="*/ 107950 h 123546"/>
              <a:gd name="connsiteX5" fmla="*/ 50041 w 196654"/>
              <a:gd name="connsiteY5" fmla="*/ 120650 h 123546"/>
              <a:gd name="connsiteX6" fmla="*/ 161166 w 196654"/>
              <a:gd name="connsiteY6" fmla="*/ 120650 h 123546"/>
              <a:gd name="connsiteX7" fmla="*/ 177041 w 196654"/>
              <a:gd name="connsiteY7" fmla="*/ 88900 h 123546"/>
              <a:gd name="connsiteX8" fmla="*/ 196091 w 196654"/>
              <a:gd name="connsiteY8" fmla="*/ 0 h 12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654" h="123546">
                <a:moveTo>
                  <a:pt x="196091" y="0"/>
                </a:moveTo>
                <a:cubicBezTo>
                  <a:pt x="198208" y="0"/>
                  <a:pt x="193974" y="70908"/>
                  <a:pt x="189741" y="88900"/>
                </a:cubicBezTo>
                <a:cubicBezTo>
                  <a:pt x="185508" y="106892"/>
                  <a:pt x="182333" y="104246"/>
                  <a:pt x="170691" y="107950"/>
                </a:cubicBezTo>
                <a:cubicBezTo>
                  <a:pt x="159049" y="111654"/>
                  <a:pt x="147937" y="111125"/>
                  <a:pt x="119891" y="111125"/>
                </a:cubicBezTo>
                <a:cubicBezTo>
                  <a:pt x="91845" y="111125"/>
                  <a:pt x="14058" y="106363"/>
                  <a:pt x="2416" y="107950"/>
                </a:cubicBezTo>
                <a:cubicBezTo>
                  <a:pt x="-9226" y="109537"/>
                  <a:pt x="23583" y="118533"/>
                  <a:pt x="50041" y="120650"/>
                </a:cubicBezTo>
                <a:cubicBezTo>
                  <a:pt x="76499" y="122767"/>
                  <a:pt x="140000" y="125942"/>
                  <a:pt x="161166" y="120650"/>
                </a:cubicBezTo>
                <a:cubicBezTo>
                  <a:pt x="182332" y="115358"/>
                  <a:pt x="171749" y="105833"/>
                  <a:pt x="177041" y="88900"/>
                </a:cubicBezTo>
                <a:cubicBezTo>
                  <a:pt x="182333" y="71967"/>
                  <a:pt x="193974" y="0"/>
                  <a:pt x="1960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CCF3691-D151-9CE2-08B4-6F501778EC8B}"/>
              </a:ext>
            </a:extLst>
          </p:cNvPr>
          <p:cNvSpPr/>
          <p:nvPr/>
        </p:nvSpPr>
        <p:spPr>
          <a:xfrm>
            <a:off x="4581487" y="4622783"/>
            <a:ext cx="165925" cy="70257"/>
          </a:xfrm>
          <a:custGeom>
            <a:avLst/>
            <a:gdLst>
              <a:gd name="connsiteX0" fmla="*/ 165138 w 165925"/>
              <a:gd name="connsiteY0" fmla="*/ 17 h 70257"/>
              <a:gd name="connsiteX1" fmla="*/ 146088 w 165925"/>
              <a:gd name="connsiteY1" fmla="*/ 57167 h 70257"/>
              <a:gd name="connsiteX2" fmla="*/ 107988 w 165925"/>
              <a:gd name="connsiteY2" fmla="*/ 69867 h 70257"/>
              <a:gd name="connsiteX3" fmla="*/ 38 w 165925"/>
              <a:gd name="connsiteY3" fmla="*/ 66692 h 70257"/>
              <a:gd name="connsiteX4" fmla="*/ 120688 w 165925"/>
              <a:gd name="connsiteY4" fmla="*/ 63517 h 70257"/>
              <a:gd name="connsiteX5" fmla="*/ 165138 w 165925"/>
              <a:gd name="connsiteY5" fmla="*/ 17 h 7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925" h="70257">
                <a:moveTo>
                  <a:pt x="165138" y="17"/>
                </a:moveTo>
                <a:cubicBezTo>
                  <a:pt x="169371" y="-1041"/>
                  <a:pt x="155613" y="45525"/>
                  <a:pt x="146088" y="57167"/>
                </a:cubicBezTo>
                <a:cubicBezTo>
                  <a:pt x="136563" y="68809"/>
                  <a:pt x="132330" y="68280"/>
                  <a:pt x="107988" y="69867"/>
                </a:cubicBezTo>
                <a:cubicBezTo>
                  <a:pt x="83646" y="71455"/>
                  <a:pt x="-2079" y="67750"/>
                  <a:pt x="38" y="66692"/>
                </a:cubicBezTo>
                <a:cubicBezTo>
                  <a:pt x="2155" y="65634"/>
                  <a:pt x="95288" y="70396"/>
                  <a:pt x="120688" y="63517"/>
                </a:cubicBezTo>
                <a:cubicBezTo>
                  <a:pt x="146088" y="56638"/>
                  <a:pt x="160905" y="1075"/>
                  <a:pt x="16513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0994CCC-F2B4-59B9-9A98-D1C0E91394D9}"/>
              </a:ext>
            </a:extLst>
          </p:cNvPr>
          <p:cNvSpPr/>
          <p:nvPr/>
        </p:nvSpPr>
        <p:spPr>
          <a:xfrm>
            <a:off x="4740205" y="4657562"/>
            <a:ext cx="190923" cy="66872"/>
          </a:xfrm>
          <a:custGeom>
            <a:avLst/>
            <a:gdLst>
              <a:gd name="connsiteX0" fmla="*/ 70 w 190923"/>
              <a:gd name="connsiteY0" fmla="*/ 3338 h 66872"/>
              <a:gd name="connsiteX1" fmla="*/ 41345 w 190923"/>
              <a:gd name="connsiteY1" fmla="*/ 66838 h 66872"/>
              <a:gd name="connsiteX2" fmla="*/ 104845 w 190923"/>
              <a:gd name="connsiteY2" fmla="*/ 12863 h 66872"/>
              <a:gd name="connsiteX3" fmla="*/ 152470 w 190923"/>
              <a:gd name="connsiteY3" fmla="*/ 57313 h 66872"/>
              <a:gd name="connsiteX4" fmla="*/ 190570 w 190923"/>
              <a:gd name="connsiteY4" fmla="*/ 163 h 66872"/>
              <a:gd name="connsiteX5" fmla="*/ 168345 w 190923"/>
              <a:gd name="connsiteY5" fmla="*/ 66838 h 66872"/>
              <a:gd name="connsiteX6" fmla="*/ 117545 w 190923"/>
              <a:gd name="connsiteY6" fmla="*/ 163 h 66872"/>
              <a:gd name="connsiteX7" fmla="*/ 50870 w 190923"/>
              <a:gd name="connsiteY7" fmla="*/ 47788 h 66872"/>
              <a:gd name="connsiteX8" fmla="*/ 70 w 190923"/>
              <a:gd name="connsiteY8" fmla="*/ 3338 h 6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923" h="66872">
                <a:moveTo>
                  <a:pt x="70" y="3338"/>
                </a:moveTo>
                <a:cubicBezTo>
                  <a:pt x="-1517" y="6513"/>
                  <a:pt x="23883" y="65251"/>
                  <a:pt x="41345" y="66838"/>
                </a:cubicBezTo>
                <a:cubicBezTo>
                  <a:pt x="58807" y="68425"/>
                  <a:pt x="86324" y="14450"/>
                  <a:pt x="104845" y="12863"/>
                </a:cubicBezTo>
                <a:cubicBezTo>
                  <a:pt x="123366" y="11276"/>
                  <a:pt x="138183" y="59430"/>
                  <a:pt x="152470" y="57313"/>
                </a:cubicBezTo>
                <a:cubicBezTo>
                  <a:pt x="166758" y="55196"/>
                  <a:pt x="187924" y="-1425"/>
                  <a:pt x="190570" y="163"/>
                </a:cubicBezTo>
                <a:cubicBezTo>
                  <a:pt x="193216" y="1750"/>
                  <a:pt x="180516" y="66838"/>
                  <a:pt x="168345" y="66838"/>
                </a:cubicBezTo>
                <a:cubicBezTo>
                  <a:pt x="156174" y="66838"/>
                  <a:pt x="137124" y="3338"/>
                  <a:pt x="117545" y="163"/>
                </a:cubicBezTo>
                <a:cubicBezTo>
                  <a:pt x="97966" y="-3012"/>
                  <a:pt x="67803" y="40909"/>
                  <a:pt x="50870" y="47788"/>
                </a:cubicBezTo>
                <a:cubicBezTo>
                  <a:pt x="33937" y="54667"/>
                  <a:pt x="1657" y="163"/>
                  <a:pt x="70" y="3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24879EC2-7ACF-AF8A-EA7C-449306170BCB}"/>
              </a:ext>
            </a:extLst>
          </p:cNvPr>
          <p:cNvSpPr/>
          <p:nvPr/>
        </p:nvSpPr>
        <p:spPr>
          <a:xfrm>
            <a:off x="4167060" y="4711504"/>
            <a:ext cx="725068" cy="41677"/>
          </a:xfrm>
          <a:custGeom>
            <a:avLst/>
            <a:gdLst>
              <a:gd name="connsiteX0" fmla="*/ 1715 w 725068"/>
              <a:gd name="connsiteY0" fmla="*/ 28771 h 41677"/>
              <a:gd name="connsiteX1" fmla="*/ 100140 w 725068"/>
              <a:gd name="connsiteY1" fmla="*/ 12896 h 41677"/>
              <a:gd name="connsiteX2" fmla="*/ 131890 w 725068"/>
              <a:gd name="connsiteY2" fmla="*/ 41471 h 41677"/>
              <a:gd name="connsiteX3" fmla="*/ 144590 w 725068"/>
              <a:gd name="connsiteY3" fmla="*/ 25596 h 41677"/>
              <a:gd name="connsiteX4" fmla="*/ 357315 w 725068"/>
              <a:gd name="connsiteY4" fmla="*/ 22421 h 41677"/>
              <a:gd name="connsiteX5" fmla="*/ 509715 w 725068"/>
              <a:gd name="connsiteY5" fmla="*/ 16071 h 41677"/>
              <a:gd name="connsiteX6" fmla="*/ 522415 w 725068"/>
              <a:gd name="connsiteY6" fmla="*/ 41471 h 41677"/>
              <a:gd name="connsiteX7" fmla="*/ 579565 w 725068"/>
              <a:gd name="connsiteY7" fmla="*/ 196 h 41677"/>
              <a:gd name="connsiteX8" fmla="*/ 617665 w 725068"/>
              <a:gd name="connsiteY8" fmla="*/ 25596 h 41677"/>
              <a:gd name="connsiteX9" fmla="*/ 681165 w 725068"/>
              <a:gd name="connsiteY9" fmla="*/ 19246 h 41677"/>
              <a:gd name="connsiteX10" fmla="*/ 722440 w 725068"/>
              <a:gd name="connsiteY10" fmla="*/ 6546 h 41677"/>
              <a:gd name="connsiteX11" fmla="*/ 604965 w 725068"/>
              <a:gd name="connsiteY11" fmla="*/ 16071 h 41677"/>
              <a:gd name="connsiteX12" fmla="*/ 427165 w 725068"/>
              <a:gd name="connsiteY12" fmla="*/ 31946 h 41677"/>
              <a:gd name="connsiteX13" fmla="*/ 192215 w 725068"/>
              <a:gd name="connsiteY13" fmla="*/ 38296 h 41677"/>
              <a:gd name="connsiteX14" fmla="*/ 1715 w 725068"/>
              <a:gd name="connsiteY14" fmla="*/ 28771 h 4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5068" h="41677">
                <a:moveTo>
                  <a:pt x="1715" y="28771"/>
                </a:moveTo>
                <a:cubicBezTo>
                  <a:pt x="-13631" y="24538"/>
                  <a:pt x="78444" y="10779"/>
                  <a:pt x="100140" y="12896"/>
                </a:cubicBezTo>
                <a:cubicBezTo>
                  <a:pt x="121836" y="15013"/>
                  <a:pt x="131890" y="41471"/>
                  <a:pt x="131890" y="41471"/>
                </a:cubicBezTo>
                <a:cubicBezTo>
                  <a:pt x="139298" y="43588"/>
                  <a:pt x="107019" y="28771"/>
                  <a:pt x="144590" y="25596"/>
                </a:cubicBezTo>
                <a:cubicBezTo>
                  <a:pt x="182161" y="22421"/>
                  <a:pt x="296461" y="24008"/>
                  <a:pt x="357315" y="22421"/>
                </a:cubicBezTo>
                <a:cubicBezTo>
                  <a:pt x="418169" y="20834"/>
                  <a:pt x="482198" y="12896"/>
                  <a:pt x="509715" y="16071"/>
                </a:cubicBezTo>
                <a:cubicBezTo>
                  <a:pt x="537232" y="19246"/>
                  <a:pt x="510773" y="44117"/>
                  <a:pt x="522415" y="41471"/>
                </a:cubicBezTo>
                <a:cubicBezTo>
                  <a:pt x="534057" y="38825"/>
                  <a:pt x="563690" y="2842"/>
                  <a:pt x="579565" y="196"/>
                </a:cubicBezTo>
                <a:cubicBezTo>
                  <a:pt x="595440" y="-2450"/>
                  <a:pt x="600732" y="22421"/>
                  <a:pt x="617665" y="25596"/>
                </a:cubicBezTo>
                <a:cubicBezTo>
                  <a:pt x="634598" y="28771"/>
                  <a:pt x="663703" y="22421"/>
                  <a:pt x="681165" y="19246"/>
                </a:cubicBezTo>
                <a:cubicBezTo>
                  <a:pt x="698628" y="16071"/>
                  <a:pt x="735140" y="7075"/>
                  <a:pt x="722440" y="6546"/>
                </a:cubicBezTo>
                <a:cubicBezTo>
                  <a:pt x="709740" y="6017"/>
                  <a:pt x="604965" y="16071"/>
                  <a:pt x="604965" y="16071"/>
                </a:cubicBezTo>
                <a:cubicBezTo>
                  <a:pt x="555753" y="20304"/>
                  <a:pt x="495957" y="28242"/>
                  <a:pt x="427165" y="31946"/>
                </a:cubicBezTo>
                <a:cubicBezTo>
                  <a:pt x="358373" y="35650"/>
                  <a:pt x="256244" y="39354"/>
                  <a:pt x="192215" y="38296"/>
                </a:cubicBezTo>
                <a:cubicBezTo>
                  <a:pt x="128186" y="37238"/>
                  <a:pt x="17061" y="33004"/>
                  <a:pt x="1715" y="28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E977C66-D1DD-05D8-B290-6C066F97E7AA}"/>
              </a:ext>
            </a:extLst>
          </p:cNvPr>
          <p:cNvSpPr/>
          <p:nvPr/>
        </p:nvSpPr>
        <p:spPr>
          <a:xfrm>
            <a:off x="4996637" y="4510501"/>
            <a:ext cx="91719" cy="290189"/>
          </a:xfrm>
          <a:custGeom>
            <a:avLst/>
            <a:gdLst>
              <a:gd name="connsiteX0" fmla="*/ 813 w 91719"/>
              <a:gd name="connsiteY0" fmla="*/ 1174 h 290189"/>
              <a:gd name="connsiteX1" fmla="*/ 45263 w 91719"/>
              <a:gd name="connsiteY1" fmla="*/ 128174 h 290189"/>
              <a:gd name="connsiteX2" fmla="*/ 77013 w 91719"/>
              <a:gd name="connsiteY2" fmla="*/ 229774 h 290189"/>
              <a:gd name="connsiteX3" fmla="*/ 64313 w 91719"/>
              <a:gd name="connsiteY3" fmla="*/ 290099 h 290189"/>
              <a:gd name="connsiteX4" fmla="*/ 86538 w 91719"/>
              <a:gd name="connsiteY4" fmla="*/ 217074 h 290189"/>
              <a:gd name="connsiteX5" fmla="*/ 86538 w 91719"/>
              <a:gd name="connsiteY5" fmla="*/ 207549 h 290189"/>
              <a:gd name="connsiteX6" fmla="*/ 813 w 91719"/>
              <a:gd name="connsiteY6" fmla="*/ 1174 h 29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9" h="290189">
                <a:moveTo>
                  <a:pt x="813" y="1174"/>
                </a:moveTo>
                <a:cubicBezTo>
                  <a:pt x="-6066" y="-12055"/>
                  <a:pt x="32563" y="90074"/>
                  <a:pt x="45263" y="128174"/>
                </a:cubicBezTo>
                <a:cubicBezTo>
                  <a:pt x="57963" y="166274"/>
                  <a:pt x="73838" y="202786"/>
                  <a:pt x="77013" y="229774"/>
                </a:cubicBezTo>
                <a:cubicBezTo>
                  <a:pt x="80188" y="256762"/>
                  <a:pt x="62725" y="292216"/>
                  <a:pt x="64313" y="290099"/>
                </a:cubicBezTo>
                <a:cubicBezTo>
                  <a:pt x="65901" y="287982"/>
                  <a:pt x="86538" y="217074"/>
                  <a:pt x="86538" y="217074"/>
                </a:cubicBezTo>
                <a:cubicBezTo>
                  <a:pt x="90242" y="203316"/>
                  <a:pt x="96063" y="239299"/>
                  <a:pt x="86538" y="207549"/>
                </a:cubicBezTo>
                <a:cubicBezTo>
                  <a:pt x="77013" y="175799"/>
                  <a:pt x="7692" y="14403"/>
                  <a:pt x="813" y="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206152BF-3D73-8FF8-05C3-69D70B74E14C}"/>
              </a:ext>
            </a:extLst>
          </p:cNvPr>
          <p:cNvSpPr/>
          <p:nvPr/>
        </p:nvSpPr>
        <p:spPr>
          <a:xfrm>
            <a:off x="4015644" y="4352925"/>
            <a:ext cx="67450" cy="200025"/>
          </a:xfrm>
          <a:custGeom>
            <a:avLst/>
            <a:gdLst>
              <a:gd name="connsiteX0" fmla="*/ 67406 w 67450"/>
              <a:gd name="connsiteY0" fmla="*/ 0 h 200025"/>
              <a:gd name="connsiteX1" fmla="*/ 16606 w 67450"/>
              <a:gd name="connsiteY1" fmla="*/ 111125 h 200025"/>
              <a:gd name="connsiteX2" fmla="*/ 731 w 67450"/>
              <a:gd name="connsiteY2" fmla="*/ 200025 h 200025"/>
              <a:gd name="connsiteX3" fmla="*/ 7081 w 67450"/>
              <a:gd name="connsiteY3" fmla="*/ 111125 h 200025"/>
              <a:gd name="connsiteX4" fmla="*/ 67406 w 67450"/>
              <a:gd name="connsiteY4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50" h="200025">
                <a:moveTo>
                  <a:pt x="67406" y="0"/>
                </a:moveTo>
                <a:cubicBezTo>
                  <a:pt x="68993" y="0"/>
                  <a:pt x="27718" y="77788"/>
                  <a:pt x="16606" y="111125"/>
                </a:cubicBezTo>
                <a:cubicBezTo>
                  <a:pt x="5494" y="144462"/>
                  <a:pt x="2318" y="200025"/>
                  <a:pt x="731" y="200025"/>
                </a:cubicBezTo>
                <a:cubicBezTo>
                  <a:pt x="-856" y="200025"/>
                  <a:pt x="-327" y="139700"/>
                  <a:pt x="7081" y="111125"/>
                </a:cubicBezTo>
                <a:cubicBezTo>
                  <a:pt x="14489" y="82550"/>
                  <a:pt x="65819" y="0"/>
                  <a:pt x="674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91A4DC0-08A7-BDD7-50AC-430D5FC647F8}"/>
              </a:ext>
            </a:extLst>
          </p:cNvPr>
          <p:cNvSpPr/>
          <p:nvPr/>
        </p:nvSpPr>
        <p:spPr>
          <a:xfrm>
            <a:off x="4879938" y="4098917"/>
            <a:ext cx="187453" cy="285766"/>
          </a:xfrm>
          <a:custGeom>
            <a:avLst/>
            <a:gdLst>
              <a:gd name="connsiteX0" fmla="*/ 37 w 187453"/>
              <a:gd name="connsiteY0" fmla="*/ 8 h 285766"/>
              <a:gd name="connsiteX1" fmla="*/ 117512 w 187453"/>
              <a:gd name="connsiteY1" fmla="*/ 142883 h 285766"/>
              <a:gd name="connsiteX2" fmla="*/ 187362 w 187453"/>
              <a:gd name="connsiteY2" fmla="*/ 285758 h 285766"/>
              <a:gd name="connsiteX3" fmla="*/ 130212 w 187453"/>
              <a:gd name="connsiteY3" fmla="*/ 136533 h 285766"/>
              <a:gd name="connsiteX4" fmla="*/ 37 w 187453"/>
              <a:gd name="connsiteY4" fmla="*/ 8 h 28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53" h="285766">
                <a:moveTo>
                  <a:pt x="37" y="8"/>
                </a:moveTo>
                <a:cubicBezTo>
                  <a:pt x="-2080" y="1066"/>
                  <a:pt x="86291" y="95258"/>
                  <a:pt x="117512" y="142883"/>
                </a:cubicBezTo>
                <a:cubicBezTo>
                  <a:pt x="148733" y="190508"/>
                  <a:pt x="185245" y="286816"/>
                  <a:pt x="187362" y="285758"/>
                </a:cubicBezTo>
                <a:cubicBezTo>
                  <a:pt x="189479" y="284700"/>
                  <a:pt x="154554" y="180454"/>
                  <a:pt x="130212" y="136533"/>
                </a:cubicBezTo>
                <a:cubicBezTo>
                  <a:pt x="105870" y="92612"/>
                  <a:pt x="2154" y="-1050"/>
                  <a:pt x="37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DFCB6944-D3C0-5F2A-7B2B-1752E61AA852}"/>
              </a:ext>
            </a:extLst>
          </p:cNvPr>
          <p:cNvSpPr/>
          <p:nvPr/>
        </p:nvSpPr>
        <p:spPr>
          <a:xfrm>
            <a:off x="5888421" y="3400760"/>
            <a:ext cx="63074" cy="1237320"/>
          </a:xfrm>
          <a:custGeom>
            <a:avLst/>
            <a:gdLst>
              <a:gd name="connsiteX0" fmla="*/ 0 w 63074"/>
              <a:gd name="connsiteY0" fmla="*/ 4592 h 1237320"/>
              <a:gd name="connsiteX1" fmla="*/ 59120 w 63074"/>
              <a:gd name="connsiteY1" fmla="*/ 950523 h 1237320"/>
              <a:gd name="connsiteX2" fmla="*/ 55179 w 63074"/>
              <a:gd name="connsiteY2" fmla="*/ 658861 h 1237320"/>
              <a:gd name="connsiteX3" fmla="*/ 35472 w 63074"/>
              <a:gd name="connsiteY3" fmla="*/ 1230361 h 1237320"/>
              <a:gd name="connsiteX4" fmla="*/ 31531 w 63074"/>
              <a:gd name="connsiteY4" fmla="*/ 950523 h 1237320"/>
              <a:gd name="connsiteX5" fmla="*/ 55179 w 63074"/>
              <a:gd name="connsiteY5" fmla="*/ 568209 h 1237320"/>
              <a:gd name="connsiteX6" fmla="*/ 59120 w 63074"/>
              <a:gd name="connsiteY6" fmla="*/ 587916 h 1237320"/>
              <a:gd name="connsiteX7" fmla="*/ 0 w 63074"/>
              <a:gd name="connsiteY7" fmla="*/ 4592 h 123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74" h="1237320">
                <a:moveTo>
                  <a:pt x="0" y="4592"/>
                </a:moveTo>
                <a:cubicBezTo>
                  <a:pt x="0" y="65026"/>
                  <a:pt x="49924" y="841478"/>
                  <a:pt x="59120" y="950523"/>
                </a:cubicBezTo>
                <a:cubicBezTo>
                  <a:pt x="68316" y="1059568"/>
                  <a:pt x="59120" y="612221"/>
                  <a:pt x="55179" y="658861"/>
                </a:cubicBezTo>
                <a:cubicBezTo>
                  <a:pt x="51238" y="705501"/>
                  <a:pt x="39413" y="1181751"/>
                  <a:pt x="35472" y="1230361"/>
                </a:cubicBezTo>
                <a:cubicBezTo>
                  <a:pt x="31531" y="1278971"/>
                  <a:pt x="28247" y="1060882"/>
                  <a:pt x="31531" y="950523"/>
                </a:cubicBezTo>
                <a:cubicBezTo>
                  <a:pt x="34815" y="840164"/>
                  <a:pt x="55179" y="568209"/>
                  <a:pt x="55179" y="568209"/>
                </a:cubicBezTo>
                <a:cubicBezTo>
                  <a:pt x="59777" y="507775"/>
                  <a:pt x="65689" y="677254"/>
                  <a:pt x="59120" y="587916"/>
                </a:cubicBezTo>
                <a:cubicBezTo>
                  <a:pt x="52551" y="498578"/>
                  <a:pt x="0" y="-55842"/>
                  <a:pt x="0" y="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32D94DA-2B56-D7AD-CACF-C99C81A4EB5B}"/>
              </a:ext>
            </a:extLst>
          </p:cNvPr>
          <p:cNvSpPr/>
          <p:nvPr/>
        </p:nvSpPr>
        <p:spPr>
          <a:xfrm>
            <a:off x="5641857" y="4918067"/>
            <a:ext cx="168563" cy="254019"/>
          </a:xfrm>
          <a:custGeom>
            <a:avLst/>
            <a:gdLst>
              <a:gd name="connsiteX0" fmla="*/ 168393 w 168563"/>
              <a:gd name="connsiteY0" fmla="*/ 8 h 254019"/>
              <a:gd name="connsiteX1" fmla="*/ 101718 w 168563"/>
              <a:gd name="connsiteY1" fmla="*/ 139708 h 254019"/>
              <a:gd name="connsiteX2" fmla="*/ 118 w 168563"/>
              <a:gd name="connsiteY2" fmla="*/ 254008 h 254019"/>
              <a:gd name="connsiteX3" fmla="*/ 82668 w 168563"/>
              <a:gd name="connsiteY3" fmla="*/ 146058 h 254019"/>
              <a:gd name="connsiteX4" fmla="*/ 168393 w 168563"/>
              <a:gd name="connsiteY4" fmla="*/ 8 h 25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63" h="254019">
                <a:moveTo>
                  <a:pt x="168393" y="8"/>
                </a:moveTo>
                <a:cubicBezTo>
                  <a:pt x="171568" y="-1050"/>
                  <a:pt x="129764" y="97375"/>
                  <a:pt x="101718" y="139708"/>
                </a:cubicBezTo>
                <a:cubicBezTo>
                  <a:pt x="73672" y="182041"/>
                  <a:pt x="3293" y="252950"/>
                  <a:pt x="118" y="254008"/>
                </a:cubicBezTo>
                <a:cubicBezTo>
                  <a:pt x="-3057" y="255066"/>
                  <a:pt x="58326" y="180983"/>
                  <a:pt x="82668" y="146058"/>
                </a:cubicBezTo>
                <a:cubicBezTo>
                  <a:pt x="107010" y="111133"/>
                  <a:pt x="165218" y="1066"/>
                  <a:pt x="16839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A4C517BB-1166-0D6F-945A-B33BE4C8E17F}"/>
              </a:ext>
            </a:extLst>
          </p:cNvPr>
          <p:cNvSpPr/>
          <p:nvPr/>
        </p:nvSpPr>
        <p:spPr>
          <a:xfrm>
            <a:off x="4746581" y="5364542"/>
            <a:ext cx="289275" cy="201341"/>
          </a:xfrm>
          <a:custGeom>
            <a:avLst/>
            <a:gdLst>
              <a:gd name="connsiteX0" fmla="*/ 288969 w 289275"/>
              <a:gd name="connsiteY0" fmla="*/ 1208 h 201341"/>
              <a:gd name="connsiteX1" fmla="*/ 120694 w 289275"/>
              <a:gd name="connsiteY1" fmla="*/ 140908 h 201341"/>
              <a:gd name="connsiteX2" fmla="*/ 44 w 289275"/>
              <a:gd name="connsiteY2" fmla="*/ 201233 h 201341"/>
              <a:gd name="connsiteX3" fmla="*/ 133394 w 289275"/>
              <a:gd name="connsiteY3" fmla="*/ 128208 h 201341"/>
              <a:gd name="connsiteX4" fmla="*/ 161969 w 289275"/>
              <a:gd name="connsiteY4" fmla="*/ 74233 h 201341"/>
              <a:gd name="connsiteX5" fmla="*/ 288969 w 289275"/>
              <a:gd name="connsiteY5" fmla="*/ 1208 h 20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275" h="201341">
                <a:moveTo>
                  <a:pt x="288969" y="1208"/>
                </a:moveTo>
                <a:cubicBezTo>
                  <a:pt x="282090" y="12320"/>
                  <a:pt x="168848" y="107571"/>
                  <a:pt x="120694" y="140908"/>
                </a:cubicBezTo>
                <a:cubicBezTo>
                  <a:pt x="72540" y="174246"/>
                  <a:pt x="-2073" y="203350"/>
                  <a:pt x="44" y="201233"/>
                </a:cubicBezTo>
                <a:cubicBezTo>
                  <a:pt x="2161" y="199116"/>
                  <a:pt x="106406" y="149375"/>
                  <a:pt x="133394" y="128208"/>
                </a:cubicBezTo>
                <a:cubicBezTo>
                  <a:pt x="160381" y="107041"/>
                  <a:pt x="139215" y="89579"/>
                  <a:pt x="161969" y="74233"/>
                </a:cubicBezTo>
                <a:cubicBezTo>
                  <a:pt x="184723" y="58887"/>
                  <a:pt x="295848" y="-9904"/>
                  <a:pt x="288969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13628F02-166E-F541-BDBF-32B29F0B3DFE}"/>
              </a:ext>
            </a:extLst>
          </p:cNvPr>
          <p:cNvSpPr/>
          <p:nvPr/>
        </p:nvSpPr>
        <p:spPr>
          <a:xfrm>
            <a:off x="4279244" y="5568761"/>
            <a:ext cx="423220" cy="41494"/>
          </a:xfrm>
          <a:custGeom>
            <a:avLst/>
            <a:gdLst>
              <a:gd name="connsiteX0" fmla="*/ 656 w 423220"/>
              <a:gd name="connsiteY0" fmla="*/ 189 h 41494"/>
              <a:gd name="connsiteX1" fmla="*/ 181631 w 423220"/>
              <a:gd name="connsiteY1" fmla="*/ 25589 h 41494"/>
              <a:gd name="connsiteX2" fmla="*/ 422931 w 423220"/>
              <a:gd name="connsiteY2" fmla="*/ 12889 h 41494"/>
              <a:gd name="connsiteX3" fmla="*/ 130831 w 423220"/>
              <a:gd name="connsiteY3" fmla="*/ 41464 h 41494"/>
              <a:gd name="connsiteX4" fmla="*/ 656 w 423220"/>
              <a:gd name="connsiteY4" fmla="*/ 189 h 4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220" h="41494">
                <a:moveTo>
                  <a:pt x="656" y="189"/>
                </a:moveTo>
                <a:cubicBezTo>
                  <a:pt x="9123" y="-2457"/>
                  <a:pt x="111252" y="23472"/>
                  <a:pt x="181631" y="25589"/>
                </a:cubicBezTo>
                <a:cubicBezTo>
                  <a:pt x="252010" y="27706"/>
                  <a:pt x="431398" y="10243"/>
                  <a:pt x="422931" y="12889"/>
                </a:cubicBezTo>
                <a:cubicBezTo>
                  <a:pt x="414464" y="15535"/>
                  <a:pt x="194331" y="42522"/>
                  <a:pt x="130831" y="41464"/>
                </a:cubicBezTo>
                <a:cubicBezTo>
                  <a:pt x="67331" y="40406"/>
                  <a:pt x="-7811" y="2835"/>
                  <a:pt x="656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B8A95400-FCA6-99FA-6C57-C83F19C5A5C2}"/>
              </a:ext>
            </a:extLst>
          </p:cNvPr>
          <p:cNvSpPr/>
          <p:nvPr/>
        </p:nvSpPr>
        <p:spPr>
          <a:xfrm>
            <a:off x="3548196" y="3703183"/>
            <a:ext cx="56042" cy="398966"/>
          </a:xfrm>
          <a:custGeom>
            <a:avLst/>
            <a:gdLst>
              <a:gd name="connsiteX0" fmla="*/ 55429 w 56042"/>
              <a:gd name="connsiteY0" fmla="*/ 2042 h 398966"/>
              <a:gd name="connsiteX1" fmla="*/ 30029 w 56042"/>
              <a:gd name="connsiteY1" fmla="*/ 125867 h 398966"/>
              <a:gd name="connsiteX2" fmla="*/ 20504 w 56042"/>
              <a:gd name="connsiteY2" fmla="*/ 217942 h 398966"/>
              <a:gd name="connsiteX3" fmla="*/ 17329 w 56042"/>
              <a:gd name="connsiteY3" fmla="*/ 398917 h 398966"/>
              <a:gd name="connsiteX4" fmla="*/ 1454 w 56042"/>
              <a:gd name="connsiteY4" fmla="*/ 233817 h 398966"/>
              <a:gd name="connsiteX5" fmla="*/ 55429 w 56042"/>
              <a:gd name="connsiteY5" fmla="*/ 2042 h 39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42" h="398966">
                <a:moveTo>
                  <a:pt x="55429" y="2042"/>
                </a:moveTo>
                <a:cubicBezTo>
                  <a:pt x="60192" y="-15950"/>
                  <a:pt x="35850" y="89884"/>
                  <a:pt x="30029" y="125867"/>
                </a:cubicBezTo>
                <a:cubicBezTo>
                  <a:pt x="24208" y="161850"/>
                  <a:pt x="22621" y="172434"/>
                  <a:pt x="20504" y="217942"/>
                </a:cubicBezTo>
                <a:cubicBezTo>
                  <a:pt x="18387" y="263450"/>
                  <a:pt x="20504" y="396271"/>
                  <a:pt x="17329" y="398917"/>
                </a:cubicBezTo>
                <a:cubicBezTo>
                  <a:pt x="14154" y="401563"/>
                  <a:pt x="-5425" y="298375"/>
                  <a:pt x="1454" y="233817"/>
                </a:cubicBezTo>
                <a:cubicBezTo>
                  <a:pt x="8333" y="169259"/>
                  <a:pt x="50666" y="20034"/>
                  <a:pt x="55429" y="2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1F80F20-233B-9166-3A70-AB74FDE33ACA}"/>
              </a:ext>
            </a:extLst>
          </p:cNvPr>
          <p:cNvSpPr/>
          <p:nvPr/>
        </p:nvSpPr>
        <p:spPr>
          <a:xfrm>
            <a:off x="3572507" y="4111333"/>
            <a:ext cx="120124" cy="571880"/>
          </a:xfrm>
          <a:custGeom>
            <a:avLst/>
            <a:gdLst>
              <a:gd name="connsiteX0" fmla="*/ 2543 w 120124"/>
              <a:gd name="connsiteY0" fmla="*/ 292 h 571880"/>
              <a:gd name="connsiteX1" fmla="*/ 15243 w 120124"/>
              <a:gd name="connsiteY1" fmla="*/ 171742 h 571880"/>
              <a:gd name="connsiteX2" fmla="*/ 120018 w 120124"/>
              <a:gd name="connsiteY2" fmla="*/ 571792 h 571880"/>
              <a:gd name="connsiteX3" fmla="*/ 34293 w 120124"/>
              <a:gd name="connsiteY3" fmla="*/ 206667 h 571880"/>
              <a:gd name="connsiteX4" fmla="*/ 2543 w 120124"/>
              <a:gd name="connsiteY4" fmla="*/ 292 h 57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24" h="571880">
                <a:moveTo>
                  <a:pt x="2543" y="292"/>
                </a:moveTo>
                <a:cubicBezTo>
                  <a:pt x="-632" y="-5529"/>
                  <a:pt x="-4336" y="76492"/>
                  <a:pt x="15243" y="171742"/>
                </a:cubicBezTo>
                <a:cubicBezTo>
                  <a:pt x="34822" y="266992"/>
                  <a:pt x="116843" y="565971"/>
                  <a:pt x="120018" y="571792"/>
                </a:cubicBezTo>
                <a:cubicBezTo>
                  <a:pt x="123193" y="577613"/>
                  <a:pt x="54401" y="296096"/>
                  <a:pt x="34293" y="206667"/>
                </a:cubicBezTo>
                <a:cubicBezTo>
                  <a:pt x="14185" y="117238"/>
                  <a:pt x="5718" y="6113"/>
                  <a:pt x="2543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0BA109DA-0383-D9C1-537C-C271DFD07893}"/>
              </a:ext>
            </a:extLst>
          </p:cNvPr>
          <p:cNvSpPr/>
          <p:nvPr/>
        </p:nvSpPr>
        <p:spPr>
          <a:xfrm>
            <a:off x="3711123" y="4758176"/>
            <a:ext cx="257959" cy="497910"/>
          </a:xfrm>
          <a:custGeom>
            <a:avLst/>
            <a:gdLst>
              <a:gd name="connsiteX0" fmla="*/ 452 w 257959"/>
              <a:gd name="connsiteY0" fmla="*/ 1149 h 497910"/>
              <a:gd name="connsiteX1" fmla="*/ 98877 w 257959"/>
              <a:gd name="connsiteY1" fmla="*/ 220224 h 497910"/>
              <a:gd name="connsiteX2" fmla="*/ 257627 w 257959"/>
              <a:gd name="connsiteY2" fmla="*/ 496449 h 497910"/>
              <a:gd name="connsiteX3" fmla="*/ 136977 w 257959"/>
              <a:gd name="connsiteY3" fmla="*/ 315474 h 497910"/>
              <a:gd name="connsiteX4" fmla="*/ 452 w 257959"/>
              <a:gd name="connsiteY4" fmla="*/ 1149 h 49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959" h="497910">
                <a:moveTo>
                  <a:pt x="452" y="1149"/>
                </a:moveTo>
                <a:cubicBezTo>
                  <a:pt x="-5898" y="-14726"/>
                  <a:pt x="56015" y="137674"/>
                  <a:pt x="98877" y="220224"/>
                </a:cubicBezTo>
                <a:cubicBezTo>
                  <a:pt x="141739" y="302774"/>
                  <a:pt x="251277" y="480574"/>
                  <a:pt x="257627" y="496449"/>
                </a:cubicBezTo>
                <a:cubicBezTo>
                  <a:pt x="263977" y="512324"/>
                  <a:pt x="177723" y="395378"/>
                  <a:pt x="136977" y="315474"/>
                </a:cubicBezTo>
                <a:cubicBezTo>
                  <a:pt x="96231" y="235570"/>
                  <a:pt x="6802" y="17024"/>
                  <a:pt x="452" y="1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54A12DD0-404A-F4AC-A8F2-6E55B1D507CE}"/>
              </a:ext>
            </a:extLst>
          </p:cNvPr>
          <p:cNvSpPr/>
          <p:nvPr/>
        </p:nvSpPr>
        <p:spPr>
          <a:xfrm>
            <a:off x="5140324" y="5029100"/>
            <a:ext cx="504827" cy="346321"/>
          </a:xfrm>
          <a:custGeom>
            <a:avLst/>
            <a:gdLst>
              <a:gd name="connsiteX0" fmla="*/ 504826 w 504827"/>
              <a:gd name="connsiteY0" fmla="*/ 100 h 346321"/>
              <a:gd name="connsiteX1" fmla="*/ 288926 w 504827"/>
              <a:gd name="connsiteY1" fmla="*/ 184250 h 346321"/>
              <a:gd name="connsiteX2" fmla="*/ 1 w 504827"/>
              <a:gd name="connsiteY2" fmla="*/ 346175 h 346321"/>
              <a:gd name="connsiteX3" fmla="*/ 285751 w 504827"/>
              <a:gd name="connsiteY3" fmla="*/ 209650 h 346321"/>
              <a:gd name="connsiteX4" fmla="*/ 504826 w 504827"/>
              <a:gd name="connsiteY4" fmla="*/ 100 h 34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827" h="346321">
                <a:moveTo>
                  <a:pt x="504826" y="100"/>
                </a:moveTo>
                <a:cubicBezTo>
                  <a:pt x="505355" y="-4133"/>
                  <a:pt x="373063" y="126571"/>
                  <a:pt x="288926" y="184250"/>
                </a:cubicBezTo>
                <a:cubicBezTo>
                  <a:pt x="204789" y="241929"/>
                  <a:pt x="530" y="341942"/>
                  <a:pt x="1" y="346175"/>
                </a:cubicBezTo>
                <a:cubicBezTo>
                  <a:pt x="-528" y="350408"/>
                  <a:pt x="205847" y="262038"/>
                  <a:pt x="285751" y="209650"/>
                </a:cubicBezTo>
                <a:cubicBezTo>
                  <a:pt x="365655" y="157263"/>
                  <a:pt x="504297" y="4333"/>
                  <a:pt x="504826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CF4CFBA-F94D-E6D0-942B-7C31BEA51E66}"/>
              </a:ext>
            </a:extLst>
          </p:cNvPr>
          <p:cNvSpPr/>
          <p:nvPr/>
        </p:nvSpPr>
        <p:spPr>
          <a:xfrm>
            <a:off x="5026022" y="2197057"/>
            <a:ext cx="715541" cy="495631"/>
          </a:xfrm>
          <a:custGeom>
            <a:avLst/>
            <a:gdLst>
              <a:gd name="connsiteX0" fmla="*/ 3 w 715541"/>
              <a:gd name="connsiteY0" fmla="*/ 43 h 495631"/>
              <a:gd name="connsiteX1" fmla="*/ 396878 w 715541"/>
              <a:gd name="connsiteY1" fmla="*/ 155618 h 495631"/>
              <a:gd name="connsiteX2" fmla="*/ 714378 w 715541"/>
              <a:gd name="connsiteY2" fmla="*/ 495343 h 495631"/>
              <a:gd name="connsiteX3" fmla="*/ 498478 w 715541"/>
              <a:gd name="connsiteY3" fmla="*/ 212768 h 495631"/>
              <a:gd name="connsiteX4" fmla="*/ 352428 w 715541"/>
              <a:gd name="connsiteY4" fmla="*/ 117518 h 495631"/>
              <a:gd name="connsiteX5" fmla="*/ 403228 w 715541"/>
              <a:gd name="connsiteY5" fmla="*/ 168318 h 495631"/>
              <a:gd name="connsiteX6" fmla="*/ 3 w 715541"/>
              <a:gd name="connsiteY6" fmla="*/ 43 h 49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541" h="495631">
                <a:moveTo>
                  <a:pt x="3" y="43"/>
                </a:moveTo>
                <a:cubicBezTo>
                  <a:pt x="-1055" y="-2074"/>
                  <a:pt x="277816" y="73068"/>
                  <a:pt x="396878" y="155618"/>
                </a:cubicBezTo>
                <a:cubicBezTo>
                  <a:pt x="515941" y="238168"/>
                  <a:pt x="697445" y="485818"/>
                  <a:pt x="714378" y="495343"/>
                </a:cubicBezTo>
                <a:cubicBezTo>
                  <a:pt x="731311" y="504868"/>
                  <a:pt x="558803" y="275739"/>
                  <a:pt x="498478" y="212768"/>
                </a:cubicBezTo>
                <a:cubicBezTo>
                  <a:pt x="438153" y="149797"/>
                  <a:pt x="368303" y="124926"/>
                  <a:pt x="352428" y="117518"/>
                </a:cubicBezTo>
                <a:cubicBezTo>
                  <a:pt x="336553" y="110110"/>
                  <a:pt x="455086" y="186310"/>
                  <a:pt x="403228" y="168318"/>
                </a:cubicBezTo>
                <a:cubicBezTo>
                  <a:pt x="351370" y="150326"/>
                  <a:pt x="1061" y="2160"/>
                  <a:pt x="3" y="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F953904-16EE-A07A-FBDC-9DFF9B121211}"/>
              </a:ext>
            </a:extLst>
          </p:cNvPr>
          <p:cNvSpPr/>
          <p:nvPr/>
        </p:nvSpPr>
        <p:spPr>
          <a:xfrm>
            <a:off x="3835122" y="2203404"/>
            <a:ext cx="384519" cy="393782"/>
          </a:xfrm>
          <a:custGeom>
            <a:avLst/>
            <a:gdLst>
              <a:gd name="connsiteX0" fmla="*/ 384453 w 384519"/>
              <a:gd name="connsiteY0" fmla="*/ 46 h 393782"/>
              <a:gd name="connsiteX1" fmla="*/ 124103 w 384519"/>
              <a:gd name="connsiteY1" fmla="*/ 187371 h 393782"/>
              <a:gd name="connsiteX2" fmla="*/ 278 w 384519"/>
              <a:gd name="connsiteY2" fmla="*/ 393746 h 393782"/>
              <a:gd name="connsiteX3" fmla="*/ 98703 w 384519"/>
              <a:gd name="connsiteY3" fmla="*/ 171496 h 393782"/>
              <a:gd name="connsiteX4" fmla="*/ 384453 w 384519"/>
              <a:gd name="connsiteY4" fmla="*/ 46 h 39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19" h="393782">
                <a:moveTo>
                  <a:pt x="384453" y="46"/>
                </a:moveTo>
                <a:cubicBezTo>
                  <a:pt x="388686" y="2692"/>
                  <a:pt x="188132" y="121754"/>
                  <a:pt x="124103" y="187371"/>
                </a:cubicBezTo>
                <a:cubicBezTo>
                  <a:pt x="60074" y="252988"/>
                  <a:pt x="4511" y="396392"/>
                  <a:pt x="278" y="393746"/>
                </a:cubicBezTo>
                <a:cubicBezTo>
                  <a:pt x="-3955" y="391100"/>
                  <a:pt x="40495" y="234996"/>
                  <a:pt x="98703" y="171496"/>
                </a:cubicBezTo>
                <a:cubicBezTo>
                  <a:pt x="156911" y="107996"/>
                  <a:pt x="380220" y="-2600"/>
                  <a:pt x="384453" y="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0796367-70D1-9AB9-C934-8F9A3346D56E}"/>
              </a:ext>
            </a:extLst>
          </p:cNvPr>
          <p:cNvSpPr/>
          <p:nvPr/>
        </p:nvSpPr>
        <p:spPr>
          <a:xfrm>
            <a:off x="4830156" y="5051515"/>
            <a:ext cx="308175" cy="300054"/>
          </a:xfrm>
          <a:custGeom>
            <a:avLst/>
            <a:gdLst>
              <a:gd name="connsiteX0" fmla="*/ 307723 w 308175"/>
              <a:gd name="connsiteY0" fmla="*/ 170 h 300054"/>
              <a:gd name="connsiteX1" fmla="*/ 176559 w 308175"/>
              <a:gd name="connsiteY1" fmla="*/ 105101 h 300054"/>
              <a:gd name="connsiteX2" fmla="*/ 424 w 308175"/>
              <a:gd name="connsiteY2" fmla="*/ 299974 h 300054"/>
              <a:gd name="connsiteX3" fmla="*/ 131588 w 308175"/>
              <a:gd name="connsiteY3" fmla="*/ 127587 h 300054"/>
              <a:gd name="connsiteX4" fmla="*/ 307723 w 308175"/>
              <a:gd name="connsiteY4" fmla="*/ 170 h 30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75" h="300054">
                <a:moveTo>
                  <a:pt x="307723" y="170"/>
                </a:moveTo>
                <a:cubicBezTo>
                  <a:pt x="315218" y="-3578"/>
                  <a:pt x="227775" y="55134"/>
                  <a:pt x="176559" y="105101"/>
                </a:cubicBezTo>
                <a:cubicBezTo>
                  <a:pt x="125342" y="155068"/>
                  <a:pt x="7919" y="296226"/>
                  <a:pt x="424" y="299974"/>
                </a:cubicBezTo>
                <a:cubicBezTo>
                  <a:pt x="-7071" y="303722"/>
                  <a:pt x="86618" y="175056"/>
                  <a:pt x="131588" y="127587"/>
                </a:cubicBezTo>
                <a:cubicBezTo>
                  <a:pt x="176558" y="80118"/>
                  <a:pt x="300228" y="3918"/>
                  <a:pt x="307723" y="1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67B407C-0EB5-AB4E-5EA9-A7473A11C228}"/>
              </a:ext>
            </a:extLst>
          </p:cNvPr>
          <p:cNvSpPr/>
          <p:nvPr/>
        </p:nvSpPr>
        <p:spPr>
          <a:xfrm>
            <a:off x="4755630" y="5305931"/>
            <a:ext cx="206262" cy="217944"/>
          </a:xfrm>
          <a:custGeom>
            <a:avLst/>
            <a:gdLst>
              <a:gd name="connsiteX0" fmla="*/ 206114 w 206262"/>
              <a:gd name="connsiteY0" fmla="*/ 587 h 217944"/>
              <a:gd name="connsiteX1" fmla="*/ 59960 w 206262"/>
              <a:gd name="connsiteY1" fmla="*/ 124256 h 217944"/>
              <a:gd name="connsiteX2" fmla="*/ 0 w 206262"/>
              <a:gd name="connsiteY2" fmla="*/ 217944 h 217944"/>
              <a:gd name="connsiteX3" fmla="*/ 86193 w 206262"/>
              <a:gd name="connsiteY3" fmla="*/ 83033 h 217944"/>
              <a:gd name="connsiteX4" fmla="*/ 206114 w 206262"/>
              <a:gd name="connsiteY4" fmla="*/ 587 h 21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62" h="217944">
                <a:moveTo>
                  <a:pt x="206114" y="587"/>
                </a:moveTo>
                <a:cubicBezTo>
                  <a:pt x="201742" y="7457"/>
                  <a:pt x="94312" y="88030"/>
                  <a:pt x="59960" y="124256"/>
                </a:cubicBezTo>
                <a:cubicBezTo>
                  <a:pt x="25608" y="160482"/>
                  <a:pt x="0" y="217944"/>
                  <a:pt x="0" y="217944"/>
                </a:cubicBezTo>
                <a:cubicBezTo>
                  <a:pt x="4372" y="211074"/>
                  <a:pt x="55588" y="117385"/>
                  <a:pt x="86193" y="83033"/>
                </a:cubicBezTo>
                <a:cubicBezTo>
                  <a:pt x="116798" y="48681"/>
                  <a:pt x="210486" y="-6283"/>
                  <a:pt x="206114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A8112BDB-253D-49C9-2B8D-80CCAE52FDFB}"/>
              </a:ext>
            </a:extLst>
          </p:cNvPr>
          <p:cNvSpPr/>
          <p:nvPr/>
        </p:nvSpPr>
        <p:spPr>
          <a:xfrm>
            <a:off x="5182718" y="4815585"/>
            <a:ext cx="101341" cy="176144"/>
          </a:xfrm>
          <a:custGeom>
            <a:avLst/>
            <a:gdLst>
              <a:gd name="connsiteX0" fmla="*/ 131 w 101341"/>
              <a:gd name="connsiteY0" fmla="*/ 5 h 176144"/>
              <a:gd name="connsiteX1" fmla="*/ 78830 w 101341"/>
              <a:gd name="connsiteY1" fmla="*/ 86199 h 176144"/>
              <a:gd name="connsiteX2" fmla="*/ 30112 w 101341"/>
              <a:gd name="connsiteY2" fmla="*/ 176140 h 176144"/>
              <a:gd name="connsiteX3" fmla="*/ 101315 w 101341"/>
              <a:gd name="connsiteY3" fmla="*/ 89946 h 176144"/>
              <a:gd name="connsiteX4" fmla="*/ 131 w 101341"/>
              <a:gd name="connsiteY4" fmla="*/ 5 h 17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341" h="176144">
                <a:moveTo>
                  <a:pt x="131" y="5"/>
                </a:moveTo>
                <a:cubicBezTo>
                  <a:pt x="-3617" y="-620"/>
                  <a:pt x="73833" y="56843"/>
                  <a:pt x="78830" y="86199"/>
                </a:cubicBezTo>
                <a:cubicBezTo>
                  <a:pt x="83827" y="115555"/>
                  <a:pt x="26365" y="175516"/>
                  <a:pt x="30112" y="176140"/>
                </a:cubicBezTo>
                <a:cubicBezTo>
                  <a:pt x="33860" y="176765"/>
                  <a:pt x="99441" y="116179"/>
                  <a:pt x="101315" y="89946"/>
                </a:cubicBezTo>
                <a:cubicBezTo>
                  <a:pt x="103189" y="63713"/>
                  <a:pt x="3879" y="630"/>
                  <a:pt x="131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BC96E5C-97E0-0EC4-80AA-F02C71BD99C7}"/>
              </a:ext>
            </a:extLst>
          </p:cNvPr>
          <p:cNvSpPr/>
          <p:nvPr/>
        </p:nvSpPr>
        <p:spPr>
          <a:xfrm>
            <a:off x="4005907" y="5141583"/>
            <a:ext cx="251779" cy="296153"/>
          </a:xfrm>
          <a:custGeom>
            <a:avLst/>
            <a:gdLst>
              <a:gd name="connsiteX0" fmla="*/ 214 w 251779"/>
              <a:gd name="connsiteY0" fmla="*/ 43 h 296153"/>
              <a:gd name="connsiteX1" fmla="*/ 142621 w 251779"/>
              <a:gd name="connsiteY1" fmla="*/ 153692 h 296153"/>
              <a:gd name="connsiteX2" fmla="*/ 251300 w 251779"/>
              <a:gd name="connsiteY2" fmla="*/ 296099 h 296153"/>
              <a:gd name="connsiteX3" fmla="*/ 176349 w 251779"/>
              <a:gd name="connsiteY3" fmla="*/ 168683 h 296153"/>
              <a:gd name="connsiteX4" fmla="*/ 214 w 251779"/>
              <a:gd name="connsiteY4" fmla="*/ 43 h 2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779" h="296153">
                <a:moveTo>
                  <a:pt x="214" y="43"/>
                </a:moveTo>
                <a:cubicBezTo>
                  <a:pt x="-5407" y="-2455"/>
                  <a:pt x="100773" y="104349"/>
                  <a:pt x="142621" y="153692"/>
                </a:cubicBezTo>
                <a:cubicBezTo>
                  <a:pt x="184469" y="203035"/>
                  <a:pt x="245679" y="293601"/>
                  <a:pt x="251300" y="296099"/>
                </a:cubicBezTo>
                <a:cubicBezTo>
                  <a:pt x="256921" y="298597"/>
                  <a:pt x="211951" y="214903"/>
                  <a:pt x="176349" y="168683"/>
                </a:cubicBezTo>
                <a:cubicBezTo>
                  <a:pt x="140747" y="122463"/>
                  <a:pt x="5835" y="2541"/>
                  <a:pt x="21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2F79EA80-FCCA-A5E3-AC55-E056E1C3DE9E}"/>
              </a:ext>
            </a:extLst>
          </p:cNvPr>
          <p:cNvSpPr/>
          <p:nvPr/>
        </p:nvSpPr>
        <p:spPr>
          <a:xfrm>
            <a:off x="3725288" y="1893453"/>
            <a:ext cx="528980" cy="694293"/>
          </a:xfrm>
          <a:custGeom>
            <a:avLst/>
            <a:gdLst>
              <a:gd name="connsiteX0" fmla="*/ 528942 w 528980"/>
              <a:gd name="connsiteY0" fmla="*/ 198 h 694293"/>
              <a:gd name="connsiteX1" fmla="*/ 256567 w 528980"/>
              <a:gd name="connsiteY1" fmla="*/ 194751 h 694293"/>
              <a:gd name="connsiteX2" fmla="*/ 97682 w 528980"/>
              <a:gd name="connsiteY2" fmla="*/ 428215 h 694293"/>
              <a:gd name="connsiteX3" fmla="*/ 406 w 528980"/>
              <a:gd name="connsiteY3" fmla="*/ 694104 h 694293"/>
              <a:gd name="connsiteX4" fmla="*/ 133350 w 528980"/>
              <a:gd name="connsiteY4" fmla="*/ 386062 h 694293"/>
              <a:gd name="connsiteX5" fmla="*/ 237112 w 528980"/>
              <a:gd name="connsiteY5" fmla="*/ 230419 h 694293"/>
              <a:gd name="connsiteX6" fmla="*/ 528942 w 528980"/>
              <a:gd name="connsiteY6" fmla="*/ 198 h 69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980" h="694293">
                <a:moveTo>
                  <a:pt x="528942" y="198"/>
                </a:moveTo>
                <a:cubicBezTo>
                  <a:pt x="532184" y="-5747"/>
                  <a:pt x="328444" y="123415"/>
                  <a:pt x="256567" y="194751"/>
                </a:cubicBezTo>
                <a:cubicBezTo>
                  <a:pt x="184690" y="266087"/>
                  <a:pt x="140375" y="344990"/>
                  <a:pt x="97682" y="428215"/>
                </a:cubicBezTo>
                <a:cubicBezTo>
                  <a:pt x="54988" y="511441"/>
                  <a:pt x="-5539" y="701129"/>
                  <a:pt x="406" y="694104"/>
                </a:cubicBezTo>
                <a:cubicBezTo>
                  <a:pt x="6351" y="687079"/>
                  <a:pt x="93899" y="463343"/>
                  <a:pt x="133350" y="386062"/>
                </a:cubicBezTo>
                <a:cubicBezTo>
                  <a:pt x="172801" y="308781"/>
                  <a:pt x="175504" y="290947"/>
                  <a:pt x="237112" y="230419"/>
                </a:cubicBezTo>
                <a:cubicBezTo>
                  <a:pt x="298720" y="169891"/>
                  <a:pt x="525700" y="6143"/>
                  <a:pt x="528942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79688EDE-EDEB-0F0F-24C3-E61223287A08}"/>
              </a:ext>
            </a:extLst>
          </p:cNvPr>
          <p:cNvSpPr/>
          <p:nvPr/>
        </p:nvSpPr>
        <p:spPr>
          <a:xfrm>
            <a:off x="4938689" y="1925650"/>
            <a:ext cx="861179" cy="621481"/>
          </a:xfrm>
          <a:custGeom>
            <a:avLst/>
            <a:gdLst>
              <a:gd name="connsiteX0" fmla="*/ 22417 w 861179"/>
              <a:gd name="connsiteY0" fmla="*/ 13397 h 621481"/>
              <a:gd name="connsiteX1" fmla="*/ 77541 w 861179"/>
              <a:gd name="connsiteY1" fmla="*/ 19882 h 621481"/>
              <a:gd name="connsiteX2" fmla="*/ 414766 w 861179"/>
              <a:gd name="connsiteY2" fmla="*/ 152827 h 621481"/>
              <a:gd name="connsiteX3" fmla="*/ 836298 w 861179"/>
              <a:gd name="connsiteY3" fmla="*/ 593814 h 621481"/>
              <a:gd name="connsiteX4" fmla="*/ 771447 w 861179"/>
              <a:gd name="connsiteY4" fmla="*/ 532205 h 621481"/>
              <a:gd name="connsiteX5" fmla="*/ 434222 w 861179"/>
              <a:gd name="connsiteY5" fmla="*/ 178767 h 621481"/>
              <a:gd name="connsiteX6" fmla="*/ 375856 w 861179"/>
              <a:gd name="connsiteY6" fmla="*/ 143099 h 621481"/>
              <a:gd name="connsiteX7" fmla="*/ 22417 w 861179"/>
              <a:gd name="connsiteY7" fmla="*/ 13397 h 6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1179" h="621481">
                <a:moveTo>
                  <a:pt x="22417" y="13397"/>
                </a:moveTo>
                <a:cubicBezTo>
                  <a:pt x="-27302" y="-7139"/>
                  <a:pt x="12150" y="-3356"/>
                  <a:pt x="77541" y="19882"/>
                </a:cubicBezTo>
                <a:cubicBezTo>
                  <a:pt x="142932" y="43120"/>
                  <a:pt x="288307" y="57172"/>
                  <a:pt x="414766" y="152827"/>
                </a:cubicBezTo>
                <a:cubicBezTo>
                  <a:pt x="541226" y="248482"/>
                  <a:pt x="776851" y="530584"/>
                  <a:pt x="836298" y="593814"/>
                </a:cubicBezTo>
                <a:cubicBezTo>
                  <a:pt x="895745" y="657044"/>
                  <a:pt x="838460" y="601379"/>
                  <a:pt x="771447" y="532205"/>
                </a:cubicBezTo>
                <a:cubicBezTo>
                  <a:pt x="704434" y="463031"/>
                  <a:pt x="500154" y="243618"/>
                  <a:pt x="434222" y="178767"/>
                </a:cubicBezTo>
                <a:cubicBezTo>
                  <a:pt x="368290" y="113916"/>
                  <a:pt x="439626" y="170661"/>
                  <a:pt x="375856" y="143099"/>
                </a:cubicBezTo>
                <a:cubicBezTo>
                  <a:pt x="312086" y="115537"/>
                  <a:pt x="72136" y="33933"/>
                  <a:pt x="22417" y="13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351B6D8-DF11-907F-B88B-9499E4B87C09}"/>
              </a:ext>
            </a:extLst>
          </p:cNvPr>
          <p:cNvSpPr/>
          <p:nvPr/>
        </p:nvSpPr>
        <p:spPr>
          <a:xfrm>
            <a:off x="6040774" y="2986391"/>
            <a:ext cx="72165" cy="629057"/>
          </a:xfrm>
          <a:custGeom>
            <a:avLst/>
            <a:gdLst>
              <a:gd name="connsiteX0" fmla="*/ 103 w 72165"/>
              <a:gd name="connsiteY0" fmla="*/ 0 h 629057"/>
              <a:gd name="connsiteX1" fmla="*/ 55226 w 72165"/>
              <a:gd name="connsiteY1" fmla="*/ 376137 h 629057"/>
              <a:gd name="connsiteX2" fmla="*/ 42256 w 72165"/>
              <a:gd name="connsiteY2" fmla="*/ 629056 h 629057"/>
              <a:gd name="connsiteX3" fmla="*/ 71439 w 72165"/>
              <a:gd name="connsiteY3" fmla="*/ 379379 h 629057"/>
              <a:gd name="connsiteX4" fmla="*/ 103 w 72165"/>
              <a:gd name="connsiteY4" fmla="*/ 0 h 62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5" h="629057">
                <a:moveTo>
                  <a:pt x="103" y="0"/>
                </a:moveTo>
                <a:cubicBezTo>
                  <a:pt x="-2599" y="-540"/>
                  <a:pt x="48201" y="271294"/>
                  <a:pt x="55226" y="376137"/>
                </a:cubicBezTo>
                <a:cubicBezTo>
                  <a:pt x="62251" y="480980"/>
                  <a:pt x="39554" y="628516"/>
                  <a:pt x="42256" y="629056"/>
                </a:cubicBezTo>
                <a:cubicBezTo>
                  <a:pt x="44958" y="629596"/>
                  <a:pt x="77384" y="479358"/>
                  <a:pt x="71439" y="379379"/>
                </a:cubicBezTo>
                <a:cubicBezTo>
                  <a:pt x="65494" y="279400"/>
                  <a:pt x="2805" y="540"/>
                  <a:pt x="1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2A701CF-F29C-A0DA-CF71-BE48BE1A979C}"/>
              </a:ext>
            </a:extLst>
          </p:cNvPr>
          <p:cNvSpPr/>
          <p:nvPr/>
        </p:nvSpPr>
        <p:spPr>
          <a:xfrm>
            <a:off x="5995373" y="3514708"/>
            <a:ext cx="72906" cy="1021791"/>
          </a:xfrm>
          <a:custGeom>
            <a:avLst/>
            <a:gdLst>
              <a:gd name="connsiteX0" fmla="*/ 48746 w 72906"/>
              <a:gd name="connsiteY0" fmla="*/ 220 h 1021791"/>
              <a:gd name="connsiteX1" fmla="*/ 71444 w 72906"/>
              <a:gd name="connsiteY1" fmla="*/ 441207 h 1021791"/>
              <a:gd name="connsiteX2" fmla="*/ 108 w 72906"/>
              <a:gd name="connsiteY2" fmla="*/ 1021624 h 1021791"/>
              <a:gd name="connsiteX3" fmla="*/ 55231 w 72906"/>
              <a:gd name="connsiteY3" fmla="*/ 496330 h 1021791"/>
              <a:gd name="connsiteX4" fmla="*/ 48746 w 72906"/>
              <a:gd name="connsiteY4" fmla="*/ 220 h 10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06" h="1021791">
                <a:moveTo>
                  <a:pt x="48746" y="220"/>
                </a:moveTo>
                <a:cubicBezTo>
                  <a:pt x="51448" y="-8967"/>
                  <a:pt x="79550" y="270973"/>
                  <a:pt x="71444" y="441207"/>
                </a:cubicBezTo>
                <a:cubicBezTo>
                  <a:pt x="63338" y="611441"/>
                  <a:pt x="2810" y="1012437"/>
                  <a:pt x="108" y="1021624"/>
                </a:cubicBezTo>
                <a:cubicBezTo>
                  <a:pt x="-2594" y="1030811"/>
                  <a:pt x="46044" y="659538"/>
                  <a:pt x="55231" y="496330"/>
                </a:cubicBezTo>
                <a:cubicBezTo>
                  <a:pt x="64418" y="333122"/>
                  <a:pt x="46044" y="9407"/>
                  <a:pt x="48746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DE19CD03-FF23-FFF9-BB84-14CCF389B7E0}"/>
              </a:ext>
            </a:extLst>
          </p:cNvPr>
          <p:cNvSpPr/>
          <p:nvPr/>
        </p:nvSpPr>
        <p:spPr>
          <a:xfrm>
            <a:off x="5865715" y="4601159"/>
            <a:ext cx="123434" cy="321051"/>
          </a:xfrm>
          <a:custGeom>
            <a:avLst/>
            <a:gdLst>
              <a:gd name="connsiteX0" fmla="*/ 123281 w 123434"/>
              <a:gd name="connsiteY0" fmla="*/ 24 h 321051"/>
              <a:gd name="connsiteX1" fmla="*/ 71400 w 123434"/>
              <a:gd name="connsiteY1" fmla="*/ 136211 h 321051"/>
              <a:gd name="connsiteX2" fmla="*/ 64 w 123434"/>
              <a:gd name="connsiteY2" fmla="*/ 321037 h 321051"/>
              <a:gd name="connsiteX3" fmla="*/ 84370 w 123434"/>
              <a:gd name="connsiteY3" fmla="*/ 126484 h 321051"/>
              <a:gd name="connsiteX4" fmla="*/ 123281 w 123434"/>
              <a:gd name="connsiteY4" fmla="*/ 24 h 32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434" h="321051">
                <a:moveTo>
                  <a:pt x="123281" y="24"/>
                </a:moveTo>
                <a:cubicBezTo>
                  <a:pt x="121119" y="1645"/>
                  <a:pt x="91936" y="82709"/>
                  <a:pt x="71400" y="136211"/>
                </a:cubicBezTo>
                <a:cubicBezTo>
                  <a:pt x="50864" y="189713"/>
                  <a:pt x="-2098" y="322658"/>
                  <a:pt x="64" y="321037"/>
                </a:cubicBezTo>
                <a:cubicBezTo>
                  <a:pt x="2226" y="319416"/>
                  <a:pt x="64374" y="175122"/>
                  <a:pt x="84370" y="126484"/>
                </a:cubicBezTo>
                <a:cubicBezTo>
                  <a:pt x="104366" y="77846"/>
                  <a:pt x="125443" y="-1597"/>
                  <a:pt x="12328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283CF95-A659-3DFC-4B46-DFBDF0E66E06}"/>
              </a:ext>
            </a:extLst>
          </p:cNvPr>
          <p:cNvSpPr/>
          <p:nvPr/>
        </p:nvSpPr>
        <p:spPr>
          <a:xfrm>
            <a:off x="5065410" y="3789200"/>
            <a:ext cx="519766" cy="303686"/>
          </a:xfrm>
          <a:custGeom>
            <a:avLst/>
            <a:gdLst>
              <a:gd name="connsiteX0" fmla="*/ 519745 w 519766"/>
              <a:gd name="connsiteY0" fmla="*/ 74 h 303686"/>
              <a:gd name="connsiteX1" fmla="*/ 113752 w 519766"/>
              <a:gd name="connsiteY1" fmla="*/ 106144 h 303686"/>
              <a:gd name="connsiteX2" fmla="*/ 366 w 519766"/>
              <a:gd name="connsiteY2" fmla="*/ 303654 h 303686"/>
              <a:gd name="connsiteX3" fmla="*/ 95464 w 519766"/>
              <a:gd name="connsiteY3" fmla="*/ 120774 h 303686"/>
              <a:gd name="connsiteX4" fmla="*/ 519745 w 519766"/>
              <a:gd name="connsiteY4" fmla="*/ 74 h 30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766" h="303686">
                <a:moveTo>
                  <a:pt x="519745" y="74"/>
                </a:moveTo>
                <a:cubicBezTo>
                  <a:pt x="522793" y="-2364"/>
                  <a:pt x="200315" y="55547"/>
                  <a:pt x="113752" y="106144"/>
                </a:cubicBezTo>
                <a:cubicBezTo>
                  <a:pt x="27189" y="156741"/>
                  <a:pt x="3414" y="301216"/>
                  <a:pt x="366" y="303654"/>
                </a:cubicBezTo>
                <a:cubicBezTo>
                  <a:pt x="-2682" y="306092"/>
                  <a:pt x="11949" y="169542"/>
                  <a:pt x="95464" y="120774"/>
                </a:cubicBezTo>
                <a:cubicBezTo>
                  <a:pt x="178979" y="72006"/>
                  <a:pt x="516697" y="2512"/>
                  <a:pt x="519745" y="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62046F8F-5279-3524-CFD4-32977007E116}"/>
              </a:ext>
            </a:extLst>
          </p:cNvPr>
          <p:cNvSpPr/>
          <p:nvPr/>
        </p:nvSpPr>
        <p:spPr>
          <a:xfrm>
            <a:off x="5537597" y="4136525"/>
            <a:ext cx="208565" cy="205402"/>
          </a:xfrm>
          <a:custGeom>
            <a:avLst/>
            <a:gdLst>
              <a:gd name="connsiteX0" fmla="*/ 208493 w 208565"/>
              <a:gd name="connsiteY0" fmla="*/ 221 h 205402"/>
              <a:gd name="connsiteX1" fmla="*/ 160944 w 208565"/>
              <a:gd name="connsiteY1" fmla="*/ 106291 h 205402"/>
              <a:gd name="connsiteX2" fmla="*/ 9 w 208565"/>
              <a:gd name="connsiteY2" fmla="*/ 205046 h 205402"/>
              <a:gd name="connsiteX3" fmla="*/ 153629 w 208565"/>
              <a:gd name="connsiteY3" fmla="*/ 135552 h 205402"/>
              <a:gd name="connsiteX4" fmla="*/ 208493 w 208565"/>
              <a:gd name="connsiteY4" fmla="*/ 221 h 20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565" h="205402">
                <a:moveTo>
                  <a:pt x="208493" y="221"/>
                </a:moveTo>
                <a:cubicBezTo>
                  <a:pt x="209712" y="-4656"/>
                  <a:pt x="195691" y="72154"/>
                  <a:pt x="160944" y="106291"/>
                </a:cubicBezTo>
                <a:cubicBezTo>
                  <a:pt x="126197" y="140429"/>
                  <a:pt x="1228" y="200169"/>
                  <a:pt x="9" y="205046"/>
                </a:cubicBezTo>
                <a:cubicBezTo>
                  <a:pt x="-1210" y="209923"/>
                  <a:pt x="120101" y="163593"/>
                  <a:pt x="153629" y="135552"/>
                </a:cubicBezTo>
                <a:cubicBezTo>
                  <a:pt x="187157" y="107511"/>
                  <a:pt x="207274" y="5098"/>
                  <a:pt x="208493" y="2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D8EA7BE-E8CE-FFAE-EF8D-5AED9CC167BB}"/>
              </a:ext>
            </a:extLst>
          </p:cNvPr>
          <p:cNvSpPr/>
          <p:nvPr/>
        </p:nvSpPr>
        <p:spPr>
          <a:xfrm>
            <a:off x="3806715" y="3818474"/>
            <a:ext cx="143493" cy="124419"/>
          </a:xfrm>
          <a:custGeom>
            <a:avLst/>
            <a:gdLst>
              <a:gd name="connsiteX0" fmla="*/ 847 w 143493"/>
              <a:gd name="connsiteY0" fmla="*/ 60 h 124419"/>
              <a:gd name="connsiteX1" fmla="*/ 81314 w 143493"/>
              <a:gd name="connsiteY1" fmla="*/ 98816 h 124419"/>
              <a:gd name="connsiteX2" fmla="*/ 143493 w 143493"/>
              <a:gd name="connsiteY2" fmla="*/ 124419 h 124419"/>
              <a:gd name="connsiteX3" fmla="*/ 44738 w 143493"/>
              <a:gd name="connsiteY3" fmla="*/ 84185 h 124419"/>
              <a:gd name="connsiteX4" fmla="*/ 847 w 143493"/>
              <a:gd name="connsiteY4" fmla="*/ 60 h 12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93" h="124419">
                <a:moveTo>
                  <a:pt x="847" y="60"/>
                </a:moveTo>
                <a:cubicBezTo>
                  <a:pt x="6943" y="2498"/>
                  <a:pt x="57540" y="78090"/>
                  <a:pt x="81314" y="98816"/>
                </a:cubicBezTo>
                <a:cubicBezTo>
                  <a:pt x="105088" y="119543"/>
                  <a:pt x="143493" y="124419"/>
                  <a:pt x="143493" y="124419"/>
                </a:cubicBezTo>
                <a:cubicBezTo>
                  <a:pt x="137397" y="121981"/>
                  <a:pt x="66684" y="98815"/>
                  <a:pt x="44738" y="84185"/>
                </a:cubicBezTo>
                <a:cubicBezTo>
                  <a:pt x="22792" y="69555"/>
                  <a:pt x="-5249" y="-2378"/>
                  <a:pt x="847" y="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C749E180-284C-FBF1-DFA6-99BA153D4F74}"/>
              </a:ext>
            </a:extLst>
          </p:cNvPr>
          <p:cNvSpPr/>
          <p:nvPr/>
        </p:nvSpPr>
        <p:spPr>
          <a:xfrm>
            <a:off x="3831734" y="4063234"/>
            <a:ext cx="107514" cy="216365"/>
          </a:xfrm>
          <a:custGeom>
            <a:avLst/>
            <a:gdLst>
              <a:gd name="connsiteX0" fmla="*/ 107501 w 107514"/>
              <a:gd name="connsiteY0" fmla="*/ 360 h 216365"/>
              <a:gd name="connsiteX1" fmla="*/ 12404 w 107514"/>
              <a:gd name="connsiteY1" fmla="*/ 102772 h 216365"/>
              <a:gd name="connsiteX2" fmla="*/ 8746 w 107514"/>
              <a:gd name="connsiteY2" fmla="*/ 216158 h 216365"/>
              <a:gd name="connsiteX3" fmla="*/ 5088 w 107514"/>
              <a:gd name="connsiteY3" fmla="*/ 73512 h 216365"/>
              <a:gd name="connsiteX4" fmla="*/ 107501 w 107514"/>
              <a:gd name="connsiteY4" fmla="*/ 360 h 21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" h="216365">
                <a:moveTo>
                  <a:pt x="107501" y="360"/>
                </a:moveTo>
                <a:cubicBezTo>
                  <a:pt x="108720" y="5237"/>
                  <a:pt x="28863" y="66806"/>
                  <a:pt x="12404" y="102772"/>
                </a:cubicBezTo>
                <a:cubicBezTo>
                  <a:pt x="-4055" y="138738"/>
                  <a:pt x="9965" y="221035"/>
                  <a:pt x="8746" y="216158"/>
                </a:cubicBezTo>
                <a:cubicBezTo>
                  <a:pt x="7527" y="211281"/>
                  <a:pt x="-7714" y="105821"/>
                  <a:pt x="5088" y="73512"/>
                </a:cubicBezTo>
                <a:cubicBezTo>
                  <a:pt x="17890" y="41203"/>
                  <a:pt x="106282" y="-4517"/>
                  <a:pt x="107501" y="3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DCF39C4B-3CB4-28F1-C48F-ABBB7668AF98}"/>
              </a:ext>
            </a:extLst>
          </p:cNvPr>
          <p:cNvSpPr/>
          <p:nvPr/>
        </p:nvSpPr>
        <p:spPr>
          <a:xfrm>
            <a:off x="4441532" y="5050196"/>
            <a:ext cx="414623" cy="173496"/>
          </a:xfrm>
          <a:custGeom>
            <a:avLst/>
            <a:gdLst>
              <a:gd name="connsiteX0" fmla="*/ 2452 w 414623"/>
              <a:gd name="connsiteY0" fmla="*/ 172857 h 173496"/>
              <a:gd name="connsiteX1" fmla="*/ 152414 w 414623"/>
              <a:gd name="connsiteY1" fmla="*/ 74102 h 173496"/>
              <a:gd name="connsiteX2" fmla="*/ 412103 w 414623"/>
              <a:gd name="connsiteY2" fmla="*/ 4607 h 173496"/>
              <a:gd name="connsiteX3" fmla="*/ 269457 w 414623"/>
              <a:gd name="connsiteY3" fmla="*/ 22895 h 173496"/>
              <a:gd name="connsiteX4" fmla="*/ 2452 w 414623"/>
              <a:gd name="connsiteY4" fmla="*/ 172857 h 17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623" h="173496">
                <a:moveTo>
                  <a:pt x="2452" y="172857"/>
                </a:moveTo>
                <a:cubicBezTo>
                  <a:pt x="-17055" y="181391"/>
                  <a:pt x="84139" y="102144"/>
                  <a:pt x="152414" y="74102"/>
                </a:cubicBezTo>
                <a:cubicBezTo>
                  <a:pt x="220689" y="46060"/>
                  <a:pt x="392596" y="13141"/>
                  <a:pt x="412103" y="4607"/>
                </a:cubicBezTo>
                <a:cubicBezTo>
                  <a:pt x="431610" y="-3927"/>
                  <a:pt x="333465" y="-2099"/>
                  <a:pt x="269457" y="22895"/>
                </a:cubicBezTo>
                <a:cubicBezTo>
                  <a:pt x="205449" y="47889"/>
                  <a:pt x="21959" y="164323"/>
                  <a:pt x="2452" y="1728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DF18C6AD-E5B2-A203-04B0-386070E8E011}"/>
              </a:ext>
            </a:extLst>
          </p:cNvPr>
          <p:cNvSpPr/>
          <p:nvPr/>
        </p:nvSpPr>
        <p:spPr>
          <a:xfrm>
            <a:off x="3900761" y="4322971"/>
            <a:ext cx="93409" cy="282856"/>
          </a:xfrm>
          <a:custGeom>
            <a:avLst/>
            <a:gdLst>
              <a:gd name="connsiteX0" fmla="*/ 93338 w 93409"/>
              <a:gd name="connsiteY0" fmla="*/ 312 h 282856"/>
              <a:gd name="connsiteX1" fmla="*/ 20186 w 93409"/>
              <a:gd name="connsiteY1" fmla="*/ 95410 h 282856"/>
              <a:gd name="connsiteX2" fmla="*/ 1898 w 93409"/>
              <a:gd name="connsiteY2" fmla="*/ 281947 h 282856"/>
              <a:gd name="connsiteX3" fmla="*/ 5556 w 93409"/>
              <a:gd name="connsiteY3" fmla="*/ 164904 h 282856"/>
              <a:gd name="connsiteX4" fmla="*/ 5556 w 93409"/>
              <a:gd name="connsiteY4" fmla="*/ 124671 h 282856"/>
              <a:gd name="connsiteX5" fmla="*/ 93338 w 93409"/>
              <a:gd name="connsiteY5" fmla="*/ 312 h 28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09" h="282856">
                <a:moveTo>
                  <a:pt x="93338" y="312"/>
                </a:moveTo>
                <a:cubicBezTo>
                  <a:pt x="95776" y="-4565"/>
                  <a:pt x="35426" y="48471"/>
                  <a:pt x="20186" y="95410"/>
                </a:cubicBezTo>
                <a:cubicBezTo>
                  <a:pt x="4946" y="142349"/>
                  <a:pt x="4336" y="270365"/>
                  <a:pt x="1898" y="281947"/>
                </a:cubicBezTo>
                <a:cubicBezTo>
                  <a:pt x="-540" y="293529"/>
                  <a:pt x="4946" y="191117"/>
                  <a:pt x="5556" y="164904"/>
                </a:cubicBezTo>
                <a:cubicBezTo>
                  <a:pt x="6166" y="138691"/>
                  <a:pt x="-7246" y="149055"/>
                  <a:pt x="5556" y="124671"/>
                </a:cubicBezTo>
                <a:cubicBezTo>
                  <a:pt x="18357" y="100287"/>
                  <a:pt x="90900" y="5189"/>
                  <a:pt x="93338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71E634CD-448B-6FF0-B251-CC174F54C97E}"/>
              </a:ext>
            </a:extLst>
          </p:cNvPr>
          <p:cNvSpPr/>
          <p:nvPr/>
        </p:nvSpPr>
        <p:spPr>
          <a:xfrm>
            <a:off x="6072053" y="3623463"/>
            <a:ext cx="172037" cy="675198"/>
          </a:xfrm>
          <a:custGeom>
            <a:avLst/>
            <a:gdLst>
              <a:gd name="connsiteX0" fmla="*/ 171798 w 172037"/>
              <a:gd name="connsiteY0" fmla="*/ 18 h 675198"/>
              <a:gd name="connsiteX1" fmla="*/ 76263 w 172037"/>
              <a:gd name="connsiteY1" fmla="*/ 276385 h 675198"/>
              <a:gd name="connsiteX2" fmla="*/ 38732 w 172037"/>
              <a:gd name="connsiteY2" fmla="*/ 433334 h 675198"/>
              <a:gd name="connsiteX3" fmla="*/ 1201 w 172037"/>
              <a:gd name="connsiteY3" fmla="*/ 672170 h 675198"/>
              <a:gd name="connsiteX4" fmla="*/ 14848 w 172037"/>
              <a:gd name="connsiteY4" fmla="*/ 545928 h 675198"/>
              <a:gd name="connsiteX5" fmla="*/ 69440 w 172037"/>
              <a:gd name="connsiteY5" fmla="*/ 232030 h 675198"/>
              <a:gd name="connsiteX6" fmla="*/ 45556 w 172037"/>
              <a:gd name="connsiteY6" fmla="*/ 290033 h 675198"/>
              <a:gd name="connsiteX7" fmla="*/ 171798 w 172037"/>
              <a:gd name="connsiteY7" fmla="*/ 18 h 67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037" h="675198">
                <a:moveTo>
                  <a:pt x="171798" y="18"/>
                </a:moveTo>
                <a:cubicBezTo>
                  <a:pt x="176916" y="-2257"/>
                  <a:pt x="98441" y="204166"/>
                  <a:pt x="76263" y="276385"/>
                </a:cubicBezTo>
                <a:cubicBezTo>
                  <a:pt x="54085" y="348604"/>
                  <a:pt x="51242" y="367370"/>
                  <a:pt x="38732" y="433334"/>
                </a:cubicBezTo>
                <a:cubicBezTo>
                  <a:pt x="26222" y="499298"/>
                  <a:pt x="5182" y="653404"/>
                  <a:pt x="1201" y="672170"/>
                </a:cubicBezTo>
                <a:cubicBezTo>
                  <a:pt x="-2780" y="690936"/>
                  <a:pt x="3475" y="619285"/>
                  <a:pt x="14848" y="545928"/>
                </a:cubicBezTo>
                <a:cubicBezTo>
                  <a:pt x="26221" y="472571"/>
                  <a:pt x="64322" y="274679"/>
                  <a:pt x="69440" y="232030"/>
                </a:cubicBezTo>
                <a:cubicBezTo>
                  <a:pt x="74558" y="189381"/>
                  <a:pt x="28496" y="323584"/>
                  <a:pt x="45556" y="290033"/>
                </a:cubicBezTo>
                <a:cubicBezTo>
                  <a:pt x="62616" y="256482"/>
                  <a:pt x="166680" y="2293"/>
                  <a:pt x="17179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218A82B-8B97-8290-B563-B08D12E49A62}"/>
              </a:ext>
            </a:extLst>
          </p:cNvPr>
          <p:cNvSpPr/>
          <p:nvPr/>
        </p:nvSpPr>
        <p:spPr>
          <a:xfrm>
            <a:off x="6254032" y="4285020"/>
            <a:ext cx="208239" cy="311044"/>
          </a:xfrm>
          <a:custGeom>
            <a:avLst/>
            <a:gdLst>
              <a:gd name="connsiteX0" fmla="*/ 208183 w 208239"/>
              <a:gd name="connsiteY0" fmla="*/ 377 h 311044"/>
              <a:gd name="connsiteX1" fmla="*/ 109237 w 208239"/>
              <a:gd name="connsiteY1" fmla="*/ 106147 h 311044"/>
              <a:gd name="connsiteX2" fmla="*/ 55 w 208239"/>
              <a:gd name="connsiteY2" fmla="*/ 310864 h 311044"/>
              <a:gd name="connsiteX3" fmla="*/ 95589 w 208239"/>
              <a:gd name="connsiteY3" fmla="*/ 140267 h 311044"/>
              <a:gd name="connsiteX4" fmla="*/ 208183 w 208239"/>
              <a:gd name="connsiteY4" fmla="*/ 377 h 31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239" h="311044">
                <a:moveTo>
                  <a:pt x="208183" y="377"/>
                </a:moveTo>
                <a:cubicBezTo>
                  <a:pt x="210458" y="-5310"/>
                  <a:pt x="143925" y="54399"/>
                  <a:pt x="109237" y="106147"/>
                </a:cubicBezTo>
                <a:cubicBezTo>
                  <a:pt x="74549" y="157895"/>
                  <a:pt x="2330" y="305177"/>
                  <a:pt x="55" y="310864"/>
                </a:cubicBezTo>
                <a:cubicBezTo>
                  <a:pt x="-2220" y="316551"/>
                  <a:pt x="65450" y="186328"/>
                  <a:pt x="95589" y="140267"/>
                </a:cubicBezTo>
                <a:cubicBezTo>
                  <a:pt x="125728" y="94206"/>
                  <a:pt x="205908" y="6064"/>
                  <a:pt x="208183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C59C97AD-DA8D-DD10-1333-022D78857FE9}"/>
              </a:ext>
            </a:extLst>
          </p:cNvPr>
          <p:cNvSpPr/>
          <p:nvPr/>
        </p:nvSpPr>
        <p:spPr>
          <a:xfrm>
            <a:off x="6421051" y="3824542"/>
            <a:ext cx="95771" cy="461191"/>
          </a:xfrm>
          <a:custGeom>
            <a:avLst/>
            <a:gdLst>
              <a:gd name="connsiteX0" fmla="*/ 221 w 95771"/>
              <a:gd name="connsiteY0" fmla="*/ 243 h 461191"/>
              <a:gd name="connsiteX1" fmla="*/ 68459 w 95771"/>
              <a:gd name="connsiteY1" fmla="*/ 232255 h 461191"/>
              <a:gd name="connsiteX2" fmla="*/ 34340 w 95771"/>
              <a:gd name="connsiteY2" fmla="*/ 460855 h 461191"/>
              <a:gd name="connsiteX3" fmla="*/ 95755 w 95771"/>
              <a:gd name="connsiteY3" fmla="*/ 276610 h 461191"/>
              <a:gd name="connsiteX4" fmla="*/ 221 w 95771"/>
              <a:gd name="connsiteY4" fmla="*/ 243 h 46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71" h="461191">
                <a:moveTo>
                  <a:pt x="221" y="243"/>
                </a:moveTo>
                <a:cubicBezTo>
                  <a:pt x="-4328" y="-7150"/>
                  <a:pt x="62773" y="155486"/>
                  <a:pt x="68459" y="232255"/>
                </a:cubicBezTo>
                <a:cubicBezTo>
                  <a:pt x="74145" y="309024"/>
                  <a:pt x="29791" y="453463"/>
                  <a:pt x="34340" y="460855"/>
                </a:cubicBezTo>
                <a:cubicBezTo>
                  <a:pt x="38889" y="468248"/>
                  <a:pt x="96892" y="352241"/>
                  <a:pt x="95755" y="276610"/>
                </a:cubicBezTo>
                <a:cubicBezTo>
                  <a:pt x="94618" y="200979"/>
                  <a:pt x="4770" y="7636"/>
                  <a:pt x="221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19A093DC-0622-E20B-7089-F886B9D835D2}"/>
              </a:ext>
            </a:extLst>
          </p:cNvPr>
          <p:cNvSpPr/>
          <p:nvPr/>
        </p:nvSpPr>
        <p:spPr>
          <a:xfrm>
            <a:off x="6274555" y="3793932"/>
            <a:ext cx="142266" cy="361541"/>
          </a:xfrm>
          <a:custGeom>
            <a:avLst/>
            <a:gdLst>
              <a:gd name="connsiteX0" fmla="*/ 3 w 142266"/>
              <a:gd name="connsiteY0" fmla="*/ 146 h 361541"/>
              <a:gd name="connsiteX1" fmla="*/ 68242 w 142266"/>
              <a:gd name="connsiteY1" fmla="*/ 167331 h 361541"/>
              <a:gd name="connsiteX2" fmla="*/ 44358 w 142266"/>
              <a:gd name="connsiteY2" fmla="*/ 252629 h 361541"/>
              <a:gd name="connsiteX3" fmla="*/ 139893 w 142266"/>
              <a:gd name="connsiteY3" fmla="*/ 358399 h 361541"/>
              <a:gd name="connsiteX4" fmla="*/ 105773 w 142266"/>
              <a:gd name="connsiteY4" fmla="*/ 327692 h 361541"/>
              <a:gd name="connsiteX5" fmla="*/ 23887 w 142266"/>
              <a:gd name="connsiteY5" fmla="*/ 266277 h 361541"/>
              <a:gd name="connsiteX6" fmla="*/ 64830 w 142266"/>
              <a:gd name="connsiteY6" fmla="*/ 198038 h 361541"/>
              <a:gd name="connsiteX7" fmla="*/ 3 w 142266"/>
              <a:gd name="connsiteY7" fmla="*/ 146 h 3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66" h="361541">
                <a:moveTo>
                  <a:pt x="3" y="146"/>
                </a:moveTo>
                <a:cubicBezTo>
                  <a:pt x="572" y="-4972"/>
                  <a:pt x="60850" y="125251"/>
                  <a:pt x="68242" y="167331"/>
                </a:cubicBezTo>
                <a:cubicBezTo>
                  <a:pt x="75635" y="209412"/>
                  <a:pt x="32416" y="220784"/>
                  <a:pt x="44358" y="252629"/>
                </a:cubicBezTo>
                <a:cubicBezTo>
                  <a:pt x="56300" y="284474"/>
                  <a:pt x="129657" y="345888"/>
                  <a:pt x="139893" y="358399"/>
                </a:cubicBezTo>
                <a:cubicBezTo>
                  <a:pt x="150129" y="370910"/>
                  <a:pt x="125107" y="343046"/>
                  <a:pt x="105773" y="327692"/>
                </a:cubicBezTo>
                <a:cubicBezTo>
                  <a:pt x="86439" y="312338"/>
                  <a:pt x="30711" y="287886"/>
                  <a:pt x="23887" y="266277"/>
                </a:cubicBezTo>
                <a:cubicBezTo>
                  <a:pt x="17063" y="244668"/>
                  <a:pt x="65399" y="236707"/>
                  <a:pt x="64830" y="198038"/>
                </a:cubicBezTo>
                <a:cubicBezTo>
                  <a:pt x="64261" y="159369"/>
                  <a:pt x="-566" y="5264"/>
                  <a:pt x="3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41D3F0E-010F-6ADE-BD2A-419DC531A98D}"/>
              </a:ext>
            </a:extLst>
          </p:cNvPr>
          <p:cNvSpPr/>
          <p:nvPr/>
        </p:nvSpPr>
        <p:spPr>
          <a:xfrm>
            <a:off x="6222744" y="3762600"/>
            <a:ext cx="134662" cy="253422"/>
          </a:xfrm>
          <a:custGeom>
            <a:avLst/>
            <a:gdLst>
              <a:gd name="connsiteX0" fmla="*/ 133701 w 134662"/>
              <a:gd name="connsiteY0" fmla="*/ 770 h 253422"/>
              <a:gd name="connsiteX1" fmla="*/ 58638 w 134662"/>
              <a:gd name="connsiteY1" fmla="*/ 127012 h 253422"/>
              <a:gd name="connsiteX2" fmla="*/ 21107 w 134662"/>
              <a:gd name="connsiteY2" fmla="*/ 253254 h 253422"/>
              <a:gd name="connsiteX3" fmla="*/ 65462 w 134662"/>
              <a:gd name="connsiteY3" fmla="*/ 99716 h 253422"/>
              <a:gd name="connsiteX4" fmla="*/ 635 w 134662"/>
              <a:gd name="connsiteY4" fmla="*/ 188427 h 253422"/>
              <a:gd name="connsiteX5" fmla="*/ 133701 w 134662"/>
              <a:gd name="connsiteY5" fmla="*/ 770 h 253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62" h="253422">
                <a:moveTo>
                  <a:pt x="133701" y="770"/>
                </a:moveTo>
                <a:cubicBezTo>
                  <a:pt x="143368" y="-9466"/>
                  <a:pt x="77404" y="84931"/>
                  <a:pt x="58638" y="127012"/>
                </a:cubicBezTo>
                <a:cubicBezTo>
                  <a:pt x="39872" y="169093"/>
                  <a:pt x="19970" y="257803"/>
                  <a:pt x="21107" y="253254"/>
                </a:cubicBezTo>
                <a:cubicBezTo>
                  <a:pt x="22244" y="248705"/>
                  <a:pt x="68874" y="110520"/>
                  <a:pt x="65462" y="99716"/>
                </a:cubicBezTo>
                <a:cubicBezTo>
                  <a:pt x="62050" y="88912"/>
                  <a:pt x="-7326" y="199800"/>
                  <a:pt x="635" y="188427"/>
                </a:cubicBezTo>
                <a:cubicBezTo>
                  <a:pt x="8596" y="177054"/>
                  <a:pt x="124034" y="11006"/>
                  <a:pt x="133701" y="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F66173E-660E-611D-E28A-CFD54FED7319}"/>
              </a:ext>
            </a:extLst>
          </p:cNvPr>
          <p:cNvSpPr/>
          <p:nvPr/>
        </p:nvSpPr>
        <p:spPr>
          <a:xfrm>
            <a:off x="6117485" y="3858467"/>
            <a:ext cx="97033" cy="392829"/>
          </a:xfrm>
          <a:custGeom>
            <a:avLst/>
            <a:gdLst>
              <a:gd name="connsiteX0" fmla="*/ 75187 w 97033"/>
              <a:gd name="connsiteY0" fmla="*/ 437 h 392829"/>
              <a:gd name="connsiteX1" fmla="*/ 64951 w 97033"/>
              <a:gd name="connsiteY1" fmla="*/ 119855 h 392829"/>
              <a:gd name="connsiteX2" fmla="*/ 75187 w 97033"/>
              <a:gd name="connsiteY2" fmla="*/ 232449 h 392829"/>
              <a:gd name="connsiteX3" fmla="*/ 124 w 97033"/>
              <a:gd name="connsiteY3" fmla="*/ 392811 h 392829"/>
              <a:gd name="connsiteX4" fmla="*/ 95658 w 97033"/>
              <a:gd name="connsiteY4" fmla="*/ 242685 h 392829"/>
              <a:gd name="connsiteX5" fmla="*/ 58127 w 97033"/>
              <a:gd name="connsiteY5" fmla="*/ 164211 h 392829"/>
              <a:gd name="connsiteX6" fmla="*/ 75187 w 97033"/>
              <a:gd name="connsiteY6" fmla="*/ 437 h 39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33" h="392829">
                <a:moveTo>
                  <a:pt x="75187" y="437"/>
                </a:moveTo>
                <a:cubicBezTo>
                  <a:pt x="76324" y="-6956"/>
                  <a:pt x="64951" y="81186"/>
                  <a:pt x="64951" y="119855"/>
                </a:cubicBezTo>
                <a:cubicBezTo>
                  <a:pt x="64951" y="158524"/>
                  <a:pt x="85991" y="186956"/>
                  <a:pt x="75187" y="232449"/>
                </a:cubicBezTo>
                <a:cubicBezTo>
                  <a:pt x="64383" y="277942"/>
                  <a:pt x="-3288" y="391105"/>
                  <a:pt x="124" y="392811"/>
                </a:cubicBezTo>
                <a:cubicBezTo>
                  <a:pt x="3536" y="394517"/>
                  <a:pt x="85991" y="280785"/>
                  <a:pt x="95658" y="242685"/>
                </a:cubicBezTo>
                <a:cubicBezTo>
                  <a:pt x="105325" y="204585"/>
                  <a:pt x="60970" y="197193"/>
                  <a:pt x="58127" y="164211"/>
                </a:cubicBezTo>
                <a:cubicBezTo>
                  <a:pt x="55284" y="131229"/>
                  <a:pt x="74050" y="7830"/>
                  <a:pt x="75187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34A98E9E-0319-7669-3F98-C1CDD711A7B5}"/>
              </a:ext>
            </a:extLst>
          </p:cNvPr>
          <p:cNvSpPr/>
          <p:nvPr/>
        </p:nvSpPr>
        <p:spPr>
          <a:xfrm>
            <a:off x="6151728" y="4114463"/>
            <a:ext cx="255474" cy="170947"/>
          </a:xfrm>
          <a:custGeom>
            <a:avLst/>
            <a:gdLst>
              <a:gd name="connsiteX0" fmla="*/ 150126 w 255474"/>
              <a:gd name="connsiteY0" fmla="*/ 337 h 170947"/>
              <a:gd name="connsiteX1" fmla="*/ 245660 w 255474"/>
              <a:gd name="connsiteY1" fmla="*/ 51516 h 170947"/>
              <a:gd name="connsiteX2" fmla="*/ 201305 w 255474"/>
              <a:gd name="connsiteY2" fmla="*/ 92459 h 170947"/>
              <a:gd name="connsiteX3" fmla="*/ 0 w 255474"/>
              <a:gd name="connsiteY3" fmla="*/ 170934 h 170947"/>
              <a:gd name="connsiteX4" fmla="*/ 201305 w 255474"/>
              <a:gd name="connsiteY4" fmla="*/ 99283 h 170947"/>
              <a:gd name="connsiteX5" fmla="*/ 75063 w 255474"/>
              <a:gd name="connsiteY5" fmla="*/ 157286 h 170947"/>
              <a:gd name="connsiteX6" fmla="*/ 252484 w 255474"/>
              <a:gd name="connsiteY6" fmla="*/ 82224 h 170947"/>
              <a:gd name="connsiteX7" fmla="*/ 191069 w 255474"/>
              <a:gd name="connsiteY7" fmla="*/ 31044 h 170947"/>
              <a:gd name="connsiteX8" fmla="*/ 150126 w 255474"/>
              <a:gd name="connsiteY8" fmla="*/ 337 h 17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474" h="170947">
                <a:moveTo>
                  <a:pt x="150126" y="337"/>
                </a:moveTo>
                <a:cubicBezTo>
                  <a:pt x="159225" y="3749"/>
                  <a:pt x="237130" y="36162"/>
                  <a:pt x="245660" y="51516"/>
                </a:cubicBezTo>
                <a:cubicBezTo>
                  <a:pt x="254190" y="66870"/>
                  <a:pt x="242248" y="72556"/>
                  <a:pt x="201305" y="92459"/>
                </a:cubicBezTo>
                <a:cubicBezTo>
                  <a:pt x="160362" y="112362"/>
                  <a:pt x="0" y="169797"/>
                  <a:pt x="0" y="170934"/>
                </a:cubicBezTo>
                <a:cubicBezTo>
                  <a:pt x="0" y="172071"/>
                  <a:pt x="188795" y="101558"/>
                  <a:pt x="201305" y="99283"/>
                </a:cubicBezTo>
                <a:cubicBezTo>
                  <a:pt x="213816" y="97008"/>
                  <a:pt x="66533" y="160129"/>
                  <a:pt x="75063" y="157286"/>
                </a:cubicBezTo>
                <a:cubicBezTo>
                  <a:pt x="83593" y="154443"/>
                  <a:pt x="233150" y="103264"/>
                  <a:pt x="252484" y="82224"/>
                </a:cubicBezTo>
                <a:cubicBezTo>
                  <a:pt x="271818" y="61184"/>
                  <a:pt x="191069" y="31044"/>
                  <a:pt x="191069" y="31044"/>
                </a:cubicBezTo>
                <a:cubicBezTo>
                  <a:pt x="177421" y="20240"/>
                  <a:pt x="141027" y="-3075"/>
                  <a:pt x="15012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72DDCD96-615E-4D99-C7CB-EC9146A02CA2}"/>
              </a:ext>
            </a:extLst>
          </p:cNvPr>
          <p:cNvSpPr/>
          <p:nvPr/>
        </p:nvSpPr>
        <p:spPr>
          <a:xfrm>
            <a:off x="6230870" y="4118082"/>
            <a:ext cx="215193" cy="342039"/>
          </a:xfrm>
          <a:custGeom>
            <a:avLst/>
            <a:gdLst>
              <a:gd name="connsiteX0" fmla="*/ 207461 w 215193"/>
              <a:gd name="connsiteY0" fmla="*/ 130 h 342039"/>
              <a:gd name="connsiteX1" fmla="*/ 197226 w 215193"/>
              <a:gd name="connsiteY1" fmla="*/ 102488 h 342039"/>
              <a:gd name="connsiteX2" fmla="*/ 30040 w 215193"/>
              <a:gd name="connsiteY2" fmla="*/ 249202 h 342039"/>
              <a:gd name="connsiteX3" fmla="*/ 2745 w 215193"/>
              <a:gd name="connsiteY3" fmla="*/ 341324 h 342039"/>
              <a:gd name="connsiteX4" fmla="*/ 64160 w 215193"/>
              <a:gd name="connsiteY4" fmla="*/ 201434 h 342039"/>
              <a:gd name="connsiteX5" fmla="*/ 33452 w 215193"/>
              <a:gd name="connsiteY5" fmla="*/ 218494 h 342039"/>
              <a:gd name="connsiteX6" fmla="*/ 169930 w 215193"/>
              <a:gd name="connsiteY6" fmla="*/ 122960 h 342039"/>
              <a:gd name="connsiteX7" fmla="*/ 207461 w 215193"/>
              <a:gd name="connsiteY7" fmla="*/ 130 h 34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193" h="342039">
                <a:moveTo>
                  <a:pt x="207461" y="130"/>
                </a:moveTo>
                <a:cubicBezTo>
                  <a:pt x="212010" y="-3282"/>
                  <a:pt x="226796" y="60976"/>
                  <a:pt x="197226" y="102488"/>
                </a:cubicBezTo>
                <a:cubicBezTo>
                  <a:pt x="167656" y="144000"/>
                  <a:pt x="62453" y="209396"/>
                  <a:pt x="30040" y="249202"/>
                </a:cubicBezTo>
                <a:cubicBezTo>
                  <a:pt x="-2373" y="289008"/>
                  <a:pt x="-2942" y="349285"/>
                  <a:pt x="2745" y="341324"/>
                </a:cubicBezTo>
                <a:cubicBezTo>
                  <a:pt x="8432" y="333363"/>
                  <a:pt x="59042" y="221906"/>
                  <a:pt x="64160" y="201434"/>
                </a:cubicBezTo>
                <a:cubicBezTo>
                  <a:pt x="69278" y="180962"/>
                  <a:pt x="15824" y="231573"/>
                  <a:pt x="33452" y="218494"/>
                </a:cubicBezTo>
                <a:cubicBezTo>
                  <a:pt x="51080" y="205415"/>
                  <a:pt x="139223" y="154236"/>
                  <a:pt x="169930" y="122960"/>
                </a:cubicBezTo>
                <a:cubicBezTo>
                  <a:pt x="200637" y="91684"/>
                  <a:pt x="202912" y="3542"/>
                  <a:pt x="207461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F0DDAFC-4349-D4E6-8D5B-D34C1258723B}"/>
              </a:ext>
            </a:extLst>
          </p:cNvPr>
          <p:cNvSpPr/>
          <p:nvPr/>
        </p:nvSpPr>
        <p:spPr>
          <a:xfrm>
            <a:off x="6057812" y="4537728"/>
            <a:ext cx="240630" cy="103317"/>
          </a:xfrm>
          <a:custGeom>
            <a:avLst/>
            <a:gdLst>
              <a:gd name="connsiteX0" fmla="*/ 240630 w 240630"/>
              <a:gd name="connsiteY0" fmla="*/ 153 h 103317"/>
              <a:gd name="connsiteX1" fmla="*/ 165567 w 240630"/>
              <a:gd name="connsiteY1" fmla="*/ 68391 h 103317"/>
              <a:gd name="connsiteX2" fmla="*/ 35913 w 240630"/>
              <a:gd name="connsiteY2" fmla="*/ 102511 h 103317"/>
              <a:gd name="connsiteX3" fmla="*/ 8618 w 240630"/>
              <a:gd name="connsiteY3" fmla="*/ 92275 h 103317"/>
              <a:gd name="connsiteX4" fmla="*/ 165567 w 240630"/>
              <a:gd name="connsiteY4" fmla="*/ 88863 h 103317"/>
              <a:gd name="connsiteX5" fmla="*/ 240630 w 240630"/>
              <a:gd name="connsiteY5" fmla="*/ 153 h 10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630" h="103317">
                <a:moveTo>
                  <a:pt x="240630" y="153"/>
                </a:moveTo>
                <a:cubicBezTo>
                  <a:pt x="240630" y="-3259"/>
                  <a:pt x="199686" y="51331"/>
                  <a:pt x="165567" y="68391"/>
                </a:cubicBezTo>
                <a:cubicBezTo>
                  <a:pt x="131448" y="85451"/>
                  <a:pt x="62071" y="98530"/>
                  <a:pt x="35913" y="102511"/>
                </a:cubicBezTo>
                <a:cubicBezTo>
                  <a:pt x="9755" y="106492"/>
                  <a:pt x="-12991" y="94550"/>
                  <a:pt x="8618" y="92275"/>
                </a:cubicBezTo>
                <a:cubicBezTo>
                  <a:pt x="30227" y="90000"/>
                  <a:pt x="130310" y="99099"/>
                  <a:pt x="165567" y="88863"/>
                </a:cubicBezTo>
                <a:cubicBezTo>
                  <a:pt x="200824" y="78627"/>
                  <a:pt x="240630" y="3565"/>
                  <a:pt x="240630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9F5776A6-964E-FCFC-24F4-6DD40BA57415}"/>
              </a:ext>
            </a:extLst>
          </p:cNvPr>
          <p:cNvSpPr/>
          <p:nvPr/>
        </p:nvSpPr>
        <p:spPr>
          <a:xfrm>
            <a:off x="6010393" y="4384268"/>
            <a:ext cx="56106" cy="235537"/>
          </a:xfrm>
          <a:custGeom>
            <a:avLst/>
            <a:gdLst>
              <a:gd name="connsiteX0" fmla="*/ 56037 w 56106"/>
              <a:gd name="connsiteY0" fmla="*/ 75 h 235537"/>
              <a:gd name="connsiteX1" fmla="*/ 18506 w 56106"/>
              <a:gd name="connsiteY1" fmla="*/ 99022 h 235537"/>
              <a:gd name="connsiteX2" fmla="*/ 1446 w 56106"/>
              <a:gd name="connsiteY2" fmla="*/ 235499 h 235537"/>
              <a:gd name="connsiteX3" fmla="*/ 8270 w 56106"/>
              <a:gd name="connsiteY3" fmla="*/ 85374 h 235537"/>
              <a:gd name="connsiteX4" fmla="*/ 56037 w 56106"/>
              <a:gd name="connsiteY4" fmla="*/ 75 h 2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06" h="235537">
                <a:moveTo>
                  <a:pt x="56037" y="75"/>
                </a:moveTo>
                <a:cubicBezTo>
                  <a:pt x="57743" y="2350"/>
                  <a:pt x="27604" y="59785"/>
                  <a:pt x="18506" y="99022"/>
                </a:cubicBezTo>
                <a:cubicBezTo>
                  <a:pt x="9408" y="138259"/>
                  <a:pt x="3152" y="237774"/>
                  <a:pt x="1446" y="235499"/>
                </a:cubicBezTo>
                <a:cubicBezTo>
                  <a:pt x="-260" y="233224"/>
                  <a:pt x="-2534" y="123474"/>
                  <a:pt x="8270" y="85374"/>
                </a:cubicBezTo>
                <a:cubicBezTo>
                  <a:pt x="19074" y="47274"/>
                  <a:pt x="54331" y="-2200"/>
                  <a:pt x="5603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1AFF7790-ADD4-30E9-1497-02D15C33007F}"/>
              </a:ext>
            </a:extLst>
          </p:cNvPr>
          <p:cNvSpPr/>
          <p:nvPr/>
        </p:nvSpPr>
        <p:spPr>
          <a:xfrm>
            <a:off x="6018601" y="4432100"/>
            <a:ext cx="65065" cy="204749"/>
          </a:xfrm>
          <a:custGeom>
            <a:avLst/>
            <a:gdLst>
              <a:gd name="connsiteX0" fmla="*/ 61477 w 65065"/>
              <a:gd name="connsiteY0" fmla="*/ 10 h 204749"/>
              <a:gd name="connsiteX1" fmla="*/ 20533 w 65065"/>
              <a:gd name="connsiteY1" fmla="*/ 129664 h 204749"/>
              <a:gd name="connsiteX2" fmla="*/ 64889 w 65065"/>
              <a:gd name="connsiteY2" fmla="*/ 204727 h 204749"/>
              <a:gd name="connsiteX3" fmla="*/ 62 w 65065"/>
              <a:gd name="connsiteY3" fmla="*/ 122840 h 204749"/>
              <a:gd name="connsiteX4" fmla="*/ 61477 w 65065"/>
              <a:gd name="connsiteY4" fmla="*/ 10 h 2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65" h="204749">
                <a:moveTo>
                  <a:pt x="61477" y="10"/>
                </a:moveTo>
                <a:cubicBezTo>
                  <a:pt x="64889" y="1147"/>
                  <a:pt x="19964" y="95545"/>
                  <a:pt x="20533" y="129664"/>
                </a:cubicBezTo>
                <a:cubicBezTo>
                  <a:pt x="21102" y="163783"/>
                  <a:pt x="68301" y="205864"/>
                  <a:pt x="64889" y="204727"/>
                </a:cubicBezTo>
                <a:cubicBezTo>
                  <a:pt x="61477" y="203590"/>
                  <a:pt x="2337" y="151273"/>
                  <a:pt x="62" y="122840"/>
                </a:cubicBezTo>
                <a:cubicBezTo>
                  <a:pt x="-2213" y="94407"/>
                  <a:pt x="58065" y="-1127"/>
                  <a:pt x="6147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5F6D41D5-8ED8-9DCE-EEDD-ACF85AA89E7D}"/>
              </a:ext>
            </a:extLst>
          </p:cNvPr>
          <p:cNvSpPr/>
          <p:nvPr/>
        </p:nvSpPr>
        <p:spPr>
          <a:xfrm>
            <a:off x="6107095" y="3455618"/>
            <a:ext cx="92410" cy="413660"/>
          </a:xfrm>
          <a:custGeom>
            <a:avLst/>
            <a:gdLst>
              <a:gd name="connsiteX0" fmla="*/ 17338 w 92410"/>
              <a:gd name="connsiteY0" fmla="*/ 678 h 413660"/>
              <a:gd name="connsiteX1" fmla="*/ 75341 w 92410"/>
              <a:gd name="connsiteY1" fmla="*/ 143979 h 413660"/>
              <a:gd name="connsiteX2" fmla="*/ 278 w 92410"/>
              <a:gd name="connsiteY2" fmla="*/ 410110 h 413660"/>
              <a:gd name="connsiteX3" fmla="*/ 51457 w 92410"/>
              <a:gd name="connsiteY3" fmla="*/ 290692 h 413660"/>
              <a:gd name="connsiteX4" fmla="*/ 92401 w 92410"/>
              <a:gd name="connsiteY4" fmla="*/ 198570 h 413660"/>
              <a:gd name="connsiteX5" fmla="*/ 17338 w 92410"/>
              <a:gd name="connsiteY5" fmla="*/ 678 h 41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10" h="413660">
                <a:moveTo>
                  <a:pt x="17338" y="678"/>
                </a:moveTo>
                <a:cubicBezTo>
                  <a:pt x="14495" y="-8420"/>
                  <a:pt x="78184" y="75740"/>
                  <a:pt x="75341" y="143979"/>
                </a:cubicBezTo>
                <a:cubicBezTo>
                  <a:pt x="72498" y="212218"/>
                  <a:pt x="4259" y="385658"/>
                  <a:pt x="278" y="410110"/>
                </a:cubicBezTo>
                <a:cubicBezTo>
                  <a:pt x="-3703" y="434562"/>
                  <a:pt x="36103" y="325949"/>
                  <a:pt x="51457" y="290692"/>
                </a:cubicBezTo>
                <a:cubicBezTo>
                  <a:pt x="66811" y="255435"/>
                  <a:pt x="92970" y="240650"/>
                  <a:pt x="92401" y="198570"/>
                </a:cubicBezTo>
                <a:cubicBezTo>
                  <a:pt x="91832" y="156490"/>
                  <a:pt x="20181" y="9776"/>
                  <a:pt x="17338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D0B87E9-550E-ABF6-BF81-37EDC2081548}"/>
              </a:ext>
            </a:extLst>
          </p:cNvPr>
          <p:cNvSpPr/>
          <p:nvPr/>
        </p:nvSpPr>
        <p:spPr>
          <a:xfrm>
            <a:off x="4778925" y="2478174"/>
            <a:ext cx="327293" cy="260304"/>
          </a:xfrm>
          <a:custGeom>
            <a:avLst/>
            <a:gdLst>
              <a:gd name="connsiteX0" fmla="*/ 327277 w 327293"/>
              <a:gd name="connsiteY0" fmla="*/ 331 h 260304"/>
              <a:gd name="connsiteX1" fmla="*/ 158835 w 327293"/>
              <a:gd name="connsiteY1" fmla="*/ 72521 h 260304"/>
              <a:gd name="connsiteX2" fmla="*/ 18 w 327293"/>
              <a:gd name="connsiteY2" fmla="*/ 260213 h 260304"/>
              <a:gd name="connsiteX3" fmla="*/ 149210 w 327293"/>
              <a:gd name="connsiteY3" fmla="*/ 96584 h 260304"/>
              <a:gd name="connsiteX4" fmla="*/ 327277 w 327293"/>
              <a:gd name="connsiteY4" fmla="*/ 331 h 26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293" h="260304">
                <a:moveTo>
                  <a:pt x="327277" y="331"/>
                </a:moveTo>
                <a:cubicBezTo>
                  <a:pt x="328881" y="-3679"/>
                  <a:pt x="213378" y="29207"/>
                  <a:pt x="158835" y="72521"/>
                </a:cubicBezTo>
                <a:cubicBezTo>
                  <a:pt x="104292" y="115835"/>
                  <a:pt x="1622" y="256203"/>
                  <a:pt x="18" y="260213"/>
                </a:cubicBezTo>
                <a:cubicBezTo>
                  <a:pt x="-1586" y="264223"/>
                  <a:pt x="99479" y="135887"/>
                  <a:pt x="149210" y="96584"/>
                </a:cubicBezTo>
                <a:cubicBezTo>
                  <a:pt x="198941" y="57281"/>
                  <a:pt x="325673" y="4341"/>
                  <a:pt x="327277" y="3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A8ED1199-D0E5-6D1A-4174-51229252EFC1}"/>
              </a:ext>
            </a:extLst>
          </p:cNvPr>
          <p:cNvSpPr/>
          <p:nvPr/>
        </p:nvSpPr>
        <p:spPr>
          <a:xfrm>
            <a:off x="4076248" y="2444813"/>
            <a:ext cx="154186" cy="360954"/>
          </a:xfrm>
          <a:custGeom>
            <a:avLst/>
            <a:gdLst>
              <a:gd name="connsiteX0" fmla="*/ 149243 w 154186"/>
              <a:gd name="connsiteY0" fmla="*/ 4 h 360954"/>
              <a:gd name="connsiteX1" fmla="*/ 28927 w 154186"/>
              <a:gd name="connsiteY1" fmla="*/ 168446 h 360954"/>
              <a:gd name="connsiteX2" fmla="*/ 154055 w 154186"/>
              <a:gd name="connsiteY2" fmla="*/ 360951 h 360954"/>
              <a:gd name="connsiteX3" fmla="*/ 51 w 154186"/>
              <a:gd name="connsiteY3" fmla="*/ 173259 h 360954"/>
              <a:gd name="connsiteX4" fmla="*/ 149243 w 154186"/>
              <a:gd name="connsiteY4" fmla="*/ 4 h 36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186" h="360954">
                <a:moveTo>
                  <a:pt x="149243" y="4"/>
                </a:moveTo>
                <a:cubicBezTo>
                  <a:pt x="154056" y="-798"/>
                  <a:pt x="28125" y="108288"/>
                  <a:pt x="28927" y="168446"/>
                </a:cubicBezTo>
                <a:cubicBezTo>
                  <a:pt x="29729" y="228604"/>
                  <a:pt x="158868" y="360149"/>
                  <a:pt x="154055" y="360951"/>
                </a:cubicBezTo>
                <a:cubicBezTo>
                  <a:pt x="149242" y="361753"/>
                  <a:pt x="3259" y="228604"/>
                  <a:pt x="51" y="173259"/>
                </a:cubicBezTo>
                <a:cubicBezTo>
                  <a:pt x="-3157" y="117914"/>
                  <a:pt x="144430" y="806"/>
                  <a:pt x="149243" y="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30771F32-698E-90D1-4E11-545A954412D7}"/>
              </a:ext>
            </a:extLst>
          </p:cNvPr>
          <p:cNvSpPr/>
          <p:nvPr/>
        </p:nvSpPr>
        <p:spPr>
          <a:xfrm>
            <a:off x="4677174" y="2665460"/>
            <a:ext cx="400431" cy="280561"/>
          </a:xfrm>
          <a:custGeom>
            <a:avLst/>
            <a:gdLst>
              <a:gd name="connsiteX0" fmla="*/ 400152 w 400431"/>
              <a:gd name="connsiteY0" fmla="*/ 738 h 280561"/>
              <a:gd name="connsiteX1" fmla="*/ 121020 w 400431"/>
              <a:gd name="connsiteY1" fmla="*/ 164367 h 280561"/>
              <a:gd name="connsiteX2" fmla="*/ 704 w 400431"/>
              <a:gd name="connsiteY2" fmla="*/ 279871 h 280561"/>
              <a:gd name="connsiteX3" fmla="*/ 169146 w 400431"/>
              <a:gd name="connsiteY3" fmla="*/ 111428 h 280561"/>
              <a:gd name="connsiteX4" fmla="*/ 400152 w 400431"/>
              <a:gd name="connsiteY4" fmla="*/ 738 h 28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431" h="280561">
                <a:moveTo>
                  <a:pt x="400152" y="738"/>
                </a:moveTo>
                <a:cubicBezTo>
                  <a:pt x="392131" y="9561"/>
                  <a:pt x="187595" y="117845"/>
                  <a:pt x="121020" y="164367"/>
                </a:cubicBezTo>
                <a:cubicBezTo>
                  <a:pt x="54445" y="210889"/>
                  <a:pt x="-7317" y="288694"/>
                  <a:pt x="704" y="279871"/>
                </a:cubicBezTo>
                <a:cubicBezTo>
                  <a:pt x="8725" y="271048"/>
                  <a:pt x="96956" y="158752"/>
                  <a:pt x="169146" y="111428"/>
                </a:cubicBezTo>
                <a:cubicBezTo>
                  <a:pt x="241335" y="64104"/>
                  <a:pt x="408173" y="-8085"/>
                  <a:pt x="400152" y="7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7D0C7325-755D-B023-6AA4-18081CE3E65E}"/>
              </a:ext>
            </a:extLst>
          </p:cNvPr>
          <p:cNvSpPr/>
          <p:nvPr/>
        </p:nvSpPr>
        <p:spPr>
          <a:xfrm>
            <a:off x="3772568" y="2783804"/>
            <a:ext cx="468157" cy="118850"/>
          </a:xfrm>
          <a:custGeom>
            <a:avLst/>
            <a:gdLst>
              <a:gd name="connsiteX0" fmla="*/ 10160 w 468157"/>
              <a:gd name="connsiteY0" fmla="*/ 2710 h 118850"/>
              <a:gd name="connsiteX1" fmla="*/ 245979 w 468157"/>
              <a:gd name="connsiteY1" fmla="*/ 12335 h 118850"/>
              <a:gd name="connsiteX2" fmla="*/ 467360 w 468157"/>
              <a:gd name="connsiteY2" fmla="*/ 118213 h 118850"/>
              <a:gd name="connsiteX3" fmla="*/ 318169 w 468157"/>
              <a:gd name="connsiteY3" fmla="*/ 55649 h 118850"/>
              <a:gd name="connsiteX4" fmla="*/ 265230 w 468157"/>
              <a:gd name="connsiteY4" fmla="*/ 36398 h 118850"/>
              <a:gd name="connsiteX5" fmla="*/ 63099 w 468157"/>
              <a:gd name="connsiteY5" fmla="*/ 17148 h 118850"/>
              <a:gd name="connsiteX6" fmla="*/ 10160 w 468157"/>
              <a:gd name="connsiteY6" fmla="*/ 2710 h 11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157" h="118850">
                <a:moveTo>
                  <a:pt x="10160" y="2710"/>
                </a:moveTo>
                <a:cubicBezTo>
                  <a:pt x="40640" y="1908"/>
                  <a:pt x="169779" y="-6915"/>
                  <a:pt x="245979" y="12335"/>
                </a:cubicBezTo>
                <a:cubicBezTo>
                  <a:pt x="322179" y="31585"/>
                  <a:pt x="455328" y="110994"/>
                  <a:pt x="467360" y="118213"/>
                </a:cubicBezTo>
                <a:cubicBezTo>
                  <a:pt x="479392" y="125432"/>
                  <a:pt x="351857" y="69285"/>
                  <a:pt x="318169" y="55649"/>
                </a:cubicBezTo>
                <a:cubicBezTo>
                  <a:pt x="284481" y="42013"/>
                  <a:pt x="307742" y="42815"/>
                  <a:pt x="265230" y="36398"/>
                </a:cubicBezTo>
                <a:cubicBezTo>
                  <a:pt x="222718" y="29981"/>
                  <a:pt x="102402" y="22763"/>
                  <a:pt x="63099" y="17148"/>
                </a:cubicBezTo>
                <a:cubicBezTo>
                  <a:pt x="23796" y="11533"/>
                  <a:pt x="-20320" y="3512"/>
                  <a:pt x="10160" y="27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634CE25A-2641-6FE3-6337-2DF5CEBBE0DC}"/>
              </a:ext>
            </a:extLst>
          </p:cNvPr>
          <p:cNvSpPr/>
          <p:nvPr/>
        </p:nvSpPr>
        <p:spPr>
          <a:xfrm>
            <a:off x="5659540" y="2791275"/>
            <a:ext cx="221815" cy="332155"/>
          </a:xfrm>
          <a:custGeom>
            <a:avLst/>
            <a:gdLst>
              <a:gd name="connsiteX0" fmla="*/ 115 w 221815"/>
              <a:gd name="connsiteY0" fmla="*/ 51 h 332155"/>
              <a:gd name="connsiteX1" fmla="*/ 134868 w 221815"/>
              <a:gd name="connsiteY1" fmla="*/ 134805 h 332155"/>
              <a:gd name="connsiteX2" fmla="*/ 221496 w 221815"/>
              <a:gd name="connsiteY2" fmla="*/ 332123 h 332155"/>
              <a:gd name="connsiteX3" fmla="*/ 158932 w 221815"/>
              <a:gd name="connsiteY3" fmla="*/ 149243 h 332155"/>
              <a:gd name="connsiteX4" fmla="*/ 115 w 221815"/>
              <a:gd name="connsiteY4" fmla="*/ 51 h 33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815" h="332155">
                <a:moveTo>
                  <a:pt x="115" y="51"/>
                </a:moveTo>
                <a:cubicBezTo>
                  <a:pt x="-3896" y="-2355"/>
                  <a:pt x="97971" y="79460"/>
                  <a:pt x="134868" y="134805"/>
                </a:cubicBezTo>
                <a:cubicBezTo>
                  <a:pt x="171765" y="190150"/>
                  <a:pt x="217485" y="329717"/>
                  <a:pt x="221496" y="332123"/>
                </a:cubicBezTo>
                <a:cubicBezTo>
                  <a:pt x="225507" y="334529"/>
                  <a:pt x="191016" y="201380"/>
                  <a:pt x="158932" y="149243"/>
                </a:cubicBezTo>
                <a:cubicBezTo>
                  <a:pt x="126848" y="97106"/>
                  <a:pt x="4126" y="2457"/>
                  <a:pt x="115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691EC08F-F5A7-82CD-F75C-B58E63772E3A}"/>
              </a:ext>
            </a:extLst>
          </p:cNvPr>
          <p:cNvSpPr/>
          <p:nvPr/>
        </p:nvSpPr>
        <p:spPr>
          <a:xfrm>
            <a:off x="4591027" y="3387670"/>
            <a:ext cx="196906" cy="133482"/>
          </a:xfrm>
          <a:custGeom>
            <a:avLst/>
            <a:gdLst>
              <a:gd name="connsiteX0" fmla="*/ 196873 w 196906"/>
              <a:gd name="connsiteY0" fmla="*/ 38155 h 133482"/>
              <a:gd name="connsiteX1" fmla="*/ 111148 w 196906"/>
              <a:gd name="connsiteY1" fmla="*/ 3230 h 133482"/>
              <a:gd name="connsiteX2" fmla="*/ 23 w 196906"/>
              <a:gd name="connsiteY2" fmla="*/ 133405 h 133482"/>
              <a:gd name="connsiteX3" fmla="*/ 101623 w 196906"/>
              <a:gd name="connsiteY3" fmla="*/ 22280 h 133482"/>
              <a:gd name="connsiteX4" fmla="*/ 196873 w 196906"/>
              <a:gd name="connsiteY4" fmla="*/ 38155 h 13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06" h="133482">
                <a:moveTo>
                  <a:pt x="196873" y="38155"/>
                </a:moveTo>
                <a:cubicBezTo>
                  <a:pt x="198460" y="34980"/>
                  <a:pt x="143956" y="-12645"/>
                  <a:pt x="111148" y="3230"/>
                </a:cubicBezTo>
                <a:cubicBezTo>
                  <a:pt x="78340" y="19105"/>
                  <a:pt x="1610" y="130230"/>
                  <a:pt x="23" y="133405"/>
                </a:cubicBezTo>
                <a:cubicBezTo>
                  <a:pt x="-1564" y="136580"/>
                  <a:pt x="76223" y="40801"/>
                  <a:pt x="101623" y="22280"/>
                </a:cubicBezTo>
                <a:cubicBezTo>
                  <a:pt x="127023" y="3759"/>
                  <a:pt x="195286" y="41330"/>
                  <a:pt x="196873" y="381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CBB7B959-3DB5-EBE8-59AA-988455266DDF}"/>
              </a:ext>
            </a:extLst>
          </p:cNvPr>
          <p:cNvSpPr/>
          <p:nvPr/>
        </p:nvSpPr>
        <p:spPr>
          <a:xfrm>
            <a:off x="4598807" y="3552819"/>
            <a:ext cx="103475" cy="260507"/>
          </a:xfrm>
          <a:custGeom>
            <a:avLst/>
            <a:gdLst>
              <a:gd name="connsiteX0" fmla="*/ 103368 w 103475"/>
              <a:gd name="connsiteY0" fmla="*/ 6 h 260507"/>
              <a:gd name="connsiteX1" fmla="*/ 30343 w 103475"/>
              <a:gd name="connsiteY1" fmla="*/ 155581 h 260507"/>
              <a:gd name="connsiteX2" fmla="*/ 55743 w 103475"/>
              <a:gd name="connsiteY2" fmla="*/ 260356 h 260507"/>
              <a:gd name="connsiteX3" fmla="*/ 4943 w 103475"/>
              <a:gd name="connsiteY3" fmla="*/ 133356 h 260507"/>
              <a:gd name="connsiteX4" fmla="*/ 11293 w 103475"/>
              <a:gd name="connsiteY4" fmla="*/ 149231 h 260507"/>
              <a:gd name="connsiteX5" fmla="*/ 103368 w 103475"/>
              <a:gd name="connsiteY5" fmla="*/ 6 h 26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75" h="260507">
                <a:moveTo>
                  <a:pt x="103368" y="6"/>
                </a:moveTo>
                <a:cubicBezTo>
                  <a:pt x="106543" y="1064"/>
                  <a:pt x="38281" y="112189"/>
                  <a:pt x="30343" y="155581"/>
                </a:cubicBezTo>
                <a:cubicBezTo>
                  <a:pt x="22405" y="198973"/>
                  <a:pt x="59976" y="264060"/>
                  <a:pt x="55743" y="260356"/>
                </a:cubicBezTo>
                <a:cubicBezTo>
                  <a:pt x="51510" y="256652"/>
                  <a:pt x="4943" y="133356"/>
                  <a:pt x="4943" y="133356"/>
                </a:cubicBezTo>
                <a:cubicBezTo>
                  <a:pt x="-2465" y="114835"/>
                  <a:pt x="-2465" y="167223"/>
                  <a:pt x="11293" y="149231"/>
                </a:cubicBezTo>
                <a:cubicBezTo>
                  <a:pt x="25051" y="131239"/>
                  <a:pt x="100193" y="-1052"/>
                  <a:pt x="10336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518AFEE7-A1E1-605E-F3DE-3F1ECC394AD5}"/>
              </a:ext>
            </a:extLst>
          </p:cNvPr>
          <p:cNvSpPr/>
          <p:nvPr/>
        </p:nvSpPr>
        <p:spPr>
          <a:xfrm>
            <a:off x="4060817" y="3476489"/>
            <a:ext cx="184187" cy="235216"/>
          </a:xfrm>
          <a:custGeom>
            <a:avLst/>
            <a:gdLst>
              <a:gd name="connsiteX0" fmla="*/ 184158 w 184187"/>
              <a:gd name="connsiteY0" fmla="*/ 136 h 235216"/>
              <a:gd name="connsiteX1" fmla="*/ 127008 w 184187"/>
              <a:gd name="connsiteY1" fmla="*/ 108086 h 235216"/>
              <a:gd name="connsiteX2" fmla="*/ 8 w 184187"/>
              <a:gd name="connsiteY2" fmla="*/ 235086 h 235216"/>
              <a:gd name="connsiteX3" fmla="*/ 120658 w 184187"/>
              <a:gd name="connsiteY3" fmla="*/ 130311 h 235216"/>
              <a:gd name="connsiteX4" fmla="*/ 184158 w 184187"/>
              <a:gd name="connsiteY4" fmla="*/ 136 h 23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87" h="235216">
                <a:moveTo>
                  <a:pt x="184158" y="136"/>
                </a:moveTo>
                <a:cubicBezTo>
                  <a:pt x="185216" y="-3568"/>
                  <a:pt x="157700" y="68928"/>
                  <a:pt x="127008" y="108086"/>
                </a:cubicBezTo>
                <a:cubicBezTo>
                  <a:pt x="96316" y="147244"/>
                  <a:pt x="1066" y="231382"/>
                  <a:pt x="8" y="235086"/>
                </a:cubicBezTo>
                <a:cubicBezTo>
                  <a:pt x="-1050" y="238790"/>
                  <a:pt x="93671" y="162590"/>
                  <a:pt x="120658" y="130311"/>
                </a:cubicBezTo>
                <a:cubicBezTo>
                  <a:pt x="147645" y="98032"/>
                  <a:pt x="183100" y="3840"/>
                  <a:pt x="184158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80E54487-BF5B-604E-8AF2-9114B1FA1B08}"/>
              </a:ext>
            </a:extLst>
          </p:cNvPr>
          <p:cNvSpPr/>
          <p:nvPr/>
        </p:nvSpPr>
        <p:spPr>
          <a:xfrm>
            <a:off x="5191073" y="4479892"/>
            <a:ext cx="111356" cy="193734"/>
          </a:xfrm>
          <a:custGeom>
            <a:avLst/>
            <a:gdLst>
              <a:gd name="connsiteX0" fmla="*/ 52 w 111356"/>
              <a:gd name="connsiteY0" fmla="*/ 33 h 193734"/>
              <a:gd name="connsiteX1" fmla="*/ 95302 w 111356"/>
              <a:gd name="connsiteY1" fmla="*/ 85758 h 193734"/>
              <a:gd name="connsiteX2" fmla="*/ 3227 w 111356"/>
              <a:gd name="connsiteY2" fmla="*/ 193708 h 193734"/>
              <a:gd name="connsiteX3" fmla="*/ 111177 w 111356"/>
              <a:gd name="connsiteY3" fmla="*/ 95283 h 193734"/>
              <a:gd name="connsiteX4" fmla="*/ 52 w 111356"/>
              <a:gd name="connsiteY4" fmla="*/ 33 h 19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56" h="193734">
                <a:moveTo>
                  <a:pt x="52" y="33"/>
                </a:moveTo>
                <a:cubicBezTo>
                  <a:pt x="-2594" y="-1555"/>
                  <a:pt x="94773" y="53479"/>
                  <a:pt x="95302" y="85758"/>
                </a:cubicBezTo>
                <a:cubicBezTo>
                  <a:pt x="95831" y="118037"/>
                  <a:pt x="581" y="192121"/>
                  <a:pt x="3227" y="193708"/>
                </a:cubicBezTo>
                <a:cubicBezTo>
                  <a:pt x="5873" y="195296"/>
                  <a:pt x="105885" y="124916"/>
                  <a:pt x="111177" y="95283"/>
                </a:cubicBezTo>
                <a:cubicBezTo>
                  <a:pt x="116469" y="65650"/>
                  <a:pt x="2698" y="1621"/>
                  <a:pt x="52" y="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F4294B93-DB09-8DD3-5A1D-85CEE1F511AA}"/>
              </a:ext>
            </a:extLst>
          </p:cNvPr>
          <p:cNvSpPr/>
          <p:nvPr/>
        </p:nvSpPr>
        <p:spPr>
          <a:xfrm>
            <a:off x="3799774" y="4381398"/>
            <a:ext cx="73937" cy="314438"/>
          </a:xfrm>
          <a:custGeom>
            <a:avLst/>
            <a:gdLst>
              <a:gd name="connsiteX0" fmla="*/ 73726 w 73937"/>
              <a:gd name="connsiteY0" fmla="*/ 102 h 314438"/>
              <a:gd name="connsiteX1" fmla="*/ 26101 w 73937"/>
              <a:gd name="connsiteY1" fmla="*/ 120752 h 314438"/>
              <a:gd name="connsiteX2" fmla="*/ 41976 w 73937"/>
              <a:gd name="connsiteY2" fmla="*/ 314427 h 314438"/>
              <a:gd name="connsiteX3" fmla="*/ 13401 w 73937"/>
              <a:gd name="connsiteY3" fmla="*/ 130277 h 314438"/>
              <a:gd name="connsiteX4" fmla="*/ 3876 w 73937"/>
              <a:gd name="connsiteY4" fmla="*/ 139802 h 314438"/>
              <a:gd name="connsiteX5" fmla="*/ 73726 w 73937"/>
              <a:gd name="connsiteY5" fmla="*/ 102 h 31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37" h="314438">
                <a:moveTo>
                  <a:pt x="73726" y="102"/>
                </a:moveTo>
                <a:cubicBezTo>
                  <a:pt x="77430" y="-3073"/>
                  <a:pt x="31393" y="68365"/>
                  <a:pt x="26101" y="120752"/>
                </a:cubicBezTo>
                <a:cubicBezTo>
                  <a:pt x="20809" y="173139"/>
                  <a:pt x="44093" y="312839"/>
                  <a:pt x="41976" y="314427"/>
                </a:cubicBezTo>
                <a:cubicBezTo>
                  <a:pt x="39859" y="316015"/>
                  <a:pt x="19751" y="159381"/>
                  <a:pt x="13401" y="130277"/>
                </a:cubicBezTo>
                <a:cubicBezTo>
                  <a:pt x="7051" y="101173"/>
                  <a:pt x="-6707" y="156735"/>
                  <a:pt x="3876" y="139802"/>
                </a:cubicBezTo>
                <a:cubicBezTo>
                  <a:pt x="14459" y="122869"/>
                  <a:pt x="70022" y="3277"/>
                  <a:pt x="7372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E8A6BCD-BF04-18EA-CC98-034555340F82}"/>
              </a:ext>
            </a:extLst>
          </p:cNvPr>
          <p:cNvSpPr/>
          <p:nvPr/>
        </p:nvSpPr>
        <p:spPr>
          <a:xfrm>
            <a:off x="3971913" y="4876755"/>
            <a:ext cx="282753" cy="245025"/>
          </a:xfrm>
          <a:custGeom>
            <a:avLst/>
            <a:gdLst>
              <a:gd name="connsiteX0" fmla="*/ 12 w 282753"/>
              <a:gd name="connsiteY0" fmla="*/ 45 h 245025"/>
              <a:gd name="connsiteX1" fmla="*/ 187337 w 282753"/>
              <a:gd name="connsiteY1" fmla="*/ 111170 h 245025"/>
              <a:gd name="connsiteX2" fmla="*/ 282587 w 282753"/>
              <a:gd name="connsiteY2" fmla="*/ 244520 h 245025"/>
              <a:gd name="connsiteX3" fmla="*/ 209562 w 282753"/>
              <a:gd name="connsiteY3" fmla="*/ 155620 h 245025"/>
              <a:gd name="connsiteX4" fmla="*/ 177812 w 282753"/>
              <a:gd name="connsiteY4" fmla="*/ 123870 h 245025"/>
              <a:gd name="connsiteX5" fmla="*/ 12 w 282753"/>
              <a:gd name="connsiteY5" fmla="*/ 45 h 2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53" h="245025">
                <a:moveTo>
                  <a:pt x="12" y="45"/>
                </a:moveTo>
                <a:cubicBezTo>
                  <a:pt x="1600" y="-2072"/>
                  <a:pt x="140241" y="70424"/>
                  <a:pt x="187337" y="111170"/>
                </a:cubicBezTo>
                <a:cubicBezTo>
                  <a:pt x="234433" y="151916"/>
                  <a:pt x="278883" y="237112"/>
                  <a:pt x="282587" y="244520"/>
                </a:cubicBezTo>
                <a:cubicBezTo>
                  <a:pt x="286291" y="251928"/>
                  <a:pt x="227024" y="175728"/>
                  <a:pt x="209562" y="155620"/>
                </a:cubicBezTo>
                <a:cubicBezTo>
                  <a:pt x="192100" y="135512"/>
                  <a:pt x="205329" y="149799"/>
                  <a:pt x="177812" y="123870"/>
                </a:cubicBezTo>
                <a:cubicBezTo>
                  <a:pt x="150295" y="97941"/>
                  <a:pt x="-1576" y="2162"/>
                  <a:pt x="12" y="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1FB3C32-2A5D-1E49-4E7D-BE01F03C3A81}"/>
              </a:ext>
            </a:extLst>
          </p:cNvPr>
          <p:cNvSpPr/>
          <p:nvPr/>
        </p:nvSpPr>
        <p:spPr>
          <a:xfrm>
            <a:off x="3912022" y="1732679"/>
            <a:ext cx="642329" cy="244821"/>
          </a:xfrm>
          <a:custGeom>
            <a:avLst/>
            <a:gdLst>
              <a:gd name="connsiteX0" fmla="*/ 642165 w 642329"/>
              <a:gd name="connsiteY0" fmla="*/ 244563 h 244821"/>
              <a:gd name="connsiteX1" fmla="*/ 458097 w 642329"/>
              <a:gd name="connsiteY1" fmla="*/ 1118 h 244821"/>
              <a:gd name="connsiteX2" fmla="*/ 897 w 642329"/>
              <a:gd name="connsiteY2" fmla="*/ 149560 h 244821"/>
              <a:gd name="connsiteX3" fmla="*/ 345282 w 642329"/>
              <a:gd name="connsiteY3" fmla="*/ 42682 h 244821"/>
              <a:gd name="connsiteX4" fmla="*/ 487786 w 642329"/>
              <a:gd name="connsiteY4" fmla="*/ 48620 h 244821"/>
              <a:gd name="connsiteX5" fmla="*/ 642165 w 642329"/>
              <a:gd name="connsiteY5" fmla="*/ 244563 h 24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329" h="244821">
                <a:moveTo>
                  <a:pt x="642165" y="244563"/>
                </a:moveTo>
                <a:cubicBezTo>
                  <a:pt x="637217" y="236646"/>
                  <a:pt x="564975" y="16952"/>
                  <a:pt x="458097" y="1118"/>
                </a:cubicBezTo>
                <a:cubicBezTo>
                  <a:pt x="351219" y="-14716"/>
                  <a:pt x="19699" y="142633"/>
                  <a:pt x="897" y="149560"/>
                </a:cubicBezTo>
                <a:cubicBezTo>
                  <a:pt x="-17906" y="156487"/>
                  <a:pt x="264134" y="59505"/>
                  <a:pt x="345282" y="42682"/>
                </a:cubicBezTo>
                <a:cubicBezTo>
                  <a:pt x="426430" y="25859"/>
                  <a:pt x="436326" y="20911"/>
                  <a:pt x="487786" y="48620"/>
                </a:cubicBezTo>
                <a:cubicBezTo>
                  <a:pt x="539246" y="76329"/>
                  <a:pt x="647113" y="252480"/>
                  <a:pt x="642165" y="244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2013F02-7C0B-823A-ABFC-137AADFD8A8E}"/>
              </a:ext>
            </a:extLst>
          </p:cNvPr>
          <p:cNvSpPr/>
          <p:nvPr/>
        </p:nvSpPr>
        <p:spPr>
          <a:xfrm>
            <a:off x="3816380" y="1405417"/>
            <a:ext cx="842423" cy="315123"/>
          </a:xfrm>
          <a:custGeom>
            <a:avLst/>
            <a:gdLst>
              <a:gd name="connsiteX0" fmla="*/ 826872 w 842423"/>
              <a:gd name="connsiteY0" fmla="*/ 310567 h 315123"/>
              <a:gd name="connsiteX1" fmla="*/ 636867 w 842423"/>
              <a:gd name="connsiteY1" fmla="*/ 1809 h 315123"/>
              <a:gd name="connsiteX2" fmla="*/ 7475 w 842423"/>
              <a:gd name="connsiteY2" fmla="*/ 233378 h 315123"/>
              <a:gd name="connsiteX3" fmla="*/ 310295 w 842423"/>
              <a:gd name="connsiteY3" fmla="*/ 126500 h 315123"/>
              <a:gd name="connsiteX4" fmla="*/ 607178 w 842423"/>
              <a:gd name="connsiteY4" fmla="*/ 1809 h 315123"/>
              <a:gd name="connsiteX5" fmla="*/ 696243 w 842423"/>
              <a:gd name="connsiteY5" fmla="*/ 61186 h 315123"/>
              <a:gd name="connsiteX6" fmla="*/ 814997 w 842423"/>
              <a:gd name="connsiteY6" fmla="*/ 179939 h 315123"/>
              <a:gd name="connsiteX7" fmla="*/ 826872 w 842423"/>
              <a:gd name="connsiteY7" fmla="*/ 310567 h 31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423" h="315123">
                <a:moveTo>
                  <a:pt x="826872" y="310567"/>
                </a:moveTo>
                <a:cubicBezTo>
                  <a:pt x="797184" y="280879"/>
                  <a:pt x="773433" y="14674"/>
                  <a:pt x="636867" y="1809"/>
                </a:cubicBezTo>
                <a:cubicBezTo>
                  <a:pt x="500301" y="-11056"/>
                  <a:pt x="61904" y="212596"/>
                  <a:pt x="7475" y="233378"/>
                </a:cubicBezTo>
                <a:cubicBezTo>
                  <a:pt x="-46954" y="254160"/>
                  <a:pt x="210345" y="165095"/>
                  <a:pt x="310295" y="126500"/>
                </a:cubicBezTo>
                <a:cubicBezTo>
                  <a:pt x="410245" y="87905"/>
                  <a:pt x="542853" y="12695"/>
                  <a:pt x="607178" y="1809"/>
                </a:cubicBezTo>
                <a:cubicBezTo>
                  <a:pt x="671503" y="-9077"/>
                  <a:pt x="661606" y="31498"/>
                  <a:pt x="696243" y="61186"/>
                </a:cubicBezTo>
                <a:cubicBezTo>
                  <a:pt x="730879" y="90874"/>
                  <a:pt x="791246" y="143323"/>
                  <a:pt x="814997" y="179939"/>
                </a:cubicBezTo>
                <a:cubicBezTo>
                  <a:pt x="838748" y="216555"/>
                  <a:pt x="856560" y="340255"/>
                  <a:pt x="826872" y="310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A4AA499-2304-E5A5-4C27-7AC3FFE0005F}"/>
              </a:ext>
            </a:extLst>
          </p:cNvPr>
          <p:cNvSpPr/>
          <p:nvPr/>
        </p:nvSpPr>
        <p:spPr>
          <a:xfrm>
            <a:off x="4493591" y="1276230"/>
            <a:ext cx="613078" cy="78319"/>
          </a:xfrm>
          <a:custGeom>
            <a:avLst/>
            <a:gdLst>
              <a:gd name="connsiteX0" fmla="*/ 600923 w 613078"/>
              <a:gd name="connsiteY0" fmla="*/ 47869 h 78319"/>
              <a:gd name="connsiteX1" fmla="*/ 327791 w 613078"/>
              <a:gd name="connsiteY1" fmla="*/ 367 h 78319"/>
              <a:gd name="connsiteX2" fmla="*/ 1219 w 613078"/>
              <a:gd name="connsiteY2" fmla="*/ 77557 h 78319"/>
              <a:gd name="connsiteX3" fmla="*/ 209038 w 613078"/>
              <a:gd name="connsiteY3" fmla="*/ 41931 h 78319"/>
              <a:gd name="connsiteX4" fmla="*/ 381230 w 613078"/>
              <a:gd name="connsiteY4" fmla="*/ 12243 h 78319"/>
              <a:gd name="connsiteX5" fmla="*/ 547484 w 613078"/>
              <a:gd name="connsiteY5" fmla="*/ 35993 h 78319"/>
              <a:gd name="connsiteX6" fmla="*/ 600923 w 613078"/>
              <a:gd name="connsiteY6" fmla="*/ 47869 h 7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078" h="78319">
                <a:moveTo>
                  <a:pt x="600923" y="47869"/>
                </a:moveTo>
                <a:cubicBezTo>
                  <a:pt x="564308" y="41931"/>
                  <a:pt x="427742" y="-4581"/>
                  <a:pt x="327791" y="367"/>
                </a:cubicBezTo>
                <a:cubicBezTo>
                  <a:pt x="227840" y="5315"/>
                  <a:pt x="21011" y="70630"/>
                  <a:pt x="1219" y="77557"/>
                </a:cubicBezTo>
                <a:cubicBezTo>
                  <a:pt x="-18573" y="84484"/>
                  <a:pt x="209038" y="41931"/>
                  <a:pt x="209038" y="41931"/>
                </a:cubicBezTo>
                <a:cubicBezTo>
                  <a:pt x="272373" y="31045"/>
                  <a:pt x="324822" y="13233"/>
                  <a:pt x="381230" y="12243"/>
                </a:cubicBezTo>
                <a:cubicBezTo>
                  <a:pt x="437638" y="11253"/>
                  <a:pt x="511858" y="29066"/>
                  <a:pt x="547484" y="35993"/>
                </a:cubicBezTo>
                <a:cubicBezTo>
                  <a:pt x="583110" y="42920"/>
                  <a:pt x="637538" y="53807"/>
                  <a:pt x="600923" y="47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04377811-1074-B790-8FD4-092459FD124B}"/>
              </a:ext>
            </a:extLst>
          </p:cNvPr>
          <p:cNvSpPr/>
          <p:nvPr/>
        </p:nvSpPr>
        <p:spPr>
          <a:xfrm>
            <a:off x="4572000" y="1400517"/>
            <a:ext cx="1206046" cy="256145"/>
          </a:xfrm>
          <a:custGeom>
            <a:avLst/>
            <a:gdLst>
              <a:gd name="connsiteX0" fmla="*/ 0 w 1206046"/>
              <a:gd name="connsiteY0" fmla="*/ 190777 h 256145"/>
              <a:gd name="connsiteX1" fmla="*/ 587829 w 1206046"/>
              <a:gd name="connsiteY1" fmla="*/ 30460 h 256145"/>
              <a:gd name="connsiteX2" fmla="*/ 1181595 w 1206046"/>
              <a:gd name="connsiteY2" fmla="*/ 250153 h 256145"/>
              <a:gd name="connsiteX3" fmla="*/ 1050966 w 1206046"/>
              <a:gd name="connsiteY3" fmla="*/ 178901 h 256145"/>
              <a:gd name="connsiteX4" fmla="*/ 670956 w 1206046"/>
              <a:gd name="connsiteY4" fmla="*/ 18584 h 256145"/>
              <a:gd name="connsiteX5" fmla="*/ 480951 w 1206046"/>
              <a:gd name="connsiteY5" fmla="*/ 18584 h 256145"/>
              <a:gd name="connsiteX6" fmla="*/ 71252 w 1206046"/>
              <a:gd name="connsiteY6" fmla="*/ 155151 h 256145"/>
              <a:gd name="connsiteX7" fmla="*/ 0 w 1206046"/>
              <a:gd name="connsiteY7" fmla="*/ 190777 h 25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6046" h="256145">
                <a:moveTo>
                  <a:pt x="0" y="190777"/>
                </a:moveTo>
                <a:cubicBezTo>
                  <a:pt x="195448" y="105670"/>
                  <a:pt x="390896" y="20564"/>
                  <a:pt x="587829" y="30460"/>
                </a:cubicBezTo>
                <a:cubicBezTo>
                  <a:pt x="784762" y="40356"/>
                  <a:pt x="1104406" y="225413"/>
                  <a:pt x="1181595" y="250153"/>
                </a:cubicBezTo>
                <a:cubicBezTo>
                  <a:pt x="1258785" y="274893"/>
                  <a:pt x="1136072" y="217496"/>
                  <a:pt x="1050966" y="178901"/>
                </a:cubicBezTo>
                <a:cubicBezTo>
                  <a:pt x="965860" y="140306"/>
                  <a:pt x="765959" y="45304"/>
                  <a:pt x="670956" y="18584"/>
                </a:cubicBezTo>
                <a:cubicBezTo>
                  <a:pt x="575953" y="-8136"/>
                  <a:pt x="580902" y="-4177"/>
                  <a:pt x="480951" y="18584"/>
                </a:cubicBezTo>
                <a:cubicBezTo>
                  <a:pt x="381000" y="41345"/>
                  <a:pt x="71252" y="155151"/>
                  <a:pt x="71252" y="155151"/>
                </a:cubicBezTo>
                <a:lnTo>
                  <a:pt x="0" y="1907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FB09554E-3369-4A2A-F57A-D1CA14B52A47}"/>
              </a:ext>
            </a:extLst>
          </p:cNvPr>
          <p:cNvSpPr/>
          <p:nvPr/>
        </p:nvSpPr>
        <p:spPr>
          <a:xfrm>
            <a:off x="3494935" y="1643450"/>
            <a:ext cx="1104765" cy="377448"/>
          </a:xfrm>
          <a:custGeom>
            <a:avLst/>
            <a:gdLst>
              <a:gd name="connsiteX0" fmla="*/ 1100816 w 1104765"/>
              <a:gd name="connsiteY0" fmla="*/ 54721 h 377448"/>
              <a:gd name="connsiteX1" fmla="*/ 423922 w 1104765"/>
              <a:gd name="connsiteY1" fmla="*/ 42846 h 377448"/>
              <a:gd name="connsiteX2" fmla="*/ 180478 w 1104765"/>
              <a:gd name="connsiteY2" fmla="*/ 185350 h 377448"/>
              <a:gd name="connsiteX3" fmla="*/ 2348 w 1104765"/>
              <a:gd name="connsiteY3" fmla="*/ 375355 h 377448"/>
              <a:gd name="connsiteX4" fmla="*/ 97351 w 1104765"/>
              <a:gd name="connsiteY4" fmla="*/ 274415 h 377448"/>
              <a:gd name="connsiteX5" fmla="*/ 358608 w 1104765"/>
              <a:gd name="connsiteY5" fmla="*/ 84410 h 377448"/>
              <a:gd name="connsiteX6" fmla="*/ 542675 w 1104765"/>
              <a:gd name="connsiteY6" fmla="*/ 25033 h 377448"/>
              <a:gd name="connsiteX7" fmla="*/ 697055 w 1104765"/>
              <a:gd name="connsiteY7" fmla="*/ 1282 h 377448"/>
              <a:gd name="connsiteX8" fmla="*/ 1100816 w 1104765"/>
              <a:gd name="connsiteY8" fmla="*/ 54721 h 37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765" h="377448">
                <a:moveTo>
                  <a:pt x="1100816" y="54721"/>
                </a:moveTo>
                <a:cubicBezTo>
                  <a:pt x="1055294" y="61648"/>
                  <a:pt x="577312" y="21074"/>
                  <a:pt x="423922" y="42846"/>
                </a:cubicBezTo>
                <a:cubicBezTo>
                  <a:pt x="270532" y="64618"/>
                  <a:pt x="250740" y="129932"/>
                  <a:pt x="180478" y="185350"/>
                </a:cubicBezTo>
                <a:cubicBezTo>
                  <a:pt x="110216" y="240768"/>
                  <a:pt x="2348" y="375355"/>
                  <a:pt x="2348" y="375355"/>
                </a:cubicBezTo>
                <a:cubicBezTo>
                  <a:pt x="-11507" y="390199"/>
                  <a:pt x="37974" y="322906"/>
                  <a:pt x="97351" y="274415"/>
                </a:cubicBezTo>
                <a:cubicBezTo>
                  <a:pt x="156728" y="225924"/>
                  <a:pt x="284387" y="125974"/>
                  <a:pt x="358608" y="84410"/>
                </a:cubicBezTo>
                <a:cubicBezTo>
                  <a:pt x="432829" y="42846"/>
                  <a:pt x="486267" y="38888"/>
                  <a:pt x="542675" y="25033"/>
                </a:cubicBezTo>
                <a:cubicBezTo>
                  <a:pt x="599083" y="11178"/>
                  <a:pt x="608980" y="-4656"/>
                  <a:pt x="697055" y="1282"/>
                </a:cubicBezTo>
                <a:cubicBezTo>
                  <a:pt x="785130" y="7220"/>
                  <a:pt x="1146338" y="47794"/>
                  <a:pt x="1100816" y="54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17A622A-9345-B1A4-44C2-C1CE2C8BBA49}"/>
              </a:ext>
            </a:extLst>
          </p:cNvPr>
          <p:cNvSpPr/>
          <p:nvPr/>
        </p:nvSpPr>
        <p:spPr>
          <a:xfrm>
            <a:off x="4707825" y="1229028"/>
            <a:ext cx="1395541" cy="340833"/>
          </a:xfrm>
          <a:custGeom>
            <a:avLst/>
            <a:gdLst>
              <a:gd name="connsiteX0" fmla="*/ 741 w 1395541"/>
              <a:gd name="connsiteY0" fmla="*/ 172260 h 340833"/>
              <a:gd name="connsiteX1" fmla="*/ 499505 w 1395541"/>
              <a:gd name="connsiteY1" fmla="*/ 41632 h 340833"/>
              <a:gd name="connsiteX2" fmla="*/ 820139 w 1395541"/>
              <a:gd name="connsiteY2" fmla="*/ 71320 h 340833"/>
              <a:gd name="connsiteX3" fmla="*/ 1384217 w 1395541"/>
              <a:gd name="connsiteY3" fmla="*/ 338515 h 340833"/>
              <a:gd name="connsiteX4" fmla="*/ 1152648 w 1395541"/>
              <a:gd name="connsiteY4" fmla="*/ 190073 h 340833"/>
              <a:gd name="connsiteX5" fmla="*/ 618258 w 1395541"/>
              <a:gd name="connsiteY5" fmla="*/ 68 h 340833"/>
              <a:gd name="connsiteX6" fmla="*/ 741 w 1395541"/>
              <a:gd name="connsiteY6" fmla="*/ 172260 h 34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5541" h="340833">
                <a:moveTo>
                  <a:pt x="741" y="172260"/>
                </a:moveTo>
                <a:cubicBezTo>
                  <a:pt x="-19051" y="179187"/>
                  <a:pt x="362939" y="58455"/>
                  <a:pt x="499505" y="41632"/>
                </a:cubicBezTo>
                <a:cubicBezTo>
                  <a:pt x="636071" y="24809"/>
                  <a:pt x="672687" y="21840"/>
                  <a:pt x="820139" y="71320"/>
                </a:cubicBezTo>
                <a:cubicBezTo>
                  <a:pt x="967591" y="120800"/>
                  <a:pt x="1328799" y="318723"/>
                  <a:pt x="1384217" y="338515"/>
                </a:cubicBezTo>
                <a:cubicBezTo>
                  <a:pt x="1439635" y="358307"/>
                  <a:pt x="1280308" y="246481"/>
                  <a:pt x="1152648" y="190073"/>
                </a:cubicBezTo>
                <a:cubicBezTo>
                  <a:pt x="1024988" y="133665"/>
                  <a:pt x="810243" y="4026"/>
                  <a:pt x="618258" y="68"/>
                </a:cubicBezTo>
                <a:cubicBezTo>
                  <a:pt x="426274" y="-3890"/>
                  <a:pt x="20533" y="165333"/>
                  <a:pt x="741" y="17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4FD8DEA8-2AD3-7773-7337-F642022DAB43}"/>
              </a:ext>
            </a:extLst>
          </p:cNvPr>
          <p:cNvSpPr/>
          <p:nvPr/>
        </p:nvSpPr>
        <p:spPr>
          <a:xfrm>
            <a:off x="5343861" y="1377517"/>
            <a:ext cx="1538251" cy="1215539"/>
          </a:xfrm>
          <a:custGeom>
            <a:avLst/>
            <a:gdLst>
              <a:gd name="connsiteX0" fmla="*/ 35 w 1538251"/>
              <a:gd name="connsiteY0" fmla="*/ 21 h 1215539"/>
              <a:gd name="connsiteX1" fmla="*/ 1003500 w 1538251"/>
              <a:gd name="connsiteY1" fmla="*/ 314717 h 1215539"/>
              <a:gd name="connsiteX2" fmla="*/ 1508201 w 1538251"/>
              <a:gd name="connsiteY2" fmla="*/ 1169740 h 1215539"/>
              <a:gd name="connsiteX3" fmla="*/ 1425074 w 1538251"/>
              <a:gd name="connsiteY3" fmla="*/ 1015361 h 1215539"/>
              <a:gd name="connsiteX4" fmla="*/ 967874 w 1538251"/>
              <a:gd name="connsiteY4" fmla="*/ 302841 h 1215539"/>
              <a:gd name="connsiteX5" fmla="*/ 35 w 1538251"/>
              <a:gd name="connsiteY5" fmla="*/ 21 h 121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8251" h="1215539">
                <a:moveTo>
                  <a:pt x="35" y="21"/>
                </a:moveTo>
                <a:cubicBezTo>
                  <a:pt x="5973" y="2000"/>
                  <a:pt x="752139" y="119764"/>
                  <a:pt x="1003500" y="314717"/>
                </a:cubicBezTo>
                <a:cubicBezTo>
                  <a:pt x="1254861" y="509670"/>
                  <a:pt x="1437939" y="1052966"/>
                  <a:pt x="1508201" y="1169740"/>
                </a:cubicBezTo>
                <a:cubicBezTo>
                  <a:pt x="1578463" y="1286514"/>
                  <a:pt x="1515128" y="1159844"/>
                  <a:pt x="1425074" y="1015361"/>
                </a:cubicBezTo>
                <a:cubicBezTo>
                  <a:pt x="1335020" y="870878"/>
                  <a:pt x="1199443" y="475033"/>
                  <a:pt x="967874" y="302841"/>
                </a:cubicBezTo>
                <a:cubicBezTo>
                  <a:pt x="736305" y="130649"/>
                  <a:pt x="-5903" y="-1958"/>
                  <a:pt x="35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003158B4-6317-9981-3BE1-52D2131EAAF7}"/>
              </a:ext>
            </a:extLst>
          </p:cNvPr>
          <p:cNvSpPr/>
          <p:nvPr/>
        </p:nvSpPr>
        <p:spPr>
          <a:xfrm>
            <a:off x="4024453" y="1515973"/>
            <a:ext cx="685375" cy="331711"/>
          </a:xfrm>
          <a:custGeom>
            <a:avLst/>
            <a:gdLst>
              <a:gd name="connsiteX0" fmla="*/ 684113 w 685375"/>
              <a:gd name="connsiteY0" fmla="*/ 330640 h 331711"/>
              <a:gd name="connsiteX1" fmla="*/ 428794 w 685375"/>
              <a:gd name="connsiteY1" fmla="*/ 10006 h 331711"/>
              <a:gd name="connsiteX2" fmla="*/ 1282 w 685375"/>
              <a:gd name="connsiteY2" fmla="*/ 75321 h 331711"/>
              <a:gd name="connsiteX3" fmla="*/ 304103 w 685375"/>
              <a:gd name="connsiteY3" fmla="*/ 15944 h 331711"/>
              <a:gd name="connsiteX4" fmla="*/ 517859 w 685375"/>
              <a:gd name="connsiteY4" fmla="*/ 110946 h 331711"/>
              <a:gd name="connsiteX5" fmla="*/ 684113 w 685375"/>
              <a:gd name="connsiteY5" fmla="*/ 330640 h 33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375" h="331711">
                <a:moveTo>
                  <a:pt x="684113" y="330640"/>
                </a:moveTo>
                <a:cubicBezTo>
                  <a:pt x="669269" y="313817"/>
                  <a:pt x="542599" y="52559"/>
                  <a:pt x="428794" y="10006"/>
                </a:cubicBezTo>
                <a:cubicBezTo>
                  <a:pt x="314989" y="-32547"/>
                  <a:pt x="22064" y="74331"/>
                  <a:pt x="1282" y="75321"/>
                </a:cubicBezTo>
                <a:cubicBezTo>
                  <a:pt x="-19500" y="76311"/>
                  <a:pt x="218007" y="10007"/>
                  <a:pt x="304103" y="15944"/>
                </a:cubicBezTo>
                <a:cubicBezTo>
                  <a:pt x="390199" y="21881"/>
                  <a:pt x="456503" y="60476"/>
                  <a:pt x="517859" y="110946"/>
                </a:cubicBezTo>
                <a:cubicBezTo>
                  <a:pt x="579215" y="161416"/>
                  <a:pt x="698957" y="347463"/>
                  <a:pt x="684113" y="330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B8C0AD6B-1670-6EAB-B24B-F8CCB63AC0E8}"/>
              </a:ext>
            </a:extLst>
          </p:cNvPr>
          <p:cNvSpPr/>
          <p:nvPr/>
        </p:nvSpPr>
        <p:spPr>
          <a:xfrm>
            <a:off x="3627912" y="1855186"/>
            <a:ext cx="855179" cy="418975"/>
          </a:xfrm>
          <a:custGeom>
            <a:avLst/>
            <a:gdLst>
              <a:gd name="connsiteX0" fmla="*/ 855023 w 855179"/>
              <a:gd name="connsiteY0" fmla="*/ 80492 h 418975"/>
              <a:gd name="connsiteX1" fmla="*/ 457200 w 855179"/>
              <a:gd name="connsiteY1" fmla="*/ 15178 h 418975"/>
              <a:gd name="connsiteX2" fmla="*/ 0 w 855179"/>
              <a:gd name="connsiteY2" fmla="*/ 418939 h 418975"/>
              <a:gd name="connsiteX3" fmla="*/ 457200 w 855179"/>
              <a:gd name="connsiteY3" fmla="*/ 38928 h 418975"/>
              <a:gd name="connsiteX4" fmla="*/ 504701 w 855179"/>
              <a:gd name="connsiteY4" fmla="*/ 32991 h 418975"/>
              <a:gd name="connsiteX5" fmla="*/ 855023 w 855179"/>
              <a:gd name="connsiteY5" fmla="*/ 80492 h 41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179" h="418975">
                <a:moveTo>
                  <a:pt x="855023" y="80492"/>
                </a:moveTo>
                <a:cubicBezTo>
                  <a:pt x="847106" y="77523"/>
                  <a:pt x="599704" y="-41230"/>
                  <a:pt x="457200" y="15178"/>
                </a:cubicBezTo>
                <a:cubicBezTo>
                  <a:pt x="314696" y="71586"/>
                  <a:pt x="0" y="414981"/>
                  <a:pt x="0" y="418939"/>
                </a:cubicBezTo>
                <a:cubicBezTo>
                  <a:pt x="0" y="422897"/>
                  <a:pt x="373083" y="103253"/>
                  <a:pt x="457200" y="38928"/>
                </a:cubicBezTo>
                <a:cubicBezTo>
                  <a:pt x="541317" y="-25397"/>
                  <a:pt x="440376" y="31012"/>
                  <a:pt x="504701" y="32991"/>
                </a:cubicBezTo>
                <a:cubicBezTo>
                  <a:pt x="569026" y="34970"/>
                  <a:pt x="862940" y="83461"/>
                  <a:pt x="855023" y="80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9B7533C-9FCB-5CB7-0417-5284544049E8}"/>
              </a:ext>
            </a:extLst>
          </p:cNvPr>
          <p:cNvSpPr/>
          <p:nvPr/>
        </p:nvSpPr>
        <p:spPr>
          <a:xfrm>
            <a:off x="3597305" y="1905891"/>
            <a:ext cx="440833" cy="1042054"/>
          </a:xfrm>
          <a:custGeom>
            <a:avLst/>
            <a:gdLst>
              <a:gd name="connsiteX0" fmla="*/ 440305 w 440833"/>
              <a:gd name="connsiteY0" fmla="*/ 99 h 1042054"/>
              <a:gd name="connsiteX1" fmla="*/ 167173 w 440833"/>
              <a:gd name="connsiteY1" fmla="*/ 255418 h 1042054"/>
              <a:gd name="connsiteX2" fmla="*/ 78108 w 440833"/>
              <a:gd name="connsiteY2" fmla="*/ 475112 h 1042054"/>
              <a:gd name="connsiteX3" fmla="*/ 6856 w 440833"/>
              <a:gd name="connsiteY3" fmla="*/ 1021377 h 1042054"/>
              <a:gd name="connsiteX4" fmla="*/ 6856 w 440833"/>
              <a:gd name="connsiteY4" fmla="*/ 872935 h 1042054"/>
              <a:gd name="connsiteX5" fmla="*/ 42482 w 440833"/>
              <a:gd name="connsiteY5" fmla="*/ 362296 h 1042054"/>
              <a:gd name="connsiteX6" fmla="*/ 18731 w 440833"/>
              <a:gd name="connsiteY6" fmla="*/ 581990 h 1042054"/>
              <a:gd name="connsiteX7" fmla="*/ 89983 w 440833"/>
              <a:gd name="connsiteY7" fmla="*/ 285106 h 1042054"/>
              <a:gd name="connsiteX8" fmla="*/ 440305 w 440833"/>
              <a:gd name="connsiteY8" fmla="*/ 99 h 104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0833" h="1042054">
                <a:moveTo>
                  <a:pt x="440305" y="99"/>
                </a:moveTo>
                <a:cubicBezTo>
                  <a:pt x="453170" y="-4849"/>
                  <a:pt x="227539" y="176249"/>
                  <a:pt x="167173" y="255418"/>
                </a:cubicBezTo>
                <a:cubicBezTo>
                  <a:pt x="106807" y="334587"/>
                  <a:pt x="104827" y="347452"/>
                  <a:pt x="78108" y="475112"/>
                </a:cubicBezTo>
                <a:cubicBezTo>
                  <a:pt x="51388" y="602772"/>
                  <a:pt x="18731" y="955073"/>
                  <a:pt x="6856" y="1021377"/>
                </a:cubicBezTo>
                <a:cubicBezTo>
                  <a:pt x="-5019" y="1087681"/>
                  <a:pt x="918" y="982782"/>
                  <a:pt x="6856" y="872935"/>
                </a:cubicBezTo>
                <a:cubicBezTo>
                  <a:pt x="12794" y="763088"/>
                  <a:pt x="40503" y="410787"/>
                  <a:pt x="42482" y="362296"/>
                </a:cubicBezTo>
                <a:cubicBezTo>
                  <a:pt x="44461" y="313805"/>
                  <a:pt x="10814" y="594855"/>
                  <a:pt x="18731" y="581990"/>
                </a:cubicBezTo>
                <a:cubicBezTo>
                  <a:pt x="26648" y="569125"/>
                  <a:pt x="15762" y="383077"/>
                  <a:pt x="89983" y="285106"/>
                </a:cubicBezTo>
                <a:cubicBezTo>
                  <a:pt x="164204" y="187135"/>
                  <a:pt x="427440" y="5047"/>
                  <a:pt x="44030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68AABBF-6E89-B91A-8FFA-855BFB61FEB5}"/>
              </a:ext>
            </a:extLst>
          </p:cNvPr>
          <p:cNvSpPr/>
          <p:nvPr/>
        </p:nvSpPr>
        <p:spPr>
          <a:xfrm>
            <a:off x="3244446" y="1862237"/>
            <a:ext cx="567544" cy="1298088"/>
          </a:xfrm>
          <a:custGeom>
            <a:avLst/>
            <a:gdLst>
              <a:gd name="connsiteX0" fmla="*/ 567533 w 567544"/>
              <a:gd name="connsiteY0" fmla="*/ 2189 h 1298088"/>
              <a:gd name="connsiteX1" fmla="*/ 211273 w 567544"/>
              <a:gd name="connsiteY1" fmla="*/ 364386 h 1298088"/>
              <a:gd name="connsiteX2" fmla="*/ 21268 w 567544"/>
              <a:gd name="connsiteY2" fmla="*/ 1272849 h 1298088"/>
              <a:gd name="connsiteX3" fmla="*/ 27206 w 567544"/>
              <a:gd name="connsiteY3" fmla="*/ 975966 h 1298088"/>
              <a:gd name="connsiteX4" fmla="*/ 223149 w 567544"/>
              <a:gd name="connsiteY4" fmla="*/ 251571 h 1298088"/>
              <a:gd name="connsiteX5" fmla="*/ 567533 w 567544"/>
              <a:gd name="connsiteY5" fmla="*/ 2189 h 129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544" h="1298088">
                <a:moveTo>
                  <a:pt x="567533" y="2189"/>
                </a:moveTo>
                <a:cubicBezTo>
                  <a:pt x="565554" y="20991"/>
                  <a:pt x="302317" y="152609"/>
                  <a:pt x="211273" y="364386"/>
                </a:cubicBezTo>
                <a:cubicBezTo>
                  <a:pt x="120229" y="576163"/>
                  <a:pt x="51946" y="1170919"/>
                  <a:pt x="21268" y="1272849"/>
                </a:cubicBezTo>
                <a:cubicBezTo>
                  <a:pt x="-9410" y="1374779"/>
                  <a:pt x="-6441" y="1146179"/>
                  <a:pt x="27206" y="975966"/>
                </a:cubicBezTo>
                <a:cubicBezTo>
                  <a:pt x="60853" y="805753"/>
                  <a:pt x="129136" y="415846"/>
                  <a:pt x="223149" y="251571"/>
                </a:cubicBezTo>
                <a:cubicBezTo>
                  <a:pt x="317162" y="87296"/>
                  <a:pt x="569512" y="-16613"/>
                  <a:pt x="567533" y="2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07742E9F-1C6B-7B2E-8BD1-B579513C613F}"/>
              </a:ext>
            </a:extLst>
          </p:cNvPr>
          <p:cNvSpPr/>
          <p:nvPr/>
        </p:nvSpPr>
        <p:spPr>
          <a:xfrm>
            <a:off x="4529847" y="1745038"/>
            <a:ext cx="1995436" cy="1378086"/>
          </a:xfrm>
          <a:custGeom>
            <a:avLst/>
            <a:gdLst>
              <a:gd name="connsiteX0" fmla="*/ 589 w 1995436"/>
              <a:gd name="connsiteY0" fmla="*/ 149076 h 1378086"/>
              <a:gd name="connsiteX1" fmla="*/ 998117 w 1995436"/>
              <a:gd name="connsiteY1" fmla="*/ 71887 h 1378086"/>
              <a:gd name="connsiteX2" fmla="*/ 1954080 w 1995436"/>
              <a:gd name="connsiteY2" fmla="*/ 1324733 h 1378086"/>
              <a:gd name="connsiteX3" fmla="*/ 1835327 w 1995436"/>
              <a:gd name="connsiteY3" fmla="*/ 1164417 h 1378086"/>
              <a:gd name="connsiteX4" fmla="*/ 1069369 w 1995436"/>
              <a:gd name="connsiteY4" fmla="*/ 125326 h 1378086"/>
              <a:gd name="connsiteX5" fmla="*/ 855613 w 1995436"/>
              <a:gd name="connsiteY5" fmla="*/ 18448 h 1378086"/>
              <a:gd name="connsiteX6" fmla="*/ 589 w 1995436"/>
              <a:gd name="connsiteY6" fmla="*/ 149076 h 13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436" h="1378086">
                <a:moveTo>
                  <a:pt x="589" y="149076"/>
                </a:moveTo>
                <a:cubicBezTo>
                  <a:pt x="24340" y="157983"/>
                  <a:pt x="672535" y="-124056"/>
                  <a:pt x="998117" y="71887"/>
                </a:cubicBezTo>
                <a:cubicBezTo>
                  <a:pt x="1323699" y="267830"/>
                  <a:pt x="1814545" y="1142645"/>
                  <a:pt x="1954080" y="1324733"/>
                </a:cubicBezTo>
                <a:cubicBezTo>
                  <a:pt x="2093615" y="1506821"/>
                  <a:pt x="1835327" y="1164417"/>
                  <a:pt x="1835327" y="1164417"/>
                </a:cubicBezTo>
                <a:cubicBezTo>
                  <a:pt x="1687875" y="964516"/>
                  <a:pt x="1232655" y="316321"/>
                  <a:pt x="1069369" y="125326"/>
                </a:cubicBezTo>
                <a:cubicBezTo>
                  <a:pt x="906083" y="-65669"/>
                  <a:pt x="1033743" y="18448"/>
                  <a:pt x="855613" y="18448"/>
                </a:cubicBezTo>
                <a:cubicBezTo>
                  <a:pt x="677483" y="18448"/>
                  <a:pt x="-23162" y="140169"/>
                  <a:pt x="589" y="149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05638D93-B8BB-240A-1463-5F197CC00B9E}"/>
              </a:ext>
            </a:extLst>
          </p:cNvPr>
          <p:cNvSpPr/>
          <p:nvPr/>
        </p:nvSpPr>
        <p:spPr>
          <a:xfrm>
            <a:off x="3492999" y="2064973"/>
            <a:ext cx="212194" cy="2043667"/>
          </a:xfrm>
          <a:custGeom>
            <a:avLst/>
            <a:gdLst>
              <a:gd name="connsiteX0" fmla="*/ 212102 w 212194"/>
              <a:gd name="connsiteY0" fmla="*/ 1333 h 2043667"/>
              <a:gd name="connsiteX1" fmla="*/ 57723 w 212194"/>
              <a:gd name="connsiteY1" fmla="*/ 369469 h 2043667"/>
              <a:gd name="connsiteX2" fmla="*/ 10222 w 212194"/>
              <a:gd name="connsiteY2" fmla="*/ 975110 h 2043667"/>
              <a:gd name="connsiteX3" fmla="*/ 16159 w 212194"/>
              <a:gd name="connsiteY3" fmla="*/ 862295 h 2043667"/>
              <a:gd name="connsiteX4" fmla="*/ 176476 w 212194"/>
              <a:gd name="connsiteY4" fmla="*/ 1984513 h 2043667"/>
              <a:gd name="connsiteX5" fmla="*/ 128975 w 212194"/>
              <a:gd name="connsiteY5" fmla="*/ 1729193 h 2043667"/>
              <a:gd name="connsiteX6" fmla="*/ 22097 w 212194"/>
              <a:gd name="connsiteY6" fmla="*/ 387282 h 2043667"/>
              <a:gd name="connsiteX7" fmla="*/ 33972 w 212194"/>
              <a:gd name="connsiteY7" fmla="*/ 494159 h 2043667"/>
              <a:gd name="connsiteX8" fmla="*/ 212102 w 212194"/>
              <a:gd name="connsiteY8" fmla="*/ 1333 h 204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194" h="2043667">
                <a:moveTo>
                  <a:pt x="212102" y="1333"/>
                </a:moveTo>
                <a:cubicBezTo>
                  <a:pt x="216060" y="-19449"/>
                  <a:pt x="91370" y="207173"/>
                  <a:pt x="57723" y="369469"/>
                </a:cubicBezTo>
                <a:cubicBezTo>
                  <a:pt x="24076" y="531765"/>
                  <a:pt x="17149" y="892972"/>
                  <a:pt x="10222" y="975110"/>
                </a:cubicBezTo>
                <a:cubicBezTo>
                  <a:pt x="3295" y="1057248"/>
                  <a:pt x="-11550" y="694061"/>
                  <a:pt x="16159" y="862295"/>
                </a:cubicBezTo>
                <a:cubicBezTo>
                  <a:pt x="43868" y="1030529"/>
                  <a:pt x="157673" y="1840030"/>
                  <a:pt x="176476" y="1984513"/>
                </a:cubicBezTo>
                <a:cubicBezTo>
                  <a:pt x="195279" y="2128996"/>
                  <a:pt x="154705" y="1995398"/>
                  <a:pt x="128975" y="1729193"/>
                </a:cubicBezTo>
                <a:cubicBezTo>
                  <a:pt x="103245" y="1462988"/>
                  <a:pt x="37931" y="593121"/>
                  <a:pt x="22097" y="387282"/>
                </a:cubicBezTo>
                <a:cubicBezTo>
                  <a:pt x="6263" y="181443"/>
                  <a:pt x="2304" y="552546"/>
                  <a:pt x="33972" y="494159"/>
                </a:cubicBezTo>
                <a:cubicBezTo>
                  <a:pt x="65640" y="435772"/>
                  <a:pt x="208144" y="22115"/>
                  <a:pt x="212102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4CB6D951-09C3-0156-3131-1D10B2B21F36}"/>
              </a:ext>
            </a:extLst>
          </p:cNvPr>
          <p:cNvSpPr/>
          <p:nvPr/>
        </p:nvSpPr>
        <p:spPr>
          <a:xfrm>
            <a:off x="6103237" y="1730841"/>
            <a:ext cx="1075200" cy="2443405"/>
          </a:xfrm>
          <a:custGeom>
            <a:avLst/>
            <a:gdLst>
              <a:gd name="connsiteX0" fmla="*/ 680 w 1075200"/>
              <a:gd name="connsiteY0" fmla="*/ 2956 h 2443405"/>
              <a:gd name="connsiteX1" fmla="*/ 891329 w 1075200"/>
              <a:gd name="connsiteY1" fmla="*/ 1178614 h 2443405"/>
              <a:gd name="connsiteX2" fmla="*/ 1063521 w 1075200"/>
              <a:gd name="connsiteY2" fmla="*/ 2372084 h 2443405"/>
              <a:gd name="connsiteX3" fmla="*/ 1051646 w 1075200"/>
              <a:gd name="connsiteY3" fmla="*/ 2193954 h 2443405"/>
              <a:gd name="connsiteX4" fmla="*/ 986332 w 1075200"/>
              <a:gd name="connsiteY4" fmla="*/ 1255803 h 2443405"/>
              <a:gd name="connsiteX5" fmla="*/ 998207 w 1075200"/>
              <a:gd name="connsiteY5" fmla="*/ 1327055 h 2443405"/>
              <a:gd name="connsiteX6" fmla="*/ 748825 w 1075200"/>
              <a:gd name="connsiteY6" fmla="*/ 857980 h 2443405"/>
              <a:gd name="connsiteX7" fmla="*/ 680 w 1075200"/>
              <a:gd name="connsiteY7" fmla="*/ 2956 h 244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200" h="2443405">
                <a:moveTo>
                  <a:pt x="680" y="2956"/>
                </a:moveTo>
                <a:cubicBezTo>
                  <a:pt x="24431" y="56395"/>
                  <a:pt x="714189" y="783759"/>
                  <a:pt x="891329" y="1178614"/>
                </a:cubicBezTo>
                <a:cubicBezTo>
                  <a:pt x="1068469" y="1573469"/>
                  <a:pt x="1036801" y="2202861"/>
                  <a:pt x="1063521" y="2372084"/>
                </a:cubicBezTo>
                <a:cubicBezTo>
                  <a:pt x="1090241" y="2541307"/>
                  <a:pt x="1064511" y="2380001"/>
                  <a:pt x="1051646" y="2193954"/>
                </a:cubicBezTo>
                <a:cubicBezTo>
                  <a:pt x="1038781" y="2007907"/>
                  <a:pt x="995238" y="1400286"/>
                  <a:pt x="986332" y="1255803"/>
                </a:cubicBezTo>
                <a:cubicBezTo>
                  <a:pt x="977426" y="1111320"/>
                  <a:pt x="1037792" y="1393359"/>
                  <a:pt x="998207" y="1327055"/>
                </a:cubicBezTo>
                <a:cubicBezTo>
                  <a:pt x="958622" y="1260751"/>
                  <a:pt x="916069" y="1080642"/>
                  <a:pt x="748825" y="857980"/>
                </a:cubicBezTo>
                <a:cubicBezTo>
                  <a:pt x="581581" y="635318"/>
                  <a:pt x="-23071" y="-50483"/>
                  <a:pt x="680" y="2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7E9BEA25-1AD1-AF73-2B52-4A177B55A90E}"/>
              </a:ext>
            </a:extLst>
          </p:cNvPr>
          <p:cNvSpPr/>
          <p:nvPr/>
        </p:nvSpPr>
        <p:spPr>
          <a:xfrm>
            <a:off x="6715477" y="2790546"/>
            <a:ext cx="457263" cy="2110328"/>
          </a:xfrm>
          <a:custGeom>
            <a:avLst/>
            <a:gdLst>
              <a:gd name="connsiteX0" fmla="*/ 19 w 457263"/>
              <a:gd name="connsiteY0" fmla="*/ 155 h 2110328"/>
              <a:gd name="connsiteX1" fmla="*/ 421593 w 457263"/>
              <a:gd name="connsiteY1" fmla="*/ 1157999 h 2110328"/>
              <a:gd name="connsiteX2" fmla="*/ 427531 w 457263"/>
              <a:gd name="connsiteY2" fmla="*/ 2072399 h 2110328"/>
              <a:gd name="connsiteX3" fmla="*/ 457219 w 457263"/>
              <a:gd name="connsiteY3" fmla="*/ 1846768 h 2110328"/>
              <a:gd name="connsiteX4" fmla="*/ 433468 w 457263"/>
              <a:gd name="connsiteY4" fmla="*/ 1027371 h 2110328"/>
              <a:gd name="connsiteX5" fmla="*/ 403780 w 457263"/>
              <a:gd name="connsiteY5" fmla="*/ 1074872 h 2110328"/>
              <a:gd name="connsiteX6" fmla="*/ 19 w 457263"/>
              <a:gd name="connsiteY6" fmla="*/ 155 h 2110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63" h="2110328">
                <a:moveTo>
                  <a:pt x="19" y="155"/>
                </a:moveTo>
                <a:cubicBezTo>
                  <a:pt x="2988" y="14009"/>
                  <a:pt x="350341" y="812625"/>
                  <a:pt x="421593" y="1157999"/>
                </a:cubicBezTo>
                <a:cubicBezTo>
                  <a:pt x="492845" y="1503373"/>
                  <a:pt x="421593" y="1957604"/>
                  <a:pt x="427531" y="2072399"/>
                </a:cubicBezTo>
                <a:cubicBezTo>
                  <a:pt x="433469" y="2187194"/>
                  <a:pt x="456230" y="2020939"/>
                  <a:pt x="457219" y="1846768"/>
                </a:cubicBezTo>
                <a:cubicBezTo>
                  <a:pt x="458209" y="1672597"/>
                  <a:pt x="442374" y="1156020"/>
                  <a:pt x="433468" y="1027371"/>
                </a:cubicBezTo>
                <a:cubicBezTo>
                  <a:pt x="424562" y="898722"/>
                  <a:pt x="471073" y="1245085"/>
                  <a:pt x="403780" y="1074872"/>
                </a:cubicBezTo>
                <a:cubicBezTo>
                  <a:pt x="336487" y="904659"/>
                  <a:pt x="-2950" y="-13699"/>
                  <a:pt x="19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33C6DA2-156E-8EBC-6A80-7E6DE2530375}"/>
              </a:ext>
            </a:extLst>
          </p:cNvPr>
          <p:cNvSpPr/>
          <p:nvPr/>
        </p:nvSpPr>
        <p:spPr>
          <a:xfrm>
            <a:off x="5842065" y="1768868"/>
            <a:ext cx="873432" cy="1651150"/>
          </a:xfrm>
          <a:custGeom>
            <a:avLst/>
            <a:gdLst>
              <a:gd name="connsiteX0" fmla="*/ 595 w 873432"/>
              <a:gd name="connsiteY0" fmla="*/ 555 h 1651150"/>
              <a:gd name="connsiteX1" fmla="*/ 511234 w 873432"/>
              <a:gd name="connsiteY1" fmla="*/ 576509 h 1651150"/>
              <a:gd name="connsiteX2" fmla="*/ 849680 w 873432"/>
              <a:gd name="connsiteY2" fmla="*/ 1597787 h 1651150"/>
              <a:gd name="connsiteX3" fmla="*/ 819992 w 873432"/>
              <a:gd name="connsiteY3" fmla="*/ 1419657 h 1651150"/>
              <a:gd name="connsiteX4" fmla="*/ 618112 w 873432"/>
              <a:gd name="connsiteY4" fmla="*/ 671511 h 1651150"/>
              <a:gd name="connsiteX5" fmla="*/ 595 w 873432"/>
              <a:gd name="connsiteY5" fmla="*/ 555 h 165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432" h="1651150">
                <a:moveTo>
                  <a:pt x="595" y="555"/>
                </a:moveTo>
                <a:cubicBezTo>
                  <a:pt x="-17218" y="-15279"/>
                  <a:pt x="369720" y="310304"/>
                  <a:pt x="511234" y="576509"/>
                </a:cubicBezTo>
                <a:cubicBezTo>
                  <a:pt x="652748" y="842714"/>
                  <a:pt x="798220" y="1457263"/>
                  <a:pt x="849680" y="1597787"/>
                </a:cubicBezTo>
                <a:cubicBezTo>
                  <a:pt x="901140" y="1738311"/>
                  <a:pt x="858587" y="1574036"/>
                  <a:pt x="819992" y="1419657"/>
                </a:cubicBezTo>
                <a:cubicBezTo>
                  <a:pt x="781397" y="1265278"/>
                  <a:pt x="749730" y="910007"/>
                  <a:pt x="618112" y="671511"/>
                </a:cubicBezTo>
                <a:cubicBezTo>
                  <a:pt x="486494" y="433015"/>
                  <a:pt x="18408" y="16389"/>
                  <a:pt x="595" y="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F3DC092-7FF3-F472-CFCC-E5BBB3A5DF4B}"/>
              </a:ext>
            </a:extLst>
          </p:cNvPr>
          <p:cNvSpPr/>
          <p:nvPr/>
        </p:nvSpPr>
        <p:spPr>
          <a:xfrm>
            <a:off x="3478494" y="2951708"/>
            <a:ext cx="86841" cy="2765935"/>
          </a:xfrm>
          <a:custGeom>
            <a:avLst/>
            <a:gdLst>
              <a:gd name="connsiteX0" fmla="*/ 12851 w 86841"/>
              <a:gd name="connsiteY0" fmla="*/ 23061 h 2765935"/>
              <a:gd name="connsiteX1" fmla="*/ 42540 w 86841"/>
              <a:gd name="connsiteY1" fmla="*/ 1958739 h 2765935"/>
              <a:gd name="connsiteX2" fmla="*/ 24727 w 86841"/>
              <a:gd name="connsiteY2" fmla="*/ 1477788 h 2765935"/>
              <a:gd name="connsiteX3" fmla="*/ 84103 w 86841"/>
              <a:gd name="connsiteY3" fmla="*/ 2635632 h 2765935"/>
              <a:gd name="connsiteX4" fmla="*/ 72228 w 86841"/>
              <a:gd name="connsiteY4" fmla="*/ 2528754 h 2765935"/>
              <a:gd name="connsiteX5" fmla="*/ 30664 w 86841"/>
              <a:gd name="connsiteY5" fmla="*/ 765269 h 2765935"/>
              <a:gd name="connsiteX6" fmla="*/ 976 w 86841"/>
              <a:gd name="connsiteY6" fmla="*/ 884022 h 2765935"/>
              <a:gd name="connsiteX7" fmla="*/ 12851 w 86841"/>
              <a:gd name="connsiteY7" fmla="*/ 23061 h 276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41" h="2765935">
                <a:moveTo>
                  <a:pt x="12851" y="23061"/>
                </a:moveTo>
                <a:cubicBezTo>
                  <a:pt x="19778" y="202181"/>
                  <a:pt x="40561" y="1716285"/>
                  <a:pt x="42540" y="1958739"/>
                </a:cubicBezTo>
                <a:cubicBezTo>
                  <a:pt x="44519" y="2201193"/>
                  <a:pt x="17800" y="1364973"/>
                  <a:pt x="24727" y="1477788"/>
                </a:cubicBezTo>
                <a:cubicBezTo>
                  <a:pt x="31654" y="1590603"/>
                  <a:pt x="76186" y="2460471"/>
                  <a:pt x="84103" y="2635632"/>
                </a:cubicBezTo>
                <a:cubicBezTo>
                  <a:pt x="92020" y="2810793"/>
                  <a:pt x="81134" y="2840481"/>
                  <a:pt x="72228" y="2528754"/>
                </a:cubicBezTo>
                <a:cubicBezTo>
                  <a:pt x="63322" y="2217027"/>
                  <a:pt x="42539" y="1039391"/>
                  <a:pt x="30664" y="765269"/>
                </a:cubicBezTo>
                <a:cubicBezTo>
                  <a:pt x="18789" y="491147"/>
                  <a:pt x="4934" y="1004754"/>
                  <a:pt x="976" y="884022"/>
                </a:cubicBezTo>
                <a:cubicBezTo>
                  <a:pt x="-2982" y="763290"/>
                  <a:pt x="5924" y="-156059"/>
                  <a:pt x="12851" y="23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FF668D88-CB6F-2005-1BE6-43320E0258B3}"/>
              </a:ext>
            </a:extLst>
          </p:cNvPr>
          <p:cNvSpPr/>
          <p:nvPr/>
        </p:nvSpPr>
        <p:spPr>
          <a:xfrm>
            <a:off x="3263326" y="2855902"/>
            <a:ext cx="150992" cy="1627731"/>
          </a:xfrm>
          <a:custGeom>
            <a:avLst/>
            <a:gdLst>
              <a:gd name="connsiteX0" fmla="*/ 150830 w 150992"/>
              <a:gd name="connsiteY0" fmla="*/ 114 h 1627731"/>
              <a:gd name="connsiteX1" fmla="*/ 38014 w 150992"/>
              <a:gd name="connsiteY1" fmla="*/ 635443 h 1627731"/>
              <a:gd name="connsiteX2" fmla="*/ 103329 w 150992"/>
              <a:gd name="connsiteY2" fmla="*/ 1627033 h 1627731"/>
              <a:gd name="connsiteX3" fmla="*/ 26139 w 150992"/>
              <a:gd name="connsiteY3" fmla="*/ 475127 h 1627731"/>
              <a:gd name="connsiteX4" fmla="*/ 8326 w 150992"/>
              <a:gd name="connsiteY4" fmla="*/ 582004 h 1627731"/>
              <a:gd name="connsiteX5" fmla="*/ 150830 w 150992"/>
              <a:gd name="connsiteY5" fmla="*/ 114 h 16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92" h="1627731">
                <a:moveTo>
                  <a:pt x="150830" y="114"/>
                </a:moveTo>
                <a:cubicBezTo>
                  <a:pt x="155778" y="9021"/>
                  <a:pt x="45931" y="364290"/>
                  <a:pt x="38014" y="635443"/>
                </a:cubicBezTo>
                <a:cubicBezTo>
                  <a:pt x="30097" y="906596"/>
                  <a:pt x="105308" y="1653752"/>
                  <a:pt x="103329" y="1627033"/>
                </a:cubicBezTo>
                <a:cubicBezTo>
                  <a:pt x="101350" y="1600314"/>
                  <a:pt x="41973" y="649298"/>
                  <a:pt x="26139" y="475127"/>
                </a:cubicBezTo>
                <a:cubicBezTo>
                  <a:pt x="10305" y="300956"/>
                  <a:pt x="-12456" y="657214"/>
                  <a:pt x="8326" y="582004"/>
                </a:cubicBezTo>
                <a:cubicBezTo>
                  <a:pt x="29108" y="506794"/>
                  <a:pt x="145882" y="-8793"/>
                  <a:pt x="150830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25E68539-955F-AA8F-518B-4E13EF2E6FFC}"/>
              </a:ext>
            </a:extLst>
          </p:cNvPr>
          <p:cNvSpPr/>
          <p:nvPr/>
        </p:nvSpPr>
        <p:spPr>
          <a:xfrm>
            <a:off x="4322668" y="2080600"/>
            <a:ext cx="1055578" cy="167385"/>
          </a:xfrm>
          <a:custGeom>
            <a:avLst/>
            <a:gdLst>
              <a:gd name="connsiteX0" fmla="*/ 1359 w 1055578"/>
              <a:gd name="connsiteY0" fmla="*/ 16837 h 167385"/>
              <a:gd name="connsiteX1" fmla="*/ 740112 w 1055578"/>
              <a:gd name="connsiteY1" fmla="*/ 53000 h 167385"/>
              <a:gd name="connsiteX2" fmla="*/ 574796 w 1055578"/>
              <a:gd name="connsiteY2" fmla="*/ 32336 h 167385"/>
              <a:gd name="connsiteX3" fmla="*/ 874430 w 1055578"/>
              <a:gd name="connsiteY3" fmla="*/ 68498 h 167385"/>
              <a:gd name="connsiteX4" fmla="*/ 1044912 w 1055578"/>
              <a:gd name="connsiteY4" fmla="*/ 166654 h 167385"/>
              <a:gd name="connsiteX5" fmla="*/ 569630 w 1055578"/>
              <a:gd name="connsiteY5" fmla="*/ 11671 h 167385"/>
              <a:gd name="connsiteX6" fmla="*/ 1359 w 1055578"/>
              <a:gd name="connsiteY6" fmla="*/ 16837 h 16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578" h="167385">
                <a:moveTo>
                  <a:pt x="1359" y="16837"/>
                </a:moveTo>
                <a:cubicBezTo>
                  <a:pt x="29773" y="23725"/>
                  <a:pt x="644539" y="50417"/>
                  <a:pt x="740112" y="53000"/>
                </a:cubicBezTo>
                <a:cubicBezTo>
                  <a:pt x="835685" y="55583"/>
                  <a:pt x="574796" y="32336"/>
                  <a:pt x="574796" y="32336"/>
                </a:cubicBezTo>
                <a:cubicBezTo>
                  <a:pt x="597182" y="34919"/>
                  <a:pt x="796077" y="46112"/>
                  <a:pt x="874430" y="68498"/>
                </a:cubicBezTo>
                <a:cubicBezTo>
                  <a:pt x="952783" y="90884"/>
                  <a:pt x="1095712" y="176125"/>
                  <a:pt x="1044912" y="166654"/>
                </a:cubicBezTo>
                <a:cubicBezTo>
                  <a:pt x="994112" y="157183"/>
                  <a:pt x="741833" y="37501"/>
                  <a:pt x="569630" y="11671"/>
                </a:cubicBezTo>
                <a:cubicBezTo>
                  <a:pt x="397427" y="-14159"/>
                  <a:pt x="-27055" y="9949"/>
                  <a:pt x="1359" y="168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3BCBD9B-9007-1EF5-5994-90AF3747EAB9}"/>
              </a:ext>
            </a:extLst>
          </p:cNvPr>
          <p:cNvSpPr/>
          <p:nvPr/>
        </p:nvSpPr>
        <p:spPr>
          <a:xfrm>
            <a:off x="4658075" y="2386656"/>
            <a:ext cx="351830" cy="279268"/>
          </a:xfrm>
          <a:custGeom>
            <a:avLst/>
            <a:gdLst>
              <a:gd name="connsiteX0" fmla="*/ 347878 w 351830"/>
              <a:gd name="connsiteY0" fmla="*/ 5249 h 279268"/>
              <a:gd name="connsiteX1" fmla="*/ 68908 w 351830"/>
              <a:gd name="connsiteY1" fmla="*/ 149900 h 279268"/>
              <a:gd name="connsiteX2" fmla="*/ 1749 w 351830"/>
              <a:gd name="connsiteY2" fmla="*/ 279052 h 279268"/>
              <a:gd name="connsiteX3" fmla="*/ 115403 w 351830"/>
              <a:gd name="connsiteY3" fmla="*/ 118903 h 279268"/>
              <a:gd name="connsiteX4" fmla="*/ 74074 w 351830"/>
              <a:gd name="connsiteY4" fmla="*/ 149900 h 279268"/>
              <a:gd name="connsiteX5" fmla="*/ 223891 w 351830"/>
              <a:gd name="connsiteY5" fmla="*/ 41412 h 279268"/>
              <a:gd name="connsiteX6" fmla="*/ 347878 w 351830"/>
              <a:gd name="connsiteY6" fmla="*/ 5249 h 27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830" h="279268">
                <a:moveTo>
                  <a:pt x="347878" y="5249"/>
                </a:moveTo>
                <a:cubicBezTo>
                  <a:pt x="322048" y="23330"/>
                  <a:pt x="126596" y="104266"/>
                  <a:pt x="68908" y="149900"/>
                </a:cubicBezTo>
                <a:cubicBezTo>
                  <a:pt x="11220" y="195534"/>
                  <a:pt x="-6000" y="284218"/>
                  <a:pt x="1749" y="279052"/>
                </a:cubicBezTo>
                <a:cubicBezTo>
                  <a:pt x="9498" y="273886"/>
                  <a:pt x="103349" y="140428"/>
                  <a:pt x="115403" y="118903"/>
                </a:cubicBezTo>
                <a:cubicBezTo>
                  <a:pt x="127457" y="97378"/>
                  <a:pt x="74074" y="149900"/>
                  <a:pt x="74074" y="149900"/>
                </a:cubicBezTo>
                <a:cubicBezTo>
                  <a:pt x="92155" y="136985"/>
                  <a:pt x="181701" y="62937"/>
                  <a:pt x="223891" y="41412"/>
                </a:cubicBezTo>
                <a:cubicBezTo>
                  <a:pt x="266081" y="19887"/>
                  <a:pt x="373708" y="-12832"/>
                  <a:pt x="347878" y="52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E426CBE-16CF-4AFC-257D-A9E4FE8EA538}"/>
              </a:ext>
            </a:extLst>
          </p:cNvPr>
          <p:cNvSpPr/>
          <p:nvPr/>
        </p:nvSpPr>
        <p:spPr>
          <a:xfrm>
            <a:off x="2820460" y="3487998"/>
            <a:ext cx="390010" cy="1705742"/>
          </a:xfrm>
          <a:custGeom>
            <a:avLst/>
            <a:gdLst>
              <a:gd name="connsiteX0" fmla="*/ 387689 w 390010"/>
              <a:gd name="connsiteY0" fmla="*/ 9453 h 1705742"/>
              <a:gd name="connsiteX1" fmla="*/ 232706 w 390010"/>
              <a:gd name="connsiteY1" fmla="*/ 675880 h 1705742"/>
              <a:gd name="connsiteX2" fmla="*/ 330862 w 390010"/>
              <a:gd name="connsiteY2" fmla="*/ 407243 h 1705742"/>
              <a:gd name="connsiteX3" fmla="*/ 10564 w 390010"/>
              <a:gd name="connsiteY3" fmla="*/ 1678104 h 1705742"/>
              <a:gd name="connsiteX4" fmla="*/ 98387 w 390010"/>
              <a:gd name="connsiteY4" fmla="*/ 1207988 h 1705742"/>
              <a:gd name="connsiteX5" fmla="*/ 310198 w 390010"/>
              <a:gd name="connsiteY5" fmla="*/ 345249 h 1705742"/>
              <a:gd name="connsiteX6" fmla="*/ 387689 w 390010"/>
              <a:gd name="connsiteY6" fmla="*/ 9453 h 170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010" h="1705742">
                <a:moveTo>
                  <a:pt x="387689" y="9453"/>
                </a:moveTo>
                <a:cubicBezTo>
                  <a:pt x="374774" y="64558"/>
                  <a:pt x="242177" y="609582"/>
                  <a:pt x="232706" y="675880"/>
                </a:cubicBezTo>
                <a:cubicBezTo>
                  <a:pt x="223235" y="742178"/>
                  <a:pt x="367886" y="240206"/>
                  <a:pt x="330862" y="407243"/>
                </a:cubicBezTo>
                <a:cubicBezTo>
                  <a:pt x="293838" y="574280"/>
                  <a:pt x="49310" y="1544646"/>
                  <a:pt x="10564" y="1678104"/>
                </a:cubicBezTo>
                <a:cubicBezTo>
                  <a:pt x="-28182" y="1811562"/>
                  <a:pt x="48448" y="1430131"/>
                  <a:pt x="98387" y="1207988"/>
                </a:cubicBezTo>
                <a:cubicBezTo>
                  <a:pt x="148326" y="985846"/>
                  <a:pt x="262842" y="540700"/>
                  <a:pt x="310198" y="345249"/>
                </a:cubicBezTo>
                <a:cubicBezTo>
                  <a:pt x="357554" y="149798"/>
                  <a:pt x="400604" y="-45652"/>
                  <a:pt x="387689" y="9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EBDF8A92-B5CA-4C88-C127-AC60C6AA4EB1}"/>
              </a:ext>
            </a:extLst>
          </p:cNvPr>
          <p:cNvSpPr/>
          <p:nvPr/>
        </p:nvSpPr>
        <p:spPr>
          <a:xfrm>
            <a:off x="5181569" y="1963048"/>
            <a:ext cx="605528" cy="518679"/>
          </a:xfrm>
          <a:custGeom>
            <a:avLst/>
            <a:gdLst>
              <a:gd name="connsiteX0" fmla="*/ 31 w 605528"/>
              <a:gd name="connsiteY0" fmla="*/ 71 h 518679"/>
              <a:gd name="connsiteX1" fmla="*/ 377156 w 605528"/>
              <a:gd name="connsiteY1" fmla="*/ 113725 h 518679"/>
              <a:gd name="connsiteX2" fmla="*/ 604465 w 605528"/>
              <a:gd name="connsiteY2" fmla="*/ 516681 h 518679"/>
              <a:gd name="connsiteX3" fmla="*/ 459814 w 605528"/>
              <a:gd name="connsiteY3" fmla="*/ 263542 h 518679"/>
              <a:gd name="connsiteX4" fmla="*/ 397821 w 605528"/>
              <a:gd name="connsiteY4" fmla="*/ 144721 h 518679"/>
              <a:gd name="connsiteX5" fmla="*/ 397821 w 605528"/>
              <a:gd name="connsiteY5" fmla="*/ 124057 h 518679"/>
              <a:gd name="connsiteX6" fmla="*/ 31 w 605528"/>
              <a:gd name="connsiteY6" fmla="*/ 71 h 51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528" h="518679">
                <a:moveTo>
                  <a:pt x="31" y="71"/>
                </a:moveTo>
                <a:cubicBezTo>
                  <a:pt x="-3413" y="-1651"/>
                  <a:pt x="276417" y="27623"/>
                  <a:pt x="377156" y="113725"/>
                </a:cubicBezTo>
                <a:cubicBezTo>
                  <a:pt x="477895" y="199827"/>
                  <a:pt x="590689" y="491712"/>
                  <a:pt x="604465" y="516681"/>
                </a:cubicBezTo>
                <a:cubicBezTo>
                  <a:pt x="618241" y="541651"/>
                  <a:pt x="494255" y="325535"/>
                  <a:pt x="459814" y="263542"/>
                </a:cubicBezTo>
                <a:cubicBezTo>
                  <a:pt x="425373" y="201549"/>
                  <a:pt x="408153" y="167969"/>
                  <a:pt x="397821" y="144721"/>
                </a:cubicBezTo>
                <a:cubicBezTo>
                  <a:pt x="387489" y="121473"/>
                  <a:pt x="460675" y="149026"/>
                  <a:pt x="397821" y="124057"/>
                </a:cubicBezTo>
                <a:cubicBezTo>
                  <a:pt x="334967" y="99088"/>
                  <a:pt x="3475" y="1793"/>
                  <a:pt x="31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4465EE6-57D6-DDB9-0C07-265143BAEC92}"/>
              </a:ext>
            </a:extLst>
          </p:cNvPr>
          <p:cNvSpPr/>
          <p:nvPr/>
        </p:nvSpPr>
        <p:spPr>
          <a:xfrm>
            <a:off x="6096000" y="2825621"/>
            <a:ext cx="260717" cy="830744"/>
          </a:xfrm>
          <a:custGeom>
            <a:avLst/>
            <a:gdLst>
              <a:gd name="connsiteX0" fmla="*/ 87824 w 260717"/>
              <a:gd name="connsiteY0" fmla="*/ 237 h 830744"/>
              <a:gd name="connsiteX1" fmla="*/ 51661 w 260717"/>
              <a:gd name="connsiteY1" fmla="*/ 361864 h 830744"/>
              <a:gd name="connsiteX2" fmla="*/ 258305 w 260717"/>
              <a:gd name="connsiteY2" fmla="*/ 821647 h 830744"/>
              <a:gd name="connsiteX3" fmla="*/ 154983 w 260717"/>
              <a:gd name="connsiteY3" fmla="*/ 635667 h 830744"/>
              <a:gd name="connsiteX4" fmla="*/ 10332 w 260717"/>
              <a:gd name="connsiteY4" fmla="*/ 248210 h 830744"/>
              <a:gd name="connsiteX5" fmla="*/ 20664 w 260717"/>
              <a:gd name="connsiteY5" fmla="*/ 305037 h 830744"/>
              <a:gd name="connsiteX6" fmla="*/ 87824 w 260717"/>
              <a:gd name="connsiteY6" fmla="*/ 237 h 83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717" h="830744">
                <a:moveTo>
                  <a:pt x="87824" y="237"/>
                </a:moveTo>
                <a:cubicBezTo>
                  <a:pt x="92990" y="9708"/>
                  <a:pt x="23248" y="224962"/>
                  <a:pt x="51661" y="361864"/>
                </a:cubicBezTo>
                <a:cubicBezTo>
                  <a:pt x="80074" y="498766"/>
                  <a:pt x="241085" y="776013"/>
                  <a:pt x="258305" y="821647"/>
                </a:cubicBezTo>
                <a:cubicBezTo>
                  <a:pt x="275525" y="867281"/>
                  <a:pt x="196312" y="731240"/>
                  <a:pt x="154983" y="635667"/>
                </a:cubicBezTo>
                <a:cubicBezTo>
                  <a:pt x="113654" y="540094"/>
                  <a:pt x="32718" y="303315"/>
                  <a:pt x="10332" y="248210"/>
                </a:cubicBezTo>
                <a:cubicBezTo>
                  <a:pt x="-12055" y="193105"/>
                  <a:pt x="6888" y="342922"/>
                  <a:pt x="20664" y="305037"/>
                </a:cubicBezTo>
                <a:cubicBezTo>
                  <a:pt x="34440" y="267152"/>
                  <a:pt x="82658" y="-9234"/>
                  <a:pt x="87824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CD24066C-63F4-F76D-7C72-1B5AF5E8FDF9}"/>
              </a:ext>
            </a:extLst>
          </p:cNvPr>
          <p:cNvSpPr/>
          <p:nvPr/>
        </p:nvSpPr>
        <p:spPr>
          <a:xfrm>
            <a:off x="6275737" y="2964151"/>
            <a:ext cx="513605" cy="2023409"/>
          </a:xfrm>
          <a:custGeom>
            <a:avLst/>
            <a:gdLst>
              <a:gd name="connsiteX0" fmla="*/ 1077 w 513605"/>
              <a:gd name="connsiteY0" fmla="*/ 6357 h 2023409"/>
              <a:gd name="connsiteX1" fmla="*/ 502188 w 513605"/>
              <a:gd name="connsiteY1" fmla="*/ 1158398 h 2023409"/>
              <a:gd name="connsiteX2" fmla="*/ 357538 w 513605"/>
              <a:gd name="connsiteY2" fmla="*/ 987917 h 2023409"/>
              <a:gd name="connsiteX3" fmla="*/ 424697 w 513605"/>
              <a:gd name="connsiteY3" fmla="*/ 1060242 h 2023409"/>
              <a:gd name="connsiteX4" fmla="*/ 450527 w 513605"/>
              <a:gd name="connsiteY4" fmla="*/ 1411537 h 2023409"/>
              <a:gd name="connsiteX5" fmla="*/ 466026 w 513605"/>
              <a:gd name="connsiteY5" fmla="*/ 2021137 h 2023409"/>
              <a:gd name="connsiteX6" fmla="*/ 450527 w 513605"/>
              <a:gd name="connsiteY6" fmla="*/ 1173896 h 2023409"/>
              <a:gd name="connsiteX7" fmla="*/ 347205 w 513605"/>
              <a:gd name="connsiteY7" fmla="*/ 698615 h 2023409"/>
              <a:gd name="connsiteX8" fmla="*/ 367870 w 513605"/>
              <a:gd name="connsiteY8" fmla="*/ 693449 h 2023409"/>
              <a:gd name="connsiteX9" fmla="*/ 1077 w 513605"/>
              <a:gd name="connsiteY9" fmla="*/ 6357 h 202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605" h="2023409">
                <a:moveTo>
                  <a:pt x="1077" y="6357"/>
                </a:moveTo>
                <a:cubicBezTo>
                  <a:pt x="23463" y="83849"/>
                  <a:pt x="442778" y="994805"/>
                  <a:pt x="502188" y="1158398"/>
                </a:cubicBezTo>
                <a:cubicBezTo>
                  <a:pt x="561598" y="1321991"/>
                  <a:pt x="370453" y="1004276"/>
                  <a:pt x="357538" y="987917"/>
                </a:cubicBezTo>
                <a:cubicBezTo>
                  <a:pt x="344623" y="971558"/>
                  <a:pt x="409199" y="989639"/>
                  <a:pt x="424697" y="1060242"/>
                </a:cubicBezTo>
                <a:cubicBezTo>
                  <a:pt x="440195" y="1130845"/>
                  <a:pt x="443639" y="1251388"/>
                  <a:pt x="450527" y="1411537"/>
                </a:cubicBezTo>
                <a:cubicBezTo>
                  <a:pt x="457415" y="1571686"/>
                  <a:pt x="466026" y="2060744"/>
                  <a:pt x="466026" y="2021137"/>
                </a:cubicBezTo>
                <a:cubicBezTo>
                  <a:pt x="466026" y="1981530"/>
                  <a:pt x="470330" y="1394316"/>
                  <a:pt x="450527" y="1173896"/>
                </a:cubicBezTo>
                <a:cubicBezTo>
                  <a:pt x="430724" y="953476"/>
                  <a:pt x="360981" y="778690"/>
                  <a:pt x="347205" y="698615"/>
                </a:cubicBezTo>
                <a:cubicBezTo>
                  <a:pt x="333429" y="618541"/>
                  <a:pt x="423836" y="803659"/>
                  <a:pt x="367870" y="693449"/>
                </a:cubicBezTo>
                <a:cubicBezTo>
                  <a:pt x="311904" y="583239"/>
                  <a:pt x="-21309" y="-71135"/>
                  <a:pt x="1077" y="6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E2EB5977-6806-B276-6998-A412E46B1039}"/>
              </a:ext>
            </a:extLst>
          </p:cNvPr>
          <p:cNvSpPr/>
          <p:nvPr/>
        </p:nvSpPr>
        <p:spPr>
          <a:xfrm>
            <a:off x="6183443" y="4152844"/>
            <a:ext cx="413731" cy="999422"/>
          </a:xfrm>
          <a:custGeom>
            <a:avLst/>
            <a:gdLst>
              <a:gd name="connsiteX0" fmla="*/ 413669 w 413731"/>
              <a:gd name="connsiteY0" fmla="*/ 702 h 999422"/>
              <a:gd name="connsiteX1" fmla="*/ 129533 w 413731"/>
              <a:gd name="connsiteY1" fmla="*/ 517312 h 999422"/>
              <a:gd name="connsiteX2" fmla="*/ 381 w 413731"/>
              <a:gd name="connsiteY2" fmla="*/ 997759 h 999422"/>
              <a:gd name="connsiteX3" fmla="*/ 165696 w 413731"/>
              <a:gd name="connsiteY3" fmla="*/ 346831 h 999422"/>
              <a:gd name="connsiteX4" fmla="*/ 155364 w 413731"/>
              <a:gd name="connsiteY4" fmla="*/ 403658 h 999422"/>
              <a:gd name="connsiteX5" fmla="*/ 413669 w 413731"/>
              <a:gd name="connsiteY5" fmla="*/ 702 h 99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731" h="999422">
                <a:moveTo>
                  <a:pt x="413669" y="702"/>
                </a:moveTo>
                <a:cubicBezTo>
                  <a:pt x="409364" y="19644"/>
                  <a:pt x="198414" y="351136"/>
                  <a:pt x="129533" y="517312"/>
                </a:cubicBezTo>
                <a:cubicBezTo>
                  <a:pt x="60652" y="683488"/>
                  <a:pt x="-5646" y="1026172"/>
                  <a:pt x="381" y="997759"/>
                </a:cubicBezTo>
                <a:cubicBezTo>
                  <a:pt x="6408" y="969346"/>
                  <a:pt x="139866" y="445848"/>
                  <a:pt x="165696" y="346831"/>
                </a:cubicBezTo>
                <a:cubicBezTo>
                  <a:pt x="191526" y="247814"/>
                  <a:pt x="113174" y="455319"/>
                  <a:pt x="155364" y="403658"/>
                </a:cubicBezTo>
                <a:cubicBezTo>
                  <a:pt x="197554" y="351997"/>
                  <a:pt x="417974" y="-18240"/>
                  <a:pt x="413669" y="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6E611F0-E24C-9330-5BED-9276798966AE}"/>
              </a:ext>
            </a:extLst>
          </p:cNvPr>
          <p:cNvSpPr/>
          <p:nvPr/>
        </p:nvSpPr>
        <p:spPr>
          <a:xfrm>
            <a:off x="6745954" y="4332369"/>
            <a:ext cx="236829" cy="1772020"/>
          </a:xfrm>
          <a:custGeom>
            <a:avLst/>
            <a:gdLst>
              <a:gd name="connsiteX0" fmla="*/ 11307 w 236829"/>
              <a:gd name="connsiteY0" fmla="*/ 27821 h 1772020"/>
              <a:gd name="connsiteX1" fmla="*/ 233449 w 236829"/>
              <a:gd name="connsiteY1" fmla="*/ 1758465 h 1772020"/>
              <a:gd name="connsiteX2" fmla="*/ 145626 w 236829"/>
              <a:gd name="connsiteY2" fmla="*/ 844065 h 1772020"/>
              <a:gd name="connsiteX3" fmla="*/ 145626 w 236829"/>
              <a:gd name="connsiteY3" fmla="*/ 1035211 h 1772020"/>
              <a:gd name="connsiteX4" fmla="*/ 21639 w 236829"/>
              <a:gd name="connsiteY4" fmla="*/ 637421 h 1772020"/>
              <a:gd name="connsiteX5" fmla="*/ 31971 w 236829"/>
              <a:gd name="connsiteY5" fmla="*/ 683916 h 1772020"/>
              <a:gd name="connsiteX6" fmla="*/ 11307 w 236829"/>
              <a:gd name="connsiteY6" fmla="*/ 27821 h 177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829" h="1772020">
                <a:moveTo>
                  <a:pt x="11307" y="27821"/>
                </a:moveTo>
                <a:cubicBezTo>
                  <a:pt x="44887" y="206913"/>
                  <a:pt x="211063" y="1622424"/>
                  <a:pt x="233449" y="1758465"/>
                </a:cubicBezTo>
                <a:cubicBezTo>
                  <a:pt x="255835" y="1894506"/>
                  <a:pt x="160263" y="964607"/>
                  <a:pt x="145626" y="844065"/>
                </a:cubicBezTo>
                <a:cubicBezTo>
                  <a:pt x="130989" y="723523"/>
                  <a:pt x="166291" y="1069652"/>
                  <a:pt x="145626" y="1035211"/>
                </a:cubicBezTo>
                <a:cubicBezTo>
                  <a:pt x="124962" y="1000770"/>
                  <a:pt x="40581" y="695970"/>
                  <a:pt x="21639" y="637421"/>
                </a:cubicBezTo>
                <a:cubicBezTo>
                  <a:pt x="2697" y="578872"/>
                  <a:pt x="34554" y="778628"/>
                  <a:pt x="31971" y="683916"/>
                </a:cubicBezTo>
                <a:cubicBezTo>
                  <a:pt x="29388" y="589204"/>
                  <a:pt x="-22273" y="-151271"/>
                  <a:pt x="11307" y="27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76EE6A67-1F6A-1C6B-F7FC-906328288779}"/>
              </a:ext>
            </a:extLst>
          </p:cNvPr>
          <p:cNvSpPr/>
          <p:nvPr/>
        </p:nvSpPr>
        <p:spPr>
          <a:xfrm>
            <a:off x="5889823" y="4575237"/>
            <a:ext cx="552683" cy="1772766"/>
          </a:xfrm>
          <a:custGeom>
            <a:avLst/>
            <a:gdLst>
              <a:gd name="connsiteX0" fmla="*/ 552306 w 552683"/>
              <a:gd name="connsiteY0" fmla="*/ 1929 h 1772766"/>
              <a:gd name="connsiteX1" fmla="*/ 257838 w 552683"/>
              <a:gd name="connsiteY1" fmla="*/ 616695 h 1772766"/>
              <a:gd name="connsiteX2" fmla="*/ 211343 w 552683"/>
              <a:gd name="connsiteY2" fmla="*/ 1184966 h 1772766"/>
              <a:gd name="connsiteX3" fmla="*/ 232008 w 552683"/>
              <a:gd name="connsiteY3" fmla="*/ 859502 h 1772766"/>
              <a:gd name="connsiteX4" fmla="*/ 4699 w 552683"/>
              <a:gd name="connsiteY4" fmla="*/ 1768736 h 1772766"/>
              <a:gd name="connsiteX5" fmla="*/ 97689 w 552683"/>
              <a:gd name="connsiteY5" fmla="*/ 1159136 h 1772766"/>
              <a:gd name="connsiteX6" fmla="*/ 324997 w 552683"/>
              <a:gd name="connsiteY6" fmla="*/ 368722 h 1772766"/>
              <a:gd name="connsiteX7" fmla="*/ 319831 w 552683"/>
              <a:gd name="connsiteY7" fmla="*/ 420383 h 1772766"/>
              <a:gd name="connsiteX8" fmla="*/ 552306 w 552683"/>
              <a:gd name="connsiteY8" fmla="*/ 1929 h 177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83" h="1772766">
                <a:moveTo>
                  <a:pt x="552306" y="1929"/>
                </a:moveTo>
                <a:cubicBezTo>
                  <a:pt x="541974" y="34648"/>
                  <a:pt x="314665" y="419522"/>
                  <a:pt x="257838" y="616695"/>
                </a:cubicBezTo>
                <a:cubicBezTo>
                  <a:pt x="201011" y="813868"/>
                  <a:pt x="215648" y="1144498"/>
                  <a:pt x="211343" y="1184966"/>
                </a:cubicBezTo>
                <a:cubicBezTo>
                  <a:pt x="207038" y="1225434"/>
                  <a:pt x="266449" y="762207"/>
                  <a:pt x="232008" y="859502"/>
                </a:cubicBezTo>
                <a:cubicBezTo>
                  <a:pt x="197567" y="956797"/>
                  <a:pt x="27085" y="1718797"/>
                  <a:pt x="4699" y="1768736"/>
                </a:cubicBezTo>
                <a:cubicBezTo>
                  <a:pt x="-17688" y="1818675"/>
                  <a:pt x="44306" y="1392472"/>
                  <a:pt x="97689" y="1159136"/>
                </a:cubicBezTo>
                <a:cubicBezTo>
                  <a:pt x="151072" y="925800"/>
                  <a:pt x="287973" y="491848"/>
                  <a:pt x="324997" y="368722"/>
                </a:cubicBezTo>
                <a:cubicBezTo>
                  <a:pt x="362021" y="245597"/>
                  <a:pt x="281946" y="478071"/>
                  <a:pt x="319831" y="420383"/>
                </a:cubicBezTo>
                <a:cubicBezTo>
                  <a:pt x="357716" y="362695"/>
                  <a:pt x="562638" y="-30790"/>
                  <a:pt x="552306" y="1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29AC5F7-F317-6AFF-6E98-658E7D1390C7}"/>
              </a:ext>
            </a:extLst>
          </p:cNvPr>
          <p:cNvSpPr/>
          <p:nvPr/>
        </p:nvSpPr>
        <p:spPr>
          <a:xfrm>
            <a:off x="2655253" y="4876677"/>
            <a:ext cx="378333" cy="1877455"/>
          </a:xfrm>
          <a:custGeom>
            <a:avLst/>
            <a:gdLst>
              <a:gd name="connsiteX0" fmla="*/ 377249 w 378333"/>
              <a:gd name="connsiteY0" fmla="*/ 20787 h 1877455"/>
              <a:gd name="connsiteX1" fmla="*/ 103445 w 378333"/>
              <a:gd name="connsiteY1" fmla="*/ 1172828 h 1877455"/>
              <a:gd name="connsiteX2" fmla="*/ 170605 w 378333"/>
              <a:gd name="connsiteY2" fmla="*/ 785370 h 1877455"/>
              <a:gd name="connsiteX3" fmla="*/ 123 w 378333"/>
              <a:gd name="connsiteY3" fmla="*/ 1875418 h 1877455"/>
              <a:gd name="connsiteX4" fmla="*/ 201601 w 378333"/>
              <a:gd name="connsiteY4" fmla="*/ 1038509 h 1877455"/>
              <a:gd name="connsiteX5" fmla="*/ 289425 w 378333"/>
              <a:gd name="connsiteY5" fmla="*/ 346252 h 1877455"/>
              <a:gd name="connsiteX6" fmla="*/ 201601 w 378333"/>
              <a:gd name="connsiteY6" fmla="*/ 423743 h 1877455"/>
              <a:gd name="connsiteX7" fmla="*/ 377249 w 378333"/>
              <a:gd name="connsiteY7" fmla="*/ 20787 h 187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333" h="1877455">
                <a:moveTo>
                  <a:pt x="377249" y="20787"/>
                </a:moveTo>
                <a:cubicBezTo>
                  <a:pt x="360890" y="145635"/>
                  <a:pt x="137886" y="1045398"/>
                  <a:pt x="103445" y="1172828"/>
                </a:cubicBezTo>
                <a:cubicBezTo>
                  <a:pt x="69004" y="1300258"/>
                  <a:pt x="187825" y="668272"/>
                  <a:pt x="170605" y="785370"/>
                </a:cubicBezTo>
                <a:cubicBezTo>
                  <a:pt x="153385" y="902468"/>
                  <a:pt x="-5043" y="1833228"/>
                  <a:pt x="123" y="1875418"/>
                </a:cubicBezTo>
                <a:cubicBezTo>
                  <a:pt x="5289" y="1917608"/>
                  <a:pt x="153384" y="1293370"/>
                  <a:pt x="201601" y="1038509"/>
                </a:cubicBezTo>
                <a:cubicBezTo>
                  <a:pt x="249818" y="783648"/>
                  <a:pt x="289425" y="448713"/>
                  <a:pt x="289425" y="346252"/>
                </a:cubicBezTo>
                <a:cubicBezTo>
                  <a:pt x="289425" y="243791"/>
                  <a:pt x="183520" y="475404"/>
                  <a:pt x="201601" y="423743"/>
                </a:cubicBezTo>
                <a:cubicBezTo>
                  <a:pt x="219682" y="372082"/>
                  <a:pt x="393608" y="-104061"/>
                  <a:pt x="377249" y="20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31B539B2-7D93-F5E0-C2E3-5BA5BACAE920}"/>
              </a:ext>
            </a:extLst>
          </p:cNvPr>
          <p:cNvSpPr/>
          <p:nvPr/>
        </p:nvSpPr>
        <p:spPr>
          <a:xfrm>
            <a:off x="3595078" y="5651392"/>
            <a:ext cx="564694" cy="1384926"/>
          </a:xfrm>
          <a:custGeom>
            <a:avLst/>
            <a:gdLst>
              <a:gd name="connsiteX0" fmla="*/ 563634 w 564694"/>
              <a:gd name="connsiteY0" fmla="*/ 323 h 1384926"/>
              <a:gd name="connsiteX1" fmla="*/ 475810 w 564694"/>
              <a:gd name="connsiteY1" fmla="*/ 222466 h 1384926"/>
              <a:gd name="connsiteX2" fmla="*/ 315661 w 564694"/>
              <a:gd name="connsiteY2" fmla="*/ 1028377 h 1384926"/>
              <a:gd name="connsiteX3" fmla="*/ 320827 w 564694"/>
              <a:gd name="connsiteY3" fmla="*/ 894059 h 1384926"/>
              <a:gd name="connsiteX4" fmla="*/ 529 w 564694"/>
              <a:gd name="connsiteY4" fmla="*/ 1384839 h 1384926"/>
              <a:gd name="connsiteX5" fmla="*/ 248502 w 564694"/>
              <a:gd name="connsiteY5" fmla="*/ 930222 h 1384926"/>
              <a:gd name="connsiteX6" fmla="*/ 377654 w 564694"/>
              <a:gd name="connsiteY6" fmla="*/ 465272 h 1384926"/>
              <a:gd name="connsiteX7" fmla="*/ 305329 w 564694"/>
              <a:gd name="connsiteY7" fmla="*/ 558262 h 1384926"/>
              <a:gd name="connsiteX8" fmla="*/ 341491 w 564694"/>
              <a:gd name="connsiteY8" fmla="*/ 733910 h 1384926"/>
              <a:gd name="connsiteX9" fmla="*/ 284664 w 564694"/>
              <a:gd name="connsiteY9" fmla="*/ 888893 h 1384926"/>
              <a:gd name="connsiteX10" fmla="*/ 418983 w 564694"/>
              <a:gd name="connsiteY10" fmla="*/ 403279 h 1384926"/>
              <a:gd name="connsiteX11" fmla="*/ 418983 w 564694"/>
              <a:gd name="connsiteY11" fmla="*/ 253462 h 1384926"/>
              <a:gd name="connsiteX12" fmla="*/ 563634 w 564694"/>
              <a:gd name="connsiteY12" fmla="*/ 323 h 138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4694" h="1384926">
                <a:moveTo>
                  <a:pt x="563634" y="323"/>
                </a:moveTo>
                <a:cubicBezTo>
                  <a:pt x="573105" y="-4843"/>
                  <a:pt x="517139" y="51124"/>
                  <a:pt x="475810" y="222466"/>
                </a:cubicBezTo>
                <a:cubicBezTo>
                  <a:pt x="434481" y="393808"/>
                  <a:pt x="341492" y="916445"/>
                  <a:pt x="315661" y="1028377"/>
                </a:cubicBezTo>
                <a:cubicBezTo>
                  <a:pt x="289830" y="1140309"/>
                  <a:pt x="373349" y="834649"/>
                  <a:pt x="320827" y="894059"/>
                </a:cubicBezTo>
                <a:cubicBezTo>
                  <a:pt x="268305" y="953469"/>
                  <a:pt x="12583" y="1378812"/>
                  <a:pt x="529" y="1384839"/>
                </a:cubicBezTo>
                <a:cubicBezTo>
                  <a:pt x="-11525" y="1390866"/>
                  <a:pt x="185648" y="1083483"/>
                  <a:pt x="248502" y="930222"/>
                </a:cubicBezTo>
                <a:cubicBezTo>
                  <a:pt x="311356" y="776961"/>
                  <a:pt x="368183" y="527265"/>
                  <a:pt x="377654" y="465272"/>
                </a:cubicBezTo>
                <a:cubicBezTo>
                  <a:pt x="387125" y="403279"/>
                  <a:pt x="311356" y="513489"/>
                  <a:pt x="305329" y="558262"/>
                </a:cubicBezTo>
                <a:cubicBezTo>
                  <a:pt x="299302" y="603035"/>
                  <a:pt x="344935" y="678805"/>
                  <a:pt x="341491" y="733910"/>
                </a:cubicBezTo>
                <a:cubicBezTo>
                  <a:pt x="338047" y="789015"/>
                  <a:pt x="271749" y="943998"/>
                  <a:pt x="284664" y="888893"/>
                </a:cubicBezTo>
                <a:cubicBezTo>
                  <a:pt x="297579" y="833788"/>
                  <a:pt x="396596" y="509184"/>
                  <a:pt x="418983" y="403279"/>
                </a:cubicBezTo>
                <a:cubicBezTo>
                  <a:pt x="441369" y="297374"/>
                  <a:pt x="396596" y="316316"/>
                  <a:pt x="418983" y="253462"/>
                </a:cubicBezTo>
                <a:cubicBezTo>
                  <a:pt x="441369" y="190608"/>
                  <a:pt x="554163" y="5489"/>
                  <a:pt x="563634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A99CA396-7AEF-D875-9529-F31DA6DDD720}"/>
              </a:ext>
            </a:extLst>
          </p:cNvPr>
          <p:cNvSpPr/>
          <p:nvPr/>
        </p:nvSpPr>
        <p:spPr>
          <a:xfrm>
            <a:off x="3440495" y="5172637"/>
            <a:ext cx="436739" cy="1915293"/>
          </a:xfrm>
          <a:custGeom>
            <a:avLst/>
            <a:gdLst>
              <a:gd name="connsiteX0" fmla="*/ 253268 w 436739"/>
              <a:gd name="connsiteY0" fmla="*/ 3797 h 1915293"/>
              <a:gd name="connsiteX1" fmla="*/ 377254 w 436739"/>
              <a:gd name="connsiteY1" fmla="*/ 902699 h 1915293"/>
              <a:gd name="connsiteX2" fmla="*/ 129 w 436739"/>
              <a:gd name="connsiteY2" fmla="*/ 1915255 h 1915293"/>
              <a:gd name="connsiteX3" fmla="*/ 423749 w 436739"/>
              <a:gd name="connsiteY3" fmla="*/ 866536 h 1915293"/>
              <a:gd name="connsiteX4" fmla="*/ 335925 w 436739"/>
              <a:gd name="connsiteY4" fmla="*/ 923363 h 1915293"/>
              <a:gd name="connsiteX5" fmla="*/ 418583 w 436739"/>
              <a:gd name="connsiteY5" fmla="*/ 592732 h 1915293"/>
              <a:gd name="connsiteX6" fmla="*/ 253268 w 436739"/>
              <a:gd name="connsiteY6" fmla="*/ 3797 h 191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739" h="1915293">
                <a:moveTo>
                  <a:pt x="253268" y="3797"/>
                </a:moveTo>
                <a:cubicBezTo>
                  <a:pt x="246380" y="55458"/>
                  <a:pt x="419444" y="584123"/>
                  <a:pt x="377254" y="902699"/>
                </a:cubicBezTo>
                <a:cubicBezTo>
                  <a:pt x="335064" y="1221275"/>
                  <a:pt x="-7620" y="1921282"/>
                  <a:pt x="129" y="1915255"/>
                </a:cubicBezTo>
                <a:cubicBezTo>
                  <a:pt x="7878" y="1909228"/>
                  <a:pt x="367783" y="1031851"/>
                  <a:pt x="423749" y="866536"/>
                </a:cubicBezTo>
                <a:cubicBezTo>
                  <a:pt x="479715" y="701221"/>
                  <a:pt x="336786" y="968997"/>
                  <a:pt x="335925" y="923363"/>
                </a:cubicBezTo>
                <a:cubicBezTo>
                  <a:pt x="335064" y="877729"/>
                  <a:pt x="431498" y="743410"/>
                  <a:pt x="418583" y="592732"/>
                </a:cubicBezTo>
                <a:cubicBezTo>
                  <a:pt x="405668" y="442054"/>
                  <a:pt x="260156" y="-47864"/>
                  <a:pt x="253268" y="3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3D85BAC2-0AFA-7F36-92F0-E5E81D4CFFF5}"/>
              </a:ext>
            </a:extLst>
          </p:cNvPr>
          <p:cNvSpPr/>
          <p:nvPr/>
        </p:nvSpPr>
        <p:spPr>
          <a:xfrm>
            <a:off x="3102141" y="4424761"/>
            <a:ext cx="382941" cy="2277391"/>
          </a:xfrm>
          <a:custGeom>
            <a:avLst/>
            <a:gdLst>
              <a:gd name="connsiteX0" fmla="*/ 224828 w 382941"/>
              <a:gd name="connsiteY0" fmla="*/ 2588 h 2277391"/>
              <a:gd name="connsiteX1" fmla="*/ 374645 w 382941"/>
              <a:gd name="connsiteY1" fmla="*/ 1299280 h 2277391"/>
              <a:gd name="connsiteX2" fmla="*/ 328151 w 382941"/>
              <a:gd name="connsiteY2" fmla="*/ 1051307 h 2277391"/>
              <a:gd name="connsiteX3" fmla="*/ 33683 w 382941"/>
              <a:gd name="connsiteY3" fmla="*/ 2208514 h 2277391"/>
              <a:gd name="connsiteX4" fmla="*/ 38849 w 382941"/>
              <a:gd name="connsiteY4" fmla="*/ 2032866 h 2277391"/>
              <a:gd name="connsiteX5" fmla="*/ 322984 w 382941"/>
              <a:gd name="connsiteY5" fmla="*/ 1108134 h 2277391"/>
              <a:gd name="connsiteX6" fmla="*/ 317818 w 382941"/>
              <a:gd name="connsiteY6" fmla="*/ 968649 h 2277391"/>
              <a:gd name="connsiteX7" fmla="*/ 224828 w 382941"/>
              <a:gd name="connsiteY7" fmla="*/ 2588 h 227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941" h="2277391">
                <a:moveTo>
                  <a:pt x="224828" y="2588"/>
                </a:moveTo>
                <a:cubicBezTo>
                  <a:pt x="234299" y="57693"/>
                  <a:pt x="357425" y="1124494"/>
                  <a:pt x="374645" y="1299280"/>
                </a:cubicBezTo>
                <a:cubicBezTo>
                  <a:pt x="391866" y="1474067"/>
                  <a:pt x="384978" y="899768"/>
                  <a:pt x="328151" y="1051307"/>
                </a:cubicBezTo>
                <a:cubicBezTo>
                  <a:pt x="271324" y="1202846"/>
                  <a:pt x="81900" y="2044921"/>
                  <a:pt x="33683" y="2208514"/>
                </a:cubicBezTo>
                <a:cubicBezTo>
                  <a:pt x="-14534" y="2372107"/>
                  <a:pt x="-9368" y="2216263"/>
                  <a:pt x="38849" y="2032866"/>
                </a:cubicBezTo>
                <a:cubicBezTo>
                  <a:pt x="87066" y="1849469"/>
                  <a:pt x="276489" y="1285504"/>
                  <a:pt x="322984" y="1108134"/>
                </a:cubicBezTo>
                <a:cubicBezTo>
                  <a:pt x="369479" y="930765"/>
                  <a:pt x="330733" y="1148601"/>
                  <a:pt x="317818" y="968649"/>
                </a:cubicBezTo>
                <a:cubicBezTo>
                  <a:pt x="304903" y="788697"/>
                  <a:pt x="215357" y="-52517"/>
                  <a:pt x="224828" y="2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1C0D5A59-4B26-3A68-E8E5-F552A3275B6C}"/>
              </a:ext>
            </a:extLst>
          </p:cNvPr>
          <p:cNvSpPr/>
          <p:nvPr/>
        </p:nvSpPr>
        <p:spPr>
          <a:xfrm>
            <a:off x="6927457" y="3526419"/>
            <a:ext cx="165300" cy="2343009"/>
          </a:xfrm>
          <a:custGeom>
            <a:avLst/>
            <a:gdLst>
              <a:gd name="connsiteX0" fmla="*/ 285 w 165300"/>
              <a:gd name="connsiteY0" fmla="*/ 43357 h 2343009"/>
              <a:gd name="connsiteX1" fmla="*/ 77777 w 165300"/>
              <a:gd name="connsiteY1" fmla="*/ 1371045 h 2343009"/>
              <a:gd name="connsiteX2" fmla="*/ 82943 w 165300"/>
              <a:gd name="connsiteY2" fmla="*/ 1262557 h 2343009"/>
              <a:gd name="connsiteX3" fmla="*/ 155268 w 165300"/>
              <a:gd name="connsiteY3" fmla="*/ 2300944 h 2343009"/>
              <a:gd name="connsiteX4" fmla="*/ 155268 w 165300"/>
              <a:gd name="connsiteY4" fmla="*/ 2032306 h 2343009"/>
              <a:gd name="connsiteX5" fmla="*/ 67445 w 165300"/>
              <a:gd name="connsiteY5" fmla="*/ 1040415 h 2343009"/>
              <a:gd name="connsiteX6" fmla="*/ 57112 w 165300"/>
              <a:gd name="connsiteY6" fmla="*/ 1123073 h 2343009"/>
              <a:gd name="connsiteX7" fmla="*/ 51946 w 165300"/>
              <a:gd name="connsiteY7" fmla="*/ 394652 h 2343009"/>
              <a:gd name="connsiteX8" fmla="*/ 285 w 165300"/>
              <a:gd name="connsiteY8" fmla="*/ 43357 h 234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300" h="2343009">
                <a:moveTo>
                  <a:pt x="285" y="43357"/>
                </a:moveTo>
                <a:cubicBezTo>
                  <a:pt x="4590" y="206089"/>
                  <a:pt x="64001" y="1167845"/>
                  <a:pt x="77777" y="1371045"/>
                </a:cubicBezTo>
                <a:cubicBezTo>
                  <a:pt x="91553" y="1574245"/>
                  <a:pt x="70028" y="1107574"/>
                  <a:pt x="82943" y="1262557"/>
                </a:cubicBezTo>
                <a:cubicBezTo>
                  <a:pt x="95858" y="1417540"/>
                  <a:pt x="143214" y="2172652"/>
                  <a:pt x="155268" y="2300944"/>
                </a:cubicBezTo>
                <a:cubicBezTo>
                  <a:pt x="167322" y="2429236"/>
                  <a:pt x="169905" y="2242394"/>
                  <a:pt x="155268" y="2032306"/>
                </a:cubicBezTo>
                <a:cubicBezTo>
                  <a:pt x="140631" y="1822218"/>
                  <a:pt x="83804" y="1191954"/>
                  <a:pt x="67445" y="1040415"/>
                </a:cubicBezTo>
                <a:cubicBezTo>
                  <a:pt x="51086" y="888876"/>
                  <a:pt x="59695" y="1230700"/>
                  <a:pt x="57112" y="1123073"/>
                </a:cubicBezTo>
                <a:cubicBezTo>
                  <a:pt x="54529" y="1015446"/>
                  <a:pt x="62278" y="573744"/>
                  <a:pt x="51946" y="394652"/>
                </a:cubicBezTo>
                <a:cubicBezTo>
                  <a:pt x="41614" y="215560"/>
                  <a:pt x="-4020" y="-119375"/>
                  <a:pt x="285" y="43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0BA2FD3-EB1C-F46B-65C3-86F676E3E4E9}"/>
              </a:ext>
            </a:extLst>
          </p:cNvPr>
          <p:cNvSpPr/>
          <p:nvPr/>
        </p:nvSpPr>
        <p:spPr>
          <a:xfrm>
            <a:off x="6584137" y="4938793"/>
            <a:ext cx="648091" cy="2025437"/>
          </a:xfrm>
          <a:custGeom>
            <a:avLst/>
            <a:gdLst>
              <a:gd name="connsiteX0" fmla="*/ 126629 w 648091"/>
              <a:gd name="connsiteY0" fmla="*/ 0 h 2025437"/>
              <a:gd name="connsiteX1" fmla="*/ 49138 w 648091"/>
              <a:gd name="connsiteY1" fmla="*/ 599268 h 2025437"/>
              <a:gd name="connsiteX2" fmla="*/ 18141 w 648091"/>
              <a:gd name="connsiteY2" fmla="*/ 428787 h 2025437"/>
              <a:gd name="connsiteX3" fmla="*/ 338439 w 648091"/>
              <a:gd name="connsiteY3" fmla="*/ 1177871 h 2025437"/>
              <a:gd name="connsiteX4" fmla="*/ 638073 w 648091"/>
              <a:gd name="connsiteY4" fmla="*/ 1994115 h 2025437"/>
              <a:gd name="connsiteX5" fmla="*/ 534751 w 648091"/>
              <a:gd name="connsiteY5" fmla="*/ 1735810 h 2025437"/>
              <a:gd name="connsiteX6" fmla="*/ 126629 w 648091"/>
              <a:gd name="connsiteY6" fmla="*/ 619932 h 2025437"/>
              <a:gd name="connsiteX7" fmla="*/ 126629 w 648091"/>
              <a:gd name="connsiteY7" fmla="*/ 759417 h 2025437"/>
              <a:gd name="connsiteX8" fmla="*/ 126629 w 648091"/>
              <a:gd name="connsiteY8" fmla="*/ 0 h 202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8091" h="2025437">
                <a:moveTo>
                  <a:pt x="126629" y="0"/>
                </a:moveTo>
                <a:cubicBezTo>
                  <a:pt x="96924" y="263902"/>
                  <a:pt x="67219" y="527804"/>
                  <a:pt x="49138" y="599268"/>
                </a:cubicBezTo>
                <a:cubicBezTo>
                  <a:pt x="31057" y="670733"/>
                  <a:pt x="-30076" y="332353"/>
                  <a:pt x="18141" y="428787"/>
                </a:cubicBezTo>
                <a:cubicBezTo>
                  <a:pt x="66358" y="525221"/>
                  <a:pt x="235117" y="916983"/>
                  <a:pt x="338439" y="1177871"/>
                </a:cubicBezTo>
                <a:cubicBezTo>
                  <a:pt x="441761" y="1438759"/>
                  <a:pt x="605354" y="1901125"/>
                  <a:pt x="638073" y="1994115"/>
                </a:cubicBezTo>
                <a:cubicBezTo>
                  <a:pt x="670792" y="2087105"/>
                  <a:pt x="619992" y="1964841"/>
                  <a:pt x="534751" y="1735810"/>
                </a:cubicBezTo>
                <a:cubicBezTo>
                  <a:pt x="449510" y="1506780"/>
                  <a:pt x="194649" y="782664"/>
                  <a:pt x="126629" y="619932"/>
                </a:cubicBezTo>
                <a:cubicBezTo>
                  <a:pt x="58609" y="457200"/>
                  <a:pt x="126629" y="759417"/>
                  <a:pt x="126629" y="759417"/>
                </a:cubicBezTo>
                <a:lnTo>
                  <a:pt x="12662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D021A8D-3785-B5B9-1F3F-E1ACD4D64E7A}"/>
              </a:ext>
            </a:extLst>
          </p:cNvPr>
          <p:cNvSpPr/>
          <p:nvPr/>
        </p:nvSpPr>
        <p:spPr>
          <a:xfrm>
            <a:off x="6409928" y="5096066"/>
            <a:ext cx="690845" cy="1838610"/>
          </a:xfrm>
          <a:custGeom>
            <a:avLst/>
            <a:gdLst>
              <a:gd name="connsiteX0" fmla="*/ 207848 w 690845"/>
              <a:gd name="connsiteY0" fmla="*/ 2876 h 1838610"/>
              <a:gd name="connsiteX1" fmla="*/ 27035 w 690845"/>
              <a:gd name="connsiteY1" fmla="*/ 736463 h 1838610"/>
              <a:gd name="connsiteX2" fmla="*/ 233679 w 690845"/>
              <a:gd name="connsiteY2" fmla="*/ 1604368 h 1838610"/>
              <a:gd name="connsiteX3" fmla="*/ 218180 w 690845"/>
              <a:gd name="connsiteY3" fmla="*/ 1511378 h 1838610"/>
              <a:gd name="connsiteX4" fmla="*/ 688296 w 690845"/>
              <a:gd name="connsiteY4" fmla="*/ 1836842 h 1838610"/>
              <a:gd name="connsiteX5" fmla="*/ 388662 w 690845"/>
              <a:gd name="connsiteY5" fmla="*/ 1619866 h 1838610"/>
              <a:gd name="connsiteX6" fmla="*/ 16703 w 690845"/>
              <a:gd name="connsiteY6" fmla="*/ 1170415 h 1838610"/>
              <a:gd name="connsiteX7" fmla="*/ 63197 w 690845"/>
              <a:gd name="connsiteY7" fmla="*/ 1191080 h 1838610"/>
              <a:gd name="connsiteX8" fmla="*/ 52865 w 690845"/>
              <a:gd name="connsiteY8" fmla="*/ 509154 h 1838610"/>
              <a:gd name="connsiteX9" fmla="*/ 207848 w 690845"/>
              <a:gd name="connsiteY9" fmla="*/ 2876 h 183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0845" h="1838610">
                <a:moveTo>
                  <a:pt x="207848" y="2876"/>
                </a:moveTo>
                <a:cubicBezTo>
                  <a:pt x="203543" y="40761"/>
                  <a:pt x="22730" y="469548"/>
                  <a:pt x="27035" y="736463"/>
                </a:cubicBezTo>
                <a:cubicBezTo>
                  <a:pt x="31340" y="1003378"/>
                  <a:pt x="201821" y="1475216"/>
                  <a:pt x="233679" y="1604368"/>
                </a:cubicBezTo>
                <a:cubicBezTo>
                  <a:pt x="265537" y="1733521"/>
                  <a:pt x="142411" y="1472632"/>
                  <a:pt x="218180" y="1511378"/>
                </a:cubicBezTo>
                <a:cubicBezTo>
                  <a:pt x="293949" y="1550124"/>
                  <a:pt x="659882" y="1818761"/>
                  <a:pt x="688296" y="1836842"/>
                </a:cubicBezTo>
                <a:cubicBezTo>
                  <a:pt x="716710" y="1854923"/>
                  <a:pt x="500594" y="1730937"/>
                  <a:pt x="388662" y="1619866"/>
                </a:cubicBezTo>
                <a:cubicBezTo>
                  <a:pt x="276730" y="1508795"/>
                  <a:pt x="70947" y="1241879"/>
                  <a:pt x="16703" y="1170415"/>
                </a:cubicBezTo>
                <a:cubicBezTo>
                  <a:pt x="-37541" y="1098951"/>
                  <a:pt x="57170" y="1301290"/>
                  <a:pt x="63197" y="1191080"/>
                </a:cubicBezTo>
                <a:cubicBezTo>
                  <a:pt x="69224" y="1080870"/>
                  <a:pt x="24451" y="708049"/>
                  <a:pt x="52865" y="509154"/>
                </a:cubicBezTo>
                <a:cubicBezTo>
                  <a:pt x="81279" y="310259"/>
                  <a:pt x="212153" y="-35009"/>
                  <a:pt x="207848" y="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9B76A3A-C084-6D14-9070-FE27F5A06444}"/>
              </a:ext>
            </a:extLst>
          </p:cNvPr>
          <p:cNvSpPr/>
          <p:nvPr/>
        </p:nvSpPr>
        <p:spPr>
          <a:xfrm>
            <a:off x="3036279" y="4912942"/>
            <a:ext cx="266046" cy="1434820"/>
          </a:xfrm>
          <a:custGeom>
            <a:avLst/>
            <a:gdLst>
              <a:gd name="connsiteX0" fmla="*/ 264860 w 266046"/>
              <a:gd name="connsiteY0" fmla="*/ 21 h 1434820"/>
              <a:gd name="connsiteX1" fmla="*/ 161538 w 266046"/>
              <a:gd name="connsiteY1" fmla="*/ 1028075 h 1434820"/>
              <a:gd name="connsiteX2" fmla="*/ 1389 w 266046"/>
              <a:gd name="connsiteY2" fmla="*/ 1420699 h 1434820"/>
              <a:gd name="connsiteX3" fmla="*/ 259694 w 266046"/>
              <a:gd name="connsiteY3" fmla="*/ 583790 h 1434820"/>
              <a:gd name="connsiteX4" fmla="*/ 94379 w 266046"/>
              <a:gd name="connsiteY4" fmla="*/ 997078 h 1434820"/>
              <a:gd name="connsiteX5" fmla="*/ 264860 w 266046"/>
              <a:gd name="connsiteY5" fmla="*/ 21 h 143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046" h="1434820">
                <a:moveTo>
                  <a:pt x="264860" y="21"/>
                </a:moveTo>
                <a:cubicBezTo>
                  <a:pt x="276053" y="5187"/>
                  <a:pt x="205450" y="791295"/>
                  <a:pt x="161538" y="1028075"/>
                </a:cubicBezTo>
                <a:cubicBezTo>
                  <a:pt x="117626" y="1264855"/>
                  <a:pt x="-14970" y="1494746"/>
                  <a:pt x="1389" y="1420699"/>
                </a:cubicBezTo>
                <a:cubicBezTo>
                  <a:pt x="17748" y="1346652"/>
                  <a:pt x="244196" y="654394"/>
                  <a:pt x="259694" y="583790"/>
                </a:cubicBezTo>
                <a:cubicBezTo>
                  <a:pt x="275192" y="513187"/>
                  <a:pt x="94379" y="1086624"/>
                  <a:pt x="94379" y="997078"/>
                </a:cubicBezTo>
                <a:cubicBezTo>
                  <a:pt x="94379" y="907532"/>
                  <a:pt x="253667" y="-5145"/>
                  <a:pt x="26486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96535F4E-91CF-D4F6-B5F7-445EEE75868F}"/>
              </a:ext>
            </a:extLst>
          </p:cNvPr>
          <p:cNvSpPr/>
          <p:nvPr/>
        </p:nvSpPr>
        <p:spPr>
          <a:xfrm>
            <a:off x="2126166" y="6602520"/>
            <a:ext cx="614430" cy="1782412"/>
          </a:xfrm>
          <a:custGeom>
            <a:avLst/>
            <a:gdLst>
              <a:gd name="connsiteX0" fmla="*/ 611868 w 614430"/>
              <a:gd name="connsiteY0" fmla="*/ 10090 h 1782412"/>
              <a:gd name="connsiteX1" fmla="*/ 312234 w 614430"/>
              <a:gd name="connsiteY1" fmla="*/ 1069141 h 1782412"/>
              <a:gd name="connsiteX2" fmla="*/ 389726 w 614430"/>
              <a:gd name="connsiteY2" fmla="*/ 599026 h 1782412"/>
              <a:gd name="connsiteX3" fmla="*/ 7434 w 614430"/>
              <a:gd name="connsiteY3" fmla="*/ 1766565 h 1782412"/>
              <a:gd name="connsiteX4" fmla="*/ 162417 w 614430"/>
              <a:gd name="connsiteY4" fmla="*/ 1224124 h 1782412"/>
              <a:gd name="connsiteX5" fmla="*/ 472383 w 614430"/>
              <a:gd name="connsiteY5" fmla="*/ 500870 h 1782412"/>
              <a:gd name="connsiteX6" fmla="*/ 456885 w 614430"/>
              <a:gd name="connsiteY6" fmla="*/ 531866 h 1782412"/>
              <a:gd name="connsiteX7" fmla="*/ 611868 w 614430"/>
              <a:gd name="connsiteY7" fmla="*/ 10090 h 178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430" h="1782412">
                <a:moveTo>
                  <a:pt x="611868" y="10090"/>
                </a:moveTo>
                <a:cubicBezTo>
                  <a:pt x="587760" y="99636"/>
                  <a:pt x="349258" y="970985"/>
                  <a:pt x="312234" y="1069141"/>
                </a:cubicBezTo>
                <a:cubicBezTo>
                  <a:pt x="275210" y="1167297"/>
                  <a:pt x="440526" y="482789"/>
                  <a:pt x="389726" y="599026"/>
                </a:cubicBezTo>
                <a:cubicBezTo>
                  <a:pt x="338926" y="715263"/>
                  <a:pt x="45319" y="1662382"/>
                  <a:pt x="7434" y="1766565"/>
                </a:cubicBezTo>
                <a:cubicBezTo>
                  <a:pt x="-30451" y="1870748"/>
                  <a:pt x="84926" y="1435073"/>
                  <a:pt x="162417" y="1224124"/>
                </a:cubicBezTo>
                <a:cubicBezTo>
                  <a:pt x="239908" y="1013175"/>
                  <a:pt x="423305" y="616246"/>
                  <a:pt x="472383" y="500870"/>
                </a:cubicBezTo>
                <a:cubicBezTo>
                  <a:pt x="521461" y="385494"/>
                  <a:pt x="431055" y="609357"/>
                  <a:pt x="456885" y="531866"/>
                </a:cubicBezTo>
                <a:cubicBezTo>
                  <a:pt x="482715" y="454375"/>
                  <a:pt x="635976" y="-79456"/>
                  <a:pt x="611868" y="10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AA6C3504-1B56-E545-7A8A-6BC9AAEE754C}"/>
              </a:ext>
            </a:extLst>
          </p:cNvPr>
          <p:cNvSpPr/>
          <p:nvPr/>
        </p:nvSpPr>
        <p:spPr>
          <a:xfrm>
            <a:off x="2645041" y="6161878"/>
            <a:ext cx="268406" cy="1365160"/>
          </a:xfrm>
          <a:custGeom>
            <a:avLst/>
            <a:gdLst>
              <a:gd name="connsiteX0" fmla="*/ 263474 w 268406"/>
              <a:gd name="connsiteY0" fmla="*/ 1281 h 1365160"/>
              <a:gd name="connsiteX1" fmla="*/ 216979 w 268406"/>
              <a:gd name="connsiteY1" fmla="*/ 657376 h 1365160"/>
              <a:gd name="connsiteX2" fmla="*/ 3 w 268406"/>
              <a:gd name="connsiteY2" fmla="*/ 1365132 h 1365160"/>
              <a:gd name="connsiteX3" fmla="*/ 222145 w 268406"/>
              <a:gd name="connsiteY3" fmla="*/ 631546 h 1365160"/>
              <a:gd name="connsiteX4" fmla="*/ 201481 w 268406"/>
              <a:gd name="connsiteY4" fmla="*/ 734868 h 1365160"/>
              <a:gd name="connsiteX5" fmla="*/ 258308 w 268406"/>
              <a:gd name="connsiteY5" fmla="*/ 497227 h 1365160"/>
              <a:gd name="connsiteX6" fmla="*/ 263474 w 268406"/>
              <a:gd name="connsiteY6" fmla="*/ 1281 h 13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406" h="1365160">
                <a:moveTo>
                  <a:pt x="263474" y="1281"/>
                </a:moveTo>
                <a:cubicBezTo>
                  <a:pt x="256586" y="27972"/>
                  <a:pt x="260891" y="430068"/>
                  <a:pt x="216979" y="657376"/>
                </a:cubicBezTo>
                <a:cubicBezTo>
                  <a:pt x="173067" y="884684"/>
                  <a:pt x="-858" y="1369437"/>
                  <a:pt x="3" y="1365132"/>
                </a:cubicBezTo>
                <a:cubicBezTo>
                  <a:pt x="864" y="1360827"/>
                  <a:pt x="188565" y="736590"/>
                  <a:pt x="222145" y="631546"/>
                </a:cubicBezTo>
                <a:cubicBezTo>
                  <a:pt x="255725" y="526502"/>
                  <a:pt x="195454" y="757255"/>
                  <a:pt x="201481" y="734868"/>
                </a:cubicBezTo>
                <a:cubicBezTo>
                  <a:pt x="207508" y="712481"/>
                  <a:pt x="245393" y="622074"/>
                  <a:pt x="258308" y="497227"/>
                </a:cubicBezTo>
                <a:cubicBezTo>
                  <a:pt x="271223" y="372380"/>
                  <a:pt x="270362" y="-25410"/>
                  <a:pt x="263474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5A388353-DA8B-2C42-FA0E-26E36EF512B8}"/>
              </a:ext>
            </a:extLst>
          </p:cNvPr>
          <p:cNvSpPr/>
          <p:nvPr/>
        </p:nvSpPr>
        <p:spPr>
          <a:xfrm>
            <a:off x="3026626" y="4008082"/>
            <a:ext cx="186618" cy="1679945"/>
          </a:xfrm>
          <a:custGeom>
            <a:avLst/>
            <a:gdLst>
              <a:gd name="connsiteX0" fmla="*/ 176357 w 186618"/>
              <a:gd name="connsiteY0" fmla="*/ 36976 h 1679945"/>
              <a:gd name="connsiteX1" fmla="*/ 98866 w 186618"/>
              <a:gd name="connsiteY1" fmla="*/ 1302671 h 1679945"/>
              <a:gd name="connsiteX2" fmla="*/ 109198 w 186618"/>
              <a:gd name="connsiteY2" fmla="*/ 1121857 h 1679945"/>
              <a:gd name="connsiteX3" fmla="*/ 710 w 186618"/>
              <a:gd name="connsiteY3" fmla="*/ 1679796 h 1679945"/>
              <a:gd name="connsiteX4" fmla="*/ 67869 w 186618"/>
              <a:gd name="connsiteY4" fmla="*/ 1168352 h 1679945"/>
              <a:gd name="connsiteX5" fmla="*/ 176357 w 186618"/>
              <a:gd name="connsiteY5" fmla="*/ 336610 h 1679945"/>
              <a:gd name="connsiteX6" fmla="*/ 181523 w 186618"/>
              <a:gd name="connsiteY6" fmla="*/ 336610 h 1679945"/>
              <a:gd name="connsiteX7" fmla="*/ 176357 w 186618"/>
              <a:gd name="connsiteY7" fmla="*/ 36976 h 167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618" h="1679945">
                <a:moveTo>
                  <a:pt x="176357" y="36976"/>
                </a:moveTo>
                <a:cubicBezTo>
                  <a:pt x="162581" y="197986"/>
                  <a:pt x="110059" y="1121858"/>
                  <a:pt x="98866" y="1302671"/>
                </a:cubicBezTo>
                <a:cubicBezTo>
                  <a:pt x="87673" y="1483485"/>
                  <a:pt x="125557" y="1059003"/>
                  <a:pt x="109198" y="1121857"/>
                </a:cubicBezTo>
                <a:cubicBezTo>
                  <a:pt x="92839" y="1184711"/>
                  <a:pt x="7598" y="1672047"/>
                  <a:pt x="710" y="1679796"/>
                </a:cubicBezTo>
                <a:cubicBezTo>
                  <a:pt x="-6178" y="1687545"/>
                  <a:pt x="38595" y="1392216"/>
                  <a:pt x="67869" y="1168352"/>
                </a:cubicBezTo>
                <a:cubicBezTo>
                  <a:pt x="97143" y="944488"/>
                  <a:pt x="157415" y="475234"/>
                  <a:pt x="176357" y="336610"/>
                </a:cubicBezTo>
                <a:cubicBezTo>
                  <a:pt x="195299" y="197986"/>
                  <a:pt x="182384" y="383105"/>
                  <a:pt x="181523" y="336610"/>
                </a:cubicBezTo>
                <a:cubicBezTo>
                  <a:pt x="180662" y="290115"/>
                  <a:pt x="190133" y="-124034"/>
                  <a:pt x="176357" y="36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97C42DA1-B957-7B9B-3D9F-DB7EEF2683FB}"/>
              </a:ext>
            </a:extLst>
          </p:cNvPr>
          <p:cNvSpPr/>
          <p:nvPr/>
        </p:nvSpPr>
        <p:spPr>
          <a:xfrm>
            <a:off x="4796939" y="1545420"/>
            <a:ext cx="1467755" cy="664117"/>
          </a:xfrm>
          <a:custGeom>
            <a:avLst/>
            <a:gdLst>
              <a:gd name="connsiteX0" fmla="*/ 2369 w 1467755"/>
              <a:gd name="connsiteY0" fmla="*/ 35407 h 664117"/>
              <a:gd name="connsiteX1" fmla="*/ 663630 w 1467755"/>
              <a:gd name="connsiteY1" fmla="*/ 25075 h 664117"/>
              <a:gd name="connsiteX2" fmla="*/ 524146 w 1467755"/>
              <a:gd name="connsiteY2" fmla="*/ 40573 h 664117"/>
              <a:gd name="connsiteX3" fmla="*/ 601637 w 1467755"/>
              <a:gd name="connsiteY3" fmla="*/ 45739 h 664117"/>
              <a:gd name="connsiteX4" fmla="*/ 1443712 w 1467755"/>
              <a:gd name="connsiteY4" fmla="*/ 650173 h 664117"/>
              <a:gd name="connsiteX5" fmla="*/ 1180241 w 1467755"/>
              <a:gd name="connsiteY5" fmla="*/ 438363 h 664117"/>
              <a:gd name="connsiteX6" fmla="*/ 575807 w 1467755"/>
              <a:gd name="connsiteY6" fmla="*/ 71570 h 664117"/>
              <a:gd name="connsiteX7" fmla="*/ 446654 w 1467755"/>
              <a:gd name="connsiteY7" fmla="*/ 92234 h 664117"/>
              <a:gd name="connsiteX8" fmla="*/ 2369 w 1467755"/>
              <a:gd name="connsiteY8" fmla="*/ 35407 h 66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7755" h="664117">
                <a:moveTo>
                  <a:pt x="2369" y="35407"/>
                </a:moveTo>
                <a:cubicBezTo>
                  <a:pt x="38532" y="24214"/>
                  <a:pt x="576667" y="24214"/>
                  <a:pt x="663630" y="25075"/>
                </a:cubicBezTo>
                <a:cubicBezTo>
                  <a:pt x="750593" y="25936"/>
                  <a:pt x="534478" y="37129"/>
                  <a:pt x="524146" y="40573"/>
                </a:cubicBezTo>
                <a:cubicBezTo>
                  <a:pt x="513814" y="44017"/>
                  <a:pt x="448376" y="-55861"/>
                  <a:pt x="601637" y="45739"/>
                </a:cubicBezTo>
                <a:cubicBezTo>
                  <a:pt x="754898" y="147339"/>
                  <a:pt x="1347278" y="584736"/>
                  <a:pt x="1443712" y="650173"/>
                </a:cubicBezTo>
                <a:cubicBezTo>
                  <a:pt x="1540146" y="715610"/>
                  <a:pt x="1324892" y="534797"/>
                  <a:pt x="1180241" y="438363"/>
                </a:cubicBezTo>
                <a:cubicBezTo>
                  <a:pt x="1035590" y="341929"/>
                  <a:pt x="698071" y="129258"/>
                  <a:pt x="575807" y="71570"/>
                </a:cubicBezTo>
                <a:cubicBezTo>
                  <a:pt x="453543" y="13882"/>
                  <a:pt x="538783" y="99122"/>
                  <a:pt x="446654" y="92234"/>
                </a:cubicBezTo>
                <a:cubicBezTo>
                  <a:pt x="354525" y="85346"/>
                  <a:pt x="-33794" y="46600"/>
                  <a:pt x="2369" y="35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DAD06BED-781F-071E-066E-936EFEB2778B}"/>
              </a:ext>
            </a:extLst>
          </p:cNvPr>
          <p:cNvSpPr/>
          <p:nvPr/>
        </p:nvSpPr>
        <p:spPr>
          <a:xfrm>
            <a:off x="6663266" y="2708409"/>
            <a:ext cx="264678" cy="1917987"/>
          </a:xfrm>
          <a:custGeom>
            <a:avLst/>
            <a:gdLst>
              <a:gd name="connsiteX0" fmla="*/ 1005 w 264678"/>
              <a:gd name="connsiteY0" fmla="*/ 19293 h 1917987"/>
              <a:gd name="connsiteX1" fmla="*/ 202483 w 264678"/>
              <a:gd name="connsiteY1" fmla="*/ 1321150 h 1917987"/>
              <a:gd name="connsiteX2" fmla="*/ 145656 w 264678"/>
              <a:gd name="connsiteY2" fmla="*/ 804540 h 1917987"/>
              <a:gd name="connsiteX3" fmla="*/ 181819 w 264678"/>
              <a:gd name="connsiteY3" fmla="*/ 995686 h 1917987"/>
              <a:gd name="connsiteX4" fmla="*/ 264476 w 264678"/>
              <a:gd name="connsiteY4" fmla="*/ 1904920 h 1917987"/>
              <a:gd name="connsiteX5" fmla="*/ 202483 w 264678"/>
              <a:gd name="connsiteY5" fmla="*/ 1465801 h 1917987"/>
              <a:gd name="connsiteX6" fmla="*/ 119826 w 264678"/>
              <a:gd name="connsiteY6" fmla="*/ 541069 h 1917987"/>
              <a:gd name="connsiteX7" fmla="*/ 124992 w 264678"/>
              <a:gd name="connsiteY7" fmla="*/ 541069 h 1917987"/>
              <a:gd name="connsiteX8" fmla="*/ 1005 w 264678"/>
              <a:gd name="connsiteY8" fmla="*/ 19293 h 19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678" h="1917987">
                <a:moveTo>
                  <a:pt x="1005" y="19293"/>
                </a:moveTo>
                <a:cubicBezTo>
                  <a:pt x="13920" y="149307"/>
                  <a:pt x="178375" y="1190276"/>
                  <a:pt x="202483" y="1321150"/>
                </a:cubicBezTo>
                <a:cubicBezTo>
                  <a:pt x="226591" y="1452024"/>
                  <a:pt x="149100" y="858784"/>
                  <a:pt x="145656" y="804540"/>
                </a:cubicBezTo>
                <a:cubicBezTo>
                  <a:pt x="142212" y="750296"/>
                  <a:pt x="162016" y="812289"/>
                  <a:pt x="181819" y="995686"/>
                </a:cubicBezTo>
                <a:cubicBezTo>
                  <a:pt x="201622" y="1179083"/>
                  <a:pt x="261032" y="1826568"/>
                  <a:pt x="264476" y="1904920"/>
                </a:cubicBezTo>
                <a:cubicBezTo>
                  <a:pt x="267920" y="1983272"/>
                  <a:pt x="226591" y="1693110"/>
                  <a:pt x="202483" y="1465801"/>
                </a:cubicBezTo>
                <a:cubicBezTo>
                  <a:pt x="178375" y="1238493"/>
                  <a:pt x="132741" y="695191"/>
                  <a:pt x="119826" y="541069"/>
                </a:cubicBezTo>
                <a:cubicBezTo>
                  <a:pt x="106911" y="386947"/>
                  <a:pt x="146517" y="626309"/>
                  <a:pt x="124992" y="541069"/>
                </a:cubicBezTo>
                <a:cubicBezTo>
                  <a:pt x="103467" y="455829"/>
                  <a:pt x="-11910" y="-110721"/>
                  <a:pt x="1005" y="19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685CA6F-FB2D-CF72-F679-7814FCB0FE36}"/>
              </a:ext>
            </a:extLst>
          </p:cNvPr>
          <p:cNvSpPr/>
          <p:nvPr/>
        </p:nvSpPr>
        <p:spPr>
          <a:xfrm>
            <a:off x="4011997" y="1833232"/>
            <a:ext cx="569264" cy="280308"/>
          </a:xfrm>
          <a:custGeom>
            <a:avLst/>
            <a:gdLst>
              <a:gd name="connsiteX0" fmla="*/ 565169 w 569264"/>
              <a:gd name="connsiteY0" fmla="*/ 734 h 280308"/>
              <a:gd name="connsiteX1" fmla="*/ 12396 w 569264"/>
              <a:gd name="connsiteY1" fmla="*/ 274537 h 280308"/>
              <a:gd name="connsiteX2" fmla="*/ 172545 w 569264"/>
              <a:gd name="connsiteY2" fmla="*/ 191880 h 280308"/>
              <a:gd name="connsiteX3" fmla="*/ 79556 w 569264"/>
              <a:gd name="connsiteY3" fmla="*/ 248707 h 280308"/>
              <a:gd name="connsiteX4" fmla="*/ 368857 w 569264"/>
              <a:gd name="connsiteY4" fmla="*/ 145385 h 280308"/>
              <a:gd name="connsiteX5" fmla="*/ 270701 w 569264"/>
              <a:gd name="connsiteY5" fmla="*/ 191880 h 280308"/>
              <a:gd name="connsiteX6" fmla="*/ 565169 w 569264"/>
              <a:gd name="connsiteY6" fmla="*/ 734 h 28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264" h="280308">
                <a:moveTo>
                  <a:pt x="565169" y="734"/>
                </a:moveTo>
                <a:cubicBezTo>
                  <a:pt x="522118" y="14510"/>
                  <a:pt x="77833" y="242679"/>
                  <a:pt x="12396" y="274537"/>
                </a:cubicBezTo>
                <a:cubicBezTo>
                  <a:pt x="-53041" y="306395"/>
                  <a:pt x="161352" y="196185"/>
                  <a:pt x="172545" y="191880"/>
                </a:cubicBezTo>
                <a:cubicBezTo>
                  <a:pt x="183738" y="187575"/>
                  <a:pt x="46837" y="256456"/>
                  <a:pt x="79556" y="248707"/>
                </a:cubicBezTo>
                <a:cubicBezTo>
                  <a:pt x="112275" y="240958"/>
                  <a:pt x="336999" y="154856"/>
                  <a:pt x="368857" y="145385"/>
                </a:cubicBezTo>
                <a:cubicBezTo>
                  <a:pt x="400714" y="135914"/>
                  <a:pt x="243148" y="212544"/>
                  <a:pt x="270701" y="191880"/>
                </a:cubicBezTo>
                <a:cubicBezTo>
                  <a:pt x="298253" y="171216"/>
                  <a:pt x="608220" y="-13042"/>
                  <a:pt x="565169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AF467BCA-F164-FA6D-08C4-6C3FC6F6BE7E}"/>
              </a:ext>
            </a:extLst>
          </p:cNvPr>
          <p:cNvSpPr/>
          <p:nvPr/>
        </p:nvSpPr>
        <p:spPr>
          <a:xfrm>
            <a:off x="5898951" y="1580547"/>
            <a:ext cx="347183" cy="419244"/>
          </a:xfrm>
          <a:custGeom>
            <a:avLst/>
            <a:gdLst>
              <a:gd name="connsiteX0" fmla="*/ 737 w 347183"/>
              <a:gd name="connsiteY0" fmla="*/ 280 h 419244"/>
              <a:gd name="connsiteX1" fmla="*/ 93727 w 347183"/>
              <a:gd name="connsiteY1" fmla="*/ 217256 h 419244"/>
              <a:gd name="connsiteX2" fmla="*/ 346866 w 347183"/>
              <a:gd name="connsiteY2" fmla="*/ 418734 h 419244"/>
              <a:gd name="connsiteX3" fmla="*/ 150554 w 347183"/>
              <a:gd name="connsiteY3" fmla="*/ 279250 h 419244"/>
              <a:gd name="connsiteX4" fmla="*/ 57564 w 347183"/>
              <a:gd name="connsiteY4" fmla="*/ 212090 h 419244"/>
              <a:gd name="connsiteX5" fmla="*/ 135056 w 347183"/>
              <a:gd name="connsiteY5" fmla="*/ 263751 h 419244"/>
              <a:gd name="connsiteX6" fmla="*/ 737 w 347183"/>
              <a:gd name="connsiteY6" fmla="*/ 280 h 41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183" h="419244">
                <a:moveTo>
                  <a:pt x="737" y="280"/>
                </a:moveTo>
                <a:cubicBezTo>
                  <a:pt x="-6151" y="-7469"/>
                  <a:pt x="36039" y="147514"/>
                  <a:pt x="93727" y="217256"/>
                </a:cubicBezTo>
                <a:cubicBezTo>
                  <a:pt x="151415" y="286998"/>
                  <a:pt x="337395" y="408402"/>
                  <a:pt x="346866" y="418734"/>
                </a:cubicBezTo>
                <a:cubicBezTo>
                  <a:pt x="356337" y="429066"/>
                  <a:pt x="150554" y="279250"/>
                  <a:pt x="150554" y="279250"/>
                </a:cubicBezTo>
                <a:lnTo>
                  <a:pt x="57564" y="212090"/>
                </a:lnTo>
                <a:cubicBezTo>
                  <a:pt x="54981" y="209507"/>
                  <a:pt x="141083" y="296470"/>
                  <a:pt x="135056" y="263751"/>
                </a:cubicBezTo>
                <a:cubicBezTo>
                  <a:pt x="129029" y="231032"/>
                  <a:pt x="7625" y="8029"/>
                  <a:pt x="737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8428C3C-530F-6342-8DF0-9A2861BCAE9A}"/>
              </a:ext>
            </a:extLst>
          </p:cNvPr>
          <p:cNvSpPr/>
          <p:nvPr/>
        </p:nvSpPr>
        <p:spPr>
          <a:xfrm>
            <a:off x="5806651" y="2452537"/>
            <a:ext cx="331206" cy="673565"/>
          </a:xfrm>
          <a:custGeom>
            <a:avLst/>
            <a:gdLst>
              <a:gd name="connsiteX0" fmla="*/ 47 w 331206"/>
              <a:gd name="connsiteY0" fmla="*/ 1361 h 673565"/>
              <a:gd name="connsiteX1" fmla="*/ 248020 w 331206"/>
              <a:gd name="connsiteY1" fmla="*/ 264832 h 673565"/>
              <a:gd name="connsiteX2" fmla="*/ 330678 w 331206"/>
              <a:gd name="connsiteY2" fmla="*/ 672955 h 673565"/>
              <a:gd name="connsiteX3" fmla="*/ 284183 w 331206"/>
              <a:gd name="connsiteY3" fmla="*/ 357822 h 673565"/>
              <a:gd name="connsiteX4" fmla="*/ 299681 w 331206"/>
              <a:gd name="connsiteY4" fmla="*/ 393985 h 673565"/>
              <a:gd name="connsiteX5" fmla="*/ 227356 w 331206"/>
              <a:gd name="connsiteY5" fmla="*/ 171843 h 673565"/>
              <a:gd name="connsiteX6" fmla="*/ 47 w 331206"/>
              <a:gd name="connsiteY6" fmla="*/ 1361 h 67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206" h="673565">
                <a:moveTo>
                  <a:pt x="47" y="1361"/>
                </a:moveTo>
                <a:cubicBezTo>
                  <a:pt x="3491" y="16859"/>
                  <a:pt x="192915" y="152900"/>
                  <a:pt x="248020" y="264832"/>
                </a:cubicBezTo>
                <a:cubicBezTo>
                  <a:pt x="303125" y="376764"/>
                  <a:pt x="324651" y="657457"/>
                  <a:pt x="330678" y="672955"/>
                </a:cubicBezTo>
                <a:cubicBezTo>
                  <a:pt x="336705" y="688453"/>
                  <a:pt x="289349" y="404317"/>
                  <a:pt x="284183" y="357822"/>
                </a:cubicBezTo>
                <a:cubicBezTo>
                  <a:pt x="279017" y="311327"/>
                  <a:pt x="309152" y="424981"/>
                  <a:pt x="299681" y="393985"/>
                </a:cubicBezTo>
                <a:cubicBezTo>
                  <a:pt x="290210" y="362989"/>
                  <a:pt x="274712" y="237280"/>
                  <a:pt x="227356" y="171843"/>
                </a:cubicBezTo>
                <a:cubicBezTo>
                  <a:pt x="180000" y="106406"/>
                  <a:pt x="-3397" y="-14137"/>
                  <a:pt x="47" y="1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777FD557-08F0-58DE-53CB-3033B75C6AC9}"/>
              </a:ext>
            </a:extLst>
          </p:cNvPr>
          <p:cNvSpPr/>
          <p:nvPr/>
        </p:nvSpPr>
        <p:spPr>
          <a:xfrm>
            <a:off x="3775012" y="2083324"/>
            <a:ext cx="518897" cy="419746"/>
          </a:xfrm>
          <a:custGeom>
            <a:avLst/>
            <a:gdLst>
              <a:gd name="connsiteX0" fmla="*/ 518897 w 518897"/>
              <a:gd name="connsiteY0" fmla="*/ 0 h 419746"/>
              <a:gd name="connsiteX1" fmla="*/ 193673 w 518897"/>
              <a:gd name="connsiteY1" fmla="*/ 146115 h 419746"/>
              <a:gd name="connsiteX2" fmla="*/ 212526 w 518897"/>
              <a:gd name="connsiteY2" fmla="*/ 127262 h 419746"/>
              <a:gd name="connsiteX3" fmla="*/ 423 w 518897"/>
              <a:gd name="connsiteY3" fmla="*/ 419492 h 419746"/>
              <a:gd name="connsiteX4" fmla="*/ 155965 w 518897"/>
              <a:gd name="connsiteY4" fmla="*/ 179109 h 419746"/>
              <a:gd name="connsiteX5" fmla="*/ 85264 w 518897"/>
              <a:gd name="connsiteY5" fmla="*/ 207389 h 419746"/>
              <a:gd name="connsiteX6" fmla="*/ 518897 w 518897"/>
              <a:gd name="connsiteY6" fmla="*/ 0 h 4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897" h="419746">
                <a:moveTo>
                  <a:pt x="518897" y="0"/>
                </a:moveTo>
                <a:lnTo>
                  <a:pt x="193673" y="146115"/>
                </a:lnTo>
                <a:cubicBezTo>
                  <a:pt x="142611" y="167325"/>
                  <a:pt x="244734" y="81699"/>
                  <a:pt x="212526" y="127262"/>
                </a:cubicBezTo>
                <a:cubicBezTo>
                  <a:pt x="180318" y="172825"/>
                  <a:pt x="9850" y="410851"/>
                  <a:pt x="423" y="419492"/>
                </a:cubicBezTo>
                <a:cubicBezTo>
                  <a:pt x="-9004" y="428133"/>
                  <a:pt x="141825" y="214459"/>
                  <a:pt x="155965" y="179109"/>
                </a:cubicBezTo>
                <a:cubicBezTo>
                  <a:pt x="170105" y="143759"/>
                  <a:pt x="85264" y="207389"/>
                  <a:pt x="85264" y="207389"/>
                </a:cubicBezTo>
                <a:lnTo>
                  <a:pt x="51889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ACDEC91-0DD9-8765-F6A3-F9669F007D8D}"/>
              </a:ext>
            </a:extLst>
          </p:cNvPr>
          <p:cNvSpPr/>
          <p:nvPr/>
        </p:nvSpPr>
        <p:spPr>
          <a:xfrm>
            <a:off x="4631714" y="1978194"/>
            <a:ext cx="966753" cy="392413"/>
          </a:xfrm>
          <a:custGeom>
            <a:avLst/>
            <a:gdLst>
              <a:gd name="connsiteX0" fmla="*/ 1560 w 966753"/>
              <a:gd name="connsiteY0" fmla="*/ 1435 h 392413"/>
              <a:gd name="connsiteX1" fmla="*/ 548315 w 966753"/>
              <a:gd name="connsiteY1" fmla="*/ 72136 h 392413"/>
              <a:gd name="connsiteX2" fmla="*/ 477614 w 966753"/>
              <a:gd name="connsiteY2" fmla="*/ 57996 h 392413"/>
              <a:gd name="connsiteX3" fmla="*/ 736851 w 966753"/>
              <a:gd name="connsiteY3" fmla="*/ 142837 h 392413"/>
              <a:gd name="connsiteX4" fmla="*/ 958381 w 966753"/>
              <a:gd name="connsiteY4" fmla="*/ 387934 h 392413"/>
              <a:gd name="connsiteX5" fmla="*/ 892393 w 966753"/>
              <a:gd name="connsiteY5" fmla="*/ 288952 h 392413"/>
              <a:gd name="connsiteX6" fmla="*/ 633156 w 966753"/>
              <a:gd name="connsiteY6" fmla="*/ 133410 h 392413"/>
              <a:gd name="connsiteX7" fmla="*/ 746278 w 966753"/>
              <a:gd name="connsiteY7" fmla="*/ 147550 h 392413"/>
              <a:gd name="connsiteX8" fmla="*/ 1560 w 966753"/>
              <a:gd name="connsiteY8" fmla="*/ 1435 h 39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53" h="392413">
                <a:moveTo>
                  <a:pt x="1560" y="1435"/>
                </a:moveTo>
                <a:cubicBezTo>
                  <a:pt x="-31434" y="-11134"/>
                  <a:pt x="468973" y="62709"/>
                  <a:pt x="548315" y="72136"/>
                </a:cubicBezTo>
                <a:cubicBezTo>
                  <a:pt x="627657" y="81563"/>
                  <a:pt x="446191" y="46213"/>
                  <a:pt x="477614" y="57996"/>
                </a:cubicBezTo>
                <a:cubicBezTo>
                  <a:pt x="509037" y="69779"/>
                  <a:pt x="656723" y="87847"/>
                  <a:pt x="736851" y="142837"/>
                </a:cubicBezTo>
                <a:cubicBezTo>
                  <a:pt x="816979" y="197827"/>
                  <a:pt x="932457" y="363582"/>
                  <a:pt x="958381" y="387934"/>
                </a:cubicBezTo>
                <a:cubicBezTo>
                  <a:pt x="984305" y="412286"/>
                  <a:pt x="946597" y="331373"/>
                  <a:pt x="892393" y="288952"/>
                </a:cubicBezTo>
                <a:cubicBezTo>
                  <a:pt x="838189" y="246531"/>
                  <a:pt x="657509" y="156977"/>
                  <a:pt x="633156" y="133410"/>
                </a:cubicBezTo>
                <a:cubicBezTo>
                  <a:pt x="608803" y="109843"/>
                  <a:pt x="844474" y="168760"/>
                  <a:pt x="746278" y="147550"/>
                </a:cubicBezTo>
                <a:cubicBezTo>
                  <a:pt x="648082" y="126340"/>
                  <a:pt x="34554" y="14004"/>
                  <a:pt x="1560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3ECF94C7-6A4A-AEAA-8CF3-0B1C33445835}"/>
              </a:ext>
            </a:extLst>
          </p:cNvPr>
          <p:cNvSpPr/>
          <p:nvPr/>
        </p:nvSpPr>
        <p:spPr>
          <a:xfrm>
            <a:off x="4336325" y="2695677"/>
            <a:ext cx="85625" cy="415225"/>
          </a:xfrm>
          <a:custGeom>
            <a:avLst/>
            <a:gdLst>
              <a:gd name="connsiteX0" fmla="*/ 47139 w 85625"/>
              <a:gd name="connsiteY0" fmla="*/ 389 h 415225"/>
              <a:gd name="connsiteX1" fmla="*/ 42426 w 85625"/>
              <a:gd name="connsiteY1" fmla="*/ 179498 h 415225"/>
              <a:gd name="connsiteX2" fmla="*/ 84846 w 85625"/>
              <a:gd name="connsiteY2" fmla="*/ 302047 h 415225"/>
              <a:gd name="connsiteX3" fmla="*/ 5 w 85625"/>
              <a:gd name="connsiteY3" fmla="*/ 415168 h 415225"/>
              <a:gd name="connsiteX4" fmla="*/ 80133 w 85625"/>
              <a:gd name="connsiteY4" fmla="*/ 316187 h 415225"/>
              <a:gd name="connsiteX5" fmla="*/ 23572 w 85625"/>
              <a:gd name="connsiteY5" fmla="*/ 231346 h 415225"/>
              <a:gd name="connsiteX6" fmla="*/ 47139 w 85625"/>
              <a:gd name="connsiteY6" fmla="*/ 389 h 41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25" h="415225">
                <a:moveTo>
                  <a:pt x="47139" y="389"/>
                </a:moveTo>
                <a:cubicBezTo>
                  <a:pt x="50281" y="-8252"/>
                  <a:pt x="36142" y="129222"/>
                  <a:pt x="42426" y="179498"/>
                </a:cubicBezTo>
                <a:cubicBezTo>
                  <a:pt x="48710" y="229774"/>
                  <a:pt x="91916" y="262769"/>
                  <a:pt x="84846" y="302047"/>
                </a:cubicBezTo>
                <a:cubicBezTo>
                  <a:pt x="77776" y="341325"/>
                  <a:pt x="790" y="412811"/>
                  <a:pt x="5" y="415168"/>
                </a:cubicBezTo>
                <a:cubicBezTo>
                  <a:pt x="-780" y="417525"/>
                  <a:pt x="76205" y="346824"/>
                  <a:pt x="80133" y="316187"/>
                </a:cubicBezTo>
                <a:cubicBezTo>
                  <a:pt x="84061" y="285550"/>
                  <a:pt x="29071" y="276123"/>
                  <a:pt x="23572" y="231346"/>
                </a:cubicBezTo>
                <a:cubicBezTo>
                  <a:pt x="18073" y="186569"/>
                  <a:pt x="43997" y="9030"/>
                  <a:pt x="47139" y="3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E495F007-8BC0-4BC7-51E4-9AFCFF95D134}"/>
              </a:ext>
            </a:extLst>
          </p:cNvPr>
          <p:cNvSpPr/>
          <p:nvPr/>
        </p:nvSpPr>
        <p:spPr>
          <a:xfrm>
            <a:off x="4543631" y="2507502"/>
            <a:ext cx="146281" cy="570413"/>
          </a:xfrm>
          <a:custGeom>
            <a:avLst/>
            <a:gdLst>
              <a:gd name="connsiteX0" fmla="*/ 89 w 146281"/>
              <a:gd name="connsiteY0" fmla="*/ 28 h 570413"/>
              <a:gd name="connsiteX1" fmla="*/ 122637 w 146281"/>
              <a:gd name="connsiteY1" fmla="*/ 348820 h 570413"/>
              <a:gd name="connsiteX2" fmla="*/ 89 w 146281"/>
              <a:gd name="connsiteY2" fmla="*/ 570350 h 570413"/>
              <a:gd name="connsiteX3" fmla="*/ 146204 w 146281"/>
              <a:gd name="connsiteY3" fmla="*/ 367673 h 570413"/>
              <a:gd name="connsiteX4" fmla="*/ 89 w 146281"/>
              <a:gd name="connsiteY4" fmla="*/ 28 h 57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81" h="570413">
                <a:moveTo>
                  <a:pt x="89" y="28"/>
                </a:moveTo>
                <a:cubicBezTo>
                  <a:pt x="-3839" y="-3114"/>
                  <a:pt x="122637" y="253766"/>
                  <a:pt x="122637" y="348820"/>
                </a:cubicBezTo>
                <a:cubicBezTo>
                  <a:pt x="122637" y="443874"/>
                  <a:pt x="-3839" y="567208"/>
                  <a:pt x="89" y="570350"/>
                </a:cubicBezTo>
                <a:cubicBezTo>
                  <a:pt x="4017" y="573492"/>
                  <a:pt x="142276" y="458799"/>
                  <a:pt x="146204" y="367673"/>
                </a:cubicBezTo>
                <a:cubicBezTo>
                  <a:pt x="150132" y="276547"/>
                  <a:pt x="4017" y="3170"/>
                  <a:pt x="89" y="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95994F4-6C70-04C4-3C71-E4DEB0733430}"/>
              </a:ext>
            </a:extLst>
          </p:cNvPr>
          <p:cNvSpPr/>
          <p:nvPr/>
        </p:nvSpPr>
        <p:spPr>
          <a:xfrm>
            <a:off x="5833207" y="4724798"/>
            <a:ext cx="193237" cy="1413314"/>
          </a:xfrm>
          <a:custGeom>
            <a:avLst/>
            <a:gdLst>
              <a:gd name="connsiteX0" fmla="*/ 183032 w 193237"/>
              <a:gd name="connsiteY0" fmla="*/ 1026 h 1413314"/>
              <a:gd name="connsiteX1" fmla="*/ 153122 w 193237"/>
              <a:gd name="connsiteY1" fmla="*/ 265946 h 1413314"/>
              <a:gd name="connsiteX2" fmla="*/ 187305 w 193237"/>
              <a:gd name="connsiteY2" fmla="*/ 488137 h 1413314"/>
              <a:gd name="connsiteX3" fmla="*/ 7843 w 193237"/>
              <a:gd name="connsiteY3" fmla="*/ 1385445 h 1413314"/>
              <a:gd name="connsiteX4" fmla="*/ 46300 w 193237"/>
              <a:gd name="connsiteY4" fmla="*/ 1141890 h 1413314"/>
              <a:gd name="connsiteX5" fmla="*/ 174486 w 193237"/>
              <a:gd name="connsiteY5" fmla="*/ 697509 h 1413314"/>
              <a:gd name="connsiteX6" fmla="*/ 153122 w 193237"/>
              <a:gd name="connsiteY6" fmla="*/ 804331 h 1413314"/>
              <a:gd name="connsiteX7" fmla="*/ 148849 w 193237"/>
              <a:gd name="connsiteY7" fmla="*/ 368495 h 1413314"/>
              <a:gd name="connsiteX8" fmla="*/ 183032 w 193237"/>
              <a:gd name="connsiteY8" fmla="*/ 1026 h 14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237" h="1413314">
                <a:moveTo>
                  <a:pt x="183032" y="1026"/>
                </a:moveTo>
                <a:cubicBezTo>
                  <a:pt x="183744" y="-16065"/>
                  <a:pt x="152410" y="184761"/>
                  <a:pt x="153122" y="265946"/>
                </a:cubicBezTo>
                <a:cubicBezTo>
                  <a:pt x="153834" y="347131"/>
                  <a:pt x="211518" y="301554"/>
                  <a:pt x="187305" y="488137"/>
                </a:cubicBezTo>
                <a:cubicBezTo>
                  <a:pt x="163092" y="674720"/>
                  <a:pt x="31344" y="1276486"/>
                  <a:pt x="7843" y="1385445"/>
                </a:cubicBezTo>
                <a:cubicBezTo>
                  <a:pt x="-15658" y="1494404"/>
                  <a:pt x="18526" y="1256546"/>
                  <a:pt x="46300" y="1141890"/>
                </a:cubicBezTo>
                <a:cubicBezTo>
                  <a:pt x="74074" y="1027234"/>
                  <a:pt x="156682" y="753769"/>
                  <a:pt x="174486" y="697509"/>
                </a:cubicBezTo>
                <a:cubicBezTo>
                  <a:pt x="192290" y="641249"/>
                  <a:pt x="157395" y="859167"/>
                  <a:pt x="153122" y="804331"/>
                </a:cubicBezTo>
                <a:cubicBezTo>
                  <a:pt x="148849" y="749495"/>
                  <a:pt x="150273" y="499530"/>
                  <a:pt x="148849" y="368495"/>
                </a:cubicBezTo>
                <a:cubicBezTo>
                  <a:pt x="147425" y="237460"/>
                  <a:pt x="182320" y="18117"/>
                  <a:pt x="183032" y="1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8056BADF-9730-C186-0BD9-A7B02C93754B}"/>
              </a:ext>
            </a:extLst>
          </p:cNvPr>
          <p:cNvSpPr/>
          <p:nvPr/>
        </p:nvSpPr>
        <p:spPr>
          <a:xfrm>
            <a:off x="3607376" y="1815536"/>
            <a:ext cx="1083591" cy="1016680"/>
          </a:xfrm>
          <a:custGeom>
            <a:avLst/>
            <a:gdLst>
              <a:gd name="connsiteX0" fmla="*/ 1083537 w 1083591"/>
              <a:gd name="connsiteY0" fmla="*/ 70670 h 1016680"/>
              <a:gd name="connsiteX1" fmla="*/ 484872 w 1083591"/>
              <a:gd name="connsiteY1" fmla="*/ 246990 h 1016680"/>
              <a:gd name="connsiteX2" fmla="*/ 546378 w 1083591"/>
              <a:gd name="connsiteY2" fmla="*/ 238789 h 1016680"/>
              <a:gd name="connsiteX3" fmla="*/ 181438 w 1083591"/>
              <a:gd name="connsiteY3" fmla="*/ 558624 h 1016680"/>
              <a:gd name="connsiteX4" fmla="*/ 247046 w 1083591"/>
              <a:gd name="connsiteY4" fmla="*/ 501217 h 1016680"/>
              <a:gd name="connsiteX5" fmla="*/ 9220 w 1083591"/>
              <a:gd name="connsiteY5" fmla="*/ 1009673 h 1016680"/>
              <a:gd name="connsiteX6" fmla="*/ 46124 w 1083591"/>
              <a:gd name="connsiteY6" fmla="*/ 804651 h 1016680"/>
              <a:gd name="connsiteX7" fmla="*/ 21521 w 1083591"/>
              <a:gd name="connsiteY7" fmla="*/ 911262 h 1016680"/>
              <a:gd name="connsiteX8" fmla="*/ 226543 w 1083591"/>
              <a:gd name="connsiteY8" fmla="*/ 115775 h 1016680"/>
              <a:gd name="connsiteX9" fmla="*/ 197840 w 1083591"/>
              <a:gd name="connsiteY9" fmla="*/ 238789 h 1016680"/>
              <a:gd name="connsiteX10" fmla="*/ 751401 w 1083591"/>
              <a:gd name="connsiteY10" fmla="*/ 17364 h 1016680"/>
              <a:gd name="connsiteX11" fmla="*/ 447967 w 1083591"/>
              <a:gd name="connsiteY11" fmla="*/ 21465 h 1016680"/>
              <a:gd name="connsiteX12" fmla="*/ 1083537 w 1083591"/>
              <a:gd name="connsiteY12" fmla="*/ 70670 h 101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3591" h="1016680">
                <a:moveTo>
                  <a:pt x="1083537" y="70670"/>
                </a:moveTo>
                <a:cubicBezTo>
                  <a:pt x="1089688" y="108257"/>
                  <a:pt x="574398" y="218970"/>
                  <a:pt x="484872" y="246990"/>
                </a:cubicBezTo>
                <a:cubicBezTo>
                  <a:pt x="395346" y="275010"/>
                  <a:pt x="596950" y="186850"/>
                  <a:pt x="546378" y="238789"/>
                </a:cubicBezTo>
                <a:cubicBezTo>
                  <a:pt x="495806" y="290728"/>
                  <a:pt x="181438" y="558624"/>
                  <a:pt x="181438" y="558624"/>
                </a:cubicBezTo>
                <a:cubicBezTo>
                  <a:pt x="131549" y="602362"/>
                  <a:pt x="275749" y="426042"/>
                  <a:pt x="247046" y="501217"/>
                </a:cubicBezTo>
                <a:cubicBezTo>
                  <a:pt x="218343" y="576392"/>
                  <a:pt x="42707" y="959101"/>
                  <a:pt x="9220" y="1009673"/>
                </a:cubicBezTo>
                <a:cubicBezTo>
                  <a:pt x="-24267" y="1060245"/>
                  <a:pt x="44074" y="821053"/>
                  <a:pt x="46124" y="804651"/>
                </a:cubicBezTo>
                <a:cubicBezTo>
                  <a:pt x="48174" y="788249"/>
                  <a:pt x="-8549" y="1026075"/>
                  <a:pt x="21521" y="911262"/>
                </a:cubicBezTo>
                <a:cubicBezTo>
                  <a:pt x="51591" y="796449"/>
                  <a:pt x="197157" y="227854"/>
                  <a:pt x="226543" y="115775"/>
                </a:cubicBezTo>
                <a:cubicBezTo>
                  <a:pt x="255929" y="3696"/>
                  <a:pt x="110364" y="255191"/>
                  <a:pt x="197840" y="238789"/>
                </a:cubicBezTo>
                <a:cubicBezTo>
                  <a:pt x="285316" y="222387"/>
                  <a:pt x="709713" y="53585"/>
                  <a:pt x="751401" y="17364"/>
                </a:cubicBezTo>
                <a:cubicBezTo>
                  <a:pt x="793089" y="-18857"/>
                  <a:pt x="397395" y="11214"/>
                  <a:pt x="447967" y="21465"/>
                </a:cubicBezTo>
                <a:cubicBezTo>
                  <a:pt x="498539" y="31716"/>
                  <a:pt x="1077386" y="33083"/>
                  <a:pt x="1083537" y="706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165E1A01-460C-3B00-C19F-A335F2A06EC5}"/>
              </a:ext>
            </a:extLst>
          </p:cNvPr>
          <p:cNvSpPr/>
          <p:nvPr/>
        </p:nvSpPr>
        <p:spPr>
          <a:xfrm>
            <a:off x="4460319" y="1736884"/>
            <a:ext cx="1703840" cy="1266229"/>
          </a:xfrm>
          <a:custGeom>
            <a:avLst/>
            <a:gdLst>
              <a:gd name="connsiteX0" fmla="*/ 5069 w 1703840"/>
              <a:gd name="connsiteY0" fmla="*/ 5807 h 1266229"/>
              <a:gd name="connsiteX1" fmla="*/ 939972 w 1703840"/>
              <a:gd name="connsiteY1" fmla="*/ 161624 h 1266229"/>
              <a:gd name="connsiteX2" fmla="*/ 890766 w 1703840"/>
              <a:gd name="connsiteY2" fmla="*/ 161624 h 1266229"/>
              <a:gd name="connsiteX3" fmla="*/ 1329514 w 1703840"/>
              <a:gd name="connsiteY3" fmla="*/ 723385 h 1266229"/>
              <a:gd name="connsiteX4" fmla="*/ 1268007 w 1703840"/>
              <a:gd name="connsiteY4" fmla="*/ 674180 h 1266229"/>
              <a:gd name="connsiteX5" fmla="*/ 1657550 w 1703840"/>
              <a:gd name="connsiteY5" fmla="*/ 1235941 h 1266229"/>
              <a:gd name="connsiteX6" fmla="*/ 1555039 w 1703840"/>
              <a:gd name="connsiteY6" fmla="*/ 1080124 h 1266229"/>
              <a:gd name="connsiteX7" fmla="*/ 394612 w 1703840"/>
              <a:gd name="connsiteY7" fmla="*/ 153423 h 1266229"/>
              <a:gd name="connsiteX8" fmla="*/ 972775 w 1703840"/>
              <a:gd name="connsiteY8" fmla="*/ 608573 h 1266229"/>
              <a:gd name="connsiteX9" fmla="*/ 197790 w 1703840"/>
              <a:gd name="connsiteY9" fmla="*/ 227231 h 1266229"/>
              <a:gd name="connsiteX10" fmla="*/ 550429 w 1703840"/>
              <a:gd name="connsiteY10" fmla="*/ 395349 h 1266229"/>
              <a:gd name="connsiteX11" fmla="*/ 5069 w 1703840"/>
              <a:gd name="connsiteY11" fmla="*/ 5807 h 126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3840" h="1266229">
                <a:moveTo>
                  <a:pt x="5069" y="5807"/>
                </a:moveTo>
                <a:cubicBezTo>
                  <a:pt x="69993" y="-33147"/>
                  <a:pt x="792356" y="135655"/>
                  <a:pt x="939972" y="161624"/>
                </a:cubicBezTo>
                <a:cubicBezTo>
                  <a:pt x="1087588" y="187593"/>
                  <a:pt x="825842" y="67997"/>
                  <a:pt x="890766" y="161624"/>
                </a:cubicBezTo>
                <a:cubicBezTo>
                  <a:pt x="955690" y="255251"/>
                  <a:pt x="1266640" y="637959"/>
                  <a:pt x="1329514" y="723385"/>
                </a:cubicBezTo>
                <a:cubicBezTo>
                  <a:pt x="1392388" y="808811"/>
                  <a:pt x="1213334" y="588754"/>
                  <a:pt x="1268007" y="674180"/>
                </a:cubicBezTo>
                <a:cubicBezTo>
                  <a:pt x="1322680" y="759606"/>
                  <a:pt x="1609711" y="1168284"/>
                  <a:pt x="1657550" y="1235941"/>
                </a:cubicBezTo>
                <a:cubicBezTo>
                  <a:pt x="1705389" y="1303598"/>
                  <a:pt x="1765529" y="1260544"/>
                  <a:pt x="1555039" y="1080124"/>
                </a:cubicBezTo>
                <a:cubicBezTo>
                  <a:pt x="1344549" y="899704"/>
                  <a:pt x="491656" y="232015"/>
                  <a:pt x="394612" y="153423"/>
                </a:cubicBezTo>
                <a:cubicBezTo>
                  <a:pt x="297568" y="74831"/>
                  <a:pt x="1005579" y="596272"/>
                  <a:pt x="972775" y="608573"/>
                </a:cubicBezTo>
                <a:cubicBezTo>
                  <a:pt x="939971" y="620874"/>
                  <a:pt x="268181" y="262768"/>
                  <a:pt x="197790" y="227231"/>
                </a:cubicBezTo>
                <a:cubicBezTo>
                  <a:pt x="127399" y="191694"/>
                  <a:pt x="581182" y="427469"/>
                  <a:pt x="550429" y="395349"/>
                </a:cubicBezTo>
                <a:cubicBezTo>
                  <a:pt x="519676" y="363229"/>
                  <a:pt x="-59855" y="44761"/>
                  <a:pt x="5069" y="58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4958165C-2AD7-1437-3F16-CDF6E679A49C}"/>
              </a:ext>
            </a:extLst>
          </p:cNvPr>
          <p:cNvSpPr/>
          <p:nvPr/>
        </p:nvSpPr>
        <p:spPr>
          <a:xfrm>
            <a:off x="5444403" y="2212514"/>
            <a:ext cx="702981" cy="1933812"/>
          </a:xfrm>
          <a:custGeom>
            <a:avLst/>
            <a:gdLst>
              <a:gd name="connsiteX0" fmla="*/ 402836 w 702981"/>
              <a:gd name="connsiteY0" fmla="*/ 280559 h 1933812"/>
              <a:gd name="connsiteX1" fmla="*/ 685767 w 702981"/>
              <a:gd name="connsiteY1" fmla="*/ 1002238 h 1933812"/>
              <a:gd name="connsiteX2" fmla="*/ 665265 w 702981"/>
              <a:gd name="connsiteY2" fmla="*/ 817717 h 1933812"/>
              <a:gd name="connsiteX3" fmla="*/ 611959 w 702981"/>
              <a:gd name="connsiteY3" fmla="*/ 1568099 h 1933812"/>
              <a:gd name="connsiteX4" fmla="*/ 587357 w 702981"/>
              <a:gd name="connsiteY4" fmla="*/ 1933039 h 1933812"/>
              <a:gd name="connsiteX5" fmla="*/ 554553 w 702981"/>
              <a:gd name="connsiteY5" fmla="*/ 1625506 h 1933812"/>
              <a:gd name="connsiteX6" fmla="*/ 296225 w 702981"/>
              <a:gd name="connsiteY6" fmla="*/ 497882 h 1933812"/>
              <a:gd name="connsiteX7" fmla="*/ 472544 w 702981"/>
              <a:gd name="connsiteY7" fmla="*/ 1051443 h 1933812"/>
              <a:gd name="connsiteX8" fmla="*/ 993 w 702981"/>
              <a:gd name="connsiteY8" fmla="*/ 9929 h 1933812"/>
              <a:gd name="connsiteX9" fmla="*/ 349531 w 702981"/>
              <a:gd name="connsiteY9" fmla="*/ 514284 h 1933812"/>
              <a:gd name="connsiteX10" fmla="*/ 402836 w 702981"/>
              <a:gd name="connsiteY10" fmla="*/ 280559 h 193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2981" h="1933812">
                <a:moveTo>
                  <a:pt x="402836" y="280559"/>
                </a:moveTo>
                <a:cubicBezTo>
                  <a:pt x="458875" y="361885"/>
                  <a:pt x="642029" y="912712"/>
                  <a:pt x="685767" y="1002238"/>
                </a:cubicBezTo>
                <a:cubicBezTo>
                  <a:pt x="729505" y="1091764"/>
                  <a:pt x="677566" y="723407"/>
                  <a:pt x="665265" y="817717"/>
                </a:cubicBezTo>
                <a:cubicBezTo>
                  <a:pt x="652964" y="912027"/>
                  <a:pt x="624944" y="1382212"/>
                  <a:pt x="611959" y="1568099"/>
                </a:cubicBezTo>
                <a:cubicBezTo>
                  <a:pt x="598974" y="1753986"/>
                  <a:pt x="596925" y="1923471"/>
                  <a:pt x="587357" y="1933039"/>
                </a:cubicBezTo>
                <a:cubicBezTo>
                  <a:pt x="577789" y="1942607"/>
                  <a:pt x="603075" y="1864699"/>
                  <a:pt x="554553" y="1625506"/>
                </a:cubicBezTo>
                <a:cubicBezTo>
                  <a:pt x="506031" y="1386313"/>
                  <a:pt x="309893" y="593559"/>
                  <a:pt x="296225" y="497882"/>
                </a:cubicBezTo>
                <a:cubicBezTo>
                  <a:pt x="282557" y="402205"/>
                  <a:pt x="521749" y="1132768"/>
                  <a:pt x="472544" y="1051443"/>
                </a:cubicBezTo>
                <a:cubicBezTo>
                  <a:pt x="423339" y="970118"/>
                  <a:pt x="21495" y="99455"/>
                  <a:pt x="993" y="9929"/>
                </a:cubicBezTo>
                <a:cubicBezTo>
                  <a:pt x="-19509" y="-79597"/>
                  <a:pt x="283241" y="464395"/>
                  <a:pt x="349531" y="514284"/>
                </a:cubicBezTo>
                <a:cubicBezTo>
                  <a:pt x="415821" y="564173"/>
                  <a:pt x="346797" y="199233"/>
                  <a:pt x="402836" y="2805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3C19D829-F90A-3894-47A9-7F2A7C0AD435}"/>
              </a:ext>
            </a:extLst>
          </p:cNvPr>
          <p:cNvSpPr/>
          <p:nvPr/>
        </p:nvSpPr>
        <p:spPr>
          <a:xfrm>
            <a:off x="5702174" y="2748902"/>
            <a:ext cx="436808" cy="2345314"/>
          </a:xfrm>
          <a:custGeom>
            <a:avLst/>
            <a:gdLst>
              <a:gd name="connsiteX0" fmla="*/ 70412 w 436808"/>
              <a:gd name="connsiteY0" fmla="*/ 168802 h 2345314"/>
              <a:gd name="connsiteX1" fmla="*/ 251896 w 436808"/>
              <a:gd name="connsiteY1" fmla="*/ 1418249 h 2345314"/>
              <a:gd name="connsiteX2" fmla="*/ 223976 w 436808"/>
              <a:gd name="connsiteY2" fmla="*/ 1020380 h 2345314"/>
              <a:gd name="connsiteX3" fmla="*/ 203035 w 436808"/>
              <a:gd name="connsiteY3" fmla="*/ 1955721 h 2345314"/>
              <a:gd name="connsiteX4" fmla="*/ 216995 w 436808"/>
              <a:gd name="connsiteY4" fmla="*/ 1809138 h 2345314"/>
              <a:gd name="connsiteX5" fmla="*/ 611 w 436808"/>
              <a:gd name="connsiteY5" fmla="*/ 2325669 h 2345314"/>
              <a:gd name="connsiteX6" fmla="*/ 161154 w 436808"/>
              <a:gd name="connsiteY6" fmla="*/ 2095324 h 2345314"/>
              <a:gd name="connsiteX7" fmla="*/ 426400 w 436808"/>
              <a:gd name="connsiteY7" fmla="*/ 810976 h 2345314"/>
              <a:gd name="connsiteX8" fmla="*/ 370559 w 436808"/>
              <a:gd name="connsiteY8" fmla="*/ 1125083 h 2345314"/>
              <a:gd name="connsiteX9" fmla="*/ 251896 w 436808"/>
              <a:gd name="connsiteY9" fmla="*/ 15238 h 2345314"/>
              <a:gd name="connsiteX10" fmla="*/ 335658 w 436808"/>
              <a:gd name="connsiteY10" fmla="*/ 461968 h 2345314"/>
              <a:gd name="connsiteX11" fmla="*/ 70412 w 436808"/>
              <a:gd name="connsiteY11" fmla="*/ 168802 h 234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6808" h="2345314">
                <a:moveTo>
                  <a:pt x="70412" y="168802"/>
                </a:moveTo>
                <a:cubicBezTo>
                  <a:pt x="56452" y="328182"/>
                  <a:pt x="226302" y="1276319"/>
                  <a:pt x="251896" y="1418249"/>
                </a:cubicBezTo>
                <a:cubicBezTo>
                  <a:pt x="277490" y="1560179"/>
                  <a:pt x="232120" y="930801"/>
                  <a:pt x="223976" y="1020380"/>
                </a:cubicBezTo>
                <a:cubicBezTo>
                  <a:pt x="215833" y="1109959"/>
                  <a:pt x="204198" y="1824261"/>
                  <a:pt x="203035" y="1955721"/>
                </a:cubicBezTo>
                <a:cubicBezTo>
                  <a:pt x="201872" y="2087181"/>
                  <a:pt x="250732" y="1747480"/>
                  <a:pt x="216995" y="1809138"/>
                </a:cubicBezTo>
                <a:cubicBezTo>
                  <a:pt x="183258" y="1870796"/>
                  <a:pt x="9918" y="2277971"/>
                  <a:pt x="611" y="2325669"/>
                </a:cubicBezTo>
                <a:cubicBezTo>
                  <a:pt x="-8696" y="2373367"/>
                  <a:pt x="90189" y="2347773"/>
                  <a:pt x="161154" y="2095324"/>
                </a:cubicBezTo>
                <a:cubicBezTo>
                  <a:pt x="232119" y="1842875"/>
                  <a:pt x="391499" y="972683"/>
                  <a:pt x="426400" y="810976"/>
                </a:cubicBezTo>
                <a:cubicBezTo>
                  <a:pt x="461301" y="649269"/>
                  <a:pt x="399643" y="1257706"/>
                  <a:pt x="370559" y="1125083"/>
                </a:cubicBezTo>
                <a:cubicBezTo>
                  <a:pt x="341475" y="992460"/>
                  <a:pt x="257713" y="125757"/>
                  <a:pt x="251896" y="15238"/>
                </a:cubicBezTo>
                <a:cubicBezTo>
                  <a:pt x="246079" y="-95281"/>
                  <a:pt x="361252" y="430557"/>
                  <a:pt x="335658" y="461968"/>
                </a:cubicBezTo>
                <a:cubicBezTo>
                  <a:pt x="310064" y="493379"/>
                  <a:pt x="84372" y="9422"/>
                  <a:pt x="70412" y="1688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2BAE75CE-049E-19FA-6E75-584197D97149}"/>
              </a:ext>
            </a:extLst>
          </p:cNvPr>
          <p:cNvSpPr/>
          <p:nvPr/>
        </p:nvSpPr>
        <p:spPr>
          <a:xfrm>
            <a:off x="4595263" y="4661665"/>
            <a:ext cx="1378521" cy="1020797"/>
          </a:xfrm>
          <a:custGeom>
            <a:avLst/>
            <a:gdLst>
              <a:gd name="connsiteX0" fmla="*/ 1351827 w 1378521"/>
              <a:gd name="connsiteY0" fmla="*/ 1077 h 1020797"/>
              <a:gd name="connsiteX1" fmla="*/ 604951 w 1378521"/>
              <a:gd name="connsiteY1" fmla="*/ 538549 h 1020797"/>
              <a:gd name="connsiteX2" fmla="*/ 765494 w 1378521"/>
              <a:gd name="connsiteY2" fmla="*/ 454787 h 1020797"/>
              <a:gd name="connsiteX3" fmla="*/ 297824 w 1378521"/>
              <a:gd name="connsiteY3" fmla="*/ 817755 h 1020797"/>
              <a:gd name="connsiteX4" fmla="*/ 604951 w 1378521"/>
              <a:gd name="connsiteY4" fmla="*/ 692112 h 1020797"/>
              <a:gd name="connsiteX5" fmla="*/ 4658 w 1378521"/>
              <a:gd name="connsiteY5" fmla="*/ 1020179 h 1020797"/>
              <a:gd name="connsiteX6" fmla="*/ 988859 w 1378521"/>
              <a:gd name="connsiteY6" fmla="*/ 594390 h 1020797"/>
              <a:gd name="connsiteX7" fmla="*/ 584010 w 1378521"/>
              <a:gd name="connsiteY7" fmla="*/ 831715 h 1020797"/>
              <a:gd name="connsiteX8" fmla="*/ 1254105 w 1378521"/>
              <a:gd name="connsiteY8" fmla="*/ 371025 h 1020797"/>
              <a:gd name="connsiteX9" fmla="*/ 1212224 w 1378521"/>
              <a:gd name="connsiteY9" fmla="*/ 398946 h 1020797"/>
              <a:gd name="connsiteX10" fmla="*/ 1351827 w 1378521"/>
              <a:gd name="connsiteY10" fmla="*/ 1077 h 102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8521" h="1020797">
                <a:moveTo>
                  <a:pt x="1351827" y="1077"/>
                </a:moveTo>
                <a:cubicBezTo>
                  <a:pt x="1250615" y="24344"/>
                  <a:pt x="702673" y="462931"/>
                  <a:pt x="604951" y="538549"/>
                </a:cubicBezTo>
                <a:cubicBezTo>
                  <a:pt x="507229" y="614167"/>
                  <a:pt x="816682" y="408253"/>
                  <a:pt x="765494" y="454787"/>
                </a:cubicBezTo>
                <a:cubicBezTo>
                  <a:pt x="714306" y="501321"/>
                  <a:pt x="324581" y="778201"/>
                  <a:pt x="297824" y="817755"/>
                </a:cubicBezTo>
                <a:cubicBezTo>
                  <a:pt x="271067" y="857309"/>
                  <a:pt x="653812" y="658375"/>
                  <a:pt x="604951" y="692112"/>
                </a:cubicBezTo>
                <a:cubicBezTo>
                  <a:pt x="556090" y="725849"/>
                  <a:pt x="-59327" y="1036466"/>
                  <a:pt x="4658" y="1020179"/>
                </a:cubicBezTo>
                <a:cubicBezTo>
                  <a:pt x="68643" y="1003892"/>
                  <a:pt x="892300" y="625801"/>
                  <a:pt x="988859" y="594390"/>
                </a:cubicBezTo>
                <a:cubicBezTo>
                  <a:pt x="1085418" y="562979"/>
                  <a:pt x="539802" y="868943"/>
                  <a:pt x="584010" y="831715"/>
                </a:cubicBezTo>
                <a:cubicBezTo>
                  <a:pt x="628218" y="794488"/>
                  <a:pt x="1149403" y="443153"/>
                  <a:pt x="1254105" y="371025"/>
                </a:cubicBezTo>
                <a:cubicBezTo>
                  <a:pt x="1358807" y="298897"/>
                  <a:pt x="1188957" y="459441"/>
                  <a:pt x="1212224" y="398946"/>
                </a:cubicBezTo>
                <a:cubicBezTo>
                  <a:pt x="1235491" y="338451"/>
                  <a:pt x="1453039" y="-22190"/>
                  <a:pt x="1351827" y="10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84AF855D-9B22-6CCE-9DBD-7958C611EA04}"/>
              </a:ext>
            </a:extLst>
          </p:cNvPr>
          <p:cNvSpPr/>
          <p:nvPr/>
        </p:nvSpPr>
        <p:spPr>
          <a:xfrm>
            <a:off x="3677685" y="4764379"/>
            <a:ext cx="1794789" cy="866011"/>
          </a:xfrm>
          <a:custGeom>
            <a:avLst/>
            <a:gdLst>
              <a:gd name="connsiteX0" fmla="*/ 301002 w 1794789"/>
              <a:gd name="connsiteY0" fmla="*/ 331132 h 866011"/>
              <a:gd name="connsiteX1" fmla="*/ 733771 w 1794789"/>
              <a:gd name="connsiteY1" fmla="*/ 631279 h 866011"/>
              <a:gd name="connsiteX2" fmla="*/ 615109 w 1794789"/>
              <a:gd name="connsiteY2" fmla="*/ 673160 h 866011"/>
              <a:gd name="connsiteX3" fmla="*/ 1243323 w 1794789"/>
              <a:gd name="connsiteY3" fmla="*/ 638259 h 866011"/>
              <a:gd name="connsiteX4" fmla="*/ 985057 w 1794789"/>
              <a:gd name="connsiteY4" fmla="*/ 708061 h 866011"/>
              <a:gd name="connsiteX5" fmla="*/ 1794755 w 1794789"/>
              <a:gd name="connsiteY5" fmla="*/ 512616 h 866011"/>
              <a:gd name="connsiteX6" fmla="*/ 950156 w 1794789"/>
              <a:gd name="connsiteY6" fmla="*/ 826723 h 866011"/>
              <a:gd name="connsiteX7" fmla="*/ 656990 w 1794789"/>
              <a:gd name="connsiteY7" fmla="*/ 861624 h 866011"/>
              <a:gd name="connsiteX8" fmla="*/ 622089 w 1794789"/>
              <a:gd name="connsiteY8" fmla="*/ 854644 h 866011"/>
              <a:gd name="connsiteX9" fmla="*/ 482486 w 1794789"/>
              <a:gd name="connsiteY9" fmla="*/ 763902 h 866011"/>
              <a:gd name="connsiteX10" fmla="*/ 855 w 1794789"/>
              <a:gd name="connsiteY10" fmla="*/ 3065 h 866011"/>
              <a:gd name="connsiteX11" fmla="*/ 363823 w 1794789"/>
              <a:gd name="connsiteY11" fmla="*/ 491676 h 866011"/>
              <a:gd name="connsiteX12" fmla="*/ 301002 w 1794789"/>
              <a:gd name="connsiteY12" fmla="*/ 331132 h 86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4789" h="866011">
                <a:moveTo>
                  <a:pt x="301002" y="331132"/>
                </a:moveTo>
                <a:cubicBezTo>
                  <a:pt x="362660" y="354399"/>
                  <a:pt x="681420" y="574274"/>
                  <a:pt x="733771" y="631279"/>
                </a:cubicBezTo>
                <a:cubicBezTo>
                  <a:pt x="786122" y="688284"/>
                  <a:pt x="530184" y="671997"/>
                  <a:pt x="615109" y="673160"/>
                </a:cubicBezTo>
                <a:cubicBezTo>
                  <a:pt x="700034" y="674323"/>
                  <a:pt x="1181665" y="632442"/>
                  <a:pt x="1243323" y="638259"/>
                </a:cubicBezTo>
                <a:cubicBezTo>
                  <a:pt x="1304981" y="644076"/>
                  <a:pt x="893152" y="729002"/>
                  <a:pt x="985057" y="708061"/>
                </a:cubicBezTo>
                <a:cubicBezTo>
                  <a:pt x="1076962" y="687121"/>
                  <a:pt x="1800572" y="492839"/>
                  <a:pt x="1794755" y="512616"/>
                </a:cubicBezTo>
                <a:cubicBezTo>
                  <a:pt x="1788938" y="532393"/>
                  <a:pt x="1139783" y="768555"/>
                  <a:pt x="950156" y="826723"/>
                </a:cubicBezTo>
                <a:cubicBezTo>
                  <a:pt x="760529" y="884891"/>
                  <a:pt x="711668" y="856970"/>
                  <a:pt x="656990" y="861624"/>
                </a:cubicBezTo>
                <a:cubicBezTo>
                  <a:pt x="602312" y="866278"/>
                  <a:pt x="651173" y="870931"/>
                  <a:pt x="622089" y="854644"/>
                </a:cubicBezTo>
                <a:cubicBezTo>
                  <a:pt x="593005" y="838357"/>
                  <a:pt x="586025" y="905832"/>
                  <a:pt x="482486" y="763902"/>
                </a:cubicBezTo>
                <a:cubicBezTo>
                  <a:pt x="378947" y="621972"/>
                  <a:pt x="20632" y="48436"/>
                  <a:pt x="855" y="3065"/>
                </a:cubicBezTo>
                <a:cubicBezTo>
                  <a:pt x="-18922" y="-42306"/>
                  <a:pt x="310308" y="430018"/>
                  <a:pt x="363823" y="491676"/>
                </a:cubicBezTo>
                <a:cubicBezTo>
                  <a:pt x="417338" y="553334"/>
                  <a:pt x="239344" y="307865"/>
                  <a:pt x="301002" y="3311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C0CD72D6-95A4-B4A3-22C5-DD22DE9B9AE6}"/>
              </a:ext>
            </a:extLst>
          </p:cNvPr>
          <p:cNvSpPr/>
          <p:nvPr/>
        </p:nvSpPr>
        <p:spPr>
          <a:xfrm>
            <a:off x="3539668" y="3816151"/>
            <a:ext cx="453603" cy="1468256"/>
          </a:xfrm>
          <a:custGeom>
            <a:avLst/>
            <a:gdLst>
              <a:gd name="connsiteX0" fmla="*/ 77517 w 453603"/>
              <a:gd name="connsiteY0" fmla="*/ 68786 h 1468256"/>
              <a:gd name="connsiteX1" fmla="*/ 87620 w 453603"/>
              <a:gd name="connsiteY1" fmla="*/ 417369 h 1468256"/>
              <a:gd name="connsiteX2" fmla="*/ 82568 w 453603"/>
              <a:gd name="connsiteY2" fmla="*/ 387058 h 1468256"/>
              <a:gd name="connsiteX3" fmla="*/ 244230 w 453603"/>
              <a:gd name="connsiteY3" fmla="*/ 983186 h 1468256"/>
              <a:gd name="connsiteX4" fmla="*/ 239178 w 453603"/>
              <a:gd name="connsiteY4" fmla="*/ 932667 h 1468256"/>
              <a:gd name="connsiteX5" fmla="*/ 451360 w 453603"/>
              <a:gd name="connsiteY5" fmla="*/ 1453016 h 1468256"/>
              <a:gd name="connsiteX6" fmla="*/ 330113 w 453603"/>
              <a:gd name="connsiteY6" fmla="*/ 1245887 h 1468256"/>
              <a:gd name="connsiteX7" fmla="*/ 16893 w 453603"/>
              <a:gd name="connsiteY7" fmla="*/ 407266 h 1468256"/>
              <a:gd name="connsiteX8" fmla="*/ 153296 w 453603"/>
              <a:gd name="connsiteY8" fmla="*/ 1306510 h 1468256"/>
              <a:gd name="connsiteX9" fmla="*/ 21945 w 453603"/>
              <a:gd name="connsiteY9" fmla="*/ 745745 h 1468256"/>
              <a:gd name="connsiteX10" fmla="*/ 1738 w 453603"/>
              <a:gd name="connsiteY10" fmla="*/ 28371 h 1468256"/>
              <a:gd name="connsiteX11" fmla="*/ 6789 w 453603"/>
              <a:gd name="connsiteY11" fmla="*/ 139513 h 1468256"/>
              <a:gd name="connsiteX12" fmla="*/ 77517 w 453603"/>
              <a:gd name="connsiteY12" fmla="*/ 68786 h 146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3603" h="1468256">
                <a:moveTo>
                  <a:pt x="77517" y="68786"/>
                </a:moveTo>
                <a:cubicBezTo>
                  <a:pt x="90989" y="115095"/>
                  <a:pt x="86778" y="364324"/>
                  <a:pt x="87620" y="417369"/>
                </a:cubicBezTo>
                <a:cubicBezTo>
                  <a:pt x="88462" y="470414"/>
                  <a:pt x="56466" y="292755"/>
                  <a:pt x="82568" y="387058"/>
                </a:cubicBezTo>
                <a:cubicBezTo>
                  <a:pt x="108670" y="481361"/>
                  <a:pt x="218128" y="892251"/>
                  <a:pt x="244230" y="983186"/>
                </a:cubicBezTo>
                <a:cubicBezTo>
                  <a:pt x="270332" y="1074121"/>
                  <a:pt x="204656" y="854362"/>
                  <a:pt x="239178" y="932667"/>
                </a:cubicBezTo>
                <a:cubicBezTo>
                  <a:pt x="273700" y="1010972"/>
                  <a:pt x="436204" y="1400813"/>
                  <a:pt x="451360" y="1453016"/>
                </a:cubicBezTo>
                <a:cubicBezTo>
                  <a:pt x="466516" y="1505219"/>
                  <a:pt x="402524" y="1420179"/>
                  <a:pt x="330113" y="1245887"/>
                </a:cubicBezTo>
                <a:cubicBezTo>
                  <a:pt x="257702" y="1071595"/>
                  <a:pt x="46362" y="397162"/>
                  <a:pt x="16893" y="407266"/>
                </a:cubicBezTo>
                <a:cubicBezTo>
                  <a:pt x="-12576" y="417370"/>
                  <a:pt x="152454" y="1250097"/>
                  <a:pt x="153296" y="1306510"/>
                </a:cubicBezTo>
                <a:cubicBezTo>
                  <a:pt x="154138" y="1362923"/>
                  <a:pt x="47205" y="958768"/>
                  <a:pt x="21945" y="745745"/>
                </a:cubicBezTo>
                <a:cubicBezTo>
                  <a:pt x="-3315" y="532722"/>
                  <a:pt x="4264" y="129410"/>
                  <a:pt x="1738" y="28371"/>
                </a:cubicBezTo>
                <a:cubicBezTo>
                  <a:pt x="-788" y="-72668"/>
                  <a:pt x="-1631" y="127725"/>
                  <a:pt x="6789" y="139513"/>
                </a:cubicBezTo>
                <a:cubicBezTo>
                  <a:pt x="15209" y="151301"/>
                  <a:pt x="64045" y="22477"/>
                  <a:pt x="77517" y="687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B6DCE16C-3F45-32E1-29FF-A21B0AF59E27}"/>
              </a:ext>
            </a:extLst>
          </p:cNvPr>
          <p:cNvSpPr/>
          <p:nvPr/>
        </p:nvSpPr>
        <p:spPr>
          <a:xfrm>
            <a:off x="3606154" y="2784813"/>
            <a:ext cx="172921" cy="497653"/>
          </a:xfrm>
          <a:custGeom>
            <a:avLst/>
            <a:gdLst>
              <a:gd name="connsiteX0" fmla="*/ 1634 w 172921"/>
              <a:gd name="connsiteY0" fmla="*/ 1083 h 497653"/>
              <a:gd name="connsiteX1" fmla="*/ 172417 w 172921"/>
              <a:gd name="connsiteY1" fmla="*/ 495641 h 497653"/>
              <a:gd name="connsiteX2" fmla="*/ 55004 w 172921"/>
              <a:gd name="connsiteY2" fmla="*/ 182540 h 497653"/>
              <a:gd name="connsiteX3" fmla="*/ 83468 w 172921"/>
              <a:gd name="connsiteY3" fmla="*/ 356880 h 497653"/>
              <a:gd name="connsiteX4" fmla="*/ 1634 w 172921"/>
              <a:gd name="connsiteY4" fmla="*/ 1083 h 49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921" h="497653">
                <a:moveTo>
                  <a:pt x="1634" y="1083"/>
                </a:moveTo>
                <a:cubicBezTo>
                  <a:pt x="16459" y="24210"/>
                  <a:pt x="163522" y="465398"/>
                  <a:pt x="172417" y="495641"/>
                </a:cubicBezTo>
                <a:cubicBezTo>
                  <a:pt x="181312" y="525884"/>
                  <a:pt x="69829" y="205667"/>
                  <a:pt x="55004" y="182540"/>
                </a:cubicBezTo>
                <a:cubicBezTo>
                  <a:pt x="40179" y="159413"/>
                  <a:pt x="89398" y="381193"/>
                  <a:pt x="83468" y="356880"/>
                </a:cubicBezTo>
                <a:cubicBezTo>
                  <a:pt x="77538" y="332567"/>
                  <a:pt x="-13191" y="-22044"/>
                  <a:pt x="1634" y="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66AB819E-E287-1AEC-B967-CDD174C26E29}"/>
              </a:ext>
            </a:extLst>
          </p:cNvPr>
          <p:cNvSpPr/>
          <p:nvPr/>
        </p:nvSpPr>
        <p:spPr>
          <a:xfrm>
            <a:off x="3576879" y="2838688"/>
            <a:ext cx="134101" cy="1281771"/>
          </a:xfrm>
          <a:custGeom>
            <a:avLst/>
            <a:gdLst>
              <a:gd name="connsiteX0" fmla="*/ 13119 w 134101"/>
              <a:gd name="connsiteY0" fmla="*/ 4135 h 1281771"/>
              <a:gd name="connsiteX1" fmla="*/ 134091 w 134101"/>
              <a:gd name="connsiteY1" fmla="*/ 811796 h 1281771"/>
              <a:gd name="connsiteX2" fmla="*/ 20235 w 134101"/>
              <a:gd name="connsiteY2" fmla="*/ 324353 h 1281771"/>
              <a:gd name="connsiteX3" fmla="*/ 16677 w 134101"/>
              <a:gd name="connsiteY3" fmla="*/ 548506 h 1281771"/>
              <a:gd name="connsiteX4" fmla="*/ 116301 w 134101"/>
              <a:gd name="connsiteY4" fmla="*/ 1277891 h 1281771"/>
              <a:gd name="connsiteX5" fmla="*/ 34467 w 134101"/>
              <a:gd name="connsiteY5" fmla="*/ 811796 h 1281771"/>
              <a:gd name="connsiteX6" fmla="*/ 2446 w 134101"/>
              <a:gd name="connsiteY6" fmla="*/ 253194 h 1281771"/>
              <a:gd name="connsiteX7" fmla="*/ 94953 w 134101"/>
              <a:gd name="connsiteY7" fmla="*/ 641013 h 1281771"/>
              <a:gd name="connsiteX8" fmla="*/ 84279 w 134101"/>
              <a:gd name="connsiteY8" fmla="*/ 391955 h 1281771"/>
              <a:gd name="connsiteX9" fmla="*/ 102069 w 134101"/>
              <a:gd name="connsiteY9" fmla="*/ 491578 h 1281771"/>
              <a:gd name="connsiteX10" fmla="*/ 13119 w 134101"/>
              <a:gd name="connsiteY10" fmla="*/ 4135 h 128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01" h="1281771">
                <a:moveTo>
                  <a:pt x="13119" y="4135"/>
                </a:moveTo>
                <a:cubicBezTo>
                  <a:pt x="18456" y="57505"/>
                  <a:pt x="132905" y="758426"/>
                  <a:pt x="134091" y="811796"/>
                </a:cubicBezTo>
                <a:cubicBezTo>
                  <a:pt x="135277" y="865166"/>
                  <a:pt x="39804" y="368235"/>
                  <a:pt x="20235" y="324353"/>
                </a:cubicBezTo>
                <a:cubicBezTo>
                  <a:pt x="666" y="280471"/>
                  <a:pt x="666" y="389583"/>
                  <a:pt x="16677" y="548506"/>
                </a:cubicBezTo>
                <a:cubicBezTo>
                  <a:pt x="32688" y="707429"/>
                  <a:pt x="113336" y="1234009"/>
                  <a:pt x="116301" y="1277891"/>
                </a:cubicBezTo>
                <a:cubicBezTo>
                  <a:pt x="119266" y="1321773"/>
                  <a:pt x="53443" y="982579"/>
                  <a:pt x="34467" y="811796"/>
                </a:cubicBezTo>
                <a:cubicBezTo>
                  <a:pt x="15491" y="641013"/>
                  <a:pt x="-7635" y="281658"/>
                  <a:pt x="2446" y="253194"/>
                </a:cubicBezTo>
                <a:cubicBezTo>
                  <a:pt x="12527" y="224730"/>
                  <a:pt x="81314" y="617886"/>
                  <a:pt x="94953" y="641013"/>
                </a:cubicBezTo>
                <a:cubicBezTo>
                  <a:pt x="108592" y="664140"/>
                  <a:pt x="83093" y="416861"/>
                  <a:pt x="84279" y="391955"/>
                </a:cubicBezTo>
                <a:cubicBezTo>
                  <a:pt x="85465" y="367049"/>
                  <a:pt x="110964" y="552657"/>
                  <a:pt x="102069" y="491578"/>
                </a:cubicBezTo>
                <a:cubicBezTo>
                  <a:pt x="93174" y="430499"/>
                  <a:pt x="7782" y="-49235"/>
                  <a:pt x="13119" y="4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D5A7C936-7E15-3C70-3DCE-B4D060DDBD36}"/>
              </a:ext>
            </a:extLst>
          </p:cNvPr>
          <p:cNvSpPr/>
          <p:nvPr/>
        </p:nvSpPr>
        <p:spPr>
          <a:xfrm>
            <a:off x="3570047" y="3425151"/>
            <a:ext cx="280073" cy="1541613"/>
          </a:xfrm>
          <a:custGeom>
            <a:avLst/>
            <a:gdLst>
              <a:gd name="connsiteX0" fmla="*/ 111616 w 280073"/>
              <a:gd name="connsiteY0" fmla="*/ 102508 h 1541613"/>
              <a:gd name="connsiteX1" fmla="*/ 251182 w 280073"/>
              <a:gd name="connsiteY1" fmla="*/ 814777 h 1541613"/>
              <a:gd name="connsiteX2" fmla="*/ 193431 w 280073"/>
              <a:gd name="connsiteY2" fmla="*/ 598209 h 1541613"/>
              <a:gd name="connsiteX3" fmla="*/ 260808 w 280073"/>
              <a:gd name="connsiteY3" fmla="*/ 949531 h 1541613"/>
              <a:gd name="connsiteX4" fmla="*/ 246370 w 280073"/>
              <a:gd name="connsiteY4" fmla="*/ 824403 h 1541613"/>
              <a:gd name="connsiteX5" fmla="*/ 280058 w 280073"/>
              <a:gd name="connsiteY5" fmla="*/ 1527047 h 1541613"/>
              <a:gd name="connsiteX6" fmla="*/ 241557 w 280073"/>
              <a:gd name="connsiteY6" fmla="*/ 1238289 h 1541613"/>
              <a:gd name="connsiteX7" fmla="*/ 24989 w 280073"/>
              <a:gd name="connsiteY7" fmla="*/ 516394 h 1541613"/>
              <a:gd name="connsiteX8" fmla="*/ 159742 w 280073"/>
              <a:gd name="connsiteY8" fmla="*/ 1464483 h 1541613"/>
              <a:gd name="connsiteX9" fmla="*/ 49052 w 280073"/>
              <a:gd name="connsiteY9" fmla="*/ 939906 h 1541613"/>
              <a:gd name="connsiteX10" fmla="*/ 926 w 280073"/>
              <a:gd name="connsiteY10" fmla="*/ 11068 h 1541613"/>
              <a:gd name="connsiteX11" fmla="*/ 87553 w 280073"/>
              <a:gd name="connsiteY11" fmla="*/ 410516 h 1541613"/>
              <a:gd name="connsiteX12" fmla="*/ 111616 w 280073"/>
              <a:gd name="connsiteY12" fmla="*/ 102508 h 154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0073" h="1541613">
                <a:moveTo>
                  <a:pt x="111616" y="102508"/>
                </a:moveTo>
                <a:cubicBezTo>
                  <a:pt x="138887" y="169885"/>
                  <a:pt x="237546" y="732160"/>
                  <a:pt x="251182" y="814777"/>
                </a:cubicBezTo>
                <a:cubicBezTo>
                  <a:pt x="264818" y="897394"/>
                  <a:pt x="191827" y="575750"/>
                  <a:pt x="193431" y="598209"/>
                </a:cubicBezTo>
                <a:cubicBezTo>
                  <a:pt x="195035" y="620668"/>
                  <a:pt x="251985" y="911832"/>
                  <a:pt x="260808" y="949531"/>
                </a:cubicBezTo>
                <a:cubicBezTo>
                  <a:pt x="269631" y="987230"/>
                  <a:pt x="243162" y="728150"/>
                  <a:pt x="246370" y="824403"/>
                </a:cubicBezTo>
                <a:cubicBezTo>
                  <a:pt x="249578" y="920656"/>
                  <a:pt x="280860" y="1458066"/>
                  <a:pt x="280058" y="1527047"/>
                </a:cubicBezTo>
                <a:cubicBezTo>
                  <a:pt x="279256" y="1596028"/>
                  <a:pt x="284069" y="1406731"/>
                  <a:pt x="241557" y="1238289"/>
                </a:cubicBezTo>
                <a:cubicBezTo>
                  <a:pt x="199046" y="1069847"/>
                  <a:pt x="38625" y="478695"/>
                  <a:pt x="24989" y="516394"/>
                </a:cubicBezTo>
                <a:cubicBezTo>
                  <a:pt x="11353" y="554093"/>
                  <a:pt x="155732" y="1393898"/>
                  <a:pt x="159742" y="1464483"/>
                </a:cubicBezTo>
                <a:cubicBezTo>
                  <a:pt x="163752" y="1535068"/>
                  <a:pt x="75521" y="1182142"/>
                  <a:pt x="49052" y="939906"/>
                </a:cubicBezTo>
                <a:cubicBezTo>
                  <a:pt x="22583" y="697670"/>
                  <a:pt x="-5491" y="99300"/>
                  <a:pt x="926" y="11068"/>
                </a:cubicBezTo>
                <a:cubicBezTo>
                  <a:pt x="7343" y="-77164"/>
                  <a:pt x="69105" y="390464"/>
                  <a:pt x="87553" y="410516"/>
                </a:cubicBezTo>
                <a:cubicBezTo>
                  <a:pt x="106001" y="430568"/>
                  <a:pt x="84345" y="35131"/>
                  <a:pt x="111616" y="1025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D4B8A2B-EBC1-3057-1734-DCF729B098E0}"/>
              </a:ext>
            </a:extLst>
          </p:cNvPr>
          <p:cNvSpPr/>
          <p:nvPr/>
        </p:nvSpPr>
        <p:spPr>
          <a:xfrm>
            <a:off x="3638229" y="2061815"/>
            <a:ext cx="228349" cy="1047036"/>
          </a:xfrm>
          <a:custGeom>
            <a:avLst/>
            <a:gdLst>
              <a:gd name="connsiteX0" fmla="*/ 225848 w 228349"/>
              <a:gd name="connsiteY0" fmla="*/ 2959 h 1047036"/>
              <a:gd name="connsiteX1" fmla="*/ 132442 w 228349"/>
              <a:gd name="connsiteY1" fmla="*/ 415914 h 1047036"/>
              <a:gd name="connsiteX2" fmla="*/ 63616 w 228349"/>
              <a:gd name="connsiteY2" fmla="*/ 853450 h 1047036"/>
              <a:gd name="connsiteX3" fmla="*/ 48868 w 228349"/>
              <a:gd name="connsiteY3" fmla="*/ 622391 h 1047036"/>
              <a:gd name="connsiteX4" fmla="*/ 43952 w 228349"/>
              <a:gd name="connsiteY4" fmla="*/ 1040262 h 1047036"/>
              <a:gd name="connsiteX5" fmla="*/ 14455 w 228349"/>
              <a:gd name="connsiteY5" fmla="*/ 219269 h 1047036"/>
              <a:gd name="connsiteX6" fmla="*/ 4623 w 228349"/>
              <a:gd name="connsiteY6" fmla="*/ 415914 h 1047036"/>
              <a:gd name="connsiteX7" fmla="*/ 24287 w 228349"/>
              <a:gd name="connsiteY7" fmla="*/ 238933 h 1047036"/>
              <a:gd name="connsiteX8" fmla="*/ 225848 w 228349"/>
              <a:gd name="connsiteY8" fmla="*/ 2959 h 104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49" h="1047036">
                <a:moveTo>
                  <a:pt x="225848" y="2959"/>
                </a:moveTo>
                <a:cubicBezTo>
                  <a:pt x="243874" y="32456"/>
                  <a:pt x="159481" y="274166"/>
                  <a:pt x="132442" y="415914"/>
                </a:cubicBezTo>
                <a:cubicBezTo>
                  <a:pt x="105403" y="557662"/>
                  <a:pt x="77545" y="819037"/>
                  <a:pt x="63616" y="853450"/>
                </a:cubicBezTo>
                <a:cubicBezTo>
                  <a:pt x="49687" y="887863"/>
                  <a:pt x="52145" y="591256"/>
                  <a:pt x="48868" y="622391"/>
                </a:cubicBezTo>
                <a:cubicBezTo>
                  <a:pt x="45591" y="653526"/>
                  <a:pt x="49687" y="1107449"/>
                  <a:pt x="43952" y="1040262"/>
                </a:cubicBezTo>
                <a:cubicBezTo>
                  <a:pt x="38217" y="973075"/>
                  <a:pt x="21010" y="323327"/>
                  <a:pt x="14455" y="219269"/>
                </a:cubicBezTo>
                <a:cubicBezTo>
                  <a:pt x="7900" y="115211"/>
                  <a:pt x="2984" y="412637"/>
                  <a:pt x="4623" y="415914"/>
                </a:cubicBezTo>
                <a:cubicBezTo>
                  <a:pt x="6262" y="419191"/>
                  <a:pt x="-15861" y="305301"/>
                  <a:pt x="24287" y="238933"/>
                </a:cubicBezTo>
                <a:cubicBezTo>
                  <a:pt x="64435" y="172565"/>
                  <a:pt x="207822" y="-26538"/>
                  <a:pt x="225848" y="29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5AF71D5-59A4-B2C8-DDD5-EA069D0ABA18}"/>
              </a:ext>
            </a:extLst>
          </p:cNvPr>
          <p:cNvSpPr/>
          <p:nvPr/>
        </p:nvSpPr>
        <p:spPr>
          <a:xfrm>
            <a:off x="3734512" y="3367492"/>
            <a:ext cx="587145" cy="864764"/>
          </a:xfrm>
          <a:custGeom>
            <a:avLst/>
            <a:gdLst>
              <a:gd name="connsiteX0" fmla="*/ 391331 w 587145"/>
              <a:gd name="connsiteY0" fmla="*/ 11812 h 864764"/>
              <a:gd name="connsiteX1" fmla="*/ 236723 w 587145"/>
              <a:gd name="connsiteY1" fmla="*/ 449134 h 864764"/>
              <a:gd name="connsiteX2" fmla="*/ 236723 w 587145"/>
              <a:gd name="connsiteY2" fmla="*/ 400543 h 864764"/>
              <a:gd name="connsiteX3" fmla="*/ 55610 w 587145"/>
              <a:gd name="connsiteY3" fmla="*/ 639082 h 864764"/>
              <a:gd name="connsiteX4" fmla="*/ 11436 w 587145"/>
              <a:gd name="connsiteY4" fmla="*/ 639082 h 864764"/>
              <a:gd name="connsiteX5" fmla="*/ 241140 w 587145"/>
              <a:gd name="connsiteY5" fmla="*/ 820195 h 864764"/>
              <a:gd name="connsiteX6" fmla="*/ 205801 w 587145"/>
              <a:gd name="connsiteY6" fmla="*/ 784856 h 864764"/>
              <a:gd name="connsiteX7" fmla="*/ 320653 w 587145"/>
              <a:gd name="connsiteY7" fmla="*/ 864369 h 864764"/>
              <a:gd name="connsiteX8" fmla="*/ 355992 w 587145"/>
              <a:gd name="connsiteY8" fmla="*/ 745099 h 864764"/>
              <a:gd name="connsiteX9" fmla="*/ 585697 w 587145"/>
              <a:gd name="connsiteY9" fmla="*/ 157586 h 864764"/>
              <a:gd name="connsiteX10" fmla="*/ 457592 w 587145"/>
              <a:gd name="connsiteY10" fmla="*/ 312195 h 864764"/>
              <a:gd name="connsiteX11" fmla="*/ 537105 w 587145"/>
              <a:gd name="connsiteY11" fmla="*/ 162004 h 864764"/>
              <a:gd name="connsiteX12" fmla="*/ 532688 w 587145"/>
              <a:gd name="connsiteY12" fmla="*/ 126665 h 864764"/>
              <a:gd name="connsiteX13" fmla="*/ 391331 w 587145"/>
              <a:gd name="connsiteY13" fmla="*/ 11812 h 86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145" h="864764">
                <a:moveTo>
                  <a:pt x="391331" y="11812"/>
                </a:moveTo>
                <a:cubicBezTo>
                  <a:pt x="342003" y="65557"/>
                  <a:pt x="262491" y="384346"/>
                  <a:pt x="236723" y="449134"/>
                </a:cubicBezTo>
                <a:cubicBezTo>
                  <a:pt x="210955" y="513922"/>
                  <a:pt x="266908" y="368885"/>
                  <a:pt x="236723" y="400543"/>
                </a:cubicBezTo>
                <a:cubicBezTo>
                  <a:pt x="206537" y="432201"/>
                  <a:pt x="93158" y="599326"/>
                  <a:pt x="55610" y="639082"/>
                </a:cubicBezTo>
                <a:cubicBezTo>
                  <a:pt x="18062" y="678838"/>
                  <a:pt x="-19486" y="608896"/>
                  <a:pt x="11436" y="639082"/>
                </a:cubicBezTo>
                <a:cubicBezTo>
                  <a:pt x="42358" y="669268"/>
                  <a:pt x="208746" y="795899"/>
                  <a:pt x="241140" y="820195"/>
                </a:cubicBezTo>
                <a:cubicBezTo>
                  <a:pt x="273534" y="844491"/>
                  <a:pt x="192549" y="777494"/>
                  <a:pt x="205801" y="784856"/>
                </a:cubicBezTo>
                <a:cubicBezTo>
                  <a:pt x="219053" y="792218"/>
                  <a:pt x="295621" y="870995"/>
                  <a:pt x="320653" y="864369"/>
                </a:cubicBezTo>
                <a:cubicBezTo>
                  <a:pt x="345685" y="857743"/>
                  <a:pt x="311818" y="862896"/>
                  <a:pt x="355992" y="745099"/>
                </a:cubicBezTo>
                <a:cubicBezTo>
                  <a:pt x="400166" y="627302"/>
                  <a:pt x="568764" y="229737"/>
                  <a:pt x="585697" y="157586"/>
                </a:cubicBezTo>
                <a:cubicBezTo>
                  <a:pt x="602630" y="85435"/>
                  <a:pt x="465691" y="311459"/>
                  <a:pt x="457592" y="312195"/>
                </a:cubicBezTo>
                <a:cubicBezTo>
                  <a:pt x="449493" y="312931"/>
                  <a:pt x="524589" y="192926"/>
                  <a:pt x="537105" y="162004"/>
                </a:cubicBezTo>
                <a:cubicBezTo>
                  <a:pt x="549621" y="131082"/>
                  <a:pt x="550358" y="149488"/>
                  <a:pt x="532688" y="126665"/>
                </a:cubicBezTo>
                <a:cubicBezTo>
                  <a:pt x="515019" y="103842"/>
                  <a:pt x="440659" y="-41933"/>
                  <a:pt x="391331" y="11812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156F839D-86DA-C859-FBB3-352EDBDA7EC9}"/>
              </a:ext>
            </a:extLst>
          </p:cNvPr>
          <p:cNvSpPr/>
          <p:nvPr/>
        </p:nvSpPr>
        <p:spPr>
          <a:xfrm>
            <a:off x="4966026" y="4053037"/>
            <a:ext cx="926968" cy="1246914"/>
          </a:xfrm>
          <a:custGeom>
            <a:avLst/>
            <a:gdLst>
              <a:gd name="connsiteX0" fmla="*/ 920708 w 926968"/>
              <a:gd name="connsiteY0" fmla="*/ 348 h 1246914"/>
              <a:gd name="connsiteX1" fmla="*/ 352052 w 926968"/>
              <a:gd name="connsiteY1" fmla="*/ 509864 h 1246914"/>
              <a:gd name="connsiteX2" fmla="*/ 479431 w 926968"/>
              <a:gd name="connsiteY2" fmla="*/ 450724 h 1246914"/>
              <a:gd name="connsiteX3" fmla="*/ 201926 w 926968"/>
              <a:gd name="connsiteY3" fmla="*/ 623596 h 1246914"/>
              <a:gd name="connsiteX4" fmla="*/ 684147 w 926968"/>
              <a:gd name="connsiteY4" fmla="*/ 441626 h 1246914"/>
              <a:gd name="connsiteX5" fmla="*/ 251968 w 926968"/>
              <a:gd name="connsiteY5" fmla="*/ 873805 h 1246914"/>
              <a:gd name="connsiteX6" fmla="*/ 615908 w 926968"/>
              <a:gd name="connsiteY6" fmla="*/ 700933 h 1246914"/>
              <a:gd name="connsiteX7" fmla="*/ 1759 w 926968"/>
              <a:gd name="connsiteY7" fmla="*/ 1246844 h 1246914"/>
              <a:gd name="connsiteX8" fmla="*/ 847920 w 926968"/>
              <a:gd name="connsiteY8" fmla="*/ 659990 h 1246914"/>
              <a:gd name="connsiteX9" fmla="*/ 574965 w 926968"/>
              <a:gd name="connsiteY9" fmla="*/ 796467 h 1246914"/>
              <a:gd name="connsiteX10" fmla="*/ 916159 w 926968"/>
              <a:gd name="connsiteY10" fmla="*/ 327894 h 1246914"/>
              <a:gd name="connsiteX11" fmla="*/ 670499 w 926968"/>
              <a:gd name="connsiteY11" fmla="*/ 427978 h 1246914"/>
              <a:gd name="connsiteX12" fmla="*/ 920708 w 926968"/>
              <a:gd name="connsiteY12" fmla="*/ 348 h 124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968" h="1246914">
                <a:moveTo>
                  <a:pt x="920708" y="348"/>
                </a:moveTo>
                <a:cubicBezTo>
                  <a:pt x="867634" y="13996"/>
                  <a:pt x="425598" y="434801"/>
                  <a:pt x="352052" y="509864"/>
                </a:cubicBezTo>
                <a:cubicBezTo>
                  <a:pt x="278506" y="584927"/>
                  <a:pt x="504452" y="431769"/>
                  <a:pt x="479431" y="450724"/>
                </a:cubicBezTo>
                <a:cubicBezTo>
                  <a:pt x="454410" y="469679"/>
                  <a:pt x="167807" y="625112"/>
                  <a:pt x="201926" y="623596"/>
                </a:cubicBezTo>
                <a:cubicBezTo>
                  <a:pt x="236045" y="622080"/>
                  <a:pt x="675807" y="399925"/>
                  <a:pt x="684147" y="441626"/>
                </a:cubicBezTo>
                <a:cubicBezTo>
                  <a:pt x="692487" y="483328"/>
                  <a:pt x="263341" y="830587"/>
                  <a:pt x="251968" y="873805"/>
                </a:cubicBezTo>
                <a:cubicBezTo>
                  <a:pt x="240595" y="917023"/>
                  <a:pt x="657609" y="638760"/>
                  <a:pt x="615908" y="700933"/>
                </a:cubicBezTo>
                <a:cubicBezTo>
                  <a:pt x="574207" y="763106"/>
                  <a:pt x="-36910" y="1253668"/>
                  <a:pt x="1759" y="1246844"/>
                </a:cubicBezTo>
                <a:cubicBezTo>
                  <a:pt x="40428" y="1240020"/>
                  <a:pt x="752386" y="735053"/>
                  <a:pt x="847920" y="659990"/>
                </a:cubicBezTo>
                <a:cubicBezTo>
                  <a:pt x="943454" y="584927"/>
                  <a:pt x="563592" y="851816"/>
                  <a:pt x="574965" y="796467"/>
                </a:cubicBezTo>
                <a:cubicBezTo>
                  <a:pt x="586338" y="741118"/>
                  <a:pt x="900237" y="389309"/>
                  <a:pt x="916159" y="327894"/>
                </a:cubicBezTo>
                <a:cubicBezTo>
                  <a:pt x="932081" y="266479"/>
                  <a:pt x="668983" y="477261"/>
                  <a:pt x="670499" y="427978"/>
                </a:cubicBezTo>
                <a:cubicBezTo>
                  <a:pt x="672015" y="378695"/>
                  <a:pt x="973782" y="-13300"/>
                  <a:pt x="920708" y="348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円/楕円 1168">
            <a:extLst>
              <a:ext uri="{FF2B5EF4-FFF2-40B4-BE49-F238E27FC236}">
                <a16:creationId xmlns:a16="http://schemas.microsoft.com/office/drawing/2014/main" id="{98993952-41AE-6A31-E432-1BCA0DB39FD7}"/>
              </a:ext>
            </a:extLst>
          </p:cNvPr>
          <p:cNvSpPr/>
          <p:nvPr/>
        </p:nvSpPr>
        <p:spPr>
          <a:xfrm>
            <a:off x="5176938" y="3884709"/>
            <a:ext cx="536269" cy="536269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34B2390-2D0F-A355-0CA0-2A080272C295}"/>
              </a:ext>
            </a:extLst>
          </p:cNvPr>
          <p:cNvSpPr/>
          <p:nvPr/>
        </p:nvSpPr>
        <p:spPr>
          <a:xfrm>
            <a:off x="3972196" y="4420829"/>
            <a:ext cx="778035" cy="255946"/>
          </a:xfrm>
          <a:custGeom>
            <a:avLst/>
            <a:gdLst>
              <a:gd name="connsiteX0" fmla="*/ 9254 w 778035"/>
              <a:gd name="connsiteY0" fmla="*/ 192446 h 255946"/>
              <a:gd name="connsiteX1" fmla="*/ 234679 w 778035"/>
              <a:gd name="connsiteY1" fmla="*/ 11471 h 255946"/>
              <a:gd name="connsiteX2" fmla="*/ 218804 w 778035"/>
              <a:gd name="connsiteY2" fmla="*/ 17821 h 255946"/>
              <a:gd name="connsiteX3" fmla="*/ 304529 w 778035"/>
              <a:gd name="connsiteY3" fmla="*/ 11471 h 255946"/>
              <a:gd name="connsiteX4" fmla="*/ 358504 w 778035"/>
              <a:gd name="connsiteY4" fmla="*/ 62271 h 255946"/>
              <a:gd name="connsiteX5" fmla="*/ 469629 w 778035"/>
              <a:gd name="connsiteY5" fmla="*/ 128946 h 255946"/>
              <a:gd name="connsiteX6" fmla="*/ 485504 w 778035"/>
              <a:gd name="connsiteY6" fmla="*/ 132121 h 255946"/>
              <a:gd name="connsiteX7" fmla="*/ 777604 w 778035"/>
              <a:gd name="connsiteY7" fmla="*/ 173396 h 255946"/>
              <a:gd name="connsiteX8" fmla="*/ 549004 w 778035"/>
              <a:gd name="connsiteY8" fmla="*/ 176571 h 255946"/>
              <a:gd name="connsiteX9" fmla="*/ 466454 w 778035"/>
              <a:gd name="connsiteY9" fmla="*/ 189271 h 255946"/>
              <a:gd name="connsiteX10" fmla="*/ 510904 w 778035"/>
              <a:gd name="connsiteY10" fmla="*/ 182921 h 255946"/>
              <a:gd name="connsiteX11" fmla="*/ 234679 w 778035"/>
              <a:gd name="connsiteY11" fmla="*/ 173396 h 255946"/>
              <a:gd name="connsiteX12" fmla="*/ 79104 w 778035"/>
              <a:gd name="connsiteY12" fmla="*/ 240071 h 255946"/>
              <a:gd name="connsiteX13" fmla="*/ 136254 w 778035"/>
              <a:gd name="connsiteY13" fmla="*/ 211496 h 255946"/>
              <a:gd name="connsiteX14" fmla="*/ 50529 w 778035"/>
              <a:gd name="connsiteY14" fmla="*/ 255946 h 255946"/>
              <a:gd name="connsiteX15" fmla="*/ 9254 w 778035"/>
              <a:gd name="connsiteY15" fmla="*/ 192446 h 25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8035" h="255946">
                <a:moveTo>
                  <a:pt x="9254" y="192446"/>
                </a:moveTo>
                <a:cubicBezTo>
                  <a:pt x="39946" y="151700"/>
                  <a:pt x="234679" y="11471"/>
                  <a:pt x="234679" y="11471"/>
                </a:cubicBezTo>
                <a:cubicBezTo>
                  <a:pt x="269604" y="-17633"/>
                  <a:pt x="207162" y="17821"/>
                  <a:pt x="218804" y="17821"/>
                </a:cubicBezTo>
                <a:cubicBezTo>
                  <a:pt x="230446" y="17821"/>
                  <a:pt x="281246" y="4063"/>
                  <a:pt x="304529" y="11471"/>
                </a:cubicBezTo>
                <a:cubicBezTo>
                  <a:pt x="327812" y="18879"/>
                  <a:pt x="330987" y="42692"/>
                  <a:pt x="358504" y="62271"/>
                </a:cubicBezTo>
                <a:cubicBezTo>
                  <a:pt x="386021" y="81850"/>
                  <a:pt x="448462" y="117304"/>
                  <a:pt x="469629" y="128946"/>
                </a:cubicBezTo>
                <a:cubicBezTo>
                  <a:pt x="490796" y="140588"/>
                  <a:pt x="485504" y="132121"/>
                  <a:pt x="485504" y="132121"/>
                </a:cubicBezTo>
                <a:cubicBezTo>
                  <a:pt x="536833" y="139529"/>
                  <a:pt x="767021" y="165988"/>
                  <a:pt x="777604" y="173396"/>
                </a:cubicBezTo>
                <a:cubicBezTo>
                  <a:pt x="788187" y="180804"/>
                  <a:pt x="600862" y="173925"/>
                  <a:pt x="549004" y="176571"/>
                </a:cubicBezTo>
                <a:cubicBezTo>
                  <a:pt x="497146" y="179217"/>
                  <a:pt x="472804" y="188213"/>
                  <a:pt x="466454" y="189271"/>
                </a:cubicBezTo>
                <a:cubicBezTo>
                  <a:pt x="460104" y="190329"/>
                  <a:pt x="549533" y="185567"/>
                  <a:pt x="510904" y="182921"/>
                </a:cubicBezTo>
                <a:cubicBezTo>
                  <a:pt x="472275" y="180275"/>
                  <a:pt x="306646" y="163871"/>
                  <a:pt x="234679" y="173396"/>
                </a:cubicBezTo>
                <a:cubicBezTo>
                  <a:pt x="162712" y="182921"/>
                  <a:pt x="95508" y="233721"/>
                  <a:pt x="79104" y="240071"/>
                </a:cubicBezTo>
                <a:cubicBezTo>
                  <a:pt x="62700" y="246421"/>
                  <a:pt x="141016" y="208850"/>
                  <a:pt x="136254" y="211496"/>
                </a:cubicBezTo>
                <a:cubicBezTo>
                  <a:pt x="131492" y="214142"/>
                  <a:pt x="68521" y="255946"/>
                  <a:pt x="50529" y="255946"/>
                </a:cubicBezTo>
                <a:cubicBezTo>
                  <a:pt x="32537" y="255946"/>
                  <a:pt x="-21438" y="233192"/>
                  <a:pt x="9254" y="19244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2D5F229B-70FB-2542-82C8-BB791488F980}"/>
              </a:ext>
            </a:extLst>
          </p:cNvPr>
          <p:cNvSpPr/>
          <p:nvPr/>
        </p:nvSpPr>
        <p:spPr>
          <a:xfrm>
            <a:off x="4286111" y="4450526"/>
            <a:ext cx="755372" cy="251234"/>
          </a:xfrm>
          <a:custGeom>
            <a:avLst/>
            <a:gdLst>
              <a:gd name="connsiteX0" fmla="*/ 139 w 755372"/>
              <a:gd name="connsiteY0" fmla="*/ 54799 h 251234"/>
              <a:gd name="connsiteX1" fmla="*/ 216039 w 755372"/>
              <a:gd name="connsiteY1" fmla="*/ 824 h 251234"/>
              <a:gd name="connsiteX2" fmla="*/ 209689 w 755372"/>
              <a:gd name="connsiteY2" fmla="*/ 23049 h 251234"/>
              <a:gd name="connsiteX3" fmla="*/ 330339 w 755372"/>
              <a:gd name="connsiteY3" fmla="*/ 35749 h 251234"/>
              <a:gd name="connsiteX4" fmla="*/ 352564 w 755372"/>
              <a:gd name="connsiteY4" fmla="*/ 51624 h 251234"/>
              <a:gd name="connsiteX5" fmla="*/ 495439 w 755372"/>
              <a:gd name="connsiteY5" fmla="*/ 121474 h 251234"/>
              <a:gd name="connsiteX6" fmla="*/ 746264 w 755372"/>
              <a:gd name="connsiteY6" fmla="*/ 248474 h 251234"/>
              <a:gd name="connsiteX7" fmla="*/ 638314 w 755372"/>
              <a:gd name="connsiteY7" fmla="*/ 204024 h 251234"/>
              <a:gd name="connsiteX8" fmla="*/ 66814 w 755372"/>
              <a:gd name="connsiteY8" fmla="*/ 146874 h 251234"/>
              <a:gd name="connsiteX9" fmla="*/ 181114 w 755372"/>
              <a:gd name="connsiteY9" fmla="*/ 146874 h 251234"/>
              <a:gd name="connsiteX10" fmla="*/ 139 w 755372"/>
              <a:gd name="connsiteY10" fmla="*/ 54799 h 25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5372" h="251234">
                <a:moveTo>
                  <a:pt x="139" y="54799"/>
                </a:moveTo>
                <a:cubicBezTo>
                  <a:pt x="5960" y="30457"/>
                  <a:pt x="181114" y="6116"/>
                  <a:pt x="216039" y="824"/>
                </a:cubicBezTo>
                <a:cubicBezTo>
                  <a:pt x="250964" y="-4468"/>
                  <a:pt x="190639" y="17228"/>
                  <a:pt x="209689" y="23049"/>
                </a:cubicBezTo>
                <a:cubicBezTo>
                  <a:pt x="228739" y="28870"/>
                  <a:pt x="306527" y="30987"/>
                  <a:pt x="330339" y="35749"/>
                </a:cubicBezTo>
                <a:cubicBezTo>
                  <a:pt x="354151" y="40511"/>
                  <a:pt x="325047" y="37336"/>
                  <a:pt x="352564" y="51624"/>
                </a:cubicBezTo>
                <a:cubicBezTo>
                  <a:pt x="380081" y="65912"/>
                  <a:pt x="495439" y="121474"/>
                  <a:pt x="495439" y="121474"/>
                </a:cubicBezTo>
                <a:lnTo>
                  <a:pt x="746264" y="248474"/>
                </a:lnTo>
                <a:cubicBezTo>
                  <a:pt x="770076" y="262232"/>
                  <a:pt x="751556" y="220957"/>
                  <a:pt x="638314" y="204024"/>
                </a:cubicBezTo>
                <a:cubicBezTo>
                  <a:pt x="525072" y="187091"/>
                  <a:pt x="143014" y="156399"/>
                  <a:pt x="66814" y="146874"/>
                </a:cubicBezTo>
                <a:cubicBezTo>
                  <a:pt x="-9386" y="137349"/>
                  <a:pt x="190110" y="158516"/>
                  <a:pt x="181114" y="146874"/>
                </a:cubicBezTo>
                <a:cubicBezTo>
                  <a:pt x="172118" y="135232"/>
                  <a:pt x="-5682" y="79141"/>
                  <a:pt x="139" y="5479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E18DF657-8786-70EA-4759-E5642727D048}"/>
              </a:ext>
            </a:extLst>
          </p:cNvPr>
          <p:cNvSpPr/>
          <p:nvPr/>
        </p:nvSpPr>
        <p:spPr>
          <a:xfrm>
            <a:off x="4005345" y="4603347"/>
            <a:ext cx="811426" cy="408978"/>
          </a:xfrm>
          <a:custGeom>
            <a:avLst/>
            <a:gdLst>
              <a:gd name="connsiteX0" fmla="*/ 26905 w 811426"/>
              <a:gd name="connsiteY0" fmla="*/ 403 h 408978"/>
              <a:gd name="connsiteX1" fmla="*/ 207880 w 811426"/>
              <a:gd name="connsiteY1" fmla="*/ 190903 h 408978"/>
              <a:gd name="connsiteX2" fmla="*/ 188830 w 811426"/>
              <a:gd name="connsiteY2" fmla="*/ 175028 h 408978"/>
              <a:gd name="connsiteX3" fmla="*/ 547605 w 811426"/>
              <a:gd name="connsiteY3" fmla="*/ 216303 h 408978"/>
              <a:gd name="connsiteX4" fmla="*/ 436480 w 811426"/>
              <a:gd name="connsiteY4" fmla="*/ 235353 h 408978"/>
              <a:gd name="connsiteX5" fmla="*/ 811130 w 811426"/>
              <a:gd name="connsiteY5" fmla="*/ 260753 h 408978"/>
              <a:gd name="connsiteX6" fmla="*/ 499980 w 811426"/>
              <a:gd name="connsiteY6" fmla="*/ 378228 h 408978"/>
              <a:gd name="connsiteX7" fmla="*/ 538080 w 811426"/>
              <a:gd name="connsiteY7" fmla="*/ 381403 h 408978"/>
              <a:gd name="connsiteX8" fmla="*/ 303130 w 811426"/>
              <a:gd name="connsiteY8" fmla="*/ 406803 h 408978"/>
              <a:gd name="connsiteX9" fmla="*/ 90405 w 811426"/>
              <a:gd name="connsiteY9" fmla="*/ 317903 h 408978"/>
              <a:gd name="connsiteX10" fmla="*/ 226930 w 811426"/>
              <a:gd name="connsiteY10" fmla="*/ 352828 h 408978"/>
              <a:gd name="connsiteX11" fmla="*/ 1505 w 811426"/>
              <a:gd name="connsiteY11" fmla="*/ 105178 h 408978"/>
              <a:gd name="connsiteX12" fmla="*/ 122155 w 811426"/>
              <a:gd name="connsiteY12" fmla="*/ 254403 h 408978"/>
              <a:gd name="connsiteX13" fmla="*/ 26905 w 811426"/>
              <a:gd name="connsiteY13" fmla="*/ 403 h 40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1426" h="408978">
                <a:moveTo>
                  <a:pt x="26905" y="403"/>
                </a:moveTo>
                <a:cubicBezTo>
                  <a:pt x="41193" y="-10180"/>
                  <a:pt x="207880" y="190903"/>
                  <a:pt x="207880" y="190903"/>
                </a:cubicBezTo>
                <a:cubicBezTo>
                  <a:pt x="234868" y="220007"/>
                  <a:pt x="132209" y="170795"/>
                  <a:pt x="188830" y="175028"/>
                </a:cubicBezTo>
                <a:cubicBezTo>
                  <a:pt x="245451" y="179261"/>
                  <a:pt x="506330" y="206249"/>
                  <a:pt x="547605" y="216303"/>
                </a:cubicBezTo>
                <a:cubicBezTo>
                  <a:pt x="588880" y="226357"/>
                  <a:pt x="392559" y="227945"/>
                  <a:pt x="436480" y="235353"/>
                </a:cubicBezTo>
                <a:cubicBezTo>
                  <a:pt x="480401" y="242761"/>
                  <a:pt x="800547" y="236941"/>
                  <a:pt x="811130" y="260753"/>
                </a:cubicBezTo>
                <a:cubicBezTo>
                  <a:pt x="821713" y="284565"/>
                  <a:pt x="545488" y="358120"/>
                  <a:pt x="499980" y="378228"/>
                </a:cubicBezTo>
                <a:cubicBezTo>
                  <a:pt x="454472" y="398336"/>
                  <a:pt x="570888" y="376640"/>
                  <a:pt x="538080" y="381403"/>
                </a:cubicBezTo>
                <a:cubicBezTo>
                  <a:pt x="505272" y="386166"/>
                  <a:pt x="377742" y="417386"/>
                  <a:pt x="303130" y="406803"/>
                </a:cubicBezTo>
                <a:cubicBezTo>
                  <a:pt x="228518" y="396220"/>
                  <a:pt x="103105" y="326899"/>
                  <a:pt x="90405" y="317903"/>
                </a:cubicBezTo>
                <a:cubicBezTo>
                  <a:pt x="77705" y="308907"/>
                  <a:pt x="241747" y="388282"/>
                  <a:pt x="226930" y="352828"/>
                </a:cubicBezTo>
                <a:cubicBezTo>
                  <a:pt x="212113" y="317374"/>
                  <a:pt x="18967" y="121582"/>
                  <a:pt x="1505" y="105178"/>
                </a:cubicBezTo>
                <a:cubicBezTo>
                  <a:pt x="-15958" y="88774"/>
                  <a:pt x="124272" y="268161"/>
                  <a:pt x="122155" y="254403"/>
                </a:cubicBezTo>
                <a:cubicBezTo>
                  <a:pt x="120038" y="240645"/>
                  <a:pt x="12617" y="10986"/>
                  <a:pt x="26905" y="40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F2FF4764-5D7F-DB0B-E43F-DCD12EF86B5B}"/>
              </a:ext>
            </a:extLst>
          </p:cNvPr>
          <p:cNvSpPr/>
          <p:nvPr/>
        </p:nvSpPr>
        <p:spPr>
          <a:xfrm>
            <a:off x="4367251" y="4679516"/>
            <a:ext cx="676326" cy="302330"/>
          </a:xfrm>
          <a:custGeom>
            <a:avLst/>
            <a:gdLst>
              <a:gd name="connsiteX0" fmla="*/ 11074 w 676326"/>
              <a:gd name="connsiteY0" fmla="*/ 130609 h 302330"/>
              <a:gd name="connsiteX1" fmla="*/ 512724 w 676326"/>
              <a:gd name="connsiteY1" fmla="*/ 51234 h 302330"/>
              <a:gd name="connsiteX2" fmla="*/ 366674 w 676326"/>
              <a:gd name="connsiteY2" fmla="*/ 89334 h 302330"/>
              <a:gd name="connsiteX3" fmla="*/ 671474 w 676326"/>
              <a:gd name="connsiteY3" fmla="*/ 434 h 302330"/>
              <a:gd name="connsiteX4" fmla="*/ 560349 w 676326"/>
              <a:gd name="connsiteY4" fmla="*/ 54409 h 302330"/>
              <a:gd name="connsiteX5" fmla="*/ 646074 w 676326"/>
              <a:gd name="connsiteY5" fmla="*/ 32184 h 302330"/>
              <a:gd name="connsiteX6" fmla="*/ 411124 w 676326"/>
              <a:gd name="connsiteY6" fmla="*/ 267134 h 302330"/>
              <a:gd name="connsiteX7" fmla="*/ 271424 w 676326"/>
              <a:gd name="connsiteY7" fmla="*/ 302059 h 302330"/>
              <a:gd name="connsiteX8" fmla="*/ 293649 w 676326"/>
              <a:gd name="connsiteY8" fmla="*/ 283009 h 302330"/>
              <a:gd name="connsiteX9" fmla="*/ 312699 w 676326"/>
              <a:gd name="connsiteY9" fmla="*/ 276659 h 302330"/>
              <a:gd name="connsiteX10" fmla="*/ 1549 w 676326"/>
              <a:gd name="connsiteY10" fmla="*/ 241734 h 302330"/>
              <a:gd name="connsiteX11" fmla="*/ 185699 w 676326"/>
              <a:gd name="connsiteY11" fmla="*/ 273484 h 302330"/>
              <a:gd name="connsiteX12" fmla="*/ 11074 w 676326"/>
              <a:gd name="connsiteY12" fmla="*/ 130609 h 30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6326" h="302330">
                <a:moveTo>
                  <a:pt x="11074" y="130609"/>
                </a:moveTo>
                <a:cubicBezTo>
                  <a:pt x="65578" y="93567"/>
                  <a:pt x="453457" y="58113"/>
                  <a:pt x="512724" y="51234"/>
                </a:cubicBezTo>
                <a:cubicBezTo>
                  <a:pt x="571991" y="44355"/>
                  <a:pt x="340216" y="97801"/>
                  <a:pt x="366674" y="89334"/>
                </a:cubicBezTo>
                <a:cubicBezTo>
                  <a:pt x="393132" y="80867"/>
                  <a:pt x="639195" y="6255"/>
                  <a:pt x="671474" y="434"/>
                </a:cubicBezTo>
                <a:cubicBezTo>
                  <a:pt x="703753" y="-5387"/>
                  <a:pt x="564582" y="49117"/>
                  <a:pt x="560349" y="54409"/>
                </a:cubicBezTo>
                <a:cubicBezTo>
                  <a:pt x="556116" y="59701"/>
                  <a:pt x="670945" y="-3270"/>
                  <a:pt x="646074" y="32184"/>
                </a:cubicBezTo>
                <a:cubicBezTo>
                  <a:pt x="621203" y="67638"/>
                  <a:pt x="473566" y="222155"/>
                  <a:pt x="411124" y="267134"/>
                </a:cubicBezTo>
                <a:cubicBezTo>
                  <a:pt x="348682" y="312113"/>
                  <a:pt x="291003" y="299413"/>
                  <a:pt x="271424" y="302059"/>
                </a:cubicBezTo>
                <a:cubicBezTo>
                  <a:pt x="251845" y="304705"/>
                  <a:pt x="286770" y="287242"/>
                  <a:pt x="293649" y="283009"/>
                </a:cubicBezTo>
                <a:cubicBezTo>
                  <a:pt x="300528" y="278776"/>
                  <a:pt x="361382" y="283538"/>
                  <a:pt x="312699" y="276659"/>
                </a:cubicBezTo>
                <a:cubicBezTo>
                  <a:pt x="264016" y="269780"/>
                  <a:pt x="22716" y="242263"/>
                  <a:pt x="1549" y="241734"/>
                </a:cubicBezTo>
                <a:cubicBezTo>
                  <a:pt x="-19618" y="241205"/>
                  <a:pt x="183053" y="286713"/>
                  <a:pt x="185699" y="273484"/>
                </a:cubicBezTo>
                <a:cubicBezTo>
                  <a:pt x="188345" y="260255"/>
                  <a:pt x="-43430" y="167651"/>
                  <a:pt x="11074" y="13060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D259A9C8-6B64-EA99-5684-48E59C03D4CF}"/>
              </a:ext>
            </a:extLst>
          </p:cNvPr>
          <p:cNvSpPr/>
          <p:nvPr/>
        </p:nvSpPr>
        <p:spPr>
          <a:xfrm>
            <a:off x="4114727" y="4505110"/>
            <a:ext cx="175365" cy="54913"/>
          </a:xfrm>
          <a:custGeom>
            <a:avLst/>
            <a:gdLst>
              <a:gd name="connsiteX0" fmla="*/ 73 w 175365"/>
              <a:gd name="connsiteY0" fmla="*/ 54190 h 54913"/>
              <a:gd name="connsiteX1" fmla="*/ 127073 w 175365"/>
              <a:gd name="connsiteY1" fmla="*/ 215 h 54913"/>
              <a:gd name="connsiteX2" fmla="*/ 174698 w 175365"/>
              <a:gd name="connsiteY2" fmla="*/ 35140 h 54913"/>
              <a:gd name="connsiteX3" fmla="*/ 146123 w 175365"/>
              <a:gd name="connsiteY3" fmla="*/ 31965 h 54913"/>
              <a:gd name="connsiteX4" fmla="*/ 73 w 175365"/>
              <a:gd name="connsiteY4" fmla="*/ 54190 h 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5" h="54913">
                <a:moveTo>
                  <a:pt x="73" y="54190"/>
                </a:moveTo>
                <a:cubicBezTo>
                  <a:pt x="-3102" y="48898"/>
                  <a:pt x="97969" y="3390"/>
                  <a:pt x="127073" y="215"/>
                </a:cubicBezTo>
                <a:cubicBezTo>
                  <a:pt x="156177" y="-2960"/>
                  <a:pt x="171523" y="29848"/>
                  <a:pt x="174698" y="35140"/>
                </a:cubicBezTo>
                <a:cubicBezTo>
                  <a:pt x="177873" y="40432"/>
                  <a:pt x="169936" y="29848"/>
                  <a:pt x="146123" y="31965"/>
                </a:cubicBezTo>
                <a:cubicBezTo>
                  <a:pt x="122310" y="34082"/>
                  <a:pt x="3248" y="59482"/>
                  <a:pt x="73" y="54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8103B139-A75F-FEB9-927B-3EA8472DEF87}"/>
              </a:ext>
            </a:extLst>
          </p:cNvPr>
          <p:cNvSpPr/>
          <p:nvPr/>
        </p:nvSpPr>
        <p:spPr>
          <a:xfrm>
            <a:off x="4289425" y="4812740"/>
            <a:ext cx="530303" cy="83110"/>
          </a:xfrm>
          <a:custGeom>
            <a:avLst/>
            <a:gdLst>
              <a:gd name="connsiteX0" fmla="*/ 0 w 530303"/>
              <a:gd name="connsiteY0" fmla="*/ 19610 h 83110"/>
              <a:gd name="connsiteX1" fmla="*/ 374650 w 530303"/>
              <a:gd name="connsiteY1" fmla="*/ 32310 h 83110"/>
              <a:gd name="connsiteX2" fmla="*/ 527050 w 530303"/>
              <a:gd name="connsiteY2" fmla="*/ 560 h 83110"/>
              <a:gd name="connsiteX3" fmla="*/ 247650 w 530303"/>
              <a:gd name="connsiteY3" fmla="*/ 64060 h 83110"/>
              <a:gd name="connsiteX4" fmla="*/ 330200 w 530303"/>
              <a:gd name="connsiteY4" fmla="*/ 54535 h 83110"/>
              <a:gd name="connsiteX5" fmla="*/ 155575 w 530303"/>
              <a:gd name="connsiteY5" fmla="*/ 64060 h 83110"/>
              <a:gd name="connsiteX6" fmla="*/ 254000 w 530303"/>
              <a:gd name="connsiteY6" fmla="*/ 83110 h 83110"/>
              <a:gd name="connsiteX7" fmla="*/ 0 w 530303"/>
              <a:gd name="connsiteY7" fmla="*/ 19610 h 8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303" h="83110">
                <a:moveTo>
                  <a:pt x="0" y="19610"/>
                </a:moveTo>
                <a:cubicBezTo>
                  <a:pt x="143404" y="27547"/>
                  <a:pt x="286808" y="35485"/>
                  <a:pt x="374650" y="32310"/>
                </a:cubicBezTo>
                <a:cubicBezTo>
                  <a:pt x="462492" y="29135"/>
                  <a:pt x="548216" y="-4732"/>
                  <a:pt x="527050" y="560"/>
                </a:cubicBezTo>
                <a:cubicBezTo>
                  <a:pt x="505884" y="5852"/>
                  <a:pt x="280458" y="55064"/>
                  <a:pt x="247650" y="64060"/>
                </a:cubicBezTo>
                <a:cubicBezTo>
                  <a:pt x="214842" y="73056"/>
                  <a:pt x="345546" y="54535"/>
                  <a:pt x="330200" y="54535"/>
                </a:cubicBezTo>
                <a:cubicBezTo>
                  <a:pt x="314854" y="54535"/>
                  <a:pt x="168275" y="59297"/>
                  <a:pt x="155575" y="64060"/>
                </a:cubicBezTo>
                <a:cubicBezTo>
                  <a:pt x="142875" y="68823"/>
                  <a:pt x="254000" y="83110"/>
                  <a:pt x="254000" y="83110"/>
                </a:cubicBezTo>
                <a:lnTo>
                  <a:pt x="0" y="196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B05C9F25-F737-BDBE-FF13-4D8A2F79E3DC}"/>
              </a:ext>
            </a:extLst>
          </p:cNvPr>
          <p:cNvSpPr/>
          <p:nvPr/>
        </p:nvSpPr>
        <p:spPr>
          <a:xfrm>
            <a:off x="4378120" y="4529507"/>
            <a:ext cx="181704" cy="26665"/>
          </a:xfrm>
          <a:custGeom>
            <a:avLst/>
            <a:gdLst>
              <a:gd name="connsiteX0" fmla="*/ 205 w 181704"/>
              <a:gd name="connsiteY0" fmla="*/ 26618 h 26665"/>
              <a:gd name="connsiteX1" fmla="*/ 104980 w 181704"/>
              <a:gd name="connsiteY1" fmla="*/ 1218 h 26665"/>
              <a:gd name="connsiteX2" fmla="*/ 181180 w 181704"/>
              <a:gd name="connsiteY2" fmla="*/ 4393 h 26665"/>
              <a:gd name="connsiteX3" fmla="*/ 133555 w 181704"/>
              <a:gd name="connsiteY3" fmla="*/ 7568 h 26665"/>
              <a:gd name="connsiteX4" fmla="*/ 205 w 181704"/>
              <a:gd name="connsiteY4" fmla="*/ 26618 h 2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04" h="26665">
                <a:moveTo>
                  <a:pt x="205" y="26618"/>
                </a:moveTo>
                <a:cubicBezTo>
                  <a:pt x="-4557" y="25560"/>
                  <a:pt x="74818" y="4922"/>
                  <a:pt x="104980" y="1218"/>
                </a:cubicBezTo>
                <a:cubicBezTo>
                  <a:pt x="135143" y="-2486"/>
                  <a:pt x="176418" y="3335"/>
                  <a:pt x="181180" y="4393"/>
                </a:cubicBezTo>
                <a:cubicBezTo>
                  <a:pt x="185942" y="5451"/>
                  <a:pt x="157368" y="4393"/>
                  <a:pt x="133555" y="7568"/>
                </a:cubicBezTo>
                <a:cubicBezTo>
                  <a:pt x="109743" y="10743"/>
                  <a:pt x="4967" y="27676"/>
                  <a:pt x="205" y="266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81084159-FE8D-4F6A-3F95-4BF6C5663B5B}"/>
              </a:ext>
            </a:extLst>
          </p:cNvPr>
          <p:cNvSpPr/>
          <p:nvPr/>
        </p:nvSpPr>
        <p:spPr>
          <a:xfrm>
            <a:off x="5564006" y="3299515"/>
            <a:ext cx="227236" cy="349540"/>
          </a:xfrm>
          <a:custGeom>
            <a:avLst/>
            <a:gdLst>
              <a:gd name="connsiteX0" fmla="*/ 116488 w 227236"/>
              <a:gd name="connsiteY0" fmla="*/ 89 h 349540"/>
              <a:gd name="connsiteX1" fmla="*/ 207066 w 227236"/>
              <a:gd name="connsiteY1" fmla="*/ 159677 h 349540"/>
              <a:gd name="connsiteX2" fmla="*/ 32 w 227236"/>
              <a:gd name="connsiteY2" fmla="*/ 349459 h 349540"/>
              <a:gd name="connsiteX3" fmla="*/ 224319 w 227236"/>
              <a:gd name="connsiteY3" fmla="*/ 181243 h 349540"/>
              <a:gd name="connsiteX4" fmla="*/ 116488 w 227236"/>
              <a:gd name="connsiteY4" fmla="*/ 89 h 34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36" h="349540">
                <a:moveTo>
                  <a:pt x="116488" y="89"/>
                </a:moveTo>
                <a:cubicBezTo>
                  <a:pt x="113613" y="-3505"/>
                  <a:pt x="226475" y="101449"/>
                  <a:pt x="207066" y="159677"/>
                </a:cubicBezTo>
                <a:cubicBezTo>
                  <a:pt x="187657" y="217905"/>
                  <a:pt x="-2843" y="345865"/>
                  <a:pt x="32" y="349459"/>
                </a:cubicBezTo>
                <a:cubicBezTo>
                  <a:pt x="2907" y="353053"/>
                  <a:pt x="200596" y="236596"/>
                  <a:pt x="224319" y="181243"/>
                </a:cubicBezTo>
                <a:cubicBezTo>
                  <a:pt x="248042" y="125890"/>
                  <a:pt x="119363" y="3683"/>
                  <a:pt x="116488" y="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6DBC2FC6-9149-3316-A0C2-C6677D36C2A1}"/>
              </a:ext>
            </a:extLst>
          </p:cNvPr>
          <p:cNvSpPr/>
          <p:nvPr/>
        </p:nvSpPr>
        <p:spPr>
          <a:xfrm>
            <a:off x="3819372" y="3543921"/>
            <a:ext cx="366693" cy="102033"/>
          </a:xfrm>
          <a:custGeom>
            <a:avLst/>
            <a:gdLst>
              <a:gd name="connsiteX0" fmla="*/ 1261 w 366693"/>
              <a:gd name="connsiteY0" fmla="*/ 95958 h 102033"/>
              <a:gd name="connsiteX1" fmla="*/ 185558 w 366693"/>
              <a:gd name="connsiteY1" fmla="*/ 71149 h 102033"/>
              <a:gd name="connsiteX2" fmla="*/ 366312 w 366693"/>
              <a:gd name="connsiteY2" fmla="*/ 265 h 102033"/>
              <a:gd name="connsiteX3" fmla="*/ 135940 w 366693"/>
              <a:gd name="connsiteY3" fmla="*/ 99502 h 102033"/>
              <a:gd name="connsiteX4" fmla="*/ 281251 w 366693"/>
              <a:gd name="connsiteY4" fmla="*/ 74693 h 102033"/>
              <a:gd name="connsiteX5" fmla="*/ 1261 w 366693"/>
              <a:gd name="connsiteY5" fmla="*/ 95958 h 10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693" h="102033">
                <a:moveTo>
                  <a:pt x="1261" y="95958"/>
                </a:moveTo>
                <a:cubicBezTo>
                  <a:pt x="-14688" y="95367"/>
                  <a:pt x="124716" y="87098"/>
                  <a:pt x="185558" y="71149"/>
                </a:cubicBezTo>
                <a:cubicBezTo>
                  <a:pt x="246400" y="55200"/>
                  <a:pt x="374582" y="-4461"/>
                  <a:pt x="366312" y="265"/>
                </a:cubicBezTo>
                <a:cubicBezTo>
                  <a:pt x="358042" y="4990"/>
                  <a:pt x="150117" y="87097"/>
                  <a:pt x="135940" y="99502"/>
                </a:cubicBezTo>
                <a:cubicBezTo>
                  <a:pt x="121763" y="111907"/>
                  <a:pt x="300153" y="74693"/>
                  <a:pt x="281251" y="74693"/>
                </a:cubicBezTo>
                <a:cubicBezTo>
                  <a:pt x="262349" y="74693"/>
                  <a:pt x="17210" y="96549"/>
                  <a:pt x="1261" y="95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75B39322-72C4-7D98-99B0-879EAB981C1E}"/>
              </a:ext>
            </a:extLst>
          </p:cNvPr>
          <p:cNvSpPr/>
          <p:nvPr/>
        </p:nvSpPr>
        <p:spPr>
          <a:xfrm>
            <a:off x="4726475" y="2876272"/>
            <a:ext cx="966435" cy="280467"/>
          </a:xfrm>
          <a:custGeom>
            <a:avLst/>
            <a:gdLst>
              <a:gd name="connsiteX0" fmla="*/ 78921 w 966435"/>
              <a:gd name="connsiteY0" fmla="*/ 42774 h 280467"/>
              <a:gd name="connsiteX1" fmla="*/ 8582 w 966435"/>
              <a:gd name="connsiteY1" fmla="*/ 167465 h 280467"/>
              <a:gd name="connsiteX2" fmla="*/ 34160 w 966435"/>
              <a:gd name="connsiteY2" fmla="*/ 157873 h 280467"/>
              <a:gd name="connsiteX3" fmla="*/ 2188 w 966435"/>
              <a:gd name="connsiteY3" fmla="*/ 247395 h 280467"/>
              <a:gd name="connsiteX4" fmla="*/ 107696 w 966435"/>
              <a:gd name="connsiteY4" fmla="*/ 189845 h 280467"/>
              <a:gd name="connsiteX5" fmla="*/ 88512 w 966435"/>
              <a:gd name="connsiteY5" fmla="*/ 231409 h 280467"/>
              <a:gd name="connsiteX6" fmla="*/ 625642 w 966435"/>
              <a:gd name="connsiteY6" fmla="*/ 199437 h 280467"/>
              <a:gd name="connsiteX7" fmla="*/ 408233 w 966435"/>
              <a:gd name="connsiteY7" fmla="*/ 234606 h 280467"/>
              <a:gd name="connsiteX8" fmla="*/ 926180 w 966435"/>
              <a:gd name="connsiteY8" fmla="*/ 260184 h 280467"/>
              <a:gd name="connsiteX9" fmla="*/ 756728 w 966435"/>
              <a:gd name="connsiteY9" fmla="*/ 231409 h 280467"/>
              <a:gd name="connsiteX10" fmla="*/ 954954 w 966435"/>
              <a:gd name="connsiteY10" fmla="*/ 269776 h 280467"/>
              <a:gd name="connsiteX11" fmla="*/ 344289 w 966435"/>
              <a:gd name="connsiteY11" fmla="*/ 4408 h 280467"/>
              <a:gd name="connsiteX12" fmla="*/ 715164 w 966435"/>
              <a:gd name="connsiteY12" fmla="*/ 103521 h 280467"/>
              <a:gd name="connsiteX13" fmla="*/ 347486 w 966435"/>
              <a:gd name="connsiteY13" fmla="*/ 97127 h 280467"/>
              <a:gd name="connsiteX14" fmla="*/ 325105 w 966435"/>
              <a:gd name="connsiteY14" fmla="*/ 97127 h 280467"/>
              <a:gd name="connsiteX15" fmla="*/ 34160 w 966435"/>
              <a:gd name="connsiteY15" fmla="*/ 157873 h 280467"/>
              <a:gd name="connsiteX16" fmla="*/ 197217 w 966435"/>
              <a:gd name="connsiteY16" fmla="*/ 93929 h 280467"/>
              <a:gd name="connsiteX17" fmla="*/ 91710 w 966435"/>
              <a:gd name="connsiteY17" fmla="*/ 125901 h 280467"/>
              <a:gd name="connsiteX18" fmla="*/ 78921 w 966435"/>
              <a:gd name="connsiteY18" fmla="*/ 42774 h 28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6435" h="280467">
                <a:moveTo>
                  <a:pt x="78921" y="42774"/>
                </a:moveTo>
                <a:cubicBezTo>
                  <a:pt x="65066" y="49701"/>
                  <a:pt x="16042" y="148282"/>
                  <a:pt x="8582" y="167465"/>
                </a:cubicBezTo>
                <a:cubicBezTo>
                  <a:pt x="1122" y="186648"/>
                  <a:pt x="35226" y="144551"/>
                  <a:pt x="34160" y="157873"/>
                </a:cubicBezTo>
                <a:cubicBezTo>
                  <a:pt x="33094" y="171195"/>
                  <a:pt x="-10068" y="242066"/>
                  <a:pt x="2188" y="247395"/>
                </a:cubicBezTo>
                <a:cubicBezTo>
                  <a:pt x="14444" y="252724"/>
                  <a:pt x="93309" y="192509"/>
                  <a:pt x="107696" y="189845"/>
                </a:cubicBezTo>
                <a:cubicBezTo>
                  <a:pt x="122083" y="187181"/>
                  <a:pt x="2188" y="229810"/>
                  <a:pt x="88512" y="231409"/>
                </a:cubicBezTo>
                <a:cubicBezTo>
                  <a:pt x="174836" y="233008"/>
                  <a:pt x="572355" y="198904"/>
                  <a:pt x="625642" y="199437"/>
                </a:cubicBezTo>
                <a:cubicBezTo>
                  <a:pt x="678929" y="199970"/>
                  <a:pt x="358143" y="224482"/>
                  <a:pt x="408233" y="234606"/>
                </a:cubicBezTo>
                <a:cubicBezTo>
                  <a:pt x="458323" y="244730"/>
                  <a:pt x="868098" y="260717"/>
                  <a:pt x="926180" y="260184"/>
                </a:cubicBezTo>
                <a:cubicBezTo>
                  <a:pt x="984262" y="259651"/>
                  <a:pt x="751932" y="229810"/>
                  <a:pt x="756728" y="231409"/>
                </a:cubicBezTo>
                <a:cubicBezTo>
                  <a:pt x="761524" y="233008"/>
                  <a:pt x="1023694" y="307609"/>
                  <a:pt x="954954" y="269776"/>
                </a:cubicBezTo>
                <a:cubicBezTo>
                  <a:pt x="886214" y="231943"/>
                  <a:pt x="384254" y="32117"/>
                  <a:pt x="344289" y="4408"/>
                </a:cubicBezTo>
                <a:cubicBezTo>
                  <a:pt x="304324" y="-23301"/>
                  <a:pt x="714631" y="88068"/>
                  <a:pt x="715164" y="103521"/>
                </a:cubicBezTo>
                <a:cubicBezTo>
                  <a:pt x="715697" y="118974"/>
                  <a:pt x="412496" y="98193"/>
                  <a:pt x="347486" y="97127"/>
                </a:cubicBezTo>
                <a:cubicBezTo>
                  <a:pt x="282476" y="96061"/>
                  <a:pt x="377326" y="87003"/>
                  <a:pt x="325105" y="97127"/>
                </a:cubicBezTo>
                <a:cubicBezTo>
                  <a:pt x="272884" y="107251"/>
                  <a:pt x="55475" y="158406"/>
                  <a:pt x="34160" y="157873"/>
                </a:cubicBezTo>
                <a:cubicBezTo>
                  <a:pt x="12845" y="157340"/>
                  <a:pt x="187625" y="99258"/>
                  <a:pt x="197217" y="93929"/>
                </a:cubicBezTo>
                <a:cubicBezTo>
                  <a:pt x="206809" y="88600"/>
                  <a:pt x="111426" y="129631"/>
                  <a:pt x="91710" y="125901"/>
                </a:cubicBezTo>
                <a:cubicBezTo>
                  <a:pt x="71994" y="122171"/>
                  <a:pt x="92776" y="35847"/>
                  <a:pt x="78921" y="427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6F9E4DA6-AC0D-85CA-F715-7D41FFA5D722}"/>
              </a:ext>
            </a:extLst>
          </p:cNvPr>
          <p:cNvSpPr/>
          <p:nvPr/>
        </p:nvSpPr>
        <p:spPr>
          <a:xfrm>
            <a:off x="3671418" y="2934896"/>
            <a:ext cx="565549" cy="204903"/>
          </a:xfrm>
          <a:custGeom>
            <a:avLst/>
            <a:gdLst>
              <a:gd name="connsiteX0" fmla="*/ 2168 w 565549"/>
              <a:gd name="connsiteY0" fmla="*/ 9728 h 204903"/>
              <a:gd name="connsiteX1" fmla="*/ 225972 w 565549"/>
              <a:gd name="connsiteY1" fmla="*/ 6531 h 204903"/>
              <a:gd name="connsiteX2" fmla="*/ 178014 w 565549"/>
              <a:gd name="connsiteY2" fmla="*/ 16122 h 204903"/>
              <a:gd name="connsiteX3" fmla="*/ 366649 w 565549"/>
              <a:gd name="connsiteY3" fmla="*/ 16122 h 204903"/>
              <a:gd name="connsiteX4" fmla="*/ 312297 w 565549"/>
              <a:gd name="connsiteY4" fmla="*/ 35305 h 204903"/>
              <a:gd name="connsiteX5" fmla="*/ 443382 w 565549"/>
              <a:gd name="connsiteY5" fmla="*/ 35305 h 204903"/>
              <a:gd name="connsiteX6" fmla="*/ 564876 w 565549"/>
              <a:gd name="connsiteY6" fmla="*/ 195166 h 204903"/>
              <a:gd name="connsiteX7" fmla="*/ 481748 w 565549"/>
              <a:gd name="connsiteY7" fmla="*/ 137616 h 204903"/>
              <a:gd name="connsiteX8" fmla="*/ 267536 w 565549"/>
              <a:gd name="connsiteY8" fmla="*/ 201560 h 204903"/>
              <a:gd name="connsiteX9" fmla="*/ 408213 w 565549"/>
              <a:gd name="connsiteY9" fmla="*/ 188771 h 204903"/>
              <a:gd name="connsiteX10" fmla="*/ 37337 w 565549"/>
              <a:gd name="connsiteY10" fmla="*/ 128024 h 204903"/>
              <a:gd name="connsiteX11" fmla="*/ 213183 w 565549"/>
              <a:gd name="connsiteY11" fmla="*/ 121630 h 204903"/>
              <a:gd name="connsiteX12" fmla="*/ 94887 w 565549"/>
              <a:gd name="connsiteY12" fmla="*/ 96052 h 204903"/>
              <a:gd name="connsiteX13" fmla="*/ 110873 w 565549"/>
              <a:gd name="connsiteY13" fmla="*/ 121630 h 204903"/>
              <a:gd name="connsiteX14" fmla="*/ 2168 w 565549"/>
              <a:gd name="connsiteY14" fmla="*/ 9728 h 20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5549" h="204903">
                <a:moveTo>
                  <a:pt x="2168" y="9728"/>
                </a:moveTo>
                <a:cubicBezTo>
                  <a:pt x="21351" y="-9455"/>
                  <a:pt x="196664" y="5465"/>
                  <a:pt x="225972" y="6531"/>
                </a:cubicBezTo>
                <a:cubicBezTo>
                  <a:pt x="255280" y="7597"/>
                  <a:pt x="154568" y="14524"/>
                  <a:pt x="178014" y="16122"/>
                </a:cubicBezTo>
                <a:cubicBezTo>
                  <a:pt x="201460" y="17720"/>
                  <a:pt x="344269" y="12925"/>
                  <a:pt x="366649" y="16122"/>
                </a:cubicBezTo>
                <a:cubicBezTo>
                  <a:pt x="389030" y="19319"/>
                  <a:pt x="299508" y="32108"/>
                  <a:pt x="312297" y="35305"/>
                </a:cubicBezTo>
                <a:cubicBezTo>
                  <a:pt x="325086" y="38502"/>
                  <a:pt x="401286" y="8662"/>
                  <a:pt x="443382" y="35305"/>
                </a:cubicBezTo>
                <a:cubicBezTo>
                  <a:pt x="485478" y="61948"/>
                  <a:pt x="558482" y="178114"/>
                  <a:pt x="564876" y="195166"/>
                </a:cubicBezTo>
                <a:cubicBezTo>
                  <a:pt x="571270" y="212218"/>
                  <a:pt x="531305" y="136550"/>
                  <a:pt x="481748" y="137616"/>
                </a:cubicBezTo>
                <a:cubicBezTo>
                  <a:pt x="432191" y="138682"/>
                  <a:pt x="279792" y="193034"/>
                  <a:pt x="267536" y="201560"/>
                </a:cubicBezTo>
                <a:cubicBezTo>
                  <a:pt x="255280" y="210086"/>
                  <a:pt x="446579" y="201027"/>
                  <a:pt x="408213" y="188771"/>
                </a:cubicBezTo>
                <a:cubicBezTo>
                  <a:pt x="369847" y="176515"/>
                  <a:pt x="69842" y="139214"/>
                  <a:pt x="37337" y="128024"/>
                </a:cubicBezTo>
                <a:cubicBezTo>
                  <a:pt x="4832" y="116834"/>
                  <a:pt x="203591" y="126959"/>
                  <a:pt x="213183" y="121630"/>
                </a:cubicBezTo>
                <a:cubicBezTo>
                  <a:pt x="222775" y="116301"/>
                  <a:pt x="111939" y="96052"/>
                  <a:pt x="94887" y="96052"/>
                </a:cubicBezTo>
                <a:cubicBezTo>
                  <a:pt x="77835" y="96052"/>
                  <a:pt x="124728" y="132287"/>
                  <a:pt x="110873" y="121630"/>
                </a:cubicBezTo>
                <a:cubicBezTo>
                  <a:pt x="97019" y="110973"/>
                  <a:pt x="-17015" y="28911"/>
                  <a:pt x="2168" y="97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 hidden="1">
            <a:extLst>
              <a:ext uri="{FF2B5EF4-FFF2-40B4-BE49-F238E27FC236}">
                <a16:creationId xmlns:a16="http://schemas.microsoft.com/office/drawing/2014/main" id="{E1F572D0-151A-B2E3-C536-A4CEA0A85C3E}"/>
              </a:ext>
            </a:extLst>
          </p:cNvPr>
          <p:cNvSpPr/>
          <p:nvPr/>
        </p:nvSpPr>
        <p:spPr>
          <a:xfrm>
            <a:off x="5384993" y="4466430"/>
            <a:ext cx="475093" cy="277156"/>
          </a:xfrm>
          <a:custGeom>
            <a:avLst/>
            <a:gdLst>
              <a:gd name="connsiteX0" fmla="*/ 475080 w 475093"/>
              <a:gd name="connsiteY0" fmla="*/ 62 h 277156"/>
              <a:gd name="connsiteX1" fmla="*/ 136576 w 475093"/>
              <a:gd name="connsiteY1" fmla="*/ 131947 h 277156"/>
              <a:gd name="connsiteX2" fmla="*/ 295 w 475093"/>
              <a:gd name="connsiteY2" fmla="*/ 277020 h 277156"/>
              <a:gd name="connsiteX3" fmla="*/ 167349 w 475093"/>
              <a:gd name="connsiteY3" fmla="*/ 105570 h 277156"/>
              <a:gd name="connsiteX4" fmla="*/ 123388 w 475093"/>
              <a:gd name="connsiteY4" fmla="*/ 114362 h 277156"/>
              <a:gd name="connsiteX5" fmla="*/ 475080 w 475093"/>
              <a:gd name="connsiteY5" fmla="*/ 62 h 2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093" h="277156">
                <a:moveTo>
                  <a:pt x="475080" y="62"/>
                </a:moveTo>
                <a:cubicBezTo>
                  <a:pt x="477278" y="2993"/>
                  <a:pt x="215707" y="85787"/>
                  <a:pt x="136576" y="131947"/>
                </a:cubicBezTo>
                <a:cubicBezTo>
                  <a:pt x="57445" y="178107"/>
                  <a:pt x="-4834" y="281416"/>
                  <a:pt x="295" y="277020"/>
                </a:cubicBezTo>
                <a:cubicBezTo>
                  <a:pt x="5424" y="272624"/>
                  <a:pt x="146833" y="132680"/>
                  <a:pt x="167349" y="105570"/>
                </a:cubicBezTo>
                <a:cubicBezTo>
                  <a:pt x="187864" y="78460"/>
                  <a:pt x="76496" y="130481"/>
                  <a:pt x="123388" y="114362"/>
                </a:cubicBezTo>
                <a:cubicBezTo>
                  <a:pt x="170280" y="98243"/>
                  <a:pt x="472882" y="-2869"/>
                  <a:pt x="475080" y="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091C9407-1B4D-4F01-6174-2ACB2A6D813A}"/>
              </a:ext>
            </a:extLst>
          </p:cNvPr>
          <p:cNvSpPr/>
          <p:nvPr/>
        </p:nvSpPr>
        <p:spPr>
          <a:xfrm>
            <a:off x="4644945" y="3120313"/>
            <a:ext cx="1131587" cy="397226"/>
          </a:xfrm>
          <a:custGeom>
            <a:avLst/>
            <a:gdLst>
              <a:gd name="connsiteX0" fmla="*/ 797 w 1131587"/>
              <a:gd name="connsiteY0" fmla="*/ 153829 h 397226"/>
              <a:gd name="connsiteX1" fmla="*/ 705032 w 1131587"/>
              <a:gd name="connsiteY1" fmla="*/ 6345 h 397226"/>
              <a:gd name="connsiteX2" fmla="*/ 343697 w 1131587"/>
              <a:gd name="connsiteY2" fmla="*/ 28468 h 397226"/>
              <a:gd name="connsiteX3" fmla="*/ 741903 w 1131587"/>
              <a:gd name="connsiteY3" fmla="*/ 43216 h 397226"/>
              <a:gd name="connsiteX4" fmla="*/ 1129049 w 1131587"/>
              <a:gd name="connsiteY4" fmla="*/ 323435 h 397226"/>
              <a:gd name="connsiteX5" fmla="*/ 918884 w 1131587"/>
              <a:gd name="connsiteY5" fmla="*/ 187013 h 397226"/>
              <a:gd name="connsiteX6" fmla="*/ 1114300 w 1131587"/>
              <a:gd name="connsiteY6" fmla="*/ 397177 h 397226"/>
              <a:gd name="connsiteX7" fmla="*/ 775087 w 1131587"/>
              <a:gd name="connsiteY7" fmla="*/ 164890 h 397226"/>
              <a:gd name="connsiteX8" fmla="*/ 203587 w 1131587"/>
              <a:gd name="connsiteY8" fmla="*/ 113271 h 397226"/>
              <a:gd name="connsiteX9" fmla="*/ 557549 w 1131587"/>
              <a:gd name="connsiteY9" fmla="*/ 69026 h 397226"/>
              <a:gd name="connsiteX10" fmla="*/ 797 w 1131587"/>
              <a:gd name="connsiteY10" fmla="*/ 153829 h 39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1587" h="397226">
                <a:moveTo>
                  <a:pt x="797" y="153829"/>
                </a:moveTo>
                <a:cubicBezTo>
                  <a:pt x="25377" y="143382"/>
                  <a:pt x="647882" y="27238"/>
                  <a:pt x="705032" y="6345"/>
                </a:cubicBezTo>
                <a:cubicBezTo>
                  <a:pt x="762182" y="-14548"/>
                  <a:pt x="337552" y="22323"/>
                  <a:pt x="343697" y="28468"/>
                </a:cubicBezTo>
                <a:cubicBezTo>
                  <a:pt x="349842" y="34613"/>
                  <a:pt x="611011" y="-5945"/>
                  <a:pt x="741903" y="43216"/>
                </a:cubicBezTo>
                <a:cubicBezTo>
                  <a:pt x="872795" y="92377"/>
                  <a:pt x="1099552" y="299469"/>
                  <a:pt x="1129049" y="323435"/>
                </a:cubicBezTo>
                <a:cubicBezTo>
                  <a:pt x="1158546" y="347401"/>
                  <a:pt x="921342" y="174723"/>
                  <a:pt x="918884" y="187013"/>
                </a:cubicBezTo>
                <a:cubicBezTo>
                  <a:pt x="916426" y="199303"/>
                  <a:pt x="1138266" y="400864"/>
                  <a:pt x="1114300" y="397177"/>
                </a:cubicBezTo>
                <a:cubicBezTo>
                  <a:pt x="1090334" y="393490"/>
                  <a:pt x="926873" y="212208"/>
                  <a:pt x="775087" y="164890"/>
                </a:cubicBezTo>
                <a:cubicBezTo>
                  <a:pt x="623301" y="117572"/>
                  <a:pt x="239843" y="129248"/>
                  <a:pt x="203587" y="113271"/>
                </a:cubicBezTo>
                <a:cubicBezTo>
                  <a:pt x="167331" y="97294"/>
                  <a:pt x="587660" y="62266"/>
                  <a:pt x="557549" y="69026"/>
                </a:cubicBezTo>
                <a:cubicBezTo>
                  <a:pt x="527438" y="75786"/>
                  <a:pt x="-23783" y="164276"/>
                  <a:pt x="797" y="15382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0470724-A49F-AB0F-8153-5A7953D49E18}"/>
              </a:ext>
            </a:extLst>
          </p:cNvPr>
          <p:cNvSpPr/>
          <p:nvPr/>
        </p:nvSpPr>
        <p:spPr>
          <a:xfrm>
            <a:off x="3727450" y="3107734"/>
            <a:ext cx="575661" cy="247968"/>
          </a:xfrm>
          <a:custGeom>
            <a:avLst/>
            <a:gdLst>
              <a:gd name="connsiteX0" fmla="*/ 3892 w 575661"/>
              <a:gd name="connsiteY0" fmla="*/ 489 h 247968"/>
              <a:gd name="connsiteX1" fmla="*/ 457405 w 575661"/>
              <a:gd name="connsiteY1" fmla="*/ 44734 h 247968"/>
              <a:gd name="connsiteX2" fmla="*/ 416847 w 575661"/>
              <a:gd name="connsiteY2" fmla="*/ 41047 h 247968"/>
              <a:gd name="connsiteX3" fmla="*/ 575392 w 575661"/>
              <a:gd name="connsiteY3" fmla="*/ 247524 h 247968"/>
              <a:gd name="connsiteX4" fmla="*/ 372602 w 575661"/>
              <a:gd name="connsiteY4" fmla="*/ 100040 h 247968"/>
              <a:gd name="connsiteX5" fmla="*/ 542208 w 575661"/>
              <a:gd name="connsiteY5" fmla="*/ 243837 h 247968"/>
              <a:gd name="connsiteX6" fmla="*/ 107131 w 575661"/>
              <a:gd name="connsiteY6" fmla="*/ 96353 h 247968"/>
              <a:gd name="connsiteX7" fmla="*/ 346792 w 575661"/>
              <a:gd name="connsiteY7" fmla="*/ 144285 h 247968"/>
              <a:gd name="connsiteX8" fmla="*/ 243553 w 575661"/>
              <a:gd name="connsiteY8" fmla="*/ 77918 h 247968"/>
              <a:gd name="connsiteX9" fmla="*/ 3892 w 575661"/>
              <a:gd name="connsiteY9" fmla="*/ 489 h 24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5661" h="247968">
                <a:moveTo>
                  <a:pt x="3892" y="489"/>
                </a:moveTo>
                <a:cubicBezTo>
                  <a:pt x="39534" y="-5042"/>
                  <a:pt x="388579" y="37974"/>
                  <a:pt x="457405" y="44734"/>
                </a:cubicBezTo>
                <a:cubicBezTo>
                  <a:pt x="526231" y="51494"/>
                  <a:pt x="397183" y="7249"/>
                  <a:pt x="416847" y="41047"/>
                </a:cubicBezTo>
                <a:cubicBezTo>
                  <a:pt x="436511" y="74845"/>
                  <a:pt x="582766" y="237692"/>
                  <a:pt x="575392" y="247524"/>
                </a:cubicBezTo>
                <a:cubicBezTo>
                  <a:pt x="568018" y="257356"/>
                  <a:pt x="378133" y="100654"/>
                  <a:pt x="372602" y="100040"/>
                </a:cubicBezTo>
                <a:cubicBezTo>
                  <a:pt x="367071" y="99426"/>
                  <a:pt x="586453" y="244451"/>
                  <a:pt x="542208" y="243837"/>
                </a:cubicBezTo>
                <a:cubicBezTo>
                  <a:pt x="497963" y="243223"/>
                  <a:pt x="139700" y="112945"/>
                  <a:pt x="107131" y="96353"/>
                </a:cubicBezTo>
                <a:cubicBezTo>
                  <a:pt x="74562" y="79761"/>
                  <a:pt x="324055" y="147357"/>
                  <a:pt x="346792" y="144285"/>
                </a:cubicBezTo>
                <a:cubicBezTo>
                  <a:pt x="369529" y="141213"/>
                  <a:pt x="299474" y="103728"/>
                  <a:pt x="243553" y="77918"/>
                </a:cubicBezTo>
                <a:cubicBezTo>
                  <a:pt x="187632" y="52108"/>
                  <a:pt x="-31750" y="6020"/>
                  <a:pt x="3892" y="48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円/楕円 228">
            <a:extLst>
              <a:ext uri="{FF2B5EF4-FFF2-40B4-BE49-F238E27FC236}">
                <a16:creationId xmlns:a16="http://schemas.microsoft.com/office/drawing/2014/main" id="{AB43DA0D-7FC8-5B2C-EAF0-206971DDDC3A}"/>
              </a:ext>
            </a:extLst>
          </p:cNvPr>
          <p:cNvSpPr/>
          <p:nvPr/>
        </p:nvSpPr>
        <p:spPr>
          <a:xfrm>
            <a:off x="3676189" y="3953641"/>
            <a:ext cx="275223" cy="275223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BA425983-FA4A-EFF7-5942-8CA05E4B74E6}"/>
              </a:ext>
            </a:extLst>
          </p:cNvPr>
          <p:cNvSpPr/>
          <p:nvPr/>
        </p:nvSpPr>
        <p:spPr>
          <a:xfrm>
            <a:off x="4717422" y="3812491"/>
            <a:ext cx="531144" cy="947309"/>
          </a:xfrm>
          <a:custGeom>
            <a:avLst/>
            <a:gdLst>
              <a:gd name="connsiteX0" fmla="*/ 63844 w 531144"/>
              <a:gd name="connsiteY0" fmla="*/ 4333 h 947309"/>
              <a:gd name="connsiteX1" fmla="*/ 427784 w 531144"/>
              <a:gd name="connsiteY1" fmla="*/ 600285 h 947309"/>
              <a:gd name="connsiteX2" fmla="*/ 332250 w 531144"/>
              <a:gd name="connsiteY2" fmla="*/ 450160 h 947309"/>
              <a:gd name="connsiteX3" fmla="*/ 527868 w 531144"/>
              <a:gd name="connsiteY3" fmla="*/ 936930 h 947309"/>
              <a:gd name="connsiteX4" fmla="*/ 423235 w 531144"/>
              <a:gd name="connsiteY4" fmla="*/ 741312 h 947309"/>
              <a:gd name="connsiteX5" fmla="*/ 36548 w 531144"/>
              <a:gd name="connsiteY5" fmla="*/ 259091 h 947309"/>
              <a:gd name="connsiteX6" fmla="*/ 45647 w 531144"/>
              <a:gd name="connsiteY6" fmla="*/ 368273 h 947309"/>
              <a:gd name="connsiteX7" fmla="*/ 154 w 531144"/>
              <a:gd name="connsiteY7" fmla="*/ 395569 h 947309"/>
              <a:gd name="connsiteX8" fmla="*/ 63844 w 531144"/>
              <a:gd name="connsiteY8" fmla="*/ 281837 h 947309"/>
              <a:gd name="connsiteX9" fmla="*/ 141181 w 531144"/>
              <a:gd name="connsiteY9" fmla="*/ 327330 h 947309"/>
              <a:gd name="connsiteX10" fmla="*/ 63844 w 531144"/>
              <a:gd name="connsiteY10" fmla="*/ 4333 h 94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144" h="947309">
                <a:moveTo>
                  <a:pt x="63844" y="4333"/>
                </a:moveTo>
                <a:cubicBezTo>
                  <a:pt x="111611" y="49826"/>
                  <a:pt x="383050" y="525981"/>
                  <a:pt x="427784" y="600285"/>
                </a:cubicBezTo>
                <a:cubicBezTo>
                  <a:pt x="472518" y="674590"/>
                  <a:pt x="315569" y="394053"/>
                  <a:pt x="332250" y="450160"/>
                </a:cubicBezTo>
                <a:cubicBezTo>
                  <a:pt x="348931" y="506268"/>
                  <a:pt x="512704" y="888405"/>
                  <a:pt x="527868" y="936930"/>
                </a:cubicBezTo>
                <a:cubicBezTo>
                  <a:pt x="543032" y="985455"/>
                  <a:pt x="505122" y="854285"/>
                  <a:pt x="423235" y="741312"/>
                </a:cubicBezTo>
                <a:cubicBezTo>
                  <a:pt x="341348" y="628339"/>
                  <a:pt x="99479" y="321264"/>
                  <a:pt x="36548" y="259091"/>
                </a:cubicBezTo>
                <a:cubicBezTo>
                  <a:pt x="-26383" y="196918"/>
                  <a:pt x="51713" y="345527"/>
                  <a:pt x="45647" y="368273"/>
                </a:cubicBezTo>
                <a:cubicBezTo>
                  <a:pt x="39581" y="391019"/>
                  <a:pt x="-2879" y="409975"/>
                  <a:pt x="154" y="395569"/>
                </a:cubicBezTo>
                <a:cubicBezTo>
                  <a:pt x="3187" y="381163"/>
                  <a:pt x="40340" y="293210"/>
                  <a:pt x="63844" y="281837"/>
                </a:cubicBezTo>
                <a:cubicBezTo>
                  <a:pt x="87348" y="270464"/>
                  <a:pt x="142697" y="369031"/>
                  <a:pt x="141181" y="327330"/>
                </a:cubicBezTo>
                <a:cubicBezTo>
                  <a:pt x="139665" y="285629"/>
                  <a:pt x="16077" y="-41160"/>
                  <a:pt x="63844" y="43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4FDB19BA-5BFA-82C1-3A19-72F5E442EE7B}"/>
              </a:ext>
            </a:extLst>
          </p:cNvPr>
          <p:cNvSpPr/>
          <p:nvPr/>
        </p:nvSpPr>
        <p:spPr>
          <a:xfrm>
            <a:off x="4811629" y="3576398"/>
            <a:ext cx="176115" cy="339534"/>
          </a:xfrm>
          <a:custGeom>
            <a:avLst/>
            <a:gdLst>
              <a:gd name="connsiteX0" fmla="*/ 32 w 176115"/>
              <a:gd name="connsiteY0" fmla="*/ 86 h 339534"/>
              <a:gd name="connsiteX1" fmla="*/ 158577 w 176115"/>
              <a:gd name="connsiteY1" fmla="*/ 210250 h 339534"/>
              <a:gd name="connsiteX2" fmla="*/ 129081 w 176115"/>
              <a:gd name="connsiteY2" fmla="*/ 339299 h 339534"/>
              <a:gd name="connsiteX3" fmla="*/ 173326 w 176115"/>
              <a:gd name="connsiteY3" fmla="*/ 236060 h 339534"/>
              <a:gd name="connsiteX4" fmla="*/ 32 w 176115"/>
              <a:gd name="connsiteY4" fmla="*/ 86 h 33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15" h="339534">
                <a:moveTo>
                  <a:pt x="32" y="86"/>
                </a:moveTo>
                <a:cubicBezTo>
                  <a:pt x="-2426" y="-4216"/>
                  <a:pt x="137069" y="153715"/>
                  <a:pt x="158577" y="210250"/>
                </a:cubicBezTo>
                <a:cubicBezTo>
                  <a:pt x="180085" y="266785"/>
                  <a:pt x="126623" y="334997"/>
                  <a:pt x="129081" y="339299"/>
                </a:cubicBezTo>
                <a:cubicBezTo>
                  <a:pt x="131539" y="343601"/>
                  <a:pt x="189303" y="288294"/>
                  <a:pt x="173326" y="236060"/>
                </a:cubicBezTo>
                <a:cubicBezTo>
                  <a:pt x="157349" y="183826"/>
                  <a:pt x="2490" y="4388"/>
                  <a:pt x="32" y="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A99D21D6-EE27-D567-4041-091FE645B0CD}"/>
              </a:ext>
            </a:extLst>
          </p:cNvPr>
          <p:cNvSpPr/>
          <p:nvPr/>
        </p:nvSpPr>
        <p:spPr>
          <a:xfrm>
            <a:off x="3623158" y="3037909"/>
            <a:ext cx="405607" cy="225183"/>
          </a:xfrm>
          <a:custGeom>
            <a:avLst/>
            <a:gdLst>
              <a:gd name="connsiteX0" fmla="*/ 19694 w 405607"/>
              <a:gd name="connsiteY0" fmla="*/ 225172 h 225183"/>
              <a:gd name="connsiteX1" fmla="*/ 403152 w 405607"/>
              <a:gd name="connsiteY1" fmla="*/ 114559 h 225183"/>
              <a:gd name="connsiteX2" fmla="*/ 192987 w 405607"/>
              <a:gd name="connsiteY2" fmla="*/ 140368 h 225183"/>
              <a:gd name="connsiteX3" fmla="*/ 381029 w 405607"/>
              <a:gd name="connsiteY3" fmla="*/ 88749 h 225183"/>
              <a:gd name="connsiteX4" fmla="*/ 1258 w 405607"/>
              <a:gd name="connsiteY4" fmla="*/ 259 h 225183"/>
              <a:gd name="connsiteX5" fmla="*/ 251981 w 405607"/>
              <a:gd name="connsiteY5" fmla="*/ 62939 h 225183"/>
              <a:gd name="connsiteX6" fmla="*/ 67626 w 405607"/>
              <a:gd name="connsiteY6" fmla="*/ 99810 h 225183"/>
              <a:gd name="connsiteX7" fmla="*/ 141368 w 405607"/>
              <a:gd name="connsiteY7" fmla="*/ 107185 h 225183"/>
              <a:gd name="connsiteX8" fmla="*/ 19694 w 405607"/>
              <a:gd name="connsiteY8" fmla="*/ 225172 h 22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607" h="225183">
                <a:moveTo>
                  <a:pt x="19694" y="225172"/>
                </a:moveTo>
                <a:cubicBezTo>
                  <a:pt x="63325" y="226401"/>
                  <a:pt x="374270" y="128693"/>
                  <a:pt x="403152" y="114559"/>
                </a:cubicBezTo>
                <a:cubicBezTo>
                  <a:pt x="432034" y="100425"/>
                  <a:pt x="196674" y="144670"/>
                  <a:pt x="192987" y="140368"/>
                </a:cubicBezTo>
                <a:cubicBezTo>
                  <a:pt x="189300" y="136066"/>
                  <a:pt x="412984" y="112100"/>
                  <a:pt x="381029" y="88749"/>
                </a:cubicBezTo>
                <a:cubicBezTo>
                  <a:pt x="349074" y="65398"/>
                  <a:pt x="22766" y="4561"/>
                  <a:pt x="1258" y="259"/>
                </a:cubicBezTo>
                <a:cubicBezTo>
                  <a:pt x="-20250" y="-4043"/>
                  <a:pt x="240920" y="46347"/>
                  <a:pt x="251981" y="62939"/>
                </a:cubicBezTo>
                <a:cubicBezTo>
                  <a:pt x="263042" y="79531"/>
                  <a:pt x="86062" y="92436"/>
                  <a:pt x="67626" y="99810"/>
                </a:cubicBezTo>
                <a:cubicBezTo>
                  <a:pt x="49191" y="107184"/>
                  <a:pt x="145055" y="89979"/>
                  <a:pt x="141368" y="107185"/>
                </a:cubicBezTo>
                <a:cubicBezTo>
                  <a:pt x="137681" y="124391"/>
                  <a:pt x="-23937" y="223943"/>
                  <a:pt x="19694" y="22517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44C5481B-88E7-E0E9-EAC4-447635E57838}"/>
              </a:ext>
            </a:extLst>
          </p:cNvPr>
          <p:cNvSpPr/>
          <p:nvPr/>
        </p:nvSpPr>
        <p:spPr>
          <a:xfrm>
            <a:off x="3987635" y="4791065"/>
            <a:ext cx="965587" cy="340117"/>
          </a:xfrm>
          <a:custGeom>
            <a:avLst/>
            <a:gdLst>
              <a:gd name="connsiteX0" fmla="*/ 6515 w 965587"/>
              <a:gd name="connsiteY0" fmla="*/ 10 h 340117"/>
              <a:gd name="connsiteX1" fmla="*/ 387515 w 965587"/>
              <a:gd name="connsiteY1" fmla="*/ 228610 h 340117"/>
              <a:gd name="connsiteX2" fmla="*/ 311315 w 965587"/>
              <a:gd name="connsiteY2" fmla="*/ 206385 h 340117"/>
              <a:gd name="connsiteX3" fmla="*/ 962190 w 965587"/>
              <a:gd name="connsiteY3" fmla="*/ 79385 h 340117"/>
              <a:gd name="connsiteX4" fmla="*/ 574840 w 965587"/>
              <a:gd name="connsiteY4" fmla="*/ 171460 h 340117"/>
              <a:gd name="connsiteX5" fmla="*/ 749465 w 965587"/>
              <a:gd name="connsiteY5" fmla="*/ 155585 h 340117"/>
              <a:gd name="connsiteX6" fmla="*/ 501815 w 965587"/>
              <a:gd name="connsiteY6" fmla="*/ 282585 h 340117"/>
              <a:gd name="connsiteX7" fmla="*/ 324015 w 965587"/>
              <a:gd name="connsiteY7" fmla="*/ 323860 h 340117"/>
              <a:gd name="connsiteX8" fmla="*/ 565315 w 965587"/>
              <a:gd name="connsiteY8" fmla="*/ 327035 h 340117"/>
              <a:gd name="connsiteX9" fmla="*/ 146215 w 965587"/>
              <a:gd name="connsiteY9" fmla="*/ 158760 h 340117"/>
              <a:gd name="connsiteX10" fmla="*/ 158915 w 965587"/>
              <a:gd name="connsiteY10" fmla="*/ 304810 h 340117"/>
              <a:gd name="connsiteX11" fmla="*/ 146215 w 965587"/>
              <a:gd name="connsiteY11" fmla="*/ 219085 h 340117"/>
              <a:gd name="connsiteX12" fmla="*/ 6515 w 965587"/>
              <a:gd name="connsiteY12" fmla="*/ 10 h 340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5587" h="340117">
                <a:moveTo>
                  <a:pt x="6515" y="10"/>
                </a:moveTo>
                <a:cubicBezTo>
                  <a:pt x="46732" y="1598"/>
                  <a:pt x="336715" y="194214"/>
                  <a:pt x="387515" y="228610"/>
                </a:cubicBezTo>
                <a:cubicBezTo>
                  <a:pt x="438315" y="263006"/>
                  <a:pt x="215536" y="231256"/>
                  <a:pt x="311315" y="206385"/>
                </a:cubicBezTo>
                <a:cubicBezTo>
                  <a:pt x="407094" y="181514"/>
                  <a:pt x="918269" y="85206"/>
                  <a:pt x="962190" y="79385"/>
                </a:cubicBezTo>
                <a:cubicBezTo>
                  <a:pt x="1006111" y="73564"/>
                  <a:pt x="610294" y="158760"/>
                  <a:pt x="574840" y="171460"/>
                </a:cubicBezTo>
                <a:cubicBezTo>
                  <a:pt x="539386" y="184160"/>
                  <a:pt x="761636" y="137064"/>
                  <a:pt x="749465" y="155585"/>
                </a:cubicBezTo>
                <a:cubicBezTo>
                  <a:pt x="737294" y="174106"/>
                  <a:pt x="572723" y="254539"/>
                  <a:pt x="501815" y="282585"/>
                </a:cubicBezTo>
                <a:cubicBezTo>
                  <a:pt x="430907" y="310631"/>
                  <a:pt x="313432" y="316452"/>
                  <a:pt x="324015" y="323860"/>
                </a:cubicBezTo>
                <a:cubicBezTo>
                  <a:pt x="334598" y="331268"/>
                  <a:pt x="594948" y="354552"/>
                  <a:pt x="565315" y="327035"/>
                </a:cubicBezTo>
                <a:cubicBezTo>
                  <a:pt x="535682" y="299518"/>
                  <a:pt x="213948" y="162464"/>
                  <a:pt x="146215" y="158760"/>
                </a:cubicBezTo>
                <a:cubicBezTo>
                  <a:pt x="78482" y="155056"/>
                  <a:pt x="158915" y="294756"/>
                  <a:pt x="158915" y="304810"/>
                </a:cubicBezTo>
                <a:cubicBezTo>
                  <a:pt x="158915" y="314864"/>
                  <a:pt x="167911" y="266710"/>
                  <a:pt x="146215" y="219085"/>
                </a:cubicBezTo>
                <a:cubicBezTo>
                  <a:pt x="124519" y="171460"/>
                  <a:pt x="-33702" y="-1578"/>
                  <a:pt x="6515" y="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B6986F6D-BE7D-AF3E-1629-2F1C0C541F7F}"/>
              </a:ext>
            </a:extLst>
          </p:cNvPr>
          <p:cNvSpPr/>
          <p:nvPr/>
        </p:nvSpPr>
        <p:spPr>
          <a:xfrm>
            <a:off x="4571831" y="2880082"/>
            <a:ext cx="111008" cy="382438"/>
          </a:xfrm>
          <a:custGeom>
            <a:avLst/>
            <a:gdLst>
              <a:gd name="connsiteX0" fmla="*/ 38269 w 111008"/>
              <a:gd name="connsiteY0" fmla="*/ 278 h 382438"/>
              <a:gd name="connsiteX1" fmla="*/ 99229 w 111008"/>
              <a:gd name="connsiteY1" fmla="*/ 183158 h 382438"/>
              <a:gd name="connsiteX2" fmla="*/ 169 w 111008"/>
              <a:gd name="connsiteY2" fmla="*/ 381278 h 382438"/>
              <a:gd name="connsiteX3" fmla="*/ 76369 w 111008"/>
              <a:gd name="connsiteY3" fmla="*/ 263168 h 382438"/>
              <a:gd name="connsiteX4" fmla="*/ 110659 w 111008"/>
              <a:gd name="connsiteY4" fmla="*/ 225068 h 382438"/>
              <a:gd name="connsiteX5" fmla="*/ 38269 w 111008"/>
              <a:gd name="connsiteY5" fmla="*/ 278 h 38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08" h="382438">
                <a:moveTo>
                  <a:pt x="38269" y="278"/>
                </a:moveTo>
                <a:cubicBezTo>
                  <a:pt x="36364" y="-6707"/>
                  <a:pt x="105579" y="119658"/>
                  <a:pt x="99229" y="183158"/>
                </a:cubicBezTo>
                <a:cubicBezTo>
                  <a:pt x="92879" y="246658"/>
                  <a:pt x="3979" y="367943"/>
                  <a:pt x="169" y="381278"/>
                </a:cubicBezTo>
                <a:cubicBezTo>
                  <a:pt x="-3641" y="394613"/>
                  <a:pt x="57954" y="289203"/>
                  <a:pt x="76369" y="263168"/>
                </a:cubicBezTo>
                <a:cubicBezTo>
                  <a:pt x="94784" y="237133"/>
                  <a:pt x="113834" y="261898"/>
                  <a:pt x="110659" y="225068"/>
                </a:cubicBezTo>
                <a:cubicBezTo>
                  <a:pt x="107484" y="188238"/>
                  <a:pt x="40174" y="7263"/>
                  <a:pt x="38269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89AFC1F-085C-FC32-828A-29CF8AD4CEB5}"/>
              </a:ext>
            </a:extLst>
          </p:cNvPr>
          <p:cNvSpPr/>
          <p:nvPr/>
        </p:nvSpPr>
        <p:spPr>
          <a:xfrm>
            <a:off x="3475792" y="1793435"/>
            <a:ext cx="1096490" cy="1384521"/>
          </a:xfrm>
          <a:custGeom>
            <a:avLst/>
            <a:gdLst>
              <a:gd name="connsiteX0" fmla="*/ 979724 w 1096490"/>
              <a:gd name="connsiteY0" fmla="*/ 6244 h 1384521"/>
              <a:gd name="connsiteX1" fmla="*/ 845767 w 1096490"/>
              <a:gd name="connsiteY1" fmla="*/ 314927 h 1384521"/>
              <a:gd name="connsiteX2" fmla="*/ 1096208 w 1096490"/>
              <a:gd name="connsiteY2" fmla="*/ 1060425 h 1384521"/>
              <a:gd name="connsiteX3" fmla="*/ 898185 w 1096490"/>
              <a:gd name="connsiteY3" fmla="*/ 815808 h 1384521"/>
              <a:gd name="connsiteX4" fmla="*/ 1037966 w 1096490"/>
              <a:gd name="connsiteY4" fmla="*/ 1351635 h 1384521"/>
              <a:gd name="connsiteX5" fmla="*/ 973900 w 1096490"/>
              <a:gd name="connsiteY5" fmla="*/ 1305041 h 1384521"/>
              <a:gd name="connsiteX6" fmla="*/ 36203 w 1096490"/>
              <a:gd name="connsiteY6" fmla="*/ 1130315 h 1384521"/>
              <a:gd name="connsiteX7" fmla="*/ 205105 w 1096490"/>
              <a:gd name="connsiteY7" fmla="*/ 1060425 h 1384521"/>
              <a:gd name="connsiteX8" fmla="*/ 321589 w 1096490"/>
              <a:gd name="connsiteY8" fmla="*/ 227564 h 1384521"/>
              <a:gd name="connsiteX9" fmla="*/ 123566 w 1096490"/>
              <a:gd name="connsiteY9" fmla="*/ 565368 h 1384521"/>
              <a:gd name="connsiteX10" fmla="*/ 979724 w 1096490"/>
              <a:gd name="connsiteY10" fmla="*/ 6244 h 13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6490" h="1384521">
                <a:moveTo>
                  <a:pt x="979724" y="6244"/>
                </a:moveTo>
                <a:cubicBezTo>
                  <a:pt x="1100091" y="-35496"/>
                  <a:pt x="826353" y="139230"/>
                  <a:pt x="845767" y="314927"/>
                </a:cubicBezTo>
                <a:cubicBezTo>
                  <a:pt x="865181" y="490624"/>
                  <a:pt x="1087472" y="976945"/>
                  <a:pt x="1096208" y="1060425"/>
                </a:cubicBezTo>
                <a:cubicBezTo>
                  <a:pt x="1104944" y="1143905"/>
                  <a:pt x="907892" y="767273"/>
                  <a:pt x="898185" y="815808"/>
                </a:cubicBezTo>
                <a:cubicBezTo>
                  <a:pt x="888478" y="864343"/>
                  <a:pt x="1025347" y="1270096"/>
                  <a:pt x="1037966" y="1351635"/>
                </a:cubicBezTo>
                <a:cubicBezTo>
                  <a:pt x="1050585" y="1433174"/>
                  <a:pt x="1140860" y="1341928"/>
                  <a:pt x="973900" y="1305041"/>
                </a:cubicBezTo>
                <a:cubicBezTo>
                  <a:pt x="806940" y="1268154"/>
                  <a:pt x="164335" y="1171084"/>
                  <a:pt x="36203" y="1130315"/>
                </a:cubicBezTo>
                <a:cubicBezTo>
                  <a:pt x="-91929" y="1089546"/>
                  <a:pt x="157541" y="1210883"/>
                  <a:pt x="205105" y="1060425"/>
                </a:cubicBezTo>
                <a:cubicBezTo>
                  <a:pt x="252669" y="909967"/>
                  <a:pt x="335179" y="310073"/>
                  <a:pt x="321589" y="227564"/>
                </a:cubicBezTo>
                <a:cubicBezTo>
                  <a:pt x="307999" y="145055"/>
                  <a:pt x="11936" y="600313"/>
                  <a:pt x="123566" y="565368"/>
                </a:cubicBezTo>
                <a:cubicBezTo>
                  <a:pt x="235196" y="530423"/>
                  <a:pt x="859357" y="47984"/>
                  <a:pt x="979724" y="624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2A9F3F4-B115-5059-B7BF-19780F393392}"/>
              </a:ext>
            </a:extLst>
          </p:cNvPr>
          <p:cNvSpPr/>
          <p:nvPr/>
        </p:nvSpPr>
        <p:spPr>
          <a:xfrm>
            <a:off x="4296856" y="1923896"/>
            <a:ext cx="870231" cy="1592256"/>
          </a:xfrm>
          <a:custGeom>
            <a:avLst/>
            <a:gdLst>
              <a:gd name="connsiteX0" fmla="*/ 13887 w 870231"/>
              <a:gd name="connsiteY0" fmla="*/ 2875 h 1592256"/>
              <a:gd name="connsiteX1" fmla="*/ 813987 w 870231"/>
              <a:gd name="connsiteY1" fmla="*/ 291347 h 1592256"/>
              <a:gd name="connsiteX2" fmla="*/ 743230 w 870231"/>
              <a:gd name="connsiteY2" fmla="*/ 313118 h 1592256"/>
              <a:gd name="connsiteX3" fmla="*/ 258815 w 870231"/>
              <a:gd name="connsiteY3" fmla="*/ 1358147 h 1592256"/>
              <a:gd name="connsiteX4" fmla="*/ 514630 w 870231"/>
              <a:gd name="connsiteY4" fmla="*/ 1107775 h 1592256"/>
              <a:gd name="connsiteX5" fmla="*/ 198944 w 870231"/>
              <a:gd name="connsiteY5" fmla="*/ 1592190 h 1592256"/>
              <a:gd name="connsiteX6" fmla="*/ 378558 w 870231"/>
              <a:gd name="connsiteY6" fmla="*/ 1069675 h 1592256"/>
              <a:gd name="connsiteX7" fmla="*/ 416658 w 870231"/>
              <a:gd name="connsiteY7" fmla="*/ 487290 h 1592256"/>
              <a:gd name="connsiteX8" fmla="*/ 209830 w 870231"/>
              <a:gd name="connsiteY8" fmla="*/ 1145875 h 1592256"/>
              <a:gd name="connsiteX9" fmla="*/ 296915 w 870231"/>
              <a:gd name="connsiteY9" fmla="*/ 492733 h 1592256"/>
              <a:gd name="connsiteX10" fmla="*/ 13887 w 870231"/>
              <a:gd name="connsiteY10" fmla="*/ 2875 h 159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0231" h="1592256">
                <a:moveTo>
                  <a:pt x="13887" y="2875"/>
                </a:moveTo>
                <a:cubicBezTo>
                  <a:pt x="100066" y="-30689"/>
                  <a:pt x="692430" y="239640"/>
                  <a:pt x="813987" y="291347"/>
                </a:cubicBezTo>
                <a:cubicBezTo>
                  <a:pt x="935544" y="343054"/>
                  <a:pt x="835759" y="135318"/>
                  <a:pt x="743230" y="313118"/>
                </a:cubicBezTo>
                <a:cubicBezTo>
                  <a:pt x="650701" y="490918"/>
                  <a:pt x="296915" y="1225704"/>
                  <a:pt x="258815" y="1358147"/>
                </a:cubicBezTo>
                <a:cubicBezTo>
                  <a:pt x="220715" y="1490590"/>
                  <a:pt x="524609" y="1068768"/>
                  <a:pt x="514630" y="1107775"/>
                </a:cubicBezTo>
                <a:cubicBezTo>
                  <a:pt x="504652" y="1146782"/>
                  <a:pt x="221623" y="1598540"/>
                  <a:pt x="198944" y="1592190"/>
                </a:cubicBezTo>
                <a:cubicBezTo>
                  <a:pt x="176265" y="1585840"/>
                  <a:pt x="342272" y="1253825"/>
                  <a:pt x="378558" y="1069675"/>
                </a:cubicBezTo>
                <a:cubicBezTo>
                  <a:pt x="414844" y="885525"/>
                  <a:pt x="444779" y="474590"/>
                  <a:pt x="416658" y="487290"/>
                </a:cubicBezTo>
                <a:cubicBezTo>
                  <a:pt x="388537" y="499990"/>
                  <a:pt x="229787" y="1144968"/>
                  <a:pt x="209830" y="1145875"/>
                </a:cubicBezTo>
                <a:cubicBezTo>
                  <a:pt x="189873" y="1146782"/>
                  <a:pt x="324129" y="679604"/>
                  <a:pt x="296915" y="492733"/>
                </a:cubicBezTo>
                <a:cubicBezTo>
                  <a:pt x="269701" y="305862"/>
                  <a:pt x="-72292" y="36439"/>
                  <a:pt x="13887" y="2875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83967B5-4444-4C3C-06B2-851CF86B3FC2}"/>
              </a:ext>
            </a:extLst>
          </p:cNvPr>
          <p:cNvSpPr/>
          <p:nvPr/>
        </p:nvSpPr>
        <p:spPr>
          <a:xfrm>
            <a:off x="4558378" y="2941956"/>
            <a:ext cx="650827" cy="558807"/>
          </a:xfrm>
          <a:custGeom>
            <a:avLst/>
            <a:gdLst>
              <a:gd name="connsiteX0" fmla="*/ 650436 w 650827"/>
              <a:gd name="connsiteY0" fmla="*/ 155030 h 558807"/>
              <a:gd name="connsiteX1" fmla="*/ 225893 w 650827"/>
              <a:gd name="connsiteY1" fmla="*/ 372744 h 558807"/>
              <a:gd name="connsiteX2" fmla="*/ 378293 w 650827"/>
              <a:gd name="connsiteY2" fmla="*/ 350973 h 558807"/>
              <a:gd name="connsiteX3" fmla="*/ 40836 w 650827"/>
              <a:gd name="connsiteY3" fmla="*/ 541473 h 558807"/>
              <a:gd name="connsiteX4" fmla="*/ 19065 w 650827"/>
              <a:gd name="connsiteY4" fmla="*/ 514258 h 558807"/>
              <a:gd name="connsiteX5" fmla="*/ 160579 w 650827"/>
              <a:gd name="connsiteY5" fmla="*/ 225787 h 558807"/>
              <a:gd name="connsiteX6" fmla="*/ 8179 w 650827"/>
              <a:gd name="connsiteY6" fmla="*/ 410844 h 558807"/>
              <a:gd name="connsiteX7" fmla="*/ 215008 w 650827"/>
              <a:gd name="connsiteY7" fmla="*/ 2630 h 558807"/>
              <a:gd name="connsiteX8" fmla="*/ 138808 w 650827"/>
              <a:gd name="connsiteY8" fmla="*/ 231230 h 558807"/>
              <a:gd name="connsiteX9" fmla="*/ 650436 w 650827"/>
              <a:gd name="connsiteY9" fmla="*/ 155030 h 55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0827" h="558807">
                <a:moveTo>
                  <a:pt x="650436" y="155030"/>
                </a:moveTo>
                <a:cubicBezTo>
                  <a:pt x="664950" y="178615"/>
                  <a:pt x="271250" y="340087"/>
                  <a:pt x="225893" y="372744"/>
                </a:cubicBezTo>
                <a:cubicBezTo>
                  <a:pt x="180536" y="405401"/>
                  <a:pt x="409136" y="322851"/>
                  <a:pt x="378293" y="350973"/>
                </a:cubicBezTo>
                <a:cubicBezTo>
                  <a:pt x="347450" y="379095"/>
                  <a:pt x="100707" y="514259"/>
                  <a:pt x="40836" y="541473"/>
                </a:cubicBezTo>
                <a:cubicBezTo>
                  <a:pt x="-19035" y="568687"/>
                  <a:pt x="-892" y="566872"/>
                  <a:pt x="19065" y="514258"/>
                </a:cubicBezTo>
                <a:cubicBezTo>
                  <a:pt x="39022" y="461644"/>
                  <a:pt x="162393" y="243023"/>
                  <a:pt x="160579" y="225787"/>
                </a:cubicBezTo>
                <a:cubicBezTo>
                  <a:pt x="158765" y="208551"/>
                  <a:pt x="-892" y="448037"/>
                  <a:pt x="8179" y="410844"/>
                </a:cubicBezTo>
                <a:cubicBezTo>
                  <a:pt x="17250" y="373651"/>
                  <a:pt x="193237" y="32566"/>
                  <a:pt x="215008" y="2630"/>
                </a:cubicBezTo>
                <a:cubicBezTo>
                  <a:pt x="236779" y="-27306"/>
                  <a:pt x="65330" y="207644"/>
                  <a:pt x="138808" y="231230"/>
                </a:cubicBezTo>
                <a:cubicBezTo>
                  <a:pt x="212286" y="254816"/>
                  <a:pt x="635922" y="131445"/>
                  <a:pt x="650436" y="1550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0095F855-46C4-8708-77D0-C47A207A76D6}"/>
              </a:ext>
            </a:extLst>
          </p:cNvPr>
          <p:cNvSpPr/>
          <p:nvPr/>
        </p:nvSpPr>
        <p:spPr>
          <a:xfrm>
            <a:off x="4465061" y="3168668"/>
            <a:ext cx="409505" cy="1001026"/>
          </a:xfrm>
          <a:custGeom>
            <a:avLst/>
            <a:gdLst>
              <a:gd name="connsiteX0" fmla="*/ 406296 w 409505"/>
              <a:gd name="connsiteY0" fmla="*/ 58946 h 1001026"/>
              <a:gd name="connsiteX1" fmla="*/ 226682 w 409505"/>
              <a:gd name="connsiteY1" fmla="*/ 423618 h 1001026"/>
              <a:gd name="connsiteX2" fmla="*/ 351868 w 409505"/>
              <a:gd name="connsiteY2" fmla="*/ 831832 h 1001026"/>
              <a:gd name="connsiteX3" fmla="*/ 232125 w 409505"/>
              <a:gd name="connsiteY3" fmla="*/ 684875 h 1001026"/>
              <a:gd name="connsiteX4" fmla="*/ 389968 w 409505"/>
              <a:gd name="connsiteY4" fmla="*/ 1000561 h 1001026"/>
              <a:gd name="connsiteX5" fmla="*/ 199468 w 409505"/>
              <a:gd name="connsiteY5" fmla="*/ 744746 h 1001026"/>
              <a:gd name="connsiteX6" fmla="*/ 3525 w 409505"/>
              <a:gd name="connsiteY6" fmla="*/ 320203 h 1001026"/>
              <a:gd name="connsiteX7" fmla="*/ 85168 w 409505"/>
              <a:gd name="connsiteY7" fmla="*/ 423618 h 1001026"/>
              <a:gd name="connsiteX8" fmla="*/ 232125 w 409505"/>
              <a:gd name="connsiteY8" fmla="*/ 4518 h 1001026"/>
              <a:gd name="connsiteX9" fmla="*/ 41625 w 409505"/>
              <a:gd name="connsiteY9" fmla="*/ 195018 h 1001026"/>
              <a:gd name="connsiteX10" fmla="*/ 406296 w 409505"/>
              <a:gd name="connsiteY10" fmla="*/ 58946 h 100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505" h="1001026">
                <a:moveTo>
                  <a:pt x="406296" y="58946"/>
                </a:moveTo>
                <a:cubicBezTo>
                  <a:pt x="437139" y="97046"/>
                  <a:pt x="235753" y="294804"/>
                  <a:pt x="226682" y="423618"/>
                </a:cubicBezTo>
                <a:cubicBezTo>
                  <a:pt x="217611" y="552432"/>
                  <a:pt x="350961" y="788289"/>
                  <a:pt x="351868" y="831832"/>
                </a:cubicBezTo>
                <a:cubicBezTo>
                  <a:pt x="352775" y="875375"/>
                  <a:pt x="225775" y="656754"/>
                  <a:pt x="232125" y="684875"/>
                </a:cubicBezTo>
                <a:cubicBezTo>
                  <a:pt x="238475" y="712996"/>
                  <a:pt x="395411" y="990583"/>
                  <a:pt x="389968" y="1000561"/>
                </a:cubicBezTo>
                <a:cubicBezTo>
                  <a:pt x="384525" y="1010539"/>
                  <a:pt x="263875" y="858139"/>
                  <a:pt x="199468" y="744746"/>
                </a:cubicBezTo>
                <a:cubicBezTo>
                  <a:pt x="135061" y="631353"/>
                  <a:pt x="22575" y="373724"/>
                  <a:pt x="3525" y="320203"/>
                </a:cubicBezTo>
                <a:cubicBezTo>
                  <a:pt x="-15525" y="266682"/>
                  <a:pt x="47068" y="476232"/>
                  <a:pt x="85168" y="423618"/>
                </a:cubicBezTo>
                <a:cubicBezTo>
                  <a:pt x="123268" y="371004"/>
                  <a:pt x="239382" y="42618"/>
                  <a:pt x="232125" y="4518"/>
                </a:cubicBezTo>
                <a:cubicBezTo>
                  <a:pt x="224868" y="-33582"/>
                  <a:pt x="17132" y="181411"/>
                  <a:pt x="41625" y="195018"/>
                </a:cubicBezTo>
                <a:cubicBezTo>
                  <a:pt x="66118" y="208625"/>
                  <a:pt x="375453" y="20846"/>
                  <a:pt x="406296" y="58946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C80BA8B0-09EA-4DE9-467D-C8A69FFF21CC}"/>
              </a:ext>
            </a:extLst>
          </p:cNvPr>
          <p:cNvSpPr/>
          <p:nvPr/>
        </p:nvSpPr>
        <p:spPr>
          <a:xfrm>
            <a:off x="4744424" y="3855239"/>
            <a:ext cx="580088" cy="1005737"/>
          </a:xfrm>
          <a:custGeom>
            <a:avLst/>
            <a:gdLst>
              <a:gd name="connsiteX0" fmla="*/ 18076 w 580088"/>
              <a:gd name="connsiteY0" fmla="*/ 9190 h 1005737"/>
              <a:gd name="connsiteX1" fmla="*/ 442619 w 580088"/>
              <a:gd name="connsiteY1" fmla="*/ 673218 h 1005737"/>
              <a:gd name="connsiteX2" fmla="*/ 393633 w 580088"/>
              <a:gd name="connsiteY2" fmla="*/ 531704 h 1005737"/>
              <a:gd name="connsiteX3" fmla="*/ 578690 w 580088"/>
              <a:gd name="connsiteY3" fmla="*/ 1005232 h 1005737"/>
              <a:gd name="connsiteX4" fmla="*/ 279333 w 580088"/>
              <a:gd name="connsiteY4" fmla="*/ 618790 h 1005737"/>
              <a:gd name="connsiteX5" fmla="*/ 208576 w 580088"/>
              <a:gd name="connsiteY5" fmla="*/ 411961 h 1005737"/>
              <a:gd name="connsiteX6" fmla="*/ 355533 w 580088"/>
              <a:gd name="connsiteY6" fmla="*/ 874604 h 1005737"/>
              <a:gd name="connsiteX7" fmla="*/ 116047 w 580088"/>
              <a:gd name="connsiteY7" fmla="*/ 357532 h 1005737"/>
              <a:gd name="connsiteX8" fmla="*/ 311990 w 580088"/>
              <a:gd name="connsiteY8" fmla="*/ 509932 h 1005737"/>
              <a:gd name="connsiteX9" fmla="*/ 99719 w 580088"/>
              <a:gd name="connsiteY9" fmla="*/ 297661 h 1005737"/>
              <a:gd name="connsiteX10" fmla="*/ 18076 w 580088"/>
              <a:gd name="connsiteY10" fmla="*/ 9190 h 100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0088" h="1005737">
                <a:moveTo>
                  <a:pt x="18076" y="9190"/>
                </a:moveTo>
                <a:cubicBezTo>
                  <a:pt x="75226" y="71783"/>
                  <a:pt x="380026" y="586132"/>
                  <a:pt x="442619" y="673218"/>
                </a:cubicBezTo>
                <a:cubicBezTo>
                  <a:pt x="505212" y="760304"/>
                  <a:pt x="370955" y="476368"/>
                  <a:pt x="393633" y="531704"/>
                </a:cubicBezTo>
                <a:cubicBezTo>
                  <a:pt x="416311" y="587040"/>
                  <a:pt x="597740" y="990718"/>
                  <a:pt x="578690" y="1005232"/>
                </a:cubicBezTo>
                <a:cubicBezTo>
                  <a:pt x="559640" y="1019746"/>
                  <a:pt x="341019" y="717669"/>
                  <a:pt x="279333" y="618790"/>
                </a:cubicBezTo>
                <a:cubicBezTo>
                  <a:pt x="217647" y="519912"/>
                  <a:pt x="195876" y="369325"/>
                  <a:pt x="208576" y="411961"/>
                </a:cubicBezTo>
                <a:cubicBezTo>
                  <a:pt x="221276" y="454597"/>
                  <a:pt x="370954" y="883675"/>
                  <a:pt x="355533" y="874604"/>
                </a:cubicBezTo>
                <a:cubicBezTo>
                  <a:pt x="340112" y="865533"/>
                  <a:pt x="123304" y="418311"/>
                  <a:pt x="116047" y="357532"/>
                </a:cubicBezTo>
                <a:cubicBezTo>
                  <a:pt x="108790" y="296753"/>
                  <a:pt x="314711" y="519911"/>
                  <a:pt x="311990" y="509932"/>
                </a:cubicBezTo>
                <a:cubicBezTo>
                  <a:pt x="309269" y="499954"/>
                  <a:pt x="145983" y="373861"/>
                  <a:pt x="99719" y="297661"/>
                </a:cubicBezTo>
                <a:cubicBezTo>
                  <a:pt x="53455" y="221461"/>
                  <a:pt x="-39074" y="-53403"/>
                  <a:pt x="18076" y="9190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909A0239-A2EC-F880-2A8A-E2C292D0AD85}"/>
              </a:ext>
            </a:extLst>
          </p:cNvPr>
          <p:cNvSpPr/>
          <p:nvPr/>
        </p:nvSpPr>
        <p:spPr>
          <a:xfrm>
            <a:off x="4025276" y="3847808"/>
            <a:ext cx="275363" cy="354534"/>
          </a:xfrm>
          <a:custGeom>
            <a:avLst/>
            <a:gdLst>
              <a:gd name="connsiteX0" fmla="*/ 182053 w 275363"/>
              <a:gd name="connsiteY0" fmla="*/ 292 h 354534"/>
              <a:gd name="connsiteX1" fmla="*/ 187495 w 275363"/>
              <a:gd name="connsiteY1" fmla="*/ 196235 h 354534"/>
              <a:gd name="connsiteX2" fmla="*/ 198381 w 275363"/>
              <a:gd name="connsiteY2" fmla="*/ 207121 h 354534"/>
              <a:gd name="connsiteX3" fmla="*/ 198381 w 275363"/>
              <a:gd name="connsiteY3" fmla="*/ 250663 h 354534"/>
              <a:gd name="connsiteX4" fmla="*/ 274581 w 275363"/>
              <a:gd name="connsiteY4" fmla="*/ 343192 h 354534"/>
              <a:gd name="connsiteX5" fmla="*/ 143953 w 275363"/>
              <a:gd name="connsiteY5" fmla="*/ 277878 h 354534"/>
              <a:gd name="connsiteX6" fmla="*/ 84081 w 275363"/>
              <a:gd name="connsiteY6" fmla="*/ 354078 h 354534"/>
              <a:gd name="connsiteX7" fmla="*/ 2438 w 275363"/>
              <a:gd name="connsiteY7" fmla="*/ 234335 h 354534"/>
              <a:gd name="connsiteX8" fmla="*/ 35095 w 275363"/>
              <a:gd name="connsiteY8" fmla="*/ 250663 h 354534"/>
              <a:gd name="connsiteX9" fmla="*/ 182053 w 275363"/>
              <a:gd name="connsiteY9" fmla="*/ 292 h 35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5363" h="354534">
                <a:moveTo>
                  <a:pt x="182053" y="292"/>
                </a:moveTo>
                <a:cubicBezTo>
                  <a:pt x="207453" y="-8779"/>
                  <a:pt x="187495" y="196235"/>
                  <a:pt x="187495" y="196235"/>
                </a:cubicBezTo>
                <a:cubicBezTo>
                  <a:pt x="190216" y="230707"/>
                  <a:pt x="198381" y="207121"/>
                  <a:pt x="198381" y="207121"/>
                </a:cubicBezTo>
                <a:cubicBezTo>
                  <a:pt x="200195" y="216192"/>
                  <a:pt x="185681" y="227985"/>
                  <a:pt x="198381" y="250663"/>
                </a:cubicBezTo>
                <a:cubicBezTo>
                  <a:pt x="211081" y="273342"/>
                  <a:pt x="283652" y="338656"/>
                  <a:pt x="274581" y="343192"/>
                </a:cubicBezTo>
                <a:cubicBezTo>
                  <a:pt x="265510" y="347728"/>
                  <a:pt x="175703" y="276064"/>
                  <a:pt x="143953" y="277878"/>
                </a:cubicBezTo>
                <a:cubicBezTo>
                  <a:pt x="112203" y="279692"/>
                  <a:pt x="107667" y="361335"/>
                  <a:pt x="84081" y="354078"/>
                </a:cubicBezTo>
                <a:cubicBezTo>
                  <a:pt x="60495" y="346821"/>
                  <a:pt x="10602" y="251571"/>
                  <a:pt x="2438" y="234335"/>
                </a:cubicBezTo>
                <a:cubicBezTo>
                  <a:pt x="-5726" y="217099"/>
                  <a:pt x="6974" y="283320"/>
                  <a:pt x="35095" y="250663"/>
                </a:cubicBezTo>
                <a:cubicBezTo>
                  <a:pt x="63216" y="218006"/>
                  <a:pt x="156653" y="9363"/>
                  <a:pt x="182053" y="2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55D42F2D-09DB-CC60-9F11-5C26C4D88560}"/>
              </a:ext>
            </a:extLst>
          </p:cNvPr>
          <p:cNvSpPr/>
          <p:nvPr/>
        </p:nvSpPr>
        <p:spPr>
          <a:xfrm>
            <a:off x="4352147" y="4176700"/>
            <a:ext cx="141719" cy="276073"/>
          </a:xfrm>
          <a:custGeom>
            <a:avLst/>
            <a:gdLst>
              <a:gd name="connsiteX0" fmla="*/ 13024 w 141719"/>
              <a:gd name="connsiteY0" fmla="*/ 8857 h 276073"/>
              <a:gd name="connsiteX1" fmla="*/ 138210 w 141719"/>
              <a:gd name="connsiteY1" fmla="*/ 264671 h 276073"/>
              <a:gd name="connsiteX2" fmla="*/ 105553 w 141719"/>
              <a:gd name="connsiteY2" fmla="*/ 232014 h 276073"/>
              <a:gd name="connsiteX3" fmla="*/ 89224 w 141719"/>
              <a:gd name="connsiteY3" fmla="*/ 237457 h 276073"/>
              <a:gd name="connsiteX4" fmla="*/ 29353 w 141719"/>
              <a:gd name="connsiteY4" fmla="*/ 161257 h 276073"/>
              <a:gd name="connsiteX5" fmla="*/ 51124 w 141719"/>
              <a:gd name="connsiteY5" fmla="*/ 183029 h 276073"/>
              <a:gd name="connsiteX6" fmla="*/ 7582 w 141719"/>
              <a:gd name="connsiteY6" fmla="*/ 68729 h 276073"/>
              <a:gd name="connsiteX7" fmla="*/ 13024 w 141719"/>
              <a:gd name="connsiteY7" fmla="*/ 8857 h 27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719" h="276073">
                <a:moveTo>
                  <a:pt x="13024" y="8857"/>
                </a:moveTo>
                <a:cubicBezTo>
                  <a:pt x="34795" y="41514"/>
                  <a:pt x="122789" y="227478"/>
                  <a:pt x="138210" y="264671"/>
                </a:cubicBezTo>
                <a:cubicBezTo>
                  <a:pt x="153631" y="301864"/>
                  <a:pt x="113717" y="236550"/>
                  <a:pt x="105553" y="232014"/>
                </a:cubicBezTo>
                <a:cubicBezTo>
                  <a:pt x="97389" y="227478"/>
                  <a:pt x="101924" y="249250"/>
                  <a:pt x="89224" y="237457"/>
                </a:cubicBezTo>
                <a:cubicBezTo>
                  <a:pt x="76524" y="225664"/>
                  <a:pt x="35703" y="170328"/>
                  <a:pt x="29353" y="161257"/>
                </a:cubicBezTo>
                <a:cubicBezTo>
                  <a:pt x="23003" y="152186"/>
                  <a:pt x="54752" y="198450"/>
                  <a:pt x="51124" y="183029"/>
                </a:cubicBezTo>
                <a:cubicBezTo>
                  <a:pt x="47496" y="167608"/>
                  <a:pt x="13025" y="95036"/>
                  <a:pt x="7582" y="68729"/>
                </a:cubicBezTo>
                <a:cubicBezTo>
                  <a:pt x="2139" y="42422"/>
                  <a:pt x="-8747" y="-23800"/>
                  <a:pt x="13024" y="88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1D4FEEC2-7A46-87CC-CAD1-4689344CFF57}"/>
              </a:ext>
            </a:extLst>
          </p:cNvPr>
          <p:cNvSpPr/>
          <p:nvPr/>
        </p:nvSpPr>
        <p:spPr>
          <a:xfrm>
            <a:off x="3955604" y="4043547"/>
            <a:ext cx="378023" cy="626429"/>
          </a:xfrm>
          <a:custGeom>
            <a:avLst/>
            <a:gdLst>
              <a:gd name="connsiteX0" fmla="*/ 376910 w 378023"/>
              <a:gd name="connsiteY0" fmla="*/ 180110 h 626429"/>
              <a:gd name="connsiteX1" fmla="*/ 137425 w 378023"/>
              <a:gd name="connsiteY1" fmla="*/ 430482 h 626429"/>
              <a:gd name="connsiteX2" fmla="*/ 1353 w 378023"/>
              <a:gd name="connsiteY2" fmla="*/ 626424 h 626429"/>
              <a:gd name="connsiteX3" fmla="*/ 66667 w 378023"/>
              <a:gd name="connsiteY3" fmla="*/ 425039 h 626429"/>
              <a:gd name="connsiteX4" fmla="*/ 50339 w 378023"/>
              <a:gd name="connsiteY4" fmla="*/ 370610 h 626429"/>
              <a:gd name="connsiteX5" fmla="*/ 44896 w 378023"/>
              <a:gd name="connsiteY5" fmla="*/ 496 h 626429"/>
              <a:gd name="connsiteX6" fmla="*/ 159196 w 378023"/>
              <a:gd name="connsiteY6" fmla="*/ 288967 h 626429"/>
              <a:gd name="connsiteX7" fmla="*/ 224510 w 378023"/>
              <a:gd name="connsiteY7" fmla="*/ 190996 h 626429"/>
              <a:gd name="connsiteX8" fmla="*/ 376910 w 378023"/>
              <a:gd name="connsiteY8" fmla="*/ 180110 h 62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023" h="626429">
                <a:moveTo>
                  <a:pt x="376910" y="180110"/>
                </a:moveTo>
                <a:cubicBezTo>
                  <a:pt x="362396" y="220024"/>
                  <a:pt x="200018" y="356096"/>
                  <a:pt x="137425" y="430482"/>
                </a:cubicBezTo>
                <a:cubicBezTo>
                  <a:pt x="74832" y="504868"/>
                  <a:pt x="13146" y="627331"/>
                  <a:pt x="1353" y="626424"/>
                </a:cubicBezTo>
                <a:cubicBezTo>
                  <a:pt x="-10440" y="625517"/>
                  <a:pt x="58503" y="467675"/>
                  <a:pt x="66667" y="425039"/>
                </a:cubicBezTo>
                <a:cubicBezTo>
                  <a:pt x="74831" y="382403"/>
                  <a:pt x="53967" y="441367"/>
                  <a:pt x="50339" y="370610"/>
                </a:cubicBezTo>
                <a:cubicBezTo>
                  <a:pt x="46711" y="299853"/>
                  <a:pt x="26753" y="14103"/>
                  <a:pt x="44896" y="496"/>
                </a:cubicBezTo>
                <a:cubicBezTo>
                  <a:pt x="63039" y="-13111"/>
                  <a:pt x="129260" y="257217"/>
                  <a:pt x="159196" y="288967"/>
                </a:cubicBezTo>
                <a:cubicBezTo>
                  <a:pt x="189132" y="320717"/>
                  <a:pt x="189132" y="205510"/>
                  <a:pt x="224510" y="190996"/>
                </a:cubicBezTo>
                <a:cubicBezTo>
                  <a:pt x="259888" y="176482"/>
                  <a:pt x="391424" y="140196"/>
                  <a:pt x="376910" y="180110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B13AC354-69B3-4353-3F91-091CD5B4799C}"/>
              </a:ext>
            </a:extLst>
          </p:cNvPr>
          <p:cNvSpPr/>
          <p:nvPr/>
        </p:nvSpPr>
        <p:spPr>
          <a:xfrm>
            <a:off x="3583411" y="4294032"/>
            <a:ext cx="746736" cy="1233526"/>
          </a:xfrm>
          <a:custGeom>
            <a:avLst/>
            <a:gdLst>
              <a:gd name="connsiteX0" fmla="*/ 270132 w 746736"/>
              <a:gd name="connsiteY0" fmla="*/ 87468 h 1233526"/>
              <a:gd name="connsiteX1" fmla="*/ 346332 w 746736"/>
              <a:gd name="connsiteY1" fmla="*/ 658968 h 1233526"/>
              <a:gd name="connsiteX2" fmla="*/ 743660 w 746736"/>
              <a:gd name="connsiteY2" fmla="*/ 1230468 h 1233526"/>
              <a:gd name="connsiteX3" fmla="*/ 531389 w 746736"/>
              <a:gd name="connsiteY3" fmla="*/ 898454 h 1233526"/>
              <a:gd name="connsiteX4" fmla="*/ 547718 w 746736"/>
              <a:gd name="connsiteY4" fmla="*/ 1181482 h 1233526"/>
              <a:gd name="connsiteX5" fmla="*/ 14318 w 746736"/>
              <a:gd name="connsiteY5" fmla="*/ 22154 h 1233526"/>
              <a:gd name="connsiteX6" fmla="*/ 161275 w 746736"/>
              <a:gd name="connsiteY6" fmla="*/ 397711 h 1233526"/>
              <a:gd name="connsiteX7" fmla="*/ 270132 w 746736"/>
              <a:gd name="connsiteY7" fmla="*/ 87468 h 123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36" h="1233526">
                <a:moveTo>
                  <a:pt x="270132" y="87468"/>
                </a:moveTo>
                <a:cubicBezTo>
                  <a:pt x="300975" y="131011"/>
                  <a:pt x="267411" y="468468"/>
                  <a:pt x="346332" y="658968"/>
                </a:cubicBezTo>
                <a:cubicBezTo>
                  <a:pt x="425253" y="849468"/>
                  <a:pt x="712817" y="1190554"/>
                  <a:pt x="743660" y="1230468"/>
                </a:cubicBezTo>
                <a:cubicBezTo>
                  <a:pt x="774503" y="1270382"/>
                  <a:pt x="564046" y="906618"/>
                  <a:pt x="531389" y="898454"/>
                </a:cubicBezTo>
                <a:cubicBezTo>
                  <a:pt x="498732" y="890290"/>
                  <a:pt x="633896" y="1327532"/>
                  <a:pt x="547718" y="1181482"/>
                </a:cubicBezTo>
                <a:cubicBezTo>
                  <a:pt x="461540" y="1035432"/>
                  <a:pt x="78725" y="152782"/>
                  <a:pt x="14318" y="22154"/>
                </a:cubicBezTo>
                <a:cubicBezTo>
                  <a:pt x="-50089" y="-108474"/>
                  <a:pt x="121361" y="380475"/>
                  <a:pt x="161275" y="397711"/>
                </a:cubicBezTo>
                <a:cubicBezTo>
                  <a:pt x="201189" y="414947"/>
                  <a:pt x="239289" y="43925"/>
                  <a:pt x="270132" y="874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6A842233-FAD2-DC28-1052-263A2FCC79AE}"/>
              </a:ext>
            </a:extLst>
          </p:cNvPr>
          <p:cNvSpPr/>
          <p:nvPr/>
        </p:nvSpPr>
        <p:spPr>
          <a:xfrm>
            <a:off x="4012060" y="3203410"/>
            <a:ext cx="255681" cy="312795"/>
          </a:xfrm>
          <a:custGeom>
            <a:avLst/>
            <a:gdLst>
              <a:gd name="connsiteX0" fmla="*/ 1140 w 255681"/>
              <a:gd name="connsiteY0" fmla="*/ 165 h 312795"/>
              <a:gd name="connsiteX1" fmla="*/ 229740 w 255681"/>
              <a:gd name="connsiteY1" fmla="*/ 149390 h 312795"/>
              <a:gd name="connsiteX2" fmla="*/ 242440 w 255681"/>
              <a:gd name="connsiteY2" fmla="*/ 187490 h 312795"/>
              <a:gd name="connsiteX3" fmla="*/ 255140 w 255681"/>
              <a:gd name="connsiteY3" fmla="*/ 311315 h 312795"/>
              <a:gd name="connsiteX4" fmla="*/ 223390 w 255681"/>
              <a:gd name="connsiteY4" fmla="*/ 244640 h 312795"/>
              <a:gd name="connsiteX5" fmla="*/ 67815 w 255681"/>
              <a:gd name="connsiteY5" fmla="*/ 82715 h 312795"/>
              <a:gd name="connsiteX6" fmla="*/ 137665 w 255681"/>
              <a:gd name="connsiteY6" fmla="*/ 181140 h 312795"/>
              <a:gd name="connsiteX7" fmla="*/ 1140 w 255681"/>
              <a:gd name="connsiteY7" fmla="*/ 165 h 3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681" h="312795">
                <a:moveTo>
                  <a:pt x="1140" y="165"/>
                </a:moveTo>
                <a:cubicBezTo>
                  <a:pt x="16486" y="-5127"/>
                  <a:pt x="189523" y="118169"/>
                  <a:pt x="229740" y="149390"/>
                </a:cubicBezTo>
                <a:cubicBezTo>
                  <a:pt x="269957" y="180611"/>
                  <a:pt x="238207" y="160503"/>
                  <a:pt x="242440" y="187490"/>
                </a:cubicBezTo>
                <a:cubicBezTo>
                  <a:pt x="246673" y="214478"/>
                  <a:pt x="258315" y="301790"/>
                  <a:pt x="255140" y="311315"/>
                </a:cubicBezTo>
                <a:cubicBezTo>
                  <a:pt x="251965" y="320840"/>
                  <a:pt x="254611" y="282740"/>
                  <a:pt x="223390" y="244640"/>
                </a:cubicBezTo>
                <a:cubicBezTo>
                  <a:pt x="192169" y="206540"/>
                  <a:pt x="82103" y="93298"/>
                  <a:pt x="67815" y="82715"/>
                </a:cubicBezTo>
                <a:cubicBezTo>
                  <a:pt x="53528" y="72132"/>
                  <a:pt x="145073" y="189607"/>
                  <a:pt x="137665" y="181140"/>
                </a:cubicBezTo>
                <a:cubicBezTo>
                  <a:pt x="130257" y="172673"/>
                  <a:pt x="-14206" y="5457"/>
                  <a:pt x="1140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ED62E57B-FA98-25C4-984D-9C936116DF55}"/>
              </a:ext>
            </a:extLst>
          </p:cNvPr>
          <p:cNvSpPr/>
          <p:nvPr/>
        </p:nvSpPr>
        <p:spPr>
          <a:xfrm>
            <a:off x="3949557" y="3437283"/>
            <a:ext cx="327169" cy="52170"/>
          </a:xfrm>
          <a:custGeom>
            <a:avLst/>
            <a:gdLst>
              <a:gd name="connsiteX0" fmla="*/ 143 w 327169"/>
              <a:gd name="connsiteY0" fmla="*/ 48867 h 52170"/>
              <a:gd name="connsiteX1" fmla="*/ 231918 w 327169"/>
              <a:gd name="connsiteY1" fmla="*/ 13942 h 52170"/>
              <a:gd name="connsiteX2" fmla="*/ 193818 w 327169"/>
              <a:gd name="connsiteY2" fmla="*/ 13942 h 52170"/>
              <a:gd name="connsiteX3" fmla="*/ 327168 w 327169"/>
              <a:gd name="connsiteY3" fmla="*/ 1242 h 52170"/>
              <a:gd name="connsiteX4" fmla="*/ 196993 w 327169"/>
              <a:gd name="connsiteY4" fmla="*/ 48867 h 52170"/>
              <a:gd name="connsiteX5" fmla="*/ 270018 w 327169"/>
              <a:gd name="connsiteY5" fmla="*/ 48867 h 52170"/>
              <a:gd name="connsiteX6" fmla="*/ 143 w 327169"/>
              <a:gd name="connsiteY6" fmla="*/ 48867 h 5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169" h="52170">
                <a:moveTo>
                  <a:pt x="143" y="48867"/>
                </a:moveTo>
                <a:cubicBezTo>
                  <a:pt x="-6207" y="43046"/>
                  <a:pt x="199639" y="19763"/>
                  <a:pt x="231918" y="13942"/>
                </a:cubicBezTo>
                <a:cubicBezTo>
                  <a:pt x="264197" y="8121"/>
                  <a:pt x="177943" y="16059"/>
                  <a:pt x="193818" y="13942"/>
                </a:cubicBezTo>
                <a:cubicBezTo>
                  <a:pt x="209693" y="11825"/>
                  <a:pt x="326639" y="-4579"/>
                  <a:pt x="327168" y="1242"/>
                </a:cubicBezTo>
                <a:cubicBezTo>
                  <a:pt x="327697" y="7063"/>
                  <a:pt x="206518" y="40930"/>
                  <a:pt x="196993" y="48867"/>
                </a:cubicBezTo>
                <a:cubicBezTo>
                  <a:pt x="187468" y="56804"/>
                  <a:pt x="298064" y="47809"/>
                  <a:pt x="270018" y="48867"/>
                </a:cubicBezTo>
                <a:cubicBezTo>
                  <a:pt x="241972" y="49925"/>
                  <a:pt x="6493" y="54688"/>
                  <a:pt x="143" y="48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D87C4221-0C44-1B76-6338-0A08CDDF3E24}"/>
              </a:ext>
            </a:extLst>
          </p:cNvPr>
          <p:cNvSpPr/>
          <p:nvPr/>
        </p:nvSpPr>
        <p:spPr>
          <a:xfrm>
            <a:off x="3701797" y="3232902"/>
            <a:ext cx="175111" cy="301350"/>
          </a:xfrm>
          <a:custGeom>
            <a:avLst/>
            <a:gdLst>
              <a:gd name="connsiteX0" fmla="*/ 174878 w 175111"/>
              <a:gd name="connsiteY0" fmla="*/ 5598 h 301350"/>
              <a:gd name="connsiteX1" fmla="*/ 85978 w 175111"/>
              <a:gd name="connsiteY1" fmla="*/ 126248 h 301350"/>
              <a:gd name="connsiteX2" fmla="*/ 165353 w 175111"/>
              <a:gd name="connsiteY2" fmla="*/ 265948 h 301350"/>
              <a:gd name="connsiteX3" fmla="*/ 143128 w 175111"/>
              <a:gd name="connsiteY3" fmla="*/ 253248 h 301350"/>
              <a:gd name="connsiteX4" fmla="*/ 149478 w 175111"/>
              <a:gd name="connsiteY4" fmla="*/ 297698 h 301350"/>
              <a:gd name="connsiteX5" fmla="*/ 19303 w 175111"/>
              <a:gd name="connsiteY5" fmla="*/ 142123 h 301350"/>
              <a:gd name="connsiteX6" fmla="*/ 98678 w 175111"/>
              <a:gd name="connsiteY6" fmla="*/ 192923 h 301350"/>
              <a:gd name="connsiteX7" fmla="*/ 41528 w 175111"/>
              <a:gd name="connsiteY7" fmla="*/ 94498 h 301350"/>
              <a:gd name="connsiteX8" fmla="*/ 3428 w 175111"/>
              <a:gd name="connsiteY8" fmla="*/ 8773 h 301350"/>
              <a:gd name="connsiteX9" fmla="*/ 130428 w 175111"/>
              <a:gd name="connsiteY9" fmla="*/ 110373 h 301350"/>
              <a:gd name="connsiteX10" fmla="*/ 70103 w 175111"/>
              <a:gd name="connsiteY10" fmla="*/ 84973 h 301350"/>
              <a:gd name="connsiteX11" fmla="*/ 111378 w 175111"/>
              <a:gd name="connsiteY11" fmla="*/ 24648 h 301350"/>
              <a:gd name="connsiteX12" fmla="*/ 174878 w 175111"/>
              <a:gd name="connsiteY12" fmla="*/ 5598 h 30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5111" h="301350">
                <a:moveTo>
                  <a:pt x="174878" y="5598"/>
                </a:moveTo>
                <a:cubicBezTo>
                  <a:pt x="170645" y="22531"/>
                  <a:pt x="87565" y="82856"/>
                  <a:pt x="85978" y="126248"/>
                </a:cubicBezTo>
                <a:cubicBezTo>
                  <a:pt x="84390" y="169640"/>
                  <a:pt x="155828" y="244781"/>
                  <a:pt x="165353" y="265948"/>
                </a:cubicBezTo>
                <a:cubicBezTo>
                  <a:pt x="174878" y="287115"/>
                  <a:pt x="145774" y="247956"/>
                  <a:pt x="143128" y="253248"/>
                </a:cubicBezTo>
                <a:cubicBezTo>
                  <a:pt x="140482" y="258540"/>
                  <a:pt x="170115" y="316219"/>
                  <a:pt x="149478" y="297698"/>
                </a:cubicBezTo>
                <a:cubicBezTo>
                  <a:pt x="128841" y="279177"/>
                  <a:pt x="27770" y="159585"/>
                  <a:pt x="19303" y="142123"/>
                </a:cubicBezTo>
                <a:cubicBezTo>
                  <a:pt x="10836" y="124661"/>
                  <a:pt x="94974" y="200860"/>
                  <a:pt x="98678" y="192923"/>
                </a:cubicBezTo>
                <a:cubicBezTo>
                  <a:pt x="102382" y="184986"/>
                  <a:pt x="57403" y="125190"/>
                  <a:pt x="41528" y="94498"/>
                </a:cubicBezTo>
                <a:cubicBezTo>
                  <a:pt x="25653" y="63806"/>
                  <a:pt x="-11389" y="6127"/>
                  <a:pt x="3428" y="8773"/>
                </a:cubicBezTo>
                <a:cubicBezTo>
                  <a:pt x="18245" y="11419"/>
                  <a:pt x="119316" y="97673"/>
                  <a:pt x="130428" y="110373"/>
                </a:cubicBezTo>
                <a:cubicBezTo>
                  <a:pt x="141540" y="123073"/>
                  <a:pt x="73278" y="99260"/>
                  <a:pt x="70103" y="84973"/>
                </a:cubicBezTo>
                <a:cubicBezTo>
                  <a:pt x="66928" y="70686"/>
                  <a:pt x="98149" y="34702"/>
                  <a:pt x="111378" y="24648"/>
                </a:cubicBezTo>
                <a:cubicBezTo>
                  <a:pt x="124607" y="14594"/>
                  <a:pt x="179111" y="-11335"/>
                  <a:pt x="174878" y="5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455B117-E67E-A1BD-AB3F-DD8D47E14B15}"/>
              </a:ext>
            </a:extLst>
          </p:cNvPr>
          <p:cNvSpPr/>
          <p:nvPr/>
        </p:nvSpPr>
        <p:spPr>
          <a:xfrm>
            <a:off x="4543821" y="3127136"/>
            <a:ext cx="198226" cy="416352"/>
          </a:xfrm>
          <a:custGeom>
            <a:avLst/>
            <a:gdLst>
              <a:gd name="connsiteX0" fmla="*/ 191465 w 198226"/>
              <a:gd name="connsiteY0" fmla="*/ 13393 h 416352"/>
              <a:gd name="connsiteX1" fmla="*/ 44508 w 198226"/>
              <a:gd name="connsiteY1" fmla="*/ 247435 h 416352"/>
              <a:gd name="connsiteX2" fmla="*/ 11850 w 198226"/>
              <a:gd name="connsiteY2" fmla="*/ 416164 h 416352"/>
              <a:gd name="connsiteX3" fmla="*/ 965 w 198226"/>
              <a:gd name="connsiteY3" fmla="*/ 280093 h 416352"/>
              <a:gd name="connsiteX4" fmla="*/ 33622 w 198226"/>
              <a:gd name="connsiteY4" fmla="*/ 252878 h 416352"/>
              <a:gd name="connsiteX5" fmla="*/ 158808 w 198226"/>
              <a:gd name="connsiteY5" fmla="*/ 51493 h 416352"/>
              <a:gd name="connsiteX6" fmla="*/ 191465 w 198226"/>
              <a:gd name="connsiteY6" fmla="*/ 13393 h 41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226" h="416352">
                <a:moveTo>
                  <a:pt x="191465" y="13393"/>
                </a:moveTo>
                <a:cubicBezTo>
                  <a:pt x="172415" y="46050"/>
                  <a:pt x="74444" y="180307"/>
                  <a:pt x="44508" y="247435"/>
                </a:cubicBezTo>
                <a:cubicBezTo>
                  <a:pt x="14572" y="314563"/>
                  <a:pt x="19107" y="410721"/>
                  <a:pt x="11850" y="416164"/>
                </a:cubicBezTo>
                <a:cubicBezTo>
                  <a:pt x="4593" y="421607"/>
                  <a:pt x="-2664" y="307307"/>
                  <a:pt x="965" y="280093"/>
                </a:cubicBezTo>
                <a:cubicBezTo>
                  <a:pt x="4594" y="252879"/>
                  <a:pt x="7315" y="290978"/>
                  <a:pt x="33622" y="252878"/>
                </a:cubicBezTo>
                <a:cubicBezTo>
                  <a:pt x="59929" y="214778"/>
                  <a:pt x="131594" y="89593"/>
                  <a:pt x="158808" y="51493"/>
                </a:cubicBezTo>
                <a:cubicBezTo>
                  <a:pt x="186022" y="13393"/>
                  <a:pt x="210515" y="-19264"/>
                  <a:pt x="191465" y="13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86FE4FEB-3C1A-EFFE-C445-704BC2F96D73}"/>
              </a:ext>
            </a:extLst>
          </p:cNvPr>
          <p:cNvSpPr/>
          <p:nvPr/>
        </p:nvSpPr>
        <p:spPr>
          <a:xfrm>
            <a:off x="4237940" y="2989605"/>
            <a:ext cx="139970" cy="189041"/>
          </a:xfrm>
          <a:custGeom>
            <a:avLst/>
            <a:gdLst>
              <a:gd name="connsiteX0" fmla="*/ 109089 w 139970"/>
              <a:gd name="connsiteY0" fmla="*/ 338 h 189041"/>
              <a:gd name="connsiteX1" fmla="*/ 138117 w 139970"/>
              <a:gd name="connsiteY1" fmla="*/ 83795 h 189041"/>
              <a:gd name="connsiteX2" fmla="*/ 47403 w 139970"/>
              <a:gd name="connsiteY2" fmla="*/ 163624 h 189041"/>
              <a:gd name="connsiteX3" fmla="*/ 231 w 139970"/>
              <a:gd name="connsiteY3" fmla="*/ 123709 h 189041"/>
              <a:gd name="connsiteX4" fmla="*/ 65546 w 139970"/>
              <a:gd name="connsiteY4" fmla="*/ 189024 h 189041"/>
              <a:gd name="connsiteX5" fmla="*/ 116346 w 139970"/>
              <a:gd name="connsiteY5" fmla="*/ 116452 h 189041"/>
              <a:gd name="connsiteX6" fmla="*/ 109089 w 139970"/>
              <a:gd name="connsiteY6" fmla="*/ 338 h 18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70" h="189041">
                <a:moveTo>
                  <a:pt x="109089" y="338"/>
                </a:moveTo>
                <a:cubicBezTo>
                  <a:pt x="112717" y="-5105"/>
                  <a:pt x="148398" y="56581"/>
                  <a:pt x="138117" y="83795"/>
                </a:cubicBezTo>
                <a:cubicBezTo>
                  <a:pt x="127836" y="111009"/>
                  <a:pt x="70384" y="156972"/>
                  <a:pt x="47403" y="163624"/>
                </a:cubicBezTo>
                <a:cubicBezTo>
                  <a:pt x="24422" y="170276"/>
                  <a:pt x="-2793" y="119476"/>
                  <a:pt x="231" y="123709"/>
                </a:cubicBezTo>
                <a:cubicBezTo>
                  <a:pt x="3255" y="127942"/>
                  <a:pt x="46194" y="190233"/>
                  <a:pt x="65546" y="189024"/>
                </a:cubicBezTo>
                <a:cubicBezTo>
                  <a:pt x="84898" y="187815"/>
                  <a:pt x="107879" y="140642"/>
                  <a:pt x="116346" y="116452"/>
                </a:cubicBezTo>
                <a:cubicBezTo>
                  <a:pt x="124813" y="92262"/>
                  <a:pt x="105461" y="5781"/>
                  <a:pt x="109089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0D69A1E2-E954-268B-E8BF-5FE6B71CEDA9}"/>
              </a:ext>
            </a:extLst>
          </p:cNvPr>
          <p:cNvSpPr/>
          <p:nvPr/>
        </p:nvSpPr>
        <p:spPr>
          <a:xfrm>
            <a:off x="5169469" y="3892263"/>
            <a:ext cx="429368" cy="134308"/>
          </a:xfrm>
          <a:custGeom>
            <a:avLst/>
            <a:gdLst>
              <a:gd name="connsiteX0" fmla="*/ 99 w 429368"/>
              <a:gd name="connsiteY0" fmla="*/ 134305 h 134308"/>
              <a:gd name="connsiteX1" fmla="*/ 228699 w 429368"/>
              <a:gd name="connsiteY1" fmla="*/ 13990 h 134308"/>
              <a:gd name="connsiteX2" fmla="*/ 429226 w 429368"/>
              <a:gd name="connsiteY2" fmla="*/ 5969 h 134308"/>
              <a:gd name="connsiteX3" fmla="*/ 256773 w 429368"/>
              <a:gd name="connsiteY3" fmla="*/ 9979 h 134308"/>
              <a:gd name="connsiteX4" fmla="*/ 99 w 429368"/>
              <a:gd name="connsiteY4" fmla="*/ 134305 h 13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368" h="134308">
                <a:moveTo>
                  <a:pt x="99" y="134305"/>
                </a:moveTo>
                <a:cubicBezTo>
                  <a:pt x="-4580" y="134973"/>
                  <a:pt x="157178" y="35379"/>
                  <a:pt x="228699" y="13990"/>
                </a:cubicBezTo>
                <a:cubicBezTo>
                  <a:pt x="300220" y="-7399"/>
                  <a:pt x="424547" y="6637"/>
                  <a:pt x="429226" y="5969"/>
                </a:cubicBezTo>
                <a:cubicBezTo>
                  <a:pt x="433905" y="5301"/>
                  <a:pt x="322278" y="-9405"/>
                  <a:pt x="256773" y="9979"/>
                </a:cubicBezTo>
                <a:cubicBezTo>
                  <a:pt x="191268" y="29363"/>
                  <a:pt x="4778" y="133637"/>
                  <a:pt x="99" y="1343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DB46CDEC-69A3-BF87-2019-B20748E7BC89}"/>
              </a:ext>
            </a:extLst>
          </p:cNvPr>
          <p:cNvSpPr/>
          <p:nvPr/>
        </p:nvSpPr>
        <p:spPr>
          <a:xfrm>
            <a:off x="5045900" y="4322570"/>
            <a:ext cx="436471" cy="984189"/>
          </a:xfrm>
          <a:custGeom>
            <a:avLst/>
            <a:gdLst>
              <a:gd name="connsiteX0" fmla="*/ 186228 w 436471"/>
              <a:gd name="connsiteY0" fmla="*/ 48 h 984189"/>
              <a:gd name="connsiteX1" fmla="*/ 416051 w 436471"/>
              <a:gd name="connsiteY1" fmla="*/ 581939 h 984189"/>
              <a:gd name="connsiteX2" fmla="*/ 401381 w 436471"/>
              <a:gd name="connsiteY2" fmla="*/ 498812 h 984189"/>
              <a:gd name="connsiteX3" fmla="*/ 205788 w 436471"/>
              <a:gd name="connsiteY3" fmla="*/ 958457 h 984189"/>
              <a:gd name="connsiteX4" fmla="*/ 215567 w 436471"/>
              <a:gd name="connsiteY4" fmla="*/ 850880 h 984189"/>
              <a:gd name="connsiteX5" fmla="*/ 151999 w 436471"/>
              <a:gd name="connsiteY5" fmla="*/ 982906 h 984189"/>
              <a:gd name="connsiteX6" fmla="*/ 210678 w 436471"/>
              <a:gd name="connsiteY6" fmla="*/ 753083 h 984189"/>
              <a:gd name="connsiteX7" fmla="*/ 414 w 436471"/>
              <a:gd name="connsiteY7" fmla="*/ 92955 h 984189"/>
              <a:gd name="connsiteX8" fmla="*/ 274245 w 436471"/>
              <a:gd name="connsiteY8" fmla="*/ 616168 h 984189"/>
              <a:gd name="connsiteX9" fmla="*/ 186228 w 436471"/>
              <a:gd name="connsiteY9" fmla="*/ 48 h 98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6471" h="984189">
                <a:moveTo>
                  <a:pt x="186228" y="48"/>
                </a:moveTo>
                <a:cubicBezTo>
                  <a:pt x="209862" y="-5657"/>
                  <a:pt x="380192" y="498812"/>
                  <a:pt x="416051" y="581939"/>
                </a:cubicBezTo>
                <a:cubicBezTo>
                  <a:pt x="451910" y="665066"/>
                  <a:pt x="436425" y="436059"/>
                  <a:pt x="401381" y="498812"/>
                </a:cubicBezTo>
                <a:cubicBezTo>
                  <a:pt x="366337" y="561565"/>
                  <a:pt x="236757" y="899779"/>
                  <a:pt x="205788" y="958457"/>
                </a:cubicBezTo>
                <a:cubicBezTo>
                  <a:pt x="174819" y="1017135"/>
                  <a:pt x="224532" y="846805"/>
                  <a:pt x="215567" y="850880"/>
                </a:cubicBezTo>
                <a:cubicBezTo>
                  <a:pt x="206602" y="854955"/>
                  <a:pt x="152814" y="999205"/>
                  <a:pt x="151999" y="982906"/>
                </a:cubicBezTo>
                <a:cubicBezTo>
                  <a:pt x="151184" y="966607"/>
                  <a:pt x="235942" y="901408"/>
                  <a:pt x="210678" y="753083"/>
                </a:cubicBezTo>
                <a:cubicBezTo>
                  <a:pt x="185414" y="604758"/>
                  <a:pt x="-10181" y="115774"/>
                  <a:pt x="414" y="92955"/>
                </a:cubicBezTo>
                <a:cubicBezTo>
                  <a:pt x="11008" y="70136"/>
                  <a:pt x="244091" y="625133"/>
                  <a:pt x="274245" y="616168"/>
                </a:cubicBezTo>
                <a:cubicBezTo>
                  <a:pt x="304399" y="607203"/>
                  <a:pt x="162594" y="5753"/>
                  <a:pt x="186228" y="48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987A9850-B342-77A2-F1C1-A40681E86CC3}"/>
              </a:ext>
            </a:extLst>
          </p:cNvPr>
          <p:cNvSpPr/>
          <p:nvPr/>
        </p:nvSpPr>
        <p:spPr>
          <a:xfrm>
            <a:off x="4098946" y="5532311"/>
            <a:ext cx="66793" cy="1484363"/>
          </a:xfrm>
          <a:custGeom>
            <a:avLst/>
            <a:gdLst>
              <a:gd name="connsiteX0" fmla="*/ 18842 w 66793"/>
              <a:gd name="connsiteY0" fmla="*/ 1901 h 1484363"/>
              <a:gd name="connsiteX1" fmla="*/ 66654 w 66793"/>
              <a:gd name="connsiteY1" fmla="*/ 1053760 h 1484363"/>
              <a:gd name="connsiteX2" fmla="*/ 913 w 66793"/>
              <a:gd name="connsiteY2" fmla="*/ 1484065 h 1484363"/>
              <a:gd name="connsiteX3" fmla="*/ 30795 w 66793"/>
              <a:gd name="connsiteY3" fmla="*/ 1113524 h 1484363"/>
              <a:gd name="connsiteX4" fmla="*/ 66654 w 66793"/>
              <a:gd name="connsiteY4" fmla="*/ 653336 h 1484363"/>
              <a:gd name="connsiteX5" fmla="*/ 36772 w 66793"/>
              <a:gd name="connsiteY5" fmla="*/ 790795 h 1484363"/>
              <a:gd name="connsiteX6" fmla="*/ 18842 w 66793"/>
              <a:gd name="connsiteY6" fmla="*/ 1901 h 148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93" h="1484363">
                <a:moveTo>
                  <a:pt x="18842" y="1901"/>
                </a:moveTo>
                <a:cubicBezTo>
                  <a:pt x="23822" y="45729"/>
                  <a:pt x="69642" y="806733"/>
                  <a:pt x="66654" y="1053760"/>
                </a:cubicBezTo>
                <a:cubicBezTo>
                  <a:pt x="63666" y="1300787"/>
                  <a:pt x="6889" y="1474104"/>
                  <a:pt x="913" y="1484065"/>
                </a:cubicBezTo>
                <a:cubicBezTo>
                  <a:pt x="-5064" y="1494026"/>
                  <a:pt x="19838" y="1251979"/>
                  <a:pt x="30795" y="1113524"/>
                </a:cubicBezTo>
                <a:cubicBezTo>
                  <a:pt x="41752" y="975069"/>
                  <a:pt x="65658" y="707124"/>
                  <a:pt x="66654" y="653336"/>
                </a:cubicBezTo>
                <a:cubicBezTo>
                  <a:pt x="67650" y="599548"/>
                  <a:pt x="40756" y="896379"/>
                  <a:pt x="36772" y="790795"/>
                </a:cubicBezTo>
                <a:cubicBezTo>
                  <a:pt x="32788" y="685211"/>
                  <a:pt x="13862" y="-41927"/>
                  <a:pt x="18842" y="1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A9695B92-28F5-38CD-77D3-AB672DD7EE92}"/>
              </a:ext>
            </a:extLst>
          </p:cNvPr>
          <p:cNvSpPr/>
          <p:nvPr/>
        </p:nvSpPr>
        <p:spPr>
          <a:xfrm>
            <a:off x="5708054" y="5938793"/>
            <a:ext cx="464349" cy="960482"/>
          </a:xfrm>
          <a:custGeom>
            <a:avLst/>
            <a:gdLst>
              <a:gd name="connsiteX0" fmla="*/ 5452 w 464349"/>
              <a:gd name="connsiteY0" fmla="*/ 19748 h 960482"/>
              <a:gd name="connsiteX1" fmla="*/ 441734 w 464349"/>
              <a:gd name="connsiteY1" fmla="*/ 916219 h 960482"/>
              <a:gd name="connsiteX2" fmla="*/ 381970 w 464349"/>
              <a:gd name="connsiteY2" fmla="*/ 772783 h 960482"/>
              <a:gd name="connsiteX3" fmla="*/ 208652 w 464349"/>
              <a:gd name="connsiteY3" fmla="*/ 330525 h 960482"/>
              <a:gd name="connsiteX4" fmla="*/ 5452 w 464349"/>
              <a:gd name="connsiteY4" fmla="*/ 19748 h 96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349" h="960482">
                <a:moveTo>
                  <a:pt x="5452" y="19748"/>
                </a:moveTo>
                <a:cubicBezTo>
                  <a:pt x="44299" y="117364"/>
                  <a:pt x="378981" y="790713"/>
                  <a:pt x="441734" y="916219"/>
                </a:cubicBezTo>
                <a:cubicBezTo>
                  <a:pt x="504487" y="1041725"/>
                  <a:pt x="420817" y="870399"/>
                  <a:pt x="381970" y="772783"/>
                </a:cubicBezTo>
                <a:cubicBezTo>
                  <a:pt x="343123" y="675167"/>
                  <a:pt x="271405" y="449058"/>
                  <a:pt x="208652" y="330525"/>
                </a:cubicBezTo>
                <a:cubicBezTo>
                  <a:pt x="145899" y="211992"/>
                  <a:pt x="-33395" y="-77868"/>
                  <a:pt x="5452" y="19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EA856B5-7E05-4839-5B42-E3BE7821FB0B}"/>
              </a:ext>
            </a:extLst>
          </p:cNvPr>
          <p:cNvSpPr/>
          <p:nvPr/>
        </p:nvSpPr>
        <p:spPr>
          <a:xfrm>
            <a:off x="4249762" y="5727130"/>
            <a:ext cx="1149745" cy="423491"/>
          </a:xfrm>
          <a:custGeom>
            <a:avLst/>
            <a:gdLst>
              <a:gd name="connsiteX0" fmla="*/ 13263 w 1149745"/>
              <a:gd name="connsiteY0" fmla="*/ 13966 h 423491"/>
              <a:gd name="connsiteX1" fmla="*/ 159400 w 1149745"/>
              <a:gd name="connsiteY1" fmla="*/ 302065 h 423491"/>
              <a:gd name="connsiteX2" fmla="*/ 171926 w 1149745"/>
              <a:gd name="connsiteY2" fmla="*/ 293714 h 423491"/>
              <a:gd name="connsiteX3" fmla="*/ 330589 w 1149745"/>
              <a:gd name="connsiteY3" fmla="*/ 368870 h 423491"/>
              <a:gd name="connsiteX4" fmla="*/ 877559 w 1149745"/>
              <a:gd name="connsiteY4" fmla="*/ 297889 h 423491"/>
              <a:gd name="connsiteX5" fmla="*/ 698019 w 1149745"/>
              <a:gd name="connsiteY5" fmla="*/ 331292 h 423491"/>
              <a:gd name="connsiteX6" fmla="*/ 1148956 w 1149745"/>
              <a:gd name="connsiteY6" fmla="*/ 180980 h 423491"/>
              <a:gd name="connsiteX7" fmla="*/ 568583 w 1149745"/>
              <a:gd name="connsiteY7" fmla="*/ 360519 h 423491"/>
              <a:gd name="connsiteX8" fmla="*/ 184452 w 1149745"/>
              <a:gd name="connsiteY8" fmla="*/ 418974 h 423491"/>
              <a:gd name="connsiteX9" fmla="*/ 305537 w 1149745"/>
              <a:gd name="connsiteY9" fmla="*/ 410623 h 423491"/>
              <a:gd name="connsiteX10" fmla="*/ 222030 w 1149745"/>
              <a:gd name="connsiteY10" fmla="*/ 339643 h 423491"/>
              <a:gd name="connsiteX11" fmla="*/ 29964 w 1149745"/>
              <a:gd name="connsiteY11" fmla="*/ 72421 h 423491"/>
              <a:gd name="connsiteX12" fmla="*/ 13263 w 1149745"/>
              <a:gd name="connsiteY12" fmla="*/ 13966 h 42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9745" h="423491">
                <a:moveTo>
                  <a:pt x="13263" y="13966"/>
                </a:moveTo>
                <a:cubicBezTo>
                  <a:pt x="34836" y="52240"/>
                  <a:pt x="132956" y="255440"/>
                  <a:pt x="159400" y="302065"/>
                </a:cubicBezTo>
                <a:cubicBezTo>
                  <a:pt x="185844" y="348690"/>
                  <a:pt x="143395" y="282580"/>
                  <a:pt x="171926" y="293714"/>
                </a:cubicBezTo>
                <a:cubicBezTo>
                  <a:pt x="200457" y="304848"/>
                  <a:pt x="212984" y="368174"/>
                  <a:pt x="330589" y="368870"/>
                </a:cubicBezTo>
                <a:cubicBezTo>
                  <a:pt x="448194" y="369566"/>
                  <a:pt x="816321" y="304152"/>
                  <a:pt x="877559" y="297889"/>
                </a:cubicBezTo>
                <a:cubicBezTo>
                  <a:pt x="938797" y="291626"/>
                  <a:pt x="652786" y="350777"/>
                  <a:pt x="698019" y="331292"/>
                </a:cubicBezTo>
                <a:cubicBezTo>
                  <a:pt x="743252" y="311807"/>
                  <a:pt x="1170529" y="176109"/>
                  <a:pt x="1148956" y="180980"/>
                </a:cubicBezTo>
                <a:cubicBezTo>
                  <a:pt x="1127383" y="185851"/>
                  <a:pt x="729334" y="320853"/>
                  <a:pt x="568583" y="360519"/>
                </a:cubicBezTo>
                <a:cubicBezTo>
                  <a:pt x="407832" y="400185"/>
                  <a:pt x="228293" y="410623"/>
                  <a:pt x="184452" y="418974"/>
                </a:cubicBezTo>
                <a:cubicBezTo>
                  <a:pt x="140611" y="427325"/>
                  <a:pt x="299274" y="423845"/>
                  <a:pt x="305537" y="410623"/>
                </a:cubicBezTo>
                <a:cubicBezTo>
                  <a:pt x="311800" y="397401"/>
                  <a:pt x="267959" y="396010"/>
                  <a:pt x="222030" y="339643"/>
                </a:cubicBezTo>
                <a:cubicBezTo>
                  <a:pt x="176101" y="283276"/>
                  <a:pt x="64063" y="121829"/>
                  <a:pt x="29964" y="72421"/>
                </a:cubicBezTo>
                <a:cubicBezTo>
                  <a:pt x="-4135" y="23013"/>
                  <a:pt x="-8310" y="-24308"/>
                  <a:pt x="13263" y="139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7A491AD4-4D84-F2E6-5E85-0B6CB769EBE1}"/>
              </a:ext>
            </a:extLst>
          </p:cNvPr>
          <p:cNvSpPr/>
          <p:nvPr/>
        </p:nvSpPr>
        <p:spPr>
          <a:xfrm>
            <a:off x="5465456" y="5485624"/>
            <a:ext cx="464901" cy="326529"/>
          </a:xfrm>
          <a:custGeom>
            <a:avLst/>
            <a:gdLst>
              <a:gd name="connsiteX0" fmla="*/ 463530 w 464901"/>
              <a:gd name="connsiteY0" fmla="*/ 776 h 326529"/>
              <a:gd name="connsiteX1" fmla="*/ 263114 w 464901"/>
              <a:gd name="connsiteY1" fmla="*/ 201192 h 326529"/>
              <a:gd name="connsiteX2" fmla="*/ 67 w 464901"/>
              <a:gd name="connsiteY2" fmla="*/ 326453 h 326529"/>
              <a:gd name="connsiteX3" fmla="*/ 288166 w 464901"/>
              <a:gd name="connsiteY3" fmla="*/ 184491 h 326529"/>
              <a:gd name="connsiteX4" fmla="*/ 162906 w 464901"/>
              <a:gd name="connsiteY4" fmla="*/ 280524 h 326529"/>
              <a:gd name="connsiteX5" fmla="*/ 463530 w 464901"/>
              <a:gd name="connsiteY5" fmla="*/ 776 h 32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901" h="326529">
                <a:moveTo>
                  <a:pt x="463530" y="776"/>
                </a:moveTo>
                <a:cubicBezTo>
                  <a:pt x="480231" y="-12446"/>
                  <a:pt x="340358" y="146913"/>
                  <a:pt x="263114" y="201192"/>
                </a:cubicBezTo>
                <a:cubicBezTo>
                  <a:pt x="185870" y="255472"/>
                  <a:pt x="-4108" y="329236"/>
                  <a:pt x="67" y="326453"/>
                </a:cubicBezTo>
                <a:cubicBezTo>
                  <a:pt x="4242" y="323670"/>
                  <a:pt x="261026" y="192146"/>
                  <a:pt x="288166" y="184491"/>
                </a:cubicBezTo>
                <a:cubicBezTo>
                  <a:pt x="315306" y="176836"/>
                  <a:pt x="135766" y="309055"/>
                  <a:pt x="162906" y="280524"/>
                </a:cubicBezTo>
                <a:cubicBezTo>
                  <a:pt x="190046" y="251993"/>
                  <a:pt x="446829" y="13998"/>
                  <a:pt x="463530" y="7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7F7B7C6A-6C4B-08E3-B688-9A712C51BD6D}"/>
              </a:ext>
            </a:extLst>
          </p:cNvPr>
          <p:cNvSpPr/>
          <p:nvPr/>
        </p:nvSpPr>
        <p:spPr>
          <a:xfrm>
            <a:off x="4111029" y="4840590"/>
            <a:ext cx="1908345" cy="1265935"/>
          </a:xfrm>
          <a:custGeom>
            <a:avLst/>
            <a:gdLst>
              <a:gd name="connsiteX0" fmla="*/ 1908336 w 1908345"/>
              <a:gd name="connsiteY0" fmla="*/ 13568 h 1265935"/>
              <a:gd name="connsiteX1" fmla="*/ 1620953 w 1908345"/>
              <a:gd name="connsiteY1" fmla="*/ 515181 h 1265935"/>
              <a:gd name="connsiteX2" fmla="*/ 1782932 w 1908345"/>
              <a:gd name="connsiteY2" fmla="*/ 253924 h 1265935"/>
              <a:gd name="connsiteX3" fmla="*/ 1072313 w 1908345"/>
              <a:gd name="connsiteY3" fmla="*/ 907067 h 1265935"/>
              <a:gd name="connsiteX4" fmla="*/ 1406722 w 1908345"/>
              <a:gd name="connsiteY4" fmla="*/ 598784 h 1265935"/>
              <a:gd name="connsiteX5" fmla="*/ 570699 w 1908345"/>
              <a:gd name="connsiteY5" fmla="*/ 1152649 h 1265935"/>
              <a:gd name="connsiteX6" fmla="*/ 607275 w 1908345"/>
              <a:gd name="connsiteY6" fmla="*/ 1262377 h 1265935"/>
              <a:gd name="connsiteX7" fmla="*/ 445296 w 1908345"/>
              <a:gd name="connsiteY7" fmla="*/ 1084722 h 1265935"/>
              <a:gd name="connsiteX8" fmla="*/ 1158 w 1908345"/>
              <a:gd name="connsiteY8" fmla="*/ 635360 h 1265935"/>
              <a:gd name="connsiteX9" fmla="*/ 591600 w 1908345"/>
              <a:gd name="connsiteY9" fmla="*/ 844365 h 1265935"/>
              <a:gd name="connsiteX10" fmla="*/ 251965 w 1908345"/>
              <a:gd name="connsiteY10" fmla="*/ 734637 h 1265935"/>
              <a:gd name="connsiteX11" fmla="*/ 1302219 w 1908345"/>
              <a:gd name="connsiteY11" fmla="*/ 337527 h 1265935"/>
              <a:gd name="connsiteX12" fmla="*/ 727453 w 1908345"/>
              <a:gd name="connsiteY12" fmla="*/ 745088 h 1265935"/>
              <a:gd name="connsiteX13" fmla="*/ 1735906 w 1908345"/>
              <a:gd name="connsiteY13" fmla="*/ 91945 h 1265935"/>
              <a:gd name="connsiteX14" fmla="*/ 1631403 w 1908345"/>
              <a:gd name="connsiteY14" fmla="*/ 138971 h 1265935"/>
              <a:gd name="connsiteX15" fmla="*/ 1908336 w 1908345"/>
              <a:gd name="connsiteY15" fmla="*/ 13568 h 126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8345" h="1265935">
                <a:moveTo>
                  <a:pt x="1908336" y="13568"/>
                </a:moveTo>
                <a:cubicBezTo>
                  <a:pt x="1906594" y="76270"/>
                  <a:pt x="1641854" y="475122"/>
                  <a:pt x="1620953" y="515181"/>
                </a:cubicBezTo>
                <a:cubicBezTo>
                  <a:pt x="1600052" y="555240"/>
                  <a:pt x="1874372" y="188610"/>
                  <a:pt x="1782932" y="253924"/>
                </a:cubicBezTo>
                <a:cubicBezTo>
                  <a:pt x="1691492" y="319238"/>
                  <a:pt x="1072313" y="907067"/>
                  <a:pt x="1072313" y="907067"/>
                </a:cubicBezTo>
                <a:cubicBezTo>
                  <a:pt x="1009611" y="964544"/>
                  <a:pt x="1490324" y="557854"/>
                  <a:pt x="1406722" y="598784"/>
                </a:cubicBezTo>
                <a:cubicBezTo>
                  <a:pt x="1323120" y="639714"/>
                  <a:pt x="703940" y="1042050"/>
                  <a:pt x="570699" y="1152649"/>
                </a:cubicBezTo>
                <a:cubicBezTo>
                  <a:pt x="437458" y="1263248"/>
                  <a:pt x="628175" y="1273698"/>
                  <a:pt x="607275" y="1262377"/>
                </a:cubicBezTo>
                <a:cubicBezTo>
                  <a:pt x="586375" y="1251056"/>
                  <a:pt x="546315" y="1189225"/>
                  <a:pt x="445296" y="1084722"/>
                </a:cubicBezTo>
                <a:cubicBezTo>
                  <a:pt x="344277" y="980219"/>
                  <a:pt x="-23226" y="675420"/>
                  <a:pt x="1158" y="635360"/>
                </a:cubicBezTo>
                <a:cubicBezTo>
                  <a:pt x="25542" y="595301"/>
                  <a:pt x="549799" y="827819"/>
                  <a:pt x="591600" y="844365"/>
                </a:cubicBezTo>
                <a:cubicBezTo>
                  <a:pt x="633401" y="860911"/>
                  <a:pt x="133529" y="819110"/>
                  <a:pt x="251965" y="734637"/>
                </a:cubicBezTo>
                <a:cubicBezTo>
                  <a:pt x="370401" y="650164"/>
                  <a:pt x="1222971" y="335785"/>
                  <a:pt x="1302219" y="337527"/>
                </a:cubicBezTo>
                <a:cubicBezTo>
                  <a:pt x="1381467" y="339269"/>
                  <a:pt x="655172" y="786018"/>
                  <a:pt x="727453" y="745088"/>
                </a:cubicBezTo>
                <a:cubicBezTo>
                  <a:pt x="799734" y="704158"/>
                  <a:pt x="1585248" y="192964"/>
                  <a:pt x="1735906" y="91945"/>
                </a:cubicBezTo>
                <a:cubicBezTo>
                  <a:pt x="1886564" y="-9074"/>
                  <a:pt x="1594827" y="152905"/>
                  <a:pt x="1631403" y="138971"/>
                </a:cubicBezTo>
                <a:cubicBezTo>
                  <a:pt x="1667979" y="125037"/>
                  <a:pt x="1910078" y="-49134"/>
                  <a:pt x="1908336" y="135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46D935E9-D907-21C3-847E-384FF6C7ECBE}"/>
              </a:ext>
            </a:extLst>
          </p:cNvPr>
          <p:cNvSpPr/>
          <p:nvPr/>
        </p:nvSpPr>
        <p:spPr>
          <a:xfrm>
            <a:off x="3688739" y="5066232"/>
            <a:ext cx="1395337" cy="1058388"/>
          </a:xfrm>
          <a:custGeom>
            <a:avLst/>
            <a:gdLst>
              <a:gd name="connsiteX0" fmla="*/ 298045 w 1395337"/>
              <a:gd name="connsiteY0" fmla="*/ 211162 h 1058388"/>
              <a:gd name="connsiteX1" fmla="*/ 653355 w 1395337"/>
              <a:gd name="connsiteY1" fmla="*/ 545571 h 1058388"/>
              <a:gd name="connsiteX2" fmla="*/ 554077 w 1395337"/>
              <a:gd name="connsiteY2" fmla="*/ 524671 h 1058388"/>
              <a:gd name="connsiteX3" fmla="*/ 1395325 w 1395337"/>
              <a:gd name="connsiteY3" fmla="*/ 571697 h 1058388"/>
              <a:gd name="connsiteX4" fmla="*/ 533176 w 1395337"/>
              <a:gd name="connsiteY4" fmla="*/ 576922 h 1058388"/>
              <a:gd name="connsiteX5" fmla="*/ 574978 w 1395337"/>
              <a:gd name="connsiteY5" fmla="*/ 644849 h 1058388"/>
              <a:gd name="connsiteX6" fmla="*/ 768308 w 1395337"/>
              <a:gd name="connsiteY6" fmla="*/ 1057635 h 1058388"/>
              <a:gd name="connsiteX7" fmla="*/ 365972 w 1395337"/>
              <a:gd name="connsiteY7" fmla="*/ 529896 h 1058388"/>
              <a:gd name="connsiteX8" fmla="*/ 212 w 1395337"/>
              <a:gd name="connsiteY8" fmla="*/ 2157 h 1058388"/>
              <a:gd name="connsiteX9" fmla="*/ 313720 w 1395337"/>
              <a:gd name="connsiteY9" fmla="*/ 347016 h 1058388"/>
              <a:gd name="connsiteX10" fmla="*/ 365972 w 1395337"/>
              <a:gd name="connsiteY10" fmla="*/ 446294 h 1058388"/>
              <a:gd name="connsiteX11" fmla="*/ 298045 w 1395337"/>
              <a:gd name="connsiteY11" fmla="*/ 211162 h 10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5337" h="1058388">
                <a:moveTo>
                  <a:pt x="298045" y="211162"/>
                </a:moveTo>
                <a:cubicBezTo>
                  <a:pt x="345942" y="227708"/>
                  <a:pt x="610683" y="493319"/>
                  <a:pt x="653355" y="545571"/>
                </a:cubicBezTo>
                <a:cubicBezTo>
                  <a:pt x="696027" y="597823"/>
                  <a:pt x="430415" y="520317"/>
                  <a:pt x="554077" y="524671"/>
                </a:cubicBezTo>
                <a:cubicBezTo>
                  <a:pt x="677739" y="529025"/>
                  <a:pt x="1398808" y="562989"/>
                  <a:pt x="1395325" y="571697"/>
                </a:cubicBezTo>
                <a:cubicBezTo>
                  <a:pt x="1391842" y="580405"/>
                  <a:pt x="669900" y="564730"/>
                  <a:pt x="533176" y="576922"/>
                </a:cubicBezTo>
                <a:cubicBezTo>
                  <a:pt x="396452" y="589114"/>
                  <a:pt x="535789" y="564730"/>
                  <a:pt x="574978" y="644849"/>
                </a:cubicBezTo>
                <a:cubicBezTo>
                  <a:pt x="614167" y="724968"/>
                  <a:pt x="803142" y="1076794"/>
                  <a:pt x="768308" y="1057635"/>
                </a:cubicBezTo>
                <a:cubicBezTo>
                  <a:pt x="733474" y="1038476"/>
                  <a:pt x="493988" y="705809"/>
                  <a:pt x="365972" y="529896"/>
                </a:cubicBezTo>
                <a:cubicBezTo>
                  <a:pt x="237956" y="353983"/>
                  <a:pt x="8921" y="32637"/>
                  <a:pt x="212" y="2157"/>
                </a:cubicBezTo>
                <a:cubicBezTo>
                  <a:pt x="-8497" y="-28323"/>
                  <a:pt x="252760" y="272993"/>
                  <a:pt x="313720" y="347016"/>
                </a:cubicBezTo>
                <a:cubicBezTo>
                  <a:pt x="374680" y="421039"/>
                  <a:pt x="365101" y="463711"/>
                  <a:pt x="365972" y="446294"/>
                </a:cubicBezTo>
                <a:cubicBezTo>
                  <a:pt x="366843" y="428877"/>
                  <a:pt x="250148" y="194616"/>
                  <a:pt x="298045" y="2111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826127F-435E-DA88-CAEA-58720FB71B35}"/>
              </a:ext>
            </a:extLst>
          </p:cNvPr>
          <p:cNvSpPr/>
          <p:nvPr/>
        </p:nvSpPr>
        <p:spPr>
          <a:xfrm>
            <a:off x="4202708" y="5595841"/>
            <a:ext cx="301637" cy="957469"/>
          </a:xfrm>
          <a:custGeom>
            <a:avLst/>
            <a:gdLst>
              <a:gd name="connsiteX0" fmla="*/ 15 w 301637"/>
              <a:gd name="connsiteY0" fmla="*/ 463 h 957469"/>
              <a:gd name="connsiteX1" fmla="*/ 153880 w 301637"/>
              <a:gd name="connsiteY1" fmla="*/ 268628 h 957469"/>
              <a:gd name="connsiteX2" fmla="*/ 298954 w 301637"/>
              <a:gd name="connsiteY2" fmla="*/ 945636 h 957469"/>
              <a:gd name="connsiteX3" fmla="*/ 241804 w 301637"/>
              <a:gd name="connsiteY3" fmla="*/ 664282 h 957469"/>
              <a:gd name="connsiteX4" fmla="*/ 162673 w 301637"/>
              <a:gd name="connsiteY4" fmla="*/ 215874 h 957469"/>
              <a:gd name="connsiteX5" fmla="*/ 15 w 301637"/>
              <a:gd name="connsiteY5" fmla="*/ 463 h 95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637" h="957469">
                <a:moveTo>
                  <a:pt x="15" y="463"/>
                </a:moveTo>
                <a:cubicBezTo>
                  <a:pt x="-1451" y="9255"/>
                  <a:pt x="104057" y="111099"/>
                  <a:pt x="153880" y="268628"/>
                </a:cubicBezTo>
                <a:cubicBezTo>
                  <a:pt x="203703" y="426157"/>
                  <a:pt x="284300" y="879694"/>
                  <a:pt x="298954" y="945636"/>
                </a:cubicBezTo>
                <a:cubicBezTo>
                  <a:pt x="313608" y="1011578"/>
                  <a:pt x="264517" y="785909"/>
                  <a:pt x="241804" y="664282"/>
                </a:cubicBezTo>
                <a:cubicBezTo>
                  <a:pt x="219091" y="542655"/>
                  <a:pt x="197110" y="322114"/>
                  <a:pt x="162673" y="215874"/>
                </a:cubicBezTo>
                <a:cubicBezTo>
                  <a:pt x="128236" y="109634"/>
                  <a:pt x="1481" y="-8329"/>
                  <a:pt x="15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4C55BA2-BFE7-4E4A-A528-66C99F3B027A}"/>
              </a:ext>
            </a:extLst>
          </p:cNvPr>
          <p:cNvSpPr/>
          <p:nvPr/>
        </p:nvSpPr>
        <p:spPr>
          <a:xfrm>
            <a:off x="4492001" y="6373642"/>
            <a:ext cx="346017" cy="891573"/>
          </a:xfrm>
          <a:custGeom>
            <a:avLst/>
            <a:gdLst>
              <a:gd name="connsiteX0" fmla="*/ 254355 w 346017"/>
              <a:gd name="connsiteY0" fmla="*/ 36 h 891573"/>
              <a:gd name="connsiteX1" fmla="*/ 300850 w 346017"/>
              <a:gd name="connsiteY1" fmla="*/ 550226 h 891573"/>
              <a:gd name="connsiteX2" fmla="*/ 165240 w 346017"/>
              <a:gd name="connsiteY2" fmla="*/ 848568 h 891573"/>
              <a:gd name="connsiteX3" fmla="*/ 343470 w 346017"/>
              <a:gd name="connsiteY3" fmla="*/ 650965 h 891573"/>
              <a:gd name="connsiteX4" fmla="*/ 2507 w 346017"/>
              <a:gd name="connsiteY4" fmla="*/ 891189 h 891573"/>
              <a:gd name="connsiteX5" fmla="*/ 192362 w 346017"/>
              <a:gd name="connsiteY5" fmla="*/ 705209 h 891573"/>
              <a:gd name="connsiteX6" fmla="*/ 262104 w 346017"/>
              <a:gd name="connsiteY6" fmla="*/ 639341 h 891573"/>
              <a:gd name="connsiteX7" fmla="*/ 281477 w 346017"/>
              <a:gd name="connsiteY7" fmla="*/ 662589 h 891573"/>
              <a:gd name="connsiteX8" fmla="*/ 296975 w 346017"/>
              <a:gd name="connsiteY8" fmla="*/ 523104 h 891573"/>
              <a:gd name="connsiteX9" fmla="*/ 254355 w 346017"/>
              <a:gd name="connsiteY9" fmla="*/ 36 h 89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017" h="891573">
                <a:moveTo>
                  <a:pt x="254355" y="36"/>
                </a:moveTo>
                <a:cubicBezTo>
                  <a:pt x="255001" y="4556"/>
                  <a:pt x="315702" y="408804"/>
                  <a:pt x="300850" y="550226"/>
                </a:cubicBezTo>
                <a:cubicBezTo>
                  <a:pt x="285998" y="691648"/>
                  <a:pt x="158137" y="831778"/>
                  <a:pt x="165240" y="848568"/>
                </a:cubicBezTo>
                <a:cubicBezTo>
                  <a:pt x="172343" y="865358"/>
                  <a:pt x="370592" y="643862"/>
                  <a:pt x="343470" y="650965"/>
                </a:cubicBezTo>
                <a:cubicBezTo>
                  <a:pt x="316348" y="658069"/>
                  <a:pt x="27692" y="882148"/>
                  <a:pt x="2507" y="891189"/>
                </a:cubicBezTo>
                <a:cubicBezTo>
                  <a:pt x="-22678" y="900230"/>
                  <a:pt x="149096" y="747184"/>
                  <a:pt x="192362" y="705209"/>
                </a:cubicBezTo>
                <a:cubicBezTo>
                  <a:pt x="235628" y="663234"/>
                  <a:pt x="247251" y="646444"/>
                  <a:pt x="262104" y="639341"/>
                </a:cubicBezTo>
                <a:cubicBezTo>
                  <a:pt x="276957" y="632238"/>
                  <a:pt x="275665" y="681962"/>
                  <a:pt x="281477" y="662589"/>
                </a:cubicBezTo>
                <a:cubicBezTo>
                  <a:pt x="287289" y="643216"/>
                  <a:pt x="297621" y="632238"/>
                  <a:pt x="296975" y="523104"/>
                </a:cubicBezTo>
                <a:cubicBezTo>
                  <a:pt x="296329" y="413970"/>
                  <a:pt x="253709" y="-4484"/>
                  <a:pt x="25435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D36B29ED-A192-4D9B-FF73-CCD3E98B3841}"/>
              </a:ext>
            </a:extLst>
          </p:cNvPr>
          <p:cNvSpPr/>
          <p:nvPr/>
        </p:nvSpPr>
        <p:spPr>
          <a:xfrm>
            <a:off x="4397635" y="6256472"/>
            <a:ext cx="188135" cy="1051777"/>
          </a:xfrm>
          <a:custGeom>
            <a:avLst/>
            <a:gdLst>
              <a:gd name="connsiteX0" fmla="*/ 147243 w 188135"/>
              <a:gd name="connsiteY0" fmla="*/ 969 h 1051777"/>
              <a:gd name="connsiteX1" fmla="*/ 170490 w 188135"/>
              <a:gd name="connsiteY1" fmla="*/ 477542 h 1051777"/>
              <a:gd name="connsiteX2" fmla="*/ 38755 w 188135"/>
              <a:gd name="connsiteY2" fmla="*/ 679020 h 1051777"/>
              <a:gd name="connsiteX3" fmla="*/ 38755 w 188135"/>
              <a:gd name="connsiteY3" fmla="*/ 992860 h 1051777"/>
              <a:gd name="connsiteX4" fmla="*/ 9 w 188135"/>
              <a:gd name="connsiteY4" fmla="*/ 698392 h 1051777"/>
              <a:gd name="connsiteX5" fmla="*/ 42629 w 188135"/>
              <a:gd name="connsiteY5" fmla="*/ 1050979 h 1051777"/>
              <a:gd name="connsiteX6" fmla="*/ 77501 w 188135"/>
              <a:gd name="connsiteY6" fmla="*/ 578281 h 1051777"/>
              <a:gd name="connsiteX7" fmla="*/ 178240 w 188135"/>
              <a:gd name="connsiteY7" fmla="*/ 500789 h 1051777"/>
              <a:gd name="connsiteX8" fmla="*/ 178240 w 188135"/>
              <a:gd name="connsiteY8" fmla="*/ 357430 h 1051777"/>
              <a:gd name="connsiteX9" fmla="*/ 147243 w 188135"/>
              <a:gd name="connsiteY9" fmla="*/ 969 h 105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135" h="1051777">
                <a:moveTo>
                  <a:pt x="147243" y="969"/>
                </a:moveTo>
                <a:cubicBezTo>
                  <a:pt x="145951" y="20988"/>
                  <a:pt x="188571" y="364534"/>
                  <a:pt x="170490" y="477542"/>
                </a:cubicBezTo>
                <a:cubicBezTo>
                  <a:pt x="152409" y="590550"/>
                  <a:pt x="60711" y="593134"/>
                  <a:pt x="38755" y="679020"/>
                </a:cubicBezTo>
                <a:cubicBezTo>
                  <a:pt x="16799" y="764906"/>
                  <a:pt x="45213" y="989631"/>
                  <a:pt x="38755" y="992860"/>
                </a:cubicBezTo>
                <a:cubicBezTo>
                  <a:pt x="32297" y="996089"/>
                  <a:pt x="-637" y="688706"/>
                  <a:pt x="9" y="698392"/>
                </a:cubicBezTo>
                <a:cubicBezTo>
                  <a:pt x="655" y="708078"/>
                  <a:pt x="29714" y="1070997"/>
                  <a:pt x="42629" y="1050979"/>
                </a:cubicBezTo>
                <a:cubicBezTo>
                  <a:pt x="55544" y="1030961"/>
                  <a:pt x="54899" y="669979"/>
                  <a:pt x="77501" y="578281"/>
                </a:cubicBezTo>
                <a:cubicBezTo>
                  <a:pt x="100103" y="486583"/>
                  <a:pt x="161450" y="537597"/>
                  <a:pt x="178240" y="500789"/>
                </a:cubicBezTo>
                <a:cubicBezTo>
                  <a:pt x="195030" y="463981"/>
                  <a:pt x="187281" y="438150"/>
                  <a:pt x="178240" y="357430"/>
                </a:cubicBezTo>
                <a:cubicBezTo>
                  <a:pt x="169199" y="276710"/>
                  <a:pt x="148535" y="-19050"/>
                  <a:pt x="147243" y="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A721D2A6-88CC-4A71-1656-A1BF5473B2B1}"/>
              </a:ext>
            </a:extLst>
          </p:cNvPr>
          <p:cNvSpPr/>
          <p:nvPr/>
        </p:nvSpPr>
        <p:spPr>
          <a:xfrm>
            <a:off x="5688969" y="2569734"/>
            <a:ext cx="883013" cy="2185342"/>
          </a:xfrm>
          <a:custGeom>
            <a:avLst/>
            <a:gdLst>
              <a:gd name="connsiteX0" fmla="*/ 396336 w 883013"/>
              <a:gd name="connsiteY0" fmla="*/ 419445 h 2185342"/>
              <a:gd name="connsiteX1" fmla="*/ 850863 w 883013"/>
              <a:gd name="connsiteY1" fmla="*/ 1440792 h 2185342"/>
              <a:gd name="connsiteX2" fmla="*/ 749263 w 883013"/>
              <a:gd name="connsiteY2" fmla="*/ 1307108 h 2185342"/>
              <a:gd name="connsiteX3" fmla="*/ 882947 w 883013"/>
              <a:gd name="connsiteY3" fmla="*/ 1799066 h 2185342"/>
              <a:gd name="connsiteX4" fmla="*/ 765305 w 883013"/>
              <a:gd name="connsiteY4" fmla="*/ 1579824 h 2185342"/>
              <a:gd name="connsiteX5" fmla="*/ 631620 w 883013"/>
              <a:gd name="connsiteY5" fmla="*/ 2184077 h 2185342"/>
              <a:gd name="connsiteX6" fmla="*/ 626273 w 883013"/>
              <a:gd name="connsiteY6" fmla="*/ 1718855 h 2185342"/>
              <a:gd name="connsiteX7" fmla="*/ 198484 w 883013"/>
              <a:gd name="connsiteY7" fmla="*/ 1055782 h 2185342"/>
              <a:gd name="connsiteX8" fmla="*/ 546063 w 883013"/>
              <a:gd name="connsiteY8" fmla="*/ 1355234 h 2185342"/>
              <a:gd name="connsiteX9" fmla="*/ 337515 w 883013"/>
              <a:gd name="connsiteY9" fmla="*/ 702855 h 2185342"/>
              <a:gd name="connsiteX10" fmla="*/ 604884 w 883013"/>
              <a:gd name="connsiteY10" fmla="*/ 1221550 h 2185342"/>
              <a:gd name="connsiteX11" fmla="*/ 631 w 883013"/>
              <a:gd name="connsiteY11" fmla="*/ 2350 h 2185342"/>
              <a:gd name="connsiteX12" fmla="*/ 487242 w 883013"/>
              <a:gd name="connsiteY12" fmla="*/ 900708 h 2185342"/>
              <a:gd name="connsiteX13" fmla="*/ 396336 w 883013"/>
              <a:gd name="connsiteY13" fmla="*/ 419445 h 218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3013" h="2185342">
                <a:moveTo>
                  <a:pt x="396336" y="419445"/>
                </a:moveTo>
                <a:cubicBezTo>
                  <a:pt x="456939" y="509459"/>
                  <a:pt x="792042" y="1292848"/>
                  <a:pt x="850863" y="1440792"/>
                </a:cubicBezTo>
                <a:cubicBezTo>
                  <a:pt x="909684" y="1588736"/>
                  <a:pt x="743916" y="1247396"/>
                  <a:pt x="749263" y="1307108"/>
                </a:cubicBezTo>
                <a:cubicBezTo>
                  <a:pt x="754610" y="1366820"/>
                  <a:pt x="880273" y="1753613"/>
                  <a:pt x="882947" y="1799066"/>
                </a:cubicBezTo>
                <a:cubicBezTo>
                  <a:pt x="885621" y="1844519"/>
                  <a:pt x="807193" y="1515656"/>
                  <a:pt x="765305" y="1579824"/>
                </a:cubicBezTo>
                <a:cubicBezTo>
                  <a:pt x="723417" y="1643993"/>
                  <a:pt x="654792" y="2160905"/>
                  <a:pt x="631620" y="2184077"/>
                </a:cubicBezTo>
                <a:cubicBezTo>
                  <a:pt x="608448" y="2207249"/>
                  <a:pt x="698462" y="1906904"/>
                  <a:pt x="626273" y="1718855"/>
                </a:cubicBezTo>
                <a:cubicBezTo>
                  <a:pt x="554084" y="1530806"/>
                  <a:pt x="211852" y="1116386"/>
                  <a:pt x="198484" y="1055782"/>
                </a:cubicBezTo>
                <a:cubicBezTo>
                  <a:pt x="185116" y="995179"/>
                  <a:pt x="522891" y="1414055"/>
                  <a:pt x="546063" y="1355234"/>
                </a:cubicBezTo>
                <a:cubicBezTo>
                  <a:pt x="569235" y="1296413"/>
                  <a:pt x="327711" y="725136"/>
                  <a:pt x="337515" y="702855"/>
                </a:cubicBezTo>
                <a:cubicBezTo>
                  <a:pt x="347318" y="680574"/>
                  <a:pt x="661031" y="1338301"/>
                  <a:pt x="604884" y="1221550"/>
                </a:cubicBezTo>
                <a:cubicBezTo>
                  <a:pt x="548737" y="1104799"/>
                  <a:pt x="20238" y="55824"/>
                  <a:pt x="631" y="2350"/>
                </a:cubicBezTo>
                <a:cubicBezTo>
                  <a:pt x="-18976" y="-51124"/>
                  <a:pt x="423965" y="824954"/>
                  <a:pt x="487242" y="900708"/>
                </a:cubicBezTo>
                <a:cubicBezTo>
                  <a:pt x="550519" y="976462"/>
                  <a:pt x="335733" y="329431"/>
                  <a:pt x="396336" y="4194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F0248D0B-0F89-BA0C-549F-852A020F23F0}"/>
              </a:ext>
            </a:extLst>
          </p:cNvPr>
          <p:cNvSpPr/>
          <p:nvPr/>
        </p:nvSpPr>
        <p:spPr>
          <a:xfrm>
            <a:off x="5345909" y="4515847"/>
            <a:ext cx="538934" cy="420802"/>
          </a:xfrm>
          <a:custGeom>
            <a:avLst/>
            <a:gdLst>
              <a:gd name="connsiteX0" fmla="*/ 538788 w 538934"/>
              <a:gd name="connsiteY0" fmla="*/ 55 h 420802"/>
              <a:gd name="connsiteX1" fmla="*/ 241468 w 538934"/>
              <a:gd name="connsiteY1" fmla="*/ 123471 h 420802"/>
              <a:gd name="connsiteX2" fmla="*/ 246 w 538934"/>
              <a:gd name="connsiteY2" fmla="*/ 420791 h 420802"/>
              <a:gd name="connsiteX3" fmla="*/ 202199 w 538934"/>
              <a:gd name="connsiteY3" fmla="*/ 112251 h 420802"/>
              <a:gd name="connsiteX4" fmla="*/ 538788 w 538934"/>
              <a:gd name="connsiteY4" fmla="*/ 55 h 42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934" h="420802">
                <a:moveTo>
                  <a:pt x="538788" y="55"/>
                </a:moveTo>
                <a:cubicBezTo>
                  <a:pt x="545333" y="1925"/>
                  <a:pt x="331225" y="53348"/>
                  <a:pt x="241468" y="123471"/>
                </a:cubicBezTo>
                <a:cubicBezTo>
                  <a:pt x="151711" y="193594"/>
                  <a:pt x="6791" y="422661"/>
                  <a:pt x="246" y="420791"/>
                </a:cubicBezTo>
                <a:cubicBezTo>
                  <a:pt x="-6299" y="418921"/>
                  <a:pt x="118987" y="180504"/>
                  <a:pt x="202199" y="112251"/>
                </a:cubicBezTo>
                <a:cubicBezTo>
                  <a:pt x="285411" y="43998"/>
                  <a:pt x="532243" y="-1815"/>
                  <a:pt x="538788" y="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6D087642-D2D3-32FB-D519-4210C50301D6}"/>
              </a:ext>
            </a:extLst>
          </p:cNvPr>
          <p:cNvSpPr/>
          <p:nvPr/>
        </p:nvSpPr>
        <p:spPr>
          <a:xfrm>
            <a:off x="4506218" y="2480076"/>
            <a:ext cx="54314" cy="683308"/>
          </a:xfrm>
          <a:custGeom>
            <a:avLst/>
            <a:gdLst>
              <a:gd name="connsiteX0" fmla="*/ 8376 w 54314"/>
              <a:gd name="connsiteY0" fmla="*/ 695 h 683308"/>
              <a:gd name="connsiteX1" fmla="*/ 28878 w 54314"/>
              <a:gd name="connsiteY1" fmla="*/ 558356 h 683308"/>
              <a:gd name="connsiteX2" fmla="*/ 175 w 54314"/>
              <a:gd name="connsiteY2" fmla="*/ 681370 h 683308"/>
              <a:gd name="connsiteX3" fmla="*/ 45280 w 54314"/>
              <a:gd name="connsiteY3" fmla="*/ 505050 h 683308"/>
              <a:gd name="connsiteX4" fmla="*/ 53481 w 54314"/>
              <a:gd name="connsiteY4" fmla="*/ 443544 h 683308"/>
              <a:gd name="connsiteX5" fmla="*/ 8376 w 54314"/>
              <a:gd name="connsiteY5" fmla="*/ 695 h 68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14" h="683308">
                <a:moveTo>
                  <a:pt x="8376" y="695"/>
                </a:moveTo>
                <a:cubicBezTo>
                  <a:pt x="4276" y="19830"/>
                  <a:pt x="30245" y="444910"/>
                  <a:pt x="28878" y="558356"/>
                </a:cubicBezTo>
                <a:cubicBezTo>
                  <a:pt x="27511" y="671802"/>
                  <a:pt x="-2559" y="690254"/>
                  <a:pt x="175" y="681370"/>
                </a:cubicBezTo>
                <a:cubicBezTo>
                  <a:pt x="2909" y="672486"/>
                  <a:pt x="36396" y="544688"/>
                  <a:pt x="45280" y="505050"/>
                </a:cubicBezTo>
                <a:cubicBezTo>
                  <a:pt x="54164" y="465412"/>
                  <a:pt x="55531" y="524186"/>
                  <a:pt x="53481" y="443544"/>
                </a:cubicBezTo>
                <a:cubicBezTo>
                  <a:pt x="51431" y="362902"/>
                  <a:pt x="12476" y="-18440"/>
                  <a:pt x="8376" y="6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917EC888-AAD4-24B3-5E13-50435BF30D81}"/>
              </a:ext>
            </a:extLst>
          </p:cNvPr>
          <p:cNvSpPr/>
          <p:nvPr/>
        </p:nvSpPr>
        <p:spPr>
          <a:xfrm>
            <a:off x="4601957" y="4637512"/>
            <a:ext cx="1206302" cy="926630"/>
          </a:xfrm>
          <a:custGeom>
            <a:avLst/>
            <a:gdLst>
              <a:gd name="connsiteX0" fmla="*/ 1206176 w 1206302"/>
              <a:gd name="connsiteY0" fmla="*/ 6455 h 926630"/>
              <a:gd name="connsiteX1" fmla="*/ 922543 w 1206302"/>
              <a:gd name="connsiteY1" fmla="*/ 218121 h 926630"/>
              <a:gd name="connsiteX2" fmla="*/ 579643 w 1206302"/>
              <a:gd name="connsiteY2" fmla="*/ 357821 h 926630"/>
              <a:gd name="connsiteX3" fmla="*/ 575410 w 1206302"/>
              <a:gd name="connsiteY3" fmla="*/ 129221 h 926630"/>
              <a:gd name="connsiteX4" fmla="*/ 456876 w 1206302"/>
              <a:gd name="connsiteY4" fmla="*/ 522921 h 926630"/>
              <a:gd name="connsiteX5" fmla="*/ 8143 w 1206302"/>
              <a:gd name="connsiteY5" fmla="*/ 925088 h 926630"/>
              <a:gd name="connsiteX6" fmla="*/ 888676 w 1206302"/>
              <a:gd name="connsiteY6" fmla="*/ 370521 h 926630"/>
              <a:gd name="connsiteX7" fmla="*/ 325643 w 1206302"/>
              <a:gd name="connsiteY7" fmla="*/ 827721 h 926630"/>
              <a:gd name="connsiteX8" fmla="*/ 1176543 w 1206302"/>
              <a:gd name="connsiteY8" fmla="*/ 264688 h 926630"/>
              <a:gd name="connsiteX9" fmla="*/ 888676 w 1206302"/>
              <a:gd name="connsiteY9" fmla="*/ 484821 h 926630"/>
              <a:gd name="connsiteX10" fmla="*/ 1206176 w 1206302"/>
              <a:gd name="connsiteY10" fmla="*/ 6455 h 92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302" h="926630">
                <a:moveTo>
                  <a:pt x="1206176" y="6455"/>
                </a:moveTo>
                <a:cubicBezTo>
                  <a:pt x="1211820" y="-37995"/>
                  <a:pt x="1026965" y="159560"/>
                  <a:pt x="922543" y="218121"/>
                </a:cubicBezTo>
                <a:cubicBezTo>
                  <a:pt x="818121" y="276682"/>
                  <a:pt x="637498" y="372638"/>
                  <a:pt x="579643" y="357821"/>
                </a:cubicBezTo>
                <a:cubicBezTo>
                  <a:pt x="521788" y="343004"/>
                  <a:pt x="595871" y="101704"/>
                  <a:pt x="575410" y="129221"/>
                </a:cubicBezTo>
                <a:cubicBezTo>
                  <a:pt x="554949" y="156738"/>
                  <a:pt x="551420" y="390277"/>
                  <a:pt x="456876" y="522921"/>
                </a:cubicBezTo>
                <a:cubicBezTo>
                  <a:pt x="362332" y="655565"/>
                  <a:pt x="-63824" y="950488"/>
                  <a:pt x="8143" y="925088"/>
                </a:cubicBezTo>
                <a:cubicBezTo>
                  <a:pt x="80110" y="899688"/>
                  <a:pt x="835759" y="386749"/>
                  <a:pt x="888676" y="370521"/>
                </a:cubicBezTo>
                <a:cubicBezTo>
                  <a:pt x="941593" y="354293"/>
                  <a:pt x="277665" y="845360"/>
                  <a:pt x="325643" y="827721"/>
                </a:cubicBezTo>
                <a:cubicBezTo>
                  <a:pt x="373621" y="810082"/>
                  <a:pt x="1082704" y="321838"/>
                  <a:pt x="1176543" y="264688"/>
                </a:cubicBezTo>
                <a:cubicBezTo>
                  <a:pt x="1270382" y="207538"/>
                  <a:pt x="881620" y="522216"/>
                  <a:pt x="888676" y="484821"/>
                </a:cubicBezTo>
                <a:cubicBezTo>
                  <a:pt x="895731" y="447427"/>
                  <a:pt x="1200532" y="50905"/>
                  <a:pt x="1206176" y="64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E55F14BA-99BD-0BBA-F811-B2BE1FF38E6C}"/>
              </a:ext>
            </a:extLst>
          </p:cNvPr>
          <p:cNvSpPr/>
          <p:nvPr/>
        </p:nvSpPr>
        <p:spPr>
          <a:xfrm>
            <a:off x="4648200" y="4307468"/>
            <a:ext cx="432670" cy="494137"/>
          </a:xfrm>
          <a:custGeom>
            <a:avLst/>
            <a:gdLst>
              <a:gd name="connsiteX0" fmla="*/ 266700 w 432670"/>
              <a:gd name="connsiteY0" fmla="*/ 1007 h 494137"/>
              <a:gd name="connsiteX1" fmla="*/ 428625 w 432670"/>
              <a:gd name="connsiteY1" fmla="*/ 458207 h 494137"/>
              <a:gd name="connsiteX2" fmla="*/ 387350 w 432670"/>
              <a:gd name="connsiteY2" fmla="*/ 388357 h 494137"/>
              <a:gd name="connsiteX3" fmla="*/ 428625 w 432670"/>
              <a:gd name="connsiteY3" fmla="*/ 493132 h 494137"/>
              <a:gd name="connsiteX4" fmla="*/ 304800 w 432670"/>
              <a:gd name="connsiteY4" fmla="*/ 312157 h 494137"/>
              <a:gd name="connsiteX5" fmla="*/ 0 w 432670"/>
              <a:gd name="connsiteY5" fmla="*/ 197857 h 494137"/>
              <a:gd name="connsiteX6" fmla="*/ 304800 w 432670"/>
              <a:gd name="connsiteY6" fmla="*/ 356607 h 494137"/>
              <a:gd name="connsiteX7" fmla="*/ 257175 w 432670"/>
              <a:gd name="connsiteY7" fmla="*/ 226432 h 494137"/>
              <a:gd name="connsiteX8" fmla="*/ 311150 w 432670"/>
              <a:gd name="connsiteY8" fmla="*/ 331207 h 494137"/>
              <a:gd name="connsiteX9" fmla="*/ 266700 w 432670"/>
              <a:gd name="connsiteY9" fmla="*/ 1007 h 49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670" h="494137">
                <a:moveTo>
                  <a:pt x="266700" y="1007"/>
                </a:moveTo>
                <a:cubicBezTo>
                  <a:pt x="286279" y="22174"/>
                  <a:pt x="408517" y="393649"/>
                  <a:pt x="428625" y="458207"/>
                </a:cubicBezTo>
                <a:cubicBezTo>
                  <a:pt x="448733" y="522765"/>
                  <a:pt x="387350" y="382536"/>
                  <a:pt x="387350" y="388357"/>
                </a:cubicBezTo>
                <a:cubicBezTo>
                  <a:pt x="387350" y="394178"/>
                  <a:pt x="442383" y="505832"/>
                  <a:pt x="428625" y="493132"/>
                </a:cubicBezTo>
                <a:cubicBezTo>
                  <a:pt x="414867" y="480432"/>
                  <a:pt x="376238" y="361370"/>
                  <a:pt x="304800" y="312157"/>
                </a:cubicBezTo>
                <a:cubicBezTo>
                  <a:pt x="233362" y="262945"/>
                  <a:pt x="0" y="190449"/>
                  <a:pt x="0" y="197857"/>
                </a:cubicBezTo>
                <a:cubicBezTo>
                  <a:pt x="0" y="205265"/>
                  <a:pt x="261937" y="351845"/>
                  <a:pt x="304800" y="356607"/>
                </a:cubicBezTo>
                <a:cubicBezTo>
                  <a:pt x="347663" y="361370"/>
                  <a:pt x="256117" y="230665"/>
                  <a:pt x="257175" y="226432"/>
                </a:cubicBezTo>
                <a:cubicBezTo>
                  <a:pt x="258233" y="222199"/>
                  <a:pt x="309563" y="363486"/>
                  <a:pt x="311150" y="331207"/>
                </a:cubicBezTo>
                <a:cubicBezTo>
                  <a:pt x="312737" y="298928"/>
                  <a:pt x="247121" y="-20160"/>
                  <a:pt x="266700" y="10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463D010A-649C-645C-5EED-D0F07263899D}"/>
              </a:ext>
            </a:extLst>
          </p:cNvPr>
          <p:cNvSpPr/>
          <p:nvPr/>
        </p:nvSpPr>
        <p:spPr>
          <a:xfrm>
            <a:off x="4737095" y="3893314"/>
            <a:ext cx="431074" cy="788063"/>
          </a:xfrm>
          <a:custGeom>
            <a:avLst/>
            <a:gdLst>
              <a:gd name="connsiteX0" fmla="*/ 12705 w 431074"/>
              <a:gd name="connsiteY0" fmla="*/ 5586 h 788063"/>
              <a:gd name="connsiteX1" fmla="*/ 425455 w 431074"/>
              <a:gd name="connsiteY1" fmla="*/ 621536 h 788063"/>
              <a:gd name="connsiteX2" fmla="*/ 257180 w 431074"/>
              <a:gd name="connsiteY2" fmla="*/ 392936 h 788063"/>
              <a:gd name="connsiteX3" fmla="*/ 333380 w 431074"/>
              <a:gd name="connsiteY3" fmla="*/ 786636 h 788063"/>
              <a:gd name="connsiteX4" fmla="*/ 12705 w 431074"/>
              <a:gd name="connsiteY4" fmla="*/ 224661 h 788063"/>
              <a:gd name="connsiteX5" fmla="*/ 95255 w 431074"/>
              <a:gd name="connsiteY5" fmla="*/ 310386 h 788063"/>
              <a:gd name="connsiteX6" fmla="*/ 12705 w 431074"/>
              <a:gd name="connsiteY6" fmla="*/ 5586 h 78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074" h="788063">
                <a:moveTo>
                  <a:pt x="12705" y="5586"/>
                </a:moveTo>
                <a:cubicBezTo>
                  <a:pt x="67738" y="57444"/>
                  <a:pt x="384709" y="556978"/>
                  <a:pt x="425455" y="621536"/>
                </a:cubicBezTo>
                <a:cubicBezTo>
                  <a:pt x="466201" y="686094"/>
                  <a:pt x="272526" y="365419"/>
                  <a:pt x="257180" y="392936"/>
                </a:cubicBezTo>
                <a:cubicBezTo>
                  <a:pt x="241834" y="420453"/>
                  <a:pt x="374126" y="814682"/>
                  <a:pt x="333380" y="786636"/>
                </a:cubicBezTo>
                <a:cubicBezTo>
                  <a:pt x="292634" y="758590"/>
                  <a:pt x="52392" y="304036"/>
                  <a:pt x="12705" y="224661"/>
                </a:cubicBezTo>
                <a:cubicBezTo>
                  <a:pt x="-26982" y="145286"/>
                  <a:pt x="91022" y="341607"/>
                  <a:pt x="95255" y="310386"/>
                </a:cubicBezTo>
                <a:cubicBezTo>
                  <a:pt x="99488" y="279165"/>
                  <a:pt x="-42328" y="-46272"/>
                  <a:pt x="12705" y="5586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36BE0816-8E7F-E4A6-D37E-28F507D7B6A0}"/>
              </a:ext>
            </a:extLst>
          </p:cNvPr>
          <p:cNvSpPr/>
          <p:nvPr/>
        </p:nvSpPr>
        <p:spPr>
          <a:xfrm>
            <a:off x="4430988" y="4252769"/>
            <a:ext cx="579736" cy="389776"/>
          </a:xfrm>
          <a:custGeom>
            <a:avLst/>
            <a:gdLst>
              <a:gd name="connsiteX0" fmla="*/ 134662 w 579736"/>
              <a:gd name="connsiteY0" fmla="*/ 116031 h 389776"/>
              <a:gd name="connsiteX1" fmla="*/ 537887 w 579736"/>
              <a:gd name="connsiteY1" fmla="*/ 309706 h 389776"/>
              <a:gd name="connsiteX2" fmla="*/ 480737 w 579736"/>
              <a:gd name="connsiteY2" fmla="*/ 322406 h 389776"/>
              <a:gd name="connsiteX3" fmla="*/ 566462 w 579736"/>
              <a:gd name="connsiteY3" fmla="*/ 385906 h 389776"/>
              <a:gd name="connsiteX4" fmla="*/ 147362 w 579736"/>
              <a:gd name="connsiteY4" fmla="*/ 195406 h 389776"/>
              <a:gd name="connsiteX5" fmla="*/ 334687 w 579736"/>
              <a:gd name="connsiteY5" fmla="*/ 243031 h 389776"/>
              <a:gd name="connsiteX6" fmla="*/ 10837 w 579736"/>
              <a:gd name="connsiteY6" fmla="*/ 4906 h 389776"/>
              <a:gd name="connsiteX7" fmla="*/ 134662 w 579736"/>
              <a:gd name="connsiteY7" fmla="*/ 116031 h 3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736" h="389776">
                <a:moveTo>
                  <a:pt x="134662" y="116031"/>
                </a:moveTo>
                <a:cubicBezTo>
                  <a:pt x="222504" y="166831"/>
                  <a:pt x="480208" y="275310"/>
                  <a:pt x="537887" y="309706"/>
                </a:cubicBezTo>
                <a:cubicBezTo>
                  <a:pt x="595566" y="344102"/>
                  <a:pt x="475974" y="309706"/>
                  <a:pt x="480737" y="322406"/>
                </a:cubicBezTo>
                <a:cubicBezTo>
                  <a:pt x="485500" y="335106"/>
                  <a:pt x="622025" y="407073"/>
                  <a:pt x="566462" y="385906"/>
                </a:cubicBezTo>
                <a:cubicBezTo>
                  <a:pt x="510900" y="364739"/>
                  <a:pt x="185991" y="219219"/>
                  <a:pt x="147362" y="195406"/>
                </a:cubicBezTo>
                <a:cubicBezTo>
                  <a:pt x="108733" y="171593"/>
                  <a:pt x="357441" y="274781"/>
                  <a:pt x="334687" y="243031"/>
                </a:cubicBezTo>
                <a:cubicBezTo>
                  <a:pt x="311933" y="211281"/>
                  <a:pt x="50524" y="31364"/>
                  <a:pt x="10837" y="4906"/>
                </a:cubicBezTo>
                <a:cubicBezTo>
                  <a:pt x="-28850" y="-21552"/>
                  <a:pt x="46820" y="65231"/>
                  <a:pt x="134662" y="1160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9A03F90F-2AC4-B2F2-8B4B-816C71945CFE}"/>
              </a:ext>
            </a:extLst>
          </p:cNvPr>
          <p:cNvSpPr/>
          <p:nvPr/>
        </p:nvSpPr>
        <p:spPr>
          <a:xfrm>
            <a:off x="5930242" y="4229567"/>
            <a:ext cx="576398" cy="1746878"/>
          </a:xfrm>
          <a:custGeom>
            <a:avLst/>
            <a:gdLst>
              <a:gd name="connsiteX0" fmla="*/ 538125 w 576398"/>
              <a:gd name="connsiteY0" fmla="*/ 139733 h 1746878"/>
              <a:gd name="connsiteX1" fmla="*/ 191283 w 576398"/>
              <a:gd name="connsiteY1" fmla="*/ 887469 h 1746878"/>
              <a:gd name="connsiteX2" fmla="*/ 249841 w 576398"/>
              <a:gd name="connsiteY2" fmla="*/ 819903 h 1746878"/>
              <a:gd name="connsiteX3" fmla="*/ 11106 w 576398"/>
              <a:gd name="connsiteY3" fmla="*/ 1725294 h 1746878"/>
              <a:gd name="connsiteX4" fmla="*/ 51646 w 576398"/>
              <a:gd name="connsiteY4" fmla="*/ 1378453 h 1746878"/>
              <a:gd name="connsiteX5" fmla="*/ 159752 w 576398"/>
              <a:gd name="connsiteY5" fmla="*/ 437026 h 1746878"/>
              <a:gd name="connsiteX6" fmla="*/ 159752 w 576398"/>
              <a:gd name="connsiteY6" fmla="*/ 878461 h 1746878"/>
              <a:gd name="connsiteX7" fmla="*/ 317407 w 576398"/>
              <a:gd name="connsiteY7" fmla="*/ 324415 h 1746878"/>
              <a:gd name="connsiteX8" fmla="*/ 574160 w 576398"/>
              <a:gd name="connsiteY8" fmla="*/ 96 h 1746878"/>
              <a:gd name="connsiteX9" fmla="*/ 448036 w 576398"/>
              <a:gd name="connsiteY9" fmla="*/ 288380 h 1746878"/>
              <a:gd name="connsiteX10" fmla="*/ 538125 w 576398"/>
              <a:gd name="connsiteY10" fmla="*/ 139733 h 174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6398" h="1746878">
                <a:moveTo>
                  <a:pt x="538125" y="139733"/>
                </a:moveTo>
                <a:cubicBezTo>
                  <a:pt x="495333" y="239581"/>
                  <a:pt x="239330" y="774107"/>
                  <a:pt x="191283" y="887469"/>
                </a:cubicBezTo>
                <a:cubicBezTo>
                  <a:pt x="143236" y="1000831"/>
                  <a:pt x="279871" y="680265"/>
                  <a:pt x="249841" y="819903"/>
                </a:cubicBezTo>
                <a:cubicBezTo>
                  <a:pt x="219811" y="959541"/>
                  <a:pt x="44138" y="1632202"/>
                  <a:pt x="11106" y="1725294"/>
                </a:cubicBezTo>
                <a:cubicBezTo>
                  <a:pt x="-21927" y="1818386"/>
                  <a:pt x="26872" y="1593164"/>
                  <a:pt x="51646" y="1378453"/>
                </a:cubicBezTo>
                <a:cubicBezTo>
                  <a:pt x="76420" y="1163742"/>
                  <a:pt x="141734" y="520358"/>
                  <a:pt x="159752" y="437026"/>
                </a:cubicBezTo>
                <a:cubicBezTo>
                  <a:pt x="177770" y="353694"/>
                  <a:pt x="133476" y="897230"/>
                  <a:pt x="159752" y="878461"/>
                </a:cubicBezTo>
                <a:cubicBezTo>
                  <a:pt x="186028" y="859693"/>
                  <a:pt x="248339" y="470809"/>
                  <a:pt x="317407" y="324415"/>
                </a:cubicBezTo>
                <a:cubicBezTo>
                  <a:pt x="386475" y="178021"/>
                  <a:pt x="552389" y="6102"/>
                  <a:pt x="574160" y="96"/>
                </a:cubicBezTo>
                <a:cubicBezTo>
                  <a:pt x="595932" y="-5910"/>
                  <a:pt x="451790" y="271113"/>
                  <a:pt x="448036" y="288380"/>
                </a:cubicBezTo>
                <a:cubicBezTo>
                  <a:pt x="444282" y="305647"/>
                  <a:pt x="580917" y="39885"/>
                  <a:pt x="538125" y="139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2D50F519-BD14-7B5D-B1D5-593B0743EF94}"/>
              </a:ext>
            </a:extLst>
          </p:cNvPr>
          <p:cNvSpPr/>
          <p:nvPr/>
        </p:nvSpPr>
        <p:spPr>
          <a:xfrm>
            <a:off x="3518406" y="3286865"/>
            <a:ext cx="75511" cy="568583"/>
          </a:xfrm>
          <a:custGeom>
            <a:avLst/>
            <a:gdLst>
              <a:gd name="connsiteX0" fmla="*/ 798 w 75511"/>
              <a:gd name="connsiteY0" fmla="*/ 32 h 568583"/>
              <a:gd name="connsiteX1" fmla="*/ 74939 w 75511"/>
              <a:gd name="connsiteY1" fmla="*/ 321308 h 568583"/>
              <a:gd name="connsiteX2" fmla="*/ 35397 w 75511"/>
              <a:gd name="connsiteY2" fmla="*/ 568443 h 568583"/>
              <a:gd name="connsiteX3" fmla="*/ 40340 w 75511"/>
              <a:gd name="connsiteY3" fmla="*/ 355907 h 568583"/>
              <a:gd name="connsiteX4" fmla="*/ 35397 w 75511"/>
              <a:gd name="connsiteY4" fmla="*/ 301537 h 568583"/>
              <a:gd name="connsiteX5" fmla="*/ 798 w 75511"/>
              <a:gd name="connsiteY5" fmla="*/ 32 h 56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11" h="568583">
                <a:moveTo>
                  <a:pt x="798" y="32"/>
                </a:moveTo>
                <a:cubicBezTo>
                  <a:pt x="7388" y="3327"/>
                  <a:pt x="69173" y="226573"/>
                  <a:pt x="74939" y="321308"/>
                </a:cubicBezTo>
                <a:cubicBezTo>
                  <a:pt x="80705" y="416043"/>
                  <a:pt x="41163" y="562677"/>
                  <a:pt x="35397" y="568443"/>
                </a:cubicBezTo>
                <a:cubicBezTo>
                  <a:pt x="29631" y="574209"/>
                  <a:pt x="40340" y="400391"/>
                  <a:pt x="40340" y="355907"/>
                </a:cubicBezTo>
                <a:cubicBezTo>
                  <a:pt x="40340" y="311423"/>
                  <a:pt x="40340" y="354259"/>
                  <a:pt x="35397" y="301537"/>
                </a:cubicBezTo>
                <a:cubicBezTo>
                  <a:pt x="30454" y="248815"/>
                  <a:pt x="-5792" y="-3263"/>
                  <a:pt x="79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7B534D10-8D21-870D-0F15-3171B64D14EA}"/>
              </a:ext>
            </a:extLst>
          </p:cNvPr>
          <p:cNvSpPr/>
          <p:nvPr/>
        </p:nvSpPr>
        <p:spPr>
          <a:xfrm>
            <a:off x="3538307" y="4240151"/>
            <a:ext cx="655529" cy="1422658"/>
          </a:xfrm>
          <a:custGeom>
            <a:avLst/>
            <a:gdLst>
              <a:gd name="connsiteX0" fmla="*/ 668 w 655529"/>
              <a:gd name="connsiteY0" fmla="*/ 688 h 1422658"/>
              <a:gd name="connsiteX1" fmla="*/ 198376 w 655529"/>
              <a:gd name="connsiteY1" fmla="*/ 583927 h 1422658"/>
              <a:gd name="connsiteX2" fmla="*/ 144007 w 655529"/>
              <a:gd name="connsiteY2" fmla="*/ 524614 h 1422658"/>
              <a:gd name="connsiteX3" fmla="*/ 331829 w 655529"/>
              <a:gd name="connsiteY3" fmla="*/ 934859 h 1422658"/>
              <a:gd name="connsiteX4" fmla="*/ 638277 w 655529"/>
              <a:gd name="connsiteY4" fmla="*/ 1394530 h 1422658"/>
              <a:gd name="connsiteX5" fmla="*/ 564136 w 655529"/>
              <a:gd name="connsiteY5" fmla="*/ 1300619 h 1422658"/>
              <a:gd name="connsiteX6" fmla="*/ 124236 w 655529"/>
              <a:gd name="connsiteY6" fmla="*/ 712437 h 1422658"/>
              <a:gd name="connsiteX7" fmla="*/ 188491 w 655529"/>
              <a:gd name="connsiteY7" fmla="*/ 751979 h 1422658"/>
              <a:gd name="connsiteX8" fmla="*/ 129178 w 655529"/>
              <a:gd name="connsiteY8" fmla="*/ 460359 h 1422658"/>
              <a:gd name="connsiteX9" fmla="*/ 134121 w 655529"/>
              <a:gd name="connsiteY9" fmla="*/ 465302 h 1422658"/>
              <a:gd name="connsiteX10" fmla="*/ 668 w 655529"/>
              <a:gd name="connsiteY10" fmla="*/ 688 h 142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5529" h="1422658">
                <a:moveTo>
                  <a:pt x="668" y="688"/>
                </a:moveTo>
                <a:cubicBezTo>
                  <a:pt x="11377" y="20459"/>
                  <a:pt x="174486" y="496606"/>
                  <a:pt x="198376" y="583927"/>
                </a:cubicBezTo>
                <a:cubicBezTo>
                  <a:pt x="222266" y="671248"/>
                  <a:pt x="121765" y="466125"/>
                  <a:pt x="144007" y="524614"/>
                </a:cubicBezTo>
                <a:cubicBezTo>
                  <a:pt x="166249" y="583103"/>
                  <a:pt x="249451" y="789873"/>
                  <a:pt x="331829" y="934859"/>
                </a:cubicBezTo>
                <a:cubicBezTo>
                  <a:pt x="414207" y="1079845"/>
                  <a:pt x="599559" y="1333570"/>
                  <a:pt x="638277" y="1394530"/>
                </a:cubicBezTo>
                <a:cubicBezTo>
                  <a:pt x="676995" y="1455490"/>
                  <a:pt x="649809" y="1414301"/>
                  <a:pt x="564136" y="1300619"/>
                </a:cubicBezTo>
                <a:cubicBezTo>
                  <a:pt x="478463" y="1186937"/>
                  <a:pt x="186843" y="803877"/>
                  <a:pt x="124236" y="712437"/>
                </a:cubicBezTo>
                <a:cubicBezTo>
                  <a:pt x="61629" y="620997"/>
                  <a:pt x="187667" y="793992"/>
                  <a:pt x="188491" y="751979"/>
                </a:cubicBezTo>
                <a:cubicBezTo>
                  <a:pt x="189315" y="709966"/>
                  <a:pt x="138240" y="508138"/>
                  <a:pt x="129178" y="460359"/>
                </a:cubicBezTo>
                <a:cubicBezTo>
                  <a:pt x="120116" y="412580"/>
                  <a:pt x="157187" y="537795"/>
                  <a:pt x="134121" y="465302"/>
                </a:cubicBezTo>
                <a:cubicBezTo>
                  <a:pt x="111055" y="392809"/>
                  <a:pt x="-10041" y="-19083"/>
                  <a:pt x="668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FAE829EA-185D-F240-EE4A-C29D6FF0BF42}"/>
              </a:ext>
            </a:extLst>
          </p:cNvPr>
          <p:cNvSpPr/>
          <p:nvPr/>
        </p:nvSpPr>
        <p:spPr>
          <a:xfrm>
            <a:off x="4191926" y="5490931"/>
            <a:ext cx="402150" cy="204174"/>
          </a:xfrm>
          <a:custGeom>
            <a:avLst/>
            <a:gdLst>
              <a:gd name="connsiteX0" fmla="*/ 9371 w 402150"/>
              <a:gd name="connsiteY0" fmla="*/ 5354 h 204174"/>
              <a:gd name="connsiteX1" fmla="*/ 251564 w 402150"/>
              <a:gd name="connsiteY1" fmla="*/ 168464 h 204174"/>
              <a:gd name="connsiteX2" fmla="*/ 399845 w 402150"/>
              <a:gd name="connsiteY2" fmla="*/ 198120 h 204174"/>
              <a:gd name="connsiteX3" fmla="*/ 137882 w 402150"/>
              <a:gd name="connsiteY3" fmla="*/ 203063 h 204174"/>
              <a:gd name="connsiteX4" fmla="*/ 266392 w 402150"/>
              <a:gd name="connsiteY4" fmla="*/ 183292 h 204174"/>
              <a:gd name="connsiteX5" fmla="*/ 123053 w 402150"/>
              <a:gd name="connsiteY5" fmla="*/ 163521 h 204174"/>
              <a:gd name="connsiteX6" fmla="*/ 53856 w 402150"/>
              <a:gd name="connsiteY6" fmla="*/ 49839 h 204174"/>
              <a:gd name="connsiteX7" fmla="*/ 9371 w 402150"/>
              <a:gd name="connsiteY7" fmla="*/ 5354 h 20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150" h="204174">
                <a:moveTo>
                  <a:pt x="9371" y="5354"/>
                </a:moveTo>
                <a:cubicBezTo>
                  <a:pt x="42322" y="25125"/>
                  <a:pt x="186485" y="136336"/>
                  <a:pt x="251564" y="168464"/>
                </a:cubicBezTo>
                <a:cubicBezTo>
                  <a:pt x="316643" y="200592"/>
                  <a:pt x="418792" y="192354"/>
                  <a:pt x="399845" y="198120"/>
                </a:cubicBezTo>
                <a:cubicBezTo>
                  <a:pt x="380898" y="203886"/>
                  <a:pt x="160124" y="205534"/>
                  <a:pt x="137882" y="203063"/>
                </a:cubicBezTo>
                <a:cubicBezTo>
                  <a:pt x="115640" y="200592"/>
                  <a:pt x="268864" y="189882"/>
                  <a:pt x="266392" y="183292"/>
                </a:cubicBezTo>
                <a:cubicBezTo>
                  <a:pt x="263921" y="176702"/>
                  <a:pt x="158476" y="185763"/>
                  <a:pt x="123053" y="163521"/>
                </a:cubicBezTo>
                <a:cubicBezTo>
                  <a:pt x="87630" y="141279"/>
                  <a:pt x="67860" y="74552"/>
                  <a:pt x="53856" y="49839"/>
                </a:cubicBezTo>
                <a:cubicBezTo>
                  <a:pt x="39852" y="25126"/>
                  <a:pt x="-23580" y="-14417"/>
                  <a:pt x="9371" y="5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E0FB37C6-2D64-6074-3F02-45496E0F6202}"/>
              </a:ext>
            </a:extLst>
          </p:cNvPr>
          <p:cNvSpPr/>
          <p:nvPr/>
        </p:nvSpPr>
        <p:spPr>
          <a:xfrm>
            <a:off x="4371490" y="5057369"/>
            <a:ext cx="1393026" cy="653460"/>
          </a:xfrm>
          <a:custGeom>
            <a:avLst/>
            <a:gdLst>
              <a:gd name="connsiteX0" fmla="*/ 1339843 w 1393026"/>
              <a:gd name="connsiteY0" fmla="*/ 8505 h 653460"/>
              <a:gd name="connsiteX1" fmla="*/ 655265 w 1393026"/>
              <a:gd name="connsiteY1" fmla="*/ 429031 h 653460"/>
              <a:gd name="connsiteX2" fmla="*/ 821520 w 1393026"/>
              <a:gd name="connsiteY2" fmla="*/ 389912 h 653460"/>
              <a:gd name="connsiteX3" fmla="*/ 39145 w 1393026"/>
              <a:gd name="connsiteY3" fmla="*/ 644184 h 653460"/>
              <a:gd name="connsiteX4" fmla="*/ 449892 w 1393026"/>
              <a:gd name="connsiteY4" fmla="*/ 541497 h 653460"/>
              <a:gd name="connsiteX5" fmla="*/ 27 w 1393026"/>
              <a:gd name="connsiteY5" fmla="*/ 595286 h 653460"/>
              <a:gd name="connsiteX6" fmla="*/ 474341 w 1393026"/>
              <a:gd name="connsiteY6" fmla="*/ 526828 h 653460"/>
              <a:gd name="connsiteX7" fmla="*/ 782401 w 1393026"/>
              <a:gd name="connsiteY7" fmla="*/ 477929 h 653460"/>
              <a:gd name="connsiteX8" fmla="*/ 210290 w 1393026"/>
              <a:gd name="connsiteY8" fmla="*/ 649074 h 653460"/>
              <a:gd name="connsiteX9" fmla="*/ 1217597 w 1393026"/>
              <a:gd name="connsiteY9" fmla="*/ 267666 h 653460"/>
              <a:gd name="connsiteX10" fmla="*/ 655265 w 1393026"/>
              <a:gd name="connsiteY10" fmla="*/ 526828 h 653460"/>
              <a:gd name="connsiteX11" fmla="*/ 1271385 w 1393026"/>
              <a:gd name="connsiteY11" fmla="*/ 174759 h 653460"/>
              <a:gd name="connsiteX12" fmla="*/ 1339843 w 1393026"/>
              <a:gd name="connsiteY12" fmla="*/ 8505 h 65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3026" h="653460">
                <a:moveTo>
                  <a:pt x="1339843" y="8505"/>
                </a:moveTo>
                <a:cubicBezTo>
                  <a:pt x="1237156" y="50884"/>
                  <a:pt x="741652" y="365463"/>
                  <a:pt x="655265" y="429031"/>
                </a:cubicBezTo>
                <a:cubicBezTo>
                  <a:pt x="568878" y="492599"/>
                  <a:pt x="924207" y="354053"/>
                  <a:pt x="821520" y="389912"/>
                </a:cubicBezTo>
                <a:cubicBezTo>
                  <a:pt x="718833" y="425771"/>
                  <a:pt x="101083" y="618920"/>
                  <a:pt x="39145" y="644184"/>
                </a:cubicBezTo>
                <a:cubicBezTo>
                  <a:pt x="-22793" y="669448"/>
                  <a:pt x="456412" y="549647"/>
                  <a:pt x="449892" y="541497"/>
                </a:cubicBezTo>
                <a:cubicBezTo>
                  <a:pt x="443372" y="533347"/>
                  <a:pt x="-4048" y="597731"/>
                  <a:pt x="27" y="595286"/>
                </a:cubicBezTo>
                <a:cubicBezTo>
                  <a:pt x="4102" y="592841"/>
                  <a:pt x="474341" y="526828"/>
                  <a:pt x="474341" y="526828"/>
                </a:cubicBezTo>
                <a:cubicBezTo>
                  <a:pt x="604737" y="507268"/>
                  <a:pt x="826410" y="457555"/>
                  <a:pt x="782401" y="477929"/>
                </a:cubicBezTo>
                <a:cubicBezTo>
                  <a:pt x="738392" y="498303"/>
                  <a:pt x="137757" y="684118"/>
                  <a:pt x="210290" y="649074"/>
                </a:cubicBezTo>
                <a:cubicBezTo>
                  <a:pt x="282823" y="614030"/>
                  <a:pt x="1143435" y="288040"/>
                  <a:pt x="1217597" y="267666"/>
                </a:cubicBezTo>
                <a:cubicBezTo>
                  <a:pt x="1291759" y="247292"/>
                  <a:pt x="646300" y="542312"/>
                  <a:pt x="655265" y="526828"/>
                </a:cubicBezTo>
                <a:cubicBezTo>
                  <a:pt x="664230" y="511344"/>
                  <a:pt x="1158919" y="257886"/>
                  <a:pt x="1271385" y="174759"/>
                </a:cubicBezTo>
                <a:cubicBezTo>
                  <a:pt x="1383851" y="91632"/>
                  <a:pt x="1442530" y="-33874"/>
                  <a:pt x="1339843" y="85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5455BB43-3121-3E6C-000D-AD74DE2A867F}"/>
              </a:ext>
            </a:extLst>
          </p:cNvPr>
          <p:cNvSpPr/>
          <p:nvPr/>
        </p:nvSpPr>
        <p:spPr>
          <a:xfrm>
            <a:off x="4340212" y="4833074"/>
            <a:ext cx="656533" cy="270861"/>
          </a:xfrm>
          <a:custGeom>
            <a:avLst/>
            <a:gdLst>
              <a:gd name="connsiteX0" fmla="*/ 7584 w 656533"/>
              <a:gd name="connsiteY0" fmla="*/ 160957 h 270861"/>
              <a:gd name="connsiteX1" fmla="*/ 636234 w 656533"/>
              <a:gd name="connsiteY1" fmla="*/ 2695 h 270861"/>
              <a:gd name="connsiteX2" fmla="*/ 513142 w 656533"/>
              <a:gd name="connsiteY2" fmla="*/ 59845 h 270861"/>
              <a:gd name="connsiteX3" fmla="*/ 623046 w 656533"/>
              <a:gd name="connsiteY3" fmla="*/ 42261 h 270861"/>
              <a:gd name="connsiteX4" fmla="*/ 346088 w 656533"/>
              <a:gd name="connsiteY4" fmla="*/ 200522 h 270861"/>
              <a:gd name="connsiteX5" fmla="*/ 495557 w 656533"/>
              <a:gd name="connsiteY5" fmla="*/ 182938 h 270861"/>
              <a:gd name="connsiteX6" fmla="*/ 403238 w 656533"/>
              <a:gd name="connsiteY6" fmla="*/ 213711 h 270861"/>
              <a:gd name="connsiteX7" fmla="*/ 526330 w 656533"/>
              <a:gd name="connsiteY7" fmla="*/ 231295 h 270861"/>
              <a:gd name="connsiteX8" fmla="*/ 275750 w 656533"/>
              <a:gd name="connsiteY8" fmla="*/ 270861 h 270861"/>
              <a:gd name="connsiteX9" fmla="*/ 328503 w 656533"/>
              <a:gd name="connsiteY9" fmla="*/ 231295 h 270861"/>
              <a:gd name="connsiteX10" fmla="*/ 288938 w 656533"/>
              <a:gd name="connsiteY10" fmla="*/ 213711 h 270861"/>
              <a:gd name="connsiteX11" fmla="*/ 7584 w 656533"/>
              <a:gd name="connsiteY11" fmla="*/ 160957 h 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533" h="270861">
                <a:moveTo>
                  <a:pt x="7584" y="160957"/>
                </a:moveTo>
                <a:cubicBezTo>
                  <a:pt x="65467" y="125788"/>
                  <a:pt x="551974" y="19547"/>
                  <a:pt x="636234" y="2695"/>
                </a:cubicBezTo>
                <a:cubicBezTo>
                  <a:pt x="720494" y="-14157"/>
                  <a:pt x="515340" y="53251"/>
                  <a:pt x="513142" y="59845"/>
                </a:cubicBezTo>
                <a:cubicBezTo>
                  <a:pt x="510944" y="66439"/>
                  <a:pt x="650888" y="18815"/>
                  <a:pt x="623046" y="42261"/>
                </a:cubicBezTo>
                <a:cubicBezTo>
                  <a:pt x="595204" y="65707"/>
                  <a:pt x="367336" y="177076"/>
                  <a:pt x="346088" y="200522"/>
                </a:cubicBezTo>
                <a:cubicBezTo>
                  <a:pt x="324840" y="223968"/>
                  <a:pt x="486032" y="180740"/>
                  <a:pt x="495557" y="182938"/>
                </a:cubicBezTo>
                <a:cubicBezTo>
                  <a:pt x="505082" y="185136"/>
                  <a:pt x="398109" y="205652"/>
                  <a:pt x="403238" y="213711"/>
                </a:cubicBezTo>
                <a:cubicBezTo>
                  <a:pt x="408367" y="221770"/>
                  <a:pt x="547578" y="221770"/>
                  <a:pt x="526330" y="231295"/>
                </a:cubicBezTo>
                <a:cubicBezTo>
                  <a:pt x="505082" y="240820"/>
                  <a:pt x="308721" y="270861"/>
                  <a:pt x="275750" y="270861"/>
                </a:cubicBezTo>
                <a:cubicBezTo>
                  <a:pt x="242779" y="270861"/>
                  <a:pt x="326305" y="240820"/>
                  <a:pt x="328503" y="231295"/>
                </a:cubicBezTo>
                <a:cubicBezTo>
                  <a:pt x="330701" y="221770"/>
                  <a:pt x="337296" y="220305"/>
                  <a:pt x="288938" y="213711"/>
                </a:cubicBezTo>
                <a:cubicBezTo>
                  <a:pt x="240580" y="207117"/>
                  <a:pt x="-50299" y="196126"/>
                  <a:pt x="7584" y="1609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2C17CC33-942E-D81A-6305-1A0F04FC009A}"/>
              </a:ext>
            </a:extLst>
          </p:cNvPr>
          <p:cNvSpPr/>
          <p:nvPr/>
        </p:nvSpPr>
        <p:spPr>
          <a:xfrm>
            <a:off x="4175527" y="4945639"/>
            <a:ext cx="925492" cy="624326"/>
          </a:xfrm>
          <a:custGeom>
            <a:avLst/>
            <a:gdLst>
              <a:gd name="connsiteX0" fmla="*/ 924011 w 925492"/>
              <a:gd name="connsiteY0" fmla="*/ 34 h 624326"/>
              <a:gd name="connsiteX1" fmla="*/ 501981 w 925492"/>
              <a:gd name="connsiteY1" fmla="*/ 474819 h 624326"/>
              <a:gd name="connsiteX2" fmla="*/ 110723 w 925492"/>
              <a:gd name="connsiteY2" fmla="*/ 391292 h 624326"/>
              <a:gd name="connsiteX3" fmla="*/ 295361 w 925492"/>
              <a:gd name="connsiteY3" fmla="*/ 509988 h 624326"/>
              <a:gd name="connsiteX4" fmla="*/ 819 w 925492"/>
              <a:gd name="connsiteY4" fmla="*/ 514384 h 624326"/>
              <a:gd name="connsiteX5" fmla="*/ 405265 w 925492"/>
              <a:gd name="connsiteY5" fmla="*/ 624288 h 624326"/>
              <a:gd name="connsiteX6" fmla="*/ 633865 w 925492"/>
              <a:gd name="connsiteY6" fmla="*/ 501196 h 624326"/>
              <a:gd name="connsiteX7" fmla="*/ 924011 w 925492"/>
              <a:gd name="connsiteY7" fmla="*/ 34 h 62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5492" h="624326">
                <a:moveTo>
                  <a:pt x="924011" y="34"/>
                </a:moveTo>
                <a:cubicBezTo>
                  <a:pt x="902030" y="-4362"/>
                  <a:pt x="637529" y="409609"/>
                  <a:pt x="501981" y="474819"/>
                </a:cubicBezTo>
                <a:cubicBezTo>
                  <a:pt x="366433" y="540029"/>
                  <a:pt x="145160" y="385431"/>
                  <a:pt x="110723" y="391292"/>
                </a:cubicBezTo>
                <a:cubicBezTo>
                  <a:pt x="76286" y="397154"/>
                  <a:pt x="313678" y="489473"/>
                  <a:pt x="295361" y="509988"/>
                </a:cubicBezTo>
                <a:cubicBezTo>
                  <a:pt x="277044" y="530503"/>
                  <a:pt x="-17498" y="495334"/>
                  <a:pt x="819" y="514384"/>
                </a:cubicBezTo>
                <a:cubicBezTo>
                  <a:pt x="19136" y="533434"/>
                  <a:pt x="299757" y="626486"/>
                  <a:pt x="405265" y="624288"/>
                </a:cubicBezTo>
                <a:cubicBezTo>
                  <a:pt x="510773" y="622090"/>
                  <a:pt x="550338" y="602308"/>
                  <a:pt x="633865" y="501196"/>
                </a:cubicBezTo>
                <a:cubicBezTo>
                  <a:pt x="717392" y="400084"/>
                  <a:pt x="945992" y="4430"/>
                  <a:pt x="924011" y="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79FFF3A8-1B41-9BA8-F89D-3D5E663A3F1B}"/>
              </a:ext>
            </a:extLst>
          </p:cNvPr>
          <p:cNvSpPr/>
          <p:nvPr/>
        </p:nvSpPr>
        <p:spPr>
          <a:xfrm>
            <a:off x="3989688" y="4039451"/>
            <a:ext cx="801270" cy="524653"/>
          </a:xfrm>
          <a:custGeom>
            <a:avLst/>
            <a:gdLst>
              <a:gd name="connsiteX0" fmla="*/ 113739 w 801270"/>
              <a:gd name="connsiteY0" fmla="*/ 77624 h 524653"/>
              <a:gd name="connsiteX1" fmla="*/ 363948 w 801270"/>
              <a:gd name="connsiteY1" fmla="*/ 150412 h 524653"/>
              <a:gd name="connsiteX2" fmla="*/ 382145 w 801270"/>
              <a:gd name="connsiteY2" fmla="*/ 150412 h 524653"/>
              <a:gd name="connsiteX3" fmla="*/ 509524 w 801270"/>
              <a:gd name="connsiteY3" fmla="*/ 82173 h 524653"/>
              <a:gd name="connsiteX4" fmla="*/ 486778 w 801270"/>
              <a:gd name="connsiteY4" fmla="*/ 123116 h 524653"/>
              <a:gd name="connsiteX5" fmla="*/ 768831 w 801270"/>
              <a:gd name="connsiteY5" fmla="*/ 127665 h 524653"/>
              <a:gd name="connsiteX6" fmla="*/ 659649 w 801270"/>
              <a:gd name="connsiteY6" fmla="*/ 127665 h 524653"/>
              <a:gd name="connsiteX7" fmla="*/ 787028 w 801270"/>
              <a:gd name="connsiteY7" fmla="*/ 286 h 524653"/>
              <a:gd name="connsiteX8" fmla="*/ 755184 w 801270"/>
              <a:gd name="connsiteY8" fmla="*/ 95821 h 524653"/>
              <a:gd name="connsiteX9" fmla="*/ 404891 w 801270"/>
              <a:gd name="connsiteY9" fmla="*/ 186806 h 524653"/>
              <a:gd name="connsiteX10" fmla="*/ 450384 w 801270"/>
              <a:gd name="connsiteY10" fmla="*/ 191355 h 524653"/>
              <a:gd name="connsiteX11" fmla="*/ 254766 w 801270"/>
              <a:gd name="connsiteY11" fmla="*/ 241397 h 524653"/>
              <a:gd name="connsiteX12" fmla="*/ 345751 w 801270"/>
              <a:gd name="connsiteY12" fmla="*/ 186806 h 524653"/>
              <a:gd name="connsiteX13" fmla="*/ 254766 w 801270"/>
              <a:gd name="connsiteY13" fmla="*/ 336931 h 524653"/>
              <a:gd name="connsiteX14" fmla="*/ 8 w 801270"/>
              <a:gd name="connsiteY14" fmla="*/ 523450 h 524653"/>
              <a:gd name="connsiteX15" fmla="*/ 263864 w 801270"/>
              <a:gd name="connsiteY15" fmla="*/ 241397 h 524653"/>
              <a:gd name="connsiteX16" fmla="*/ 150133 w 801270"/>
              <a:gd name="connsiteY16" fmla="*/ 118567 h 524653"/>
              <a:gd name="connsiteX17" fmla="*/ 113739 w 801270"/>
              <a:gd name="connsiteY17" fmla="*/ 77624 h 52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01270" h="524653">
                <a:moveTo>
                  <a:pt x="113739" y="77624"/>
                </a:moveTo>
                <a:cubicBezTo>
                  <a:pt x="149375" y="82931"/>
                  <a:pt x="319214" y="138281"/>
                  <a:pt x="363948" y="150412"/>
                </a:cubicBezTo>
                <a:cubicBezTo>
                  <a:pt x="408682" y="162543"/>
                  <a:pt x="357882" y="161785"/>
                  <a:pt x="382145" y="150412"/>
                </a:cubicBezTo>
                <a:cubicBezTo>
                  <a:pt x="406408" y="139039"/>
                  <a:pt x="492085" y="86722"/>
                  <a:pt x="509524" y="82173"/>
                </a:cubicBezTo>
                <a:cubicBezTo>
                  <a:pt x="526963" y="77624"/>
                  <a:pt x="443560" y="115534"/>
                  <a:pt x="486778" y="123116"/>
                </a:cubicBezTo>
                <a:cubicBezTo>
                  <a:pt x="529996" y="130698"/>
                  <a:pt x="740019" y="126907"/>
                  <a:pt x="768831" y="127665"/>
                </a:cubicBezTo>
                <a:cubicBezTo>
                  <a:pt x="797643" y="128423"/>
                  <a:pt x="656616" y="148895"/>
                  <a:pt x="659649" y="127665"/>
                </a:cubicBezTo>
                <a:cubicBezTo>
                  <a:pt x="662682" y="106435"/>
                  <a:pt x="771106" y="5593"/>
                  <a:pt x="787028" y="286"/>
                </a:cubicBezTo>
                <a:cubicBezTo>
                  <a:pt x="802951" y="-5021"/>
                  <a:pt x="818874" y="64734"/>
                  <a:pt x="755184" y="95821"/>
                </a:cubicBezTo>
                <a:cubicBezTo>
                  <a:pt x="691495" y="126908"/>
                  <a:pt x="455691" y="170884"/>
                  <a:pt x="404891" y="186806"/>
                </a:cubicBezTo>
                <a:cubicBezTo>
                  <a:pt x="354091" y="202728"/>
                  <a:pt x="475405" y="182257"/>
                  <a:pt x="450384" y="191355"/>
                </a:cubicBezTo>
                <a:cubicBezTo>
                  <a:pt x="425363" y="200453"/>
                  <a:pt x="272205" y="242155"/>
                  <a:pt x="254766" y="241397"/>
                </a:cubicBezTo>
                <a:cubicBezTo>
                  <a:pt x="237327" y="240639"/>
                  <a:pt x="345751" y="170884"/>
                  <a:pt x="345751" y="186806"/>
                </a:cubicBezTo>
                <a:cubicBezTo>
                  <a:pt x="345751" y="202728"/>
                  <a:pt x="312390" y="280824"/>
                  <a:pt x="254766" y="336931"/>
                </a:cubicBezTo>
                <a:cubicBezTo>
                  <a:pt x="197142" y="393038"/>
                  <a:pt x="-1508" y="539372"/>
                  <a:pt x="8" y="523450"/>
                </a:cubicBezTo>
                <a:cubicBezTo>
                  <a:pt x="1524" y="507528"/>
                  <a:pt x="238843" y="308878"/>
                  <a:pt x="263864" y="241397"/>
                </a:cubicBezTo>
                <a:cubicBezTo>
                  <a:pt x="288885" y="173917"/>
                  <a:pt x="172121" y="145104"/>
                  <a:pt x="150133" y="118567"/>
                </a:cubicBezTo>
                <a:cubicBezTo>
                  <a:pt x="128145" y="92030"/>
                  <a:pt x="78103" y="72317"/>
                  <a:pt x="113739" y="776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95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ブリトニー・スピアーズ、接触事故で起訴される 写真1枚 国際ニュース：AFPBB News">
            <a:extLst>
              <a:ext uri="{FF2B5EF4-FFF2-40B4-BE49-F238E27FC236}">
                <a16:creationId xmlns:a16="http://schemas.microsoft.com/office/drawing/2014/main" id="{86602AE2-7172-6B03-49D8-80B471DE4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1" y="882"/>
            <a:ext cx="92011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04901583-C162-962A-CCBA-B6FC4F1147EF}"/>
              </a:ext>
            </a:extLst>
          </p:cNvPr>
          <p:cNvSpPr/>
          <p:nvPr/>
        </p:nvSpPr>
        <p:spPr>
          <a:xfrm>
            <a:off x="4852397" y="3197202"/>
            <a:ext cx="759322" cy="330271"/>
          </a:xfrm>
          <a:custGeom>
            <a:avLst/>
            <a:gdLst>
              <a:gd name="connsiteX0" fmla="*/ 5353 w 759322"/>
              <a:gd name="connsiteY0" fmla="*/ 92098 h 330271"/>
              <a:gd name="connsiteX1" fmla="*/ 157753 w 759322"/>
              <a:gd name="connsiteY1" fmla="*/ 60348 h 330271"/>
              <a:gd name="connsiteX2" fmla="*/ 179978 w 759322"/>
              <a:gd name="connsiteY2" fmla="*/ 6373 h 330271"/>
              <a:gd name="connsiteX3" fmla="*/ 214903 w 759322"/>
              <a:gd name="connsiteY3" fmla="*/ 31773 h 330271"/>
              <a:gd name="connsiteX4" fmla="*/ 256178 w 759322"/>
              <a:gd name="connsiteY4" fmla="*/ 6373 h 330271"/>
              <a:gd name="connsiteX5" fmla="*/ 294278 w 759322"/>
              <a:gd name="connsiteY5" fmla="*/ 34948 h 330271"/>
              <a:gd name="connsiteX6" fmla="*/ 348253 w 759322"/>
              <a:gd name="connsiteY6" fmla="*/ 23 h 330271"/>
              <a:gd name="connsiteX7" fmla="*/ 348253 w 759322"/>
              <a:gd name="connsiteY7" fmla="*/ 41298 h 330271"/>
              <a:gd name="connsiteX8" fmla="*/ 418103 w 759322"/>
              <a:gd name="connsiteY8" fmla="*/ 12723 h 330271"/>
              <a:gd name="connsiteX9" fmla="*/ 399053 w 759322"/>
              <a:gd name="connsiteY9" fmla="*/ 63523 h 330271"/>
              <a:gd name="connsiteX10" fmla="*/ 421278 w 759322"/>
              <a:gd name="connsiteY10" fmla="*/ 47648 h 330271"/>
              <a:gd name="connsiteX11" fmla="*/ 433978 w 759322"/>
              <a:gd name="connsiteY11" fmla="*/ 114323 h 330271"/>
              <a:gd name="connsiteX12" fmla="*/ 478428 w 759322"/>
              <a:gd name="connsiteY12" fmla="*/ 69873 h 330271"/>
              <a:gd name="connsiteX13" fmla="*/ 573678 w 759322"/>
              <a:gd name="connsiteY13" fmla="*/ 158773 h 330271"/>
              <a:gd name="connsiteX14" fmla="*/ 684803 w 759322"/>
              <a:gd name="connsiteY14" fmla="*/ 241323 h 330271"/>
              <a:gd name="connsiteX15" fmla="*/ 697503 w 759322"/>
              <a:gd name="connsiteY15" fmla="*/ 273073 h 330271"/>
              <a:gd name="connsiteX16" fmla="*/ 757828 w 759322"/>
              <a:gd name="connsiteY16" fmla="*/ 273073 h 330271"/>
              <a:gd name="connsiteX17" fmla="*/ 627653 w 759322"/>
              <a:gd name="connsiteY17" fmla="*/ 257198 h 330271"/>
              <a:gd name="connsiteX18" fmla="*/ 637178 w 759322"/>
              <a:gd name="connsiteY18" fmla="*/ 285773 h 330271"/>
              <a:gd name="connsiteX19" fmla="*/ 595903 w 759322"/>
              <a:gd name="connsiteY19" fmla="*/ 257198 h 330271"/>
              <a:gd name="connsiteX20" fmla="*/ 567328 w 759322"/>
              <a:gd name="connsiteY20" fmla="*/ 330223 h 330271"/>
              <a:gd name="connsiteX21" fmla="*/ 583203 w 759322"/>
              <a:gd name="connsiteY21" fmla="*/ 244498 h 330271"/>
              <a:gd name="connsiteX22" fmla="*/ 516528 w 759322"/>
              <a:gd name="connsiteY22" fmla="*/ 225448 h 330271"/>
              <a:gd name="connsiteX23" fmla="*/ 376828 w 759322"/>
              <a:gd name="connsiteY23" fmla="*/ 139723 h 330271"/>
              <a:gd name="connsiteX24" fmla="*/ 281578 w 759322"/>
              <a:gd name="connsiteY24" fmla="*/ 104798 h 330271"/>
              <a:gd name="connsiteX25" fmla="*/ 199028 w 759322"/>
              <a:gd name="connsiteY25" fmla="*/ 107973 h 330271"/>
              <a:gd name="connsiteX26" fmla="*/ 87903 w 759322"/>
              <a:gd name="connsiteY26" fmla="*/ 187348 h 330271"/>
              <a:gd name="connsiteX27" fmla="*/ 103778 w 759322"/>
              <a:gd name="connsiteY27" fmla="*/ 146073 h 330271"/>
              <a:gd name="connsiteX28" fmla="*/ 68853 w 759322"/>
              <a:gd name="connsiteY28" fmla="*/ 161948 h 330271"/>
              <a:gd name="connsiteX29" fmla="*/ 103778 w 759322"/>
              <a:gd name="connsiteY29" fmla="*/ 114323 h 330271"/>
              <a:gd name="connsiteX30" fmla="*/ 37103 w 759322"/>
              <a:gd name="connsiteY30" fmla="*/ 146073 h 330271"/>
              <a:gd name="connsiteX31" fmla="*/ 5353 w 759322"/>
              <a:gd name="connsiteY31" fmla="*/ 92098 h 3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59322" h="330271">
                <a:moveTo>
                  <a:pt x="5353" y="92098"/>
                </a:moveTo>
                <a:cubicBezTo>
                  <a:pt x="25461" y="77811"/>
                  <a:pt x="128649" y="74635"/>
                  <a:pt x="157753" y="60348"/>
                </a:cubicBezTo>
                <a:cubicBezTo>
                  <a:pt x="186857" y="46061"/>
                  <a:pt x="170453" y="11136"/>
                  <a:pt x="179978" y="6373"/>
                </a:cubicBezTo>
                <a:cubicBezTo>
                  <a:pt x="189503" y="1610"/>
                  <a:pt x="202203" y="31773"/>
                  <a:pt x="214903" y="31773"/>
                </a:cubicBezTo>
                <a:cubicBezTo>
                  <a:pt x="227603" y="31773"/>
                  <a:pt x="242949" y="5844"/>
                  <a:pt x="256178" y="6373"/>
                </a:cubicBezTo>
                <a:cubicBezTo>
                  <a:pt x="269407" y="6902"/>
                  <a:pt x="278932" y="36006"/>
                  <a:pt x="294278" y="34948"/>
                </a:cubicBezTo>
                <a:cubicBezTo>
                  <a:pt x="309624" y="33890"/>
                  <a:pt x="339257" y="-1035"/>
                  <a:pt x="348253" y="23"/>
                </a:cubicBezTo>
                <a:cubicBezTo>
                  <a:pt x="357249" y="1081"/>
                  <a:pt x="336611" y="39181"/>
                  <a:pt x="348253" y="41298"/>
                </a:cubicBezTo>
                <a:cubicBezTo>
                  <a:pt x="359895" y="43415"/>
                  <a:pt x="409636" y="9019"/>
                  <a:pt x="418103" y="12723"/>
                </a:cubicBezTo>
                <a:cubicBezTo>
                  <a:pt x="426570" y="16427"/>
                  <a:pt x="398524" y="57702"/>
                  <a:pt x="399053" y="63523"/>
                </a:cubicBezTo>
                <a:cubicBezTo>
                  <a:pt x="399582" y="69344"/>
                  <a:pt x="415457" y="39181"/>
                  <a:pt x="421278" y="47648"/>
                </a:cubicBezTo>
                <a:cubicBezTo>
                  <a:pt x="427099" y="56115"/>
                  <a:pt x="424453" y="110619"/>
                  <a:pt x="433978" y="114323"/>
                </a:cubicBezTo>
                <a:cubicBezTo>
                  <a:pt x="443503" y="118027"/>
                  <a:pt x="455145" y="62465"/>
                  <a:pt x="478428" y="69873"/>
                </a:cubicBezTo>
                <a:cubicBezTo>
                  <a:pt x="501711" y="77281"/>
                  <a:pt x="539282" y="130198"/>
                  <a:pt x="573678" y="158773"/>
                </a:cubicBezTo>
                <a:cubicBezTo>
                  <a:pt x="608074" y="187348"/>
                  <a:pt x="664166" y="222273"/>
                  <a:pt x="684803" y="241323"/>
                </a:cubicBezTo>
                <a:cubicBezTo>
                  <a:pt x="705440" y="260373"/>
                  <a:pt x="685332" y="267781"/>
                  <a:pt x="697503" y="273073"/>
                </a:cubicBezTo>
                <a:cubicBezTo>
                  <a:pt x="709674" y="278365"/>
                  <a:pt x="769470" y="275719"/>
                  <a:pt x="757828" y="273073"/>
                </a:cubicBezTo>
                <a:cubicBezTo>
                  <a:pt x="746186" y="270427"/>
                  <a:pt x="647761" y="255081"/>
                  <a:pt x="627653" y="257198"/>
                </a:cubicBezTo>
                <a:cubicBezTo>
                  <a:pt x="607545" y="259315"/>
                  <a:pt x="642470" y="285773"/>
                  <a:pt x="637178" y="285773"/>
                </a:cubicBezTo>
                <a:cubicBezTo>
                  <a:pt x="631886" y="285773"/>
                  <a:pt x="607545" y="249790"/>
                  <a:pt x="595903" y="257198"/>
                </a:cubicBezTo>
                <a:cubicBezTo>
                  <a:pt x="584261" y="264606"/>
                  <a:pt x="569445" y="332340"/>
                  <a:pt x="567328" y="330223"/>
                </a:cubicBezTo>
                <a:cubicBezTo>
                  <a:pt x="565211" y="328106"/>
                  <a:pt x="591670" y="261960"/>
                  <a:pt x="583203" y="244498"/>
                </a:cubicBezTo>
                <a:cubicBezTo>
                  <a:pt x="574736" y="227036"/>
                  <a:pt x="550924" y="242910"/>
                  <a:pt x="516528" y="225448"/>
                </a:cubicBezTo>
                <a:cubicBezTo>
                  <a:pt x="482132" y="207986"/>
                  <a:pt x="415986" y="159831"/>
                  <a:pt x="376828" y="139723"/>
                </a:cubicBezTo>
                <a:cubicBezTo>
                  <a:pt x="337670" y="119615"/>
                  <a:pt x="311211" y="110090"/>
                  <a:pt x="281578" y="104798"/>
                </a:cubicBezTo>
                <a:cubicBezTo>
                  <a:pt x="251945" y="99506"/>
                  <a:pt x="231307" y="94215"/>
                  <a:pt x="199028" y="107973"/>
                </a:cubicBezTo>
                <a:cubicBezTo>
                  <a:pt x="166749" y="121731"/>
                  <a:pt x="103778" y="180998"/>
                  <a:pt x="87903" y="187348"/>
                </a:cubicBezTo>
                <a:cubicBezTo>
                  <a:pt x="72028" y="193698"/>
                  <a:pt x="106953" y="150306"/>
                  <a:pt x="103778" y="146073"/>
                </a:cubicBezTo>
                <a:cubicBezTo>
                  <a:pt x="100603" y="141840"/>
                  <a:pt x="68853" y="167240"/>
                  <a:pt x="68853" y="161948"/>
                </a:cubicBezTo>
                <a:cubicBezTo>
                  <a:pt x="68853" y="156656"/>
                  <a:pt x="109070" y="116969"/>
                  <a:pt x="103778" y="114323"/>
                </a:cubicBezTo>
                <a:cubicBezTo>
                  <a:pt x="98486" y="111677"/>
                  <a:pt x="46628" y="146073"/>
                  <a:pt x="37103" y="146073"/>
                </a:cubicBezTo>
                <a:cubicBezTo>
                  <a:pt x="27578" y="146073"/>
                  <a:pt x="-14755" y="106385"/>
                  <a:pt x="5353" y="9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7742C28-18F0-A38C-00A8-BC08B07CAC35}"/>
              </a:ext>
            </a:extLst>
          </p:cNvPr>
          <p:cNvSpPr/>
          <p:nvPr/>
        </p:nvSpPr>
        <p:spPr>
          <a:xfrm>
            <a:off x="4893136" y="3209899"/>
            <a:ext cx="201199" cy="60476"/>
          </a:xfrm>
          <a:custGeom>
            <a:avLst/>
            <a:gdLst>
              <a:gd name="connsiteX0" fmla="*/ 2714 w 201199"/>
              <a:gd name="connsiteY0" fmla="*/ 60351 h 60476"/>
              <a:gd name="connsiteX1" fmla="*/ 88439 w 201199"/>
              <a:gd name="connsiteY1" fmla="*/ 44476 h 60476"/>
              <a:gd name="connsiteX2" fmla="*/ 139239 w 201199"/>
              <a:gd name="connsiteY2" fmla="*/ 26 h 60476"/>
              <a:gd name="connsiteX3" fmla="*/ 113839 w 201199"/>
              <a:gd name="connsiteY3" fmla="*/ 38126 h 60476"/>
              <a:gd name="connsiteX4" fmla="*/ 199564 w 201199"/>
              <a:gd name="connsiteY4" fmla="*/ 50826 h 60476"/>
              <a:gd name="connsiteX5" fmla="*/ 2714 w 201199"/>
              <a:gd name="connsiteY5" fmla="*/ 60351 h 6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99" h="60476">
                <a:moveTo>
                  <a:pt x="2714" y="60351"/>
                </a:moveTo>
                <a:cubicBezTo>
                  <a:pt x="-15807" y="59293"/>
                  <a:pt x="65685" y="54530"/>
                  <a:pt x="88439" y="44476"/>
                </a:cubicBezTo>
                <a:cubicBezTo>
                  <a:pt x="111193" y="34422"/>
                  <a:pt x="135006" y="1084"/>
                  <a:pt x="139239" y="26"/>
                </a:cubicBezTo>
                <a:cubicBezTo>
                  <a:pt x="143472" y="-1032"/>
                  <a:pt x="103785" y="29659"/>
                  <a:pt x="113839" y="38126"/>
                </a:cubicBezTo>
                <a:cubicBezTo>
                  <a:pt x="123893" y="46593"/>
                  <a:pt x="214381" y="46063"/>
                  <a:pt x="199564" y="50826"/>
                </a:cubicBezTo>
                <a:cubicBezTo>
                  <a:pt x="184747" y="55589"/>
                  <a:pt x="21235" y="61409"/>
                  <a:pt x="2714" y="60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EE2D171B-5557-AEBE-58F6-51A034D4E0A5}"/>
              </a:ext>
            </a:extLst>
          </p:cNvPr>
          <p:cNvSpPr/>
          <p:nvPr/>
        </p:nvSpPr>
        <p:spPr>
          <a:xfrm>
            <a:off x="4796481" y="3348876"/>
            <a:ext cx="149445" cy="123845"/>
          </a:xfrm>
          <a:custGeom>
            <a:avLst/>
            <a:gdLst>
              <a:gd name="connsiteX0" fmla="*/ 146994 w 149445"/>
              <a:gd name="connsiteY0" fmla="*/ 749 h 123845"/>
              <a:gd name="connsiteX1" fmla="*/ 944 w 149445"/>
              <a:gd name="connsiteY1" fmla="*/ 121399 h 123845"/>
              <a:gd name="connsiteX2" fmla="*/ 86669 w 149445"/>
              <a:gd name="connsiteY2" fmla="*/ 73774 h 123845"/>
              <a:gd name="connsiteX3" fmla="*/ 146994 w 149445"/>
              <a:gd name="connsiteY3" fmla="*/ 749 h 12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445" h="123845">
                <a:moveTo>
                  <a:pt x="146994" y="749"/>
                </a:moveTo>
                <a:cubicBezTo>
                  <a:pt x="132707" y="8686"/>
                  <a:pt x="10998" y="109228"/>
                  <a:pt x="944" y="121399"/>
                </a:cubicBezTo>
                <a:cubicBezTo>
                  <a:pt x="-9110" y="133570"/>
                  <a:pt x="63915" y="97586"/>
                  <a:pt x="86669" y="73774"/>
                </a:cubicBezTo>
                <a:cubicBezTo>
                  <a:pt x="109423" y="49962"/>
                  <a:pt x="161281" y="-7188"/>
                  <a:pt x="146994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CDC151D4-DA4A-F2C6-7CAC-491C49A95A95}"/>
              </a:ext>
            </a:extLst>
          </p:cNvPr>
          <p:cNvSpPr/>
          <p:nvPr/>
        </p:nvSpPr>
        <p:spPr>
          <a:xfrm>
            <a:off x="5303214" y="3333423"/>
            <a:ext cx="142053" cy="194004"/>
          </a:xfrm>
          <a:custGeom>
            <a:avLst/>
            <a:gdLst>
              <a:gd name="connsiteX0" fmla="*/ 2211 w 142053"/>
              <a:gd name="connsiteY0" fmla="*/ 327 h 194004"/>
              <a:gd name="connsiteX1" fmla="*/ 49836 w 142053"/>
              <a:gd name="connsiteY1" fmla="*/ 73352 h 194004"/>
              <a:gd name="connsiteX2" fmla="*/ 91111 w 142053"/>
              <a:gd name="connsiteY2" fmla="*/ 108277 h 194004"/>
              <a:gd name="connsiteX3" fmla="*/ 91111 w 142053"/>
              <a:gd name="connsiteY3" fmla="*/ 194002 h 194004"/>
              <a:gd name="connsiteX4" fmla="*/ 141911 w 142053"/>
              <a:gd name="connsiteY4" fmla="*/ 111452 h 194004"/>
              <a:gd name="connsiteX5" fmla="*/ 106986 w 142053"/>
              <a:gd name="connsiteY5" fmla="*/ 155902 h 194004"/>
              <a:gd name="connsiteX6" fmla="*/ 126036 w 142053"/>
              <a:gd name="connsiteY6" fmla="*/ 105102 h 194004"/>
              <a:gd name="connsiteX7" fmla="*/ 2211 w 142053"/>
              <a:gd name="connsiteY7" fmla="*/ 327 h 19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053" h="194004">
                <a:moveTo>
                  <a:pt x="2211" y="327"/>
                </a:moveTo>
                <a:cubicBezTo>
                  <a:pt x="-10489" y="-4965"/>
                  <a:pt x="35019" y="55360"/>
                  <a:pt x="49836" y="73352"/>
                </a:cubicBezTo>
                <a:cubicBezTo>
                  <a:pt x="64653" y="91344"/>
                  <a:pt x="84232" y="88169"/>
                  <a:pt x="91111" y="108277"/>
                </a:cubicBezTo>
                <a:cubicBezTo>
                  <a:pt x="97990" y="128385"/>
                  <a:pt x="82644" y="193473"/>
                  <a:pt x="91111" y="194002"/>
                </a:cubicBezTo>
                <a:cubicBezTo>
                  <a:pt x="99578" y="194531"/>
                  <a:pt x="139265" y="117802"/>
                  <a:pt x="141911" y="111452"/>
                </a:cubicBezTo>
                <a:cubicBezTo>
                  <a:pt x="144557" y="105102"/>
                  <a:pt x="109632" y="156960"/>
                  <a:pt x="106986" y="155902"/>
                </a:cubicBezTo>
                <a:cubicBezTo>
                  <a:pt x="104340" y="154844"/>
                  <a:pt x="137148" y="127856"/>
                  <a:pt x="126036" y="105102"/>
                </a:cubicBezTo>
                <a:cubicBezTo>
                  <a:pt x="114924" y="82348"/>
                  <a:pt x="14911" y="5619"/>
                  <a:pt x="221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7368216-D971-9217-F83A-34D7A24069D9}"/>
              </a:ext>
            </a:extLst>
          </p:cNvPr>
          <p:cNvSpPr/>
          <p:nvPr/>
        </p:nvSpPr>
        <p:spPr>
          <a:xfrm>
            <a:off x="4860279" y="3492396"/>
            <a:ext cx="517423" cy="152512"/>
          </a:xfrm>
          <a:custGeom>
            <a:avLst/>
            <a:gdLst>
              <a:gd name="connsiteX0" fmla="*/ 646 w 517423"/>
              <a:gd name="connsiteY0" fmla="*/ 104 h 152512"/>
              <a:gd name="connsiteX1" fmla="*/ 83196 w 517423"/>
              <a:gd name="connsiteY1" fmla="*/ 31854 h 152512"/>
              <a:gd name="connsiteX2" fmla="*/ 83196 w 517423"/>
              <a:gd name="connsiteY2" fmla="*/ 101704 h 152512"/>
              <a:gd name="connsiteX3" fmla="*/ 118121 w 517423"/>
              <a:gd name="connsiteY3" fmla="*/ 19154 h 152512"/>
              <a:gd name="connsiteX4" fmla="*/ 143521 w 517423"/>
              <a:gd name="connsiteY4" fmla="*/ 85829 h 152512"/>
              <a:gd name="connsiteX5" fmla="*/ 165746 w 517423"/>
              <a:gd name="connsiteY5" fmla="*/ 19154 h 152512"/>
              <a:gd name="connsiteX6" fmla="*/ 194321 w 517423"/>
              <a:gd name="connsiteY6" fmla="*/ 76304 h 152512"/>
              <a:gd name="connsiteX7" fmla="*/ 219721 w 517423"/>
              <a:gd name="connsiteY7" fmla="*/ 44554 h 152512"/>
              <a:gd name="connsiteX8" fmla="*/ 226071 w 517423"/>
              <a:gd name="connsiteY8" fmla="*/ 133454 h 152512"/>
              <a:gd name="connsiteX9" fmla="*/ 245121 w 517423"/>
              <a:gd name="connsiteY9" fmla="*/ 60429 h 152512"/>
              <a:gd name="connsiteX10" fmla="*/ 260996 w 517423"/>
              <a:gd name="connsiteY10" fmla="*/ 114404 h 152512"/>
              <a:gd name="connsiteX11" fmla="*/ 311796 w 517423"/>
              <a:gd name="connsiteY11" fmla="*/ 54079 h 152512"/>
              <a:gd name="connsiteX12" fmla="*/ 302271 w 517423"/>
              <a:gd name="connsiteY12" fmla="*/ 152504 h 152512"/>
              <a:gd name="connsiteX13" fmla="*/ 327671 w 517423"/>
              <a:gd name="connsiteY13" fmla="*/ 47729 h 152512"/>
              <a:gd name="connsiteX14" fmla="*/ 365771 w 517423"/>
              <a:gd name="connsiteY14" fmla="*/ 92179 h 152512"/>
              <a:gd name="connsiteX15" fmla="*/ 384821 w 517423"/>
              <a:gd name="connsiteY15" fmla="*/ 28679 h 152512"/>
              <a:gd name="connsiteX16" fmla="*/ 435621 w 517423"/>
              <a:gd name="connsiteY16" fmla="*/ 85829 h 152512"/>
              <a:gd name="connsiteX17" fmla="*/ 441971 w 517423"/>
              <a:gd name="connsiteY17" fmla="*/ 41379 h 152512"/>
              <a:gd name="connsiteX18" fmla="*/ 514996 w 517423"/>
              <a:gd name="connsiteY18" fmla="*/ 9629 h 152512"/>
              <a:gd name="connsiteX19" fmla="*/ 340371 w 517423"/>
              <a:gd name="connsiteY19" fmla="*/ 28679 h 152512"/>
              <a:gd name="connsiteX20" fmla="*/ 295921 w 517423"/>
              <a:gd name="connsiteY20" fmla="*/ 28679 h 152512"/>
              <a:gd name="connsiteX21" fmla="*/ 270521 w 517423"/>
              <a:gd name="connsiteY21" fmla="*/ 76304 h 152512"/>
              <a:gd name="connsiteX22" fmla="*/ 257821 w 517423"/>
              <a:gd name="connsiteY22" fmla="*/ 44554 h 152512"/>
              <a:gd name="connsiteX23" fmla="*/ 254646 w 517423"/>
              <a:gd name="connsiteY23" fmla="*/ 63604 h 152512"/>
              <a:gd name="connsiteX24" fmla="*/ 229246 w 517423"/>
              <a:gd name="connsiteY24" fmla="*/ 50904 h 152512"/>
              <a:gd name="connsiteX25" fmla="*/ 200671 w 517423"/>
              <a:gd name="connsiteY25" fmla="*/ 66779 h 152512"/>
              <a:gd name="connsiteX26" fmla="*/ 178446 w 517423"/>
              <a:gd name="connsiteY26" fmla="*/ 19154 h 152512"/>
              <a:gd name="connsiteX27" fmla="*/ 165746 w 517423"/>
              <a:gd name="connsiteY27" fmla="*/ 57254 h 152512"/>
              <a:gd name="connsiteX28" fmla="*/ 133996 w 517423"/>
              <a:gd name="connsiteY28" fmla="*/ 22329 h 152512"/>
              <a:gd name="connsiteX29" fmla="*/ 646 w 517423"/>
              <a:gd name="connsiteY29" fmla="*/ 104 h 15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17423" h="152512">
                <a:moveTo>
                  <a:pt x="646" y="104"/>
                </a:moveTo>
                <a:cubicBezTo>
                  <a:pt x="-7821" y="1691"/>
                  <a:pt x="69438" y="14921"/>
                  <a:pt x="83196" y="31854"/>
                </a:cubicBezTo>
                <a:cubicBezTo>
                  <a:pt x="96954" y="48787"/>
                  <a:pt x="77375" y="103821"/>
                  <a:pt x="83196" y="101704"/>
                </a:cubicBezTo>
                <a:cubicBezTo>
                  <a:pt x="89017" y="99587"/>
                  <a:pt x="108067" y="21800"/>
                  <a:pt x="118121" y="19154"/>
                </a:cubicBezTo>
                <a:cubicBezTo>
                  <a:pt x="128175" y="16508"/>
                  <a:pt x="135584" y="85829"/>
                  <a:pt x="143521" y="85829"/>
                </a:cubicBezTo>
                <a:cubicBezTo>
                  <a:pt x="151458" y="85829"/>
                  <a:pt x="157279" y="20741"/>
                  <a:pt x="165746" y="19154"/>
                </a:cubicBezTo>
                <a:cubicBezTo>
                  <a:pt x="174213" y="17567"/>
                  <a:pt x="185325" y="72071"/>
                  <a:pt x="194321" y="76304"/>
                </a:cubicBezTo>
                <a:cubicBezTo>
                  <a:pt x="203317" y="80537"/>
                  <a:pt x="214429" y="35029"/>
                  <a:pt x="219721" y="44554"/>
                </a:cubicBezTo>
                <a:cubicBezTo>
                  <a:pt x="225013" y="54079"/>
                  <a:pt x="221838" y="130808"/>
                  <a:pt x="226071" y="133454"/>
                </a:cubicBezTo>
                <a:cubicBezTo>
                  <a:pt x="230304" y="136100"/>
                  <a:pt x="239300" y="63604"/>
                  <a:pt x="245121" y="60429"/>
                </a:cubicBezTo>
                <a:cubicBezTo>
                  <a:pt x="250942" y="57254"/>
                  <a:pt x="249884" y="115462"/>
                  <a:pt x="260996" y="114404"/>
                </a:cubicBezTo>
                <a:cubicBezTo>
                  <a:pt x="272108" y="113346"/>
                  <a:pt x="304917" y="47729"/>
                  <a:pt x="311796" y="54079"/>
                </a:cubicBezTo>
                <a:cubicBezTo>
                  <a:pt x="318675" y="60429"/>
                  <a:pt x="299625" y="153562"/>
                  <a:pt x="302271" y="152504"/>
                </a:cubicBezTo>
                <a:cubicBezTo>
                  <a:pt x="304917" y="151446"/>
                  <a:pt x="317088" y="57783"/>
                  <a:pt x="327671" y="47729"/>
                </a:cubicBezTo>
                <a:cubicBezTo>
                  <a:pt x="338254" y="37675"/>
                  <a:pt x="356246" y="95354"/>
                  <a:pt x="365771" y="92179"/>
                </a:cubicBezTo>
                <a:cubicBezTo>
                  <a:pt x="375296" y="89004"/>
                  <a:pt x="373179" y="29737"/>
                  <a:pt x="384821" y="28679"/>
                </a:cubicBezTo>
                <a:cubicBezTo>
                  <a:pt x="396463" y="27621"/>
                  <a:pt x="426096" y="83712"/>
                  <a:pt x="435621" y="85829"/>
                </a:cubicBezTo>
                <a:cubicBezTo>
                  <a:pt x="445146" y="87946"/>
                  <a:pt x="428742" y="54079"/>
                  <a:pt x="441971" y="41379"/>
                </a:cubicBezTo>
                <a:cubicBezTo>
                  <a:pt x="455200" y="28679"/>
                  <a:pt x="531929" y="11746"/>
                  <a:pt x="514996" y="9629"/>
                </a:cubicBezTo>
                <a:cubicBezTo>
                  <a:pt x="498063" y="7512"/>
                  <a:pt x="376883" y="25504"/>
                  <a:pt x="340371" y="28679"/>
                </a:cubicBezTo>
                <a:cubicBezTo>
                  <a:pt x="303859" y="31854"/>
                  <a:pt x="307563" y="20742"/>
                  <a:pt x="295921" y="28679"/>
                </a:cubicBezTo>
                <a:cubicBezTo>
                  <a:pt x="284279" y="36617"/>
                  <a:pt x="276871" y="73658"/>
                  <a:pt x="270521" y="76304"/>
                </a:cubicBezTo>
                <a:cubicBezTo>
                  <a:pt x="264171" y="78950"/>
                  <a:pt x="260467" y="46671"/>
                  <a:pt x="257821" y="44554"/>
                </a:cubicBezTo>
                <a:cubicBezTo>
                  <a:pt x="255175" y="42437"/>
                  <a:pt x="259408" y="62546"/>
                  <a:pt x="254646" y="63604"/>
                </a:cubicBezTo>
                <a:cubicBezTo>
                  <a:pt x="249884" y="64662"/>
                  <a:pt x="238242" y="50375"/>
                  <a:pt x="229246" y="50904"/>
                </a:cubicBezTo>
                <a:cubicBezTo>
                  <a:pt x="220250" y="51433"/>
                  <a:pt x="209138" y="72071"/>
                  <a:pt x="200671" y="66779"/>
                </a:cubicBezTo>
                <a:cubicBezTo>
                  <a:pt x="192204" y="61487"/>
                  <a:pt x="184267" y="20742"/>
                  <a:pt x="178446" y="19154"/>
                </a:cubicBezTo>
                <a:cubicBezTo>
                  <a:pt x="172625" y="17567"/>
                  <a:pt x="173154" y="56725"/>
                  <a:pt x="165746" y="57254"/>
                </a:cubicBezTo>
                <a:cubicBezTo>
                  <a:pt x="158338" y="57783"/>
                  <a:pt x="159396" y="29208"/>
                  <a:pt x="133996" y="22329"/>
                </a:cubicBezTo>
                <a:cubicBezTo>
                  <a:pt x="108596" y="15450"/>
                  <a:pt x="9113" y="-1483"/>
                  <a:pt x="646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0CAB35C9-64F6-DCFE-6A7F-D6588721B1F9}"/>
              </a:ext>
            </a:extLst>
          </p:cNvPr>
          <p:cNvSpPr/>
          <p:nvPr/>
        </p:nvSpPr>
        <p:spPr>
          <a:xfrm>
            <a:off x="4939772" y="3308339"/>
            <a:ext cx="48204" cy="205414"/>
          </a:xfrm>
          <a:custGeom>
            <a:avLst/>
            <a:gdLst>
              <a:gd name="connsiteX0" fmla="*/ 48153 w 48204"/>
              <a:gd name="connsiteY0" fmla="*/ 11 h 205414"/>
              <a:gd name="connsiteX1" fmla="*/ 10053 w 48204"/>
              <a:gd name="connsiteY1" fmla="*/ 104786 h 205414"/>
              <a:gd name="connsiteX2" fmla="*/ 25928 w 48204"/>
              <a:gd name="connsiteY2" fmla="*/ 203211 h 205414"/>
              <a:gd name="connsiteX3" fmla="*/ 10053 w 48204"/>
              <a:gd name="connsiteY3" fmla="*/ 168286 h 205414"/>
              <a:gd name="connsiteX4" fmla="*/ 528 w 48204"/>
              <a:gd name="connsiteY4" fmla="*/ 111136 h 205414"/>
              <a:gd name="connsiteX5" fmla="*/ 48153 w 48204"/>
              <a:gd name="connsiteY5" fmla="*/ 11 h 2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04" h="205414">
                <a:moveTo>
                  <a:pt x="48153" y="11"/>
                </a:moveTo>
                <a:cubicBezTo>
                  <a:pt x="49741" y="-1047"/>
                  <a:pt x="13757" y="70919"/>
                  <a:pt x="10053" y="104786"/>
                </a:cubicBezTo>
                <a:cubicBezTo>
                  <a:pt x="6349" y="138653"/>
                  <a:pt x="25928" y="192628"/>
                  <a:pt x="25928" y="203211"/>
                </a:cubicBezTo>
                <a:cubicBezTo>
                  <a:pt x="25928" y="213794"/>
                  <a:pt x="14286" y="183632"/>
                  <a:pt x="10053" y="168286"/>
                </a:cubicBezTo>
                <a:cubicBezTo>
                  <a:pt x="5820" y="152940"/>
                  <a:pt x="-2118" y="133890"/>
                  <a:pt x="528" y="111136"/>
                </a:cubicBezTo>
                <a:cubicBezTo>
                  <a:pt x="3174" y="88382"/>
                  <a:pt x="46565" y="1069"/>
                  <a:pt x="4815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4C62E565-B8E7-B624-FD9A-A3E1F95E13D9}"/>
              </a:ext>
            </a:extLst>
          </p:cNvPr>
          <p:cNvSpPr/>
          <p:nvPr/>
        </p:nvSpPr>
        <p:spPr>
          <a:xfrm>
            <a:off x="4908493" y="3371759"/>
            <a:ext cx="44695" cy="124151"/>
          </a:xfrm>
          <a:custGeom>
            <a:avLst/>
            <a:gdLst>
              <a:gd name="connsiteX0" fmla="*/ 57 w 44695"/>
              <a:gd name="connsiteY0" fmla="*/ 91 h 124151"/>
              <a:gd name="connsiteX1" fmla="*/ 34982 w 44695"/>
              <a:gd name="connsiteY1" fmla="*/ 85816 h 124151"/>
              <a:gd name="connsiteX2" fmla="*/ 28632 w 44695"/>
              <a:gd name="connsiteY2" fmla="*/ 123916 h 124151"/>
              <a:gd name="connsiteX3" fmla="*/ 44507 w 44695"/>
              <a:gd name="connsiteY3" fmla="*/ 69941 h 124151"/>
              <a:gd name="connsiteX4" fmla="*/ 57 w 44695"/>
              <a:gd name="connsiteY4" fmla="*/ 91 h 12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95" h="124151">
                <a:moveTo>
                  <a:pt x="57" y="91"/>
                </a:moveTo>
                <a:cubicBezTo>
                  <a:pt x="-1531" y="2737"/>
                  <a:pt x="30220" y="65179"/>
                  <a:pt x="34982" y="85816"/>
                </a:cubicBezTo>
                <a:cubicBezTo>
                  <a:pt x="39744" y="106453"/>
                  <a:pt x="27045" y="126562"/>
                  <a:pt x="28632" y="123916"/>
                </a:cubicBezTo>
                <a:cubicBezTo>
                  <a:pt x="30220" y="121270"/>
                  <a:pt x="46624" y="86874"/>
                  <a:pt x="44507" y="69941"/>
                </a:cubicBezTo>
                <a:cubicBezTo>
                  <a:pt x="42390" y="53008"/>
                  <a:pt x="1645" y="-2555"/>
                  <a:pt x="5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5A71D65F-C0B2-8229-ED58-DAEF94D54CE9}"/>
              </a:ext>
            </a:extLst>
          </p:cNvPr>
          <p:cNvSpPr/>
          <p:nvPr/>
        </p:nvSpPr>
        <p:spPr>
          <a:xfrm>
            <a:off x="4865192" y="3413032"/>
            <a:ext cx="316546" cy="110633"/>
          </a:xfrm>
          <a:custGeom>
            <a:avLst/>
            <a:gdLst>
              <a:gd name="connsiteX0" fmla="*/ 2083 w 316546"/>
              <a:gd name="connsiteY0" fmla="*/ 93 h 110633"/>
              <a:gd name="connsiteX1" fmla="*/ 11608 w 316546"/>
              <a:gd name="connsiteY1" fmla="*/ 63593 h 110633"/>
              <a:gd name="connsiteX2" fmla="*/ 49708 w 316546"/>
              <a:gd name="connsiteY2" fmla="*/ 69943 h 110633"/>
              <a:gd name="connsiteX3" fmla="*/ 65583 w 316546"/>
              <a:gd name="connsiteY3" fmla="*/ 57243 h 110633"/>
              <a:gd name="connsiteX4" fmla="*/ 94158 w 316546"/>
              <a:gd name="connsiteY4" fmla="*/ 69943 h 110633"/>
              <a:gd name="connsiteX5" fmla="*/ 135433 w 316546"/>
              <a:gd name="connsiteY5" fmla="*/ 69943 h 110633"/>
              <a:gd name="connsiteX6" fmla="*/ 313233 w 316546"/>
              <a:gd name="connsiteY6" fmla="*/ 108043 h 110633"/>
              <a:gd name="connsiteX7" fmla="*/ 240208 w 316546"/>
              <a:gd name="connsiteY7" fmla="*/ 104868 h 110633"/>
              <a:gd name="connsiteX8" fmla="*/ 103683 w 316546"/>
              <a:gd name="connsiteY8" fmla="*/ 85818 h 110633"/>
              <a:gd name="connsiteX9" fmla="*/ 46533 w 316546"/>
              <a:gd name="connsiteY9" fmla="*/ 79468 h 110633"/>
              <a:gd name="connsiteX10" fmla="*/ 2083 w 316546"/>
              <a:gd name="connsiteY10" fmla="*/ 93 h 1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546" h="110633">
                <a:moveTo>
                  <a:pt x="2083" y="93"/>
                </a:moveTo>
                <a:cubicBezTo>
                  <a:pt x="-3738" y="-2553"/>
                  <a:pt x="3671" y="51951"/>
                  <a:pt x="11608" y="63593"/>
                </a:cubicBezTo>
                <a:cubicBezTo>
                  <a:pt x="19546" y="75235"/>
                  <a:pt x="49708" y="69943"/>
                  <a:pt x="49708" y="69943"/>
                </a:cubicBezTo>
                <a:cubicBezTo>
                  <a:pt x="58704" y="68885"/>
                  <a:pt x="58175" y="57243"/>
                  <a:pt x="65583" y="57243"/>
                </a:cubicBezTo>
                <a:cubicBezTo>
                  <a:pt x="72991" y="57243"/>
                  <a:pt x="82516" y="67826"/>
                  <a:pt x="94158" y="69943"/>
                </a:cubicBezTo>
                <a:cubicBezTo>
                  <a:pt x="105800" y="72060"/>
                  <a:pt x="98921" y="63593"/>
                  <a:pt x="135433" y="69943"/>
                </a:cubicBezTo>
                <a:cubicBezTo>
                  <a:pt x="171945" y="76293"/>
                  <a:pt x="295771" y="102222"/>
                  <a:pt x="313233" y="108043"/>
                </a:cubicBezTo>
                <a:cubicBezTo>
                  <a:pt x="330695" y="113864"/>
                  <a:pt x="275133" y="108572"/>
                  <a:pt x="240208" y="104868"/>
                </a:cubicBezTo>
                <a:cubicBezTo>
                  <a:pt x="205283" y="101164"/>
                  <a:pt x="135962" y="90051"/>
                  <a:pt x="103683" y="85818"/>
                </a:cubicBezTo>
                <a:cubicBezTo>
                  <a:pt x="71404" y="81585"/>
                  <a:pt x="61879" y="88464"/>
                  <a:pt x="46533" y="79468"/>
                </a:cubicBezTo>
                <a:cubicBezTo>
                  <a:pt x="31187" y="70472"/>
                  <a:pt x="7904" y="2739"/>
                  <a:pt x="2083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C68568BC-4813-3D4D-BF56-4E88CBC2CA16}"/>
              </a:ext>
            </a:extLst>
          </p:cNvPr>
          <p:cNvSpPr/>
          <p:nvPr/>
        </p:nvSpPr>
        <p:spPr>
          <a:xfrm>
            <a:off x="4838372" y="3448002"/>
            <a:ext cx="137419" cy="63611"/>
          </a:xfrm>
          <a:custGeom>
            <a:avLst/>
            <a:gdLst>
              <a:gd name="connsiteX0" fmla="*/ 328 w 137419"/>
              <a:gd name="connsiteY0" fmla="*/ 48 h 63611"/>
              <a:gd name="connsiteX1" fmla="*/ 28903 w 137419"/>
              <a:gd name="connsiteY1" fmla="*/ 50848 h 63611"/>
              <a:gd name="connsiteX2" fmla="*/ 136853 w 137419"/>
              <a:gd name="connsiteY2" fmla="*/ 63548 h 63611"/>
              <a:gd name="connsiteX3" fmla="*/ 70178 w 137419"/>
              <a:gd name="connsiteY3" fmla="*/ 47673 h 63611"/>
              <a:gd name="connsiteX4" fmla="*/ 41603 w 137419"/>
              <a:gd name="connsiteY4" fmla="*/ 41323 h 63611"/>
              <a:gd name="connsiteX5" fmla="*/ 328 w 137419"/>
              <a:gd name="connsiteY5" fmla="*/ 48 h 6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19" h="63611">
                <a:moveTo>
                  <a:pt x="328" y="48"/>
                </a:moveTo>
                <a:cubicBezTo>
                  <a:pt x="-1789" y="1636"/>
                  <a:pt x="6149" y="40265"/>
                  <a:pt x="28903" y="50848"/>
                </a:cubicBezTo>
                <a:cubicBezTo>
                  <a:pt x="51657" y="61431"/>
                  <a:pt x="129974" y="64077"/>
                  <a:pt x="136853" y="63548"/>
                </a:cubicBezTo>
                <a:cubicBezTo>
                  <a:pt x="143732" y="63019"/>
                  <a:pt x="86053" y="51377"/>
                  <a:pt x="70178" y="47673"/>
                </a:cubicBezTo>
                <a:cubicBezTo>
                  <a:pt x="54303" y="43969"/>
                  <a:pt x="50070" y="46615"/>
                  <a:pt x="41603" y="41323"/>
                </a:cubicBezTo>
                <a:cubicBezTo>
                  <a:pt x="33136" y="36031"/>
                  <a:pt x="2445" y="-1540"/>
                  <a:pt x="328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57FBB63-05F9-CA93-1584-4D4A5F71C753}"/>
              </a:ext>
            </a:extLst>
          </p:cNvPr>
          <p:cNvSpPr/>
          <p:nvPr/>
        </p:nvSpPr>
        <p:spPr>
          <a:xfrm>
            <a:off x="5317719" y="3521075"/>
            <a:ext cx="25924" cy="117475"/>
          </a:xfrm>
          <a:custGeom>
            <a:avLst/>
            <a:gdLst>
              <a:gd name="connsiteX0" fmla="*/ 9931 w 25924"/>
              <a:gd name="connsiteY0" fmla="*/ 0 h 117475"/>
              <a:gd name="connsiteX1" fmla="*/ 25806 w 25924"/>
              <a:gd name="connsiteY1" fmla="*/ 63500 h 117475"/>
              <a:gd name="connsiteX2" fmla="*/ 406 w 25924"/>
              <a:gd name="connsiteY2" fmla="*/ 117475 h 117475"/>
              <a:gd name="connsiteX3" fmla="*/ 9931 w 25924"/>
              <a:gd name="connsiteY3" fmla="*/ 63500 h 117475"/>
              <a:gd name="connsiteX4" fmla="*/ 9931 w 25924"/>
              <a:gd name="connsiteY4" fmla="*/ 0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24" h="117475">
                <a:moveTo>
                  <a:pt x="9931" y="0"/>
                </a:moveTo>
                <a:cubicBezTo>
                  <a:pt x="12577" y="0"/>
                  <a:pt x="27393" y="43921"/>
                  <a:pt x="25806" y="63500"/>
                </a:cubicBezTo>
                <a:cubicBezTo>
                  <a:pt x="24219" y="83079"/>
                  <a:pt x="3052" y="117475"/>
                  <a:pt x="406" y="117475"/>
                </a:cubicBezTo>
                <a:cubicBezTo>
                  <a:pt x="-2240" y="117475"/>
                  <a:pt x="8873" y="79375"/>
                  <a:pt x="9931" y="63500"/>
                </a:cubicBezTo>
                <a:cubicBezTo>
                  <a:pt x="10989" y="47625"/>
                  <a:pt x="7285" y="0"/>
                  <a:pt x="993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26EDFF9-E0F8-00FF-14CD-321114DDE630}"/>
              </a:ext>
            </a:extLst>
          </p:cNvPr>
          <p:cNvSpPr/>
          <p:nvPr/>
        </p:nvSpPr>
        <p:spPr>
          <a:xfrm>
            <a:off x="5365223" y="3502004"/>
            <a:ext cx="38855" cy="114342"/>
          </a:xfrm>
          <a:custGeom>
            <a:avLst/>
            <a:gdLst>
              <a:gd name="connsiteX0" fmla="*/ 16402 w 38855"/>
              <a:gd name="connsiteY0" fmla="*/ 21 h 114342"/>
              <a:gd name="connsiteX1" fmla="*/ 38627 w 38855"/>
              <a:gd name="connsiteY1" fmla="*/ 57171 h 114342"/>
              <a:gd name="connsiteX2" fmla="*/ 527 w 38855"/>
              <a:gd name="connsiteY2" fmla="*/ 114321 h 114342"/>
              <a:gd name="connsiteX3" fmla="*/ 16402 w 38855"/>
              <a:gd name="connsiteY3" fmla="*/ 63521 h 114342"/>
              <a:gd name="connsiteX4" fmla="*/ 16402 w 38855"/>
              <a:gd name="connsiteY4" fmla="*/ 21 h 11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55" h="114342">
                <a:moveTo>
                  <a:pt x="16402" y="21"/>
                </a:moveTo>
                <a:cubicBezTo>
                  <a:pt x="20106" y="-1037"/>
                  <a:pt x="41273" y="38121"/>
                  <a:pt x="38627" y="57171"/>
                </a:cubicBezTo>
                <a:cubicBezTo>
                  <a:pt x="35981" y="76221"/>
                  <a:pt x="4231" y="113263"/>
                  <a:pt x="527" y="114321"/>
                </a:cubicBezTo>
                <a:cubicBezTo>
                  <a:pt x="-3177" y="115379"/>
                  <a:pt x="13756" y="77808"/>
                  <a:pt x="16402" y="63521"/>
                </a:cubicBezTo>
                <a:cubicBezTo>
                  <a:pt x="19048" y="49234"/>
                  <a:pt x="12698" y="1079"/>
                  <a:pt x="16402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FD285456-57D2-9291-A6DC-08295C4F60A9}"/>
              </a:ext>
            </a:extLst>
          </p:cNvPr>
          <p:cNvSpPr/>
          <p:nvPr/>
        </p:nvSpPr>
        <p:spPr>
          <a:xfrm>
            <a:off x="5400655" y="3434908"/>
            <a:ext cx="276413" cy="109158"/>
          </a:xfrm>
          <a:custGeom>
            <a:avLst/>
            <a:gdLst>
              <a:gd name="connsiteX0" fmla="*/ 20 w 276413"/>
              <a:gd name="connsiteY0" fmla="*/ 442 h 109158"/>
              <a:gd name="connsiteX1" fmla="*/ 76220 w 276413"/>
              <a:gd name="connsiteY1" fmla="*/ 89342 h 109158"/>
              <a:gd name="connsiteX2" fmla="*/ 219095 w 276413"/>
              <a:gd name="connsiteY2" fmla="*/ 108392 h 109158"/>
              <a:gd name="connsiteX3" fmla="*/ 82570 w 276413"/>
              <a:gd name="connsiteY3" fmla="*/ 73467 h 109158"/>
              <a:gd name="connsiteX4" fmla="*/ 171470 w 276413"/>
              <a:gd name="connsiteY4" fmla="*/ 89342 h 109158"/>
              <a:gd name="connsiteX5" fmla="*/ 117495 w 276413"/>
              <a:gd name="connsiteY5" fmla="*/ 48067 h 109158"/>
              <a:gd name="connsiteX6" fmla="*/ 276245 w 276413"/>
              <a:gd name="connsiteY6" fmla="*/ 60767 h 109158"/>
              <a:gd name="connsiteX7" fmla="*/ 82570 w 276413"/>
              <a:gd name="connsiteY7" fmla="*/ 54417 h 109158"/>
              <a:gd name="connsiteX8" fmla="*/ 20 w 276413"/>
              <a:gd name="connsiteY8" fmla="*/ 442 h 109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413" h="109158">
                <a:moveTo>
                  <a:pt x="20" y="442"/>
                </a:moveTo>
                <a:cubicBezTo>
                  <a:pt x="-1038" y="6263"/>
                  <a:pt x="39708" y="71350"/>
                  <a:pt x="76220" y="89342"/>
                </a:cubicBezTo>
                <a:cubicBezTo>
                  <a:pt x="112732" y="107334"/>
                  <a:pt x="218037" y="111038"/>
                  <a:pt x="219095" y="108392"/>
                </a:cubicBezTo>
                <a:cubicBezTo>
                  <a:pt x="220153" y="105746"/>
                  <a:pt x="90508" y="76642"/>
                  <a:pt x="82570" y="73467"/>
                </a:cubicBezTo>
                <a:cubicBezTo>
                  <a:pt x="74632" y="70292"/>
                  <a:pt x="165649" y="93575"/>
                  <a:pt x="171470" y="89342"/>
                </a:cubicBezTo>
                <a:cubicBezTo>
                  <a:pt x="177291" y="85109"/>
                  <a:pt x="100032" y="52830"/>
                  <a:pt x="117495" y="48067"/>
                </a:cubicBezTo>
                <a:cubicBezTo>
                  <a:pt x="134958" y="43304"/>
                  <a:pt x="282066" y="59709"/>
                  <a:pt x="276245" y="60767"/>
                </a:cubicBezTo>
                <a:cubicBezTo>
                  <a:pt x="270424" y="61825"/>
                  <a:pt x="122257" y="60767"/>
                  <a:pt x="82570" y="54417"/>
                </a:cubicBezTo>
                <a:cubicBezTo>
                  <a:pt x="42883" y="48067"/>
                  <a:pt x="1078" y="-5379"/>
                  <a:pt x="20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EA49C73D-B688-EFE6-BE5B-6464BB57FAB5}"/>
              </a:ext>
            </a:extLst>
          </p:cNvPr>
          <p:cNvSpPr/>
          <p:nvPr/>
        </p:nvSpPr>
        <p:spPr>
          <a:xfrm>
            <a:off x="5276735" y="3265973"/>
            <a:ext cx="211833" cy="169418"/>
          </a:xfrm>
          <a:custGeom>
            <a:avLst/>
            <a:gdLst>
              <a:gd name="connsiteX0" fmla="*/ 115 w 211833"/>
              <a:gd name="connsiteY0" fmla="*/ 77302 h 169418"/>
              <a:gd name="connsiteX1" fmla="*/ 123940 w 211833"/>
              <a:gd name="connsiteY1" fmla="*/ 1102 h 169418"/>
              <a:gd name="connsiteX2" fmla="*/ 85840 w 211833"/>
              <a:gd name="connsiteY2" fmla="*/ 36027 h 169418"/>
              <a:gd name="connsiteX3" fmla="*/ 89015 w 211833"/>
              <a:gd name="connsiteY3" fmla="*/ 90002 h 169418"/>
              <a:gd name="connsiteX4" fmla="*/ 158865 w 211833"/>
              <a:gd name="connsiteY4" fmla="*/ 32852 h 169418"/>
              <a:gd name="connsiteX5" fmla="*/ 133465 w 211833"/>
              <a:gd name="connsiteY5" fmla="*/ 109052 h 169418"/>
              <a:gd name="connsiteX6" fmla="*/ 146165 w 211833"/>
              <a:gd name="connsiteY6" fmla="*/ 61427 h 169418"/>
              <a:gd name="connsiteX7" fmla="*/ 120765 w 211833"/>
              <a:gd name="connsiteY7" fmla="*/ 86827 h 169418"/>
              <a:gd name="connsiteX8" fmla="*/ 177915 w 211833"/>
              <a:gd name="connsiteY8" fmla="*/ 7452 h 169418"/>
              <a:gd name="connsiteX9" fmla="*/ 142990 w 211833"/>
              <a:gd name="connsiteY9" fmla="*/ 109052 h 169418"/>
              <a:gd name="connsiteX10" fmla="*/ 139815 w 211833"/>
              <a:gd name="connsiteY10" fmla="*/ 140802 h 169418"/>
              <a:gd name="connsiteX11" fmla="*/ 209665 w 211833"/>
              <a:gd name="connsiteY11" fmla="*/ 61427 h 169418"/>
              <a:gd name="connsiteX12" fmla="*/ 193790 w 211833"/>
              <a:gd name="connsiteY12" fmla="*/ 102702 h 169418"/>
              <a:gd name="connsiteX13" fmla="*/ 190615 w 211833"/>
              <a:gd name="connsiteY13" fmla="*/ 169377 h 169418"/>
              <a:gd name="connsiteX14" fmla="*/ 149340 w 211833"/>
              <a:gd name="connsiteY14" fmla="*/ 112227 h 169418"/>
              <a:gd name="connsiteX15" fmla="*/ 115 w 211833"/>
              <a:gd name="connsiteY15" fmla="*/ 77302 h 16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833" h="169418">
                <a:moveTo>
                  <a:pt x="115" y="77302"/>
                </a:moveTo>
                <a:cubicBezTo>
                  <a:pt x="-4118" y="58781"/>
                  <a:pt x="109653" y="7981"/>
                  <a:pt x="123940" y="1102"/>
                </a:cubicBezTo>
                <a:cubicBezTo>
                  <a:pt x="138228" y="-5777"/>
                  <a:pt x="91661" y="21210"/>
                  <a:pt x="85840" y="36027"/>
                </a:cubicBezTo>
                <a:cubicBezTo>
                  <a:pt x="80019" y="50844"/>
                  <a:pt x="76844" y="90531"/>
                  <a:pt x="89015" y="90002"/>
                </a:cubicBezTo>
                <a:cubicBezTo>
                  <a:pt x="101186" y="89473"/>
                  <a:pt x="151457" y="29677"/>
                  <a:pt x="158865" y="32852"/>
                </a:cubicBezTo>
                <a:cubicBezTo>
                  <a:pt x="166273" y="36027"/>
                  <a:pt x="135582" y="104290"/>
                  <a:pt x="133465" y="109052"/>
                </a:cubicBezTo>
                <a:cubicBezTo>
                  <a:pt x="131348" y="113814"/>
                  <a:pt x="148282" y="65131"/>
                  <a:pt x="146165" y="61427"/>
                </a:cubicBezTo>
                <a:cubicBezTo>
                  <a:pt x="144048" y="57723"/>
                  <a:pt x="115473" y="95823"/>
                  <a:pt x="120765" y="86827"/>
                </a:cubicBezTo>
                <a:cubicBezTo>
                  <a:pt x="126057" y="77831"/>
                  <a:pt x="174211" y="3748"/>
                  <a:pt x="177915" y="7452"/>
                </a:cubicBezTo>
                <a:cubicBezTo>
                  <a:pt x="181619" y="11156"/>
                  <a:pt x="149340" y="86827"/>
                  <a:pt x="142990" y="109052"/>
                </a:cubicBezTo>
                <a:cubicBezTo>
                  <a:pt x="136640" y="131277"/>
                  <a:pt x="128703" y="148740"/>
                  <a:pt x="139815" y="140802"/>
                </a:cubicBezTo>
                <a:cubicBezTo>
                  <a:pt x="150928" y="132865"/>
                  <a:pt x="200669" y="67777"/>
                  <a:pt x="209665" y="61427"/>
                </a:cubicBezTo>
                <a:cubicBezTo>
                  <a:pt x="218661" y="55077"/>
                  <a:pt x="196965" y="84710"/>
                  <a:pt x="193790" y="102702"/>
                </a:cubicBezTo>
                <a:cubicBezTo>
                  <a:pt x="190615" y="120694"/>
                  <a:pt x="198023" y="167790"/>
                  <a:pt x="190615" y="169377"/>
                </a:cubicBezTo>
                <a:cubicBezTo>
                  <a:pt x="183207" y="170964"/>
                  <a:pt x="173152" y="126514"/>
                  <a:pt x="149340" y="112227"/>
                </a:cubicBezTo>
                <a:cubicBezTo>
                  <a:pt x="125528" y="97940"/>
                  <a:pt x="4348" y="95823"/>
                  <a:pt x="115" y="77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8FAE7CAC-4C4F-7FB4-FBDB-290906757154}"/>
              </a:ext>
            </a:extLst>
          </p:cNvPr>
          <p:cNvSpPr/>
          <p:nvPr/>
        </p:nvSpPr>
        <p:spPr>
          <a:xfrm>
            <a:off x="4800456" y="3238446"/>
            <a:ext cx="92222" cy="225498"/>
          </a:xfrm>
          <a:custGeom>
            <a:avLst/>
            <a:gdLst>
              <a:gd name="connsiteX0" fmla="*/ 92219 w 92222"/>
              <a:gd name="connsiteY0" fmla="*/ 54 h 225498"/>
              <a:gd name="connsiteX1" fmla="*/ 25544 w 92222"/>
              <a:gd name="connsiteY1" fmla="*/ 95304 h 225498"/>
              <a:gd name="connsiteX2" fmla="*/ 144 w 92222"/>
              <a:gd name="connsiteY2" fmla="*/ 225479 h 225498"/>
              <a:gd name="connsiteX3" fmla="*/ 35069 w 92222"/>
              <a:gd name="connsiteY3" fmla="*/ 85779 h 225498"/>
              <a:gd name="connsiteX4" fmla="*/ 28719 w 92222"/>
              <a:gd name="connsiteY4" fmla="*/ 108004 h 225498"/>
              <a:gd name="connsiteX5" fmla="*/ 92219 w 92222"/>
              <a:gd name="connsiteY5" fmla="*/ 54 h 22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22" h="225498">
                <a:moveTo>
                  <a:pt x="92219" y="54"/>
                </a:moveTo>
                <a:cubicBezTo>
                  <a:pt x="91690" y="-2063"/>
                  <a:pt x="40890" y="57733"/>
                  <a:pt x="25544" y="95304"/>
                </a:cubicBezTo>
                <a:cubicBezTo>
                  <a:pt x="10198" y="132875"/>
                  <a:pt x="-1443" y="227066"/>
                  <a:pt x="144" y="225479"/>
                </a:cubicBezTo>
                <a:cubicBezTo>
                  <a:pt x="1731" y="223892"/>
                  <a:pt x="30307" y="105358"/>
                  <a:pt x="35069" y="85779"/>
                </a:cubicBezTo>
                <a:cubicBezTo>
                  <a:pt x="39831" y="66200"/>
                  <a:pt x="22369" y="117529"/>
                  <a:pt x="28719" y="108004"/>
                </a:cubicBezTo>
                <a:cubicBezTo>
                  <a:pt x="35069" y="98479"/>
                  <a:pt x="92748" y="2171"/>
                  <a:pt x="92219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253D86F-A88D-7780-1360-11AAF55AFAD9}"/>
              </a:ext>
            </a:extLst>
          </p:cNvPr>
          <p:cNvSpPr/>
          <p:nvPr/>
        </p:nvSpPr>
        <p:spPr>
          <a:xfrm>
            <a:off x="4815992" y="3287478"/>
            <a:ext cx="156861" cy="142637"/>
          </a:xfrm>
          <a:custGeom>
            <a:avLst/>
            <a:gdLst>
              <a:gd name="connsiteX0" fmla="*/ 152883 w 156861"/>
              <a:gd name="connsiteY0" fmla="*/ 1822 h 142637"/>
              <a:gd name="connsiteX1" fmla="*/ 483 w 156861"/>
              <a:gd name="connsiteY1" fmla="*/ 141522 h 142637"/>
              <a:gd name="connsiteX2" fmla="*/ 105258 w 156861"/>
              <a:gd name="connsiteY2" fmla="*/ 65322 h 142637"/>
              <a:gd name="connsiteX3" fmla="*/ 152883 w 156861"/>
              <a:gd name="connsiteY3" fmla="*/ 1822 h 14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861" h="142637">
                <a:moveTo>
                  <a:pt x="152883" y="1822"/>
                </a:moveTo>
                <a:cubicBezTo>
                  <a:pt x="135420" y="14522"/>
                  <a:pt x="8420" y="130939"/>
                  <a:pt x="483" y="141522"/>
                </a:cubicBezTo>
                <a:cubicBezTo>
                  <a:pt x="-7454" y="152105"/>
                  <a:pt x="84621" y="84372"/>
                  <a:pt x="105258" y="65322"/>
                </a:cubicBezTo>
                <a:cubicBezTo>
                  <a:pt x="125895" y="46272"/>
                  <a:pt x="170346" y="-10878"/>
                  <a:pt x="152883" y="1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0207F4A-1EF8-0027-D3A0-DBE7D372623A}"/>
              </a:ext>
            </a:extLst>
          </p:cNvPr>
          <p:cNvSpPr/>
          <p:nvPr/>
        </p:nvSpPr>
        <p:spPr>
          <a:xfrm>
            <a:off x="5489475" y="3374893"/>
            <a:ext cx="123955" cy="76806"/>
          </a:xfrm>
          <a:custGeom>
            <a:avLst/>
            <a:gdLst>
              <a:gd name="connsiteX0" fmla="*/ 100 w 123955"/>
              <a:gd name="connsiteY0" fmla="*/ 132 h 76806"/>
              <a:gd name="connsiteX1" fmla="*/ 44550 w 123955"/>
              <a:gd name="connsiteY1" fmla="*/ 47757 h 76806"/>
              <a:gd name="connsiteX2" fmla="*/ 123925 w 123955"/>
              <a:gd name="connsiteY2" fmla="*/ 76332 h 76806"/>
              <a:gd name="connsiteX3" fmla="*/ 35025 w 123955"/>
              <a:gd name="connsiteY3" fmla="*/ 63632 h 76806"/>
              <a:gd name="connsiteX4" fmla="*/ 100 w 123955"/>
              <a:gd name="connsiteY4" fmla="*/ 132 h 7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955" h="76806">
                <a:moveTo>
                  <a:pt x="100" y="132"/>
                </a:moveTo>
                <a:cubicBezTo>
                  <a:pt x="1688" y="-2514"/>
                  <a:pt x="23913" y="35057"/>
                  <a:pt x="44550" y="47757"/>
                </a:cubicBezTo>
                <a:cubicBezTo>
                  <a:pt x="65187" y="60457"/>
                  <a:pt x="125513" y="73686"/>
                  <a:pt x="123925" y="76332"/>
                </a:cubicBezTo>
                <a:cubicBezTo>
                  <a:pt x="122338" y="78978"/>
                  <a:pt x="54075" y="69982"/>
                  <a:pt x="35025" y="63632"/>
                </a:cubicBezTo>
                <a:cubicBezTo>
                  <a:pt x="15975" y="57282"/>
                  <a:pt x="-1488" y="2778"/>
                  <a:pt x="100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511FEBCE-5C86-B18B-19B3-3EBF29D62BC9}"/>
              </a:ext>
            </a:extLst>
          </p:cNvPr>
          <p:cNvSpPr/>
          <p:nvPr/>
        </p:nvSpPr>
        <p:spPr>
          <a:xfrm>
            <a:off x="5071604" y="3270192"/>
            <a:ext cx="241218" cy="74869"/>
          </a:xfrm>
          <a:custGeom>
            <a:avLst/>
            <a:gdLst>
              <a:gd name="connsiteX0" fmla="*/ 2046 w 241218"/>
              <a:gd name="connsiteY0" fmla="*/ 58 h 74869"/>
              <a:gd name="connsiteX1" fmla="*/ 90946 w 241218"/>
              <a:gd name="connsiteY1" fmla="*/ 41333 h 74869"/>
              <a:gd name="connsiteX2" fmla="*/ 144921 w 241218"/>
              <a:gd name="connsiteY2" fmla="*/ 69908 h 74869"/>
              <a:gd name="connsiteX3" fmla="*/ 240171 w 241218"/>
              <a:gd name="connsiteY3" fmla="*/ 73083 h 74869"/>
              <a:gd name="connsiteX4" fmla="*/ 186196 w 241218"/>
              <a:gd name="connsiteY4" fmla="*/ 50858 h 74869"/>
              <a:gd name="connsiteX5" fmla="*/ 2046 w 241218"/>
              <a:gd name="connsiteY5" fmla="*/ 58 h 7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218" h="74869">
                <a:moveTo>
                  <a:pt x="2046" y="58"/>
                </a:moveTo>
                <a:cubicBezTo>
                  <a:pt x="-13829" y="-1530"/>
                  <a:pt x="67133" y="29691"/>
                  <a:pt x="90946" y="41333"/>
                </a:cubicBezTo>
                <a:cubicBezTo>
                  <a:pt x="114759" y="52975"/>
                  <a:pt x="120050" y="64616"/>
                  <a:pt x="144921" y="69908"/>
                </a:cubicBezTo>
                <a:cubicBezTo>
                  <a:pt x="169792" y="75200"/>
                  <a:pt x="233292" y="76258"/>
                  <a:pt x="240171" y="73083"/>
                </a:cubicBezTo>
                <a:cubicBezTo>
                  <a:pt x="247050" y="69908"/>
                  <a:pt x="219004" y="62500"/>
                  <a:pt x="186196" y="50858"/>
                </a:cubicBezTo>
                <a:cubicBezTo>
                  <a:pt x="153388" y="39216"/>
                  <a:pt x="17921" y="1646"/>
                  <a:pt x="204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01F517C-722B-B26D-A068-CD9A90327739}"/>
              </a:ext>
            </a:extLst>
          </p:cNvPr>
          <p:cNvSpPr/>
          <p:nvPr/>
        </p:nvSpPr>
        <p:spPr>
          <a:xfrm>
            <a:off x="4990769" y="3271000"/>
            <a:ext cx="217921" cy="239009"/>
          </a:xfrm>
          <a:custGeom>
            <a:avLst/>
            <a:gdLst>
              <a:gd name="connsiteX0" fmla="*/ 155906 w 217921"/>
              <a:gd name="connsiteY0" fmla="*/ 2425 h 239009"/>
              <a:gd name="connsiteX1" fmla="*/ 203531 w 217921"/>
              <a:gd name="connsiteY1" fmla="*/ 84975 h 239009"/>
              <a:gd name="connsiteX2" fmla="*/ 216231 w 217921"/>
              <a:gd name="connsiteY2" fmla="*/ 138950 h 239009"/>
              <a:gd name="connsiteX3" fmla="*/ 171781 w 217921"/>
              <a:gd name="connsiteY3" fmla="*/ 231025 h 239009"/>
              <a:gd name="connsiteX4" fmla="*/ 124156 w 217921"/>
              <a:gd name="connsiteY4" fmla="*/ 234200 h 239009"/>
              <a:gd name="connsiteX5" fmla="*/ 38431 w 217921"/>
              <a:gd name="connsiteY5" fmla="*/ 231025 h 239009"/>
              <a:gd name="connsiteX6" fmla="*/ 13031 w 217921"/>
              <a:gd name="connsiteY6" fmla="*/ 186575 h 239009"/>
              <a:gd name="connsiteX7" fmla="*/ 331 w 217921"/>
              <a:gd name="connsiteY7" fmla="*/ 119900 h 239009"/>
              <a:gd name="connsiteX8" fmla="*/ 25731 w 217921"/>
              <a:gd name="connsiteY8" fmla="*/ 81800 h 239009"/>
              <a:gd name="connsiteX9" fmla="*/ 13031 w 217921"/>
              <a:gd name="connsiteY9" fmla="*/ 81800 h 239009"/>
              <a:gd name="connsiteX10" fmla="*/ 47956 w 217921"/>
              <a:gd name="connsiteY10" fmla="*/ 27825 h 239009"/>
              <a:gd name="connsiteX11" fmla="*/ 155906 w 217921"/>
              <a:gd name="connsiteY11" fmla="*/ 2425 h 23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921" h="239009">
                <a:moveTo>
                  <a:pt x="155906" y="2425"/>
                </a:moveTo>
                <a:cubicBezTo>
                  <a:pt x="181835" y="11950"/>
                  <a:pt x="193477" y="62221"/>
                  <a:pt x="203531" y="84975"/>
                </a:cubicBezTo>
                <a:cubicBezTo>
                  <a:pt x="213585" y="107729"/>
                  <a:pt x="221523" y="114608"/>
                  <a:pt x="216231" y="138950"/>
                </a:cubicBezTo>
                <a:cubicBezTo>
                  <a:pt x="210939" y="163292"/>
                  <a:pt x="187127" y="215150"/>
                  <a:pt x="171781" y="231025"/>
                </a:cubicBezTo>
                <a:cubicBezTo>
                  <a:pt x="156435" y="246900"/>
                  <a:pt x="146381" y="234200"/>
                  <a:pt x="124156" y="234200"/>
                </a:cubicBezTo>
                <a:cubicBezTo>
                  <a:pt x="101931" y="234200"/>
                  <a:pt x="56952" y="238962"/>
                  <a:pt x="38431" y="231025"/>
                </a:cubicBezTo>
                <a:cubicBezTo>
                  <a:pt x="19910" y="223088"/>
                  <a:pt x="19381" y="205096"/>
                  <a:pt x="13031" y="186575"/>
                </a:cubicBezTo>
                <a:cubicBezTo>
                  <a:pt x="6681" y="168054"/>
                  <a:pt x="-1786" y="137362"/>
                  <a:pt x="331" y="119900"/>
                </a:cubicBezTo>
                <a:cubicBezTo>
                  <a:pt x="2448" y="102438"/>
                  <a:pt x="23614" y="88150"/>
                  <a:pt x="25731" y="81800"/>
                </a:cubicBezTo>
                <a:cubicBezTo>
                  <a:pt x="27848" y="75450"/>
                  <a:pt x="9327" y="90796"/>
                  <a:pt x="13031" y="81800"/>
                </a:cubicBezTo>
                <a:cubicBezTo>
                  <a:pt x="16735" y="72804"/>
                  <a:pt x="23614" y="42112"/>
                  <a:pt x="47956" y="27825"/>
                </a:cubicBezTo>
                <a:cubicBezTo>
                  <a:pt x="72298" y="13538"/>
                  <a:pt x="129977" y="-7100"/>
                  <a:pt x="155906" y="24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D6A95153-F32F-A0CA-887E-9C53050DED81}"/>
              </a:ext>
            </a:extLst>
          </p:cNvPr>
          <p:cNvSpPr/>
          <p:nvPr/>
        </p:nvSpPr>
        <p:spPr>
          <a:xfrm>
            <a:off x="5104727" y="3394012"/>
            <a:ext cx="60325" cy="603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787F4F42-1D96-3B0A-920C-3DB81105ADDF}"/>
              </a:ext>
            </a:extLst>
          </p:cNvPr>
          <p:cNvSpPr/>
          <p:nvPr/>
        </p:nvSpPr>
        <p:spPr>
          <a:xfrm>
            <a:off x="3705077" y="3190431"/>
            <a:ext cx="530144" cy="169947"/>
          </a:xfrm>
          <a:custGeom>
            <a:avLst/>
            <a:gdLst>
              <a:gd name="connsiteX0" fmla="*/ 148 w 530144"/>
              <a:gd name="connsiteY0" fmla="*/ 35369 h 169947"/>
              <a:gd name="connsiteX1" fmla="*/ 73173 w 530144"/>
              <a:gd name="connsiteY1" fmla="*/ 98869 h 169947"/>
              <a:gd name="connsiteX2" fmla="*/ 60473 w 530144"/>
              <a:gd name="connsiteY2" fmla="*/ 44894 h 169947"/>
              <a:gd name="connsiteX3" fmla="*/ 73173 w 530144"/>
              <a:gd name="connsiteY3" fmla="*/ 60769 h 169947"/>
              <a:gd name="connsiteX4" fmla="*/ 139848 w 530144"/>
              <a:gd name="connsiteY4" fmla="*/ 89344 h 169947"/>
              <a:gd name="connsiteX5" fmla="*/ 82698 w 530144"/>
              <a:gd name="connsiteY5" fmla="*/ 25844 h 169947"/>
              <a:gd name="connsiteX6" fmla="*/ 127148 w 530144"/>
              <a:gd name="connsiteY6" fmla="*/ 67119 h 169947"/>
              <a:gd name="connsiteX7" fmla="*/ 146198 w 530144"/>
              <a:gd name="connsiteY7" fmla="*/ 63944 h 169947"/>
              <a:gd name="connsiteX8" fmla="*/ 108098 w 530144"/>
              <a:gd name="connsiteY8" fmla="*/ 63944 h 169947"/>
              <a:gd name="connsiteX9" fmla="*/ 330348 w 530144"/>
              <a:gd name="connsiteY9" fmla="*/ 444 h 169947"/>
              <a:gd name="connsiteX10" fmla="*/ 203348 w 530144"/>
              <a:gd name="connsiteY10" fmla="*/ 35369 h 169947"/>
              <a:gd name="connsiteX11" fmla="*/ 298598 w 530144"/>
              <a:gd name="connsiteY11" fmla="*/ 29019 h 169947"/>
              <a:gd name="connsiteX12" fmla="*/ 365273 w 530144"/>
              <a:gd name="connsiteY12" fmla="*/ 48069 h 169947"/>
              <a:gd name="connsiteX13" fmla="*/ 527198 w 530144"/>
              <a:gd name="connsiteY13" fmla="*/ 168719 h 169947"/>
              <a:gd name="connsiteX14" fmla="*/ 466873 w 530144"/>
              <a:gd name="connsiteY14" fmla="*/ 108394 h 169947"/>
              <a:gd name="connsiteX15" fmla="*/ 428773 w 530144"/>
              <a:gd name="connsiteY15" fmla="*/ 73469 h 169947"/>
              <a:gd name="connsiteX16" fmla="*/ 377973 w 530144"/>
              <a:gd name="connsiteY16" fmla="*/ 54419 h 169947"/>
              <a:gd name="connsiteX17" fmla="*/ 327173 w 530144"/>
              <a:gd name="connsiteY17" fmla="*/ 29019 h 169947"/>
              <a:gd name="connsiteX18" fmla="*/ 190648 w 530144"/>
              <a:gd name="connsiteY18" fmla="*/ 48069 h 169947"/>
              <a:gd name="connsiteX19" fmla="*/ 95398 w 530144"/>
              <a:gd name="connsiteY19" fmla="*/ 76644 h 169947"/>
              <a:gd name="connsiteX20" fmla="*/ 148 w 530144"/>
              <a:gd name="connsiteY20" fmla="*/ 35369 h 16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0144" h="169947">
                <a:moveTo>
                  <a:pt x="148" y="35369"/>
                </a:moveTo>
                <a:cubicBezTo>
                  <a:pt x="-3556" y="39073"/>
                  <a:pt x="63119" y="97282"/>
                  <a:pt x="73173" y="98869"/>
                </a:cubicBezTo>
                <a:cubicBezTo>
                  <a:pt x="83227" y="100456"/>
                  <a:pt x="60473" y="51244"/>
                  <a:pt x="60473" y="44894"/>
                </a:cubicBezTo>
                <a:cubicBezTo>
                  <a:pt x="60473" y="38544"/>
                  <a:pt x="59944" y="53361"/>
                  <a:pt x="73173" y="60769"/>
                </a:cubicBezTo>
                <a:cubicBezTo>
                  <a:pt x="86402" y="68177"/>
                  <a:pt x="138261" y="95165"/>
                  <a:pt x="139848" y="89344"/>
                </a:cubicBezTo>
                <a:cubicBezTo>
                  <a:pt x="141436" y="83523"/>
                  <a:pt x="84815" y="29548"/>
                  <a:pt x="82698" y="25844"/>
                </a:cubicBezTo>
                <a:cubicBezTo>
                  <a:pt x="80581" y="22140"/>
                  <a:pt x="116565" y="60769"/>
                  <a:pt x="127148" y="67119"/>
                </a:cubicBezTo>
                <a:cubicBezTo>
                  <a:pt x="137731" y="73469"/>
                  <a:pt x="149373" y="64473"/>
                  <a:pt x="146198" y="63944"/>
                </a:cubicBezTo>
                <a:cubicBezTo>
                  <a:pt x="143023" y="63415"/>
                  <a:pt x="77406" y="74527"/>
                  <a:pt x="108098" y="63944"/>
                </a:cubicBezTo>
                <a:cubicBezTo>
                  <a:pt x="138790" y="53361"/>
                  <a:pt x="314473" y="5206"/>
                  <a:pt x="330348" y="444"/>
                </a:cubicBezTo>
                <a:cubicBezTo>
                  <a:pt x="346223" y="-4318"/>
                  <a:pt x="208640" y="30606"/>
                  <a:pt x="203348" y="35369"/>
                </a:cubicBezTo>
                <a:cubicBezTo>
                  <a:pt x="198056" y="40132"/>
                  <a:pt x="271611" y="26902"/>
                  <a:pt x="298598" y="29019"/>
                </a:cubicBezTo>
                <a:cubicBezTo>
                  <a:pt x="325586" y="31136"/>
                  <a:pt x="327173" y="24786"/>
                  <a:pt x="365273" y="48069"/>
                </a:cubicBezTo>
                <a:cubicBezTo>
                  <a:pt x="403373" y="71352"/>
                  <a:pt x="510265" y="158665"/>
                  <a:pt x="527198" y="168719"/>
                </a:cubicBezTo>
                <a:cubicBezTo>
                  <a:pt x="544131" y="178773"/>
                  <a:pt x="483277" y="124269"/>
                  <a:pt x="466873" y="108394"/>
                </a:cubicBezTo>
                <a:cubicBezTo>
                  <a:pt x="450469" y="92519"/>
                  <a:pt x="443590" y="82465"/>
                  <a:pt x="428773" y="73469"/>
                </a:cubicBezTo>
                <a:cubicBezTo>
                  <a:pt x="413956" y="64473"/>
                  <a:pt x="394906" y="61827"/>
                  <a:pt x="377973" y="54419"/>
                </a:cubicBezTo>
                <a:cubicBezTo>
                  <a:pt x="361040" y="47011"/>
                  <a:pt x="358394" y="30077"/>
                  <a:pt x="327173" y="29019"/>
                </a:cubicBezTo>
                <a:cubicBezTo>
                  <a:pt x="295952" y="27961"/>
                  <a:pt x="229277" y="40132"/>
                  <a:pt x="190648" y="48069"/>
                </a:cubicBezTo>
                <a:cubicBezTo>
                  <a:pt x="152019" y="56007"/>
                  <a:pt x="122915" y="73469"/>
                  <a:pt x="95398" y="76644"/>
                </a:cubicBezTo>
                <a:cubicBezTo>
                  <a:pt x="67881" y="79819"/>
                  <a:pt x="3852" y="31665"/>
                  <a:pt x="148" y="35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993495A-3411-C1DE-A4CD-09CFE818D7BA}"/>
              </a:ext>
            </a:extLst>
          </p:cNvPr>
          <p:cNvSpPr/>
          <p:nvPr/>
        </p:nvSpPr>
        <p:spPr>
          <a:xfrm>
            <a:off x="3752832" y="3221718"/>
            <a:ext cx="376566" cy="166037"/>
          </a:xfrm>
          <a:custGeom>
            <a:avLst/>
            <a:gdLst>
              <a:gd name="connsiteX0" fmla="*/ 22243 w 376566"/>
              <a:gd name="connsiteY0" fmla="*/ 166007 h 166037"/>
              <a:gd name="connsiteX1" fmla="*/ 69868 w 376566"/>
              <a:gd name="connsiteY1" fmla="*/ 89807 h 166037"/>
              <a:gd name="connsiteX2" fmla="*/ 209568 w 376566"/>
              <a:gd name="connsiteY2" fmla="*/ 64407 h 166037"/>
              <a:gd name="connsiteX3" fmla="*/ 339743 w 376566"/>
              <a:gd name="connsiteY3" fmla="*/ 108857 h 166037"/>
              <a:gd name="connsiteX4" fmla="*/ 374668 w 376566"/>
              <a:gd name="connsiteY4" fmla="*/ 115207 h 166037"/>
              <a:gd name="connsiteX5" fmla="*/ 295293 w 376566"/>
              <a:gd name="connsiteY5" fmla="*/ 61232 h 166037"/>
              <a:gd name="connsiteX6" fmla="*/ 323868 w 376566"/>
              <a:gd name="connsiteY6" fmla="*/ 64407 h 166037"/>
              <a:gd name="connsiteX7" fmla="*/ 298468 w 376566"/>
              <a:gd name="connsiteY7" fmla="*/ 26307 h 166037"/>
              <a:gd name="connsiteX8" fmla="*/ 358793 w 376566"/>
              <a:gd name="connsiteY8" fmla="*/ 45357 h 166037"/>
              <a:gd name="connsiteX9" fmla="*/ 260368 w 376566"/>
              <a:gd name="connsiteY9" fmla="*/ 4082 h 166037"/>
              <a:gd name="connsiteX10" fmla="*/ 193693 w 376566"/>
              <a:gd name="connsiteY10" fmla="*/ 7257 h 166037"/>
              <a:gd name="connsiteX11" fmla="*/ 31768 w 376566"/>
              <a:gd name="connsiteY11" fmla="*/ 54882 h 166037"/>
              <a:gd name="connsiteX12" fmla="*/ 15893 w 376566"/>
              <a:gd name="connsiteY12" fmla="*/ 70757 h 166037"/>
              <a:gd name="connsiteX13" fmla="*/ 18 w 376566"/>
              <a:gd name="connsiteY13" fmla="*/ 80282 h 166037"/>
              <a:gd name="connsiteX14" fmla="*/ 22243 w 376566"/>
              <a:gd name="connsiteY14" fmla="*/ 166007 h 16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6566" h="166037">
                <a:moveTo>
                  <a:pt x="22243" y="166007"/>
                </a:moveTo>
                <a:cubicBezTo>
                  <a:pt x="33885" y="167594"/>
                  <a:pt x="38647" y="106740"/>
                  <a:pt x="69868" y="89807"/>
                </a:cubicBezTo>
                <a:cubicBezTo>
                  <a:pt x="101089" y="72874"/>
                  <a:pt x="164589" y="61232"/>
                  <a:pt x="209568" y="64407"/>
                </a:cubicBezTo>
                <a:cubicBezTo>
                  <a:pt x="254547" y="67582"/>
                  <a:pt x="312226" y="100390"/>
                  <a:pt x="339743" y="108857"/>
                </a:cubicBezTo>
                <a:cubicBezTo>
                  <a:pt x="367260" y="117324"/>
                  <a:pt x="382076" y="123144"/>
                  <a:pt x="374668" y="115207"/>
                </a:cubicBezTo>
                <a:cubicBezTo>
                  <a:pt x="367260" y="107269"/>
                  <a:pt x="303760" y="69699"/>
                  <a:pt x="295293" y="61232"/>
                </a:cubicBezTo>
                <a:cubicBezTo>
                  <a:pt x="286826" y="52765"/>
                  <a:pt x="323339" y="70228"/>
                  <a:pt x="323868" y="64407"/>
                </a:cubicBezTo>
                <a:cubicBezTo>
                  <a:pt x="324397" y="58586"/>
                  <a:pt x="292647" y="29482"/>
                  <a:pt x="298468" y="26307"/>
                </a:cubicBezTo>
                <a:cubicBezTo>
                  <a:pt x="304289" y="23132"/>
                  <a:pt x="365143" y="49061"/>
                  <a:pt x="358793" y="45357"/>
                </a:cubicBezTo>
                <a:cubicBezTo>
                  <a:pt x="352443" y="41653"/>
                  <a:pt x="287885" y="10432"/>
                  <a:pt x="260368" y="4082"/>
                </a:cubicBezTo>
                <a:cubicBezTo>
                  <a:pt x="232851" y="-2268"/>
                  <a:pt x="231793" y="-1210"/>
                  <a:pt x="193693" y="7257"/>
                </a:cubicBezTo>
                <a:cubicBezTo>
                  <a:pt x="155593" y="15724"/>
                  <a:pt x="31768" y="54882"/>
                  <a:pt x="31768" y="54882"/>
                </a:cubicBezTo>
                <a:cubicBezTo>
                  <a:pt x="2135" y="65465"/>
                  <a:pt x="21185" y="66524"/>
                  <a:pt x="15893" y="70757"/>
                </a:cubicBezTo>
                <a:cubicBezTo>
                  <a:pt x="10601" y="74990"/>
                  <a:pt x="547" y="70228"/>
                  <a:pt x="18" y="80282"/>
                </a:cubicBezTo>
                <a:cubicBezTo>
                  <a:pt x="-511" y="90336"/>
                  <a:pt x="10601" y="164420"/>
                  <a:pt x="22243" y="166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64BE3EF-E9BA-FE72-6BB6-5C439BFCD6F9}"/>
              </a:ext>
            </a:extLst>
          </p:cNvPr>
          <p:cNvSpPr/>
          <p:nvPr/>
        </p:nvSpPr>
        <p:spPr>
          <a:xfrm>
            <a:off x="3771390" y="3190390"/>
            <a:ext cx="239389" cy="60810"/>
          </a:xfrm>
          <a:custGeom>
            <a:avLst/>
            <a:gdLst>
              <a:gd name="connsiteX0" fmla="*/ 510 w 239389"/>
              <a:gd name="connsiteY0" fmla="*/ 60810 h 60810"/>
              <a:gd name="connsiteX1" fmla="*/ 111635 w 239389"/>
              <a:gd name="connsiteY1" fmla="*/ 35410 h 60810"/>
              <a:gd name="connsiteX2" fmla="*/ 194185 w 239389"/>
              <a:gd name="connsiteY2" fmla="*/ 485 h 60810"/>
              <a:gd name="connsiteX3" fmla="*/ 238635 w 239389"/>
              <a:gd name="connsiteY3" fmla="*/ 16360 h 60810"/>
              <a:gd name="connsiteX4" fmla="*/ 159260 w 239389"/>
              <a:gd name="connsiteY4" fmla="*/ 35410 h 60810"/>
              <a:gd name="connsiteX5" fmla="*/ 510 w 239389"/>
              <a:gd name="connsiteY5" fmla="*/ 60810 h 6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389" h="60810">
                <a:moveTo>
                  <a:pt x="510" y="60810"/>
                </a:moveTo>
                <a:cubicBezTo>
                  <a:pt x="-7427" y="60810"/>
                  <a:pt x="79356" y="45464"/>
                  <a:pt x="111635" y="35410"/>
                </a:cubicBezTo>
                <a:cubicBezTo>
                  <a:pt x="143914" y="25356"/>
                  <a:pt x="173018" y="3660"/>
                  <a:pt x="194185" y="485"/>
                </a:cubicBezTo>
                <a:cubicBezTo>
                  <a:pt x="215352" y="-2690"/>
                  <a:pt x="244456" y="10539"/>
                  <a:pt x="238635" y="16360"/>
                </a:cubicBezTo>
                <a:cubicBezTo>
                  <a:pt x="232814" y="22181"/>
                  <a:pt x="192068" y="25885"/>
                  <a:pt x="159260" y="35410"/>
                </a:cubicBezTo>
                <a:cubicBezTo>
                  <a:pt x="126452" y="44935"/>
                  <a:pt x="8447" y="60810"/>
                  <a:pt x="510" y="60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C544DDA-84AC-5135-B2A6-4902D14FB490}"/>
              </a:ext>
            </a:extLst>
          </p:cNvPr>
          <p:cNvSpPr/>
          <p:nvPr/>
        </p:nvSpPr>
        <p:spPr>
          <a:xfrm>
            <a:off x="4066535" y="3257406"/>
            <a:ext cx="151154" cy="216048"/>
          </a:xfrm>
          <a:custGeom>
            <a:avLst/>
            <a:gdLst>
              <a:gd name="connsiteX0" fmla="*/ 640 w 151154"/>
              <a:gd name="connsiteY0" fmla="*/ 144 h 216048"/>
              <a:gd name="connsiteX1" fmla="*/ 108590 w 151154"/>
              <a:gd name="connsiteY1" fmla="*/ 108094 h 216048"/>
              <a:gd name="connsiteX2" fmla="*/ 127640 w 151154"/>
              <a:gd name="connsiteY2" fmla="*/ 143019 h 216048"/>
              <a:gd name="connsiteX3" fmla="*/ 146690 w 151154"/>
              <a:gd name="connsiteY3" fmla="*/ 216044 h 216048"/>
              <a:gd name="connsiteX4" fmla="*/ 143515 w 151154"/>
              <a:gd name="connsiteY4" fmla="*/ 146194 h 216048"/>
              <a:gd name="connsiteX5" fmla="*/ 67315 w 151154"/>
              <a:gd name="connsiteY5" fmla="*/ 85869 h 216048"/>
              <a:gd name="connsiteX6" fmla="*/ 640 w 151154"/>
              <a:gd name="connsiteY6" fmla="*/ 144 h 21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154" h="216048">
                <a:moveTo>
                  <a:pt x="640" y="144"/>
                </a:moveTo>
                <a:cubicBezTo>
                  <a:pt x="7519" y="3848"/>
                  <a:pt x="87423" y="84282"/>
                  <a:pt x="108590" y="108094"/>
                </a:cubicBezTo>
                <a:cubicBezTo>
                  <a:pt x="129757" y="131907"/>
                  <a:pt x="121290" y="125027"/>
                  <a:pt x="127640" y="143019"/>
                </a:cubicBezTo>
                <a:cubicBezTo>
                  <a:pt x="133990" y="161011"/>
                  <a:pt x="144044" y="215515"/>
                  <a:pt x="146690" y="216044"/>
                </a:cubicBezTo>
                <a:cubicBezTo>
                  <a:pt x="149336" y="216573"/>
                  <a:pt x="156744" y="167890"/>
                  <a:pt x="143515" y="146194"/>
                </a:cubicBezTo>
                <a:cubicBezTo>
                  <a:pt x="130286" y="124498"/>
                  <a:pt x="90598" y="106506"/>
                  <a:pt x="67315" y="85869"/>
                </a:cubicBezTo>
                <a:cubicBezTo>
                  <a:pt x="44032" y="65232"/>
                  <a:pt x="-6239" y="-3560"/>
                  <a:pt x="640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583A692-BE75-0F5B-61D1-464861E13567}"/>
              </a:ext>
            </a:extLst>
          </p:cNvPr>
          <p:cNvSpPr/>
          <p:nvPr/>
        </p:nvSpPr>
        <p:spPr>
          <a:xfrm>
            <a:off x="3755775" y="3441484"/>
            <a:ext cx="133751" cy="147869"/>
          </a:xfrm>
          <a:custGeom>
            <a:avLst/>
            <a:gdLst>
              <a:gd name="connsiteX0" fmla="*/ 22475 w 133751"/>
              <a:gd name="connsiteY0" fmla="*/ 216 h 147869"/>
              <a:gd name="connsiteX1" fmla="*/ 3425 w 133751"/>
              <a:gd name="connsiteY1" fmla="*/ 70066 h 147869"/>
              <a:gd name="connsiteX2" fmla="*/ 250 w 133751"/>
              <a:gd name="connsiteY2" fmla="*/ 127216 h 147869"/>
              <a:gd name="connsiteX3" fmla="*/ 6600 w 133751"/>
              <a:gd name="connsiteY3" fmla="*/ 101816 h 147869"/>
              <a:gd name="connsiteX4" fmla="*/ 12950 w 133751"/>
              <a:gd name="connsiteY4" fmla="*/ 51016 h 147869"/>
              <a:gd name="connsiteX5" fmla="*/ 44700 w 133751"/>
              <a:gd name="connsiteY5" fmla="*/ 85941 h 147869"/>
              <a:gd name="connsiteX6" fmla="*/ 32000 w 133751"/>
              <a:gd name="connsiteY6" fmla="*/ 146266 h 147869"/>
              <a:gd name="connsiteX7" fmla="*/ 38350 w 133751"/>
              <a:gd name="connsiteY7" fmla="*/ 127216 h 147869"/>
              <a:gd name="connsiteX8" fmla="*/ 76450 w 133751"/>
              <a:gd name="connsiteY8" fmla="*/ 92291 h 147869"/>
              <a:gd name="connsiteX9" fmla="*/ 133600 w 133751"/>
              <a:gd name="connsiteY9" fmla="*/ 108166 h 147869"/>
              <a:gd name="connsiteX10" fmla="*/ 92325 w 133751"/>
              <a:gd name="connsiteY10" fmla="*/ 66891 h 147869"/>
              <a:gd name="connsiteX11" fmla="*/ 66925 w 133751"/>
              <a:gd name="connsiteY11" fmla="*/ 47841 h 147869"/>
              <a:gd name="connsiteX12" fmla="*/ 22475 w 133751"/>
              <a:gd name="connsiteY12" fmla="*/ 216 h 14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751" h="147869">
                <a:moveTo>
                  <a:pt x="22475" y="216"/>
                </a:moveTo>
                <a:cubicBezTo>
                  <a:pt x="11892" y="3920"/>
                  <a:pt x="7129" y="48899"/>
                  <a:pt x="3425" y="70066"/>
                </a:cubicBezTo>
                <a:cubicBezTo>
                  <a:pt x="-279" y="91233"/>
                  <a:pt x="-279" y="121924"/>
                  <a:pt x="250" y="127216"/>
                </a:cubicBezTo>
                <a:cubicBezTo>
                  <a:pt x="779" y="132508"/>
                  <a:pt x="4483" y="114516"/>
                  <a:pt x="6600" y="101816"/>
                </a:cubicBezTo>
                <a:cubicBezTo>
                  <a:pt x="8717" y="89116"/>
                  <a:pt x="6600" y="53662"/>
                  <a:pt x="12950" y="51016"/>
                </a:cubicBezTo>
                <a:cubicBezTo>
                  <a:pt x="19300" y="48370"/>
                  <a:pt x="41525" y="70066"/>
                  <a:pt x="44700" y="85941"/>
                </a:cubicBezTo>
                <a:cubicBezTo>
                  <a:pt x="47875" y="101816"/>
                  <a:pt x="32000" y="146266"/>
                  <a:pt x="32000" y="146266"/>
                </a:cubicBezTo>
                <a:cubicBezTo>
                  <a:pt x="30942" y="153145"/>
                  <a:pt x="30942" y="136212"/>
                  <a:pt x="38350" y="127216"/>
                </a:cubicBezTo>
                <a:cubicBezTo>
                  <a:pt x="45758" y="118220"/>
                  <a:pt x="60575" y="95466"/>
                  <a:pt x="76450" y="92291"/>
                </a:cubicBezTo>
                <a:cubicBezTo>
                  <a:pt x="92325" y="89116"/>
                  <a:pt x="130954" y="112399"/>
                  <a:pt x="133600" y="108166"/>
                </a:cubicBezTo>
                <a:cubicBezTo>
                  <a:pt x="136246" y="103933"/>
                  <a:pt x="103437" y="76945"/>
                  <a:pt x="92325" y="66891"/>
                </a:cubicBezTo>
                <a:cubicBezTo>
                  <a:pt x="81213" y="56837"/>
                  <a:pt x="76450" y="54191"/>
                  <a:pt x="66925" y="47841"/>
                </a:cubicBezTo>
                <a:cubicBezTo>
                  <a:pt x="57400" y="41491"/>
                  <a:pt x="33058" y="-3488"/>
                  <a:pt x="22475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32DB433-349D-D8B9-A949-7100CBD8F57E}"/>
              </a:ext>
            </a:extLst>
          </p:cNvPr>
          <p:cNvSpPr/>
          <p:nvPr/>
        </p:nvSpPr>
        <p:spPr>
          <a:xfrm>
            <a:off x="4082998" y="3305125"/>
            <a:ext cx="86429" cy="152938"/>
          </a:xfrm>
          <a:custGeom>
            <a:avLst/>
            <a:gdLst>
              <a:gd name="connsiteX0" fmla="*/ 52 w 86429"/>
              <a:gd name="connsiteY0" fmla="*/ 50 h 152938"/>
              <a:gd name="connsiteX1" fmla="*/ 73077 w 86429"/>
              <a:gd name="connsiteY1" fmla="*/ 82600 h 152938"/>
              <a:gd name="connsiteX2" fmla="*/ 73077 w 86429"/>
              <a:gd name="connsiteY2" fmla="*/ 120700 h 152938"/>
              <a:gd name="connsiteX3" fmla="*/ 60377 w 86429"/>
              <a:gd name="connsiteY3" fmla="*/ 152450 h 152938"/>
              <a:gd name="connsiteX4" fmla="*/ 85777 w 86429"/>
              <a:gd name="connsiteY4" fmla="*/ 95300 h 152938"/>
              <a:gd name="connsiteX5" fmla="*/ 52 w 86429"/>
              <a:gd name="connsiteY5" fmla="*/ 50 h 1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29" h="152938">
                <a:moveTo>
                  <a:pt x="52" y="50"/>
                </a:moveTo>
                <a:cubicBezTo>
                  <a:pt x="-2065" y="-2067"/>
                  <a:pt x="60906" y="62492"/>
                  <a:pt x="73077" y="82600"/>
                </a:cubicBezTo>
                <a:cubicBezTo>
                  <a:pt x="85248" y="102708"/>
                  <a:pt x="75194" y="109058"/>
                  <a:pt x="73077" y="120700"/>
                </a:cubicBezTo>
                <a:cubicBezTo>
                  <a:pt x="70960" y="132342"/>
                  <a:pt x="58260" y="156683"/>
                  <a:pt x="60377" y="152450"/>
                </a:cubicBezTo>
                <a:cubicBezTo>
                  <a:pt x="62494" y="148217"/>
                  <a:pt x="91069" y="118583"/>
                  <a:pt x="85777" y="95300"/>
                </a:cubicBezTo>
                <a:cubicBezTo>
                  <a:pt x="80485" y="72017"/>
                  <a:pt x="2169" y="2167"/>
                  <a:pt x="52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32D46EB-6964-FC2E-6455-E35EF6439B32}"/>
              </a:ext>
            </a:extLst>
          </p:cNvPr>
          <p:cNvSpPr/>
          <p:nvPr/>
        </p:nvSpPr>
        <p:spPr>
          <a:xfrm>
            <a:off x="3984183" y="3435283"/>
            <a:ext cx="249967" cy="31934"/>
          </a:xfrm>
          <a:custGeom>
            <a:avLst/>
            <a:gdLst>
              <a:gd name="connsiteX0" fmla="*/ 442 w 249967"/>
              <a:gd name="connsiteY0" fmla="*/ 31817 h 31934"/>
              <a:gd name="connsiteX1" fmla="*/ 121092 w 249967"/>
              <a:gd name="connsiteY1" fmla="*/ 15942 h 31934"/>
              <a:gd name="connsiteX2" fmla="*/ 165542 w 249967"/>
              <a:gd name="connsiteY2" fmla="*/ 67 h 31934"/>
              <a:gd name="connsiteX3" fmla="*/ 121092 w 249967"/>
              <a:gd name="connsiteY3" fmla="*/ 22292 h 31934"/>
              <a:gd name="connsiteX4" fmla="*/ 216342 w 249967"/>
              <a:gd name="connsiteY4" fmla="*/ 9592 h 31934"/>
              <a:gd name="connsiteX5" fmla="*/ 248092 w 249967"/>
              <a:gd name="connsiteY5" fmla="*/ 6417 h 31934"/>
              <a:gd name="connsiteX6" fmla="*/ 168717 w 249967"/>
              <a:gd name="connsiteY6" fmla="*/ 22292 h 31934"/>
              <a:gd name="connsiteX7" fmla="*/ 442 w 249967"/>
              <a:gd name="connsiteY7" fmla="*/ 31817 h 3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967" h="31934">
                <a:moveTo>
                  <a:pt x="442" y="31817"/>
                </a:moveTo>
                <a:cubicBezTo>
                  <a:pt x="-7495" y="30759"/>
                  <a:pt x="93575" y="21234"/>
                  <a:pt x="121092" y="15942"/>
                </a:cubicBezTo>
                <a:cubicBezTo>
                  <a:pt x="148609" y="10650"/>
                  <a:pt x="165542" y="-991"/>
                  <a:pt x="165542" y="67"/>
                </a:cubicBezTo>
                <a:cubicBezTo>
                  <a:pt x="165542" y="1125"/>
                  <a:pt x="112625" y="20705"/>
                  <a:pt x="121092" y="22292"/>
                </a:cubicBezTo>
                <a:cubicBezTo>
                  <a:pt x="129559" y="23879"/>
                  <a:pt x="195175" y="12238"/>
                  <a:pt x="216342" y="9592"/>
                </a:cubicBezTo>
                <a:cubicBezTo>
                  <a:pt x="237509" y="6946"/>
                  <a:pt x="256029" y="4300"/>
                  <a:pt x="248092" y="6417"/>
                </a:cubicBezTo>
                <a:cubicBezTo>
                  <a:pt x="240155" y="8534"/>
                  <a:pt x="203113" y="18059"/>
                  <a:pt x="168717" y="22292"/>
                </a:cubicBezTo>
                <a:cubicBezTo>
                  <a:pt x="134321" y="26525"/>
                  <a:pt x="8379" y="32875"/>
                  <a:pt x="442" y="3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AC389B2-D890-20FF-885F-3A344BCD1970}"/>
              </a:ext>
            </a:extLst>
          </p:cNvPr>
          <p:cNvSpPr/>
          <p:nvPr/>
        </p:nvSpPr>
        <p:spPr>
          <a:xfrm>
            <a:off x="3994004" y="3462041"/>
            <a:ext cx="235227" cy="46364"/>
          </a:xfrm>
          <a:custGeom>
            <a:avLst/>
            <a:gdLst>
              <a:gd name="connsiteX0" fmla="*/ 235096 w 235227"/>
              <a:gd name="connsiteY0" fmla="*/ 1884 h 46364"/>
              <a:gd name="connsiteX1" fmla="*/ 123971 w 235227"/>
              <a:gd name="connsiteY1" fmla="*/ 8234 h 46364"/>
              <a:gd name="connsiteX2" fmla="*/ 146 w 235227"/>
              <a:gd name="connsiteY2" fmla="*/ 8234 h 46364"/>
              <a:gd name="connsiteX3" fmla="*/ 149371 w 235227"/>
              <a:gd name="connsiteY3" fmla="*/ 14584 h 46364"/>
              <a:gd name="connsiteX4" fmla="*/ 101746 w 235227"/>
              <a:gd name="connsiteY4" fmla="*/ 46334 h 46364"/>
              <a:gd name="connsiteX5" fmla="*/ 235096 w 235227"/>
              <a:gd name="connsiteY5" fmla="*/ 1884 h 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227" h="46364">
                <a:moveTo>
                  <a:pt x="235096" y="1884"/>
                </a:moveTo>
                <a:cubicBezTo>
                  <a:pt x="238800" y="-4466"/>
                  <a:pt x="163129" y="7176"/>
                  <a:pt x="123971" y="8234"/>
                </a:cubicBezTo>
                <a:cubicBezTo>
                  <a:pt x="84813" y="9292"/>
                  <a:pt x="-4087" y="7176"/>
                  <a:pt x="146" y="8234"/>
                </a:cubicBezTo>
                <a:cubicBezTo>
                  <a:pt x="4379" y="9292"/>
                  <a:pt x="132438" y="8234"/>
                  <a:pt x="149371" y="14584"/>
                </a:cubicBezTo>
                <a:cubicBezTo>
                  <a:pt x="166304" y="20934"/>
                  <a:pt x="92221" y="47392"/>
                  <a:pt x="101746" y="46334"/>
                </a:cubicBezTo>
                <a:cubicBezTo>
                  <a:pt x="111271" y="45276"/>
                  <a:pt x="231392" y="8234"/>
                  <a:pt x="235096" y="1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FF563098-C15E-900F-D44E-6E5E57BF6982}"/>
              </a:ext>
            </a:extLst>
          </p:cNvPr>
          <p:cNvSpPr/>
          <p:nvPr/>
        </p:nvSpPr>
        <p:spPr>
          <a:xfrm>
            <a:off x="3862582" y="3459288"/>
            <a:ext cx="160213" cy="103553"/>
          </a:xfrm>
          <a:custGeom>
            <a:avLst/>
            <a:gdLst>
              <a:gd name="connsiteX0" fmla="*/ 1393 w 160213"/>
              <a:gd name="connsiteY0" fmla="*/ 64962 h 103553"/>
              <a:gd name="connsiteX1" fmla="*/ 52193 w 160213"/>
              <a:gd name="connsiteY1" fmla="*/ 96712 h 103553"/>
              <a:gd name="connsiteX2" fmla="*/ 52193 w 160213"/>
              <a:gd name="connsiteY2" fmla="*/ 68137 h 103553"/>
              <a:gd name="connsiteX3" fmla="*/ 42668 w 160213"/>
              <a:gd name="connsiteY3" fmla="*/ 103062 h 103553"/>
              <a:gd name="connsiteX4" fmla="*/ 96643 w 160213"/>
              <a:gd name="connsiteY4" fmla="*/ 36387 h 103553"/>
              <a:gd name="connsiteX5" fmla="*/ 71243 w 160213"/>
              <a:gd name="connsiteY5" fmla="*/ 99887 h 103553"/>
              <a:gd name="connsiteX6" fmla="*/ 128393 w 160213"/>
              <a:gd name="connsiteY6" fmla="*/ 26862 h 103553"/>
              <a:gd name="connsiteX7" fmla="*/ 106168 w 160213"/>
              <a:gd name="connsiteY7" fmla="*/ 99887 h 103553"/>
              <a:gd name="connsiteX8" fmla="*/ 160143 w 160213"/>
              <a:gd name="connsiteY8" fmla="*/ 1462 h 103553"/>
              <a:gd name="connsiteX9" fmla="*/ 115693 w 160213"/>
              <a:gd name="connsiteY9" fmla="*/ 42737 h 103553"/>
              <a:gd name="connsiteX10" fmla="*/ 1393 w 160213"/>
              <a:gd name="connsiteY10" fmla="*/ 64962 h 10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213" h="103553">
                <a:moveTo>
                  <a:pt x="1393" y="64962"/>
                </a:moveTo>
                <a:cubicBezTo>
                  <a:pt x="-9190" y="73958"/>
                  <a:pt x="43726" y="96183"/>
                  <a:pt x="52193" y="96712"/>
                </a:cubicBezTo>
                <a:cubicBezTo>
                  <a:pt x="60660" y="97241"/>
                  <a:pt x="53781" y="67079"/>
                  <a:pt x="52193" y="68137"/>
                </a:cubicBezTo>
                <a:cubicBezTo>
                  <a:pt x="50605" y="69195"/>
                  <a:pt x="35260" y="108354"/>
                  <a:pt x="42668" y="103062"/>
                </a:cubicBezTo>
                <a:cubicBezTo>
                  <a:pt x="50076" y="97770"/>
                  <a:pt x="91881" y="36916"/>
                  <a:pt x="96643" y="36387"/>
                </a:cubicBezTo>
                <a:cubicBezTo>
                  <a:pt x="101406" y="35858"/>
                  <a:pt x="65951" y="101474"/>
                  <a:pt x="71243" y="99887"/>
                </a:cubicBezTo>
                <a:cubicBezTo>
                  <a:pt x="76535" y="98300"/>
                  <a:pt x="122572" y="26862"/>
                  <a:pt x="128393" y="26862"/>
                </a:cubicBezTo>
                <a:cubicBezTo>
                  <a:pt x="134214" y="26862"/>
                  <a:pt x="100876" y="104120"/>
                  <a:pt x="106168" y="99887"/>
                </a:cubicBezTo>
                <a:cubicBezTo>
                  <a:pt x="111460" y="95654"/>
                  <a:pt x="158556" y="10987"/>
                  <a:pt x="160143" y="1462"/>
                </a:cubicBezTo>
                <a:cubicBezTo>
                  <a:pt x="161731" y="-8063"/>
                  <a:pt x="136330" y="31625"/>
                  <a:pt x="115693" y="42737"/>
                </a:cubicBezTo>
                <a:cubicBezTo>
                  <a:pt x="95056" y="53849"/>
                  <a:pt x="11976" y="55966"/>
                  <a:pt x="1393" y="64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5DA3FB2-44BB-93CA-1C62-598A03791A25}"/>
              </a:ext>
            </a:extLst>
          </p:cNvPr>
          <p:cNvSpPr/>
          <p:nvPr/>
        </p:nvSpPr>
        <p:spPr>
          <a:xfrm>
            <a:off x="3833397" y="3261882"/>
            <a:ext cx="189808" cy="255563"/>
          </a:xfrm>
          <a:custGeom>
            <a:avLst/>
            <a:gdLst>
              <a:gd name="connsiteX0" fmla="*/ 30578 w 189808"/>
              <a:gd name="connsiteY0" fmla="*/ 5193 h 255563"/>
              <a:gd name="connsiteX1" fmla="*/ 2003 w 189808"/>
              <a:gd name="connsiteY1" fmla="*/ 94093 h 255563"/>
              <a:gd name="connsiteX2" fmla="*/ 8353 w 189808"/>
              <a:gd name="connsiteY2" fmla="*/ 173468 h 255563"/>
              <a:gd name="connsiteX3" fmla="*/ 55978 w 189808"/>
              <a:gd name="connsiteY3" fmla="*/ 249668 h 255563"/>
              <a:gd name="connsiteX4" fmla="*/ 116303 w 189808"/>
              <a:gd name="connsiteY4" fmla="*/ 246493 h 255563"/>
              <a:gd name="connsiteX5" fmla="*/ 163928 w 189808"/>
              <a:gd name="connsiteY5" fmla="*/ 214743 h 255563"/>
              <a:gd name="connsiteX6" fmla="*/ 189328 w 189808"/>
              <a:gd name="connsiteY6" fmla="*/ 125843 h 255563"/>
              <a:gd name="connsiteX7" fmla="*/ 179803 w 189808"/>
              <a:gd name="connsiteY7" fmla="*/ 49643 h 255563"/>
              <a:gd name="connsiteX8" fmla="*/ 170278 w 189808"/>
              <a:gd name="connsiteY8" fmla="*/ 14718 h 255563"/>
              <a:gd name="connsiteX9" fmla="*/ 30578 w 189808"/>
              <a:gd name="connsiteY9" fmla="*/ 5193 h 25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808" h="255563">
                <a:moveTo>
                  <a:pt x="30578" y="5193"/>
                </a:moveTo>
                <a:cubicBezTo>
                  <a:pt x="2532" y="18422"/>
                  <a:pt x="5707" y="66047"/>
                  <a:pt x="2003" y="94093"/>
                </a:cubicBezTo>
                <a:cubicBezTo>
                  <a:pt x="-1701" y="122139"/>
                  <a:pt x="-643" y="147539"/>
                  <a:pt x="8353" y="173468"/>
                </a:cubicBezTo>
                <a:cubicBezTo>
                  <a:pt x="17349" y="199397"/>
                  <a:pt x="37986" y="237497"/>
                  <a:pt x="55978" y="249668"/>
                </a:cubicBezTo>
                <a:cubicBezTo>
                  <a:pt x="73970" y="261839"/>
                  <a:pt x="98311" y="252314"/>
                  <a:pt x="116303" y="246493"/>
                </a:cubicBezTo>
                <a:cubicBezTo>
                  <a:pt x="134295" y="240672"/>
                  <a:pt x="151757" y="234851"/>
                  <a:pt x="163928" y="214743"/>
                </a:cubicBezTo>
                <a:cubicBezTo>
                  <a:pt x="176099" y="194635"/>
                  <a:pt x="186682" y="153360"/>
                  <a:pt x="189328" y="125843"/>
                </a:cubicBezTo>
                <a:cubicBezTo>
                  <a:pt x="191974" y="98326"/>
                  <a:pt x="182978" y="68164"/>
                  <a:pt x="179803" y="49643"/>
                </a:cubicBezTo>
                <a:cubicBezTo>
                  <a:pt x="176628" y="31122"/>
                  <a:pt x="188270" y="22126"/>
                  <a:pt x="170278" y="14718"/>
                </a:cubicBezTo>
                <a:cubicBezTo>
                  <a:pt x="152286" y="7310"/>
                  <a:pt x="58624" y="-8036"/>
                  <a:pt x="30578" y="51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>
            <a:extLst>
              <a:ext uri="{FF2B5EF4-FFF2-40B4-BE49-F238E27FC236}">
                <a16:creationId xmlns:a16="http://schemas.microsoft.com/office/drawing/2014/main" id="{3922E22F-3912-F552-2D5C-CCF8B6DFFF28}"/>
              </a:ext>
            </a:extLst>
          </p:cNvPr>
          <p:cNvSpPr/>
          <p:nvPr/>
        </p:nvSpPr>
        <p:spPr>
          <a:xfrm>
            <a:off x="3966267" y="3345664"/>
            <a:ext cx="45719" cy="926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46162D4D-5DE1-FA23-A8B2-322989EEB21E}"/>
              </a:ext>
            </a:extLst>
          </p:cNvPr>
          <p:cNvSpPr/>
          <p:nvPr/>
        </p:nvSpPr>
        <p:spPr>
          <a:xfrm>
            <a:off x="4758977" y="2966744"/>
            <a:ext cx="413107" cy="154416"/>
          </a:xfrm>
          <a:custGeom>
            <a:avLst/>
            <a:gdLst>
              <a:gd name="connsiteX0" fmla="*/ 348 w 413107"/>
              <a:gd name="connsiteY0" fmla="*/ 154281 h 154416"/>
              <a:gd name="connsiteX1" fmla="*/ 117823 w 413107"/>
              <a:gd name="connsiteY1" fmla="*/ 46331 h 154416"/>
              <a:gd name="connsiteX2" fmla="*/ 95598 w 413107"/>
              <a:gd name="connsiteY2" fmla="*/ 55856 h 154416"/>
              <a:gd name="connsiteX3" fmla="*/ 206723 w 413107"/>
              <a:gd name="connsiteY3" fmla="*/ 24106 h 154416"/>
              <a:gd name="connsiteX4" fmla="*/ 178148 w 413107"/>
              <a:gd name="connsiteY4" fmla="*/ 27281 h 154416"/>
              <a:gd name="connsiteX5" fmla="*/ 286098 w 413107"/>
              <a:gd name="connsiteY5" fmla="*/ 5056 h 154416"/>
              <a:gd name="connsiteX6" fmla="*/ 413098 w 413107"/>
              <a:gd name="connsiteY6" fmla="*/ 5056 h 154416"/>
              <a:gd name="connsiteX7" fmla="*/ 279748 w 413107"/>
              <a:gd name="connsiteY7" fmla="*/ 1881 h 154416"/>
              <a:gd name="connsiteX8" fmla="*/ 216248 w 413107"/>
              <a:gd name="connsiteY8" fmla="*/ 1881 h 154416"/>
              <a:gd name="connsiteX9" fmla="*/ 238473 w 413107"/>
              <a:gd name="connsiteY9" fmla="*/ 1881 h 154416"/>
              <a:gd name="connsiteX10" fmla="*/ 136873 w 413107"/>
              <a:gd name="connsiteY10" fmla="*/ 27281 h 154416"/>
              <a:gd name="connsiteX11" fmla="*/ 82898 w 413107"/>
              <a:gd name="connsiteY11" fmla="*/ 68556 h 154416"/>
              <a:gd name="connsiteX12" fmla="*/ 348 w 413107"/>
              <a:gd name="connsiteY12" fmla="*/ 154281 h 15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3107" h="154416">
                <a:moveTo>
                  <a:pt x="348" y="154281"/>
                </a:moveTo>
                <a:cubicBezTo>
                  <a:pt x="6169" y="150577"/>
                  <a:pt x="101948" y="62735"/>
                  <a:pt x="117823" y="46331"/>
                </a:cubicBezTo>
                <a:cubicBezTo>
                  <a:pt x="133698" y="29927"/>
                  <a:pt x="80781" y="59560"/>
                  <a:pt x="95598" y="55856"/>
                </a:cubicBezTo>
                <a:cubicBezTo>
                  <a:pt x="110415" y="52152"/>
                  <a:pt x="192965" y="28868"/>
                  <a:pt x="206723" y="24106"/>
                </a:cubicBezTo>
                <a:cubicBezTo>
                  <a:pt x="220481" y="19344"/>
                  <a:pt x="164919" y="30456"/>
                  <a:pt x="178148" y="27281"/>
                </a:cubicBezTo>
                <a:cubicBezTo>
                  <a:pt x="191377" y="24106"/>
                  <a:pt x="246940" y="8760"/>
                  <a:pt x="286098" y="5056"/>
                </a:cubicBezTo>
                <a:cubicBezTo>
                  <a:pt x="325256" y="1352"/>
                  <a:pt x="414156" y="5585"/>
                  <a:pt x="413098" y="5056"/>
                </a:cubicBezTo>
                <a:cubicBezTo>
                  <a:pt x="412040" y="4527"/>
                  <a:pt x="312556" y="2410"/>
                  <a:pt x="279748" y="1881"/>
                </a:cubicBezTo>
                <a:cubicBezTo>
                  <a:pt x="246940" y="1352"/>
                  <a:pt x="216248" y="1881"/>
                  <a:pt x="216248" y="1881"/>
                </a:cubicBezTo>
                <a:cubicBezTo>
                  <a:pt x="209369" y="1881"/>
                  <a:pt x="251702" y="-2352"/>
                  <a:pt x="238473" y="1881"/>
                </a:cubicBezTo>
                <a:cubicBezTo>
                  <a:pt x="225244" y="6114"/>
                  <a:pt x="162802" y="16168"/>
                  <a:pt x="136873" y="27281"/>
                </a:cubicBezTo>
                <a:cubicBezTo>
                  <a:pt x="110944" y="38393"/>
                  <a:pt x="102477" y="52681"/>
                  <a:pt x="82898" y="68556"/>
                </a:cubicBezTo>
                <a:cubicBezTo>
                  <a:pt x="63319" y="84431"/>
                  <a:pt x="-5473" y="157985"/>
                  <a:pt x="348" y="154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E79AB848-8C5D-8C74-1E73-5FC86064781C}"/>
              </a:ext>
            </a:extLst>
          </p:cNvPr>
          <p:cNvSpPr/>
          <p:nvPr/>
        </p:nvSpPr>
        <p:spPr>
          <a:xfrm>
            <a:off x="4722184" y="2978145"/>
            <a:ext cx="59497" cy="168701"/>
          </a:xfrm>
          <a:custGeom>
            <a:avLst/>
            <a:gdLst>
              <a:gd name="connsiteX0" fmla="*/ 59366 w 59497"/>
              <a:gd name="connsiteY0" fmla="*/ 5 h 168701"/>
              <a:gd name="connsiteX1" fmla="*/ 18091 w 59497"/>
              <a:gd name="connsiteY1" fmla="*/ 66680 h 168701"/>
              <a:gd name="connsiteX2" fmla="*/ 24441 w 59497"/>
              <a:gd name="connsiteY2" fmla="*/ 168280 h 168701"/>
              <a:gd name="connsiteX3" fmla="*/ 11741 w 59497"/>
              <a:gd name="connsiteY3" fmla="*/ 101605 h 168701"/>
              <a:gd name="connsiteX4" fmla="*/ 2216 w 59497"/>
              <a:gd name="connsiteY4" fmla="*/ 69855 h 168701"/>
              <a:gd name="connsiteX5" fmla="*/ 59366 w 59497"/>
              <a:gd name="connsiteY5" fmla="*/ 5 h 16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97" h="168701">
                <a:moveTo>
                  <a:pt x="59366" y="5"/>
                </a:moveTo>
                <a:cubicBezTo>
                  <a:pt x="62012" y="-524"/>
                  <a:pt x="23912" y="38634"/>
                  <a:pt x="18091" y="66680"/>
                </a:cubicBezTo>
                <a:cubicBezTo>
                  <a:pt x="12270" y="94726"/>
                  <a:pt x="25499" y="162459"/>
                  <a:pt x="24441" y="168280"/>
                </a:cubicBezTo>
                <a:cubicBezTo>
                  <a:pt x="23383" y="174101"/>
                  <a:pt x="15445" y="118009"/>
                  <a:pt x="11741" y="101605"/>
                </a:cubicBezTo>
                <a:cubicBezTo>
                  <a:pt x="8037" y="85201"/>
                  <a:pt x="-5192" y="83613"/>
                  <a:pt x="2216" y="69855"/>
                </a:cubicBezTo>
                <a:cubicBezTo>
                  <a:pt x="9624" y="56097"/>
                  <a:pt x="56720" y="534"/>
                  <a:pt x="5936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6EB9132A-DDC6-3052-70C1-67A8B8C423C2}"/>
              </a:ext>
            </a:extLst>
          </p:cNvPr>
          <p:cNvSpPr/>
          <p:nvPr/>
        </p:nvSpPr>
        <p:spPr>
          <a:xfrm>
            <a:off x="4806920" y="3044495"/>
            <a:ext cx="415947" cy="82880"/>
          </a:xfrm>
          <a:custGeom>
            <a:avLst/>
            <a:gdLst>
              <a:gd name="connsiteX0" fmla="*/ 30 w 415947"/>
              <a:gd name="connsiteY0" fmla="*/ 82880 h 82880"/>
              <a:gd name="connsiteX1" fmla="*/ 117505 w 415947"/>
              <a:gd name="connsiteY1" fmla="*/ 330 h 82880"/>
              <a:gd name="connsiteX2" fmla="*/ 66705 w 415947"/>
              <a:gd name="connsiteY2" fmla="*/ 54305 h 82880"/>
              <a:gd name="connsiteX3" fmla="*/ 92105 w 415947"/>
              <a:gd name="connsiteY3" fmla="*/ 63830 h 82880"/>
              <a:gd name="connsiteX4" fmla="*/ 212755 w 415947"/>
              <a:gd name="connsiteY4" fmla="*/ 38430 h 82880"/>
              <a:gd name="connsiteX5" fmla="*/ 181005 w 415947"/>
              <a:gd name="connsiteY5" fmla="*/ 44780 h 82880"/>
              <a:gd name="connsiteX6" fmla="*/ 292130 w 415947"/>
              <a:gd name="connsiteY6" fmla="*/ 57480 h 82880"/>
              <a:gd name="connsiteX7" fmla="*/ 387380 w 415947"/>
              <a:gd name="connsiteY7" fmla="*/ 38430 h 82880"/>
              <a:gd name="connsiteX8" fmla="*/ 412780 w 415947"/>
              <a:gd name="connsiteY8" fmla="*/ 13030 h 82880"/>
              <a:gd name="connsiteX9" fmla="*/ 327055 w 415947"/>
              <a:gd name="connsiteY9" fmla="*/ 41605 h 82880"/>
              <a:gd name="connsiteX10" fmla="*/ 374680 w 415947"/>
              <a:gd name="connsiteY10" fmla="*/ 35255 h 82880"/>
              <a:gd name="connsiteX11" fmla="*/ 295305 w 415947"/>
              <a:gd name="connsiteY11" fmla="*/ 54305 h 82880"/>
              <a:gd name="connsiteX12" fmla="*/ 203230 w 415947"/>
              <a:gd name="connsiteY12" fmla="*/ 51130 h 82880"/>
              <a:gd name="connsiteX13" fmla="*/ 107980 w 415947"/>
              <a:gd name="connsiteY13" fmla="*/ 57480 h 82880"/>
              <a:gd name="connsiteX14" fmla="*/ 130205 w 415947"/>
              <a:gd name="connsiteY14" fmla="*/ 330 h 82880"/>
              <a:gd name="connsiteX15" fmla="*/ 30 w 415947"/>
              <a:gd name="connsiteY15" fmla="*/ 82880 h 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5947" h="82880">
                <a:moveTo>
                  <a:pt x="30" y="82880"/>
                </a:moveTo>
                <a:cubicBezTo>
                  <a:pt x="-2087" y="82880"/>
                  <a:pt x="106393" y="5092"/>
                  <a:pt x="117505" y="330"/>
                </a:cubicBezTo>
                <a:cubicBezTo>
                  <a:pt x="128617" y="-4432"/>
                  <a:pt x="70938" y="43722"/>
                  <a:pt x="66705" y="54305"/>
                </a:cubicBezTo>
                <a:cubicBezTo>
                  <a:pt x="62472" y="64888"/>
                  <a:pt x="67763" y="66476"/>
                  <a:pt x="92105" y="63830"/>
                </a:cubicBezTo>
                <a:cubicBezTo>
                  <a:pt x="116447" y="61184"/>
                  <a:pt x="197938" y="41605"/>
                  <a:pt x="212755" y="38430"/>
                </a:cubicBezTo>
                <a:cubicBezTo>
                  <a:pt x="227572" y="35255"/>
                  <a:pt x="167776" y="41605"/>
                  <a:pt x="181005" y="44780"/>
                </a:cubicBezTo>
                <a:cubicBezTo>
                  <a:pt x="194234" y="47955"/>
                  <a:pt x="257734" y="58538"/>
                  <a:pt x="292130" y="57480"/>
                </a:cubicBezTo>
                <a:cubicBezTo>
                  <a:pt x="326526" y="56422"/>
                  <a:pt x="367272" y="45838"/>
                  <a:pt x="387380" y="38430"/>
                </a:cubicBezTo>
                <a:cubicBezTo>
                  <a:pt x="407488" y="31022"/>
                  <a:pt x="422834" y="12501"/>
                  <a:pt x="412780" y="13030"/>
                </a:cubicBezTo>
                <a:cubicBezTo>
                  <a:pt x="402726" y="13559"/>
                  <a:pt x="333405" y="37901"/>
                  <a:pt x="327055" y="41605"/>
                </a:cubicBezTo>
                <a:cubicBezTo>
                  <a:pt x="320705" y="45309"/>
                  <a:pt x="379972" y="33138"/>
                  <a:pt x="374680" y="35255"/>
                </a:cubicBezTo>
                <a:cubicBezTo>
                  <a:pt x="369388" y="37372"/>
                  <a:pt x="323880" y="51659"/>
                  <a:pt x="295305" y="54305"/>
                </a:cubicBezTo>
                <a:cubicBezTo>
                  <a:pt x="266730" y="56951"/>
                  <a:pt x="234451" y="50601"/>
                  <a:pt x="203230" y="51130"/>
                </a:cubicBezTo>
                <a:cubicBezTo>
                  <a:pt x="172009" y="51659"/>
                  <a:pt x="120151" y="65947"/>
                  <a:pt x="107980" y="57480"/>
                </a:cubicBezTo>
                <a:cubicBezTo>
                  <a:pt x="95809" y="49013"/>
                  <a:pt x="143963" y="-2845"/>
                  <a:pt x="130205" y="330"/>
                </a:cubicBezTo>
                <a:cubicBezTo>
                  <a:pt x="116447" y="3505"/>
                  <a:pt x="2147" y="82880"/>
                  <a:pt x="30" y="8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51D26F16-C69D-84A9-57C4-A619F0EA6EDA}"/>
              </a:ext>
            </a:extLst>
          </p:cNvPr>
          <p:cNvSpPr/>
          <p:nvPr/>
        </p:nvSpPr>
        <p:spPr>
          <a:xfrm>
            <a:off x="5041777" y="2947700"/>
            <a:ext cx="286050" cy="55850"/>
          </a:xfrm>
          <a:custGeom>
            <a:avLst/>
            <a:gdLst>
              <a:gd name="connsiteX0" fmla="*/ 123 w 286050"/>
              <a:gd name="connsiteY0" fmla="*/ 55850 h 55850"/>
              <a:gd name="connsiteX1" fmla="*/ 149348 w 286050"/>
              <a:gd name="connsiteY1" fmla="*/ 1875 h 55850"/>
              <a:gd name="connsiteX2" fmla="*/ 285873 w 286050"/>
              <a:gd name="connsiteY2" fmla="*/ 11400 h 55850"/>
              <a:gd name="connsiteX3" fmla="*/ 174748 w 286050"/>
              <a:gd name="connsiteY3" fmla="*/ 1875 h 55850"/>
              <a:gd name="connsiteX4" fmla="*/ 123 w 286050"/>
              <a:gd name="connsiteY4" fmla="*/ 55850 h 5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050" h="55850">
                <a:moveTo>
                  <a:pt x="123" y="55850"/>
                </a:moveTo>
                <a:cubicBezTo>
                  <a:pt x="-4110" y="55850"/>
                  <a:pt x="101723" y="9283"/>
                  <a:pt x="149348" y="1875"/>
                </a:cubicBezTo>
                <a:cubicBezTo>
                  <a:pt x="196973" y="-5533"/>
                  <a:pt x="281640" y="11400"/>
                  <a:pt x="285873" y="11400"/>
                </a:cubicBezTo>
                <a:cubicBezTo>
                  <a:pt x="290106" y="11400"/>
                  <a:pt x="217610" y="-3417"/>
                  <a:pt x="174748" y="1875"/>
                </a:cubicBezTo>
                <a:cubicBezTo>
                  <a:pt x="131886" y="7167"/>
                  <a:pt x="4356" y="55850"/>
                  <a:pt x="123" y="55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DD1C25A0-B42B-7ED2-B08C-ABC444901F76}"/>
              </a:ext>
            </a:extLst>
          </p:cNvPr>
          <p:cNvSpPr/>
          <p:nvPr/>
        </p:nvSpPr>
        <p:spPr>
          <a:xfrm>
            <a:off x="5273674" y="2917770"/>
            <a:ext cx="255849" cy="131245"/>
          </a:xfrm>
          <a:custGeom>
            <a:avLst/>
            <a:gdLst>
              <a:gd name="connsiteX0" fmla="*/ 1 w 255849"/>
              <a:gd name="connsiteY0" fmla="*/ 55 h 131245"/>
              <a:gd name="connsiteX1" fmla="*/ 136526 w 255849"/>
              <a:gd name="connsiteY1" fmla="*/ 34980 h 131245"/>
              <a:gd name="connsiteX2" fmla="*/ 254001 w 255849"/>
              <a:gd name="connsiteY2" fmla="*/ 130230 h 131245"/>
              <a:gd name="connsiteX3" fmla="*/ 203201 w 255849"/>
              <a:gd name="connsiteY3" fmla="*/ 82605 h 131245"/>
              <a:gd name="connsiteX4" fmla="*/ 133351 w 255849"/>
              <a:gd name="connsiteY4" fmla="*/ 41330 h 131245"/>
              <a:gd name="connsiteX5" fmla="*/ 1 w 255849"/>
              <a:gd name="connsiteY5" fmla="*/ 55 h 13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849" h="131245">
                <a:moveTo>
                  <a:pt x="1" y="55"/>
                </a:moveTo>
                <a:cubicBezTo>
                  <a:pt x="530" y="-1003"/>
                  <a:pt x="94193" y="13284"/>
                  <a:pt x="136526" y="34980"/>
                </a:cubicBezTo>
                <a:cubicBezTo>
                  <a:pt x="178859" y="56676"/>
                  <a:pt x="242889" y="122293"/>
                  <a:pt x="254001" y="130230"/>
                </a:cubicBezTo>
                <a:cubicBezTo>
                  <a:pt x="265114" y="138168"/>
                  <a:pt x="223309" y="97422"/>
                  <a:pt x="203201" y="82605"/>
                </a:cubicBezTo>
                <a:cubicBezTo>
                  <a:pt x="183093" y="67788"/>
                  <a:pt x="161926" y="52972"/>
                  <a:pt x="133351" y="41330"/>
                </a:cubicBezTo>
                <a:cubicBezTo>
                  <a:pt x="104776" y="29688"/>
                  <a:pt x="-528" y="1113"/>
                  <a:pt x="1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BE951A4-BE94-45AB-47BD-77C32F2965B4}"/>
              </a:ext>
            </a:extLst>
          </p:cNvPr>
          <p:cNvSpPr/>
          <p:nvPr/>
        </p:nvSpPr>
        <p:spPr>
          <a:xfrm>
            <a:off x="5212413" y="3063064"/>
            <a:ext cx="404203" cy="67486"/>
          </a:xfrm>
          <a:custGeom>
            <a:avLst/>
            <a:gdLst>
              <a:gd name="connsiteX0" fmla="*/ 937 w 404203"/>
              <a:gd name="connsiteY0" fmla="*/ 811 h 67486"/>
              <a:gd name="connsiteX1" fmla="*/ 194612 w 404203"/>
              <a:gd name="connsiteY1" fmla="*/ 7161 h 67486"/>
              <a:gd name="connsiteX2" fmla="*/ 331137 w 404203"/>
              <a:gd name="connsiteY2" fmla="*/ 32561 h 67486"/>
              <a:gd name="connsiteX3" fmla="*/ 404162 w 404203"/>
              <a:gd name="connsiteY3" fmla="*/ 67486 h 67486"/>
              <a:gd name="connsiteX4" fmla="*/ 340662 w 404203"/>
              <a:gd name="connsiteY4" fmla="*/ 32561 h 67486"/>
              <a:gd name="connsiteX5" fmla="*/ 280337 w 404203"/>
              <a:gd name="connsiteY5" fmla="*/ 3986 h 67486"/>
              <a:gd name="connsiteX6" fmla="*/ 937 w 404203"/>
              <a:gd name="connsiteY6" fmla="*/ 811 h 6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203" h="67486">
                <a:moveTo>
                  <a:pt x="937" y="811"/>
                </a:moveTo>
                <a:cubicBezTo>
                  <a:pt x="-13351" y="1340"/>
                  <a:pt x="139579" y="1869"/>
                  <a:pt x="194612" y="7161"/>
                </a:cubicBezTo>
                <a:cubicBezTo>
                  <a:pt x="249645" y="12453"/>
                  <a:pt x="296212" y="22507"/>
                  <a:pt x="331137" y="32561"/>
                </a:cubicBezTo>
                <a:cubicBezTo>
                  <a:pt x="366062" y="42615"/>
                  <a:pt x="402575" y="67486"/>
                  <a:pt x="404162" y="67486"/>
                </a:cubicBezTo>
                <a:cubicBezTo>
                  <a:pt x="405749" y="67486"/>
                  <a:pt x="361300" y="43144"/>
                  <a:pt x="340662" y="32561"/>
                </a:cubicBezTo>
                <a:cubicBezTo>
                  <a:pt x="320025" y="21978"/>
                  <a:pt x="331666" y="9807"/>
                  <a:pt x="280337" y="3986"/>
                </a:cubicBezTo>
                <a:cubicBezTo>
                  <a:pt x="229008" y="-1835"/>
                  <a:pt x="15225" y="282"/>
                  <a:pt x="937" y="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F7BE6235-CC4D-7FD2-1F18-3A69DF693FD9}"/>
              </a:ext>
            </a:extLst>
          </p:cNvPr>
          <p:cNvSpPr/>
          <p:nvPr/>
        </p:nvSpPr>
        <p:spPr>
          <a:xfrm>
            <a:off x="5572125" y="3076569"/>
            <a:ext cx="130175" cy="104786"/>
          </a:xfrm>
          <a:custGeom>
            <a:avLst/>
            <a:gdLst>
              <a:gd name="connsiteX0" fmla="*/ 0 w 130175"/>
              <a:gd name="connsiteY0" fmla="*/ 6 h 104786"/>
              <a:gd name="connsiteX1" fmla="*/ 92075 w 130175"/>
              <a:gd name="connsiteY1" fmla="*/ 47631 h 104786"/>
              <a:gd name="connsiteX2" fmla="*/ 130175 w 130175"/>
              <a:gd name="connsiteY2" fmla="*/ 104781 h 104786"/>
              <a:gd name="connsiteX3" fmla="*/ 92075 w 130175"/>
              <a:gd name="connsiteY3" fmla="*/ 50806 h 104786"/>
              <a:gd name="connsiteX4" fmla="*/ 0 w 130175"/>
              <a:gd name="connsiteY4" fmla="*/ 6 h 10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75" h="104786">
                <a:moveTo>
                  <a:pt x="0" y="6"/>
                </a:moveTo>
                <a:cubicBezTo>
                  <a:pt x="0" y="-523"/>
                  <a:pt x="70379" y="30169"/>
                  <a:pt x="92075" y="47631"/>
                </a:cubicBezTo>
                <a:cubicBezTo>
                  <a:pt x="113771" y="65093"/>
                  <a:pt x="130175" y="104252"/>
                  <a:pt x="130175" y="104781"/>
                </a:cubicBezTo>
                <a:cubicBezTo>
                  <a:pt x="130175" y="105310"/>
                  <a:pt x="109008" y="65623"/>
                  <a:pt x="92075" y="50806"/>
                </a:cubicBezTo>
                <a:cubicBezTo>
                  <a:pt x="75142" y="35989"/>
                  <a:pt x="0" y="535"/>
                  <a:pt x="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F7D2B799-9204-F726-B763-67029FC853C9}"/>
              </a:ext>
            </a:extLst>
          </p:cNvPr>
          <p:cNvSpPr/>
          <p:nvPr/>
        </p:nvSpPr>
        <p:spPr>
          <a:xfrm>
            <a:off x="5559021" y="3054341"/>
            <a:ext cx="143319" cy="121026"/>
          </a:xfrm>
          <a:custGeom>
            <a:avLst/>
            <a:gdLst>
              <a:gd name="connsiteX0" fmla="*/ 404 w 143319"/>
              <a:gd name="connsiteY0" fmla="*/ 9 h 121026"/>
              <a:gd name="connsiteX1" fmla="*/ 73429 w 143319"/>
              <a:gd name="connsiteY1" fmla="*/ 41284 h 121026"/>
              <a:gd name="connsiteX2" fmla="*/ 143279 w 143319"/>
              <a:gd name="connsiteY2" fmla="*/ 120659 h 121026"/>
              <a:gd name="connsiteX3" fmla="*/ 82954 w 143319"/>
              <a:gd name="connsiteY3" fmla="*/ 69859 h 121026"/>
              <a:gd name="connsiteX4" fmla="*/ 44854 w 143319"/>
              <a:gd name="connsiteY4" fmla="*/ 44459 h 121026"/>
              <a:gd name="connsiteX5" fmla="*/ 404 w 143319"/>
              <a:gd name="connsiteY5" fmla="*/ 9 h 12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319" h="121026">
                <a:moveTo>
                  <a:pt x="404" y="9"/>
                </a:moveTo>
                <a:cubicBezTo>
                  <a:pt x="5167" y="-520"/>
                  <a:pt x="49617" y="21176"/>
                  <a:pt x="73429" y="41284"/>
                </a:cubicBezTo>
                <a:cubicBezTo>
                  <a:pt x="97241" y="61392"/>
                  <a:pt x="141692" y="115897"/>
                  <a:pt x="143279" y="120659"/>
                </a:cubicBezTo>
                <a:cubicBezTo>
                  <a:pt x="144866" y="125421"/>
                  <a:pt x="99358" y="82559"/>
                  <a:pt x="82954" y="69859"/>
                </a:cubicBezTo>
                <a:cubicBezTo>
                  <a:pt x="66550" y="57159"/>
                  <a:pt x="55437" y="53984"/>
                  <a:pt x="44854" y="44459"/>
                </a:cubicBezTo>
                <a:cubicBezTo>
                  <a:pt x="34271" y="34934"/>
                  <a:pt x="-4359" y="538"/>
                  <a:pt x="40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9298AE3-BAA2-2E0C-73AF-41B88759B12E}"/>
              </a:ext>
            </a:extLst>
          </p:cNvPr>
          <p:cNvSpPr/>
          <p:nvPr/>
        </p:nvSpPr>
        <p:spPr>
          <a:xfrm>
            <a:off x="3682964" y="2914551"/>
            <a:ext cx="267706" cy="57285"/>
          </a:xfrm>
          <a:custGeom>
            <a:avLst/>
            <a:gdLst>
              <a:gd name="connsiteX0" fmla="*/ 36 w 267706"/>
              <a:gd name="connsiteY0" fmla="*/ 47724 h 57285"/>
              <a:gd name="connsiteX1" fmla="*/ 117511 w 267706"/>
              <a:gd name="connsiteY1" fmla="*/ 99 h 57285"/>
              <a:gd name="connsiteX2" fmla="*/ 85761 w 267706"/>
              <a:gd name="connsiteY2" fmla="*/ 35024 h 57285"/>
              <a:gd name="connsiteX3" fmla="*/ 142911 w 267706"/>
              <a:gd name="connsiteY3" fmla="*/ 28674 h 57285"/>
              <a:gd name="connsiteX4" fmla="*/ 123861 w 267706"/>
              <a:gd name="connsiteY4" fmla="*/ 57249 h 57285"/>
              <a:gd name="connsiteX5" fmla="*/ 266736 w 267706"/>
              <a:gd name="connsiteY5" fmla="*/ 35024 h 57285"/>
              <a:gd name="connsiteX6" fmla="*/ 184186 w 267706"/>
              <a:gd name="connsiteY6" fmla="*/ 50899 h 57285"/>
              <a:gd name="connsiteX7" fmla="*/ 136561 w 267706"/>
              <a:gd name="connsiteY7" fmla="*/ 54074 h 57285"/>
              <a:gd name="connsiteX8" fmla="*/ 104811 w 267706"/>
              <a:gd name="connsiteY8" fmla="*/ 19149 h 57285"/>
              <a:gd name="connsiteX9" fmla="*/ 36 w 267706"/>
              <a:gd name="connsiteY9" fmla="*/ 47724 h 5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706" h="57285">
                <a:moveTo>
                  <a:pt x="36" y="47724"/>
                </a:moveTo>
                <a:cubicBezTo>
                  <a:pt x="2153" y="44549"/>
                  <a:pt x="103224" y="2216"/>
                  <a:pt x="117511" y="99"/>
                </a:cubicBezTo>
                <a:cubicBezTo>
                  <a:pt x="131799" y="-2018"/>
                  <a:pt x="81528" y="30262"/>
                  <a:pt x="85761" y="35024"/>
                </a:cubicBezTo>
                <a:cubicBezTo>
                  <a:pt x="89994" y="39786"/>
                  <a:pt x="136561" y="24970"/>
                  <a:pt x="142911" y="28674"/>
                </a:cubicBezTo>
                <a:cubicBezTo>
                  <a:pt x="149261" y="32378"/>
                  <a:pt x="103224" y="56191"/>
                  <a:pt x="123861" y="57249"/>
                </a:cubicBezTo>
                <a:cubicBezTo>
                  <a:pt x="144498" y="58307"/>
                  <a:pt x="256682" y="36082"/>
                  <a:pt x="266736" y="35024"/>
                </a:cubicBezTo>
                <a:cubicBezTo>
                  <a:pt x="276790" y="33966"/>
                  <a:pt x="205882" y="47724"/>
                  <a:pt x="184186" y="50899"/>
                </a:cubicBezTo>
                <a:cubicBezTo>
                  <a:pt x="162490" y="54074"/>
                  <a:pt x="149790" y="59366"/>
                  <a:pt x="136561" y="54074"/>
                </a:cubicBezTo>
                <a:cubicBezTo>
                  <a:pt x="123332" y="48782"/>
                  <a:pt x="120686" y="21266"/>
                  <a:pt x="104811" y="19149"/>
                </a:cubicBezTo>
                <a:cubicBezTo>
                  <a:pt x="88936" y="17032"/>
                  <a:pt x="-2081" y="50899"/>
                  <a:pt x="36" y="47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615A1AD-9A44-38B6-B42C-45A0C46F6F82}"/>
              </a:ext>
            </a:extLst>
          </p:cNvPr>
          <p:cNvSpPr/>
          <p:nvPr/>
        </p:nvSpPr>
        <p:spPr>
          <a:xfrm>
            <a:off x="3882729" y="2978627"/>
            <a:ext cx="263827" cy="104461"/>
          </a:xfrm>
          <a:custGeom>
            <a:avLst/>
            <a:gdLst>
              <a:gd name="connsiteX0" fmla="*/ 296 w 263827"/>
              <a:gd name="connsiteY0" fmla="*/ 15398 h 104461"/>
              <a:gd name="connsiteX1" fmla="*/ 146346 w 263827"/>
              <a:gd name="connsiteY1" fmla="*/ 12223 h 104461"/>
              <a:gd name="connsiteX2" fmla="*/ 117771 w 263827"/>
              <a:gd name="connsiteY2" fmla="*/ 21748 h 104461"/>
              <a:gd name="connsiteX3" fmla="*/ 181271 w 263827"/>
              <a:gd name="connsiteY3" fmla="*/ 15398 h 104461"/>
              <a:gd name="connsiteX4" fmla="*/ 219371 w 263827"/>
              <a:gd name="connsiteY4" fmla="*/ 43973 h 104461"/>
              <a:gd name="connsiteX5" fmla="*/ 263821 w 263827"/>
              <a:gd name="connsiteY5" fmla="*/ 104298 h 104461"/>
              <a:gd name="connsiteX6" fmla="*/ 216196 w 263827"/>
              <a:gd name="connsiteY6" fmla="*/ 59848 h 104461"/>
              <a:gd name="connsiteX7" fmla="*/ 190796 w 263827"/>
              <a:gd name="connsiteY7" fmla="*/ 2698 h 104461"/>
              <a:gd name="connsiteX8" fmla="*/ 296 w 263827"/>
              <a:gd name="connsiteY8" fmla="*/ 15398 h 10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827" h="104461">
                <a:moveTo>
                  <a:pt x="296" y="15398"/>
                </a:moveTo>
                <a:cubicBezTo>
                  <a:pt x="-7112" y="16985"/>
                  <a:pt x="126767" y="11165"/>
                  <a:pt x="146346" y="12223"/>
                </a:cubicBezTo>
                <a:cubicBezTo>
                  <a:pt x="165925" y="13281"/>
                  <a:pt x="111950" y="21219"/>
                  <a:pt x="117771" y="21748"/>
                </a:cubicBezTo>
                <a:cubicBezTo>
                  <a:pt x="123592" y="22277"/>
                  <a:pt x="164338" y="11694"/>
                  <a:pt x="181271" y="15398"/>
                </a:cubicBezTo>
                <a:cubicBezTo>
                  <a:pt x="198204" y="19102"/>
                  <a:pt x="205613" y="29156"/>
                  <a:pt x="219371" y="43973"/>
                </a:cubicBezTo>
                <a:cubicBezTo>
                  <a:pt x="233129" y="58790"/>
                  <a:pt x="264350" y="101652"/>
                  <a:pt x="263821" y="104298"/>
                </a:cubicBezTo>
                <a:cubicBezTo>
                  <a:pt x="263292" y="106944"/>
                  <a:pt x="228367" y="76781"/>
                  <a:pt x="216196" y="59848"/>
                </a:cubicBezTo>
                <a:cubicBezTo>
                  <a:pt x="204025" y="42915"/>
                  <a:pt x="219371" y="12752"/>
                  <a:pt x="190796" y="2698"/>
                </a:cubicBezTo>
                <a:cubicBezTo>
                  <a:pt x="162221" y="-7356"/>
                  <a:pt x="7704" y="13811"/>
                  <a:pt x="296" y="15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993F160-A1EE-DD9B-0F3D-58B6037A0BD2}"/>
              </a:ext>
            </a:extLst>
          </p:cNvPr>
          <p:cNvSpPr/>
          <p:nvPr/>
        </p:nvSpPr>
        <p:spPr>
          <a:xfrm>
            <a:off x="4098799" y="2962181"/>
            <a:ext cx="95576" cy="133513"/>
          </a:xfrm>
          <a:custGeom>
            <a:avLst/>
            <a:gdLst>
              <a:gd name="connsiteX0" fmla="*/ 126 w 95576"/>
              <a:gd name="connsiteY0" fmla="*/ 94 h 133513"/>
              <a:gd name="connsiteX1" fmla="*/ 69976 w 95576"/>
              <a:gd name="connsiteY1" fmla="*/ 54069 h 133513"/>
              <a:gd name="connsiteX2" fmla="*/ 92201 w 95576"/>
              <a:gd name="connsiteY2" fmla="*/ 133444 h 133513"/>
              <a:gd name="connsiteX3" fmla="*/ 89026 w 95576"/>
              <a:gd name="connsiteY3" fmla="*/ 66769 h 133513"/>
              <a:gd name="connsiteX4" fmla="*/ 126 w 95576"/>
              <a:gd name="connsiteY4" fmla="*/ 94 h 13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76" h="133513">
                <a:moveTo>
                  <a:pt x="126" y="94"/>
                </a:moveTo>
                <a:cubicBezTo>
                  <a:pt x="-3049" y="-2023"/>
                  <a:pt x="54630" y="31844"/>
                  <a:pt x="69976" y="54069"/>
                </a:cubicBezTo>
                <a:cubicBezTo>
                  <a:pt x="85322" y="76294"/>
                  <a:pt x="89026" y="131327"/>
                  <a:pt x="92201" y="133444"/>
                </a:cubicBezTo>
                <a:cubicBezTo>
                  <a:pt x="95376" y="135561"/>
                  <a:pt x="99080" y="88465"/>
                  <a:pt x="89026" y="66769"/>
                </a:cubicBezTo>
                <a:cubicBezTo>
                  <a:pt x="78972" y="45073"/>
                  <a:pt x="3301" y="2211"/>
                  <a:pt x="12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E41C287-8491-9F5C-2908-58CB3A3C6DF5}"/>
              </a:ext>
            </a:extLst>
          </p:cNvPr>
          <p:cNvSpPr/>
          <p:nvPr/>
        </p:nvSpPr>
        <p:spPr>
          <a:xfrm>
            <a:off x="3732140" y="3044622"/>
            <a:ext cx="288921" cy="70635"/>
          </a:xfrm>
          <a:custGeom>
            <a:avLst/>
            <a:gdLst>
              <a:gd name="connsiteX0" fmla="*/ 1660 w 288921"/>
              <a:gd name="connsiteY0" fmla="*/ 203 h 70635"/>
              <a:gd name="connsiteX1" fmla="*/ 77860 w 288921"/>
              <a:gd name="connsiteY1" fmla="*/ 16078 h 70635"/>
              <a:gd name="connsiteX2" fmla="*/ 154060 w 288921"/>
              <a:gd name="connsiteY2" fmla="*/ 57353 h 70635"/>
              <a:gd name="connsiteX3" fmla="*/ 131835 w 288921"/>
              <a:gd name="connsiteY3" fmla="*/ 31953 h 70635"/>
              <a:gd name="connsiteX4" fmla="*/ 242960 w 288921"/>
              <a:gd name="connsiteY4" fmla="*/ 51003 h 70635"/>
              <a:gd name="connsiteX5" fmla="*/ 227085 w 288921"/>
              <a:gd name="connsiteY5" fmla="*/ 51003 h 70635"/>
              <a:gd name="connsiteX6" fmla="*/ 287410 w 288921"/>
              <a:gd name="connsiteY6" fmla="*/ 70053 h 70635"/>
              <a:gd name="connsiteX7" fmla="*/ 154060 w 288921"/>
              <a:gd name="connsiteY7" fmla="*/ 25603 h 70635"/>
              <a:gd name="connsiteX8" fmla="*/ 1660 w 288921"/>
              <a:gd name="connsiteY8" fmla="*/ 203 h 7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1" h="70635">
                <a:moveTo>
                  <a:pt x="1660" y="203"/>
                </a:moveTo>
                <a:cubicBezTo>
                  <a:pt x="-11040" y="-1384"/>
                  <a:pt x="52460" y="6553"/>
                  <a:pt x="77860" y="16078"/>
                </a:cubicBezTo>
                <a:cubicBezTo>
                  <a:pt x="103260" y="25603"/>
                  <a:pt x="145064" y="54707"/>
                  <a:pt x="154060" y="57353"/>
                </a:cubicBezTo>
                <a:cubicBezTo>
                  <a:pt x="163056" y="59999"/>
                  <a:pt x="117018" y="33011"/>
                  <a:pt x="131835" y="31953"/>
                </a:cubicBezTo>
                <a:cubicBezTo>
                  <a:pt x="146652" y="30895"/>
                  <a:pt x="227085" y="47828"/>
                  <a:pt x="242960" y="51003"/>
                </a:cubicBezTo>
                <a:cubicBezTo>
                  <a:pt x="258835" y="54178"/>
                  <a:pt x="219677" y="47828"/>
                  <a:pt x="227085" y="51003"/>
                </a:cubicBezTo>
                <a:cubicBezTo>
                  <a:pt x="234493" y="54178"/>
                  <a:pt x="299581" y="74286"/>
                  <a:pt x="287410" y="70053"/>
                </a:cubicBezTo>
                <a:cubicBezTo>
                  <a:pt x="275239" y="65820"/>
                  <a:pt x="196393" y="36186"/>
                  <a:pt x="154060" y="25603"/>
                </a:cubicBezTo>
                <a:cubicBezTo>
                  <a:pt x="111727" y="15020"/>
                  <a:pt x="14360" y="1790"/>
                  <a:pt x="1660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A731A96-8D43-8C94-DFDA-823DA374060E}"/>
              </a:ext>
            </a:extLst>
          </p:cNvPr>
          <p:cNvSpPr/>
          <p:nvPr/>
        </p:nvSpPr>
        <p:spPr>
          <a:xfrm>
            <a:off x="4003635" y="3022597"/>
            <a:ext cx="130339" cy="92087"/>
          </a:xfrm>
          <a:custGeom>
            <a:avLst/>
            <a:gdLst>
              <a:gd name="connsiteX0" fmla="*/ 50840 w 130339"/>
              <a:gd name="connsiteY0" fmla="*/ 3 h 92087"/>
              <a:gd name="connsiteX1" fmla="*/ 127040 w 130339"/>
              <a:gd name="connsiteY1" fmla="*/ 66678 h 92087"/>
              <a:gd name="connsiteX2" fmla="*/ 104815 w 130339"/>
              <a:gd name="connsiteY2" fmla="*/ 66678 h 92087"/>
              <a:gd name="connsiteX3" fmla="*/ 40 w 130339"/>
              <a:gd name="connsiteY3" fmla="*/ 92078 h 92087"/>
              <a:gd name="connsiteX4" fmla="*/ 92115 w 130339"/>
              <a:gd name="connsiteY4" fmla="*/ 63503 h 92087"/>
              <a:gd name="connsiteX5" fmla="*/ 50840 w 130339"/>
              <a:gd name="connsiteY5" fmla="*/ 3 h 9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39" h="92087">
                <a:moveTo>
                  <a:pt x="50840" y="3"/>
                </a:moveTo>
                <a:cubicBezTo>
                  <a:pt x="56661" y="532"/>
                  <a:pt x="118044" y="55566"/>
                  <a:pt x="127040" y="66678"/>
                </a:cubicBezTo>
                <a:cubicBezTo>
                  <a:pt x="136036" y="77790"/>
                  <a:pt x="125982" y="62445"/>
                  <a:pt x="104815" y="66678"/>
                </a:cubicBezTo>
                <a:cubicBezTo>
                  <a:pt x="83648" y="70911"/>
                  <a:pt x="2157" y="92607"/>
                  <a:pt x="40" y="92078"/>
                </a:cubicBezTo>
                <a:cubicBezTo>
                  <a:pt x="-2077" y="91549"/>
                  <a:pt x="78886" y="74086"/>
                  <a:pt x="92115" y="63503"/>
                </a:cubicBezTo>
                <a:cubicBezTo>
                  <a:pt x="105344" y="52920"/>
                  <a:pt x="45019" y="-526"/>
                  <a:pt x="5084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02B0BE51-10CD-19A0-A29F-31137E805A77}"/>
              </a:ext>
            </a:extLst>
          </p:cNvPr>
          <p:cNvSpPr/>
          <p:nvPr/>
        </p:nvSpPr>
        <p:spPr>
          <a:xfrm>
            <a:off x="4286063" y="3168568"/>
            <a:ext cx="57342" cy="304951"/>
          </a:xfrm>
          <a:custGeom>
            <a:avLst/>
            <a:gdLst>
              <a:gd name="connsiteX0" fmla="*/ 187 w 57342"/>
              <a:gd name="connsiteY0" fmla="*/ 82 h 304951"/>
              <a:gd name="connsiteX1" fmla="*/ 38287 w 57342"/>
              <a:gd name="connsiteY1" fmla="*/ 136607 h 304951"/>
              <a:gd name="connsiteX2" fmla="*/ 19237 w 57342"/>
              <a:gd name="connsiteY2" fmla="*/ 304882 h 304951"/>
              <a:gd name="connsiteX3" fmla="*/ 57337 w 57342"/>
              <a:gd name="connsiteY3" fmla="*/ 155657 h 304951"/>
              <a:gd name="connsiteX4" fmla="*/ 187 w 57342"/>
              <a:gd name="connsiteY4" fmla="*/ 82 h 30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2" h="304951">
                <a:moveTo>
                  <a:pt x="187" y="82"/>
                </a:moveTo>
                <a:cubicBezTo>
                  <a:pt x="-2988" y="-3093"/>
                  <a:pt x="35112" y="85807"/>
                  <a:pt x="38287" y="136607"/>
                </a:cubicBezTo>
                <a:cubicBezTo>
                  <a:pt x="41462" y="187407"/>
                  <a:pt x="16062" y="301707"/>
                  <a:pt x="19237" y="304882"/>
                </a:cubicBezTo>
                <a:cubicBezTo>
                  <a:pt x="22412" y="308057"/>
                  <a:pt x="57866" y="201694"/>
                  <a:pt x="57337" y="155657"/>
                </a:cubicBezTo>
                <a:cubicBezTo>
                  <a:pt x="56808" y="109620"/>
                  <a:pt x="3362" y="3257"/>
                  <a:pt x="187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6644A6B-15F5-C91F-1E09-E6E2F4B397FC}"/>
              </a:ext>
            </a:extLst>
          </p:cNvPr>
          <p:cNvSpPr/>
          <p:nvPr/>
        </p:nvSpPr>
        <p:spPr>
          <a:xfrm>
            <a:off x="4271536" y="3492451"/>
            <a:ext cx="33976" cy="219140"/>
          </a:xfrm>
          <a:custGeom>
            <a:avLst/>
            <a:gdLst>
              <a:gd name="connsiteX0" fmla="*/ 33764 w 33976"/>
              <a:gd name="connsiteY0" fmla="*/ 49 h 219140"/>
              <a:gd name="connsiteX1" fmla="*/ 17889 w 33976"/>
              <a:gd name="connsiteY1" fmla="*/ 88949 h 219140"/>
              <a:gd name="connsiteX2" fmla="*/ 11539 w 33976"/>
              <a:gd name="connsiteY2" fmla="*/ 149274 h 219140"/>
              <a:gd name="connsiteX3" fmla="*/ 33764 w 33976"/>
              <a:gd name="connsiteY3" fmla="*/ 219124 h 219140"/>
              <a:gd name="connsiteX4" fmla="*/ 2014 w 33976"/>
              <a:gd name="connsiteY4" fmla="*/ 142924 h 219140"/>
              <a:gd name="connsiteX5" fmla="*/ 5189 w 33976"/>
              <a:gd name="connsiteY5" fmla="*/ 101649 h 219140"/>
              <a:gd name="connsiteX6" fmla="*/ 33764 w 33976"/>
              <a:gd name="connsiteY6" fmla="*/ 49 h 21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76" h="219140">
                <a:moveTo>
                  <a:pt x="33764" y="49"/>
                </a:moveTo>
                <a:cubicBezTo>
                  <a:pt x="35881" y="-2068"/>
                  <a:pt x="21593" y="64078"/>
                  <a:pt x="17889" y="88949"/>
                </a:cubicBezTo>
                <a:cubicBezTo>
                  <a:pt x="14185" y="113820"/>
                  <a:pt x="8893" y="127578"/>
                  <a:pt x="11539" y="149274"/>
                </a:cubicBezTo>
                <a:cubicBezTo>
                  <a:pt x="14185" y="170970"/>
                  <a:pt x="35352" y="220182"/>
                  <a:pt x="33764" y="219124"/>
                </a:cubicBezTo>
                <a:cubicBezTo>
                  <a:pt x="32176" y="218066"/>
                  <a:pt x="6776" y="162503"/>
                  <a:pt x="2014" y="142924"/>
                </a:cubicBezTo>
                <a:cubicBezTo>
                  <a:pt x="-2748" y="123345"/>
                  <a:pt x="2014" y="121228"/>
                  <a:pt x="5189" y="101649"/>
                </a:cubicBezTo>
                <a:cubicBezTo>
                  <a:pt x="8364" y="82070"/>
                  <a:pt x="31647" y="2166"/>
                  <a:pt x="33764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9FDC9317-C0BB-8C50-6BFF-48608C7DF03B}"/>
              </a:ext>
            </a:extLst>
          </p:cNvPr>
          <p:cNvSpPr/>
          <p:nvPr/>
        </p:nvSpPr>
        <p:spPr>
          <a:xfrm>
            <a:off x="4206651" y="3730281"/>
            <a:ext cx="60553" cy="226161"/>
          </a:xfrm>
          <a:custGeom>
            <a:avLst/>
            <a:gdLst>
              <a:gd name="connsiteX0" fmla="*/ 60549 w 60553"/>
              <a:gd name="connsiteY0" fmla="*/ 344 h 226161"/>
              <a:gd name="connsiteX1" fmla="*/ 3399 w 60553"/>
              <a:gd name="connsiteY1" fmla="*/ 133694 h 226161"/>
              <a:gd name="connsiteX2" fmla="*/ 6574 w 60553"/>
              <a:gd name="connsiteY2" fmla="*/ 225769 h 226161"/>
              <a:gd name="connsiteX3" fmla="*/ 6574 w 60553"/>
              <a:gd name="connsiteY3" fmla="*/ 98769 h 226161"/>
              <a:gd name="connsiteX4" fmla="*/ 60549 w 60553"/>
              <a:gd name="connsiteY4" fmla="*/ 344 h 22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53" h="226161">
                <a:moveTo>
                  <a:pt x="60549" y="344"/>
                </a:moveTo>
                <a:cubicBezTo>
                  <a:pt x="60020" y="6165"/>
                  <a:pt x="12395" y="96123"/>
                  <a:pt x="3399" y="133694"/>
                </a:cubicBezTo>
                <a:cubicBezTo>
                  <a:pt x="-5597" y="171265"/>
                  <a:pt x="6045" y="231590"/>
                  <a:pt x="6574" y="225769"/>
                </a:cubicBezTo>
                <a:cubicBezTo>
                  <a:pt x="7103" y="219948"/>
                  <a:pt x="224" y="133694"/>
                  <a:pt x="6574" y="98769"/>
                </a:cubicBezTo>
                <a:cubicBezTo>
                  <a:pt x="12924" y="63844"/>
                  <a:pt x="61078" y="-5477"/>
                  <a:pt x="60549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247E739D-247C-CD3B-DB11-1CFB35AF2BC8}"/>
              </a:ext>
            </a:extLst>
          </p:cNvPr>
          <p:cNvSpPr/>
          <p:nvPr/>
        </p:nvSpPr>
        <p:spPr>
          <a:xfrm>
            <a:off x="4085938" y="3959216"/>
            <a:ext cx="66994" cy="206401"/>
          </a:xfrm>
          <a:custGeom>
            <a:avLst/>
            <a:gdLst>
              <a:gd name="connsiteX0" fmla="*/ 66962 w 66994"/>
              <a:gd name="connsiteY0" fmla="*/ 9 h 206401"/>
              <a:gd name="connsiteX1" fmla="*/ 287 w 66994"/>
              <a:gd name="connsiteY1" fmla="*/ 123834 h 206401"/>
              <a:gd name="connsiteX2" fmla="*/ 41562 w 66994"/>
              <a:gd name="connsiteY2" fmla="*/ 206384 h 206401"/>
              <a:gd name="connsiteX3" fmla="*/ 9812 w 66994"/>
              <a:gd name="connsiteY3" fmla="*/ 130184 h 206401"/>
              <a:gd name="connsiteX4" fmla="*/ 66962 w 66994"/>
              <a:gd name="connsiteY4" fmla="*/ 9 h 20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4" h="206401">
                <a:moveTo>
                  <a:pt x="66962" y="9"/>
                </a:moveTo>
                <a:cubicBezTo>
                  <a:pt x="65374" y="-1049"/>
                  <a:pt x="4520" y="89438"/>
                  <a:pt x="287" y="123834"/>
                </a:cubicBezTo>
                <a:cubicBezTo>
                  <a:pt x="-3946" y="158230"/>
                  <a:pt x="39974" y="205326"/>
                  <a:pt x="41562" y="206384"/>
                </a:cubicBezTo>
                <a:cubicBezTo>
                  <a:pt x="43150" y="207442"/>
                  <a:pt x="8754" y="159817"/>
                  <a:pt x="9812" y="130184"/>
                </a:cubicBezTo>
                <a:cubicBezTo>
                  <a:pt x="10870" y="100551"/>
                  <a:pt x="68550" y="1067"/>
                  <a:pt x="6696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B1B94B28-BA96-1632-80E7-4E23ADF2E217}"/>
              </a:ext>
            </a:extLst>
          </p:cNvPr>
          <p:cNvSpPr/>
          <p:nvPr/>
        </p:nvSpPr>
        <p:spPr>
          <a:xfrm>
            <a:off x="4188545" y="4028811"/>
            <a:ext cx="107763" cy="159273"/>
          </a:xfrm>
          <a:custGeom>
            <a:avLst/>
            <a:gdLst>
              <a:gd name="connsiteX0" fmla="*/ 2455 w 107763"/>
              <a:gd name="connsiteY0" fmla="*/ 264 h 159273"/>
              <a:gd name="connsiteX1" fmla="*/ 18330 w 107763"/>
              <a:gd name="connsiteY1" fmla="*/ 70114 h 159273"/>
              <a:gd name="connsiteX2" fmla="*/ 107230 w 107763"/>
              <a:gd name="connsiteY2" fmla="*/ 159014 h 159273"/>
              <a:gd name="connsiteX3" fmla="*/ 53255 w 107763"/>
              <a:gd name="connsiteY3" fmla="*/ 95514 h 159273"/>
              <a:gd name="connsiteX4" fmla="*/ 2455 w 107763"/>
              <a:gd name="connsiteY4" fmla="*/ 264 h 15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63" h="159273">
                <a:moveTo>
                  <a:pt x="2455" y="264"/>
                </a:moveTo>
                <a:cubicBezTo>
                  <a:pt x="-3366" y="-3969"/>
                  <a:pt x="867" y="43656"/>
                  <a:pt x="18330" y="70114"/>
                </a:cubicBezTo>
                <a:cubicBezTo>
                  <a:pt x="35793" y="96572"/>
                  <a:pt x="101409" y="154781"/>
                  <a:pt x="107230" y="159014"/>
                </a:cubicBezTo>
                <a:cubicBezTo>
                  <a:pt x="113051" y="163247"/>
                  <a:pt x="69659" y="114564"/>
                  <a:pt x="53255" y="95514"/>
                </a:cubicBezTo>
                <a:cubicBezTo>
                  <a:pt x="36851" y="76464"/>
                  <a:pt x="8276" y="4497"/>
                  <a:pt x="2455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B8C4C973-F50E-C3F7-34DD-D0C36E940ADF}"/>
              </a:ext>
            </a:extLst>
          </p:cNvPr>
          <p:cNvSpPr/>
          <p:nvPr/>
        </p:nvSpPr>
        <p:spPr>
          <a:xfrm>
            <a:off x="4174383" y="3838563"/>
            <a:ext cx="32583" cy="165130"/>
          </a:xfrm>
          <a:custGeom>
            <a:avLst/>
            <a:gdLst>
              <a:gd name="connsiteX0" fmla="*/ 32492 w 32583"/>
              <a:gd name="connsiteY0" fmla="*/ 12 h 165130"/>
              <a:gd name="connsiteX1" fmla="*/ 10267 w 32583"/>
              <a:gd name="connsiteY1" fmla="*/ 95262 h 165130"/>
              <a:gd name="connsiteX2" fmla="*/ 7092 w 32583"/>
              <a:gd name="connsiteY2" fmla="*/ 165112 h 165130"/>
              <a:gd name="connsiteX3" fmla="*/ 742 w 32583"/>
              <a:gd name="connsiteY3" fmla="*/ 101612 h 165130"/>
              <a:gd name="connsiteX4" fmla="*/ 32492 w 32583"/>
              <a:gd name="connsiteY4" fmla="*/ 12 h 16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83" h="165130">
                <a:moveTo>
                  <a:pt x="32492" y="12"/>
                </a:moveTo>
                <a:cubicBezTo>
                  <a:pt x="34080" y="-1046"/>
                  <a:pt x="14500" y="67745"/>
                  <a:pt x="10267" y="95262"/>
                </a:cubicBezTo>
                <a:cubicBezTo>
                  <a:pt x="6034" y="122779"/>
                  <a:pt x="8680" y="164054"/>
                  <a:pt x="7092" y="165112"/>
                </a:cubicBezTo>
                <a:cubicBezTo>
                  <a:pt x="5504" y="166170"/>
                  <a:pt x="-2433" y="122250"/>
                  <a:pt x="742" y="101612"/>
                </a:cubicBezTo>
                <a:cubicBezTo>
                  <a:pt x="3917" y="80975"/>
                  <a:pt x="30904" y="1070"/>
                  <a:pt x="324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B851BF8F-66F7-FC5F-503C-33973926EE3B}"/>
              </a:ext>
            </a:extLst>
          </p:cNvPr>
          <p:cNvSpPr/>
          <p:nvPr/>
        </p:nvSpPr>
        <p:spPr>
          <a:xfrm>
            <a:off x="4285161" y="3784501"/>
            <a:ext cx="166308" cy="241854"/>
          </a:xfrm>
          <a:custGeom>
            <a:avLst/>
            <a:gdLst>
              <a:gd name="connsiteX0" fmla="*/ 45539 w 166308"/>
              <a:gd name="connsiteY0" fmla="*/ 99 h 241854"/>
              <a:gd name="connsiteX1" fmla="*/ 10614 w 166308"/>
              <a:gd name="connsiteY1" fmla="*/ 133449 h 241854"/>
              <a:gd name="connsiteX2" fmla="*/ 13789 w 166308"/>
              <a:gd name="connsiteY2" fmla="*/ 215999 h 241854"/>
              <a:gd name="connsiteX3" fmla="*/ 36014 w 166308"/>
              <a:gd name="connsiteY3" fmla="*/ 212824 h 241854"/>
              <a:gd name="connsiteX4" fmla="*/ 166189 w 166308"/>
              <a:gd name="connsiteY4" fmla="*/ 190599 h 241854"/>
              <a:gd name="connsiteX5" fmla="*/ 10614 w 166308"/>
              <a:gd name="connsiteY5" fmla="*/ 241399 h 241854"/>
              <a:gd name="connsiteX6" fmla="*/ 16964 w 166308"/>
              <a:gd name="connsiteY6" fmla="*/ 155674 h 241854"/>
              <a:gd name="connsiteX7" fmla="*/ 45539 w 166308"/>
              <a:gd name="connsiteY7" fmla="*/ 99 h 2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308" h="241854">
                <a:moveTo>
                  <a:pt x="45539" y="99"/>
                </a:moveTo>
                <a:cubicBezTo>
                  <a:pt x="44481" y="-3605"/>
                  <a:pt x="15906" y="97466"/>
                  <a:pt x="10614" y="133449"/>
                </a:cubicBezTo>
                <a:cubicBezTo>
                  <a:pt x="5322" y="169432"/>
                  <a:pt x="9556" y="202770"/>
                  <a:pt x="13789" y="215999"/>
                </a:cubicBezTo>
                <a:cubicBezTo>
                  <a:pt x="18022" y="229228"/>
                  <a:pt x="36014" y="212824"/>
                  <a:pt x="36014" y="212824"/>
                </a:cubicBezTo>
                <a:cubicBezTo>
                  <a:pt x="61414" y="208591"/>
                  <a:pt x="170422" y="185837"/>
                  <a:pt x="166189" y="190599"/>
                </a:cubicBezTo>
                <a:cubicBezTo>
                  <a:pt x="161956" y="195361"/>
                  <a:pt x="35485" y="247220"/>
                  <a:pt x="10614" y="241399"/>
                </a:cubicBezTo>
                <a:cubicBezTo>
                  <a:pt x="-14257" y="235578"/>
                  <a:pt x="11672" y="190070"/>
                  <a:pt x="16964" y="155674"/>
                </a:cubicBezTo>
                <a:cubicBezTo>
                  <a:pt x="22256" y="121278"/>
                  <a:pt x="46597" y="3803"/>
                  <a:pt x="45539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4B62954-129D-C109-7BC8-383C155AA83C}"/>
              </a:ext>
            </a:extLst>
          </p:cNvPr>
          <p:cNvSpPr/>
          <p:nvPr/>
        </p:nvSpPr>
        <p:spPr>
          <a:xfrm>
            <a:off x="4407956" y="3218267"/>
            <a:ext cx="88150" cy="357465"/>
          </a:xfrm>
          <a:custGeom>
            <a:avLst/>
            <a:gdLst>
              <a:gd name="connsiteX0" fmla="*/ 87844 w 88150"/>
              <a:gd name="connsiteY0" fmla="*/ 1183 h 357465"/>
              <a:gd name="connsiteX1" fmla="*/ 37044 w 88150"/>
              <a:gd name="connsiteY1" fmla="*/ 118658 h 357465"/>
              <a:gd name="connsiteX2" fmla="*/ 2119 w 88150"/>
              <a:gd name="connsiteY2" fmla="*/ 356783 h 357465"/>
              <a:gd name="connsiteX3" fmla="*/ 11644 w 88150"/>
              <a:gd name="connsiteY3" fmla="*/ 185333 h 357465"/>
              <a:gd name="connsiteX4" fmla="*/ 87844 w 88150"/>
              <a:gd name="connsiteY4" fmla="*/ 1183 h 35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50" h="357465">
                <a:moveTo>
                  <a:pt x="87844" y="1183"/>
                </a:moveTo>
                <a:cubicBezTo>
                  <a:pt x="92077" y="-9930"/>
                  <a:pt x="51331" y="59391"/>
                  <a:pt x="37044" y="118658"/>
                </a:cubicBezTo>
                <a:cubicBezTo>
                  <a:pt x="22757" y="177925"/>
                  <a:pt x="6352" y="345671"/>
                  <a:pt x="2119" y="356783"/>
                </a:cubicBezTo>
                <a:cubicBezTo>
                  <a:pt x="-2114" y="367896"/>
                  <a:pt x="-527" y="240366"/>
                  <a:pt x="11644" y="185333"/>
                </a:cubicBezTo>
                <a:cubicBezTo>
                  <a:pt x="23815" y="130300"/>
                  <a:pt x="83611" y="12296"/>
                  <a:pt x="87844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358FF84-9040-3E1A-14E3-67495570E5D1}"/>
              </a:ext>
            </a:extLst>
          </p:cNvPr>
          <p:cNvSpPr/>
          <p:nvPr/>
        </p:nvSpPr>
        <p:spPr>
          <a:xfrm>
            <a:off x="4654308" y="3889039"/>
            <a:ext cx="112978" cy="207348"/>
          </a:xfrm>
          <a:custGeom>
            <a:avLst/>
            <a:gdLst>
              <a:gd name="connsiteX0" fmla="*/ 242 w 112978"/>
              <a:gd name="connsiteY0" fmla="*/ 336 h 207348"/>
              <a:gd name="connsiteX1" fmla="*/ 79617 w 112978"/>
              <a:gd name="connsiteY1" fmla="*/ 67011 h 207348"/>
              <a:gd name="connsiteX2" fmla="*/ 105017 w 112978"/>
              <a:gd name="connsiteY2" fmla="*/ 206711 h 207348"/>
              <a:gd name="connsiteX3" fmla="*/ 105017 w 112978"/>
              <a:gd name="connsiteY3" fmla="*/ 117811 h 207348"/>
              <a:gd name="connsiteX4" fmla="*/ 108192 w 112978"/>
              <a:gd name="connsiteY4" fmla="*/ 92411 h 207348"/>
              <a:gd name="connsiteX5" fmla="*/ 242 w 112978"/>
              <a:gd name="connsiteY5" fmla="*/ 336 h 20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78" h="207348">
                <a:moveTo>
                  <a:pt x="242" y="336"/>
                </a:moveTo>
                <a:cubicBezTo>
                  <a:pt x="-4520" y="-3897"/>
                  <a:pt x="62155" y="32615"/>
                  <a:pt x="79617" y="67011"/>
                </a:cubicBezTo>
                <a:cubicBezTo>
                  <a:pt x="97079" y="101407"/>
                  <a:pt x="100784" y="198244"/>
                  <a:pt x="105017" y="206711"/>
                </a:cubicBezTo>
                <a:cubicBezTo>
                  <a:pt x="109250" y="215178"/>
                  <a:pt x="104488" y="136861"/>
                  <a:pt x="105017" y="117811"/>
                </a:cubicBezTo>
                <a:cubicBezTo>
                  <a:pt x="105546" y="98761"/>
                  <a:pt x="120363" y="109873"/>
                  <a:pt x="108192" y="92411"/>
                </a:cubicBezTo>
                <a:cubicBezTo>
                  <a:pt x="96021" y="74949"/>
                  <a:pt x="5004" y="4569"/>
                  <a:pt x="242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FD69934-C003-55B3-FA8A-BB504FF42738}"/>
              </a:ext>
            </a:extLst>
          </p:cNvPr>
          <p:cNvSpPr/>
          <p:nvPr/>
        </p:nvSpPr>
        <p:spPr>
          <a:xfrm>
            <a:off x="4524300" y="3885963"/>
            <a:ext cx="161386" cy="137115"/>
          </a:xfrm>
          <a:custGeom>
            <a:avLst/>
            <a:gdLst>
              <a:gd name="connsiteX0" fmla="*/ 75 w 161386"/>
              <a:gd name="connsiteY0" fmla="*/ 237 h 137115"/>
              <a:gd name="connsiteX1" fmla="*/ 47700 w 161386"/>
              <a:gd name="connsiteY1" fmla="*/ 85962 h 137115"/>
              <a:gd name="connsiteX2" fmla="*/ 152475 w 161386"/>
              <a:gd name="connsiteY2" fmla="*/ 133587 h 137115"/>
              <a:gd name="connsiteX3" fmla="*/ 155650 w 161386"/>
              <a:gd name="connsiteY3" fmla="*/ 133587 h 137115"/>
              <a:gd name="connsiteX4" fmla="*/ 57225 w 161386"/>
              <a:gd name="connsiteY4" fmla="*/ 114537 h 137115"/>
              <a:gd name="connsiteX5" fmla="*/ 75 w 161386"/>
              <a:gd name="connsiteY5" fmla="*/ 237 h 13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86" h="137115">
                <a:moveTo>
                  <a:pt x="75" y="237"/>
                </a:moveTo>
                <a:cubicBezTo>
                  <a:pt x="-1512" y="-4525"/>
                  <a:pt x="22300" y="63737"/>
                  <a:pt x="47700" y="85962"/>
                </a:cubicBezTo>
                <a:cubicBezTo>
                  <a:pt x="73100" y="108187"/>
                  <a:pt x="152475" y="133587"/>
                  <a:pt x="152475" y="133587"/>
                </a:cubicBezTo>
                <a:cubicBezTo>
                  <a:pt x="170467" y="141525"/>
                  <a:pt x="155650" y="133587"/>
                  <a:pt x="155650" y="133587"/>
                </a:cubicBezTo>
                <a:cubicBezTo>
                  <a:pt x="139775" y="130412"/>
                  <a:pt x="82096" y="133587"/>
                  <a:pt x="57225" y="114537"/>
                </a:cubicBezTo>
                <a:cubicBezTo>
                  <a:pt x="32354" y="95487"/>
                  <a:pt x="1662" y="4999"/>
                  <a:pt x="75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40B157B-D647-40F9-CA89-DA3FE6D87CE5}"/>
              </a:ext>
            </a:extLst>
          </p:cNvPr>
          <p:cNvSpPr/>
          <p:nvPr/>
        </p:nvSpPr>
        <p:spPr>
          <a:xfrm>
            <a:off x="4502071" y="4017652"/>
            <a:ext cx="165300" cy="59336"/>
          </a:xfrm>
          <a:custGeom>
            <a:avLst/>
            <a:gdLst>
              <a:gd name="connsiteX0" fmla="*/ 79 w 165300"/>
              <a:gd name="connsiteY0" fmla="*/ 1898 h 59336"/>
              <a:gd name="connsiteX1" fmla="*/ 88979 w 165300"/>
              <a:gd name="connsiteY1" fmla="*/ 8248 h 59336"/>
              <a:gd name="connsiteX2" fmla="*/ 165179 w 165300"/>
              <a:gd name="connsiteY2" fmla="*/ 59048 h 59336"/>
              <a:gd name="connsiteX3" fmla="*/ 104854 w 165300"/>
              <a:gd name="connsiteY3" fmla="*/ 27298 h 59336"/>
              <a:gd name="connsiteX4" fmla="*/ 79 w 165300"/>
              <a:gd name="connsiteY4" fmla="*/ 1898 h 5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00" h="59336">
                <a:moveTo>
                  <a:pt x="79" y="1898"/>
                </a:moveTo>
                <a:cubicBezTo>
                  <a:pt x="-2567" y="-1277"/>
                  <a:pt x="61462" y="-1277"/>
                  <a:pt x="88979" y="8248"/>
                </a:cubicBezTo>
                <a:cubicBezTo>
                  <a:pt x="116496" y="17773"/>
                  <a:pt x="162533" y="55873"/>
                  <a:pt x="165179" y="59048"/>
                </a:cubicBezTo>
                <a:cubicBezTo>
                  <a:pt x="167825" y="62223"/>
                  <a:pt x="126550" y="38410"/>
                  <a:pt x="104854" y="27298"/>
                </a:cubicBezTo>
                <a:cubicBezTo>
                  <a:pt x="83158" y="16186"/>
                  <a:pt x="2725" y="5073"/>
                  <a:pt x="79" y="1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B90E27FA-6AF1-F7BA-25D7-7362AD8B3E1A}"/>
              </a:ext>
            </a:extLst>
          </p:cNvPr>
          <p:cNvSpPr/>
          <p:nvPr/>
        </p:nvSpPr>
        <p:spPr>
          <a:xfrm>
            <a:off x="4645025" y="4098835"/>
            <a:ext cx="107950" cy="104972"/>
          </a:xfrm>
          <a:custGeom>
            <a:avLst/>
            <a:gdLst>
              <a:gd name="connsiteX0" fmla="*/ 107950 w 107950"/>
              <a:gd name="connsiteY0" fmla="*/ 90 h 104972"/>
              <a:gd name="connsiteX1" fmla="*/ 76200 w 107950"/>
              <a:gd name="connsiteY1" fmla="*/ 50890 h 104972"/>
              <a:gd name="connsiteX2" fmla="*/ 0 w 107950"/>
              <a:gd name="connsiteY2" fmla="*/ 104865 h 104972"/>
              <a:gd name="connsiteX3" fmla="*/ 76200 w 107950"/>
              <a:gd name="connsiteY3" fmla="*/ 63590 h 104972"/>
              <a:gd name="connsiteX4" fmla="*/ 107950 w 107950"/>
              <a:gd name="connsiteY4" fmla="*/ 90 h 10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50" h="104972">
                <a:moveTo>
                  <a:pt x="107950" y="90"/>
                </a:moveTo>
                <a:cubicBezTo>
                  <a:pt x="107950" y="-2027"/>
                  <a:pt x="94192" y="33428"/>
                  <a:pt x="76200" y="50890"/>
                </a:cubicBezTo>
                <a:cubicBezTo>
                  <a:pt x="58208" y="68352"/>
                  <a:pt x="0" y="102748"/>
                  <a:pt x="0" y="104865"/>
                </a:cubicBezTo>
                <a:cubicBezTo>
                  <a:pt x="0" y="106982"/>
                  <a:pt x="58738" y="77348"/>
                  <a:pt x="76200" y="63590"/>
                </a:cubicBezTo>
                <a:cubicBezTo>
                  <a:pt x="93662" y="49832"/>
                  <a:pt x="107950" y="2207"/>
                  <a:pt x="10795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C35CCB5-C2F8-2528-CE70-7D5D4BA99770}"/>
              </a:ext>
            </a:extLst>
          </p:cNvPr>
          <p:cNvSpPr/>
          <p:nvPr/>
        </p:nvSpPr>
        <p:spPr>
          <a:xfrm>
            <a:off x="4321010" y="4034920"/>
            <a:ext cx="70015" cy="149767"/>
          </a:xfrm>
          <a:custGeom>
            <a:avLst/>
            <a:gdLst>
              <a:gd name="connsiteX0" fmla="*/ 70015 w 70015"/>
              <a:gd name="connsiteY0" fmla="*/ 505 h 149767"/>
              <a:gd name="connsiteX1" fmla="*/ 25565 w 70015"/>
              <a:gd name="connsiteY1" fmla="*/ 51305 h 149767"/>
              <a:gd name="connsiteX2" fmla="*/ 63665 w 70015"/>
              <a:gd name="connsiteY2" fmla="*/ 111630 h 149767"/>
              <a:gd name="connsiteX3" fmla="*/ 165 w 70015"/>
              <a:gd name="connsiteY3" fmla="*/ 149730 h 149767"/>
              <a:gd name="connsiteX4" fmla="*/ 44615 w 70015"/>
              <a:gd name="connsiteY4" fmla="*/ 117980 h 149767"/>
              <a:gd name="connsiteX5" fmla="*/ 25565 w 70015"/>
              <a:gd name="connsiteY5" fmla="*/ 83055 h 149767"/>
              <a:gd name="connsiteX6" fmla="*/ 70015 w 70015"/>
              <a:gd name="connsiteY6" fmla="*/ 505 h 14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15" h="149767">
                <a:moveTo>
                  <a:pt x="70015" y="505"/>
                </a:moveTo>
                <a:cubicBezTo>
                  <a:pt x="70015" y="-4787"/>
                  <a:pt x="26623" y="32784"/>
                  <a:pt x="25565" y="51305"/>
                </a:cubicBezTo>
                <a:cubicBezTo>
                  <a:pt x="24507" y="69826"/>
                  <a:pt x="67898" y="95226"/>
                  <a:pt x="63665" y="111630"/>
                </a:cubicBezTo>
                <a:cubicBezTo>
                  <a:pt x="59432" y="128034"/>
                  <a:pt x="3340" y="148672"/>
                  <a:pt x="165" y="149730"/>
                </a:cubicBezTo>
                <a:cubicBezTo>
                  <a:pt x="-3010" y="150788"/>
                  <a:pt x="40382" y="129093"/>
                  <a:pt x="44615" y="117980"/>
                </a:cubicBezTo>
                <a:cubicBezTo>
                  <a:pt x="48848" y="106868"/>
                  <a:pt x="22390" y="97342"/>
                  <a:pt x="25565" y="83055"/>
                </a:cubicBezTo>
                <a:cubicBezTo>
                  <a:pt x="28740" y="68768"/>
                  <a:pt x="70015" y="5797"/>
                  <a:pt x="70015" y="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88EF5D2-9A58-1E25-7F1D-A21958698DDB}"/>
              </a:ext>
            </a:extLst>
          </p:cNvPr>
          <p:cNvSpPr/>
          <p:nvPr/>
        </p:nvSpPr>
        <p:spPr>
          <a:xfrm>
            <a:off x="4438362" y="4093509"/>
            <a:ext cx="146630" cy="59434"/>
          </a:xfrm>
          <a:custGeom>
            <a:avLst/>
            <a:gdLst>
              <a:gd name="connsiteX0" fmla="*/ 288 w 146630"/>
              <a:gd name="connsiteY0" fmla="*/ 18116 h 59434"/>
              <a:gd name="connsiteX1" fmla="*/ 63788 w 146630"/>
              <a:gd name="connsiteY1" fmla="*/ 11766 h 59434"/>
              <a:gd name="connsiteX2" fmla="*/ 146338 w 146630"/>
              <a:gd name="connsiteY2" fmla="*/ 59391 h 59434"/>
              <a:gd name="connsiteX3" fmla="*/ 89188 w 146630"/>
              <a:gd name="connsiteY3" fmla="*/ 2241 h 59434"/>
              <a:gd name="connsiteX4" fmla="*/ 288 w 146630"/>
              <a:gd name="connsiteY4" fmla="*/ 18116 h 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30" h="59434">
                <a:moveTo>
                  <a:pt x="288" y="18116"/>
                </a:moveTo>
                <a:cubicBezTo>
                  <a:pt x="-3945" y="19703"/>
                  <a:pt x="39446" y="4887"/>
                  <a:pt x="63788" y="11766"/>
                </a:cubicBezTo>
                <a:cubicBezTo>
                  <a:pt x="88130" y="18645"/>
                  <a:pt x="142105" y="60978"/>
                  <a:pt x="146338" y="59391"/>
                </a:cubicBezTo>
                <a:cubicBezTo>
                  <a:pt x="150571" y="57804"/>
                  <a:pt x="107709" y="11766"/>
                  <a:pt x="89188" y="2241"/>
                </a:cubicBezTo>
                <a:cubicBezTo>
                  <a:pt x="70667" y="-7284"/>
                  <a:pt x="4521" y="16529"/>
                  <a:pt x="288" y="18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0081352-E91C-FE82-3371-ACD095ECE328}"/>
              </a:ext>
            </a:extLst>
          </p:cNvPr>
          <p:cNvSpPr/>
          <p:nvPr/>
        </p:nvSpPr>
        <p:spPr>
          <a:xfrm>
            <a:off x="4234256" y="3235144"/>
            <a:ext cx="52014" cy="376430"/>
          </a:xfrm>
          <a:custGeom>
            <a:avLst/>
            <a:gdLst>
              <a:gd name="connsiteX0" fmla="*/ 10719 w 52014"/>
              <a:gd name="connsiteY0" fmla="*/ 181 h 376430"/>
              <a:gd name="connsiteX1" fmla="*/ 36119 w 52014"/>
              <a:gd name="connsiteY1" fmla="*/ 155756 h 376430"/>
              <a:gd name="connsiteX2" fmla="*/ 10719 w 52014"/>
              <a:gd name="connsiteY2" fmla="*/ 295456 h 376430"/>
              <a:gd name="connsiteX3" fmla="*/ 1194 w 52014"/>
              <a:gd name="connsiteY3" fmla="*/ 374831 h 376430"/>
              <a:gd name="connsiteX4" fmla="*/ 36119 w 52014"/>
              <a:gd name="connsiteY4" fmla="*/ 225606 h 376430"/>
              <a:gd name="connsiteX5" fmla="*/ 51994 w 52014"/>
              <a:gd name="connsiteY5" fmla="*/ 187506 h 376430"/>
              <a:gd name="connsiteX6" fmla="*/ 10719 w 52014"/>
              <a:gd name="connsiteY6" fmla="*/ 181 h 37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14" h="376430">
                <a:moveTo>
                  <a:pt x="10719" y="181"/>
                </a:moveTo>
                <a:cubicBezTo>
                  <a:pt x="8073" y="-5111"/>
                  <a:pt x="36119" y="106544"/>
                  <a:pt x="36119" y="155756"/>
                </a:cubicBezTo>
                <a:cubicBezTo>
                  <a:pt x="36119" y="204968"/>
                  <a:pt x="16540" y="258944"/>
                  <a:pt x="10719" y="295456"/>
                </a:cubicBezTo>
                <a:cubicBezTo>
                  <a:pt x="4898" y="331968"/>
                  <a:pt x="-3039" y="386473"/>
                  <a:pt x="1194" y="374831"/>
                </a:cubicBezTo>
                <a:cubicBezTo>
                  <a:pt x="5427" y="363189"/>
                  <a:pt x="27652" y="256827"/>
                  <a:pt x="36119" y="225606"/>
                </a:cubicBezTo>
                <a:cubicBezTo>
                  <a:pt x="44586" y="194385"/>
                  <a:pt x="50936" y="219256"/>
                  <a:pt x="51994" y="187506"/>
                </a:cubicBezTo>
                <a:cubicBezTo>
                  <a:pt x="53052" y="155756"/>
                  <a:pt x="13365" y="5473"/>
                  <a:pt x="10719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EC820A4E-67E1-5796-8366-C710D014FA26}"/>
              </a:ext>
            </a:extLst>
          </p:cNvPr>
          <p:cNvSpPr/>
          <p:nvPr/>
        </p:nvSpPr>
        <p:spPr>
          <a:xfrm>
            <a:off x="4149147" y="3681615"/>
            <a:ext cx="84476" cy="191344"/>
          </a:xfrm>
          <a:custGeom>
            <a:avLst/>
            <a:gdLst>
              <a:gd name="connsiteX0" fmla="*/ 83128 w 84476"/>
              <a:gd name="connsiteY0" fmla="*/ 1385 h 191344"/>
              <a:gd name="connsiteX1" fmla="*/ 578 w 84476"/>
              <a:gd name="connsiteY1" fmla="*/ 188710 h 191344"/>
              <a:gd name="connsiteX2" fmla="*/ 48203 w 84476"/>
              <a:gd name="connsiteY2" fmla="*/ 106160 h 191344"/>
              <a:gd name="connsiteX3" fmla="*/ 83128 w 84476"/>
              <a:gd name="connsiteY3" fmla="*/ 1385 h 1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76" h="191344">
                <a:moveTo>
                  <a:pt x="83128" y="1385"/>
                </a:moveTo>
                <a:cubicBezTo>
                  <a:pt x="75190" y="15143"/>
                  <a:pt x="6399" y="171248"/>
                  <a:pt x="578" y="188710"/>
                </a:cubicBezTo>
                <a:cubicBezTo>
                  <a:pt x="-5243" y="206172"/>
                  <a:pt x="34445" y="132089"/>
                  <a:pt x="48203" y="106160"/>
                </a:cubicBezTo>
                <a:cubicBezTo>
                  <a:pt x="61961" y="80231"/>
                  <a:pt x="91066" y="-12373"/>
                  <a:pt x="83128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6E12559-4A32-4A5E-7EE1-F1CCEB72E39C}"/>
              </a:ext>
            </a:extLst>
          </p:cNvPr>
          <p:cNvSpPr/>
          <p:nvPr/>
        </p:nvSpPr>
        <p:spPr>
          <a:xfrm>
            <a:off x="4522589" y="3219270"/>
            <a:ext cx="151029" cy="333791"/>
          </a:xfrm>
          <a:custGeom>
            <a:avLst/>
            <a:gdLst>
              <a:gd name="connsiteX0" fmla="*/ 151011 w 151029"/>
              <a:gd name="connsiteY0" fmla="*/ 180 h 333791"/>
              <a:gd name="connsiteX1" fmla="*/ 24011 w 151029"/>
              <a:gd name="connsiteY1" fmla="*/ 168455 h 333791"/>
              <a:gd name="connsiteX2" fmla="*/ 1786 w 151029"/>
              <a:gd name="connsiteY2" fmla="*/ 333555 h 333791"/>
              <a:gd name="connsiteX3" fmla="*/ 4961 w 151029"/>
              <a:gd name="connsiteY3" fmla="*/ 203380 h 333791"/>
              <a:gd name="connsiteX4" fmla="*/ 33536 w 151029"/>
              <a:gd name="connsiteY4" fmla="*/ 136705 h 333791"/>
              <a:gd name="connsiteX5" fmla="*/ 151011 w 151029"/>
              <a:gd name="connsiteY5" fmla="*/ 180 h 33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029" h="333791">
                <a:moveTo>
                  <a:pt x="151011" y="180"/>
                </a:moveTo>
                <a:cubicBezTo>
                  <a:pt x="149424" y="5472"/>
                  <a:pt x="48882" y="112893"/>
                  <a:pt x="24011" y="168455"/>
                </a:cubicBezTo>
                <a:cubicBezTo>
                  <a:pt x="-860" y="224018"/>
                  <a:pt x="4961" y="327734"/>
                  <a:pt x="1786" y="333555"/>
                </a:cubicBezTo>
                <a:cubicBezTo>
                  <a:pt x="-1389" y="339376"/>
                  <a:pt x="-331" y="236188"/>
                  <a:pt x="4961" y="203380"/>
                </a:cubicBezTo>
                <a:cubicBezTo>
                  <a:pt x="10253" y="170572"/>
                  <a:pt x="13428" y="165809"/>
                  <a:pt x="33536" y="136705"/>
                </a:cubicBezTo>
                <a:cubicBezTo>
                  <a:pt x="53644" y="107601"/>
                  <a:pt x="152598" y="-5112"/>
                  <a:pt x="151011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AAAEF51-E30B-2208-AA7D-EA9D7A11793F}"/>
              </a:ext>
            </a:extLst>
          </p:cNvPr>
          <p:cNvSpPr/>
          <p:nvPr/>
        </p:nvSpPr>
        <p:spPr>
          <a:xfrm>
            <a:off x="4492420" y="3632159"/>
            <a:ext cx="38354" cy="215994"/>
          </a:xfrm>
          <a:custGeom>
            <a:avLst/>
            <a:gdLst>
              <a:gd name="connsiteX0" fmla="*/ 205 w 38354"/>
              <a:gd name="connsiteY0" fmla="*/ 41 h 215994"/>
              <a:gd name="connsiteX1" fmla="*/ 22430 w 38354"/>
              <a:gd name="connsiteY1" fmla="*/ 120691 h 215994"/>
              <a:gd name="connsiteX2" fmla="*/ 6555 w 38354"/>
              <a:gd name="connsiteY2" fmla="*/ 215941 h 215994"/>
              <a:gd name="connsiteX3" fmla="*/ 38305 w 38354"/>
              <a:gd name="connsiteY3" fmla="*/ 107991 h 215994"/>
              <a:gd name="connsiteX4" fmla="*/ 205 w 38354"/>
              <a:gd name="connsiteY4" fmla="*/ 41 h 21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4" h="215994">
                <a:moveTo>
                  <a:pt x="205" y="41"/>
                </a:moveTo>
                <a:cubicBezTo>
                  <a:pt x="-2441" y="2158"/>
                  <a:pt x="21372" y="84708"/>
                  <a:pt x="22430" y="120691"/>
                </a:cubicBezTo>
                <a:cubicBezTo>
                  <a:pt x="23488" y="156674"/>
                  <a:pt x="3909" y="218058"/>
                  <a:pt x="6555" y="215941"/>
                </a:cubicBezTo>
                <a:cubicBezTo>
                  <a:pt x="9201" y="213824"/>
                  <a:pt x="36718" y="138683"/>
                  <a:pt x="38305" y="107991"/>
                </a:cubicBezTo>
                <a:cubicBezTo>
                  <a:pt x="39893" y="77299"/>
                  <a:pt x="2851" y="-2076"/>
                  <a:pt x="20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1C735555-4EB6-8840-E69B-EF77221207E6}"/>
              </a:ext>
            </a:extLst>
          </p:cNvPr>
          <p:cNvSpPr/>
          <p:nvPr/>
        </p:nvSpPr>
        <p:spPr>
          <a:xfrm>
            <a:off x="4081962" y="3135445"/>
            <a:ext cx="158055" cy="108835"/>
          </a:xfrm>
          <a:custGeom>
            <a:avLst/>
            <a:gdLst>
              <a:gd name="connsiteX0" fmla="*/ 1088 w 158055"/>
              <a:gd name="connsiteY0" fmla="*/ 1455 h 108835"/>
              <a:gd name="connsiteX1" fmla="*/ 150313 w 158055"/>
              <a:gd name="connsiteY1" fmla="*/ 106230 h 108835"/>
              <a:gd name="connsiteX2" fmla="*/ 131263 w 158055"/>
              <a:gd name="connsiteY2" fmla="*/ 74480 h 108835"/>
              <a:gd name="connsiteX3" fmla="*/ 83638 w 158055"/>
              <a:gd name="connsiteY3" fmla="*/ 45905 h 108835"/>
              <a:gd name="connsiteX4" fmla="*/ 1088 w 158055"/>
              <a:gd name="connsiteY4" fmla="*/ 1455 h 10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055" h="108835">
                <a:moveTo>
                  <a:pt x="1088" y="1455"/>
                </a:moveTo>
                <a:cubicBezTo>
                  <a:pt x="12200" y="11509"/>
                  <a:pt x="128617" y="94059"/>
                  <a:pt x="150313" y="106230"/>
                </a:cubicBezTo>
                <a:cubicBezTo>
                  <a:pt x="172009" y="118401"/>
                  <a:pt x="142375" y="84534"/>
                  <a:pt x="131263" y="74480"/>
                </a:cubicBezTo>
                <a:cubicBezTo>
                  <a:pt x="120151" y="64426"/>
                  <a:pt x="100042" y="55430"/>
                  <a:pt x="83638" y="45905"/>
                </a:cubicBezTo>
                <a:cubicBezTo>
                  <a:pt x="67234" y="36380"/>
                  <a:pt x="-10024" y="-8599"/>
                  <a:pt x="1088" y="1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7861E134-1E79-CCC1-F0B7-EBA2B8BDADE2}"/>
              </a:ext>
            </a:extLst>
          </p:cNvPr>
          <p:cNvSpPr/>
          <p:nvPr/>
        </p:nvSpPr>
        <p:spPr>
          <a:xfrm>
            <a:off x="4706760" y="3206505"/>
            <a:ext cx="72766" cy="211257"/>
          </a:xfrm>
          <a:custGeom>
            <a:avLst/>
            <a:gdLst>
              <a:gd name="connsiteX0" fmla="*/ 8115 w 72766"/>
              <a:gd name="connsiteY0" fmla="*/ 245 h 211257"/>
              <a:gd name="connsiteX1" fmla="*/ 4940 w 72766"/>
              <a:gd name="connsiteY1" fmla="*/ 111370 h 211257"/>
              <a:gd name="connsiteX2" fmla="*/ 71615 w 72766"/>
              <a:gd name="connsiteY2" fmla="*/ 209795 h 211257"/>
              <a:gd name="connsiteX3" fmla="*/ 46215 w 72766"/>
              <a:gd name="connsiteY3" fmla="*/ 168520 h 211257"/>
              <a:gd name="connsiteX4" fmla="*/ 33515 w 72766"/>
              <a:gd name="connsiteY4" fmla="*/ 143120 h 211257"/>
              <a:gd name="connsiteX5" fmla="*/ 8115 w 72766"/>
              <a:gd name="connsiteY5" fmla="*/ 245 h 2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66" h="211257">
                <a:moveTo>
                  <a:pt x="8115" y="245"/>
                </a:moveTo>
                <a:cubicBezTo>
                  <a:pt x="3352" y="-5047"/>
                  <a:pt x="-5643" y="76445"/>
                  <a:pt x="4940" y="111370"/>
                </a:cubicBezTo>
                <a:cubicBezTo>
                  <a:pt x="15523" y="146295"/>
                  <a:pt x="64736" y="200270"/>
                  <a:pt x="71615" y="209795"/>
                </a:cubicBezTo>
                <a:cubicBezTo>
                  <a:pt x="78494" y="219320"/>
                  <a:pt x="52565" y="179632"/>
                  <a:pt x="46215" y="168520"/>
                </a:cubicBezTo>
                <a:cubicBezTo>
                  <a:pt x="39865" y="157408"/>
                  <a:pt x="39865" y="163228"/>
                  <a:pt x="33515" y="143120"/>
                </a:cubicBezTo>
                <a:cubicBezTo>
                  <a:pt x="27165" y="123012"/>
                  <a:pt x="12878" y="5537"/>
                  <a:pt x="8115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EB37FB7-D27A-4537-F997-8FDA7592D958}"/>
              </a:ext>
            </a:extLst>
          </p:cNvPr>
          <p:cNvSpPr/>
          <p:nvPr/>
        </p:nvSpPr>
        <p:spPr>
          <a:xfrm>
            <a:off x="5323983" y="3095267"/>
            <a:ext cx="305472" cy="98959"/>
          </a:xfrm>
          <a:custGeom>
            <a:avLst/>
            <a:gdLst>
              <a:gd name="connsiteX0" fmla="*/ 492 w 305472"/>
              <a:gd name="connsiteY0" fmla="*/ 358 h 98959"/>
              <a:gd name="connsiteX1" fmla="*/ 168767 w 305472"/>
              <a:gd name="connsiteY1" fmla="*/ 13058 h 98959"/>
              <a:gd name="connsiteX2" fmla="*/ 305292 w 305472"/>
              <a:gd name="connsiteY2" fmla="*/ 98783 h 98959"/>
              <a:gd name="connsiteX3" fmla="*/ 197342 w 305472"/>
              <a:gd name="connsiteY3" fmla="*/ 35283 h 98959"/>
              <a:gd name="connsiteX4" fmla="*/ 175117 w 305472"/>
              <a:gd name="connsiteY4" fmla="*/ 28933 h 98959"/>
              <a:gd name="connsiteX5" fmla="*/ 117967 w 305472"/>
              <a:gd name="connsiteY5" fmla="*/ 13058 h 98959"/>
              <a:gd name="connsiteX6" fmla="*/ 492 w 305472"/>
              <a:gd name="connsiteY6" fmla="*/ 358 h 9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472" h="98959">
                <a:moveTo>
                  <a:pt x="492" y="358"/>
                </a:moveTo>
                <a:cubicBezTo>
                  <a:pt x="8959" y="358"/>
                  <a:pt x="117967" y="-3346"/>
                  <a:pt x="168767" y="13058"/>
                </a:cubicBezTo>
                <a:cubicBezTo>
                  <a:pt x="219567" y="29462"/>
                  <a:pt x="300530" y="95079"/>
                  <a:pt x="305292" y="98783"/>
                </a:cubicBezTo>
                <a:cubicBezTo>
                  <a:pt x="310054" y="102487"/>
                  <a:pt x="219038" y="46925"/>
                  <a:pt x="197342" y="35283"/>
                </a:cubicBezTo>
                <a:cubicBezTo>
                  <a:pt x="175646" y="23641"/>
                  <a:pt x="175117" y="28933"/>
                  <a:pt x="175117" y="28933"/>
                </a:cubicBezTo>
                <a:cubicBezTo>
                  <a:pt x="161888" y="25229"/>
                  <a:pt x="140721" y="16762"/>
                  <a:pt x="117967" y="13058"/>
                </a:cubicBezTo>
                <a:cubicBezTo>
                  <a:pt x="95213" y="9354"/>
                  <a:pt x="-7975" y="358"/>
                  <a:pt x="492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44C6FC9-BBDF-C019-4663-B795F63598EE}"/>
              </a:ext>
            </a:extLst>
          </p:cNvPr>
          <p:cNvSpPr/>
          <p:nvPr/>
        </p:nvSpPr>
        <p:spPr>
          <a:xfrm>
            <a:off x="5015125" y="3616003"/>
            <a:ext cx="306673" cy="82198"/>
          </a:xfrm>
          <a:custGeom>
            <a:avLst/>
            <a:gdLst>
              <a:gd name="connsiteX0" fmla="*/ 1375 w 306673"/>
              <a:gd name="connsiteY0" fmla="*/ 322 h 82198"/>
              <a:gd name="connsiteX1" fmla="*/ 83925 w 306673"/>
              <a:gd name="connsiteY1" fmla="*/ 47947 h 82198"/>
              <a:gd name="connsiteX2" fmla="*/ 306175 w 306673"/>
              <a:gd name="connsiteY2" fmla="*/ 79697 h 82198"/>
              <a:gd name="connsiteX3" fmla="*/ 141075 w 306673"/>
              <a:gd name="connsiteY3" fmla="*/ 73347 h 82198"/>
              <a:gd name="connsiteX4" fmla="*/ 1375 w 306673"/>
              <a:gd name="connsiteY4" fmla="*/ 322 h 8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3" h="82198">
                <a:moveTo>
                  <a:pt x="1375" y="322"/>
                </a:moveTo>
                <a:cubicBezTo>
                  <a:pt x="-8150" y="-3911"/>
                  <a:pt x="33125" y="34718"/>
                  <a:pt x="83925" y="47947"/>
                </a:cubicBezTo>
                <a:cubicBezTo>
                  <a:pt x="134725" y="61176"/>
                  <a:pt x="296650" y="75464"/>
                  <a:pt x="306175" y="79697"/>
                </a:cubicBezTo>
                <a:cubicBezTo>
                  <a:pt x="315700" y="83930"/>
                  <a:pt x="186054" y="83401"/>
                  <a:pt x="141075" y="73347"/>
                </a:cubicBezTo>
                <a:cubicBezTo>
                  <a:pt x="96096" y="63293"/>
                  <a:pt x="10900" y="4555"/>
                  <a:pt x="1375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4ECB0142-1BEF-D35F-CBE5-1B2C19457955}"/>
              </a:ext>
            </a:extLst>
          </p:cNvPr>
          <p:cNvSpPr/>
          <p:nvPr/>
        </p:nvSpPr>
        <p:spPr>
          <a:xfrm>
            <a:off x="5051392" y="3679802"/>
            <a:ext cx="231826" cy="50253"/>
          </a:xfrm>
          <a:custGeom>
            <a:avLst/>
            <a:gdLst>
              <a:gd name="connsiteX0" fmla="*/ 33 w 231826"/>
              <a:gd name="connsiteY0" fmla="*/ 23 h 50253"/>
              <a:gd name="connsiteX1" fmla="*/ 95283 w 231826"/>
              <a:gd name="connsiteY1" fmla="*/ 41298 h 50253"/>
              <a:gd name="connsiteX2" fmla="*/ 231808 w 231826"/>
              <a:gd name="connsiteY2" fmla="*/ 47648 h 50253"/>
              <a:gd name="connsiteX3" fmla="*/ 85758 w 231826"/>
              <a:gd name="connsiteY3" fmla="*/ 47648 h 50253"/>
              <a:gd name="connsiteX4" fmla="*/ 33 w 231826"/>
              <a:gd name="connsiteY4" fmla="*/ 23 h 5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826" h="50253">
                <a:moveTo>
                  <a:pt x="33" y="23"/>
                </a:moveTo>
                <a:cubicBezTo>
                  <a:pt x="1621" y="-1035"/>
                  <a:pt x="56654" y="33361"/>
                  <a:pt x="95283" y="41298"/>
                </a:cubicBezTo>
                <a:cubicBezTo>
                  <a:pt x="133912" y="49236"/>
                  <a:pt x="233396" y="46590"/>
                  <a:pt x="231808" y="47648"/>
                </a:cubicBezTo>
                <a:cubicBezTo>
                  <a:pt x="230220" y="48706"/>
                  <a:pt x="118566" y="52940"/>
                  <a:pt x="85758" y="47648"/>
                </a:cubicBezTo>
                <a:cubicBezTo>
                  <a:pt x="52950" y="42356"/>
                  <a:pt x="-1555" y="1081"/>
                  <a:pt x="3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9DEC82A-CE96-429A-62BD-42B41F6E1E67}"/>
              </a:ext>
            </a:extLst>
          </p:cNvPr>
          <p:cNvSpPr/>
          <p:nvPr/>
        </p:nvSpPr>
        <p:spPr>
          <a:xfrm>
            <a:off x="4257512" y="4244961"/>
            <a:ext cx="37606" cy="133386"/>
          </a:xfrm>
          <a:custGeom>
            <a:avLst/>
            <a:gdLst>
              <a:gd name="connsiteX0" fmla="*/ 31913 w 37606"/>
              <a:gd name="connsiteY0" fmla="*/ 14 h 133386"/>
              <a:gd name="connsiteX1" fmla="*/ 22388 w 37606"/>
              <a:gd name="connsiteY1" fmla="*/ 76214 h 133386"/>
              <a:gd name="connsiteX2" fmla="*/ 163 w 37606"/>
              <a:gd name="connsiteY2" fmla="*/ 133364 h 133386"/>
              <a:gd name="connsiteX3" fmla="*/ 35088 w 37606"/>
              <a:gd name="connsiteY3" fmla="*/ 69864 h 133386"/>
              <a:gd name="connsiteX4" fmla="*/ 31913 w 37606"/>
              <a:gd name="connsiteY4" fmla="*/ 14 h 13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06" h="133386">
                <a:moveTo>
                  <a:pt x="31913" y="14"/>
                </a:moveTo>
                <a:cubicBezTo>
                  <a:pt x="29796" y="1072"/>
                  <a:pt x="27680" y="53989"/>
                  <a:pt x="22388" y="76214"/>
                </a:cubicBezTo>
                <a:cubicBezTo>
                  <a:pt x="17096" y="98439"/>
                  <a:pt x="-1954" y="134422"/>
                  <a:pt x="163" y="133364"/>
                </a:cubicBezTo>
                <a:cubicBezTo>
                  <a:pt x="2280" y="132306"/>
                  <a:pt x="28738" y="85210"/>
                  <a:pt x="35088" y="69864"/>
                </a:cubicBezTo>
                <a:cubicBezTo>
                  <a:pt x="41438" y="54518"/>
                  <a:pt x="34030" y="-1044"/>
                  <a:pt x="3191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5B7291E6-11DF-F481-2158-3745F7D90985}"/>
              </a:ext>
            </a:extLst>
          </p:cNvPr>
          <p:cNvSpPr/>
          <p:nvPr/>
        </p:nvSpPr>
        <p:spPr>
          <a:xfrm>
            <a:off x="4390995" y="4248140"/>
            <a:ext cx="73066" cy="171484"/>
          </a:xfrm>
          <a:custGeom>
            <a:avLst/>
            <a:gdLst>
              <a:gd name="connsiteX0" fmla="*/ 30 w 73066"/>
              <a:gd name="connsiteY0" fmla="*/ 10 h 171484"/>
              <a:gd name="connsiteX1" fmla="*/ 63530 w 73066"/>
              <a:gd name="connsiteY1" fmla="*/ 111135 h 171484"/>
              <a:gd name="connsiteX2" fmla="*/ 28605 w 73066"/>
              <a:gd name="connsiteY2" fmla="*/ 171460 h 171484"/>
              <a:gd name="connsiteX3" fmla="*/ 73055 w 73066"/>
              <a:gd name="connsiteY3" fmla="*/ 104785 h 171484"/>
              <a:gd name="connsiteX4" fmla="*/ 30 w 73066"/>
              <a:gd name="connsiteY4" fmla="*/ 10 h 17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66" h="171484">
                <a:moveTo>
                  <a:pt x="30" y="10"/>
                </a:moveTo>
                <a:cubicBezTo>
                  <a:pt x="-1558" y="1068"/>
                  <a:pt x="58768" y="82560"/>
                  <a:pt x="63530" y="111135"/>
                </a:cubicBezTo>
                <a:cubicBezTo>
                  <a:pt x="68292" y="139710"/>
                  <a:pt x="27017" y="172518"/>
                  <a:pt x="28605" y="171460"/>
                </a:cubicBezTo>
                <a:cubicBezTo>
                  <a:pt x="30193" y="170402"/>
                  <a:pt x="71997" y="130714"/>
                  <a:pt x="73055" y="104785"/>
                </a:cubicBezTo>
                <a:cubicBezTo>
                  <a:pt x="74113" y="78856"/>
                  <a:pt x="1618" y="-1048"/>
                  <a:pt x="3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8890F66A-4848-E20E-1D01-E867B5BF1BAB}"/>
              </a:ext>
            </a:extLst>
          </p:cNvPr>
          <p:cNvSpPr/>
          <p:nvPr/>
        </p:nvSpPr>
        <p:spPr>
          <a:xfrm>
            <a:off x="4003287" y="4450331"/>
            <a:ext cx="213890" cy="167506"/>
          </a:xfrm>
          <a:custGeom>
            <a:avLst/>
            <a:gdLst>
              <a:gd name="connsiteX0" fmla="*/ 388 w 213890"/>
              <a:gd name="connsiteY0" fmla="*/ 166119 h 167506"/>
              <a:gd name="connsiteX1" fmla="*/ 63888 w 213890"/>
              <a:gd name="connsiteY1" fmla="*/ 131194 h 167506"/>
              <a:gd name="connsiteX2" fmla="*/ 111513 w 213890"/>
              <a:gd name="connsiteY2" fmla="*/ 77219 h 167506"/>
              <a:gd name="connsiteX3" fmla="*/ 98813 w 213890"/>
              <a:gd name="connsiteY3" fmla="*/ 86744 h 167506"/>
              <a:gd name="connsiteX4" fmla="*/ 213113 w 213890"/>
              <a:gd name="connsiteY4" fmla="*/ 1019 h 167506"/>
              <a:gd name="connsiteX5" fmla="*/ 146438 w 213890"/>
              <a:gd name="connsiteY5" fmla="*/ 42294 h 167506"/>
              <a:gd name="connsiteX6" fmla="*/ 95638 w 213890"/>
              <a:gd name="connsiteY6" fmla="*/ 83569 h 167506"/>
              <a:gd name="connsiteX7" fmla="*/ 388 w 213890"/>
              <a:gd name="connsiteY7" fmla="*/ 166119 h 16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90" h="167506">
                <a:moveTo>
                  <a:pt x="388" y="166119"/>
                </a:moveTo>
                <a:cubicBezTo>
                  <a:pt x="-4904" y="174056"/>
                  <a:pt x="45367" y="146011"/>
                  <a:pt x="63888" y="131194"/>
                </a:cubicBezTo>
                <a:cubicBezTo>
                  <a:pt x="82409" y="116377"/>
                  <a:pt x="105692" y="84627"/>
                  <a:pt x="111513" y="77219"/>
                </a:cubicBezTo>
                <a:cubicBezTo>
                  <a:pt x="117334" y="69811"/>
                  <a:pt x="98813" y="86744"/>
                  <a:pt x="98813" y="86744"/>
                </a:cubicBezTo>
                <a:cubicBezTo>
                  <a:pt x="115746" y="74044"/>
                  <a:pt x="205176" y="8427"/>
                  <a:pt x="213113" y="1019"/>
                </a:cubicBezTo>
                <a:cubicBezTo>
                  <a:pt x="221051" y="-6389"/>
                  <a:pt x="166017" y="28536"/>
                  <a:pt x="146438" y="42294"/>
                </a:cubicBezTo>
                <a:cubicBezTo>
                  <a:pt x="126859" y="56052"/>
                  <a:pt x="114159" y="65577"/>
                  <a:pt x="95638" y="83569"/>
                </a:cubicBezTo>
                <a:cubicBezTo>
                  <a:pt x="77117" y="101561"/>
                  <a:pt x="5680" y="158182"/>
                  <a:pt x="388" y="166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A8D0A8CA-8DE6-2644-0B11-DC8E02DCEA01}"/>
              </a:ext>
            </a:extLst>
          </p:cNvPr>
          <p:cNvSpPr/>
          <p:nvPr/>
        </p:nvSpPr>
        <p:spPr>
          <a:xfrm>
            <a:off x="4216369" y="4450835"/>
            <a:ext cx="130339" cy="83434"/>
          </a:xfrm>
          <a:custGeom>
            <a:avLst/>
            <a:gdLst>
              <a:gd name="connsiteX0" fmla="*/ 31 w 130339"/>
              <a:gd name="connsiteY0" fmla="*/ 515 h 83434"/>
              <a:gd name="connsiteX1" fmla="*/ 79406 w 130339"/>
              <a:gd name="connsiteY1" fmla="*/ 16390 h 83434"/>
              <a:gd name="connsiteX2" fmla="*/ 130206 w 130339"/>
              <a:gd name="connsiteY2" fmla="*/ 83065 h 83434"/>
              <a:gd name="connsiteX3" fmla="*/ 95281 w 130339"/>
              <a:gd name="connsiteY3" fmla="*/ 44965 h 83434"/>
              <a:gd name="connsiteX4" fmla="*/ 88931 w 130339"/>
              <a:gd name="connsiteY4" fmla="*/ 29090 h 83434"/>
              <a:gd name="connsiteX5" fmla="*/ 31 w 130339"/>
              <a:gd name="connsiteY5" fmla="*/ 515 h 8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39" h="83434">
                <a:moveTo>
                  <a:pt x="31" y="515"/>
                </a:moveTo>
                <a:cubicBezTo>
                  <a:pt x="-1557" y="-1602"/>
                  <a:pt x="57710" y="2632"/>
                  <a:pt x="79406" y="16390"/>
                </a:cubicBezTo>
                <a:cubicBezTo>
                  <a:pt x="101102" y="30148"/>
                  <a:pt x="127560" y="78303"/>
                  <a:pt x="130206" y="83065"/>
                </a:cubicBezTo>
                <a:cubicBezTo>
                  <a:pt x="132852" y="87827"/>
                  <a:pt x="95281" y="44965"/>
                  <a:pt x="95281" y="44965"/>
                </a:cubicBezTo>
                <a:cubicBezTo>
                  <a:pt x="88402" y="35969"/>
                  <a:pt x="98985" y="35969"/>
                  <a:pt x="88931" y="29090"/>
                </a:cubicBezTo>
                <a:cubicBezTo>
                  <a:pt x="78877" y="22211"/>
                  <a:pt x="1619" y="2632"/>
                  <a:pt x="31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ED83C522-9DB1-A22C-103E-14E28AE70D5F}"/>
              </a:ext>
            </a:extLst>
          </p:cNvPr>
          <p:cNvSpPr/>
          <p:nvPr/>
        </p:nvSpPr>
        <p:spPr>
          <a:xfrm>
            <a:off x="4311363" y="4496561"/>
            <a:ext cx="381522" cy="65914"/>
          </a:xfrm>
          <a:custGeom>
            <a:avLst/>
            <a:gdLst>
              <a:gd name="connsiteX0" fmla="*/ 287 w 381522"/>
              <a:gd name="connsiteY0" fmla="*/ 30989 h 65914"/>
              <a:gd name="connsiteX1" fmla="*/ 155862 w 381522"/>
              <a:gd name="connsiteY1" fmla="*/ 2414 h 65914"/>
              <a:gd name="connsiteX2" fmla="*/ 263812 w 381522"/>
              <a:gd name="connsiteY2" fmla="*/ 8764 h 65914"/>
              <a:gd name="connsiteX3" fmla="*/ 381287 w 381522"/>
              <a:gd name="connsiteY3" fmla="*/ 65914 h 65914"/>
              <a:gd name="connsiteX4" fmla="*/ 232062 w 381522"/>
              <a:gd name="connsiteY4" fmla="*/ 8764 h 65914"/>
              <a:gd name="connsiteX5" fmla="*/ 197137 w 381522"/>
              <a:gd name="connsiteY5" fmla="*/ 8764 h 65914"/>
              <a:gd name="connsiteX6" fmla="*/ 287 w 381522"/>
              <a:gd name="connsiteY6" fmla="*/ 30989 h 6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522" h="65914">
                <a:moveTo>
                  <a:pt x="287" y="30989"/>
                </a:moveTo>
                <a:cubicBezTo>
                  <a:pt x="-6592" y="29931"/>
                  <a:pt x="111941" y="6118"/>
                  <a:pt x="155862" y="2414"/>
                </a:cubicBezTo>
                <a:cubicBezTo>
                  <a:pt x="199783" y="-1290"/>
                  <a:pt x="226241" y="-1819"/>
                  <a:pt x="263812" y="8764"/>
                </a:cubicBezTo>
                <a:cubicBezTo>
                  <a:pt x="301383" y="19347"/>
                  <a:pt x="386579" y="65914"/>
                  <a:pt x="381287" y="65914"/>
                </a:cubicBezTo>
                <a:cubicBezTo>
                  <a:pt x="375995" y="65914"/>
                  <a:pt x="262754" y="18289"/>
                  <a:pt x="232062" y="8764"/>
                </a:cubicBezTo>
                <a:cubicBezTo>
                  <a:pt x="201370" y="-761"/>
                  <a:pt x="228358" y="6647"/>
                  <a:pt x="197137" y="8764"/>
                </a:cubicBezTo>
                <a:cubicBezTo>
                  <a:pt x="165916" y="10881"/>
                  <a:pt x="7166" y="32047"/>
                  <a:pt x="287" y="3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A4EE53D-3557-97AF-37AE-A98FEFD67FC0}"/>
              </a:ext>
            </a:extLst>
          </p:cNvPr>
          <p:cNvSpPr/>
          <p:nvPr/>
        </p:nvSpPr>
        <p:spPr>
          <a:xfrm>
            <a:off x="4715731" y="4565592"/>
            <a:ext cx="277324" cy="133561"/>
          </a:xfrm>
          <a:custGeom>
            <a:avLst/>
            <a:gdLst>
              <a:gd name="connsiteX0" fmla="*/ 2319 w 277324"/>
              <a:gd name="connsiteY0" fmla="*/ 58 h 133561"/>
              <a:gd name="connsiteX1" fmla="*/ 78519 w 277324"/>
              <a:gd name="connsiteY1" fmla="*/ 44508 h 133561"/>
              <a:gd name="connsiteX2" fmla="*/ 240444 w 277324"/>
              <a:gd name="connsiteY2" fmla="*/ 88958 h 133561"/>
              <a:gd name="connsiteX3" fmla="*/ 275369 w 277324"/>
              <a:gd name="connsiteY3" fmla="*/ 133408 h 133561"/>
              <a:gd name="connsiteX4" fmla="*/ 202344 w 277324"/>
              <a:gd name="connsiteY4" fmla="*/ 73083 h 133561"/>
              <a:gd name="connsiteX5" fmla="*/ 161069 w 277324"/>
              <a:gd name="connsiteY5" fmla="*/ 54033 h 133561"/>
              <a:gd name="connsiteX6" fmla="*/ 2319 w 277324"/>
              <a:gd name="connsiteY6" fmla="*/ 58 h 13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324" h="133561">
                <a:moveTo>
                  <a:pt x="2319" y="58"/>
                </a:moveTo>
                <a:cubicBezTo>
                  <a:pt x="-11439" y="-1529"/>
                  <a:pt x="38832" y="29691"/>
                  <a:pt x="78519" y="44508"/>
                </a:cubicBezTo>
                <a:cubicBezTo>
                  <a:pt x="118206" y="59325"/>
                  <a:pt x="207636" y="74141"/>
                  <a:pt x="240444" y="88958"/>
                </a:cubicBezTo>
                <a:cubicBezTo>
                  <a:pt x="273252" y="103775"/>
                  <a:pt x="281719" y="136054"/>
                  <a:pt x="275369" y="133408"/>
                </a:cubicBezTo>
                <a:cubicBezTo>
                  <a:pt x="269019" y="130762"/>
                  <a:pt x="221394" y="86312"/>
                  <a:pt x="202344" y="73083"/>
                </a:cubicBezTo>
                <a:cubicBezTo>
                  <a:pt x="183294" y="59854"/>
                  <a:pt x="188586" y="64087"/>
                  <a:pt x="161069" y="54033"/>
                </a:cubicBezTo>
                <a:cubicBezTo>
                  <a:pt x="133552" y="43979"/>
                  <a:pt x="16077" y="1645"/>
                  <a:pt x="2319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844EFFD3-63B8-E882-BBC6-43F0AAE86E1F}"/>
              </a:ext>
            </a:extLst>
          </p:cNvPr>
          <p:cNvSpPr/>
          <p:nvPr/>
        </p:nvSpPr>
        <p:spPr>
          <a:xfrm>
            <a:off x="4047701" y="4543294"/>
            <a:ext cx="194103" cy="130435"/>
          </a:xfrm>
          <a:custGeom>
            <a:avLst/>
            <a:gdLst>
              <a:gd name="connsiteX0" fmla="*/ 194099 w 194103"/>
              <a:gd name="connsiteY0" fmla="*/ 131 h 130435"/>
              <a:gd name="connsiteX1" fmla="*/ 124249 w 194103"/>
              <a:gd name="connsiteY1" fmla="*/ 60456 h 130435"/>
              <a:gd name="connsiteX2" fmla="*/ 38524 w 194103"/>
              <a:gd name="connsiteY2" fmla="*/ 82681 h 130435"/>
              <a:gd name="connsiteX3" fmla="*/ 424 w 194103"/>
              <a:gd name="connsiteY3" fmla="*/ 130306 h 130435"/>
              <a:gd name="connsiteX4" fmla="*/ 60749 w 194103"/>
              <a:gd name="connsiteY4" fmla="*/ 66806 h 130435"/>
              <a:gd name="connsiteX5" fmla="*/ 121074 w 194103"/>
              <a:gd name="connsiteY5" fmla="*/ 44581 h 130435"/>
              <a:gd name="connsiteX6" fmla="*/ 194099 w 194103"/>
              <a:gd name="connsiteY6" fmla="*/ 131 h 13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103" h="130435">
                <a:moveTo>
                  <a:pt x="194099" y="131"/>
                </a:moveTo>
                <a:cubicBezTo>
                  <a:pt x="194628" y="2777"/>
                  <a:pt x="150178" y="46698"/>
                  <a:pt x="124249" y="60456"/>
                </a:cubicBezTo>
                <a:cubicBezTo>
                  <a:pt x="98320" y="74214"/>
                  <a:pt x="59161" y="71039"/>
                  <a:pt x="38524" y="82681"/>
                </a:cubicBezTo>
                <a:cubicBezTo>
                  <a:pt x="17887" y="94323"/>
                  <a:pt x="-3280" y="132952"/>
                  <a:pt x="424" y="130306"/>
                </a:cubicBezTo>
                <a:cubicBezTo>
                  <a:pt x="4128" y="127660"/>
                  <a:pt x="40641" y="81093"/>
                  <a:pt x="60749" y="66806"/>
                </a:cubicBezTo>
                <a:cubicBezTo>
                  <a:pt x="80857" y="52519"/>
                  <a:pt x="100436" y="53577"/>
                  <a:pt x="121074" y="44581"/>
                </a:cubicBezTo>
                <a:cubicBezTo>
                  <a:pt x="141711" y="35585"/>
                  <a:pt x="193570" y="-2515"/>
                  <a:pt x="194099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174CC4D-B589-8768-7962-B866908F4772}"/>
              </a:ext>
            </a:extLst>
          </p:cNvPr>
          <p:cNvSpPr/>
          <p:nvPr/>
        </p:nvSpPr>
        <p:spPr>
          <a:xfrm>
            <a:off x="4308007" y="4568656"/>
            <a:ext cx="321151" cy="19232"/>
          </a:xfrm>
          <a:custGeom>
            <a:avLst/>
            <a:gdLst>
              <a:gd name="connsiteX0" fmla="*/ 468 w 321151"/>
              <a:gd name="connsiteY0" fmla="*/ 3344 h 19232"/>
              <a:gd name="connsiteX1" fmla="*/ 117943 w 321151"/>
              <a:gd name="connsiteY1" fmla="*/ 19219 h 19232"/>
              <a:gd name="connsiteX2" fmla="*/ 190968 w 321151"/>
              <a:gd name="connsiteY2" fmla="*/ 169 h 19232"/>
              <a:gd name="connsiteX3" fmla="*/ 321143 w 321151"/>
              <a:gd name="connsiteY3" fmla="*/ 9694 h 19232"/>
              <a:gd name="connsiteX4" fmla="*/ 184618 w 321151"/>
              <a:gd name="connsiteY4" fmla="*/ 6519 h 19232"/>
              <a:gd name="connsiteX5" fmla="*/ 79843 w 321151"/>
              <a:gd name="connsiteY5" fmla="*/ 9694 h 19232"/>
              <a:gd name="connsiteX6" fmla="*/ 468 w 321151"/>
              <a:gd name="connsiteY6" fmla="*/ 3344 h 1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151" h="19232">
                <a:moveTo>
                  <a:pt x="468" y="3344"/>
                </a:moveTo>
                <a:cubicBezTo>
                  <a:pt x="6818" y="4932"/>
                  <a:pt x="86193" y="19748"/>
                  <a:pt x="117943" y="19219"/>
                </a:cubicBezTo>
                <a:cubicBezTo>
                  <a:pt x="149693" y="18690"/>
                  <a:pt x="157101" y="1756"/>
                  <a:pt x="190968" y="169"/>
                </a:cubicBezTo>
                <a:cubicBezTo>
                  <a:pt x="224835" y="-1418"/>
                  <a:pt x="322201" y="8636"/>
                  <a:pt x="321143" y="9694"/>
                </a:cubicBezTo>
                <a:cubicBezTo>
                  <a:pt x="320085" y="10752"/>
                  <a:pt x="224835" y="6519"/>
                  <a:pt x="184618" y="6519"/>
                </a:cubicBezTo>
                <a:cubicBezTo>
                  <a:pt x="144401" y="6519"/>
                  <a:pt x="105772" y="9694"/>
                  <a:pt x="79843" y="9694"/>
                </a:cubicBezTo>
                <a:cubicBezTo>
                  <a:pt x="53914" y="9694"/>
                  <a:pt x="-5882" y="1756"/>
                  <a:pt x="468" y="3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D5035DE-3D28-46C8-3DC7-90802B4CB358}"/>
              </a:ext>
            </a:extLst>
          </p:cNvPr>
          <p:cNvSpPr/>
          <p:nvPr/>
        </p:nvSpPr>
        <p:spPr>
          <a:xfrm>
            <a:off x="4645025" y="4581525"/>
            <a:ext cx="294125" cy="63650"/>
          </a:xfrm>
          <a:custGeom>
            <a:avLst/>
            <a:gdLst>
              <a:gd name="connsiteX0" fmla="*/ 0 w 294125"/>
              <a:gd name="connsiteY0" fmla="*/ 0 h 63650"/>
              <a:gd name="connsiteX1" fmla="*/ 130175 w 294125"/>
              <a:gd name="connsiteY1" fmla="*/ 50800 h 63650"/>
              <a:gd name="connsiteX2" fmla="*/ 292100 w 294125"/>
              <a:gd name="connsiteY2" fmla="*/ 63500 h 63650"/>
              <a:gd name="connsiteX3" fmla="*/ 215900 w 294125"/>
              <a:gd name="connsiteY3" fmla="*/ 57150 h 63650"/>
              <a:gd name="connsiteX4" fmla="*/ 139700 w 294125"/>
              <a:gd name="connsiteY4" fmla="*/ 47625 h 63650"/>
              <a:gd name="connsiteX5" fmla="*/ 53975 w 294125"/>
              <a:gd name="connsiteY5" fmla="*/ 12700 h 63650"/>
              <a:gd name="connsiteX6" fmla="*/ 0 w 294125"/>
              <a:gd name="connsiteY6" fmla="*/ 0 h 6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25" h="63650">
                <a:moveTo>
                  <a:pt x="0" y="0"/>
                </a:moveTo>
                <a:cubicBezTo>
                  <a:pt x="40746" y="20108"/>
                  <a:pt x="81492" y="40217"/>
                  <a:pt x="130175" y="50800"/>
                </a:cubicBezTo>
                <a:cubicBezTo>
                  <a:pt x="178858" y="61383"/>
                  <a:pt x="292100" y="63500"/>
                  <a:pt x="292100" y="63500"/>
                </a:cubicBezTo>
                <a:cubicBezTo>
                  <a:pt x="306387" y="64558"/>
                  <a:pt x="241300" y="59796"/>
                  <a:pt x="215900" y="57150"/>
                </a:cubicBezTo>
                <a:cubicBezTo>
                  <a:pt x="190500" y="54504"/>
                  <a:pt x="166687" y="55033"/>
                  <a:pt x="139700" y="47625"/>
                </a:cubicBezTo>
                <a:cubicBezTo>
                  <a:pt x="112713" y="40217"/>
                  <a:pt x="53975" y="12700"/>
                  <a:pt x="53975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283FD0F-219C-3B45-23BF-874B22A93B19}"/>
              </a:ext>
            </a:extLst>
          </p:cNvPr>
          <p:cNvSpPr/>
          <p:nvPr/>
        </p:nvSpPr>
        <p:spPr>
          <a:xfrm>
            <a:off x="4803676" y="4699000"/>
            <a:ext cx="206606" cy="114300"/>
          </a:xfrm>
          <a:custGeom>
            <a:avLst/>
            <a:gdLst>
              <a:gd name="connsiteX0" fmla="*/ 206474 w 206606"/>
              <a:gd name="connsiteY0" fmla="*/ 0 h 114300"/>
              <a:gd name="connsiteX1" fmla="*/ 120749 w 206606"/>
              <a:gd name="connsiteY1" fmla="*/ 66675 h 114300"/>
              <a:gd name="connsiteX2" fmla="*/ 99 w 206606"/>
              <a:gd name="connsiteY2" fmla="*/ 114300 h 114300"/>
              <a:gd name="connsiteX3" fmla="*/ 101699 w 206606"/>
              <a:gd name="connsiteY3" fmla="*/ 66675 h 114300"/>
              <a:gd name="connsiteX4" fmla="*/ 206474 w 206606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06" h="114300">
                <a:moveTo>
                  <a:pt x="206474" y="0"/>
                </a:moveTo>
                <a:cubicBezTo>
                  <a:pt x="209649" y="0"/>
                  <a:pt x="155145" y="47625"/>
                  <a:pt x="120749" y="66675"/>
                </a:cubicBezTo>
                <a:cubicBezTo>
                  <a:pt x="86353" y="85725"/>
                  <a:pt x="3274" y="114300"/>
                  <a:pt x="99" y="114300"/>
                </a:cubicBezTo>
                <a:cubicBezTo>
                  <a:pt x="-3076" y="114300"/>
                  <a:pt x="70478" y="82021"/>
                  <a:pt x="101699" y="66675"/>
                </a:cubicBezTo>
                <a:cubicBezTo>
                  <a:pt x="132920" y="51329"/>
                  <a:pt x="203299" y="0"/>
                  <a:pt x="2064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96BFEFE-C469-9358-513C-586361C7F9F3}"/>
              </a:ext>
            </a:extLst>
          </p:cNvPr>
          <p:cNvSpPr/>
          <p:nvPr/>
        </p:nvSpPr>
        <p:spPr>
          <a:xfrm>
            <a:off x="4612265" y="4765670"/>
            <a:ext cx="271598" cy="57892"/>
          </a:xfrm>
          <a:custGeom>
            <a:avLst/>
            <a:gdLst>
              <a:gd name="connsiteX0" fmla="*/ 1010 w 271598"/>
              <a:gd name="connsiteY0" fmla="*/ 57155 h 57892"/>
              <a:gd name="connsiteX1" fmla="*/ 96260 w 271598"/>
              <a:gd name="connsiteY1" fmla="*/ 50805 h 57892"/>
              <a:gd name="connsiteX2" fmla="*/ 270885 w 271598"/>
              <a:gd name="connsiteY2" fmla="*/ 5 h 57892"/>
              <a:gd name="connsiteX3" fmla="*/ 153410 w 271598"/>
              <a:gd name="connsiteY3" fmla="*/ 47630 h 57892"/>
              <a:gd name="connsiteX4" fmla="*/ 1010 w 271598"/>
              <a:gd name="connsiteY4" fmla="*/ 57155 h 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98" h="57892">
                <a:moveTo>
                  <a:pt x="1010" y="57155"/>
                </a:moveTo>
                <a:cubicBezTo>
                  <a:pt x="-8515" y="57684"/>
                  <a:pt x="51281" y="60330"/>
                  <a:pt x="96260" y="50805"/>
                </a:cubicBezTo>
                <a:cubicBezTo>
                  <a:pt x="141239" y="41280"/>
                  <a:pt x="261360" y="534"/>
                  <a:pt x="270885" y="5"/>
                </a:cubicBezTo>
                <a:cubicBezTo>
                  <a:pt x="280410" y="-524"/>
                  <a:pt x="192039" y="37047"/>
                  <a:pt x="153410" y="47630"/>
                </a:cubicBezTo>
                <a:cubicBezTo>
                  <a:pt x="114781" y="58213"/>
                  <a:pt x="10535" y="56626"/>
                  <a:pt x="1010" y="57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3E9111E-4BDC-D576-AC04-58B5D5031DA7}"/>
              </a:ext>
            </a:extLst>
          </p:cNvPr>
          <p:cNvSpPr/>
          <p:nvPr/>
        </p:nvSpPr>
        <p:spPr>
          <a:xfrm>
            <a:off x="4349750" y="4799902"/>
            <a:ext cx="307975" cy="17491"/>
          </a:xfrm>
          <a:custGeom>
            <a:avLst/>
            <a:gdLst>
              <a:gd name="connsiteX0" fmla="*/ 0 w 307975"/>
              <a:gd name="connsiteY0" fmla="*/ 698 h 17491"/>
              <a:gd name="connsiteX1" fmla="*/ 171450 w 307975"/>
              <a:gd name="connsiteY1" fmla="*/ 3873 h 17491"/>
              <a:gd name="connsiteX2" fmla="*/ 307975 w 307975"/>
              <a:gd name="connsiteY2" fmla="*/ 13398 h 17491"/>
              <a:gd name="connsiteX3" fmla="*/ 171450 w 307975"/>
              <a:gd name="connsiteY3" fmla="*/ 16573 h 17491"/>
              <a:gd name="connsiteX4" fmla="*/ 0 w 307975"/>
              <a:gd name="connsiteY4" fmla="*/ 698 h 17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975" h="17491">
                <a:moveTo>
                  <a:pt x="0" y="698"/>
                </a:moveTo>
                <a:cubicBezTo>
                  <a:pt x="0" y="-1419"/>
                  <a:pt x="120121" y="1756"/>
                  <a:pt x="171450" y="3873"/>
                </a:cubicBezTo>
                <a:cubicBezTo>
                  <a:pt x="222779" y="5990"/>
                  <a:pt x="307975" y="11281"/>
                  <a:pt x="307975" y="13398"/>
                </a:cubicBezTo>
                <a:cubicBezTo>
                  <a:pt x="307975" y="15515"/>
                  <a:pt x="215900" y="19219"/>
                  <a:pt x="171450" y="16573"/>
                </a:cubicBezTo>
                <a:cubicBezTo>
                  <a:pt x="127000" y="13927"/>
                  <a:pt x="0" y="2815"/>
                  <a:pt x="0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3AFAF26-B5BB-74FB-2842-57A22D6F8F94}"/>
              </a:ext>
            </a:extLst>
          </p:cNvPr>
          <p:cNvSpPr/>
          <p:nvPr/>
        </p:nvSpPr>
        <p:spPr>
          <a:xfrm>
            <a:off x="4161250" y="4758944"/>
            <a:ext cx="237183" cy="49171"/>
          </a:xfrm>
          <a:custGeom>
            <a:avLst/>
            <a:gdLst>
              <a:gd name="connsiteX0" fmla="*/ 1175 w 237183"/>
              <a:gd name="connsiteY0" fmla="*/ 381 h 49171"/>
              <a:gd name="connsiteX1" fmla="*/ 86900 w 237183"/>
              <a:gd name="connsiteY1" fmla="*/ 22606 h 49171"/>
              <a:gd name="connsiteX2" fmla="*/ 236125 w 237183"/>
              <a:gd name="connsiteY2" fmla="*/ 48006 h 49171"/>
              <a:gd name="connsiteX3" fmla="*/ 147225 w 237183"/>
              <a:gd name="connsiteY3" fmla="*/ 41656 h 49171"/>
              <a:gd name="connsiteX4" fmla="*/ 1175 w 237183"/>
              <a:gd name="connsiteY4" fmla="*/ 381 h 4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83" h="49171">
                <a:moveTo>
                  <a:pt x="1175" y="381"/>
                </a:moveTo>
                <a:cubicBezTo>
                  <a:pt x="-8879" y="-2794"/>
                  <a:pt x="47742" y="14669"/>
                  <a:pt x="86900" y="22606"/>
                </a:cubicBezTo>
                <a:cubicBezTo>
                  <a:pt x="126058" y="30543"/>
                  <a:pt x="226071" y="44831"/>
                  <a:pt x="236125" y="48006"/>
                </a:cubicBezTo>
                <a:cubicBezTo>
                  <a:pt x="246179" y="51181"/>
                  <a:pt x="182150" y="47477"/>
                  <a:pt x="147225" y="41656"/>
                </a:cubicBezTo>
                <a:cubicBezTo>
                  <a:pt x="112300" y="35835"/>
                  <a:pt x="11229" y="3556"/>
                  <a:pt x="117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392DDD52-40EE-F63F-83FF-66639D739811}"/>
              </a:ext>
            </a:extLst>
          </p:cNvPr>
          <p:cNvSpPr/>
          <p:nvPr/>
        </p:nvSpPr>
        <p:spPr>
          <a:xfrm>
            <a:off x="4548123" y="4744603"/>
            <a:ext cx="462571" cy="184259"/>
          </a:xfrm>
          <a:custGeom>
            <a:avLst/>
            <a:gdLst>
              <a:gd name="connsiteX0" fmla="*/ 455677 w 462571"/>
              <a:gd name="connsiteY0" fmla="*/ 2022 h 184259"/>
              <a:gd name="connsiteX1" fmla="*/ 258827 w 462571"/>
              <a:gd name="connsiteY1" fmla="*/ 109972 h 184259"/>
              <a:gd name="connsiteX2" fmla="*/ 1652 w 462571"/>
              <a:gd name="connsiteY2" fmla="*/ 182997 h 184259"/>
              <a:gd name="connsiteX3" fmla="*/ 160402 w 462571"/>
              <a:gd name="connsiteY3" fmla="*/ 148072 h 184259"/>
              <a:gd name="connsiteX4" fmla="*/ 395352 w 462571"/>
              <a:gd name="connsiteY4" fmla="*/ 46472 h 184259"/>
              <a:gd name="connsiteX5" fmla="*/ 455677 w 462571"/>
              <a:gd name="connsiteY5" fmla="*/ 2022 h 1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571" h="184259">
                <a:moveTo>
                  <a:pt x="455677" y="2022"/>
                </a:moveTo>
                <a:cubicBezTo>
                  <a:pt x="432923" y="12605"/>
                  <a:pt x="334498" y="79810"/>
                  <a:pt x="258827" y="109972"/>
                </a:cubicBezTo>
                <a:cubicBezTo>
                  <a:pt x="183156" y="140135"/>
                  <a:pt x="18056" y="176647"/>
                  <a:pt x="1652" y="182997"/>
                </a:cubicBezTo>
                <a:cubicBezTo>
                  <a:pt x="-14752" y="189347"/>
                  <a:pt x="94785" y="170826"/>
                  <a:pt x="160402" y="148072"/>
                </a:cubicBezTo>
                <a:cubicBezTo>
                  <a:pt x="226019" y="125318"/>
                  <a:pt x="349314" y="68168"/>
                  <a:pt x="395352" y="46472"/>
                </a:cubicBezTo>
                <a:cubicBezTo>
                  <a:pt x="441389" y="24776"/>
                  <a:pt x="478431" y="-8561"/>
                  <a:pt x="455677" y="2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514F3C8-6FFE-B769-E58B-D745935F45A3}"/>
              </a:ext>
            </a:extLst>
          </p:cNvPr>
          <p:cNvSpPr/>
          <p:nvPr/>
        </p:nvSpPr>
        <p:spPr>
          <a:xfrm>
            <a:off x="4279697" y="4879885"/>
            <a:ext cx="273332" cy="55644"/>
          </a:xfrm>
          <a:custGeom>
            <a:avLst/>
            <a:gdLst>
              <a:gd name="connsiteX0" fmla="*/ 203 w 273332"/>
              <a:gd name="connsiteY0" fmla="*/ 90 h 55644"/>
              <a:gd name="connsiteX1" fmla="*/ 104978 w 273332"/>
              <a:gd name="connsiteY1" fmla="*/ 41365 h 55644"/>
              <a:gd name="connsiteX2" fmla="*/ 273253 w 273332"/>
              <a:gd name="connsiteY2" fmla="*/ 47715 h 55644"/>
              <a:gd name="connsiteX3" fmla="*/ 82753 w 273332"/>
              <a:gd name="connsiteY3" fmla="*/ 54065 h 55644"/>
              <a:gd name="connsiteX4" fmla="*/ 203 w 273332"/>
              <a:gd name="connsiteY4" fmla="*/ 90 h 5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332" h="55644">
                <a:moveTo>
                  <a:pt x="203" y="90"/>
                </a:moveTo>
                <a:cubicBezTo>
                  <a:pt x="3907" y="-2027"/>
                  <a:pt x="59470" y="33428"/>
                  <a:pt x="104978" y="41365"/>
                </a:cubicBezTo>
                <a:cubicBezTo>
                  <a:pt x="150486" y="49302"/>
                  <a:pt x="276957" y="45598"/>
                  <a:pt x="273253" y="47715"/>
                </a:cubicBezTo>
                <a:cubicBezTo>
                  <a:pt x="269549" y="49832"/>
                  <a:pt x="121382" y="59357"/>
                  <a:pt x="82753" y="54065"/>
                </a:cubicBezTo>
                <a:cubicBezTo>
                  <a:pt x="44124" y="48773"/>
                  <a:pt x="-3501" y="2207"/>
                  <a:pt x="20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B798861E-BB83-C674-7DE1-1961C6171428}"/>
              </a:ext>
            </a:extLst>
          </p:cNvPr>
          <p:cNvSpPr/>
          <p:nvPr/>
        </p:nvSpPr>
        <p:spPr>
          <a:xfrm>
            <a:off x="4108330" y="4781415"/>
            <a:ext cx="190743" cy="117997"/>
          </a:xfrm>
          <a:custGeom>
            <a:avLst/>
            <a:gdLst>
              <a:gd name="connsiteX0" fmla="*/ 120 w 190743"/>
              <a:gd name="connsiteY0" fmla="*/ 135 h 117997"/>
              <a:gd name="connsiteX1" fmla="*/ 89020 w 190743"/>
              <a:gd name="connsiteY1" fmla="*/ 69985 h 117997"/>
              <a:gd name="connsiteX2" fmla="*/ 190620 w 190743"/>
              <a:gd name="connsiteY2" fmla="*/ 117610 h 117997"/>
              <a:gd name="connsiteX3" fmla="*/ 108070 w 190743"/>
              <a:gd name="connsiteY3" fmla="*/ 89035 h 117997"/>
              <a:gd name="connsiteX4" fmla="*/ 120 w 190743"/>
              <a:gd name="connsiteY4" fmla="*/ 135 h 11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43" h="117997">
                <a:moveTo>
                  <a:pt x="120" y="135"/>
                </a:moveTo>
                <a:cubicBezTo>
                  <a:pt x="-3055" y="-3040"/>
                  <a:pt x="57270" y="50406"/>
                  <a:pt x="89020" y="69985"/>
                </a:cubicBezTo>
                <a:cubicBezTo>
                  <a:pt x="120770" y="89564"/>
                  <a:pt x="187445" y="114435"/>
                  <a:pt x="190620" y="117610"/>
                </a:cubicBezTo>
                <a:cubicBezTo>
                  <a:pt x="193795" y="120785"/>
                  <a:pt x="135058" y="103852"/>
                  <a:pt x="108070" y="89035"/>
                </a:cubicBezTo>
                <a:cubicBezTo>
                  <a:pt x="81082" y="74218"/>
                  <a:pt x="3295" y="3310"/>
                  <a:pt x="120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079D8F08-C705-BC2D-7609-4DA8B2A5A286}"/>
              </a:ext>
            </a:extLst>
          </p:cNvPr>
          <p:cNvSpPr/>
          <p:nvPr/>
        </p:nvSpPr>
        <p:spPr>
          <a:xfrm>
            <a:off x="4045644" y="4708424"/>
            <a:ext cx="88512" cy="178077"/>
          </a:xfrm>
          <a:custGeom>
            <a:avLst/>
            <a:gdLst>
              <a:gd name="connsiteX0" fmla="*/ 2481 w 88512"/>
              <a:gd name="connsiteY0" fmla="*/ 101 h 178077"/>
              <a:gd name="connsiteX1" fmla="*/ 37406 w 88512"/>
              <a:gd name="connsiteY1" fmla="*/ 111226 h 178077"/>
              <a:gd name="connsiteX2" fmla="*/ 88206 w 88512"/>
              <a:gd name="connsiteY2" fmla="*/ 177901 h 178077"/>
              <a:gd name="connsiteX3" fmla="*/ 12006 w 88512"/>
              <a:gd name="connsiteY3" fmla="*/ 92176 h 178077"/>
              <a:gd name="connsiteX4" fmla="*/ 2481 w 88512"/>
              <a:gd name="connsiteY4" fmla="*/ 101 h 17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12" h="178077">
                <a:moveTo>
                  <a:pt x="2481" y="101"/>
                </a:moveTo>
                <a:cubicBezTo>
                  <a:pt x="6714" y="3276"/>
                  <a:pt x="23118" y="81593"/>
                  <a:pt x="37406" y="111226"/>
                </a:cubicBezTo>
                <a:cubicBezTo>
                  <a:pt x="51694" y="140859"/>
                  <a:pt x="92439" y="181076"/>
                  <a:pt x="88206" y="177901"/>
                </a:cubicBezTo>
                <a:cubicBezTo>
                  <a:pt x="83973" y="174726"/>
                  <a:pt x="25764" y="115459"/>
                  <a:pt x="12006" y="92176"/>
                </a:cubicBezTo>
                <a:cubicBezTo>
                  <a:pt x="-1752" y="68893"/>
                  <a:pt x="-1752" y="-3074"/>
                  <a:pt x="2481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360A76AF-20C1-29AC-99A7-453CC9FC046C}"/>
              </a:ext>
            </a:extLst>
          </p:cNvPr>
          <p:cNvSpPr/>
          <p:nvPr/>
        </p:nvSpPr>
        <p:spPr>
          <a:xfrm>
            <a:off x="4133495" y="4632312"/>
            <a:ext cx="130530" cy="69948"/>
          </a:xfrm>
          <a:custGeom>
            <a:avLst/>
            <a:gdLst>
              <a:gd name="connsiteX0" fmla="*/ 355 w 130530"/>
              <a:gd name="connsiteY0" fmla="*/ 13 h 69948"/>
              <a:gd name="connsiteX1" fmla="*/ 19405 w 130530"/>
              <a:gd name="connsiteY1" fmla="*/ 66688 h 69948"/>
              <a:gd name="connsiteX2" fmla="*/ 54330 w 130530"/>
              <a:gd name="connsiteY2" fmla="*/ 60338 h 69948"/>
              <a:gd name="connsiteX3" fmla="*/ 130530 w 130530"/>
              <a:gd name="connsiteY3" fmla="*/ 44463 h 69948"/>
              <a:gd name="connsiteX4" fmla="*/ 35280 w 130530"/>
              <a:gd name="connsiteY4" fmla="*/ 60338 h 69948"/>
              <a:gd name="connsiteX5" fmla="*/ 355 w 130530"/>
              <a:gd name="connsiteY5" fmla="*/ 13 h 6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530" h="69948">
                <a:moveTo>
                  <a:pt x="355" y="13"/>
                </a:moveTo>
                <a:cubicBezTo>
                  <a:pt x="-2291" y="1071"/>
                  <a:pt x="10409" y="56634"/>
                  <a:pt x="19405" y="66688"/>
                </a:cubicBezTo>
                <a:cubicBezTo>
                  <a:pt x="28401" y="76742"/>
                  <a:pt x="54330" y="60338"/>
                  <a:pt x="54330" y="60338"/>
                </a:cubicBezTo>
                <a:lnTo>
                  <a:pt x="130530" y="44463"/>
                </a:lnTo>
                <a:cubicBezTo>
                  <a:pt x="127355" y="44463"/>
                  <a:pt x="53801" y="62455"/>
                  <a:pt x="35280" y="60338"/>
                </a:cubicBezTo>
                <a:cubicBezTo>
                  <a:pt x="16759" y="58221"/>
                  <a:pt x="3001" y="-1045"/>
                  <a:pt x="35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F8B1E16-B4B3-FEB2-107E-35C076BD174E}"/>
              </a:ext>
            </a:extLst>
          </p:cNvPr>
          <p:cNvSpPr/>
          <p:nvPr/>
        </p:nvSpPr>
        <p:spPr>
          <a:xfrm>
            <a:off x="4194129" y="4600491"/>
            <a:ext cx="77066" cy="92190"/>
          </a:xfrm>
          <a:custGeom>
            <a:avLst/>
            <a:gdLst>
              <a:gd name="connsiteX0" fmla="*/ 69896 w 77066"/>
              <a:gd name="connsiteY0" fmla="*/ 84 h 92190"/>
              <a:gd name="connsiteX1" fmla="*/ 76246 w 77066"/>
              <a:gd name="connsiteY1" fmla="*/ 69934 h 92190"/>
              <a:gd name="connsiteX2" fmla="*/ 50846 w 77066"/>
              <a:gd name="connsiteY2" fmla="*/ 73109 h 92190"/>
              <a:gd name="connsiteX3" fmla="*/ 46 w 77066"/>
              <a:gd name="connsiteY3" fmla="*/ 88984 h 92190"/>
              <a:gd name="connsiteX4" fmla="*/ 60371 w 77066"/>
              <a:gd name="connsiteY4" fmla="*/ 85809 h 92190"/>
              <a:gd name="connsiteX5" fmla="*/ 69896 w 77066"/>
              <a:gd name="connsiteY5" fmla="*/ 84 h 9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66" h="92190">
                <a:moveTo>
                  <a:pt x="69896" y="84"/>
                </a:moveTo>
                <a:cubicBezTo>
                  <a:pt x="72542" y="-2562"/>
                  <a:pt x="79421" y="57763"/>
                  <a:pt x="76246" y="69934"/>
                </a:cubicBezTo>
                <a:cubicBezTo>
                  <a:pt x="73071" y="82105"/>
                  <a:pt x="63546" y="69934"/>
                  <a:pt x="50846" y="73109"/>
                </a:cubicBezTo>
                <a:cubicBezTo>
                  <a:pt x="38146" y="76284"/>
                  <a:pt x="-1542" y="86867"/>
                  <a:pt x="46" y="88984"/>
                </a:cubicBezTo>
                <a:cubicBezTo>
                  <a:pt x="1634" y="91101"/>
                  <a:pt x="48729" y="96392"/>
                  <a:pt x="60371" y="85809"/>
                </a:cubicBezTo>
                <a:cubicBezTo>
                  <a:pt x="72013" y="75226"/>
                  <a:pt x="67250" y="2730"/>
                  <a:pt x="69896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E415276-A6D3-DC7D-0AAD-B9C65ABE0CA9}"/>
              </a:ext>
            </a:extLst>
          </p:cNvPr>
          <p:cNvSpPr/>
          <p:nvPr/>
        </p:nvSpPr>
        <p:spPr>
          <a:xfrm>
            <a:off x="4269309" y="4590672"/>
            <a:ext cx="147981" cy="111086"/>
          </a:xfrm>
          <a:custGeom>
            <a:avLst/>
            <a:gdLst>
              <a:gd name="connsiteX0" fmla="*/ 147116 w 147981"/>
              <a:gd name="connsiteY0" fmla="*/ 378 h 111086"/>
              <a:gd name="connsiteX1" fmla="*/ 140766 w 147981"/>
              <a:gd name="connsiteY1" fmla="*/ 73403 h 111086"/>
              <a:gd name="connsiteX2" fmla="*/ 128066 w 147981"/>
              <a:gd name="connsiteY2" fmla="*/ 95628 h 111086"/>
              <a:gd name="connsiteX3" fmla="*/ 99491 w 147981"/>
              <a:gd name="connsiteY3" fmla="*/ 101978 h 111086"/>
              <a:gd name="connsiteX4" fmla="*/ 32816 w 147981"/>
              <a:gd name="connsiteY4" fmla="*/ 108328 h 111086"/>
              <a:gd name="connsiteX5" fmla="*/ 4241 w 147981"/>
              <a:gd name="connsiteY5" fmla="*/ 95628 h 111086"/>
              <a:gd name="connsiteX6" fmla="*/ 121716 w 147981"/>
              <a:gd name="connsiteY6" fmla="*/ 108328 h 111086"/>
              <a:gd name="connsiteX7" fmla="*/ 147116 w 147981"/>
              <a:gd name="connsiteY7" fmla="*/ 378 h 11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981" h="111086">
                <a:moveTo>
                  <a:pt x="147116" y="378"/>
                </a:moveTo>
                <a:cubicBezTo>
                  <a:pt x="150291" y="-5443"/>
                  <a:pt x="143941" y="57528"/>
                  <a:pt x="140766" y="73403"/>
                </a:cubicBezTo>
                <a:cubicBezTo>
                  <a:pt x="137591" y="89278"/>
                  <a:pt x="134945" y="90866"/>
                  <a:pt x="128066" y="95628"/>
                </a:cubicBezTo>
                <a:cubicBezTo>
                  <a:pt x="121187" y="100390"/>
                  <a:pt x="115366" y="99861"/>
                  <a:pt x="99491" y="101978"/>
                </a:cubicBezTo>
                <a:cubicBezTo>
                  <a:pt x="83616" y="104095"/>
                  <a:pt x="48691" y="109386"/>
                  <a:pt x="32816" y="108328"/>
                </a:cubicBezTo>
                <a:cubicBezTo>
                  <a:pt x="16941" y="107270"/>
                  <a:pt x="-10576" y="95628"/>
                  <a:pt x="4241" y="95628"/>
                </a:cubicBezTo>
                <a:cubicBezTo>
                  <a:pt x="19058" y="95628"/>
                  <a:pt x="97374" y="118911"/>
                  <a:pt x="121716" y="108328"/>
                </a:cubicBezTo>
                <a:cubicBezTo>
                  <a:pt x="146058" y="97745"/>
                  <a:pt x="143941" y="6199"/>
                  <a:pt x="147116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FFE515B-7C33-C3A3-740B-5F2F80B7D145}"/>
              </a:ext>
            </a:extLst>
          </p:cNvPr>
          <p:cNvSpPr/>
          <p:nvPr/>
        </p:nvSpPr>
        <p:spPr>
          <a:xfrm>
            <a:off x="4410834" y="4584700"/>
            <a:ext cx="196654" cy="123546"/>
          </a:xfrm>
          <a:custGeom>
            <a:avLst/>
            <a:gdLst>
              <a:gd name="connsiteX0" fmla="*/ 196091 w 196654"/>
              <a:gd name="connsiteY0" fmla="*/ 0 h 123546"/>
              <a:gd name="connsiteX1" fmla="*/ 189741 w 196654"/>
              <a:gd name="connsiteY1" fmla="*/ 88900 h 123546"/>
              <a:gd name="connsiteX2" fmla="*/ 170691 w 196654"/>
              <a:gd name="connsiteY2" fmla="*/ 107950 h 123546"/>
              <a:gd name="connsiteX3" fmla="*/ 119891 w 196654"/>
              <a:gd name="connsiteY3" fmla="*/ 111125 h 123546"/>
              <a:gd name="connsiteX4" fmla="*/ 2416 w 196654"/>
              <a:gd name="connsiteY4" fmla="*/ 107950 h 123546"/>
              <a:gd name="connsiteX5" fmla="*/ 50041 w 196654"/>
              <a:gd name="connsiteY5" fmla="*/ 120650 h 123546"/>
              <a:gd name="connsiteX6" fmla="*/ 161166 w 196654"/>
              <a:gd name="connsiteY6" fmla="*/ 120650 h 123546"/>
              <a:gd name="connsiteX7" fmla="*/ 177041 w 196654"/>
              <a:gd name="connsiteY7" fmla="*/ 88900 h 123546"/>
              <a:gd name="connsiteX8" fmla="*/ 196091 w 196654"/>
              <a:gd name="connsiteY8" fmla="*/ 0 h 12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654" h="123546">
                <a:moveTo>
                  <a:pt x="196091" y="0"/>
                </a:moveTo>
                <a:cubicBezTo>
                  <a:pt x="198208" y="0"/>
                  <a:pt x="193974" y="70908"/>
                  <a:pt x="189741" y="88900"/>
                </a:cubicBezTo>
                <a:cubicBezTo>
                  <a:pt x="185508" y="106892"/>
                  <a:pt x="182333" y="104246"/>
                  <a:pt x="170691" y="107950"/>
                </a:cubicBezTo>
                <a:cubicBezTo>
                  <a:pt x="159049" y="111654"/>
                  <a:pt x="147937" y="111125"/>
                  <a:pt x="119891" y="111125"/>
                </a:cubicBezTo>
                <a:cubicBezTo>
                  <a:pt x="91845" y="111125"/>
                  <a:pt x="14058" y="106363"/>
                  <a:pt x="2416" y="107950"/>
                </a:cubicBezTo>
                <a:cubicBezTo>
                  <a:pt x="-9226" y="109537"/>
                  <a:pt x="23583" y="118533"/>
                  <a:pt x="50041" y="120650"/>
                </a:cubicBezTo>
                <a:cubicBezTo>
                  <a:pt x="76499" y="122767"/>
                  <a:pt x="140000" y="125942"/>
                  <a:pt x="161166" y="120650"/>
                </a:cubicBezTo>
                <a:cubicBezTo>
                  <a:pt x="182332" y="115358"/>
                  <a:pt x="171749" y="105833"/>
                  <a:pt x="177041" y="88900"/>
                </a:cubicBezTo>
                <a:cubicBezTo>
                  <a:pt x="182333" y="71967"/>
                  <a:pt x="193974" y="0"/>
                  <a:pt x="1960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CCF3691-D151-9CE2-08B4-6F501778EC8B}"/>
              </a:ext>
            </a:extLst>
          </p:cNvPr>
          <p:cNvSpPr/>
          <p:nvPr/>
        </p:nvSpPr>
        <p:spPr>
          <a:xfrm>
            <a:off x="4581487" y="4622783"/>
            <a:ext cx="165925" cy="70257"/>
          </a:xfrm>
          <a:custGeom>
            <a:avLst/>
            <a:gdLst>
              <a:gd name="connsiteX0" fmla="*/ 165138 w 165925"/>
              <a:gd name="connsiteY0" fmla="*/ 17 h 70257"/>
              <a:gd name="connsiteX1" fmla="*/ 146088 w 165925"/>
              <a:gd name="connsiteY1" fmla="*/ 57167 h 70257"/>
              <a:gd name="connsiteX2" fmla="*/ 107988 w 165925"/>
              <a:gd name="connsiteY2" fmla="*/ 69867 h 70257"/>
              <a:gd name="connsiteX3" fmla="*/ 38 w 165925"/>
              <a:gd name="connsiteY3" fmla="*/ 66692 h 70257"/>
              <a:gd name="connsiteX4" fmla="*/ 120688 w 165925"/>
              <a:gd name="connsiteY4" fmla="*/ 63517 h 70257"/>
              <a:gd name="connsiteX5" fmla="*/ 165138 w 165925"/>
              <a:gd name="connsiteY5" fmla="*/ 17 h 7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925" h="70257">
                <a:moveTo>
                  <a:pt x="165138" y="17"/>
                </a:moveTo>
                <a:cubicBezTo>
                  <a:pt x="169371" y="-1041"/>
                  <a:pt x="155613" y="45525"/>
                  <a:pt x="146088" y="57167"/>
                </a:cubicBezTo>
                <a:cubicBezTo>
                  <a:pt x="136563" y="68809"/>
                  <a:pt x="132330" y="68280"/>
                  <a:pt x="107988" y="69867"/>
                </a:cubicBezTo>
                <a:cubicBezTo>
                  <a:pt x="83646" y="71455"/>
                  <a:pt x="-2079" y="67750"/>
                  <a:pt x="38" y="66692"/>
                </a:cubicBezTo>
                <a:cubicBezTo>
                  <a:pt x="2155" y="65634"/>
                  <a:pt x="95288" y="70396"/>
                  <a:pt x="120688" y="63517"/>
                </a:cubicBezTo>
                <a:cubicBezTo>
                  <a:pt x="146088" y="56638"/>
                  <a:pt x="160905" y="1075"/>
                  <a:pt x="16513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0994CCC-F2B4-59B9-9A98-D1C0E91394D9}"/>
              </a:ext>
            </a:extLst>
          </p:cNvPr>
          <p:cNvSpPr/>
          <p:nvPr/>
        </p:nvSpPr>
        <p:spPr>
          <a:xfrm>
            <a:off x="4740205" y="4657562"/>
            <a:ext cx="190923" cy="66872"/>
          </a:xfrm>
          <a:custGeom>
            <a:avLst/>
            <a:gdLst>
              <a:gd name="connsiteX0" fmla="*/ 70 w 190923"/>
              <a:gd name="connsiteY0" fmla="*/ 3338 h 66872"/>
              <a:gd name="connsiteX1" fmla="*/ 41345 w 190923"/>
              <a:gd name="connsiteY1" fmla="*/ 66838 h 66872"/>
              <a:gd name="connsiteX2" fmla="*/ 104845 w 190923"/>
              <a:gd name="connsiteY2" fmla="*/ 12863 h 66872"/>
              <a:gd name="connsiteX3" fmla="*/ 152470 w 190923"/>
              <a:gd name="connsiteY3" fmla="*/ 57313 h 66872"/>
              <a:gd name="connsiteX4" fmla="*/ 190570 w 190923"/>
              <a:gd name="connsiteY4" fmla="*/ 163 h 66872"/>
              <a:gd name="connsiteX5" fmla="*/ 168345 w 190923"/>
              <a:gd name="connsiteY5" fmla="*/ 66838 h 66872"/>
              <a:gd name="connsiteX6" fmla="*/ 117545 w 190923"/>
              <a:gd name="connsiteY6" fmla="*/ 163 h 66872"/>
              <a:gd name="connsiteX7" fmla="*/ 50870 w 190923"/>
              <a:gd name="connsiteY7" fmla="*/ 47788 h 66872"/>
              <a:gd name="connsiteX8" fmla="*/ 70 w 190923"/>
              <a:gd name="connsiteY8" fmla="*/ 3338 h 6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923" h="66872">
                <a:moveTo>
                  <a:pt x="70" y="3338"/>
                </a:moveTo>
                <a:cubicBezTo>
                  <a:pt x="-1517" y="6513"/>
                  <a:pt x="23883" y="65251"/>
                  <a:pt x="41345" y="66838"/>
                </a:cubicBezTo>
                <a:cubicBezTo>
                  <a:pt x="58807" y="68425"/>
                  <a:pt x="86324" y="14450"/>
                  <a:pt x="104845" y="12863"/>
                </a:cubicBezTo>
                <a:cubicBezTo>
                  <a:pt x="123366" y="11276"/>
                  <a:pt x="138183" y="59430"/>
                  <a:pt x="152470" y="57313"/>
                </a:cubicBezTo>
                <a:cubicBezTo>
                  <a:pt x="166758" y="55196"/>
                  <a:pt x="187924" y="-1425"/>
                  <a:pt x="190570" y="163"/>
                </a:cubicBezTo>
                <a:cubicBezTo>
                  <a:pt x="193216" y="1750"/>
                  <a:pt x="180516" y="66838"/>
                  <a:pt x="168345" y="66838"/>
                </a:cubicBezTo>
                <a:cubicBezTo>
                  <a:pt x="156174" y="66838"/>
                  <a:pt x="137124" y="3338"/>
                  <a:pt x="117545" y="163"/>
                </a:cubicBezTo>
                <a:cubicBezTo>
                  <a:pt x="97966" y="-3012"/>
                  <a:pt x="67803" y="40909"/>
                  <a:pt x="50870" y="47788"/>
                </a:cubicBezTo>
                <a:cubicBezTo>
                  <a:pt x="33937" y="54667"/>
                  <a:pt x="1657" y="163"/>
                  <a:pt x="70" y="3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24879EC2-7ACF-AF8A-EA7C-449306170BCB}"/>
              </a:ext>
            </a:extLst>
          </p:cNvPr>
          <p:cNvSpPr/>
          <p:nvPr/>
        </p:nvSpPr>
        <p:spPr>
          <a:xfrm>
            <a:off x="4167060" y="4711504"/>
            <a:ext cx="725068" cy="41677"/>
          </a:xfrm>
          <a:custGeom>
            <a:avLst/>
            <a:gdLst>
              <a:gd name="connsiteX0" fmla="*/ 1715 w 725068"/>
              <a:gd name="connsiteY0" fmla="*/ 28771 h 41677"/>
              <a:gd name="connsiteX1" fmla="*/ 100140 w 725068"/>
              <a:gd name="connsiteY1" fmla="*/ 12896 h 41677"/>
              <a:gd name="connsiteX2" fmla="*/ 131890 w 725068"/>
              <a:gd name="connsiteY2" fmla="*/ 41471 h 41677"/>
              <a:gd name="connsiteX3" fmla="*/ 144590 w 725068"/>
              <a:gd name="connsiteY3" fmla="*/ 25596 h 41677"/>
              <a:gd name="connsiteX4" fmla="*/ 357315 w 725068"/>
              <a:gd name="connsiteY4" fmla="*/ 22421 h 41677"/>
              <a:gd name="connsiteX5" fmla="*/ 509715 w 725068"/>
              <a:gd name="connsiteY5" fmla="*/ 16071 h 41677"/>
              <a:gd name="connsiteX6" fmla="*/ 522415 w 725068"/>
              <a:gd name="connsiteY6" fmla="*/ 41471 h 41677"/>
              <a:gd name="connsiteX7" fmla="*/ 579565 w 725068"/>
              <a:gd name="connsiteY7" fmla="*/ 196 h 41677"/>
              <a:gd name="connsiteX8" fmla="*/ 617665 w 725068"/>
              <a:gd name="connsiteY8" fmla="*/ 25596 h 41677"/>
              <a:gd name="connsiteX9" fmla="*/ 681165 w 725068"/>
              <a:gd name="connsiteY9" fmla="*/ 19246 h 41677"/>
              <a:gd name="connsiteX10" fmla="*/ 722440 w 725068"/>
              <a:gd name="connsiteY10" fmla="*/ 6546 h 41677"/>
              <a:gd name="connsiteX11" fmla="*/ 604965 w 725068"/>
              <a:gd name="connsiteY11" fmla="*/ 16071 h 41677"/>
              <a:gd name="connsiteX12" fmla="*/ 427165 w 725068"/>
              <a:gd name="connsiteY12" fmla="*/ 31946 h 41677"/>
              <a:gd name="connsiteX13" fmla="*/ 192215 w 725068"/>
              <a:gd name="connsiteY13" fmla="*/ 38296 h 41677"/>
              <a:gd name="connsiteX14" fmla="*/ 1715 w 725068"/>
              <a:gd name="connsiteY14" fmla="*/ 28771 h 4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5068" h="41677">
                <a:moveTo>
                  <a:pt x="1715" y="28771"/>
                </a:moveTo>
                <a:cubicBezTo>
                  <a:pt x="-13631" y="24538"/>
                  <a:pt x="78444" y="10779"/>
                  <a:pt x="100140" y="12896"/>
                </a:cubicBezTo>
                <a:cubicBezTo>
                  <a:pt x="121836" y="15013"/>
                  <a:pt x="131890" y="41471"/>
                  <a:pt x="131890" y="41471"/>
                </a:cubicBezTo>
                <a:cubicBezTo>
                  <a:pt x="139298" y="43588"/>
                  <a:pt x="107019" y="28771"/>
                  <a:pt x="144590" y="25596"/>
                </a:cubicBezTo>
                <a:cubicBezTo>
                  <a:pt x="182161" y="22421"/>
                  <a:pt x="296461" y="24008"/>
                  <a:pt x="357315" y="22421"/>
                </a:cubicBezTo>
                <a:cubicBezTo>
                  <a:pt x="418169" y="20834"/>
                  <a:pt x="482198" y="12896"/>
                  <a:pt x="509715" y="16071"/>
                </a:cubicBezTo>
                <a:cubicBezTo>
                  <a:pt x="537232" y="19246"/>
                  <a:pt x="510773" y="44117"/>
                  <a:pt x="522415" y="41471"/>
                </a:cubicBezTo>
                <a:cubicBezTo>
                  <a:pt x="534057" y="38825"/>
                  <a:pt x="563690" y="2842"/>
                  <a:pt x="579565" y="196"/>
                </a:cubicBezTo>
                <a:cubicBezTo>
                  <a:pt x="595440" y="-2450"/>
                  <a:pt x="600732" y="22421"/>
                  <a:pt x="617665" y="25596"/>
                </a:cubicBezTo>
                <a:cubicBezTo>
                  <a:pt x="634598" y="28771"/>
                  <a:pt x="663703" y="22421"/>
                  <a:pt x="681165" y="19246"/>
                </a:cubicBezTo>
                <a:cubicBezTo>
                  <a:pt x="698628" y="16071"/>
                  <a:pt x="735140" y="7075"/>
                  <a:pt x="722440" y="6546"/>
                </a:cubicBezTo>
                <a:cubicBezTo>
                  <a:pt x="709740" y="6017"/>
                  <a:pt x="604965" y="16071"/>
                  <a:pt x="604965" y="16071"/>
                </a:cubicBezTo>
                <a:cubicBezTo>
                  <a:pt x="555753" y="20304"/>
                  <a:pt x="495957" y="28242"/>
                  <a:pt x="427165" y="31946"/>
                </a:cubicBezTo>
                <a:cubicBezTo>
                  <a:pt x="358373" y="35650"/>
                  <a:pt x="256244" y="39354"/>
                  <a:pt x="192215" y="38296"/>
                </a:cubicBezTo>
                <a:cubicBezTo>
                  <a:pt x="128186" y="37238"/>
                  <a:pt x="17061" y="33004"/>
                  <a:pt x="1715" y="28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E977C66-D1DD-05D8-B290-6C066F97E7AA}"/>
              </a:ext>
            </a:extLst>
          </p:cNvPr>
          <p:cNvSpPr/>
          <p:nvPr/>
        </p:nvSpPr>
        <p:spPr>
          <a:xfrm>
            <a:off x="4996637" y="4510501"/>
            <a:ext cx="91719" cy="290189"/>
          </a:xfrm>
          <a:custGeom>
            <a:avLst/>
            <a:gdLst>
              <a:gd name="connsiteX0" fmla="*/ 813 w 91719"/>
              <a:gd name="connsiteY0" fmla="*/ 1174 h 290189"/>
              <a:gd name="connsiteX1" fmla="*/ 45263 w 91719"/>
              <a:gd name="connsiteY1" fmla="*/ 128174 h 290189"/>
              <a:gd name="connsiteX2" fmla="*/ 77013 w 91719"/>
              <a:gd name="connsiteY2" fmla="*/ 229774 h 290189"/>
              <a:gd name="connsiteX3" fmla="*/ 64313 w 91719"/>
              <a:gd name="connsiteY3" fmla="*/ 290099 h 290189"/>
              <a:gd name="connsiteX4" fmla="*/ 86538 w 91719"/>
              <a:gd name="connsiteY4" fmla="*/ 217074 h 290189"/>
              <a:gd name="connsiteX5" fmla="*/ 86538 w 91719"/>
              <a:gd name="connsiteY5" fmla="*/ 207549 h 290189"/>
              <a:gd name="connsiteX6" fmla="*/ 813 w 91719"/>
              <a:gd name="connsiteY6" fmla="*/ 1174 h 29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9" h="290189">
                <a:moveTo>
                  <a:pt x="813" y="1174"/>
                </a:moveTo>
                <a:cubicBezTo>
                  <a:pt x="-6066" y="-12055"/>
                  <a:pt x="32563" y="90074"/>
                  <a:pt x="45263" y="128174"/>
                </a:cubicBezTo>
                <a:cubicBezTo>
                  <a:pt x="57963" y="166274"/>
                  <a:pt x="73838" y="202786"/>
                  <a:pt x="77013" y="229774"/>
                </a:cubicBezTo>
                <a:cubicBezTo>
                  <a:pt x="80188" y="256762"/>
                  <a:pt x="62725" y="292216"/>
                  <a:pt x="64313" y="290099"/>
                </a:cubicBezTo>
                <a:cubicBezTo>
                  <a:pt x="65901" y="287982"/>
                  <a:pt x="86538" y="217074"/>
                  <a:pt x="86538" y="217074"/>
                </a:cubicBezTo>
                <a:cubicBezTo>
                  <a:pt x="90242" y="203316"/>
                  <a:pt x="96063" y="239299"/>
                  <a:pt x="86538" y="207549"/>
                </a:cubicBezTo>
                <a:cubicBezTo>
                  <a:pt x="77013" y="175799"/>
                  <a:pt x="7692" y="14403"/>
                  <a:pt x="813" y="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206152BF-3D73-8FF8-05C3-69D70B74E14C}"/>
              </a:ext>
            </a:extLst>
          </p:cNvPr>
          <p:cNvSpPr/>
          <p:nvPr/>
        </p:nvSpPr>
        <p:spPr>
          <a:xfrm>
            <a:off x="4015644" y="4352925"/>
            <a:ext cx="67450" cy="200025"/>
          </a:xfrm>
          <a:custGeom>
            <a:avLst/>
            <a:gdLst>
              <a:gd name="connsiteX0" fmla="*/ 67406 w 67450"/>
              <a:gd name="connsiteY0" fmla="*/ 0 h 200025"/>
              <a:gd name="connsiteX1" fmla="*/ 16606 w 67450"/>
              <a:gd name="connsiteY1" fmla="*/ 111125 h 200025"/>
              <a:gd name="connsiteX2" fmla="*/ 731 w 67450"/>
              <a:gd name="connsiteY2" fmla="*/ 200025 h 200025"/>
              <a:gd name="connsiteX3" fmla="*/ 7081 w 67450"/>
              <a:gd name="connsiteY3" fmla="*/ 111125 h 200025"/>
              <a:gd name="connsiteX4" fmla="*/ 67406 w 67450"/>
              <a:gd name="connsiteY4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50" h="200025">
                <a:moveTo>
                  <a:pt x="67406" y="0"/>
                </a:moveTo>
                <a:cubicBezTo>
                  <a:pt x="68993" y="0"/>
                  <a:pt x="27718" y="77788"/>
                  <a:pt x="16606" y="111125"/>
                </a:cubicBezTo>
                <a:cubicBezTo>
                  <a:pt x="5494" y="144462"/>
                  <a:pt x="2318" y="200025"/>
                  <a:pt x="731" y="200025"/>
                </a:cubicBezTo>
                <a:cubicBezTo>
                  <a:pt x="-856" y="200025"/>
                  <a:pt x="-327" y="139700"/>
                  <a:pt x="7081" y="111125"/>
                </a:cubicBezTo>
                <a:cubicBezTo>
                  <a:pt x="14489" y="82550"/>
                  <a:pt x="65819" y="0"/>
                  <a:pt x="674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91A4DC0-08A7-BDD7-50AC-430D5FC647F8}"/>
              </a:ext>
            </a:extLst>
          </p:cNvPr>
          <p:cNvSpPr/>
          <p:nvPr/>
        </p:nvSpPr>
        <p:spPr>
          <a:xfrm>
            <a:off x="4879938" y="4098917"/>
            <a:ext cx="187453" cy="285766"/>
          </a:xfrm>
          <a:custGeom>
            <a:avLst/>
            <a:gdLst>
              <a:gd name="connsiteX0" fmla="*/ 37 w 187453"/>
              <a:gd name="connsiteY0" fmla="*/ 8 h 285766"/>
              <a:gd name="connsiteX1" fmla="*/ 117512 w 187453"/>
              <a:gd name="connsiteY1" fmla="*/ 142883 h 285766"/>
              <a:gd name="connsiteX2" fmla="*/ 187362 w 187453"/>
              <a:gd name="connsiteY2" fmla="*/ 285758 h 285766"/>
              <a:gd name="connsiteX3" fmla="*/ 130212 w 187453"/>
              <a:gd name="connsiteY3" fmla="*/ 136533 h 285766"/>
              <a:gd name="connsiteX4" fmla="*/ 37 w 187453"/>
              <a:gd name="connsiteY4" fmla="*/ 8 h 28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53" h="285766">
                <a:moveTo>
                  <a:pt x="37" y="8"/>
                </a:moveTo>
                <a:cubicBezTo>
                  <a:pt x="-2080" y="1066"/>
                  <a:pt x="86291" y="95258"/>
                  <a:pt x="117512" y="142883"/>
                </a:cubicBezTo>
                <a:cubicBezTo>
                  <a:pt x="148733" y="190508"/>
                  <a:pt x="185245" y="286816"/>
                  <a:pt x="187362" y="285758"/>
                </a:cubicBezTo>
                <a:cubicBezTo>
                  <a:pt x="189479" y="284700"/>
                  <a:pt x="154554" y="180454"/>
                  <a:pt x="130212" y="136533"/>
                </a:cubicBezTo>
                <a:cubicBezTo>
                  <a:pt x="105870" y="92612"/>
                  <a:pt x="2154" y="-1050"/>
                  <a:pt x="3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DFCB6944-D3C0-5F2A-7B2B-1752E61AA852}"/>
              </a:ext>
            </a:extLst>
          </p:cNvPr>
          <p:cNvSpPr/>
          <p:nvPr/>
        </p:nvSpPr>
        <p:spPr>
          <a:xfrm>
            <a:off x="5888421" y="3400760"/>
            <a:ext cx="63074" cy="1237320"/>
          </a:xfrm>
          <a:custGeom>
            <a:avLst/>
            <a:gdLst>
              <a:gd name="connsiteX0" fmla="*/ 0 w 63074"/>
              <a:gd name="connsiteY0" fmla="*/ 4592 h 1237320"/>
              <a:gd name="connsiteX1" fmla="*/ 59120 w 63074"/>
              <a:gd name="connsiteY1" fmla="*/ 950523 h 1237320"/>
              <a:gd name="connsiteX2" fmla="*/ 55179 w 63074"/>
              <a:gd name="connsiteY2" fmla="*/ 658861 h 1237320"/>
              <a:gd name="connsiteX3" fmla="*/ 35472 w 63074"/>
              <a:gd name="connsiteY3" fmla="*/ 1230361 h 1237320"/>
              <a:gd name="connsiteX4" fmla="*/ 31531 w 63074"/>
              <a:gd name="connsiteY4" fmla="*/ 950523 h 1237320"/>
              <a:gd name="connsiteX5" fmla="*/ 55179 w 63074"/>
              <a:gd name="connsiteY5" fmla="*/ 568209 h 1237320"/>
              <a:gd name="connsiteX6" fmla="*/ 59120 w 63074"/>
              <a:gd name="connsiteY6" fmla="*/ 587916 h 1237320"/>
              <a:gd name="connsiteX7" fmla="*/ 0 w 63074"/>
              <a:gd name="connsiteY7" fmla="*/ 4592 h 123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74" h="1237320">
                <a:moveTo>
                  <a:pt x="0" y="4592"/>
                </a:moveTo>
                <a:cubicBezTo>
                  <a:pt x="0" y="65026"/>
                  <a:pt x="49924" y="841478"/>
                  <a:pt x="59120" y="950523"/>
                </a:cubicBezTo>
                <a:cubicBezTo>
                  <a:pt x="68316" y="1059568"/>
                  <a:pt x="59120" y="612221"/>
                  <a:pt x="55179" y="658861"/>
                </a:cubicBezTo>
                <a:cubicBezTo>
                  <a:pt x="51238" y="705501"/>
                  <a:pt x="39413" y="1181751"/>
                  <a:pt x="35472" y="1230361"/>
                </a:cubicBezTo>
                <a:cubicBezTo>
                  <a:pt x="31531" y="1278971"/>
                  <a:pt x="28247" y="1060882"/>
                  <a:pt x="31531" y="950523"/>
                </a:cubicBezTo>
                <a:cubicBezTo>
                  <a:pt x="34815" y="840164"/>
                  <a:pt x="55179" y="568209"/>
                  <a:pt x="55179" y="568209"/>
                </a:cubicBezTo>
                <a:cubicBezTo>
                  <a:pt x="59777" y="507775"/>
                  <a:pt x="65689" y="677254"/>
                  <a:pt x="59120" y="587916"/>
                </a:cubicBezTo>
                <a:cubicBezTo>
                  <a:pt x="52551" y="498578"/>
                  <a:pt x="0" y="-55842"/>
                  <a:pt x="0" y="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32D94DA-2B56-D7AD-CACF-C99C81A4EB5B}"/>
              </a:ext>
            </a:extLst>
          </p:cNvPr>
          <p:cNvSpPr/>
          <p:nvPr/>
        </p:nvSpPr>
        <p:spPr>
          <a:xfrm>
            <a:off x="5641857" y="4918067"/>
            <a:ext cx="168563" cy="254019"/>
          </a:xfrm>
          <a:custGeom>
            <a:avLst/>
            <a:gdLst>
              <a:gd name="connsiteX0" fmla="*/ 168393 w 168563"/>
              <a:gd name="connsiteY0" fmla="*/ 8 h 254019"/>
              <a:gd name="connsiteX1" fmla="*/ 101718 w 168563"/>
              <a:gd name="connsiteY1" fmla="*/ 139708 h 254019"/>
              <a:gd name="connsiteX2" fmla="*/ 118 w 168563"/>
              <a:gd name="connsiteY2" fmla="*/ 254008 h 254019"/>
              <a:gd name="connsiteX3" fmla="*/ 82668 w 168563"/>
              <a:gd name="connsiteY3" fmla="*/ 146058 h 254019"/>
              <a:gd name="connsiteX4" fmla="*/ 168393 w 168563"/>
              <a:gd name="connsiteY4" fmla="*/ 8 h 25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63" h="254019">
                <a:moveTo>
                  <a:pt x="168393" y="8"/>
                </a:moveTo>
                <a:cubicBezTo>
                  <a:pt x="171568" y="-1050"/>
                  <a:pt x="129764" y="97375"/>
                  <a:pt x="101718" y="139708"/>
                </a:cubicBezTo>
                <a:cubicBezTo>
                  <a:pt x="73672" y="182041"/>
                  <a:pt x="3293" y="252950"/>
                  <a:pt x="118" y="254008"/>
                </a:cubicBezTo>
                <a:cubicBezTo>
                  <a:pt x="-3057" y="255066"/>
                  <a:pt x="58326" y="180983"/>
                  <a:pt x="82668" y="146058"/>
                </a:cubicBezTo>
                <a:cubicBezTo>
                  <a:pt x="107010" y="111133"/>
                  <a:pt x="165218" y="1066"/>
                  <a:pt x="16839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A4C517BB-1166-0D6F-945A-B33BE4C8E17F}"/>
              </a:ext>
            </a:extLst>
          </p:cNvPr>
          <p:cNvSpPr/>
          <p:nvPr/>
        </p:nvSpPr>
        <p:spPr>
          <a:xfrm>
            <a:off x="4746581" y="5364542"/>
            <a:ext cx="289275" cy="201341"/>
          </a:xfrm>
          <a:custGeom>
            <a:avLst/>
            <a:gdLst>
              <a:gd name="connsiteX0" fmla="*/ 288969 w 289275"/>
              <a:gd name="connsiteY0" fmla="*/ 1208 h 201341"/>
              <a:gd name="connsiteX1" fmla="*/ 120694 w 289275"/>
              <a:gd name="connsiteY1" fmla="*/ 140908 h 201341"/>
              <a:gd name="connsiteX2" fmla="*/ 44 w 289275"/>
              <a:gd name="connsiteY2" fmla="*/ 201233 h 201341"/>
              <a:gd name="connsiteX3" fmla="*/ 133394 w 289275"/>
              <a:gd name="connsiteY3" fmla="*/ 128208 h 201341"/>
              <a:gd name="connsiteX4" fmla="*/ 161969 w 289275"/>
              <a:gd name="connsiteY4" fmla="*/ 74233 h 201341"/>
              <a:gd name="connsiteX5" fmla="*/ 288969 w 289275"/>
              <a:gd name="connsiteY5" fmla="*/ 1208 h 20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275" h="201341">
                <a:moveTo>
                  <a:pt x="288969" y="1208"/>
                </a:moveTo>
                <a:cubicBezTo>
                  <a:pt x="282090" y="12320"/>
                  <a:pt x="168848" y="107571"/>
                  <a:pt x="120694" y="140908"/>
                </a:cubicBezTo>
                <a:cubicBezTo>
                  <a:pt x="72540" y="174246"/>
                  <a:pt x="-2073" y="203350"/>
                  <a:pt x="44" y="201233"/>
                </a:cubicBezTo>
                <a:cubicBezTo>
                  <a:pt x="2161" y="199116"/>
                  <a:pt x="106406" y="149375"/>
                  <a:pt x="133394" y="128208"/>
                </a:cubicBezTo>
                <a:cubicBezTo>
                  <a:pt x="160381" y="107041"/>
                  <a:pt x="139215" y="89579"/>
                  <a:pt x="161969" y="74233"/>
                </a:cubicBezTo>
                <a:cubicBezTo>
                  <a:pt x="184723" y="58887"/>
                  <a:pt x="295848" y="-9904"/>
                  <a:pt x="288969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13628F02-166E-F541-BDBF-32B29F0B3DFE}"/>
              </a:ext>
            </a:extLst>
          </p:cNvPr>
          <p:cNvSpPr/>
          <p:nvPr/>
        </p:nvSpPr>
        <p:spPr>
          <a:xfrm>
            <a:off x="4279244" y="5568761"/>
            <a:ext cx="423220" cy="41494"/>
          </a:xfrm>
          <a:custGeom>
            <a:avLst/>
            <a:gdLst>
              <a:gd name="connsiteX0" fmla="*/ 656 w 423220"/>
              <a:gd name="connsiteY0" fmla="*/ 189 h 41494"/>
              <a:gd name="connsiteX1" fmla="*/ 181631 w 423220"/>
              <a:gd name="connsiteY1" fmla="*/ 25589 h 41494"/>
              <a:gd name="connsiteX2" fmla="*/ 422931 w 423220"/>
              <a:gd name="connsiteY2" fmla="*/ 12889 h 41494"/>
              <a:gd name="connsiteX3" fmla="*/ 130831 w 423220"/>
              <a:gd name="connsiteY3" fmla="*/ 41464 h 41494"/>
              <a:gd name="connsiteX4" fmla="*/ 656 w 423220"/>
              <a:gd name="connsiteY4" fmla="*/ 189 h 4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220" h="41494">
                <a:moveTo>
                  <a:pt x="656" y="189"/>
                </a:moveTo>
                <a:cubicBezTo>
                  <a:pt x="9123" y="-2457"/>
                  <a:pt x="111252" y="23472"/>
                  <a:pt x="181631" y="25589"/>
                </a:cubicBezTo>
                <a:cubicBezTo>
                  <a:pt x="252010" y="27706"/>
                  <a:pt x="431398" y="10243"/>
                  <a:pt x="422931" y="12889"/>
                </a:cubicBezTo>
                <a:cubicBezTo>
                  <a:pt x="414464" y="15535"/>
                  <a:pt x="194331" y="42522"/>
                  <a:pt x="130831" y="41464"/>
                </a:cubicBezTo>
                <a:cubicBezTo>
                  <a:pt x="67331" y="40406"/>
                  <a:pt x="-7811" y="2835"/>
                  <a:pt x="656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B8A95400-FCA6-99FA-6C57-C83F19C5A5C2}"/>
              </a:ext>
            </a:extLst>
          </p:cNvPr>
          <p:cNvSpPr/>
          <p:nvPr/>
        </p:nvSpPr>
        <p:spPr>
          <a:xfrm>
            <a:off x="3548196" y="3703183"/>
            <a:ext cx="56042" cy="398966"/>
          </a:xfrm>
          <a:custGeom>
            <a:avLst/>
            <a:gdLst>
              <a:gd name="connsiteX0" fmla="*/ 55429 w 56042"/>
              <a:gd name="connsiteY0" fmla="*/ 2042 h 398966"/>
              <a:gd name="connsiteX1" fmla="*/ 30029 w 56042"/>
              <a:gd name="connsiteY1" fmla="*/ 125867 h 398966"/>
              <a:gd name="connsiteX2" fmla="*/ 20504 w 56042"/>
              <a:gd name="connsiteY2" fmla="*/ 217942 h 398966"/>
              <a:gd name="connsiteX3" fmla="*/ 17329 w 56042"/>
              <a:gd name="connsiteY3" fmla="*/ 398917 h 398966"/>
              <a:gd name="connsiteX4" fmla="*/ 1454 w 56042"/>
              <a:gd name="connsiteY4" fmla="*/ 233817 h 398966"/>
              <a:gd name="connsiteX5" fmla="*/ 55429 w 56042"/>
              <a:gd name="connsiteY5" fmla="*/ 2042 h 39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42" h="398966">
                <a:moveTo>
                  <a:pt x="55429" y="2042"/>
                </a:moveTo>
                <a:cubicBezTo>
                  <a:pt x="60192" y="-15950"/>
                  <a:pt x="35850" y="89884"/>
                  <a:pt x="30029" y="125867"/>
                </a:cubicBezTo>
                <a:cubicBezTo>
                  <a:pt x="24208" y="161850"/>
                  <a:pt x="22621" y="172434"/>
                  <a:pt x="20504" y="217942"/>
                </a:cubicBezTo>
                <a:cubicBezTo>
                  <a:pt x="18387" y="263450"/>
                  <a:pt x="20504" y="396271"/>
                  <a:pt x="17329" y="398917"/>
                </a:cubicBezTo>
                <a:cubicBezTo>
                  <a:pt x="14154" y="401563"/>
                  <a:pt x="-5425" y="298375"/>
                  <a:pt x="1454" y="233817"/>
                </a:cubicBezTo>
                <a:cubicBezTo>
                  <a:pt x="8333" y="169259"/>
                  <a:pt x="50666" y="20034"/>
                  <a:pt x="55429" y="2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1F80F20-233B-9166-3A70-AB74FDE33ACA}"/>
              </a:ext>
            </a:extLst>
          </p:cNvPr>
          <p:cNvSpPr/>
          <p:nvPr/>
        </p:nvSpPr>
        <p:spPr>
          <a:xfrm>
            <a:off x="3572507" y="4111333"/>
            <a:ext cx="120124" cy="571880"/>
          </a:xfrm>
          <a:custGeom>
            <a:avLst/>
            <a:gdLst>
              <a:gd name="connsiteX0" fmla="*/ 2543 w 120124"/>
              <a:gd name="connsiteY0" fmla="*/ 292 h 571880"/>
              <a:gd name="connsiteX1" fmla="*/ 15243 w 120124"/>
              <a:gd name="connsiteY1" fmla="*/ 171742 h 571880"/>
              <a:gd name="connsiteX2" fmla="*/ 120018 w 120124"/>
              <a:gd name="connsiteY2" fmla="*/ 571792 h 571880"/>
              <a:gd name="connsiteX3" fmla="*/ 34293 w 120124"/>
              <a:gd name="connsiteY3" fmla="*/ 206667 h 571880"/>
              <a:gd name="connsiteX4" fmla="*/ 2543 w 120124"/>
              <a:gd name="connsiteY4" fmla="*/ 292 h 57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24" h="571880">
                <a:moveTo>
                  <a:pt x="2543" y="292"/>
                </a:moveTo>
                <a:cubicBezTo>
                  <a:pt x="-632" y="-5529"/>
                  <a:pt x="-4336" y="76492"/>
                  <a:pt x="15243" y="171742"/>
                </a:cubicBezTo>
                <a:cubicBezTo>
                  <a:pt x="34822" y="266992"/>
                  <a:pt x="116843" y="565971"/>
                  <a:pt x="120018" y="571792"/>
                </a:cubicBezTo>
                <a:cubicBezTo>
                  <a:pt x="123193" y="577613"/>
                  <a:pt x="54401" y="296096"/>
                  <a:pt x="34293" y="206667"/>
                </a:cubicBezTo>
                <a:cubicBezTo>
                  <a:pt x="14185" y="117238"/>
                  <a:pt x="5718" y="6113"/>
                  <a:pt x="2543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0BA109DA-0383-D9C1-537C-C271DFD07893}"/>
              </a:ext>
            </a:extLst>
          </p:cNvPr>
          <p:cNvSpPr/>
          <p:nvPr/>
        </p:nvSpPr>
        <p:spPr>
          <a:xfrm>
            <a:off x="3711123" y="4758176"/>
            <a:ext cx="257959" cy="497910"/>
          </a:xfrm>
          <a:custGeom>
            <a:avLst/>
            <a:gdLst>
              <a:gd name="connsiteX0" fmla="*/ 452 w 257959"/>
              <a:gd name="connsiteY0" fmla="*/ 1149 h 497910"/>
              <a:gd name="connsiteX1" fmla="*/ 98877 w 257959"/>
              <a:gd name="connsiteY1" fmla="*/ 220224 h 497910"/>
              <a:gd name="connsiteX2" fmla="*/ 257627 w 257959"/>
              <a:gd name="connsiteY2" fmla="*/ 496449 h 497910"/>
              <a:gd name="connsiteX3" fmla="*/ 136977 w 257959"/>
              <a:gd name="connsiteY3" fmla="*/ 315474 h 497910"/>
              <a:gd name="connsiteX4" fmla="*/ 452 w 257959"/>
              <a:gd name="connsiteY4" fmla="*/ 1149 h 49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959" h="497910">
                <a:moveTo>
                  <a:pt x="452" y="1149"/>
                </a:moveTo>
                <a:cubicBezTo>
                  <a:pt x="-5898" y="-14726"/>
                  <a:pt x="56015" y="137674"/>
                  <a:pt x="98877" y="220224"/>
                </a:cubicBezTo>
                <a:cubicBezTo>
                  <a:pt x="141739" y="302774"/>
                  <a:pt x="251277" y="480574"/>
                  <a:pt x="257627" y="496449"/>
                </a:cubicBezTo>
                <a:cubicBezTo>
                  <a:pt x="263977" y="512324"/>
                  <a:pt x="177723" y="395378"/>
                  <a:pt x="136977" y="315474"/>
                </a:cubicBezTo>
                <a:cubicBezTo>
                  <a:pt x="96231" y="235570"/>
                  <a:pt x="6802" y="17024"/>
                  <a:pt x="452" y="1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54A12DD0-404A-F4AC-A8F2-6E55B1D507CE}"/>
              </a:ext>
            </a:extLst>
          </p:cNvPr>
          <p:cNvSpPr/>
          <p:nvPr/>
        </p:nvSpPr>
        <p:spPr>
          <a:xfrm>
            <a:off x="5140324" y="5029100"/>
            <a:ext cx="504827" cy="346321"/>
          </a:xfrm>
          <a:custGeom>
            <a:avLst/>
            <a:gdLst>
              <a:gd name="connsiteX0" fmla="*/ 504826 w 504827"/>
              <a:gd name="connsiteY0" fmla="*/ 100 h 346321"/>
              <a:gd name="connsiteX1" fmla="*/ 288926 w 504827"/>
              <a:gd name="connsiteY1" fmla="*/ 184250 h 346321"/>
              <a:gd name="connsiteX2" fmla="*/ 1 w 504827"/>
              <a:gd name="connsiteY2" fmla="*/ 346175 h 346321"/>
              <a:gd name="connsiteX3" fmla="*/ 285751 w 504827"/>
              <a:gd name="connsiteY3" fmla="*/ 209650 h 346321"/>
              <a:gd name="connsiteX4" fmla="*/ 504826 w 504827"/>
              <a:gd name="connsiteY4" fmla="*/ 100 h 34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827" h="346321">
                <a:moveTo>
                  <a:pt x="504826" y="100"/>
                </a:moveTo>
                <a:cubicBezTo>
                  <a:pt x="505355" y="-4133"/>
                  <a:pt x="373063" y="126571"/>
                  <a:pt x="288926" y="184250"/>
                </a:cubicBezTo>
                <a:cubicBezTo>
                  <a:pt x="204789" y="241929"/>
                  <a:pt x="530" y="341942"/>
                  <a:pt x="1" y="346175"/>
                </a:cubicBezTo>
                <a:cubicBezTo>
                  <a:pt x="-528" y="350408"/>
                  <a:pt x="205847" y="262038"/>
                  <a:pt x="285751" y="209650"/>
                </a:cubicBezTo>
                <a:cubicBezTo>
                  <a:pt x="365655" y="157263"/>
                  <a:pt x="504297" y="4333"/>
                  <a:pt x="504826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CF4CFBA-F94D-E6D0-942B-7C31BEA51E66}"/>
              </a:ext>
            </a:extLst>
          </p:cNvPr>
          <p:cNvSpPr/>
          <p:nvPr/>
        </p:nvSpPr>
        <p:spPr>
          <a:xfrm>
            <a:off x="5026022" y="2197057"/>
            <a:ext cx="715541" cy="495631"/>
          </a:xfrm>
          <a:custGeom>
            <a:avLst/>
            <a:gdLst>
              <a:gd name="connsiteX0" fmla="*/ 3 w 715541"/>
              <a:gd name="connsiteY0" fmla="*/ 43 h 495631"/>
              <a:gd name="connsiteX1" fmla="*/ 396878 w 715541"/>
              <a:gd name="connsiteY1" fmla="*/ 155618 h 495631"/>
              <a:gd name="connsiteX2" fmla="*/ 714378 w 715541"/>
              <a:gd name="connsiteY2" fmla="*/ 495343 h 495631"/>
              <a:gd name="connsiteX3" fmla="*/ 498478 w 715541"/>
              <a:gd name="connsiteY3" fmla="*/ 212768 h 495631"/>
              <a:gd name="connsiteX4" fmla="*/ 352428 w 715541"/>
              <a:gd name="connsiteY4" fmla="*/ 117518 h 495631"/>
              <a:gd name="connsiteX5" fmla="*/ 403228 w 715541"/>
              <a:gd name="connsiteY5" fmla="*/ 168318 h 495631"/>
              <a:gd name="connsiteX6" fmla="*/ 3 w 715541"/>
              <a:gd name="connsiteY6" fmla="*/ 43 h 49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541" h="495631">
                <a:moveTo>
                  <a:pt x="3" y="43"/>
                </a:moveTo>
                <a:cubicBezTo>
                  <a:pt x="-1055" y="-2074"/>
                  <a:pt x="277816" y="73068"/>
                  <a:pt x="396878" y="155618"/>
                </a:cubicBezTo>
                <a:cubicBezTo>
                  <a:pt x="515941" y="238168"/>
                  <a:pt x="697445" y="485818"/>
                  <a:pt x="714378" y="495343"/>
                </a:cubicBezTo>
                <a:cubicBezTo>
                  <a:pt x="731311" y="504868"/>
                  <a:pt x="558803" y="275739"/>
                  <a:pt x="498478" y="212768"/>
                </a:cubicBezTo>
                <a:cubicBezTo>
                  <a:pt x="438153" y="149797"/>
                  <a:pt x="368303" y="124926"/>
                  <a:pt x="352428" y="117518"/>
                </a:cubicBezTo>
                <a:cubicBezTo>
                  <a:pt x="336553" y="110110"/>
                  <a:pt x="455086" y="186310"/>
                  <a:pt x="403228" y="168318"/>
                </a:cubicBezTo>
                <a:cubicBezTo>
                  <a:pt x="351370" y="150326"/>
                  <a:pt x="1061" y="2160"/>
                  <a:pt x="3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F953904-16EE-A07A-FBDC-9DFF9B121211}"/>
              </a:ext>
            </a:extLst>
          </p:cNvPr>
          <p:cNvSpPr/>
          <p:nvPr/>
        </p:nvSpPr>
        <p:spPr>
          <a:xfrm>
            <a:off x="3835122" y="2203404"/>
            <a:ext cx="384519" cy="393782"/>
          </a:xfrm>
          <a:custGeom>
            <a:avLst/>
            <a:gdLst>
              <a:gd name="connsiteX0" fmla="*/ 384453 w 384519"/>
              <a:gd name="connsiteY0" fmla="*/ 46 h 393782"/>
              <a:gd name="connsiteX1" fmla="*/ 124103 w 384519"/>
              <a:gd name="connsiteY1" fmla="*/ 187371 h 393782"/>
              <a:gd name="connsiteX2" fmla="*/ 278 w 384519"/>
              <a:gd name="connsiteY2" fmla="*/ 393746 h 393782"/>
              <a:gd name="connsiteX3" fmla="*/ 98703 w 384519"/>
              <a:gd name="connsiteY3" fmla="*/ 171496 h 393782"/>
              <a:gd name="connsiteX4" fmla="*/ 384453 w 384519"/>
              <a:gd name="connsiteY4" fmla="*/ 46 h 39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19" h="393782">
                <a:moveTo>
                  <a:pt x="384453" y="46"/>
                </a:moveTo>
                <a:cubicBezTo>
                  <a:pt x="388686" y="2692"/>
                  <a:pt x="188132" y="121754"/>
                  <a:pt x="124103" y="187371"/>
                </a:cubicBezTo>
                <a:cubicBezTo>
                  <a:pt x="60074" y="252988"/>
                  <a:pt x="4511" y="396392"/>
                  <a:pt x="278" y="393746"/>
                </a:cubicBezTo>
                <a:cubicBezTo>
                  <a:pt x="-3955" y="391100"/>
                  <a:pt x="40495" y="234996"/>
                  <a:pt x="98703" y="171496"/>
                </a:cubicBezTo>
                <a:cubicBezTo>
                  <a:pt x="156911" y="107996"/>
                  <a:pt x="380220" y="-2600"/>
                  <a:pt x="384453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0796367-70D1-9AB9-C934-8F9A3346D56E}"/>
              </a:ext>
            </a:extLst>
          </p:cNvPr>
          <p:cNvSpPr/>
          <p:nvPr/>
        </p:nvSpPr>
        <p:spPr>
          <a:xfrm>
            <a:off x="4830156" y="5051515"/>
            <a:ext cx="308175" cy="300054"/>
          </a:xfrm>
          <a:custGeom>
            <a:avLst/>
            <a:gdLst>
              <a:gd name="connsiteX0" fmla="*/ 307723 w 308175"/>
              <a:gd name="connsiteY0" fmla="*/ 170 h 300054"/>
              <a:gd name="connsiteX1" fmla="*/ 176559 w 308175"/>
              <a:gd name="connsiteY1" fmla="*/ 105101 h 300054"/>
              <a:gd name="connsiteX2" fmla="*/ 424 w 308175"/>
              <a:gd name="connsiteY2" fmla="*/ 299974 h 300054"/>
              <a:gd name="connsiteX3" fmla="*/ 131588 w 308175"/>
              <a:gd name="connsiteY3" fmla="*/ 127587 h 300054"/>
              <a:gd name="connsiteX4" fmla="*/ 307723 w 308175"/>
              <a:gd name="connsiteY4" fmla="*/ 170 h 30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175" h="300054">
                <a:moveTo>
                  <a:pt x="307723" y="170"/>
                </a:moveTo>
                <a:cubicBezTo>
                  <a:pt x="315218" y="-3578"/>
                  <a:pt x="227775" y="55134"/>
                  <a:pt x="176559" y="105101"/>
                </a:cubicBezTo>
                <a:cubicBezTo>
                  <a:pt x="125342" y="155068"/>
                  <a:pt x="7919" y="296226"/>
                  <a:pt x="424" y="299974"/>
                </a:cubicBezTo>
                <a:cubicBezTo>
                  <a:pt x="-7071" y="303722"/>
                  <a:pt x="86618" y="175056"/>
                  <a:pt x="131588" y="127587"/>
                </a:cubicBezTo>
                <a:cubicBezTo>
                  <a:pt x="176558" y="80118"/>
                  <a:pt x="300228" y="3918"/>
                  <a:pt x="307723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67B407C-0EB5-AB4E-5EA9-A7473A11C228}"/>
              </a:ext>
            </a:extLst>
          </p:cNvPr>
          <p:cNvSpPr/>
          <p:nvPr/>
        </p:nvSpPr>
        <p:spPr>
          <a:xfrm>
            <a:off x="4755630" y="5305931"/>
            <a:ext cx="206262" cy="217944"/>
          </a:xfrm>
          <a:custGeom>
            <a:avLst/>
            <a:gdLst>
              <a:gd name="connsiteX0" fmla="*/ 206114 w 206262"/>
              <a:gd name="connsiteY0" fmla="*/ 587 h 217944"/>
              <a:gd name="connsiteX1" fmla="*/ 59960 w 206262"/>
              <a:gd name="connsiteY1" fmla="*/ 124256 h 217944"/>
              <a:gd name="connsiteX2" fmla="*/ 0 w 206262"/>
              <a:gd name="connsiteY2" fmla="*/ 217944 h 217944"/>
              <a:gd name="connsiteX3" fmla="*/ 86193 w 206262"/>
              <a:gd name="connsiteY3" fmla="*/ 83033 h 217944"/>
              <a:gd name="connsiteX4" fmla="*/ 206114 w 206262"/>
              <a:gd name="connsiteY4" fmla="*/ 587 h 21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62" h="217944">
                <a:moveTo>
                  <a:pt x="206114" y="587"/>
                </a:moveTo>
                <a:cubicBezTo>
                  <a:pt x="201742" y="7457"/>
                  <a:pt x="94312" y="88030"/>
                  <a:pt x="59960" y="124256"/>
                </a:cubicBezTo>
                <a:cubicBezTo>
                  <a:pt x="25608" y="160482"/>
                  <a:pt x="0" y="217944"/>
                  <a:pt x="0" y="217944"/>
                </a:cubicBezTo>
                <a:cubicBezTo>
                  <a:pt x="4372" y="211074"/>
                  <a:pt x="55588" y="117385"/>
                  <a:pt x="86193" y="83033"/>
                </a:cubicBezTo>
                <a:cubicBezTo>
                  <a:pt x="116798" y="48681"/>
                  <a:pt x="210486" y="-6283"/>
                  <a:pt x="206114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A8112BDB-253D-49C9-2B8D-80CCAE52FDFB}"/>
              </a:ext>
            </a:extLst>
          </p:cNvPr>
          <p:cNvSpPr/>
          <p:nvPr/>
        </p:nvSpPr>
        <p:spPr>
          <a:xfrm>
            <a:off x="5182718" y="4815585"/>
            <a:ext cx="101341" cy="176144"/>
          </a:xfrm>
          <a:custGeom>
            <a:avLst/>
            <a:gdLst>
              <a:gd name="connsiteX0" fmla="*/ 131 w 101341"/>
              <a:gd name="connsiteY0" fmla="*/ 5 h 176144"/>
              <a:gd name="connsiteX1" fmla="*/ 78830 w 101341"/>
              <a:gd name="connsiteY1" fmla="*/ 86199 h 176144"/>
              <a:gd name="connsiteX2" fmla="*/ 30112 w 101341"/>
              <a:gd name="connsiteY2" fmla="*/ 176140 h 176144"/>
              <a:gd name="connsiteX3" fmla="*/ 101315 w 101341"/>
              <a:gd name="connsiteY3" fmla="*/ 89946 h 176144"/>
              <a:gd name="connsiteX4" fmla="*/ 131 w 101341"/>
              <a:gd name="connsiteY4" fmla="*/ 5 h 17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341" h="176144">
                <a:moveTo>
                  <a:pt x="131" y="5"/>
                </a:moveTo>
                <a:cubicBezTo>
                  <a:pt x="-3617" y="-620"/>
                  <a:pt x="73833" y="56843"/>
                  <a:pt x="78830" y="86199"/>
                </a:cubicBezTo>
                <a:cubicBezTo>
                  <a:pt x="83827" y="115555"/>
                  <a:pt x="26365" y="175516"/>
                  <a:pt x="30112" y="176140"/>
                </a:cubicBezTo>
                <a:cubicBezTo>
                  <a:pt x="33860" y="176765"/>
                  <a:pt x="99441" y="116179"/>
                  <a:pt x="101315" y="89946"/>
                </a:cubicBezTo>
                <a:cubicBezTo>
                  <a:pt x="103189" y="63713"/>
                  <a:pt x="3879" y="630"/>
                  <a:pt x="13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BC96E5C-97E0-0EC4-80AA-F02C71BD99C7}"/>
              </a:ext>
            </a:extLst>
          </p:cNvPr>
          <p:cNvSpPr/>
          <p:nvPr/>
        </p:nvSpPr>
        <p:spPr>
          <a:xfrm>
            <a:off x="4005907" y="5141583"/>
            <a:ext cx="251779" cy="296153"/>
          </a:xfrm>
          <a:custGeom>
            <a:avLst/>
            <a:gdLst>
              <a:gd name="connsiteX0" fmla="*/ 214 w 251779"/>
              <a:gd name="connsiteY0" fmla="*/ 43 h 296153"/>
              <a:gd name="connsiteX1" fmla="*/ 142621 w 251779"/>
              <a:gd name="connsiteY1" fmla="*/ 153692 h 296153"/>
              <a:gd name="connsiteX2" fmla="*/ 251300 w 251779"/>
              <a:gd name="connsiteY2" fmla="*/ 296099 h 296153"/>
              <a:gd name="connsiteX3" fmla="*/ 176349 w 251779"/>
              <a:gd name="connsiteY3" fmla="*/ 168683 h 296153"/>
              <a:gd name="connsiteX4" fmla="*/ 214 w 251779"/>
              <a:gd name="connsiteY4" fmla="*/ 43 h 2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779" h="296153">
                <a:moveTo>
                  <a:pt x="214" y="43"/>
                </a:moveTo>
                <a:cubicBezTo>
                  <a:pt x="-5407" y="-2455"/>
                  <a:pt x="100773" y="104349"/>
                  <a:pt x="142621" y="153692"/>
                </a:cubicBezTo>
                <a:cubicBezTo>
                  <a:pt x="184469" y="203035"/>
                  <a:pt x="245679" y="293601"/>
                  <a:pt x="251300" y="296099"/>
                </a:cubicBezTo>
                <a:cubicBezTo>
                  <a:pt x="256921" y="298597"/>
                  <a:pt x="211951" y="214903"/>
                  <a:pt x="176349" y="168683"/>
                </a:cubicBezTo>
                <a:cubicBezTo>
                  <a:pt x="140747" y="122463"/>
                  <a:pt x="5835" y="2541"/>
                  <a:pt x="21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2F79EA80-FCCA-A5E3-AC55-E056E1C3DE9E}"/>
              </a:ext>
            </a:extLst>
          </p:cNvPr>
          <p:cNvSpPr/>
          <p:nvPr/>
        </p:nvSpPr>
        <p:spPr>
          <a:xfrm>
            <a:off x="3725288" y="1893453"/>
            <a:ext cx="528980" cy="694293"/>
          </a:xfrm>
          <a:custGeom>
            <a:avLst/>
            <a:gdLst>
              <a:gd name="connsiteX0" fmla="*/ 528942 w 528980"/>
              <a:gd name="connsiteY0" fmla="*/ 198 h 694293"/>
              <a:gd name="connsiteX1" fmla="*/ 256567 w 528980"/>
              <a:gd name="connsiteY1" fmla="*/ 194751 h 694293"/>
              <a:gd name="connsiteX2" fmla="*/ 97682 w 528980"/>
              <a:gd name="connsiteY2" fmla="*/ 428215 h 694293"/>
              <a:gd name="connsiteX3" fmla="*/ 406 w 528980"/>
              <a:gd name="connsiteY3" fmla="*/ 694104 h 694293"/>
              <a:gd name="connsiteX4" fmla="*/ 133350 w 528980"/>
              <a:gd name="connsiteY4" fmla="*/ 386062 h 694293"/>
              <a:gd name="connsiteX5" fmla="*/ 237112 w 528980"/>
              <a:gd name="connsiteY5" fmla="*/ 230419 h 694293"/>
              <a:gd name="connsiteX6" fmla="*/ 528942 w 528980"/>
              <a:gd name="connsiteY6" fmla="*/ 198 h 69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980" h="694293">
                <a:moveTo>
                  <a:pt x="528942" y="198"/>
                </a:moveTo>
                <a:cubicBezTo>
                  <a:pt x="532184" y="-5747"/>
                  <a:pt x="328444" y="123415"/>
                  <a:pt x="256567" y="194751"/>
                </a:cubicBezTo>
                <a:cubicBezTo>
                  <a:pt x="184690" y="266087"/>
                  <a:pt x="140375" y="344990"/>
                  <a:pt x="97682" y="428215"/>
                </a:cubicBezTo>
                <a:cubicBezTo>
                  <a:pt x="54988" y="511441"/>
                  <a:pt x="-5539" y="701129"/>
                  <a:pt x="406" y="694104"/>
                </a:cubicBezTo>
                <a:cubicBezTo>
                  <a:pt x="6351" y="687079"/>
                  <a:pt x="93899" y="463343"/>
                  <a:pt x="133350" y="386062"/>
                </a:cubicBezTo>
                <a:cubicBezTo>
                  <a:pt x="172801" y="308781"/>
                  <a:pt x="175504" y="290947"/>
                  <a:pt x="237112" y="230419"/>
                </a:cubicBezTo>
                <a:cubicBezTo>
                  <a:pt x="298720" y="169891"/>
                  <a:pt x="525700" y="6143"/>
                  <a:pt x="528942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79688EDE-EDEB-0F0F-24C3-E61223287A08}"/>
              </a:ext>
            </a:extLst>
          </p:cNvPr>
          <p:cNvSpPr/>
          <p:nvPr/>
        </p:nvSpPr>
        <p:spPr>
          <a:xfrm>
            <a:off x="4938689" y="1925650"/>
            <a:ext cx="861179" cy="621481"/>
          </a:xfrm>
          <a:custGeom>
            <a:avLst/>
            <a:gdLst>
              <a:gd name="connsiteX0" fmla="*/ 22417 w 861179"/>
              <a:gd name="connsiteY0" fmla="*/ 13397 h 621481"/>
              <a:gd name="connsiteX1" fmla="*/ 77541 w 861179"/>
              <a:gd name="connsiteY1" fmla="*/ 19882 h 621481"/>
              <a:gd name="connsiteX2" fmla="*/ 414766 w 861179"/>
              <a:gd name="connsiteY2" fmla="*/ 152827 h 621481"/>
              <a:gd name="connsiteX3" fmla="*/ 836298 w 861179"/>
              <a:gd name="connsiteY3" fmla="*/ 593814 h 621481"/>
              <a:gd name="connsiteX4" fmla="*/ 771447 w 861179"/>
              <a:gd name="connsiteY4" fmla="*/ 532205 h 621481"/>
              <a:gd name="connsiteX5" fmla="*/ 434222 w 861179"/>
              <a:gd name="connsiteY5" fmla="*/ 178767 h 621481"/>
              <a:gd name="connsiteX6" fmla="*/ 375856 w 861179"/>
              <a:gd name="connsiteY6" fmla="*/ 143099 h 621481"/>
              <a:gd name="connsiteX7" fmla="*/ 22417 w 861179"/>
              <a:gd name="connsiteY7" fmla="*/ 13397 h 6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1179" h="621481">
                <a:moveTo>
                  <a:pt x="22417" y="13397"/>
                </a:moveTo>
                <a:cubicBezTo>
                  <a:pt x="-27302" y="-7139"/>
                  <a:pt x="12150" y="-3356"/>
                  <a:pt x="77541" y="19882"/>
                </a:cubicBezTo>
                <a:cubicBezTo>
                  <a:pt x="142932" y="43120"/>
                  <a:pt x="288307" y="57172"/>
                  <a:pt x="414766" y="152827"/>
                </a:cubicBezTo>
                <a:cubicBezTo>
                  <a:pt x="541226" y="248482"/>
                  <a:pt x="776851" y="530584"/>
                  <a:pt x="836298" y="593814"/>
                </a:cubicBezTo>
                <a:cubicBezTo>
                  <a:pt x="895745" y="657044"/>
                  <a:pt x="838460" y="601379"/>
                  <a:pt x="771447" y="532205"/>
                </a:cubicBezTo>
                <a:cubicBezTo>
                  <a:pt x="704434" y="463031"/>
                  <a:pt x="500154" y="243618"/>
                  <a:pt x="434222" y="178767"/>
                </a:cubicBezTo>
                <a:cubicBezTo>
                  <a:pt x="368290" y="113916"/>
                  <a:pt x="439626" y="170661"/>
                  <a:pt x="375856" y="143099"/>
                </a:cubicBezTo>
                <a:cubicBezTo>
                  <a:pt x="312086" y="115537"/>
                  <a:pt x="72136" y="33933"/>
                  <a:pt x="22417" y="13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351B6D8-DF11-907F-B88B-9499E4B87C09}"/>
              </a:ext>
            </a:extLst>
          </p:cNvPr>
          <p:cNvSpPr/>
          <p:nvPr/>
        </p:nvSpPr>
        <p:spPr>
          <a:xfrm>
            <a:off x="6040774" y="2986391"/>
            <a:ext cx="72165" cy="629057"/>
          </a:xfrm>
          <a:custGeom>
            <a:avLst/>
            <a:gdLst>
              <a:gd name="connsiteX0" fmla="*/ 103 w 72165"/>
              <a:gd name="connsiteY0" fmla="*/ 0 h 629057"/>
              <a:gd name="connsiteX1" fmla="*/ 55226 w 72165"/>
              <a:gd name="connsiteY1" fmla="*/ 376137 h 629057"/>
              <a:gd name="connsiteX2" fmla="*/ 42256 w 72165"/>
              <a:gd name="connsiteY2" fmla="*/ 629056 h 629057"/>
              <a:gd name="connsiteX3" fmla="*/ 71439 w 72165"/>
              <a:gd name="connsiteY3" fmla="*/ 379379 h 629057"/>
              <a:gd name="connsiteX4" fmla="*/ 103 w 72165"/>
              <a:gd name="connsiteY4" fmla="*/ 0 h 62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5" h="629057">
                <a:moveTo>
                  <a:pt x="103" y="0"/>
                </a:moveTo>
                <a:cubicBezTo>
                  <a:pt x="-2599" y="-540"/>
                  <a:pt x="48201" y="271294"/>
                  <a:pt x="55226" y="376137"/>
                </a:cubicBezTo>
                <a:cubicBezTo>
                  <a:pt x="62251" y="480980"/>
                  <a:pt x="39554" y="628516"/>
                  <a:pt x="42256" y="629056"/>
                </a:cubicBezTo>
                <a:cubicBezTo>
                  <a:pt x="44958" y="629596"/>
                  <a:pt x="77384" y="479358"/>
                  <a:pt x="71439" y="379379"/>
                </a:cubicBezTo>
                <a:cubicBezTo>
                  <a:pt x="65494" y="279400"/>
                  <a:pt x="2805" y="540"/>
                  <a:pt x="1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2A701CF-F29C-A0DA-CF71-BE48BE1A979C}"/>
              </a:ext>
            </a:extLst>
          </p:cNvPr>
          <p:cNvSpPr/>
          <p:nvPr/>
        </p:nvSpPr>
        <p:spPr>
          <a:xfrm>
            <a:off x="5995373" y="3514708"/>
            <a:ext cx="72906" cy="1021791"/>
          </a:xfrm>
          <a:custGeom>
            <a:avLst/>
            <a:gdLst>
              <a:gd name="connsiteX0" fmla="*/ 48746 w 72906"/>
              <a:gd name="connsiteY0" fmla="*/ 220 h 1021791"/>
              <a:gd name="connsiteX1" fmla="*/ 71444 w 72906"/>
              <a:gd name="connsiteY1" fmla="*/ 441207 h 1021791"/>
              <a:gd name="connsiteX2" fmla="*/ 108 w 72906"/>
              <a:gd name="connsiteY2" fmla="*/ 1021624 h 1021791"/>
              <a:gd name="connsiteX3" fmla="*/ 55231 w 72906"/>
              <a:gd name="connsiteY3" fmla="*/ 496330 h 1021791"/>
              <a:gd name="connsiteX4" fmla="*/ 48746 w 72906"/>
              <a:gd name="connsiteY4" fmla="*/ 220 h 10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06" h="1021791">
                <a:moveTo>
                  <a:pt x="48746" y="220"/>
                </a:moveTo>
                <a:cubicBezTo>
                  <a:pt x="51448" y="-8967"/>
                  <a:pt x="79550" y="270973"/>
                  <a:pt x="71444" y="441207"/>
                </a:cubicBezTo>
                <a:cubicBezTo>
                  <a:pt x="63338" y="611441"/>
                  <a:pt x="2810" y="1012437"/>
                  <a:pt x="108" y="1021624"/>
                </a:cubicBezTo>
                <a:cubicBezTo>
                  <a:pt x="-2594" y="1030811"/>
                  <a:pt x="46044" y="659538"/>
                  <a:pt x="55231" y="496330"/>
                </a:cubicBezTo>
                <a:cubicBezTo>
                  <a:pt x="64418" y="333122"/>
                  <a:pt x="46044" y="9407"/>
                  <a:pt x="48746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DE19CD03-FF23-FFF9-BB84-14CCF389B7E0}"/>
              </a:ext>
            </a:extLst>
          </p:cNvPr>
          <p:cNvSpPr/>
          <p:nvPr/>
        </p:nvSpPr>
        <p:spPr>
          <a:xfrm>
            <a:off x="5865715" y="4601159"/>
            <a:ext cx="123434" cy="321051"/>
          </a:xfrm>
          <a:custGeom>
            <a:avLst/>
            <a:gdLst>
              <a:gd name="connsiteX0" fmla="*/ 123281 w 123434"/>
              <a:gd name="connsiteY0" fmla="*/ 24 h 321051"/>
              <a:gd name="connsiteX1" fmla="*/ 71400 w 123434"/>
              <a:gd name="connsiteY1" fmla="*/ 136211 h 321051"/>
              <a:gd name="connsiteX2" fmla="*/ 64 w 123434"/>
              <a:gd name="connsiteY2" fmla="*/ 321037 h 321051"/>
              <a:gd name="connsiteX3" fmla="*/ 84370 w 123434"/>
              <a:gd name="connsiteY3" fmla="*/ 126484 h 321051"/>
              <a:gd name="connsiteX4" fmla="*/ 123281 w 123434"/>
              <a:gd name="connsiteY4" fmla="*/ 24 h 32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434" h="321051">
                <a:moveTo>
                  <a:pt x="123281" y="24"/>
                </a:moveTo>
                <a:cubicBezTo>
                  <a:pt x="121119" y="1645"/>
                  <a:pt x="91936" y="82709"/>
                  <a:pt x="71400" y="136211"/>
                </a:cubicBezTo>
                <a:cubicBezTo>
                  <a:pt x="50864" y="189713"/>
                  <a:pt x="-2098" y="322658"/>
                  <a:pt x="64" y="321037"/>
                </a:cubicBezTo>
                <a:cubicBezTo>
                  <a:pt x="2226" y="319416"/>
                  <a:pt x="64374" y="175122"/>
                  <a:pt x="84370" y="126484"/>
                </a:cubicBezTo>
                <a:cubicBezTo>
                  <a:pt x="104366" y="77846"/>
                  <a:pt x="125443" y="-1597"/>
                  <a:pt x="12328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283CF95-A659-3DFC-4B46-DFBDF0E66E06}"/>
              </a:ext>
            </a:extLst>
          </p:cNvPr>
          <p:cNvSpPr/>
          <p:nvPr/>
        </p:nvSpPr>
        <p:spPr>
          <a:xfrm>
            <a:off x="5065410" y="3789200"/>
            <a:ext cx="519766" cy="303686"/>
          </a:xfrm>
          <a:custGeom>
            <a:avLst/>
            <a:gdLst>
              <a:gd name="connsiteX0" fmla="*/ 519745 w 519766"/>
              <a:gd name="connsiteY0" fmla="*/ 74 h 303686"/>
              <a:gd name="connsiteX1" fmla="*/ 113752 w 519766"/>
              <a:gd name="connsiteY1" fmla="*/ 106144 h 303686"/>
              <a:gd name="connsiteX2" fmla="*/ 366 w 519766"/>
              <a:gd name="connsiteY2" fmla="*/ 303654 h 303686"/>
              <a:gd name="connsiteX3" fmla="*/ 95464 w 519766"/>
              <a:gd name="connsiteY3" fmla="*/ 120774 h 303686"/>
              <a:gd name="connsiteX4" fmla="*/ 519745 w 519766"/>
              <a:gd name="connsiteY4" fmla="*/ 74 h 30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766" h="303686">
                <a:moveTo>
                  <a:pt x="519745" y="74"/>
                </a:moveTo>
                <a:cubicBezTo>
                  <a:pt x="522793" y="-2364"/>
                  <a:pt x="200315" y="55547"/>
                  <a:pt x="113752" y="106144"/>
                </a:cubicBezTo>
                <a:cubicBezTo>
                  <a:pt x="27189" y="156741"/>
                  <a:pt x="3414" y="301216"/>
                  <a:pt x="366" y="303654"/>
                </a:cubicBezTo>
                <a:cubicBezTo>
                  <a:pt x="-2682" y="306092"/>
                  <a:pt x="11949" y="169542"/>
                  <a:pt x="95464" y="120774"/>
                </a:cubicBezTo>
                <a:cubicBezTo>
                  <a:pt x="178979" y="72006"/>
                  <a:pt x="516697" y="2512"/>
                  <a:pt x="519745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62046F8F-5279-3524-CFD4-32977007E116}"/>
              </a:ext>
            </a:extLst>
          </p:cNvPr>
          <p:cNvSpPr/>
          <p:nvPr/>
        </p:nvSpPr>
        <p:spPr>
          <a:xfrm>
            <a:off x="5537597" y="4136525"/>
            <a:ext cx="208565" cy="205402"/>
          </a:xfrm>
          <a:custGeom>
            <a:avLst/>
            <a:gdLst>
              <a:gd name="connsiteX0" fmla="*/ 208493 w 208565"/>
              <a:gd name="connsiteY0" fmla="*/ 221 h 205402"/>
              <a:gd name="connsiteX1" fmla="*/ 160944 w 208565"/>
              <a:gd name="connsiteY1" fmla="*/ 106291 h 205402"/>
              <a:gd name="connsiteX2" fmla="*/ 9 w 208565"/>
              <a:gd name="connsiteY2" fmla="*/ 205046 h 205402"/>
              <a:gd name="connsiteX3" fmla="*/ 153629 w 208565"/>
              <a:gd name="connsiteY3" fmla="*/ 135552 h 205402"/>
              <a:gd name="connsiteX4" fmla="*/ 208493 w 208565"/>
              <a:gd name="connsiteY4" fmla="*/ 221 h 20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565" h="205402">
                <a:moveTo>
                  <a:pt x="208493" y="221"/>
                </a:moveTo>
                <a:cubicBezTo>
                  <a:pt x="209712" y="-4656"/>
                  <a:pt x="195691" y="72154"/>
                  <a:pt x="160944" y="106291"/>
                </a:cubicBezTo>
                <a:cubicBezTo>
                  <a:pt x="126197" y="140429"/>
                  <a:pt x="1228" y="200169"/>
                  <a:pt x="9" y="205046"/>
                </a:cubicBezTo>
                <a:cubicBezTo>
                  <a:pt x="-1210" y="209923"/>
                  <a:pt x="120101" y="163593"/>
                  <a:pt x="153629" y="135552"/>
                </a:cubicBezTo>
                <a:cubicBezTo>
                  <a:pt x="187157" y="107511"/>
                  <a:pt x="207274" y="5098"/>
                  <a:pt x="208493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D8EA7BE-E8CE-FFAE-EF8D-5AED9CC167BB}"/>
              </a:ext>
            </a:extLst>
          </p:cNvPr>
          <p:cNvSpPr/>
          <p:nvPr/>
        </p:nvSpPr>
        <p:spPr>
          <a:xfrm>
            <a:off x="3806715" y="3818474"/>
            <a:ext cx="143493" cy="124419"/>
          </a:xfrm>
          <a:custGeom>
            <a:avLst/>
            <a:gdLst>
              <a:gd name="connsiteX0" fmla="*/ 847 w 143493"/>
              <a:gd name="connsiteY0" fmla="*/ 60 h 124419"/>
              <a:gd name="connsiteX1" fmla="*/ 81314 w 143493"/>
              <a:gd name="connsiteY1" fmla="*/ 98816 h 124419"/>
              <a:gd name="connsiteX2" fmla="*/ 143493 w 143493"/>
              <a:gd name="connsiteY2" fmla="*/ 124419 h 124419"/>
              <a:gd name="connsiteX3" fmla="*/ 44738 w 143493"/>
              <a:gd name="connsiteY3" fmla="*/ 84185 h 124419"/>
              <a:gd name="connsiteX4" fmla="*/ 847 w 143493"/>
              <a:gd name="connsiteY4" fmla="*/ 60 h 12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93" h="124419">
                <a:moveTo>
                  <a:pt x="847" y="60"/>
                </a:moveTo>
                <a:cubicBezTo>
                  <a:pt x="6943" y="2498"/>
                  <a:pt x="57540" y="78090"/>
                  <a:pt x="81314" y="98816"/>
                </a:cubicBezTo>
                <a:cubicBezTo>
                  <a:pt x="105088" y="119543"/>
                  <a:pt x="143493" y="124419"/>
                  <a:pt x="143493" y="124419"/>
                </a:cubicBezTo>
                <a:cubicBezTo>
                  <a:pt x="137397" y="121981"/>
                  <a:pt x="66684" y="98815"/>
                  <a:pt x="44738" y="84185"/>
                </a:cubicBezTo>
                <a:cubicBezTo>
                  <a:pt x="22792" y="69555"/>
                  <a:pt x="-5249" y="-2378"/>
                  <a:pt x="847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C749E180-284C-FBF1-DFA6-99BA153D4F74}"/>
              </a:ext>
            </a:extLst>
          </p:cNvPr>
          <p:cNvSpPr/>
          <p:nvPr/>
        </p:nvSpPr>
        <p:spPr>
          <a:xfrm>
            <a:off x="3831734" y="4063234"/>
            <a:ext cx="107514" cy="216365"/>
          </a:xfrm>
          <a:custGeom>
            <a:avLst/>
            <a:gdLst>
              <a:gd name="connsiteX0" fmla="*/ 107501 w 107514"/>
              <a:gd name="connsiteY0" fmla="*/ 360 h 216365"/>
              <a:gd name="connsiteX1" fmla="*/ 12404 w 107514"/>
              <a:gd name="connsiteY1" fmla="*/ 102772 h 216365"/>
              <a:gd name="connsiteX2" fmla="*/ 8746 w 107514"/>
              <a:gd name="connsiteY2" fmla="*/ 216158 h 216365"/>
              <a:gd name="connsiteX3" fmla="*/ 5088 w 107514"/>
              <a:gd name="connsiteY3" fmla="*/ 73512 h 216365"/>
              <a:gd name="connsiteX4" fmla="*/ 107501 w 107514"/>
              <a:gd name="connsiteY4" fmla="*/ 360 h 21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" h="216365">
                <a:moveTo>
                  <a:pt x="107501" y="360"/>
                </a:moveTo>
                <a:cubicBezTo>
                  <a:pt x="108720" y="5237"/>
                  <a:pt x="28863" y="66806"/>
                  <a:pt x="12404" y="102772"/>
                </a:cubicBezTo>
                <a:cubicBezTo>
                  <a:pt x="-4055" y="138738"/>
                  <a:pt x="9965" y="221035"/>
                  <a:pt x="8746" y="216158"/>
                </a:cubicBezTo>
                <a:cubicBezTo>
                  <a:pt x="7527" y="211281"/>
                  <a:pt x="-7714" y="105821"/>
                  <a:pt x="5088" y="73512"/>
                </a:cubicBezTo>
                <a:cubicBezTo>
                  <a:pt x="17890" y="41203"/>
                  <a:pt x="106282" y="-4517"/>
                  <a:pt x="107501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DCF39C4B-3CB4-28F1-C48F-ABBB7668AF98}"/>
              </a:ext>
            </a:extLst>
          </p:cNvPr>
          <p:cNvSpPr/>
          <p:nvPr/>
        </p:nvSpPr>
        <p:spPr>
          <a:xfrm>
            <a:off x="4441532" y="5050196"/>
            <a:ext cx="414623" cy="173496"/>
          </a:xfrm>
          <a:custGeom>
            <a:avLst/>
            <a:gdLst>
              <a:gd name="connsiteX0" fmla="*/ 2452 w 414623"/>
              <a:gd name="connsiteY0" fmla="*/ 172857 h 173496"/>
              <a:gd name="connsiteX1" fmla="*/ 152414 w 414623"/>
              <a:gd name="connsiteY1" fmla="*/ 74102 h 173496"/>
              <a:gd name="connsiteX2" fmla="*/ 412103 w 414623"/>
              <a:gd name="connsiteY2" fmla="*/ 4607 h 173496"/>
              <a:gd name="connsiteX3" fmla="*/ 269457 w 414623"/>
              <a:gd name="connsiteY3" fmla="*/ 22895 h 173496"/>
              <a:gd name="connsiteX4" fmla="*/ 2452 w 414623"/>
              <a:gd name="connsiteY4" fmla="*/ 172857 h 17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623" h="173496">
                <a:moveTo>
                  <a:pt x="2452" y="172857"/>
                </a:moveTo>
                <a:cubicBezTo>
                  <a:pt x="-17055" y="181391"/>
                  <a:pt x="84139" y="102144"/>
                  <a:pt x="152414" y="74102"/>
                </a:cubicBezTo>
                <a:cubicBezTo>
                  <a:pt x="220689" y="46060"/>
                  <a:pt x="392596" y="13141"/>
                  <a:pt x="412103" y="4607"/>
                </a:cubicBezTo>
                <a:cubicBezTo>
                  <a:pt x="431610" y="-3927"/>
                  <a:pt x="333465" y="-2099"/>
                  <a:pt x="269457" y="22895"/>
                </a:cubicBezTo>
                <a:cubicBezTo>
                  <a:pt x="205449" y="47889"/>
                  <a:pt x="21959" y="164323"/>
                  <a:pt x="2452" y="172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DF18C6AD-E5B2-A203-04B0-386070E8E011}"/>
              </a:ext>
            </a:extLst>
          </p:cNvPr>
          <p:cNvSpPr/>
          <p:nvPr/>
        </p:nvSpPr>
        <p:spPr>
          <a:xfrm>
            <a:off x="3900761" y="4322971"/>
            <a:ext cx="93409" cy="282856"/>
          </a:xfrm>
          <a:custGeom>
            <a:avLst/>
            <a:gdLst>
              <a:gd name="connsiteX0" fmla="*/ 93338 w 93409"/>
              <a:gd name="connsiteY0" fmla="*/ 312 h 282856"/>
              <a:gd name="connsiteX1" fmla="*/ 20186 w 93409"/>
              <a:gd name="connsiteY1" fmla="*/ 95410 h 282856"/>
              <a:gd name="connsiteX2" fmla="*/ 1898 w 93409"/>
              <a:gd name="connsiteY2" fmla="*/ 281947 h 282856"/>
              <a:gd name="connsiteX3" fmla="*/ 5556 w 93409"/>
              <a:gd name="connsiteY3" fmla="*/ 164904 h 282856"/>
              <a:gd name="connsiteX4" fmla="*/ 5556 w 93409"/>
              <a:gd name="connsiteY4" fmla="*/ 124671 h 282856"/>
              <a:gd name="connsiteX5" fmla="*/ 93338 w 93409"/>
              <a:gd name="connsiteY5" fmla="*/ 312 h 28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09" h="282856">
                <a:moveTo>
                  <a:pt x="93338" y="312"/>
                </a:moveTo>
                <a:cubicBezTo>
                  <a:pt x="95776" y="-4565"/>
                  <a:pt x="35426" y="48471"/>
                  <a:pt x="20186" y="95410"/>
                </a:cubicBezTo>
                <a:cubicBezTo>
                  <a:pt x="4946" y="142349"/>
                  <a:pt x="4336" y="270365"/>
                  <a:pt x="1898" y="281947"/>
                </a:cubicBezTo>
                <a:cubicBezTo>
                  <a:pt x="-540" y="293529"/>
                  <a:pt x="4946" y="191117"/>
                  <a:pt x="5556" y="164904"/>
                </a:cubicBezTo>
                <a:cubicBezTo>
                  <a:pt x="6166" y="138691"/>
                  <a:pt x="-7246" y="149055"/>
                  <a:pt x="5556" y="124671"/>
                </a:cubicBezTo>
                <a:cubicBezTo>
                  <a:pt x="18357" y="100287"/>
                  <a:pt x="90900" y="5189"/>
                  <a:pt x="93338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71E634CD-448B-6FF0-B251-CC174F54C97E}"/>
              </a:ext>
            </a:extLst>
          </p:cNvPr>
          <p:cNvSpPr/>
          <p:nvPr/>
        </p:nvSpPr>
        <p:spPr>
          <a:xfrm>
            <a:off x="6072053" y="3623463"/>
            <a:ext cx="172037" cy="675198"/>
          </a:xfrm>
          <a:custGeom>
            <a:avLst/>
            <a:gdLst>
              <a:gd name="connsiteX0" fmla="*/ 171798 w 172037"/>
              <a:gd name="connsiteY0" fmla="*/ 18 h 675198"/>
              <a:gd name="connsiteX1" fmla="*/ 76263 w 172037"/>
              <a:gd name="connsiteY1" fmla="*/ 276385 h 675198"/>
              <a:gd name="connsiteX2" fmla="*/ 38732 w 172037"/>
              <a:gd name="connsiteY2" fmla="*/ 433334 h 675198"/>
              <a:gd name="connsiteX3" fmla="*/ 1201 w 172037"/>
              <a:gd name="connsiteY3" fmla="*/ 672170 h 675198"/>
              <a:gd name="connsiteX4" fmla="*/ 14848 w 172037"/>
              <a:gd name="connsiteY4" fmla="*/ 545928 h 675198"/>
              <a:gd name="connsiteX5" fmla="*/ 69440 w 172037"/>
              <a:gd name="connsiteY5" fmla="*/ 232030 h 675198"/>
              <a:gd name="connsiteX6" fmla="*/ 45556 w 172037"/>
              <a:gd name="connsiteY6" fmla="*/ 290033 h 675198"/>
              <a:gd name="connsiteX7" fmla="*/ 171798 w 172037"/>
              <a:gd name="connsiteY7" fmla="*/ 18 h 67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037" h="675198">
                <a:moveTo>
                  <a:pt x="171798" y="18"/>
                </a:moveTo>
                <a:cubicBezTo>
                  <a:pt x="176916" y="-2257"/>
                  <a:pt x="98441" y="204166"/>
                  <a:pt x="76263" y="276385"/>
                </a:cubicBezTo>
                <a:cubicBezTo>
                  <a:pt x="54085" y="348604"/>
                  <a:pt x="51242" y="367370"/>
                  <a:pt x="38732" y="433334"/>
                </a:cubicBezTo>
                <a:cubicBezTo>
                  <a:pt x="26222" y="499298"/>
                  <a:pt x="5182" y="653404"/>
                  <a:pt x="1201" y="672170"/>
                </a:cubicBezTo>
                <a:cubicBezTo>
                  <a:pt x="-2780" y="690936"/>
                  <a:pt x="3475" y="619285"/>
                  <a:pt x="14848" y="545928"/>
                </a:cubicBezTo>
                <a:cubicBezTo>
                  <a:pt x="26221" y="472571"/>
                  <a:pt x="64322" y="274679"/>
                  <a:pt x="69440" y="232030"/>
                </a:cubicBezTo>
                <a:cubicBezTo>
                  <a:pt x="74558" y="189381"/>
                  <a:pt x="28496" y="323584"/>
                  <a:pt x="45556" y="290033"/>
                </a:cubicBezTo>
                <a:cubicBezTo>
                  <a:pt x="62616" y="256482"/>
                  <a:pt x="166680" y="2293"/>
                  <a:pt x="17179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218A82B-8B97-8290-B563-B08D12E49A62}"/>
              </a:ext>
            </a:extLst>
          </p:cNvPr>
          <p:cNvSpPr/>
          <p:nvPr/>
        </p:nvSpPr>
        <p:spPr>
          <a:xfrm>
            <a:off x="6254032" y="4285020"/>
            <a:ext cx="208239" cy="311044"/>
          </a:xfrm>
          <a:custGeom>
            <a:avLst/>
            <a:gdLst>
              <a:gd name="connsiteX0" fmla="*/ 208183 w 208239"/>
              <a:gd name="connsiteY0" fmla="*/ 377 h 311044"/>
              <a:gd name="connsiteX1" fmla="*/ 109237 w 208239"/>
              <a:gd name="connsiteY1" fmla="*/ 106147 h 311044"/>
              <a:gd name="connsiteX2" fmla="*/ 55 w 208239"/>
              <a:gd name="connsiteY2" fmla="*/ 310864 h 311044"/>
              <a:gd name="connsiteX3" fmla="*/ 95589 w 208239"/>
              <a:gd name="connsiteY3" fmla="*/ 140267 h 311044"/>
              <a:gd name="connsiteX4" fmla="*/ 208183 w 208239"/>
              <a:gd name="connsiteY4" fmla="*/ 377 h 31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239" h="311044">
                <a:moveTo>
                  <a:pt x="208183" y="377"/>
                </a:moveTo>
                <a:cubicBezTo>
                  <a:pt x="210458" y="-5310"/>
                  <a:pt x="143925" y="54399"/>
                  <a:pt x="109237" y="106147"/>
                </a:cubicBezTo>
                <a:cubicBezTo>
                  <a:pt x="74549" y="157895"/>
                  <a:pt x="2330" y="305177"/>
                  <a:pt x="55" y="310864"/>
                </a:cubicBezTo>
                <a:cubicBezTo>
                  <a:pt x="-2220" y="316551"/>
                  <a:pt x="65450" y="186328"/>
                  <a:pt x="95589" y="140267"/>
                </a:cubicBezTo>
                <a:cubicBezTo>
                  <a:pt x="125728" y="94206"/>
                  <a:pt x="205908" y="6064"/>
                  <a:pt x="208183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C59C97AD-DA8D-DD10-1333-022D78857FE9}"/>
              </a:ext>
            </a:extLst>
          </p:cNvPr>
          <p:cNvSpPr/>
          <p:nvPr/>
        </p:nvSpPr>
        <p:spPr>
          <a:xfrm>
            <a:off x="6421051" y="3824542"/>
            <a:ext cx="95771" cy="461191"/>
          </a:xfrm>
          <a:custGeom>
            <a:avLst/>
            <a:gdLst>
              <a:gd name="connsiteX0" fmla="*/ 221 w 95771"/>
              <a:gd name="connsiteY0" fmla="*/ 243 h 461191"/>
              <a:gd name="connsiteX1" fmla="*/ 68459 w 95771"/>
              <a:gd name="connsiteY1" fmla="*/ 232255 h 461191"/>
              <a:gd name="connsiteX2" fmla="*/ 34340 w 95771"/>
              <a:gd name="connsiteY2" fmla="*/ 460855 h 461191"/>
              <a:gd name="connsiteX3" fmla="*/ 95755 w 95771"/>
              <a:gd name="connsiteY3" fmla="*/ 276610 h 461191"/>
              <a:gd name="connsiteX4" fmla="*/ 221 w 95771"/>
              <a:gd name="connsiteY4" fmla="*/ 243 h 46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71" h="461191">
                <a:moveTo>
                  <a:pt x="221" y="243"/>
                </a:moveTo>
                <a:cubicBezTo>
                  <a:pt x="-4328" y="-7150"/>
                  <a:pt x="62773" y="155486"/>
                  <a:pt x="68459" y="232255"/>
                </a:cubicBezTo>
                <a:cubicBezTo>
                  <a:pt x="74145" y="309024"/>
                  <a:pt x="29791" y="453463"/>
                  <a:pt x="34340" y="460855"/>
                </a:cubicBezTo>
                <a:cubicBezTo>
                  <a:pt x="38889" y="468248"/>
                  <a:pt x="96892" y="352241"/>
                  <a:pt x="95755" y="276610"/>
                </a:cubicBezTo>
                <a:cubicBezTo>
                  <a:pt x="94618" y="200979"/>
                  <a:pt x="4770" y="7636"/>
                  <a:pt x="221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19A093DC-0622-E20B-7089-F886B9D835D2}"/>
              </a:ext>
            </a:extLst>
          </p:cNvPr>
          <p:cNvSpPr/>
          <p:nvPr/>
        </p:nvSpPr>
        <p:spPr>
          <a:xfrm>
            <a:off x="6274555" y="3793932"/>
            <a:ext cx="142266" cy="361541"/>
          </a:xfrm>
          <a:custGeom>
            <a:avLst/>
            <a:gdLst>
              <a:gd name="connsiteX0" fmla="*/ 3 w 142266"/>
              <a:gd name="connsiteY0" fmla="*/ 146 h 361541"/>
              <a:gd name="connsiteX1" fmla="*/ 68242 w 142266"/>
              <a:gd name="connsiteY1" fmla="*/ 167331 h 361541"/>
              <a:gd name="connsiteX2" fmla="*/ 44358 w 142266"/>
              <a:gd name="connsiteY2" fmla="*/ 252629 h 361541"/>
              <a:gd name="connsiteX3" fmla="*/ 139893 w 142266"/>
              <a:gd name="connsiteY3" fmla="*/ 358399 h 361541"/>
              <a:gd name="connsiteX4" fmla="*/ 105773 w 142266"/>
              <a:gd name="connsiteY4" fmla="*/ 327692 h 361541"/>
              <a:gd name="connsiteX5" fmla="*/ 23887 w 142266"/>
              <a:gd name="connsiteY5" fmla="*/ 266277 h 361541"/>
              <a:gd name="connsiteX6" fmla="*/ 64830 w 142266"/>
              <a:gd name="connsiteY6" fmla="*/ 198038 h 361541"/>
              <a:gd name="connsiteX7" fmla="*/ 3 w 142266"/>
              <a:gd name="connsiteY7" fmla="*/ 146 h 3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66" h="361541">
                <a:moveTo>
                  <a:pt x="3" y="146"/>
                </a:moveTo>
                <a:cubicBezTo>
                  <a:pt x="572" y="-4972"/>
                  <a:pt x="60850" y="125251"/>
                  <a:pt x="68242" y="167331"/>
                </a:cubicBezTo>
                <a:cubicBezTo>
                  <a:pt x="75635" y="209412"/>
                  <a:pt x="32416" y="220784"/>
                  <a:pt x="44358" y="252629"/>
                </a:cubicBezTo>
                <a:cubicBezTo>
                  <a:pt x="56300" y="284474"/>
                  <a:pt x="129657" y="345888"/>
                  <a:pt x="139893" y="358399"/>
                </a:cubicBezTo>
                <a:cubicBezTo>
                  <a:pt x="150129" y="370910"/>
                  <a:pt x="125107" y="343046"/>
                  <a:pt x="105773" y="327692"/>
                </a:cubicBezTo>
                <a:cubicBezTo>
                  <a:pt x="86439" y="312338"/>
                  <a:pt x="30711" y="287886"/>
                  <a:pt x="23887" y="266277"/>
                </a:cubicBezTo>
                <a:cubicBezTo>
                  <a:pt x="17063" y="244668"/>
                  <a:pt x="65399" y="236707"/>
                  <a:pt x="64830" y="198038"/>
                </a:cubicBezTo>
                <a:cubicBezTo>
                  <a:pt x="64261" y="159369"/>
                  <a:pt x="-566" y="5264"/>
                  <a:pt x="3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41D3F0E-010F-6ADE-BD2A-419DC531A98D}"/>
              </a:ext>
            </a:extLst>
          </p:cNvPr>
          <p:cNvSpPr/>
          <p:nvPr/>
        </p:nvSpPr>
        <p:spPr>
          <a:xfrm>
            <a:off x="6222744" y="3762600"/>
            <a:ext cx="134662" cy="253422"/>
          </a:xfrm>
          <a:custGeom>
            <a:avLst/>
            <a:gdLst>
              <a:gd name="connsiteX0" fmla="*/ 133701 w 134662"/>
              <a:gd name="connsiteY0" fmla="*/ 770 h 253422"/>
              <a:gd name="connsiteX1" fmla="*/ 58638 w 134662"/>
              <a:gd name="connsiteY1" fmla="*/ 127012 h 253422"/>
              <a:gd name="connsiteX2" fmla="*/ 21107 w 134662"/>
              <a:gd name="connsiteY2" fmla="*/ 253254 h 253422"/>
              <a:gd name="connsiteX3" fmla="*/ 65462 w 134662"/>
              <a:gd name="connsiteY3" fmla="*/ 99716 h 253422"/>
              <a:gd name="connsiteX4" fmla="*/ 635 w 134662"/>
              <a:gd name="connsiteY4" fmla="*/ 188427 h 253422"/>
              <a:gd name="connsiteX5" fmla="*/ 133701 w 134662"/>
              <a:gd name="connsiteY5" fmla="*/ 770 h 253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62" h="253422">
                <a:moveTo>
                  <a:pt x="133701" y="770"/>
                </a:moveTo>
                <a:cubicBezTo>
                  <a:pt x="143368" y="-9466"/>
                  <a:pt x="77404" y="84931"/>
                  <a:pt x="58638" y="127012"/>
                </a:cubicBezTo>
                <a:cubicBezTo>
                  <a:pt x="39872" y="169093"/>
                  <a:pt x="19970" y="257803"/>
                  <a:pt x="21107" y="253254"/>
                </a:cubicBezTo>
                <a:cubicBezTo>
                  <a:pt x="22244" y="248705"/>
                  <a:pt x="68874" y="110520"/>
                  <a:pt x="65462" y="99716"/>
                </a:cubicBezTo>
                <a:cubicBezTo>
                  <a:pt x="62050" y="88912"/>
                  <a:pt x="-7326" y="199800"/>
                  <a:pt x="635" y="188427"/>
                </a:cubicBezTo>
                <a:cubicBezTo>
                  <a:pt x="8596" y="177054"/>
                  <a:pt x="124034" y="11006"/>
                  <a:pt x="133701" y="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F66173E-660E-611D-E28A-CFD54FED7319}"/>
              </a:ext>
            </a:extLst>
          </p:cNvPr>
          <p:cNvSpPr/>
          <p:nvPr/>
        </p:nvSpPr>
        <p:spPr>
          <a:xfrm>
            <a:off x="6117485" y="3858467"/>
            <a:ext cx="97033" cy="392829"/>
          </a:xfrm>
          <a:custGeom>
            <a:avLst/>
            <a:gdLst>
              <a:gd name="connsiteX0" fmla="*/ 75187 w 97033"/>
              <a:gd name="connsiteY0" fmla="*/ 437 h 392829"/>
              <a:gd name="connsiteX1" fmla="*/ 64951 w 97033"/>
              <a:gd name="connsiteY1" fmla="*/ 119855 h 392829"/>
              <a:gd name="connsiteX2" fmla="*/ 75187 w 97033"/>
              <a:gd name="connsiteY2" fmla="*/ 232449 h 392829"/>
              <a:gd name="connsiteX3" fmla="*/ 124 w 97033"/>
              <a:gd name="connsiteY3" fmla="*/ 392811 h 392829"/>
              <a:gd name="connsiteX4" fmla="*/ 95658 w 97033"/>
              <a:gd name="connsiteY4" fmla="*/ 242685 h 392829"/>
              <a:gd name="connsiteX5" fmla="*/ 58127 w 97033"/>
              <a:gd name="connsiteY5" fmla="*/ 164211 h 392829"/>
              <a:gd name="connsiteX6" fmla="*/ 75187 w 97033"/>
              <a:gd name="connsiteY6" fmla="*/ 437 h 39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33" h="392829">
                <a:moveTo>
                  <a:pt x="75187" y="437"/>
                </a:moveTo>
                <a:cubicBezTo>
                  <a:pt x="76324" y="-6956"/>
                  <a:pt x="64951" y="81186"/>
                  <a:pt x="64951" y="119855"/>
                </a:cubicBezTo>
                <a:cubicBezTo>
                  <a:pt x="64951" y="158524"/>
                  <a:pt x="85991" y="186956"/>
                  <a:pt x="75187" y="232449"/>
                </a:cubicBezTo>
                <a:cubicBezTo>
                  <a:pt x="64383" y="277942"/>
                  <a:pt x="-3288" y="391105"/>
                  <a:pt x="124" y="392811"/>
                </a:cubicBezTo>
                <a:cubicBezTo>
                  <a:pt x="3536" y="394517"/>
                  <a:pt x="85991" y="280785"/>
                  <a:pt x="95658" y="242685"/>
                </a:cubicBezTo>
                <a:cubicBezTo>
                  <a:pt x="105325" y="204585"/>
                  <a:pt x="60970" y="197193"/>
                  <a:pt x="58127" y="164211"/>
                </a:cubicBezTo>
                <a:cubicBezTo>
                  <a:pt x="55284" y="131229"/>
                  <a:pt x="74050" y="7830"/>
                  <a:pt x="75187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34A98E9E-0319-7669-3F98-C1CDD711A7B5}"/>
              </a:ext>
            </a:extLst>
          </p:cNvPr>
          <p:cNvSpPr/>
          <p:nvPr/>
        </p:nvSpPr>
        <p:spPr>
          <a:xfrm>
            <a:off x="6151728" y="4114463"/>
            <a:ext cx="255474" cy="170947"/>
          </a:xfrm>
          <a:custGeom>
            <a:avLst/>
            <a:gdLst>
              <a:gd name="connsiteX0" fmla="*/ 150126 w 255474"/>
              <a:gd name="connsiteY0" fmla="*/ 337 h 170947"/>
              <a:gd name="connsiteX1" fmla="*/ 245660 w 255474"/>
              <a:gd name="connsiteY1" fmla="*/ 51516 h 170947"/>
              <a:gd name="connsiteX2" fmla="*/ 201305 w 255474"/>
              <a:gd name="connsiteY2" fmla="*/ 92459 h 170947"/>
              <a:gd name="connsiteX3" fmla="*/ 0 w 255474"/>
              <a:gd name="connsiteY3" fmla="*/ 170934 h 170947"/>
              <a:gd name="connsiteX4" fmla="*/ 201305 w 255474"/>
              <a:gd name="connsiteY4" fmla="*/ 99283 h 170947"/>
              <a:gd name="connsiteX5" fmla="*/ 75063 w 255474"/>
              <a:gd name="connsiteY5" fmla="*/ 157286 h 170947"/>
              <a:gd name="connsiteX6" fmla="*/ 252484 w 255474"/>
              <a:gd name="connsiteY6" fmla="*/ 82224 h 170947"/>
              <a:gd name="connsiteX7" fmla="*/ 191069 w 255474"/>
              <a:gd name="connsiteY7" fmla="*/ 31044 h 170947"/>
              <a:gd name="connsiteX8" fmla="*/ 150126 w 255474"/>
              <a:gd name="connsiteY8" fmla="*/ 337 h 17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474" h="170947">
                <a:moveTo>
                  <a:pt x="150126" y="337"/>
                </a:moveTo>
                <a:cubicBezTo>
                  <a:pt x="159225" y="3749"/>
                  <a:pt x="237130" y="36162"/>
                  <a:pt x="245660" y="51516"/>
                </a:cubicBezTo>
                <a:cubicBezTo>
                  <a:pt x="254190" y="66870"/>
                  <a:pt x="242248" y="72556"/>
                  <a:pt x="201305" y="92459"/>
                </a:cubicBezTo>
                <a:cubicBezTo>
                  <a:pt x="160362" y="112362"/>
                  <a:pt x="0" y="169797"/>
                  <a:pt x="0" y="170934"/>
                </a:cubicBezTo>
                <a:cubicBezTo>
                  <a:pt x="0" y="172071"/>
                  <a:pt x="188795" y="101558"/>
                  <a:pt x="201305" y="99283"/>
                </a:cubicBezTo>
                <a:cubicBezTo>
                  <a:pt x="213816" y="97008"/>
                  <a:pt x="66533" y="160129"/>
                  <a:pt x="75063" y="157286"/>
                </a:cubicBezTo>
                <a:cubicBezTo>
                  <a:pt x="83593" y="154443"/>
                  <a:pt x="233150" y="103264"/>
                  <a:pt x="252484" y="82224"/>
                </a:cubicBezTo>
                <a:cubicBezTo>
                  <a:pt x="271818" y="61184"/>
                  <a:pt x="191069" y="31044"/>
                  <a:pt x="191069" y="31044"/>
                </a:cubicBezTo>
                <a:cubicBezTo>
                  <a:pt x="177421" y="20240"/>
                  <a:pt x="141027" y="-3075"/>
                  <a:pt x="150126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72DDCD96-615E-4D99-C7CB-EC9146A02CA2}"/>
              </a:ext>
            </a:extLst>
          </p:cNvPr>
          <p:cNvSpPr/>
          <p:nvPr/>
        </p:nvSpPr>
        <p:spPr>
          <a:xfrm>
            <a:off x="6230870" y="4118082"/>
            <a:ext cx="215193" cy="342039"/>
          </a:xfrm>
          <a:custGeom>
            <a:avLst/>
            <a:gdLst>
              <a:gd name="connsiteX0" fmla="*/ 207461 w 215193"/>
              <a:gd name="connsiteY0" fmla="*/ 130 h 342039"/>
              <a:gd name="connsiteX1" fmla="*/ 197226 w 215193"/>
              <a:gd name="connsiteY1" fmla="*/ 102488 h 342039"/>
              <a:gd name="connsiteX2" fmla="*/ 30040 w 215193"/>
              <a:gd name="connsiteY2" fmla="*/ 249202 h 342039"/>
              <a:gd name="connsiteX3" fmla="*/ 2745 w 215193"/>
              <a:gd name="connsiteY3" fmla="*/ 341324 h 342039"/>
              <a:gd name="connsiteX4" fmla="*/ 64160 w 215193"/>
              <a:gd name="connsiteY4" fmla="*/ 201434 h 342039"/>
              <a:gd name="connsiteX5" fmla="*/ 33452 w 215193"/>
              <a:gd name="connsiteY5" fmla="*/ 218494 h 342039"/>
              <a:gd name="connsiteX6" fmla="*/ 169930 w 215193"/>
              <a:gd name="connsiteY6" fmla="*/ 122960 h 342039"/>
              <a:gd name="connsiteX7" fmla="*/ 207461 w 215193"/>
              <a:gd name="connsiteY7" fmla="*/ 130 h 34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193" h="342039">
                <a:moveTo>
                  <a:pt x="207461" y="130"/>
                </a:moveTo>
                <a:cubicBezTo>
                  <a:pt x="212010" y="-3282"/>
                  <a:pt x="226796" y="60976"/>
                  <a:pt x="197226" y="102488"/>
                </a:cubicBezTo>
                <a:cubicBezTo>
                  <a:pt x="167656" y="144000"/>
                  <a:pt x="62453" y="209396"/>
                  <a:pt x="30040" y="249202"/>
                </a:cubicBezTo>
                <a:cubicBezTo>
                  <a:pt x="-2373" y="289008"/>
                  <a:pt x="-2942" y="349285"/>
                  <a:pt x="2745" y="341324"/>
                </a:cubicBezTo>
                <a:cubicBezTo>
                  <a:pt x="8432" y="333363"/>
                  <a:pt x="59042" y="221906"/>
                  <a:pt x="64160" y="201434"/>
                </a:cubicBezTo>
                <a:cubicBezTo>
                  <a:pt x="69278" y="180962"/>
                  <a:pt x="15824" y="231573"/>
                  <a:pt x="33452" y="218494"/>
                </a:cubicBezTo>
                <a:cubicBezTo>
                  <a:pt x="51080" y="205415"/>
                  <a:pt x="139223" y="154236"/>
                  <a:pt x="169930" y="122960"/>
                </a:cubicBezTo>
                <a:cubicBezTo>
                  <a:pt x="200637" y="91684"/>
                  <a:pt x="202912" y="3542"/>
                  <a:pt x="207461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F0DDAFC-4349-D4E6-8D5B-D34C1258723B}"/>
              </a:ext>
            </a:extLst>
          </p:cNvPr>
          <p:cNvSpPr/>
          <p:nvPr/>
        </p:nvSpPr>
        <p:spPr>
          <a:xfrm>
            <a:off x="6057812" y="4537728"/>
            <a:ext cx="240630" cy="103317"/>
          </a:xfrm>
          <a:custGeom>
            <a:avLst/>
            <a:gdLst>
              <a:gd name="connsiteX0" fmla="*/ 240630 w 240630"/>
              <a:gd name="connsiteY0" fmla="*/ 153 h 103317"/>
              <a:gd name="connsiteX1" fmla="*/ 165567 w 240630"/>
              <a:gd name="connsiteY1" fmla="*/ 68391 h 103317"/>
              <a:gd name="connsiteX2" fmla="*/ 35913 w 240630"/>
              <a:gd name="connsiteY2" fmla="*/ 102511 h 103317"/>
              <a:gd name="connsiteX3" fmla="*/ 8618 w 240630"/>
              <a:gd name="connsiteY3" fmla="*/ 92275 h 103317"/>
              <a:gd name="connsiteX4" fmla="*/ 165567 w 240630"/>
              <a:gd name="connsiteY4" fmla="*/ 88863 h 103317"/>
              <a:gd name="connsiteX5" fmla="*/ 240630 w 240630"/>
              <a:gd name="connsiteY5" fmla="*/ 153 h 10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630" h="103317">
                <a:moveTo>
                  <a:pt x="240630" y="153"/>
                </a:moveTo>
                <a:cubicBezTo>
                  <a:pt x="240630" y="-3259"/>
                  <a:pt x="199686" y="51331"/>
                  <a:pt x="165567" y="68391"/>
                </a:cubicBezTo>
                <a:cubicBezTo>
                  <a:pt x="131448" y="85451"/>
                  <a:pt x="62071" y="98530"/>
                  <a:pt x="35913" y="102511"/>
                </a:cubicBezTo>
                <a:cubicBezTo>
                  <a:pt x="9755" y="106492"/>
                  <a:pt x="-12991" y="94550"/>
                  <a:pt x="8618" y="92275"/>
                </a:cubicBezTo>
                <a:cubicBezTo>
                  <a:pt x="30227" y="90000"/>
                  <a:pt x="130310" y="99099"/>
                  <a:pt x="165567" y="88863"/>
                </a:cubicBezTo>
                <a:cubicBezTo>
                  <a:pt x="200824" y="78627"/>
                  <a:pt x="240630" y="3565"/>
                  <a:pt x="240630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9F5776A6-964E-FCFC-24F4-6DD40BA57415}"/>
              </a:ext>
            </a:extLst>
          </p:cNvPr>
          <p:cNvSpPr/>
          <p:nvPr/>
        </p:nvSpPr>
        <p:spPr>
          <a:xfrm>
            <a:off x="6010393" y="4384268"/>
            <a:ext cx="56106" cy="235537"/>
          </a:xfrm>
          <a:custGeom>
            <a:avLst/>
            <a:gdLst>
              <a:gd name="connsiteX0" fmla="*/ 56037 w 56106"/>
              <a:gd name="connsiteY0" fmla="*/ 75 h 235537"/>
              <a:gd name="connsiteX1" fmla="*/ 18506 w 56106"/>
              <a:gd name="connsiteY1" fmla="*/ 99022 h 235537"/>
              <a:gd name="connsiteX2" fmla="*/ 1446 w 56106"/>
              <a:gd name="connsiteY2" fmla="*/ 235499 h 235537"/>
              <a:gd name="connsiteX3" fmla="*/ 8270 w 56106"/>
              <a:gd name="connsiteY3" fmla="*/ 85374 h 235537"/>
              <a:gd name="connsiteX4" fmla="*/ 56037 w 56106"/>
              <a:gd name="connsiteY4" fmla="*/ 75 h 2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06" h="235537">
                <a:moveTo>
                  <a:pt x="56037" y="75"/>
                </a:moveTo>
                <a:cubicBezTo>
                  <a:pt x="57743" y="2350"/>
                  <a:pt x="27604" y="59785"/>
                  <a:pt x="18506" y="99022"/>
                </a:cubicBezTo>
                <a:cubicBezTo>
                  <a:pt x="9408" y="138259"/>
                  <a:pt x="3152" y="237774"/>
                  <a:pt x="1446" y="235499"/>
                </a:cubicBezTo>
                <a:cubicBezTo>
                  <a:pt x="-260" y="233224"/>
                  <a:pt x="-2534" y="123474"/>
                  <a:pt x="8270" y="85374"/>
                </a:cubicBezTo>
                <a:cubicBezTo>
                  <a:pt x="19074" y="47274"/>
                  <a:pt x="54331" y="-2200"/>
                  <a:pt x="5603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1AFF7790-ADD4-30E9-1497-02D15C33007F}"/>
              </a:ext>
            </a:extLst>
          </p:cNvPr>
          <p:cNvSpPr/>
          <p:nvPr/>
        </p:nvSpPr>
        <p:spPr>
          <a:xfrm>
            <a:off x="6018601" y="4432100"/>
            <a:ext cx="65065" cy="204749"/>
          </a:xfrm>
          <a:custGeom>
            <a:avLst/>
            <a:gdLst>
              <a:gd name="connsiteX0" fmla="*/ 61477 w 65065"/>
              <a:gd name="connsiteY0" fmla="*/ 10 h 204749"/>
              <a:gd name="connsiteX1" fmla="*/ 20533 w 65065"/>
              <a:gd name="connsiteY1" fmla="*/ 129664 h 204749"/>
              <a:gd name="connsiteX2" fmla="*/ 64889 w 65065"/>
              <a:gd name="connsiteY2" fmla="*/ 204727 h 204749"/>
              <a:gd name="connsiteX3" fmla="*/ 62 w 65065"/>
              <a:gd name="connsiteY3" fmla="*/ 122840 h 204749"/>
              <a:gd name="connsiteX4" fmla="*/ 61477 w 65065"/>
              <a:gd name="connsiteY4" fmla="*/ 10 h 2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65" h="204749">
                <a:moveTo>
                  <a:pt x="61477" y="10"/>
                </a:moveTo>
                <a:cubicBezTo>
                  <a:pt x="64889" y="1147"/>
                  <a:pt x="19964" y="95545"/>
                  <a:pt x="20533" y="129664"/>
                </a:cubicBezTo>
                <a:cubicBezTo>
                  <a:pt x="21102" y="163783"/>
                  <a:pt x="68301" y="205864"/>
                  <a:pt x="64889" y="204727"/>
                </a:cubicBezTo>
                <a:cubicBezTo>
                  <a:pt x="61477" y="203590"/>
                  <a:pt x="2337" y="151273"/>
                  <a:pt x="62" y="122840"/>
                </a:cubicBezTo>
                <a:cubicBezTo>
                  <a:pt x="-2213" y="94407"/>
                  <a:pt x="58065" y="-1127"/>
                  <a:pt x="6147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5F6D41D5-8ED8-9DCE-EEDD-ACF85AA89E7D}"/>
              </a:ext>
            </a:extLst>
          </p:cNvPr>
          <p:cNvSpPr/>
          <p:nvPr/>
        </p:nvSpPr>
        <p:spPr>
          <a:xfrm>
            <a:off x="6107095" y="3455618"/>
            <a:ext cx="92410" cy="413660"/>
          </a:xfrm>
          <a:custGeom>
            <a:avLst/>
            <a:gdLst>
              <a:gd name="connsiteX0" fmla="*/ 17338 w 92410"/>
              <a:gd name="connsiteY0" fmla="*/ 678 h 413660"/>
              <a:gd name="connsiteX1" fmla="*/ 75341 w 92410"/>
              <a:gd name="connsiteY1" fmla="*/ 143979 h 413660"/>
              <a:gd name="connsiteX2" fmla="*/ 278 w 92410"/>
              <a:gd name="connsiteY2" fmla="*/ 410110 h 413660"/>
              <a:gd name="connsiteX3" fmla="*/ 51457 w 92410"/>
              <a:gd name="connsiteY3" fmla="*/ 290692 h 413660"/>
              <a:gd name="connsiteX4" fmla="*/ 92401 w 92410"/>
              <a:gd name="connsiteY4" fmla="*/ 198570 h 413660"/>
              <a:gd name="connsiteX5" fmla="*/ 17338 w 92410"/>
              <a:gd name="connsiteY5" fmla="*/ 678 h 41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10" h="413660">
                <a:moveTo>
                  <a:pt x="17338" y="678"/>
                </a:moveTo>
                <a:cubicBezTo>
                  <a:pt x="14495" y="-8420"/>
                  <a:pt x="78184" y="75740"/>
                  <a:pt x="75341" y="143979"/>
                </a:cubicBezTo>
                <a:cubicBezTo>
                  <a:pt x="72498" y="212218"/>
                  <a:pt x="4259" y="385658"/>
                  <a:pt x="278" y="410110"/>
                </a:cubicBezTo>
                <a:cubicBezTo>
                  <a:pt x="-3703" y="434562"/>
                  <a:pt x="36103" y="325949"/>
                  <a:pt x="51457" y="290692"/>
                </a:cubicBezTo>
                <a:cubicBezTo>
                  <a:pt x="66811" y="255435"/>
                  <a:pt x="92970" y="240650"/>
                  <a:pt x="92401" y="198570"/>
                </a:cubicBezTo>
                <a:cubicBezTo>
                  <a:pt x="91832" y="156490"/>
                  <a:pt x="20181" y="9776"/>
                  <a:pt x="17338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D0B87E9-550E-ABF6-BF81-37EDC2081548}"/>
              </a:ext>
            </a:extLst>
          </p:cNvPr>
          <p:cNvSpPr/>
          <p:nvPr/>
        </p:nvSpPr>
        <p:spPr>
          <a:xfrm>
            <a:off x="4778925" y="2478174"/>
            <a:ext cx="327293" cy="260304"/>
          </a:xfrm>
          <a:custGeom>
            <a:avLst/>
            <a:gdLst>
              <a:gd name="connsiteX0" fmla="*/ 327277 w 327293"/>
              <a:gd name="connsiteY0" fmla="*/ 331 h 260304"/>
              <a:gd name="connsiteX1" fmla="*/ 158835 w 327293"/>
              <a:gd name="connsiteY1" fmla="*/ 72521 h 260304"/>
              <a:gd name="connsiteX2" fmla="*/ 18 w 327293"/>
              <a:gd name="connsiteY2" fmla="*/ 260213 h 260304"/>
              <a:gd name="connsiteX3" fmla="*/ 149210 w 327293"/>
              <a:gd name="connsiteY3" fmla="*/ 96584 h 260304"/>
              <a:gd name="connsiteX4" fmla="*/ 327277 w 327293"/>
              <a:gd name="connsiteY4" fmla="*/ 331 h 26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293" h="260304">
                <a:moveTo>
                  <a:pt x="327277" y="331"/>
                </a:moveTo>
                <a:cubicBezTo>
                  <a:pt x="328881" y="-3679"/>
                  <a:pt x="213378" y="29207"/>
                  <a:pt x="158835" y="72521"/>
                </a:cubicBezTo>
                <a:cubicBezTo>
                  <a:pt x="104292" y="115835"/>
                  <a:pt x="1622" y="256203"/>
                  <a:pt x="18" y="260213"/>
                </a:cubicBezTo>
                <a:cubicBezTo>
                  <a:pt x="-1586" y="264223"/>
                  <a:pt x="99479" y="135887"/>
                  <a:pt x="149210" y="96584"/>
                </a:cubicBezTo>
                <a:cubicBezTo>
                  <a:pt x="198941" y="57281"/>
                  <a:pt x="325673" y="4341"/>
                  <a:pt x="327277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A8ED1199-D0E5-6D1A-4174-51229252EFC1}"/>
              </a:ext>
            </a:extLst>
          </p:cNvPr>
          <p:cNvSpPr/>
          <p:nvPr/>
        </p:nvSpPr>
        <p:spPr>
          <a:xfrm>
            <a:off x="4076248" y="2444813"/>
            <a:ext cx="154186" cy="360954"/>
          </a:xfrm>
          <a:custGeom>
            <a:avLst/>
            <a:gdLst>
              <a:gd name="connsiteX0" fmla="*/ 149243 w 154186"/>
              <a:gd name="connsiteY0" fmla="*/ 4 h 360954"/>
              <a:gd name="connsiteX1" fmla="*/ 28927 w 154186"/>
              <a:gd name="connsiteY1" fmla="*/ 168446 h 360954"/>
              <a:gd name="connsiteX2" fmla="*/ 154055 w 154186"/>
              <a:gd name="connsiteY2" fmla="*/ 360951 h 360954"/>
              <a:gd name="connsiteX3" fmla="*/ 51 w 154186"/>
              <a:gd name="connsiteY3" fmla="*/ 173259 h 360954"/>
              <a:gd name="connsiteX4" fmla="*/ 149243 w 154186"/>
              <a:gd name="connsiteY4" fmla="*/ 4 h 36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186" h="360954">
                <a:moveTo>
                  <a:pt x="149243" y="4"/>
                </a:moveTo>
                <a:cubicBezTo>
                  <a:pt x="154056" y="-798"/>
                  <a:pt x="28125" y="108288"/>
                  <a:pt x="28927" y="168446"/>
                </a:cubicBezTo>
                <a:cubicBezTo>
                  <a:pt x="29729" y="228604"/>
                  <a:pt x="158868" y="360149"/>
                  <a:pt x="154055" y="360951"/>
                </a:cubicBezTo>
                <a:cubicBezTo>
                  <a:pt x="149242" y="361753"/>
                  <a:pt x="3259" y="228604"/>
                  <a:pt x="51" y="173259"/>
                </a:cubicBezTo>
                <a:cubicBezTo>
                  <a:pt x="-3157" y="117914"/>
                  <a:pt x="144430" y="806"/>
                  <a:pt x="14924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30771F32-698E-90D1-4E11-545A954412D7}"/>
              </a:ext>
            </a:extLst>
          </p:cNvPr>
          <p:cNvSpPr/>
          <p:nvPr/>
        </p:nvSpPr>
        <p:spPr>
          <a:xfrm>
            <a:off x="4677174" y="2665460"/>
            <a:ext cx="400431" cy="280561"/>
          </a:xfrm>
          <a:custGeom>
            <a:avLst/>
            <a:gdLst>
              <a:gd name="connsiteX0" fmla="*/ 400152 w 400431"/>
              <a:gd name="connsiteY0" fmla="*/ 738 h 280561"/>
              <a:gd name="connsiteX1" fmla="*/ 121020 w 400431"/>
              <a:gd name="connsiteY1" fmla="*/ 164367 h 280561"/>
              <a:gd name="connsiteX2" fmla="*/ 704 w 400431"/>
              <a:gd name="connsiteY2" fmla="*/ 279871 h 280561"/>
              <a:gd name="connsiteX3" fmla="*/ 169146 w 400431"/>
              <a:gd name="connsiteY3" fmla="*/ 111428 h 280561"/>
              <a:gd name="connsiteX4" fmla="*/ 400152 w 400431"/>
              <a:gd name="connsiteY4" fmla="*/ 738 h 28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431" h="280561">
                <a:moveTo>
                  <a:pt x="400152" y="738"/>
                </a:moveTo>
                <a:cubicBezTo>
                  <a:pt x="392131" y="9561"/>
                  <a:pt x="187595" y="117845"/>
                  <a:pt x="121020" y="164367"/>
                </a:cubicBezTo>
                <a:cubicBezTo>
                  <a:pt x="54445" y="210889"/>
                  <a:pt x="-7317" y="288694"/>
                  <a:pt x="704" y="279871"/>
                </a:cubicBezTo>
                <a:cubicBezTo>
                  <a:pt x="8725" y="271048"/>
                  <a:pt x="96956" y="158752"/>
                  <a:pt x="169146" y="111428"/>
                </a:cubicBezTo>
                <a:cubicBezTo>
                  <a:pt x="241335" y="64104"/>
                  <a:pt x="408173" y="-8085"/>
                  <a:pt x="400152" y="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7D0C7325-755D-B023-6AA4-18081CE3E65E}"/>
              </a:ext>
            </a:extLst>
          </p:cNvPr>
          <p:cNvSpPr/>
          <p:nvPr/>
        </p:nvSpPr>
        <p:spPr>
          <a:xfrm>
            <a:off x="3772568" y="2783804"/>
            <a:ext cx="468157" cy="118850"/>
          </a:xfrm>
          <a:custGeom>
            <a:avLst/>
            <a:gdLst>
              <a:gd name="connsiteX0" fmla="*/ 10160 w 468157"/>
              <a:gd name="connsiteY0" fmla="*/ 2710 h 118850"/>
              <a:gd name="connsiteX1" fmla="*/ 245979 w 468157"/>
              <a:gd name="connsiteY1" fmla="*/ 12335 h 118850"/>
              <a:gd name="connsiteX2" fmla="*/ 467360 w 468157"/>
              <a:gd name="connsiteY2" fmla="*/ 118213 h 118850"/>
              <a:gd name="connsiteX3" fmla="*/ 318169 w 468157"/>
              <a:gd name="connsiteY3" fmla="*/ 55649 h 118850"/>
              <a:gd name="connsiteX4" fmla="*/ 265230 w 468157"/>
              <a:gd name="connsiteY4" fmla="*/ 36398 h 118850"/>
              <a:gd name="connsiteX5" fmla="*/ 63099 w 468157"/>
              <a:gd name="connsiteY5" fmla="*/ 17148 h 118850"/>
              <a:gd name="connsiteX6" fmla="*/ 10160 w 468157"/>
              <a:gd name="connsiteY6" fmla="*/ 2710 h 11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157" h="118850">
                <a:moveTo>
                  <a:pt x="10160" y="2710"/>
                </a:moveTo>
                <a:cubicBezTo>
                  <a:pt x="40640" y="1908"/>
                  <a:pt x="169779" y="-6915"/>
                  <a:pt x="245979" y="12335"/>
                </a:cubicBezTo>
                <a:cubicBezTo>
                  <a:pt x="322179" y="31585"/>
                  <a:pt x="455328" y="110994"/>
                  <a:pt x="467360" y="118213"/>
                </a:cubicBezTo>
                <a:cubicBezTo>
                  <a:pt x="479392" y="125432"/>
                  <a:pt x="351857" y="69285"/>
                  <a:pt x="318169" y="55649"/>
                </a:cubicBezTo>
                <a:cubicBezTo>
                  <a:pt x="284481" y="42013"/>
                  <a:pt x="307742" y="42815"/>
                  <a:pt x="265230" y="36398"/>
                </a:cubicBezTo>
                <a:cubicBezTo>
                  <a:pt x="222718" y="29981"/>
                  <a:pt x="102402" y="22763"/>
                  <a:pt x="63099" y="17148"/>
                </a:cubicBezTo>
                <a:cubicBezTo>
                  <a:pt x="23796" y="11533"/>
                  <a:pt x="-20320" y="3512"/>
                  <a:pt x="10160" y="2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634CE25A-2641-6FE3-6337-2DF5CEBBE0DC}"/>
              </a:ext>
            </a:extLst>
          </p:cNvPr>
          <p:cNvSpPr/>
          <p:nvPr/>
        </p:nvSpPr>
        <p:spPr>
          <a:xfrm>
            <a:off x="5659540" y="2791275"/>
            <a:ext cx="221815" cy="332155"/>
          </a:xfrm>
          <a:custGeom>
            <a:avLst/>
            <a:gdLst>
              <a:gd name="connsiteX0" fmla="*/ 115 w 221815"/>
              <a:gd name="connsiteY0" fmla="*/ 51 h 332155"/>
              <a:gd name="connsiteX1" fmla="*/ 134868 w 221815"/>
              <a:gd name="connsiteY1" fmla="*/ 134805 h 332155"/>
              <a:gd name="connsiteX2" fmla="*/ 221496 w 221815"/>
              <a:gd name="connsiteY2" fmla="*/ 332123 h 332155"/>
              <a:gd name="connsiteX3" fmla="*/ 158932 w 221815"/>
              <a:gd name="connsiteY3" fmla="*/ 149243 h 332155"/>
              <a:gd name="connsiteX4" fmla="*/ 115 w 221815"/>
              <a:gd name="connsiteY4" fmla="*/ 51 h 33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815" h="332155">
                <a:moveTo>
                  <a:pt x="115" y="51"/>
                </a:moveTo>
                <a:cubicBezTo>
                  <a:pt x="-3896" y="-2355"/>
                  <a:pt x="97971" y="79460"/>
                  <a:pt x="134868" y="134805"/>
                </a:cubicBezTo>
                <a:cubicBezTo>
                  <a:pt x="171765" y="190150"/>
                  <a:pt x="217485" y="329717"/>
                  <a:pt x="221496" y="332123"/>
                </a:cubicBezTo>
                <a:cubicBezTo>
                  <a:pt x="225507" y="334529"/>
                  <a:pt x="191016" y="201380"/>
                  <a:pt x="158932" y="149243"/>
                </a:cubicBezTo>
                <a:cubicBezTo>
                  <a:pt x="126848" y="97106"/>
                  <a:pt x="4126" y="2457"/>
                  <a:pt x="115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691EC08F-F5A7-82CD-F75C-B58E63772E3A}"/>
              </a:ext>
            </a:extLst>
          </p:cNvPr>
          <p:cNvSpPr/>
          <p:nvPr/>
        </p:nvSpPr>
        <p:spPr>
          <a:xfrm>
            <a:off x="4591027" y="3387670"/>
            <a:ext cx="196906" cy="133482"/>
          </a:xfrm>
          <a:custGeom>
            <a:avLst/>
            <a:gdLst>
              <a:gd name="connsiteX0" fmla="*/ 196873 w 196906"/>
              <a:gd name="connsiteY0" fmla="*/ 38155 h 133482"/>
              <a:gd name="connsiteX1" fmla="*/ 111148 w 196906"/>
              <a:gd name="connsiteY1" fmla="*/ 3230 h 133482"/>
              <a:gd name="connsiteX2" fmla="*/ 23 w 196906"/>
              <a:gd name="connsiteY2" fmla="*/ 133405 h 133482"/>
              <a:gd name="connsiteX3" fmla="*/ 101623 w 196906"/>
              <a:gd name="connsiteY3" fmla="*/ 22280 h 133482"/>
              <a:gd name="connsiteX4" fmla="*/ 196873 w 196906"/>
              <a:gd name="connsiteY4" fmla="*/ 38155 h 13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06" h="133482">
                <a:moveTo>
                  <a:pt x="196873" y="38155"/>
                </a:moveTo>
                <a:cubicBezTo>
                  <a:pt x="198460" y="34980"/>
                  <a:pt x="143956" y="-12645"/>
                  <a:pt x="111148" y="3230"/>
                </a:cubicBezTo>
                <a:cubicBezTo>
                  <a:pt x="78340" y="19105"/>
                  <a:pt x="1610" y="130230"/>
                  <a:pt x="23" y="133405"/>
                </a:cubicBezTo>
                <a:cubicBezTo>
                  <a:pt x="-1564" y="136580"/>
                  <a:pt x="76223" y="40801"/>
                  <a:pt x="101623" y="22280"/>
                </a:cubicBezTo>
                <a:cubicBezTo>
                  <a:pt x="127023" y="3759"/>
                  <a:pt x="195286" y="41330"/>
                  <a:pt x="196873" y="38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CBB7B959-3DB5-EBE8-59AA-988455266DDF}"/>
              </a:ext>
            </a:extLst>
          </p:cNvPr>
          <p:cNvSpPr/>
          <p:nvPr/>
        </p:nvSpPr>
        <p:spPr>
          <a:xfrm>
            <a:off x="4598807" y="3552819"/>
            <a:ext cx="103475" cy="260507"/>
          </a:xfrm>
          <a:custGeom>
            <a:avLst/>
            <a:gdLst>
              <a:gd name="connsiteX0" fmla="*/ 103368 w 103475"/>
              <a:gd name="connsiteY0" fmla="*/ 6 h 260507"/>
              <a:gd name="connsiteX1" fmla="*/ 30343 w 103475"/>
              <a:gd name="connsiteY1" fmla="*/ 155581 h 260507"/>
              <a:gd name="connsiteX2" fmla="*/ 55743 w 103475"/>
              <a:gd name="connsiteY2" fmla="*/ 260356 h 260507"/>
              <a:gd name="connsiteX3" fmla="*/ 4943 w 103475"/>
              <a:gd name="connsiteY3" fmla="*/ 133356 h 260507"/>
              <a:gd name="connsiteX4" fmla="*/ 11293 w 103475"/>
              <a:gd name="connsiteY4" fmla="*/ 149231 h 260507"/>
              <a:gd name="connsiteX5" fmla="*/ 103368 w 103475"/>
              <a:gd name="connsiteY5" fmla="*/ 6 h 26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75" h="260507">
                <a:moveTo>
                  <a:pt x="103368" y="6"/>
                </a:moveTo>
                <a:cubicBezTo>
                  <a:pt x="106543" y="1064"/>
                  <a:pt x="38281" y="112189"/>
                  <a:pt x="30343" y="155581"/>
                </a:cubicBezTo>
                <a:cubicBezTo>
                  <a:pt x="22405" y="198973"/>
                  <a:pt x="59976" y="264060"/>
                  <a:pt x="55743" y="260356"/>
                </a:cubicBezTo>
                <a:cubicBezTo>
                  <a:pt x="51510" y="256652"/>
                  <a:pt x="4943" y="133356"/>
                  <a:pt x="4943" y="133356"/>
                </a:cubicBezTo>
                <a:cubicBezTo>
                  <a:pt x="-2465" y="114835"/>
                  <a:pt x="-2465" y="167223"/>
                  <a:pt x="11293" y="149231"/>
                </a:cubicBezTo>
                <a:cubicBezTo>
                  <a:pt x="25051" y="131239"/>
                  <a:pt x="100193" y="-1052"/>
                  <a:pt x="10336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518AFEE7-A1E1-605E-F3DE-3F1ECC394AD5}"/>
              </a:ext>
            </a:extLst>
          </p:cNvPr>
          <p:cNvSpPr/>
          <p:nvPr/>
        </p:nvSpPr>
        <p:spPr>
          <a:xfrm>
            <a:off x="4060817" y="3476489"/>
            <a:ext cx="184187" cy="235216"/>
          </a:xfrm>
          <a:custGeom>
            <a:avLst/>
            <a:gdLst>
              <a:gd name="connsiteX0" fmla="*/ 184158 w 184187"/>
              <a:gd name="connsiteY0" fmla="*/ 136 h 235216"/>
              <a:gd name="connsiteX1" fmla="*/ 127008 w 184187"/>
              <a:gd name="connsiteY1" fmla="*/ 108086 h 235216"/>
              <a:gd name="connsiteX2" fmla="*/ 8 w 184187"/>
              <a:gd name="connsiteY2" fmla="*/ 235086 h 235216"/>
              <a:gd name="connsiteX3" fmla="*/ 120658 w 184187"/>
              <a:gd name="connsiteY3" fmla="*/ 130311 h 235216"/>
              <a:gd name="connsiteX4" fmla="*/ 184158 w 184187"/>
              <a:gd name="connsiteY4" fmla="*/ 136 h 23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87" h="235216">
                <a:moveTo>
                  <a:pt x="184158" y="136"/>
                </a:moveTo>
                <a:cubicBezTo>
                  <a:pt x="185216" y="-3568"/>
                  <a:pt x="157700" y="68928"/>
                  <a:pt x="127008" y="108086"/>
                </a:cubicBezTo>
                <a:cubicBezTo>
                  <a:pt x="96316" y="147244"/>
                  <a:pt x="1066" y="231382"/>
                  <a:pt x="8" y="235086"/>
                </a:cubicBezTo>
                <a:cubicBezTo>
                  <a:pt x="-1050" y="238790"/>
                  <a:pt x="93671" y="162590"/>
                  <a:pt x="120658" y="130311"/>
                </a:cubicBezTo>
                <a:cubicBezTo>
                  <a:pt x="147645" y="98032"/>
                  <a:pt x="183100" y="3840"/>
                  <a:pt x="184158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80E54487-BF5B-604E-8AF2-9114B1FA1B08}"/>
              </a:ext>
            </a:extLst>
          </p:cNvPr>
          <p:cNvSpPr/>
          <p:nvPr/>
        </p:nvSpPr>
        <p:spPr>
          <a:xfrm>
            <a:off x="5191073" y="4479892"/>
            <a:ext cx="111356" cy="193734"/>
          </a:xfrm>
          <a:custGeom>
            <a:avLst/>
            <a:gdLst>
              <a:gd name="connsiteX0" fmla="*/ 52 w 111356"/>
              <a:gd name="connsiteY0" fmla="*/ 33 h 193734"/>
              <a:gd name="connsiteX1" fmla="*/ 95302 w 111356"/>
              <a:gd name="connsiteY1" fmla="*/ 85758 h 193734"/>
              <a:gd name="connsiteX2" fmla="*/ 3227 w 111356"/>
              <a:gd name="connsiteY2" fmla="*/ 193708 h 193734"/>
              <a:gd name="connsiteX3" fmla="*/ 111177 w 111356"/>
              <a:gd name="connsiteY3" fmla="*/ 95283 h 193734"/>
              <a:gd name="connsiteX4" fmla="*/ 52 w 111356"/>
              <a:gd name="connsiteY4" fmla="*/ 33 h 19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56" h="193734">
                <a:moveTo>
                  <a:pt x="52" y="33"/>
                </a:moveTo>
                <a:cubicBezTo>
                  <a:pt x="-2594" y="-1555"/>
                  <a:pt x="94773" y="53479"/>
                  <a:pt x="95302" y="85758"/>
                </a:cubicBezTo>
                <a:cubicBezTo>
                  <a:pt x="95831" y="118037"/>
                  <a:pt x="581" y="192121"/>
                  <a:pt x="3227" y="193708"/>
                </a:cubicBezTo>
                <a:cubicBezTo>
                  <a:pt x="5873" y="195296"/>
                  <a:pt x="105885" y="124916"/>
                  <a:pt x="111177" y="95283"/>
                </a:cubicBezTo>
                <a:cubicBezTo>
                  <a:pt x="116469" y="65650"/>
                  <a:pt x="2698" y="1621"/>
                  <a:pt x="5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F4294B93-DB09-8DD3-5A1D-85CEE1F511AA}"/>
              </a:ext>
            </a:extLst>
          </p:cNvPr>
          <p:cNvSpPr/>
          <p:nvPr/>
        </p:nvSpPr>
        <p:spPr>
          <a:xfrm>
            <a:off x="3799774" y="4381398"/>
            <a:ext cx="73937" cy="314438"/>
          </a:xfrm>
          <a:custGeom>
            <a:avLst/>
            <a:gdLst>
              <a:gd name="connsiteX0" fmla="*/ 73726 w 73937"/>
              <a:gd name="connsiteY0" fmla="*/ 102 h 314438"/>
              <a:gd name="connsiteX1" fmla="*/ 26101 w 73937"/>
              <a:gd name="connsiteY1" fmla="*/ 120752 h 314438"/>
              <a:gd name="connsiteX2" fmla="*/ 41976 w 73937"/>
              <a:gd name="connsiteY2" fmla="*/ 314427 h 314438"/>
              <a:gd name="connsiteX3" fmla="*/ 13401 w 73937"/>
              <a:gd name="connsiteY3" fmla="*/ 130277 h 314438"/>
              <a:gd name="connsiteX4" fmla="*/ 3876 w 73937"/>
              <a:gd name="connsiteY4" fmla="*/ 139802 h 314438"/>
              <a:gd name="connsiteX5" fmla="*/ 73726 w 73937"/>
              <a:gd name="connsiteY5" fmla="*/ 102 h 31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37" h="314438">
                <a:moveTo>
                  <a:pt x="73726" y="102"/>
                </a:moveTo>
                <a:cubicBezTo>
                  <a:pt x="77430" y="-3073"/>
                  <a:pt x="31393" y="68365"/>
                  <a:pt x="26101" y="120752"/>
                </a:cubicBezTo>
                <a:cubicBezTo>
                  <a:pt x="20809" y="173139"/>
                  <a:pt x="44093" y="312839"/>
                  <a:pt x="41976" y="314427"/>
                </a:cubicBezTo>
                <a:cubicBezTo>
                  <a:pt x="39859" y="316015"/>
                  <a:pt x="19751" y="159381"/>
                  <a:pt x="13401" y="130277"/>
                </a:cubicBezTo>
                <a:cubicBezTo>
                  <a:pt x="7051" y="101173"/>
                  <a:pt x="-6707" y="156735"/>
                  <a:pt x="3876" y="139802"/>
                </a:cubicBezTo>
                <a:cubicBezTo>
                  <a:pt x="14459" y="122869"/>
                  <a:pt x="70022" y="3277"/>
                  <a:pt x="7372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E8A6BCD-BF04-18EA-CC98-034555340F82}"/>
              </a:ext>
            </a:extLst>
          </p:cNvPr>
          <p:cNvSpPr/>
          <p:nvPr/>
        </p:nvSpPr>
        <p:spPr>
          <a:xfrm>
            <a:off x="3971913" y="4876755"/>
            <a:ext cx="282753" cy="245025"/>
          </a:xfrm>
          <a:custGeom>
            <a:avLst/>
            <a:gdLst>
              <a:gd name="connsiteX0" fmla="*/ 12 w 282753"/>
              <a:gd name="connsiteY0" fmla="*/ 45 h 245025"/>
              <a:gd name="connsiteX1" fmla="*/ 187337 w 282753"/>
              <a:gd name="connsiteY1" fmla="*/ 111170 h 245025"/>
              <a:gd name="connsiteX2" fmla="*/ 282587 w 282753"/>
              <a:gd name="connsiteY2" fmla="*/ 244520 h 245025"/>
              <a:gd name="connsiteX3" fmla="*/ 209562 w 282753"/>
              <a:gd name="connsiteY3" fmla="*/ 155620 h 245025"/>
              <a:gd name="connsiteX4" fmla="*/ 177812 w 282753"/>
              <a:gd name="connsiteY4" fmla="*/ 123870 h 245025"/>
              <a:gd name="connsiteX5" fmla="*/ 12 w 282753"/>
              <a:gd name="connsiteY5" fmla="*/ 45 h 2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53" h="245025">
                <a:moveTo>
                  <a:pt x="12" y="45"/>
                </a:moveTo>
                <a:cubicBezTo>
                  <a:pt x="1600" y="-2072"/>
                  <a:pt x="140241" y="70424"/>
                  <a:pt x="187337" y="111170"/>
                </a:cubicBezTo>
                <a:cubicBezTo>
                  <a:pt x="234433" y="151916"/>
                  <a:pt x="278883" y="237112"/>
                  <a:pt x="282587" y="244520"/>
                </a:cubicBezTo>
                <a:cubicBezTo>
                  <a:pt x="286291" y="251928"/>
                  <a:pt x="227024" y="175728"/>
                  <a:pt x="209562" y="155620"/>
                </a:cubicBezTo>
                <a:cubicBezTo>
                  <a:pt x="192100" y="135512"/>
                  <a:pt x="205329" y="149799"/>
                  <a:pt x="177812" y="123870"/>
                </a:cubicBezTo>
                <a:cubicBezTo>
                  <a:pt x="150295" y="97941"/>
                  <a:pt x="-1576" y="2162"/>
                  <a:pt x="12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1FB3C32-2A5D-1E49-4E7D-BE01F03C3A81}"/>
              </a:ext>
            </a:extLst>
          </p:cNvPr>
          <p:cNvSpPr/>
          <p:nvPr/>
        </p:nvSpPr>
        <p:spPr>
          <a:xfrm>
            <a:off x="3912022" y="1732679"/>
            <a:ext cx="642329" cy="244821"/>
          </a:xfrm>
          <a:custGeom>
            <a:avLst/>
            <a:gdLst>
              <a:gd name="connsiteX0" fmla="*/ 642165 w 642329"/>
              <a:gd name="connsiteY0" fmla="*/ 244563 h 244821"/>
              <a:gd name="connsiteX1" fmla="*/ 458097 w 642329"/>
              <a:gd name="connsiteY1" fmla="*/ 1118 h 244821"/>
              <a:gd name="connsiteX2" fmla="*/ 897 w 642329"/>
              <a:gd name="connsiteY2" fmla="*/ 149560 h 244821"/>
              <a:gd name="connsiteX3" fmla="*/ 345282 w 642329"/>
              <a:gd name="connsiteY3" fmla="*/ 42682 h 244821"/>
              <a:gd name="connsiteX4" fmla="*/ 487786 w 642329"/>
              <a:gd name="connsiteY4" fmla="*/ 48620 h 244821"/>
              <a:gd name="connsiteX5" fmla="*/ 642165 w 642329"/>
              <a:gd name="connsiteY5" fmla="*/ 244563 h 24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329" h="244821">
                <a:moveTo>
                  <a:pt x="642165" y="244563"/>
                </a:moveTo>
                <a:cubicBezTo>
                  <a:pt x="637217" y="236646"/>
                  <a:pt x="564975" y="16952"/>
                  <a:pt x="458097" y="1118"/>
                </a:cubicBezTo>
                <a:cubicBezTo>
                  <a:pt x="351219" y="-14716"/>
                  <a:pt x="19699" y="142633"/>
                  <a:pt x="897" y="149560"/>
                </a:cubicBezTo>
                <a:cubicBezTo>
                  <a:pt x="-17906" y="156487"/>
                  <a:pt x="264134" y="59505"/>
                  <a:pt x="345282" y="42682"/>
                </a:cubicBezTo>
                <a:cubicBezTo>
                  <a:pt x="426430" y="25859"/>
                  <a:pt x="436326" y="20911"/>
                  <a:pt x="487786" y="48620"/>
                </a:cubicBezTo>
                <a:cubicBezTo>
                  <a:pt x="539246" y="76329"/>
                  <a:pt x="647113" y="252480"/>
                  <a:pt x="642165" y="244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2013F02-7C0B-823A-ABFC-137AADFD8A8E}"/>
              </a:ext>
            </a:extLst>
          </p:cNvPr>
          <p:cNvSpPr/>
          <p:nvPr/>
        </p:nvSpPr>
        <p:spPr>
          <a:xfrm>
            <a:off x="3816380" y="1405417"/>
            <a:ext cx="842423" cy="315123"/>
          </a:xfrm>
          <a:custGeom>
            <a:avLst/>
            <a:gdLst>
              <a:gd name="connsiteX0" fmla="*/ 826872 w 842423"/>
              <a:gd name="connsiteY0" fmla="*/ 310567 h 315123"/>
              <a:gd name="connsiteX1" fmla="*/ 636867 w 842423"/>
              <a:gd name="connsiteY1" fmla="*/ 1809 h 315123"/>
              <a:gd name="connsiteX2" fmla="*/ 7475 w 842423"/>
              <a:gd name="connsiteY2" fmla="*/ 233378 h 315123"/>
              <a:gd name="connsiteX3" fmla="*/ 310295 w 842423"/>
              <a:gd name="connsiteY3" fmla="*/ 126500 h 315123"/>
              <a:gd name="connsiteX4" fmla="*/ 607178 w 842423"/>
              <a:gd name="connsiteY4" fmla="*/ 1809 h 315123"/>
              <a:gd name="connsiteX5" fmla="*/ 696243 w 842423"/>
              <a:gd name="connsiteY5" fmla="*/ 61186 h 315123"/>
              <a:gd name="connsiteX6" fmla="*/ 814997 w 842423"/>
              <a:gd name="connsiteY6" fmla="*/ 179939 h 315123"/>
              <a:gd name="connsiteX7" fmla="*/ 826872 w 842423"/>
              <a:gd name="connsiteY7" fmla="*/ 310567 h 31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423" h="315123">
                <a:moveTo>
                  <a:pt x="826872" y="310567"/>
                </a:moveTo>
                <a:cubicBezTo>
                  <a:pt x="797184" y="280879"/>
                  <a:pt x="773433" y="14674"/>
                  <a:pt x="636867" y="1809"/>
                </a:cubicBezTo>
                <a:cubicBezTo>
                  <a:pt x="500301" y="-11056"/>
                  <a:pt x="61904" y="212596"/>
                  <a:pt x="7475" y="233378"/>
                </a:cubicBezTo>
                <a:cubicBezTo>
                  <a:pt x="-46954" y="254160"/>
                  <a:pt x="210345" y="165095"/>
                  <a:pt x="310295" y="126500"/>
                </a:cubicBezTo>
                <a:cubicBezTo>
                  <a:pt x="410245" y="87905"/>
                  <a:pt x="542853" y="12695"/>
                  <a:pt x="607178" y="1809"/>
                </a:cubicBezTo>
                <a:cubicBezTo>
                  <a:pt x="671503" y="-9077"/>
                  <a:pt x="661606" y="31498"/>
                  <a:pt x="696243" y="61186"/>
                </a:cubicBezTo>
                <a:cubicBezTo>
                  <a:pt x="730879" y="90874"/>
                  <a:pt x="791246" y="143323"/>
                  <a:pt x="814997" y="179939"/>
                </a:cubicBezTo>
                <a:cubicBezTo>
                  <a:pt x="838748" y="216555"/>
                  <a:pt x="856560" y="340255"/>
                  <a:pt x="826872" y="310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A4AA499-2304-E5A5-4C27-7AC3FFE0005F}"/>
              </a:ext>
            </a:extLst>
          </p:cNvPr>
          <p:cNvSpPr/>
          <p:nvPr/>
        </p:nvSpPr>
        <p:spPr>
          <a:xfrm>
            <a:off x="4493591" y="1276230"/>
            <a:ext cx="613078" cy="78319"/>
          </a:xfrm>
          <a:custGeom>
            <a:avLst/>
            <a:gdLst>
              <a:gd name="connsiteX0" fmla="*/ 600923 w 613078"/>
              <a:gd name="connsiteY0" fmla="*/ 47869 h 78319"/>
              <a:gd name="connsiteX1" fmla="*/ 327791 w 613078"/>
              <a:gd name="connsiteY1" fmla="*/ 367 h 78319"/>
              <a:gd name="connsiteX2" fmla="*/ 1219 w 613078"/>
              <a:gd name="connsiteY2" fmla="*/ 77557 h 78319"/>
              <a:gd name="connsiteX3" fmla="*/ 209038 w 613078"/>
              <a:gd name="connsiteY3" fmla="*/ 41931 h 78319"/>
              <a:gd name="connsiteX4" fmla="*/ 381230 w 613078"/>
              <a:gd name="connsiteY4" fmla="*/ 12243 h 78319"/>
              <a:gd name="connsiteX5" fmla="*/ 547484 w 613078"/>
              <a:gd name="connsiteY5" fmla="*/ 35993 h 78319"/>
              <a:gd name="connsiteX6" fmla="*/ 600923 w 613078"/>
              <a:gd name="connsiteY6" fmla="*/ 47869 h 7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078" h="78319">
                <a:moveTo>
                  <a:pt x="600923" y="47869"/>
                </a:moveTo>
                <a:cubicBezTo>
                  <a:pt x="564308" y="41931"/>
                  <a:pt x="427742" y="-4581"/>
                  <a:pt x="327791" y="367"/>
                </a:cubicBezTo>
                <a:cubicBezTo>
                  <a:pt x="227840" y="5315"/>
                  <a:pt x="21011" y="70630"/>
                  <a:pt x="1219" y="77557"/>
                </a:cubicBezTo>
                <a:cubicBezTo>
                  <a:pt x="-18573" y="84484"/>
                  <a:pt x="209038" y="41931"/>
                  <a:pt x="209038" y="41931"/>
                </a:cubicBezTo>
                <a:cubicBezTo>
                  <a:pt x="272373" y="31045"/>
                  <a:pt x="324822" y="13233"/>
                  <a:pt x="381230" y="12243"/>
                </a:cubicBezTo>
                <a:cubicBezTo>
                  <a:pt x="437638" y="11253"/>
                  <a:pt x="511858" y="29066"/>
                  <a:pt x="547484" y="35993"/>
                </a:cubicBezTo>
                <a:cubicBezTo>
                  <a:pt x="583110" y="42920"/>
                  <a:pt x="637538" y="53807"/>
                  <a:pt x="600923" y="47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04377811-1074-B790-8FD4-092459FD124B}"/>
              </a:ext>
            </a:extLst>
          </p:cNvPr>
          <p:cNvSpPr/>
          <p:nvPr/>
        </p:nvSpPr>
        <p:spPr>
          <a:xfrm>
            <a:off x="4572000" y="1400517"/>
            <a:ext cx="1206046" cy="256145"/>
          </a:xfrm>
          <a:custGeom>
            <a:avLst/>
            <a:gdLst>
              <a:gd name="connsiteX0" fmla="*/ 0 w 1206046"/>
              <a:gd name="connsiteY0" fmla="*/ 190777 h 256145"/>
              <a:gd name="connsiteX1" fmla="*/ 587829 w 1206046"/>
              <a:gd name="connsiteY1" fmla="*/ 30460 h 256145"/>
              <a:gd name="connsiteX2" fmla="*/ 1181595 w 1206046"/>
              <a:gd name="connsiteY2" fmla="*/ 250153 h 256145"/>
              <a:gd name="connsiteX3" fmla="*/ 1050966 w 1206046"/>
              <a:gd name="connsiteY3" fmla="*/ 178901 h 256145"/>
              <a:gd name="connsiteX4" fmla="*/ 670956 w 1206046"/>
              <a:gd name="connsiteY4" fmla="*/ 18584 h 256145"/>
              <a:gd name="connsiteX5" fmla="*/ 480951 w 1206046"/>
              <a:gd name="connsiteY5" fmla="*/ 18584 h 256145"/>
              <a:gd name="connsiteX6" fmla="*/ 71252 w 1206046"/>
              <a:gd name="connsiteY6" fmla="*/ 155151 h 256145"/>
              <a:gd name="connsiteX7" fmla="*/ 0 w 1206046"/>
              <a:gd name="connsiteY7" fmla="*/ 190777 h 25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6046" h="256145">
                <a:moveTo>
                  <a:pt x="0" y="190777"/>
                </a:moveTo>
                <a:cubicBezTo>
                  <a:pt x="195448" y="105670"/>
                  <a:pt x="390896" y="20564"/>
                  <a:pt x="587829" y="30460"/>
                </a:cubicBezTo>
                <a:cubicBezTo>
                  <a:pt x="784762" y="40356"/>
                  <a:pt x="1104406" y="225413"/>
                  <a:pt x="1181595" y="250153"/>
                </a:cubicBezTo>
                <a:cubicBezTo>
                  <a:pt x="1258785" y="274893"/>
                  <a:pt x="1136072" y="217496"/>
                  <a:pt x="1050966" y="178901"/>
                </a:cubicBezTo>
                <a:cubicBezTo>
                  <a:pt x="965860" y="140306"/>
                  <a:pt x="765959" y="45304"/>
                  <a:pt x="670956" y="18584"/>
                </a:cubicBezTo>
                <a:cubicBezTo>
                  <a:pt x="575953" y="-8136"/>
                  <a:pt x="580902" y="-4177"/>
                  <a:pt x="480951" y="18584"/>
                </a:cubicBezTo>
                <a:cubicBezTo>
                  <a:pt x="381000" y="41345"/>
                  <a:pt x="71252" y="155151"/>
                  <a:pt x="71252" y="155151"/>
                </a:cubicBezTo>
                <a:lnTo>
                  <a:pt x="0" y="1907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FB09554E-3369-4A2A-F57A-D1CA14B52A47}"/>
              </a:ext>
            </a:extLst>
          </p:cNvPr>
          <p:cNvSpPr/>
          <p:nvPr/>
        </p:nvSpPr>
        <p:spPr>
          <a:xfrm>
            <a:off x="3494935" y="1643450"/>
            <a:ext cx="1104765" cy="377448"/>
          </a:xfrm>
          <a:custGeom>
            <a:avLst/>
            <a:gdLst>
              <a:gd name="connsiteX0" fmla="*/ 1100816 w 1104765"/>
              <a:gd name="connsiteY0" fmla="*/ 54721 h 377448"/>
              <a:gd name="connsiteX1" fmla="*/ 423922 w 1104765"/>
              <a:gd name="connsiteY1" fmla="*/ 42846 h 377448"/>
              <a:gd name="connsiteX2" fmla="*/ 180478 w 1104765"/>
              <a:gd name="connsiteY2" fmla="*/ 185350 h 377448"/>
              <a:gd name="connsiteX3" fmla="*/ 2348 w 1104765"/>
              <a:gd name="connsiteY3" fmla="*/ 375355 h 377448"/>
              <a:gd name="connsiteX4" fmla="*/ 97351 w 1104765"/>
              <a:gd name="connsiteY4" fmla="*/ 274415 h 377448"/>
              <a:gd name="connsiteX5" fmla="*/ 358608 w 1104765"/>
              <a:gd name="connsiteY5" fmla="*/ 84410 h 377448"/>
              <a:gd name="connsiteX6" fmla="*/ 542675 w 1104765"/>
              <a:gd name="connsiteY6" fmla="*/ 25033 h 377448"/>
              <a:gd name="connsiteX7" fmla="*/ 697055 w 1104765"/>
              <a:gd name="connsiteY7" fmla="*/ 1282 h 377448"/>
              <a:gd name="connsiteX8" fmla="*/ 1100816 w 1104765"/>
              <a:gd name="connsiteY8" fmla="*/ 54721 h 37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765" h="377448">
                <a:moveTo>
                  <a:pt x="1100816" y="54721"/>
                </a:moveTo>
                <a:cubicBezTo>
                  <a:pt x="1055294" y="61648"/>
                  <a:pt x="577312" y="21074"/>
                  <a:pt x="423922" y="42846"/>
                </a:cubicBezTo>
                <a:cubicBezTo>
                  <a:pt x="270532" y="64618"/>
                  <a:pt x="250740" y="129932"/>
                  <a:pt x="180478" y="185350"/>
                </a:cubicBezTo>
                <a:cubicBezTo>
                  <a:pt x="110216" y="240768"/>
                  <a:pt x="2348" y="375355"/>
                  <a:pt x="2348" y="375355"/>
                </a:cubicBezTo>
                <a:cubicBezTo>
                  <a:pt x="-11507" y="390199"/>
                  <a:pt x="37974" y="322906"/>
                  <a:pt x="97351" y="274415"/>
                </a:cubicBezTo>
                <a:cubicBezTo>
                  <a:pt x="156728" y="225924"/>
                  <a:pt x="284387" y="125974"/>
                  <a:pt x="358608" y="84410"/>
                </a:cubicBezTo>
                <a:cubicBezTo>
                  <a:pt x="432829" y="42846"/>
                  <a:pt x="486267" y="38888"/>
                  <a:pt x="542675" y="25033"/>
                </a:cubicBezTo>
                <a:cubicBezTo>
                  <a:pt x="599083" y="11178"/>
                  <a:pt x="608980" y="-4656"/>
                  <a:pt x="697055" y="1282"/>
                </a:cubicBezTo>
                <a:cubicBezTo>
                  <a:pt x="785130" y="7220"/>
                  <a:pt x="1146338" y="47794"/>
                  <a:pt x="1100816" y="54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17A622A-9345-B1A4-44C2-C1CE2C8BBA49}"/>
              </a:ext>
            </a:extLst>
          </p:cNvPr>
          <p:cNvSpPr/>
          <p:nvPr/>
        </p:nvSpPr>
        <p:spPr>
          <a:xfrm>
            <a:off x="4707825" y="1229028"/>
            <a:ext cx="1395541" cy="340833"/>
          </a:xfrm>
          <a:custGeom>
            <a:avLst/>
            <a:gdLst>
              <a:gd name="connsiteX0" fmla="*/ 741 w 1395541"/>
              <a:gd name="connsiteY0" fmla="*/ 172260 h 340833"/>
              <a:gd name="connsiteX1" fmla="*/ 499505 w 1395541"/>
              <a:gd name="connsiteY1" fmla="*/ 41632 h 340833"/>
              <a:gd name="connsiteX2" fmla="*/ 820139 w 1395541"/>
              <a:gd name="connsiteY2" fmla="*/ 71320 h 340833"/>
              <a:gd name="connsiteX3" fmla="*/ 1384217 w 1395541"/>
              <a:gd name="connsiteY3" fmla="*/ 338515 h 340833"/>
              <a:gd name="connsiteX4" fmla="*/ 1152648 w 1395541"/>
              <a:gd name="connsiteY4" fmla="*/ 190073 h 340833"/>
              <a:gd name="connsiteX5" fmla="*/ 618258 w 1395541"/>
              <a:gd name="connsiteY5" fmla="*/ 68 h 340833"/>
              <a:gd name="connsiteX6" fmla="*/ 741 w 1395541"/>
              <a:gd name="connsiteY6" fmla="*/ 172260 h 34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5541" h="340833">
                <a:moveTo>
                  <a:pt x="741" y="172260"/>
                </a:moveTo>
                <a:cubicBezTo>
                  <a:pt x="-19051" y="179187"/>
                  <a:pt x="362939" y="58455"/>
                  <a:pt x="499505" y="41632"/>
                </a:cubicBezTo>
                <a:cubicBezTo>
                  <a:pt x="636071" y="24809"/>
                  <a:pt x="672687" y="21840"/>
                  <a:pt x="820139" y="71320"/>
                </a:cubicBezTo>
                <a:cubicBezTo>
                  <a:pt x="967591" y="120800"/>
                  <a:pt x="1328799" y="318723"/>
                  <a:pt x="1384217" y="338515"/>
                </a:cubicBezTo>
                <a:cubicBezTo>
                  <a:pt x="1439635" y="358307"/>
                  <a:pt x="1280308" y="246481"/>
                  <a:pt x="1152648" y="190073"/>
                </a:cubicBezTo>
                <a:cubicBezTo>
                  <a:pt x="1024988" y="133665"/>
                  <a:pt x="810243" y="4026"/>
                  <a:pt x="618258" y="68"/>
                </a:cubicBezTo>
                <a:cubicBezTo>
                  <a:pt x="426274" y="-3890"/>
                  <a:pt x="20533" y="165333"/>
                  <a:pt x="741" y="17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4FD8DEA8-2AD3-7773-7337-F642022DAB43}"/>
              </a:ext>
            </a:extLst>
          </p:cNvPr>
          <p:cNvSpPr/>
          <p:nvPr/>
        </p:nvSpPr>
        <p:spPr>
          <a:xfrm>
            <a:off x="5343861" y="1377517"/>
            <a:ext cx="1538251" cy="1215539"/>
          </a:xfrm>
          <a:custGeom>
            <a:avLst/>
            <a:gdLst>
              <a:gd name="connsiteX0" fmla="*/ 35 w 1538251"/>
              <a:gd name="connsiteY0" fmla="*/ 21 h 1215539"/>
              <a:gd name="connsiteX1" fmla="*/ 1003500 w 1538251"/>
              <a:gd name="connsiteY1" fmla="*/ 314717 h 1215539"/>
              <a:gd name="connsiteX2" fmla="*/ 1508201 w 1538251"/>
              <a:gd name="connsiteY2" fmla="*/ 1169740 h 1215539"/>
              <a:gd name="connsiteX3" fmla="*/ 1425074 w 1538251"/>
              <a:gd name="connsiteY3" fmla="*/ 1015361 h 1215539"/>
              <a:gd name="connsiteX4" fmla="*/ 967874 w 1538251"/>
              <a:gd name="connsiteY4" fmla="*/ 302841 h 1215539"/>
              <a:gd name="connsiteX5" fmla="*/ 35 w 1538251"/>
              <a:gd name="connsiteY5" fmla="*/ 21 h 121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8251" h="1215539">
                <a:moveTo>
                  <a:pt x="35" y="21"/>
                </a:moveTo>
                <a:cubicBezTo>
                  <a:pt x="5973" y="2000"/>
                  <a:pt x="752139" y="119764"/>
                  <a:pt x="1003500" y="314717"/>
                </a:cubicBezTo>
                <a:cubicBezTo>
                  <a:pt x="1254861" y="509670"/>
                  <a:pt x="1437939" y="1052966"/>
                  <a:pt x="1508201" y="1169740"/>
                </a:cubicBezTo>
                <a:cubicBezTo>
                  <a:pt x="1578463" y="1286514"/>
                  <a:pt x="1515128" y="1159844"/>
                  <a:pt x="1425074" y="1015361"/>
                </a:cubicBezTo>
                <a:cubicBezTo>
                  <a:pt x="1335020" y="870878"/>
                  <a:pt x="1199443" y="475033"/>
                  <a:pt x="967874" y="302841"/>
                </a:cubicBezTo>
                <a:cubicBezTo>
                  <a:pt x="736305" y="130649"/>
                  <a:pt x="-5903" y="-1958"/>
                  <a:pt x="35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003158B4-6317-9981-3BE1-52D2131EAAF7}"/>
              </a:ext>
            </a:extLst>
          </p:cNvPr>
          <p:cNvSpPr/>
          <p:nvPr/>
        </p:nvSpPr>
        <p:spPr>
          <a:xfrm>
            <a:off x="4024453" y="1515973"/>
            <a:ext cx="685375" cy="331711"/>
          </a:xfrm>
          <a:custGeom>
            <a:avLst/>
            <a:gdLst>
              <a:gd name="connsiteX0" fmla="*/ 684113 w 685375"/>
              <a:gd name="connsiteY0" fmla="*/ 330640 h 331711"/>
              <a:gd name="connsiteX1" fmla="*/ 428794 w 685375"/>
              <a:gd name="connsiteY1" fmla="*/ 10006 h 331711"/>
              <a:gd name="connsiteX2" fmla="*/ 1282 w 685375"/>
              <a:gd name="connsiteY2" fmla="*/ 75321 h 331711"/>
              <a:gd name="connsiteX3" fmla="*/ 304103 w 685375"/>
              <a:gd name="connsiteY3" fmla="*/ 15944 h 331711"/>
              <a:gd name="connsiteX4" fmla="*/ 517859 w 685375"/>
              <a:gd name="connsiteY4" fmla="*/ 110946 h 331711"/>
              <a:gd name="connsiteX5" fmla="*/ 684113 w 685375"/>
              <a:gd name="connsiteY5" fmla="*/ 330640 h 33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375" h="331711">
                <a:moveTo>
                  <a:pt x="684113" y="330640"/>
                </a:moveTo>
                <a:cubicBezTo>
                  <a:pt x="669269" y="313817"/>
                  <a:pt x="542599" y="52559"/>
                  <a:pt x="428794" y="10006"/>
                </a:cubicBezTo>
                <a:cubicBezTo>
                  <a:pt x="314989" y="-32547"/>
                  <a:pt x="22064" y="74331"/>
                  <a:pt x="1282" y="75321"/>
                </a:cubicBezTo>
                <a:cubicBezTo>
                  <a:pt x="-19500" y="76311"/>
                  <a:pt x="218007" y="10007"/>
                  <a:pt x="304103" y="15944"/>
                </a:cubicBezTo>
                <a:cubicBezTo>
                  <a:pt x="390199" y="21881"/>
                  <a:pt x="456503" y="60476"/>
                  <a:pt x="517859" y="110946"/>
                </a:cubicBezTo>
                <a:cubicBezTo>
                  <a:pt x="579215" y="161416"/>
                  <a:pt x="698957" y="347463"/>
                  <a:pt x="684113" y="330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B8C0AD6B-1670-6EAB-B24B-F8CCB63AC0E8}"/>
              </a:ext>
            </a:extLst>
          </p:cNvPr>
          <p:cNvSpPr/>
          <p:nvPr/>
        </p:nvSpPr>
        <p:spPr>
          <a:xfrm>
            <a:off x="3627912" y="1855186"/>
            <a:ext cx="855179" cy="418975"/>
          </a:xfrm>
          <a:custGeom>
            <a:avLst/>
            <a:gdLst>
              <a:gd name="connsiteX0" fmla="*/ 855023 w 855179"/>
              <a:gd name="connsiteY0" fmla="*/ 80492 h 418975"/>
              <a:gd name="connsiteX1" fmla="*/ 457200 w 855179"/>
              <a:gd name="connsiteY1" fmla="*/ 15178 h 418975"/>
              <a:gd name="connsiteX2" fmla="*/ 0 w 855179"/>
              <a:gd name="connsiteY2" fmla="*/ 418939 h 418975"/>
              <a:gd name="connsiteX3" fmla="*/ 457200 w 855179"/>
              <a:gd name="connsiteY3" fmla="*/ 38928 h 418975"/>
              <a:gd name="connsiteX4" fmla="*/ 504701 w 855179"/>
              <a:gd name="connsiteY4" fmla="*/ 32991 h 418975"/>
              <a:gd name="connsiteX5" fmla="*/ 855023 w 855179"/>
              <a:gd name="connsiteY5" fmla="*/ 80492 h 41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179" h="418975">
                <a:moveTo>
                  <a:pt x="855023" y="80492"/>
                </a:moveTo>
                <a:cubicBezTo>
                  <a:pt x="847106" y="77523"/>
                  <a:pt x="599704" y="-41230"/>
                  <a:pt x="457200" y="15178"/>
                </a:cubicBezTo>
                <a:cubicBezTo>
                  <a:pt x="314696" y="71586"/>
                  <a:pt x="0" y="414981"/>
                  <a:pt x="0" y="418939"/>
                </a:cubicBezTo>
                <a:cubicBezTo>
                  <a:pt x="0" y="422897"/>
                  <a:pt x="373083" y="103253"/>
                  <a:pt x="457200" y="38928"/>
                </a:cubicBezTo>
                <a:cubicBezTo>
                  <a:pt x="541317" y="-25397"/>
                  <a:pt x="440376" y="31012"/>
                  <a:pt x="504701" y="32991"/>
                </a:cubicBezTo>
                <a:cubicBezTo>
                  <a:pt x="569026" y="34970"/>
                  <a:pt x="862940" y="83461"/>
                  <a:pt x="855023" y="80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9B7533C-9FCB-5CB7-0417-5284544049E8}"/>
              </a:ext>
            </a:extLst>
          </p:cNvPr>
          <p:cNvSpPr/>
          <p:nvPr/>
        </p:nvSpPr>
        <p:spPr>
          <a:xfrm>
            <a:off x="3597305" y="1905891"/>
            <a:ext cx="440833" cy="1042054"/>
          </a:xfrm>
          <a:custGeom>
            <a:avLst/>
            <a:gdLst>
              <a:gd name="connsiteX0" fmla="*/ 440305 w 440833"/>
              <a:gd name="connsiteY0" fmla="*/ 99 h 1042054"/>
              <a:gd name="connsiteX1" fmla="*/ 167173 w 440833"/>
              <a:gd name="connsiteY1" fmla="*/ 255418 h 1042054"/>
              <a:gd name="connsiteX2" fmla="*/ 78108 w 440833"/>
              <a:gd name="connsiteY2" fmla="*/ 475112 h 1042054"/>
              <a:gd name="connsiteX3" fmla="*/ 6856 w 440833"/>
              <a:gd name="connsiteY3" fmla="*/ 1021377 h 1042054"/>
              <a:gd name="connsiteX4" fmla="*/ 6856 w 440833"/>
              <a:gd name="connsiteY4" fmla="*/ 872935 h 1042054"/>
              <a:gd name="connsiteX5" fmla="*/ 42482 w 440833"/>
              <a:gd name="connsiteY5" fmla="*/ 362296 h 1042054"/>
              <a:gd name="connsiteX6" fmla="*/ 18731 w 440833"/>
              <a:gd name="connsiteY6" fmla="*/ 581990 h 1042054"/>
              <a:gd name="connsiteX7" fmla="*/ 89983 w 440833"/>
              <a:gd name="connsiteY7" fmla="*/ 285106 h 1042054"/>
              <a:gd name="connsiteX8" fmla="*/ 440305 w 440833"/>
              <a:gd name="connsiteY8" fmla="*/ 99 h 104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0833" h="1042054">
                <a:moveTo>
                  <a:pt x="440305" y="99"/>
                </a:moveTo>
                <a:cubicBezTo>
                  <a:pt x="453170" y="-4849"/>
                  <a:pt x="227539" y="176249"/>
                  <a:pt x="167173" y="255418"/>
                </a:cubicBezTo>
                <a:cubicBezTo>
                  <a:pt x="106807" y="334587"/>
                  <a:pt x="104827" y="347452"/>
                  <a:pt x="78108" y="475112"/>
                </a:cubicBezTo>
                <a:cubicBezTo>
                  <a:pt x="51388" y="602772"/>
                  <a:pt x="18731" y="955073"/>
                  <a:pt x="6856" y="1021377"/>
                </a:cubicBezTo>
                <a:cubicBezTo>
                  <a:pt x="-5019" y="1087681"/>
                  <a:pt x="918" y="982782"/>
                  <a:pt x="6856" y="872935"/>
                </a:cubicBezTo>
                <a:cubicBezTo>
                  <a:pt x="12794" y="763088"/>
                  <a:pt x="40503" y="410787"/>
                  <a:pt x="42482" y="362296"/>
                </a:cubicBezTo>
                <a:cubicBezTo>
                  <a:pt x="44461" y="313805"/>
                  <a:pt x="10814" y="594855"/>
                  <a:pt x="18731" y="581990"/>
                </a:cubicBezTo>
                <a:cubicBezTo>
                  <a:pt x="26648" y="569125"/>
                  <a:pt x="15762" y="383077"/>
                  <a:pt x="89983" y="285106"/>
                </a:cubicBezTo>
                <a:cubicBezTo>
                  <a:pt x="164204" y="187135"/>
                  <a:pt x="427440" y="5047"/>
                  <a:pt x="44030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68AABBF-6E89-B91A-8FFA-855BFB61FEB5}"/>
              </a:ext>
            </a:extLst>
          </p:cNvPr>
          <p:cNvSpPr/>
          <p:nvPr/>
        </p:nvSpPr>
        <p:spPr>
          <a:xfrm>
            <a:off x="3244446" y="1862237"/>
            <a:ext cx="567544" cy="1298088"/>
          </a:xfrm>
          <a:custGeom>
            <a:avLst/>
            <a:gdLst>
              <a:gd name="connsiteX0" fmla="*/ 567533 w 567544"/>
              <a:gd name="connsiteY0" fmla="*/ 2189 h 1298088"/>
              <a:gd name="connsiteX1" fmla="*/ 211273 w 567544"/>
              <a:gd name="connsiteY1" fmla="*/ 364386 h 1298088"/>
              <a:gd name="connsiteX2" fmla="*/ 21268 w 567544"/>
              <a:gd name="connsiteY2" fmla="*/ 1272849 h 1298088"/>
              <a:gd name="connsiteX3" fmla="*/ 27206 w 567544"/>
              <a:gd name="connsiteY3" fmla="*/ 975966 h 1298088"/>
              <a:gd name="connsiteX4" fmla="*/ 223149 w 567544"/>
              <a:gd name="connsiteY4" fmla="*/ 251571 h 1298088"/>
              <a:gd name="connsiteX5" fmla="*/ 567533 w 567544"/>
              <a:gd name="connsiteY5" fmla="*/ 2189 h 129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544" h="1298088">
                <a:moveTo>
                  <a:pt x="567533" y="2189"/>
                </a:moveTo>
                <a:cubicBezTo>
                  <a:pt x="565554" y="20991"/>
                  <a:pt x="302317" y="152609"/>
                  <a:pt x="211273" y="364386"/>
                </a:cubicBezTo>
                <a:cubicBezTo>
                  <a:pt x="120229" y="576163"/>
                  <a:pt x="51946" y="1170919"/>
                  <a:pt x="21268" y="1272849"/>
                </a:cubicBezTo>
                <a:cubicBezTo>
                  <a:pt x="-9410" y="1374779"/>
                  <a:pt x="-6441" y="1146179"/>
                  <a:pt x="27206" y="975966"/>
                </a:cubicBezTo>
                <a:cubicBezTo>
                  <a:pt x="60853" y="805753"/>
                  <a:pt x="129136" y="415846"/>
                  <a:pt x="223149" y="251571"/>
                </a:cubicBezTo>
                <a:cubicBezTo>
                  <a:pt x="317162" y="87296"/>
                  <a:pt x="569512" y="-16613"/>
                  <a:pt x="567533" y="2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07742E9F-1C6B-7B2E-8BD1-B579513C613F}"/>
              </a:ext>
            </a:extLst>
          </p:cNvPr>
          <p:cNvSpPr/>
          <p:nvPr/>
        </p:nvSpPr>
        <p:spPr>
          <a:xfrm>
            <a:off x="4529847" y="1745038"/>
            <a:ext cx="1995436" cy="1378086"/>
          </a:xfrm>
          <a:custGeom>
            <a:avLst/>
            <a:gdLst>
              <a:gd name="connsiteX0" fmla="*/ 589 w 1995436"/>
              <a:gd name="connsiteY0" fmla="*/ 149076 h 1378086"/>
              <a:gd name="connsiteX1" fmla="*/ 998117 w 1995436"/>
              <a:gd name="connsiteY1" fmla="*/ 71887 h 1378086"/>
              <a:gd name="connsiteX2" fmla="*/ 1954080 w 1995436"/>
              <a:gd name="connsiteY2" fmla="*/ 1324733 h 1378086"/>
              <a:gd name="connsiteX3" fmla="*/ 1835327 w 1995436"/>
              <a:gd name="connsiteY3" fmla="*/ 1164417 h 1378086"/>
              <a:gd name="connsiteX4" fmla="*/ 1069369 w 1995436"/>
              <a:gd name="connsiteY4" fmla="*/ 125326 h 1378086"/>
              <a:gd name="connsiteX5" fmla="*/ 855613 w 1995436"/>
              <a:gd name="connsiteY5" fmla="*/ 18448 h 1378086"/>
              <a:gd name="connsiteX6" fmla="*/ 589 w 1995436"/>
              <a:gd name="connsiteY6" fmla="*/ 149076 h 13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436" h="1378086">
                <a:moveTo>
                  <a:pt x="589" y="149076"/>
                </a:moveTo>
                <a:cubicBezTo>
                  <a:pt x="24340" y="157983"/>
                  <a:pt x="672535" y="-124056"/>
                  <a:pt x="998117" y="71887"/>
                </a:cubicBezTo>
                <a:cubicBezTo>
                  <a:pt x="1323699" y="267830"/>
                  <a:pt x="1814545" y="1142645"/>
                  <a:pt x="1954080" y="1324733"/>
                </a:cubicBezTo>
                <a:cubicBezTo>
                  <a:pt x="2093615" y="1506821"/>
                  <a:pt x="1835327" y="1164417"/>
                  <a:pt x="1835327" y="1164417"/>
                </a:cubicBezTo>
                <a:cubicBezTo>
                  <a:pt x="1687875" y="964516"/>
                  <a:pt x="1232655" y="316321"/>
                  <a:pt x="1069369" y="125326"/>
                </a:cubicBezTo>
                <a:cubicBezTo>
                  <a:pt x="906083" y="-65669"/>
                  <a:pt x="1033743" y="18448"/>
                  <a:pt x="855613" y="18448"/>
                </a:cubicBezTo>
                <a:cubicBezTo>
                  <a:pt x="677483" y="18448"/>
                  <a:pt x="-23162" y="140169"/>
                  <a:pt x="589" y="149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05638D93-B8BB-240A-1463-5F197CC00B9E}"/>
              </a:ext>
            </a:extLst>
          </p:cNvPr>
          <p:cNvSpPr/>
          <p:nvPr/>
        </p:nvSpPr>
        <p:spPr>
          <a:xfrm>
            <a:off x="3492999" y="2064973"/>
            <a:ext cx="212194" cy="2043667"/>
          </a:xfrm>
          <a:custGeom>
            <a:avLst/>
            <a:gdLst>
              <a:gd name="connsiteX0" fmla="*/ 212102 w 212194"/>
              <a:gd name="connsiteY0" fmla="*/ 1333 h 2043667"/>
              <a:gd name="connsiteX1" fmla="*/ 57723 w 212194"/>
              <a:gd name="connsiteY1" fmla="*/ 369469 h 2043667"/>
              <a:gd name="connsiteX2" fmla="*/ 10222 w 212194"/>
              <a:gd name="connsiteY2" fmla="*/ 975110 h 2043667"/>
              <a:gd name="connsiteX3" fmla="*/ 16159 w 212194"/>
              <a:gd name="connsiteY3" fmla="*/ 862295 h 2043667"/>
              <a:gd name="connsiteX4" fmla="*/ 176476 w 212194"/>
              <a:gd name="connsiteY4" fmla="*/ 1984513 h 2043667"/>
              <a:gd name="connsiteX5" fmla="*/ 128975 w 212194"/>
              <a:gd name="connsiteY5" fmla="*/ 1729193 h 2043667"/>
              <a:gd name="connsiteX6" fmla="*/ 22097 w 212194"/>
              <a:gd name="connsiteY6" fmla="*/ 387282 h 2043667"/>
              <a:gd name="connsiteX7" fmla="*/ 33972 w 212194"/>
              <a:gd name="connsiteY7" fmla="*/ 494159 h 2043667"/>
              <a:gd name="connsiteX8" fmla="*/ 212102 w 212194"/>
              <a:gd name="connsiteY8" fmla="*/ 1333 h 204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194" h="2043667">
                <a:moveTo>
                  <a:pt x="212102" y="1333"/>
                </a:moveTo>
                <a:cubicBezTo>
                  <a:pt x="216060" y="-19449"/>
                  <a:pt x="91370" y="207173"/>
                  <a:pt x="57723" y="369469"/>
                </a:cubicBezTo>
                <a:cubicBezTo>
                  <a:pt x="24076" y="531765"/>
                  <a:pt x="17149" y="892972"/>
                  <a:pt x="10222" y="975110"/>
                </a:cubicBezTo>
                <a:cubicBezTo>
                  <a:pt x="3295" y="1057248"/>
                  <a:pt x="-11550" y="694061"/>
                  <a:pt x="16159" y="862295"/>
                </a:cubicBezTo>
                <a:cubicBezTo>
                  <a:pt x="43868" y="1030529"/>
                  <a:pt x="157673" y="1840030"/>
                  <a:pt x="176476" y="1984513"/>
                </a:cubicBezTo>
                <a:cubicBezTo>
                  <a:pt x="195279" y="2128996"/>
                  <a:pt x="154705" y="1995398"/>
                  <a:pt x="128975" y="1729193"/>
                </a:cubicBezTo>
                <a:cubicBezTo>
                  <a:pt x="103245" y="1462988"/>
                  <a:pt x="37931" y="593121"/>
                  <a:pt x="22097" y="387282"/>
                </a:cubicBezTo>
                <a:cubicBezTo>
                  <a:pt x="6263" y="181443"/>
                  <a:pt x="2304" y="552546"/>
                  <a:pt x="33972" y="494159"/>
                </a:cubicBezTo>
                <a:cubicBezTo>
                  <a:pt x="65640" y="435772"/>
                  <a:pt x="208144" y="22115"/>
                  <a:pt x="212102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4CB6D951-09C3-0156-3131-1D10B2B21F36}"/>
              </a:ext>
            </a:extLst>
          </p:cNvPr>
          <p:cNvSpPr/>
          <p:nvPr/>
        </p:nvSpPr>
        <p:spPr>
          <a:xfrm>
            <a:off x="6103237" y="1730841"/>
            <a:ext cx="1075200" cy="2443405"/>
          </a:xfrm>
          <a:custGeom>
            <a:avLst/>
            <a:gdLst>
              <a:gd name="connsiteX0" fmla="*/ 680 w 1075200"/>
              <a:gd name="connsiteY0" fmla="*/ 2956 h 2443405"/>
              <a:gd name="connsiteX1" fmla="*/ 891329 w 1075200"/>
              <a:gd name="connsiteY1" fmla="*/ 1178614 h 2443405"/>
              <a:gd name="connsiteX2" fmla="*/ 1063521 w 1075200"/>
              <a:gd name="connsiteY2" fmla="*/ 2372084 h 2443405"/>
              <a:gd name="connsiteX3" fmla="*/ 1051646 w 1075200"/>
              <a:gd name="connsiteY3" fmla="*/ 2193954 h 2443405"/>
              <a:gd name="connsiteX4" fmla="*/ 986332 w 1075200"/>
              <a:gd name="connsiteY4" fmla="*/ 1255803 h 2443405"/>
              <a:gd name="connsiteX5" fmla="*/ 998207 w 1075200"/>
              <a:gd name="connsiteY5" fmla="*/ 1327055 h 2443405"/>
              <a:gd name="connsiteX6" fmla="*/ 748825 w 1075200"/>
              <a:gd name="connsiteY6" fmla="*/ 857980 h 2443405"/>
              <a:gd name="connsiteX7" fmla="*/ 680 w 1075200"/>
              <a:gd name="connsiteY7" fmla="*/ 2956 h 244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200" h="2443405">
                <a:moveTo>
                  <a:pt x="680" y="2956"/>
                </a:moveTo>
                <a:cubicBezTo>
                  <a:pt x="24431" y="56395"/>
                  <a:pt x="714189" y="783759"/>
                  <a:pt x="891329" y="1178614"/>
                </a:cubicBezTo>
                <a:cubicBezTo>
                  <a:pt x="1068469" y="1573469"/>
                  <a:pt x="1036801" y="2202861"/>
                  <a:pt x="1063521" y="2372084"/>
                </a:cubicBezTo>
                <a:cubicBezTo>
                  <a:pt x="1090241" y="2541307"/>
                  <a:pt x="1064511" y="2380001"/>
                  <a:pt x="1051646" y="2193954"/>
                </a:cubicBezTo>
                <a:cubicBezTo>
                  <a:pt x="1038781" y="2007907"/>
                  <a:pt x="995238" y="1400286"/>
                  <a:pt x="986332" y="1255803"/>
                </a:cubicBezTo>
                <a:cubicBezTo>
                  <a:pt x="977426" y="1111320"/>
                  <a:pt x="1037792" y="1393359"/>
                  <a:pt x="998207" y="1327055"/>
                </a:cubicBezTo>
                <a:cubicBezTo>
                  <a:pt x="958622" y="1260751"/>
                  <a:pt x="916069" y="1080642"/>
                  <a:pt x="748825" y="857980"/>
                </a:cubicBezTo>
                <a:cubicBezTo>
                  <a:pt x="581581" y="635318"/>
                  <a:pt x="-23071" y="-50483"/>
                  <a:pt x="680" y="2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7E9BEA25-1AD1-AF73-2B52-4A177B55A90E}"/>
              </a:ext>
            </a:extLst>
          </p:cNvPr>
          <p:cNvSpPr/>
          <p:nvPr/>
        </p:nvSpPr>
        <p:spPr>
          <a:xfrm>
            <a:off x="6715477" y="2790546"/>
            <a:ext cx="457263" cy="2110328"/>
          </a:xfrm>
          <a:custGeom>
            <a:avLst/>
            <a:gdLst>
              <a:gd name="connsiteX0" fmla="*/ 19 w 457263"/>
              <a:gd name="connsiteY0" fmla="*/ 155 h 2110328"/>
              <a:gd name="connsiteX1" fmla="*/ 421593 w 457263"/>
              <a:gd name="connsiteY1" fmla="*/ 1157999 h 2110328"/>
              <a:gd name="connsiteX2" fmla="*/ 427531 w 457263"/>
              <a:gd name="connsiteY2" fmla="*/ 2072399 h 2110328"/>
              <a:gd name="connsiteX3" fmla="*/ 457219 w 457263"/>
              <a:gd name="connsiteY3" fmla="*/ 1846768 h 2110328"/>
              <a:gd name="connsiteX4" fmla="*/ 433468 w 457263"/>
              <a:gd name="connsiteY4" fmla="*/ 1027371 h 2110328"/>
              <a:gd name="connsiteX5" fmla="*/ 403780 w 457263"/>
              <a:gd name="connsiteY5" fmla="*/ 1074872 h 2110328"/>
              <a:gd name="connsiteX6" fmla="*/ 19 w 457263"/>
              <a:gd name="connsiteY6" fmla="*/ 155 h 2110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63" h="2110328">
                <a:moveTo>
                  <a:pt x="19" y="155"/>
                </a:moveTo>
                <a:cubicBezTo>
                  <a:pt x="2988" y="14009"/>
                  <a:pt x="350341" y="812625"/>
                  <a:pt x="421593" y="1157999"/>
                </a:cubicBezTo>
                <a:cubicBezTo>
                  <a:pt x="492845" y="1503373"/>
                  <a:pt x="421593" y="1957604"/>
                  <a:pt x="427531" y="2072399"/>
                </a:cubicBezTo>
                <a:cubicBezTo>
                  <a:pt x="433469" y="2187194"/>
                  <a:pt x="456230" y="2020939"/>
                  <a:pt x="457219" y="1846768"/>
                </a:cubicBezTo>
                <a:cubicBezTo>
                  <a:pt x="458209" y="1672597"/>
                  <a:pt x="442374" y="1156020"/>
                  <a:pt x="433468" y="1027371"/>
                </a:cubicBezTo>
                <a:cubicBezTo>
                  <a:pt x="424562" y="898722"/>
                  <a:pt x="471073" y="1245085"/>
                  <a:pt x="403780" y="1074872"/>
                </a:cubicBezTo>
                <a:cubicBezTo>
                  <a:pt x="336487" y="904659"/>
                  <a:pt x="-2950" y="-13699"/>
                  <a:pt x="19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33C6DA2-156E-8EBC-6A80-7E6DE2530375}"/>
              </a:ext>
            </a:extLst>
          </p:cNvPr>
          <p:cNvSpPr/>
          <p:nvPr/>
        </p:nvSpPr>
        <p:spPr>
          <a:xfrm>
            <a:off x="5842065" y="1768868"/>
            <a:ext cx="873432" cy="1651150"/>
          </a:xfrm>
          <a:custGeom>
            <a:avLst/>
            <a:gdLst>
              <a:gd name="connsiteX0" fmla="*/ 595 w 873432"/>
              <a:gd name="connsiteY0" fmla="*/ 555 h 1651150"/>
              <a:gd name="connsiteX1" fmla="*/ 511234 w 873432"/>
              <a:gd name="connsiteY1" fmla="*/ 576509 h 1651150"/>
              <a:gd name="connsiteX2" fmla="*/ 849680 w 873432"/>
              <a:gd name="connsiteY2" fmla="*/ 1597787 h 1651150"/>
              <a:gd name="connsiteX3" fmla="*/ 819992 w 873432"/>
              <a:gd name="connsiteY3" fmla="*/ 1419657 h 1651150"/>
              <a:gd name="connsiteX4" fmla="*/ 618112 w 873432"/>
              <a:gd name="connsiteY4" fmla="*/ 671511 h 1651150"/>
              <a:gd name="connsiteX5" fmla="*/ 595 w 873432"/>
              <a:gd name="connsiteY5" fmla="*/ 555 h 165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432" h="1651150">
                <a:moveTo>
                  <a:pt x="595" y="555"/>
                </a:moveTo>
                <a:cubicBezTo>
                  <a:pt x="-17218" y="-15279"/>
                  <a:pt x="369720" y="310304"/>
                  <a:pt x="511234" y="576509"/>
                </a:cubicBezTo>
                <a:cubicBezTo>
                  <a:pt x="652748" y="842714"/>
                  <a:pt x="798220" y="1457263"/>
                  <a:pt x="849680" y="1597787"/>
                </a:cubicBezTo>
                <a:cubicBezTo>
                  <a:pt x="901140" y="1738311"/>
                  <a:pt x="858587" y="1574036"/>
                  <a:pt x="819992" y="1419657"/>
                </a:cubicBezTo>
                <a:cubicBezTo>
                  <a:pt x="781397" y="1265278"/>
                  <a:pt x="749730" y="910007"/>
                  <a:pt x="618112" y="671511"/>
                </a:cubicBezTo>
                <a:cubicBezTo>
                  <a:pt x="486494" y="433015"/>
                  <a:pt x="18408" y="16389"/>
                  <a:pt x="595" y="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F3DC092-7FF3-F472-CFCC-E5BBB3A5DF4B}"/>
              </a:ext>
            </a:extLst>
          </p:cNvPr>
          <p:cNvSpPr/>
          <p:nvPr/>
        </p:nvSpPr>
        <p:spPr>
          <a:xfrm>
            <a:off x="3478494" y="2951708"/>
            <a:ext cx="86841" cy="2765935"/>
          </a:xfrm>
          <a:custGeom>
            <a:avLst/>
            <a:gdLst>
              <a:gd name="connsiteX0" fmla="*/ 12851 w 86841"/>
              <a:gd name="connsiteY0" fmla="*/ 23061 h 2765935"/>
              <a:gd name="connsiteX1" fmla="*/ 42540 w 86841"/>
              <a:gd name="connsiteY1" fmla="*/ 1958739 h 2765935"/>
              <a:gd name="connsiteX2" fmla="*/ 24727 w 86841"/>
              <a:gd name="connsiteY2" fmla="*/ 1477788 h 2765935"/>
              <a:gd name="connsiteX3" fmla="*/ 84103 w 86841"/>
              <a:gd name="connsiteY3" fmla="*/ 2635632 h 2765935"/>
              <a:gd name="connsiteX4" fmla="*/ 72228 w 86841"/>
              <a:gd name="connsiteY4" fmla="*/ 2528754 h 2765935"/>
              <a:gd name="connsiteX5" fmla="*/ 30664 w 86841"/>
              <a:gd name="connsiteY5" fmla="*/ 765269 h 2765935"/>
              <a:gd name="connsiteX6" fmla="*/ 976 w 86841"/>
              <a:gd name="connsiteY6" fmla="*/ 884022 h 2765935"/>
              <a:gd name="connsiteX7" fmla="*/ 12851 w 86841"/>
              <a:gd name="connsiteY7" fmla="*/ 23061 h 276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41" h="2765935">
                <a:moveTo>
                  <a:pt x="12851" y="23061"/>
                </a:moveTo>
                <a:cubicBezTo>
                  <a:pt x="19778" y="202181"/>
                  <a:pt x="40561" y="1716285"/>
                  <a:pt x="42540" y="1958739"/>
                </a:cubicBezTo>
                <a:cubicBezTo>
                  <a:pt x="44519" y="2201193"/>
                  <a:pt x="17800" y="1364973"/>
                  <a:pt x="24727" y="1477788"/>
                </a:cubicBezTo>
                <a:cubicBezTo>
                  <a:pt x="31654" y="1590603"/>
                  <a:pt x="76186" y="2460471"/>
                  <a:pt x="84103" y="2635632"/>
                </a:cubicBezTo>
                <a:cubicBezTo>
                  <a:pt x="92020" y="2810793"/>
                  <a:pt x="81134" y="2840481"/>
                  <a:pt x="72228" y="2528754"/>
                </a:cubicBezTo>
                <a:cubicBezTo>
                  <a:pt x="63322" y="2217027"/>
                  <a:pt x="42539" y="1039391"/>
                  <a:pt x="30664" y="765269"/>
                </a:cubicBezTo>
                <a:cubicBezTo>
                  <a:pt x="18789" y="491147"/>
                  <a:pt x="4934" y="1004754"/>
                  <a:pt x="976" y="884022"/>
                </a:cubicBezTo>
                <a:cubicBezTo>
                  <a:pt x="-2982" y="763290"/>
                  <a:pt x="5924" y="-156059"/>
                  <a:pt x="12851" y="23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FF668D88-CB6F-2005-1BE6-43320E0258B3}"/>
              </a:ext>
            </a:extLst>
          </p:cNvPr>
          <p:cNvSpPr/>
          <p:nvPr/>
        </p:nvSpPr>
        <p:spPr>
          <a:xfrm>
            <a:off x="3263326" y="2855902"/>
            <a:ext cx="150992" cy="1627731"/>
          </a:xfrm>
          <a:custGeom>
            <a:avLst/>
            <a:gdLst>
              <a:gd name="connsiteX0" fmla="*/ 150830 w 150992"/>
              <a:gd name="connsiteY0" fmla="*/ 114 h 1627731"/>
              <a:gd name="connsiteX1" fmla="*/ 38014 w 150992"/>
              <a:gd name="connsiteY1" fmla="*/ 635443 h 1627731"/>
              <a:gd name="connsiteX2" fmla="*/ 103329 w 150992"/>
              <a:gd name="connsiteY2" fmla="*/ 1627033 h 1627731"/>
              <a:gd name="connsiteX3" fmla="*/ 26139 w 150992"/>
              <a:gd name="connsiteY3" fmla="*/ 475127 h 1627731"/>
              <a:gd name="connsiteX4" fmla="*/ 8326 w 150992"/>
              <a:gd name="connsiteY4" fmla="*/ 582004 h 1627731"/>
              <a:gd name="connsiteX5" fmla="*/ 150830 w 150992"/>
              <a:gd name="connsiteY5" fmla="*/ 114 h 16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92" h="1627731">
                <a:moveTo>
                  <a:pt x="150830" y="114"/>
                </a:moveTo>
                <a:cubicBezTo>
                  <a:pt x="155778" y="9021"/>
                  <a:pt x="45931" y="364290"/>
                  <a:pt x="38014" y="635443"/>
                </a:cubicBezTo>
                <a:cubicBezTo>
                  <a:pt x="30097" y="906596"/>
                  <a:pt x="105308" y="1653752"/>
                  <a:pt x="103329" y="1627033"/>
                </a:cubicBezTo>
                <a:cubicBezTo>
                  <a:pt x="101350" y="1600314"/>
                  <a:pt x="41973" y="649298"/>
                  <a:pt x="26139" y="475127"/>
                </a:cubicBezTo>
                <a:cubicBezTo>
                  <a:pt x="10305" y="300956"/>
                  <a:pt x="-12456" y="657214"/>
                  <a:pt x="8326" y="582004"/>
                </a:cubicBezTo>
                <a:cubicBezTo>
                  <a:pt x="29108" y="506794"/>
                  <a:pt x="145882" y="-8793"/>
                  <a:pt x="150830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25E68539-955F-AA8F-518B-4E13EF2E6FFC}"/>
              </a:ext>
            </a:extLst>
          </p:cNvPr>
          <p:cNvSpPr/>
          <p:nvPr/>
        </p:nvSpPr>
        <p:spPr>
          <a:xfrm>
            <a:off x="4322668" y="2080600"/>
            <a:ext cx="1055578" cy="167385"/>
          </a:xfrm>
          <a:custGeom>
            <a:avLst/>
            <a:gdLst>
              <a:gd name="connsiteX0" fmla="*/ 1359 w 1055578"/>
              <a:gd name="connsiteY0" fmla="*/ 16837 h 167385"/>
              <a:gd name="connsiteX1" fmla="*/ 740112 w 1055578"/>
              <a:gd name="connsiteY1" fmla="*/ 53000 h 167385"/>
              <a:gd name="connsiteX2" fmla="*/ 574796 w 1055578"/>
              <a:gd name="connsiteY2" fmla="*/ 32336 h 167385"/>
              <a:gd name="connsiteX3" fmla="*/ 874430 w 1055578"/>
              <a:gd name="connsiteY3" fmla="*/ 68498 h 167385"/>
              <a:gd name="connsiteX4" fmla="*/ 1044912 w 1055578"/>
              <a:gd name="connsiteY4" fmla="*/ 166654 h 167385"/>
              <a:gd name="connsiteX5" fmla="*/ 569630 w 1055578"/>
              <a:gd name="connsiteY5" fmla="*/ 11671 h 167385"/>
              <a:gd name="connsiteX6" fmla="*/ 1359 w 1055578"/>
              <a:gd name="connsiteY6" fmla="*/ 16837 h 16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578" h="167385">
                <a:moveTo>
                  <a:pt x="1359" y="16837"/>
                </a:moveTo>
                <a:cubicBezTo>
                  <a:pt x="29773" y="23725"/>
                  <a:pt x="644539" y="50417"/>
                  <a:pt x="740112" y="53000"/>
                </a:cubicBezTo>
                <a:cubicBezTo>
                  <a:pt x="835685" y="55583"/>
                  <a:pt x="574796" y="32336"/>
                  <a:pt x="574796" y="32336"/>
                </a:cubicBezTo>
                <a:cubicBezTo>
                  <a:pt x="597182" y="34919"/>
                  <a:pt x="796077" y="46112"/>
                  <a:pt x="874430" y="68498"/>
                </a:cubicBezTo>
                <a:cubicBezTo>
                  <a:pt x="952783" y="90884"/>
                  <a:pt x="1095712" y="176125"/>
                  <a:pt x="1044912" y="166654"/>
                </a:cubicBezTo>
                <a:cubicBezTo>
                  <a:pt x="994112" y="157183"/>
                  <a:pt x="741833" y="37501"/>
                  <a:pt x="569630" y="11671"/>
                </a:cubicBezTo>
                <a:cubicBezTo>
                  <a:pt x="397427" y="-14159"/>
                  <a:pt x="-27055" y="9949"/>
                  <a:pt x="1359" y="16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3BCBD9B-9007-1EF5-5994-90AF3747EAB9}"/>
              </a:ext>
            </a:extLst>
          </p:cNvPr>
          <p:cNvSpPr/>
          <p:nvPr/>
        </p:nvSpPr>
        <p:spPr>
          <a:xfrm>
            <a:off x="4658075" y="2386656"/>
            <a:ext cx="351830" cy="279268"/>
          </a:xfrm>
          <a:custGeom>
            <a:avLst/>
            <a:gdLst>
              <a:gd name="connsiteX0" fmla="*/ 347878 w 351830"/>
              <a:gd name="connsiteY0" fmla="*/ 5249 h 279268"/>
              <a:gd name="connsiteX1" fmla="*/ 68908 w 351830"/>
              <a:gd name="connsiteY1" fmla="*/ 149900 h 279268"/>
              <a:gd name="connsiteX2" fmla="*/ 1749 w 351830"/>
              <a:gd name="connsiteY2" fmla="*/ 279052 h 279268"/>
              <a:gd name="connsiteX3" fmla="*/ 115403 w 351830"/>
              <a:gd name="connsiteY3" fmla="*/ 118903 h 279268"/>
              <a:gd name="connsiteX4" fmla="*/ 74074 w 351830"/>
              <a:gd name="connsiteY4" fmla="*/ 149900 h 279268"/>
              <a:gd name="connsiteX5" fmla="*/ 223891 w 351830"/>
              <a:gd name="connsiteY5" fmla="*/ 41412 h 279268"/>
              <a:gd name="connsiteX6" fmla="*/ 347878 w 351830"/>
              <a:gd name="connsiteY6" fmla="*/ 5249 h 27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830" h="279268">
                <a:moveTo>
                  <a:pt x="347878" y="5249"/>
                </a:moveTo>
                <a:cubicBezTo>
                  <a:pt x="322048" y="23330"/>
                  <a:pt x="126596" y="104266"/>
                  <a:pt x="68908" y="149900"/>
                </a:cubicBezTo>
                <a:cubicBezTo>
                  <a:pt x="11220" y="195534"/>
                  <a:pt x="-6000" y="284218"/>
                  <a:pt x="1749" y="279052"/>
                </a:cubicBezTo>
                <a:cubicBezTo>
                  <a:pt x="9498" y="273886"/>
                  <a:pt x="103349" y="140428"/>
                  <a:pt x="115403" y="118903"/>
                </a:cubicBezTo>
                <a:cubicBezTo>
                  <a:pt x="127457" y="97378"/>
                  <a:pt x="74074" y="149900"/>
                  <a:pt x="74074" y="149900"/>
                </a:cubicBezTo>
                <a:cubicBezTo>
                  <a:pt x="92155" y="136985"/>
                  <a:pt x="181701" y="62937"/>
                  <a:pt x="223891" y="41412"/>
                </a:cubicBezTo>
                <a:cubicBezTo>
                  <a:pt x="266081" y="19887"/>
                  <a:pt x="373708" y="-12832"/>
                  <a:pt x="347878" y="5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E426CBE-16CF-4AFC-257D-A9E4FE8EA538}"/>
              </a:ext>
            </a:extLst>
          </p:cNvPr>
          <p:cNvSpPr/>
          <p:nvPr/>
        </p:nvSpPr>
        <p:spPr>
          <a:xfrm>
            <a:off x="2820460" y="3487998"/>
            <a:ext cx="390010" cy="1705742"/>
          </a:xfrm>
          <a:custGeom>
            <a:avLst/>
            <a:gdLst>
              <a:gd name="connsiteX0" fmla="*/ 387689 w 390010"/>
              <a:gd name="connsiteY0" fmla="*/ 9453 h 1705742"/>
              <a:gd name="connsiteX1" fmla="*/ 232706 w 390010"/>
              <a:gd name="connsiteY1" fmla="*/ 675880 h 1705742"/>
              <a:gd name="connsiteX2" fmla="*/ 330862 w 390010"/>
              <a:gd name="connsiteY2" fmla="*/ 407243 h 1705742"/>
              <a:gd name="connsiteX3" fmla="*/ 10564 w 390010"/>
              <a:gd name="connsiteY3" fmla="*/ 1678104 h 1705742"/>
              <a:gd name="connsiteX4" fmla="*/ 98387 w 390010"/>
              <a:gd name="connsiteY4" fmla="*/ 1207988 h 1705742"/>
              <a:gd name="connsiteX5" fmla="*/ 310198 w 390010"/>
              <a:gd name="connsiteY5" fmla="*/ 345249 h 1705742"/>
              <a:gd name="connsiteX6" fmla="*/ 387689 w 390010"/>
              <a:gd name="connsiteY6" fmla="*/ 9453 h 170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010" h="1705742">
                <a:moveTo>
                  <a:pt x="387689" y="9453"/>
                </a:moveTo>
                <a:cubicBezTo>
                  <a:pt x="374774" y="64558"/>
                  <a:pt x="242177" y="609582"/>
                  <a:pt x="232706" y="675880"/>
                </a:cubicBezTo>
                <a:cubicBezTo>
                  <a:pt x="223235" y="742178"/>
                  <a:pt x="367886" y="240206"/>
                  <a:pt x="330862" y="407243"/>
                </a:cubicBezTo>
                <a:cubicBezTo>
                  <a:pt x="293838" y="574280"/>
                  <a:pt x="49310" y="1544646"/>
                  <a:pt x="10564" y="1678104"/>
                </a:cubicBezTo>
                <a:cubicBezTo>
                  <a:pt x="-28182" y="1811562"/>
                  <a:pt x="48448" y="1430131"/>
                  <a:pt x="98387" y="1207988"/>
                </a:cubicBezTo>
                <a:cubicBezTo>
                  <a:pt x="148326" y="985846"/>
                  <a:pt x="262842" y="540700"/>
                  <a:pt x="310198" y="345249"/>
                </a:cubicBezTo>
                <a:cubicBezTo>
                  <a:pt x="357554" y="149798"/>
                  <a:pt x="400604" y="-45652"/>
                  <a:pt x="387689" y="9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EBDF8A92-B5CA-4C88-C127-AC60C6AA4EB1}"/>
              </a:ext>
            </a:extLst>
          </p:cNvPr>
          <p:cNvSpPr/>
          <p:nvPr/>
        </p:nvSpPr>
        <p:spPr>
          <a:xfrm>
            <a:off x="5181569" y="1963048"/>
            <a:ext cx="605528" cy="518679"/>
          </a:xfrm>
          <a:custGeom>
            <a:avLst/>
            <a:gdLst>
              <a:gd name="connsiteX0" fmla="*/ 31 w 605528"/>
              <a:gd name="connsiteY0" fmla="*/ 71 h 518679"/>
              <a:gd name="connsiteX1" fmla="*/ 377156 w 605528"/>
              <a:gd name="connsiteY1" fmla="*/ 113725 h 518679"/>
              <a:gd name="connsiteX2" fmla="*/ 604465 w 605528"/>
              <a:gd name="connsiteY2" fmla="*/ 516681 h 518679"/>
              <a:gd name="connsiteX3" fmla="*/ 459814 w 605528"/>
              <a:gd name="connsiteY3" fmla="*/ 263542 h 518679"/>
              <a:gd name="connsiteX4" fmla="*/ 397821 w 605528"/>
              <a:gd name="connsiteY4" fmla="*/ 144721 h 518679"/>
              <a:gd name="connsiteX5" fmla="*/ 397821 w 605528"/>
              <a:gd name="connsiteY5" fmla="*/ 124057 h 518679"/>
              <a:gd name="connsiteX6" fmla="*/ 31 w 605528"/>
              <a:gd name="connsiteY6" fmla="*/ 71 h 51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528" h="518679">
                <a:moveTo>
                  <a:pt x="31" y="71"/>
                </a:moveTo>
                <a:cubicBezTo>
                  <a:pt x="-3413" y="-1651"/>
                  <a:pt x="276417" y="27623"/>
                  <a:pt x="377156" y="113725"/>
                </a:cubicBezTo>
                <a:cubicBezTo>
                  <a:pt x="477895" y="199827"/>
                  <a:pt x="590689" y="491712"/>
                  <a:pt x="604465" y="516681"/>
                </a:cubicBezTo>
                <a:cubicBezTo>
                  <a:pt x="618241" y="541651"/>
                  <a:pt x="494255" y="325535"/>
                  <a:pt x="459814" y="263542"/>
                </a:cubicBezTo>
                <a:cubicBezTo>
                  <a:pt x="425373" y="201549"/>
                  <a:pt x="408153" y="167969"/>
                  <a:pt x="397821" y="144721"/>
                </a:cubicBezTo>
                <a:cubicBezTo>
                  <a:pt x="387489" y="121473"/>
                  <a:pt x="460675" y="149026"/>
                  <a:pt x="397821" y="124057"/>
                </a:cubicBezTo>
                <a:cubicBezTo>
                  <a:pt x="334967" y="99088"/>
                  <a:pt x="3475" y="1793"/>
                  <a:pt x="31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4465EE6-57D6-DDB9-0C07-265143BAEC92}"/>
              </a:ext>
            </a:extLst>
          </p:cNvPr>
          <p:cNvSpPr/>
          <p:nvPr/>
        </p:nvSpPr>
        <p:spPr>
          <a:xfrm>
            <a:off x="6096000" y="2825621"/>
            <a:ext cx="260717" cy="830744"/>
          </a:xfrm>
          <a:custGeom>
            <a:avLst/>
            <a:gdLst>
              <a:gd name="connsiteX0" fmla="*/ 87824 w 260717"/>
              <a:gd name="connsiteY0" fmla="*/ 237 h 830744"/>
              <a:gd name="connsiteX1" fmla="*/ 51661 w 260717"/>
              <a:gd name="connsiteY1" fmla="*/ 361864 h 830744"/>
              <a:gd name="connsiteX2" fmla="*/ 258305 w 260717"/>
              <a:gd name="connsiteY2" fmla="*/ 821647 h 830744"/>
              <a:gd name="connsiteX3" fmla="*/ 154983 w 260717"/>
              <a:gd name="connsiteY3" fmla="*/ 635667 h 830744"/>
              <a:gd name="connsiteX4" fmla="*/ 10332 w 260717"/>
              <a:gd name="connsiteY4" fmla="*/ 248210 h 830744"/>
              <a:gd name="connsiteX5" fmla="*/ 20664 w 260717"/>
              <a:gd name="connsiteY5" fmla="*/ 305037 h 830744"/>
              <a:gd name="connsiteX6" fmla="*/ 87824 w 260717"/>
              <a:gd name="connsiteY6" fmla="*/ 237 h 83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717" h="830744">
                <a:moveTo>
                  <a:pt x="87824" y="237"/>
                </a:moveTo>
                <a:cubicBezTo>
                  <a:pt x="92990" y="9708"/>
                  <a:pt x="23248" y="224962"/>
                  <a:pt x="51661" y="361864"/>
                </a:cubicBezTo>
                <a:cubicBezTo>
                  <a:pt x="80074" y="498766"/>
                  <a:pt x="241085" y="776013"/>
                  <a:pt x="258305" y="821647"/>
                </a:cubicBezTo>
                <a:cubicBezTo>
                  <a:pt x="275525" y="867281"/>
                  <a:pt x="196312" y="731240"/>
                  <a:pt x="154983" y="635667"/>
                </a:cubicBezTo>
                <a:cubicBezTo>
                  <a:pt x="113654" y="540094"/>
                  <a:pt x="32718" y="303315"/>
                  <a:pt x="10332" y="248210"/>
                </a:cubicBezTo>
                <a:cubicBezTo>
                  <a:pt x="-12055" y="193105"/>
                  <a:pt x="6888" y="342922"/>
                  <a:pt x="20664" y="305037"/>
                </a:cubicBezTo>
                <a:cubicBezTo>
                  <a:pt x="34440" y="267152"/>
                  <a:pt x="82658" y="-9234"/>
                  <a:pt x="87824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CD24066C-63F4-F76D-7C72-1B5AF5E8FDF9}"/>
              </a:ext>
            </a:extLst>
          </p:cNvPr>
          <p:cNvSpPr/>
          <p:nvPr/>
        </p:nvSpPr>
        <p:spPr>
          <a:xfrm>
            <a:off x="6275737" y="2964151"/>
            <a:ext cx="513605" cy="2023409"/>
          </a:xfrm>
          <a:custGeom>
            <a:avLst/>
            <a:gdLst>
              <a:gd name="connsiteX0" fmla="*/ 1077 w 513605"/>
              <a:gd name="connsiteY0" fmla="*/ 6357 h 2023409"/>
              <a:gd name="connsiteX1" fmla="*/ 502188 w 513605"/>
              <a:gd name="connsiteY1" fmla="*/ 1158398 h 2023409"/>
              <a:gd name="connsiteX2" fmla="*/ 357538 w 513605"/>
              <a:gd name="connsiteY2" fmla="*/ 987917 h 2023409"/>
              <a:gd name="connsiteX3" fmla="*/ 424697 w 513605"/>
              <a:gd name="connsiteY3" fmla="*/ 1060242 h 2023409"/>
              <a:gd name="connsiteX4" fmla="*/ 450527 w 513605"/>
              <a:gd name="connsiteY4" fmla="*/ 1411537 h 2023409"/>
              <a:gd name="connsiteX5" fmla="*/ 466026 w 513605"/>
              <a:gd name="connsiteY5" fmla="*/ 2021137 h 2023409"/>
              <a:gd name="connsiteX6" fmla="*/ 450527 w 513605"/>
              <a:gd name="connsiteY6" fmla="*/ 1173896 h 2023409"/>
              <a:gd name="connsiteX7" fmla="*/ 347205 w 513605"/>
              <a:gd name="connsiteY7" fmla="*/ 698615 h 2023409"/>
              <a:gd name="connsiteX8" fmla="*/ 367870 w 513605"/>
              <a:gd name="connsiteY8" fmla="*/ 693449 h 2023409"/>
              <a:gd name="connsiteX9" fmla="*/ 1077 w 513605"/>
              <a:gd name="connsiteY9" fmla="*/ 6357 h 202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605" h="2023409">
                <a:moveTo>
                  <a:pt x="1077" y="6357"/>
                </a:moveTo>
                <a:cubicBezTo>
                  <a:pt x="23463" y="83849"/>
                  <a:pt x="442778" y="994805"/>
                  <a:pt x="502188" y="1158398"/>
                </a:cubicBezTo>
                <a:cubicBezTo>
                  <a:pt x="561598" y="1321991"/>
                  <a:pt x="370453" y="1004276"/>
                  <a:pt x="357538" y="987917"/>
                </a:cubicBezTo>
                <a:cubicBezTo>
                  <a:pt x="344623" y="971558"/>
                  <a:pt x="409199" y="989639"/>
                  <a:pt x="424697" y="1060242"/>
                </a:cubicBezTo>
                <a:cubicBezTo>
                  <a:pt x="440195" y="1130845"/>
                  <a:pt x="443639" y="1251388"/>
                  <a:pt x="450527" y="1411537"/>
                </a:cubicBezTo>
                <a:cubicBezTo>
                  <a:pt x="457415" y="1571686"/>
                  <a:pt x="466026" y="2060744"/>
                  <a:pt x="466026" y="2021137"/>
                </a:cubicBezTo>
                <a:cubicBezTo>
                  <a:pt x="466026" y="1981530"/>
                  <a:pt x="470330" y="1394316"/>
                  <a:pt x="450527" y="1173896"/>
                </a:cubicBezTo>
                <a:cubicBezTo>
                  <a:pt x="430724" y="953476"/>
                  <a:pt x="360981" y="778690"/>
                  <a:pt x="347205" y="698615"/>
                </a:cubicBezTo>
                <a:cubicBezTo>
                  <a:pt x="333429" y="618541"/>
                  <a:pt x="423836" y="803659"/>
                  <a:pt x="367870" y="693449"/>
                </a:cubicBezTo>
                <a:cubicBezTo>
                  <a:pt x="311904" y="583239"/>
                  <a:pt x="-21309" y="-71135"/>
                  <a:pt x="1077" y="6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E2EB5977-6806-B276-6998-A412E46B1039}"/>
              </a:ext>
            </a:extLst>
          </p:cNvPr>
          <p:cNvSpPr/>
          <p:nvPr/>
        </p:nvSpPr>
        <p:spPr>
          <a:xfrm>
            <a:off x="6183443" y="4152844"/>
            <a:ext cx="413731" cy="999422"/>
          </a:xfrm>
          <a:custGeom>
            <a:avLst/>
            <a:gdLst>
              <a:gd name="connsiteX0" fmla="*/ 413669 w 413731"/>
              <a:gd name="connsiteY0" fmla="*/ 702 h 999422"/>
              <a:gd name="connsiteX1" fmla="*/ 129533 w 413731"/>
              <a:gd name="connsiteY1" fmla="*/ 517312 h 999422"/>
              <a:gd name="connsiteX2" fmla="*/ 381 w 413731"/>
              <a:gd name="connsiteY2" fmla="*/ 997759 h 999422"/>
              <a:gd name="connsiteX3" fmla="*/ 165696 w 413731"/>
              <a:gd name="connsiteY3" fmla="*/ 346831 h 999422"/>
              <a:gd name="connsiteX4" fmla="*/ 155364 w 413731"/>
              <a:gd name="connsiteY4" fmla="*/ 403658 h 999422"/>
              <a:gd name="connsiteX5" fmla="*/ 413669 w 413731"/>
              <a:gd name="connsiteY5" fmla="*/ 702 h 99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731" h="999422">
                <a:moveTo>
                  <a:pt x="413669" y="702"/>
                </a:moveTo>
                <a:cubicBezTo>
                  <a:pt x="409364" y="19644"/>
                  <a:pt x="198414" y="351136"/>
                  <a:pt x="129533" y="517312"/>
                </a:cubicBezTo>
                <a:cubicBezTo>
                  <a:pt x="60652" y="683488"/>
                  <a:pt x="-5646" y="1026172"/>
                  <a:pt x="381" y="997759"/>
                </a:cubicBezTo>
                <a:cubicBezTo>
                  <a:pt x="6408" y="969346"/>
                  <a:pt x="139866" y="445848"/>
                  <a:pt x="165696" y="346831"/>
                </a:cubicBezTo>
                <a:cubicBezTo>
                  <a:pt x="191526" y="247814"/>
                  <a:pt x="113174" y="455319"/>
                  <a:pt x="155364" y="403658"/>
                </a:cubicBezTo>
                <a:cubicBezTo>
                  <a:pt x="197554" y="351997"/>
                  <a:pt x="417974" y="-18240"/>
                  <a:pt x="413669" y="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6E611F0-E24C-9330-5BED-9276798966AE}"/>
              </a:ext>
            </a:extLst>
          </p:cNvPr>
          <p:cNvSpPr/>
          <p:nvPr/>
        </p:nvSpPr>
        <p:spPr>
          <a:xfrm>
            <a:off x="6745954" y="4332369"/>
            <a:ext cx="236829" cy="1772020"/>
          </a:xfrm>
          <a:custGeom>
            <a:avLst/>
            <a:gdLst>
              <a:gd name="connsiteX0" fmla="*/ 11307 w 236829"/>
              <a:gd name="connsiteY0" fmla="*/ 27821 h 1772020"/>
              <a:gd name="connsiteX1" fmla="*/ 233449 w 236829"/>
              <a:gd name="connsiteY1" fmla="*/ 1758465 h 1772020"/>
              <a:gd name="connsiteX2" fmla="*/ 145626 w 236829"/>
              <a:gd name="connsiteY2" fmla="*/ 844065 h 1772020"/>
              <a:gd name="connsiteX3" fmla="*/ 145626 w 236829"/>
              <a:gd name="connsiteY3" fmla="*/ 1035211 h 1772020"/>
              <a:gd name="connsiteX4" fmla="*/ 21639 w 236829"/>
              <a:gd name="connsiteY4" fmla="*/ 637421 h 1772020"/>
              <a:gd name="connsiteX5" fmla="*/ 31971 w 236829"/>
              <a:gd name="connsiteY5" fmla="*/ 683916 h 1772020"/>
              <a:gd name="connsiteX6" fmla="*/ 11307 w 236829"/>
              <a:gd name="connsiteY6" fmla="*/ 27821 h 177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829" h="1772020">
                <a:moveTo>
                  <a:pt x="11307" y="27821"/>
                </a:moveTo>
                <a:cubicBezTo>
                  <a:pt x="44887" y="206913"/>
                  <a:pt x="211063" y="1622424"/>
                  <a:pt x="233449" y="1758465"/>
                </a:cubicBezTo>
                <a:cubicBezTo>
                  <a:pt x="255835" y="1894506"/>
                  <a:pt x="160263" y="964607"/>
                  <a:pt x="145626" y="844065"/>
                </a:cubicBezTo>
                <a:cubicBezTo>
                  <a:pt x="130989" y="723523"/>
                  <a:pt x="166291" y="1069652"/>
                  <a:pt x="145626" y="1035211"/>
                </a:cubicBezTo>
                <a:cubicBezTo>
                  <a:pt x="124962" y="1000770"/>
                  <a:pt x="40581" y="695970"/>
                  <a:pt x="21639" y="637421"/>
                </a:cubicBezTo>
                <a:cubicBezTo>
                  <a:pt x="2697" y="578872"/>
                  <a:pt x="34554" y="778628"/>
                  <a:pt x="31971" y="683916"/>
                </a:cubicBezTo>
                <a:cubicBezTo>
                  <a:pt x="29388" y="589204"/>
                  <a:pt x="-22273" y="-151271"/>
                  <a:pt x="11307" y="27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76EE6A67-1F6A-1C6B-F7FC-906328288779}"/>
              </a:ext>
            </a:extLst>
          </p:cNvPr>
          <p:cNvSpPr/>
          <p:nvPr/>
        </p:nvSpPr>
        <p:spPr>
          <a:xfrm>
            <a:off x="5889823" y="4575237"/>
            <a:ext cx="552683" cy="1772766"/>
          </a:xfrm>
          <a:custGeom>
            <a:avLst/>
            <a:gdLst>
              <a:gd name="connsiteX0" fmla="*/ 552306 w 552683"/>
              <a:gd name="connsiteY0" fmla="*/ 1929 h 1772766"/>
              <a:gd name="connsiteX1" fmla="*/ 257838 w 552683"/>
              <a:gd name="connsiteY1" fmla="*/ 616695 h 1772766"/>
              <a:gd name="connsiteX2" fmla="*/ 211343 w 552683"/>
              <a:gd name="connsiteY2" fmla="*/ 1184966 h 1772766"/>
              <a:gd name="connsiteX3" fmla="*/ 232008 w 552683"/>
              <a:gd name="connsiteY3" fmla="*/ 859502 h 1772766"/>
              <a:gd name="connsiteX4" fmla="*/ 4699 w 552683"/>
              <a:gd name="connsiteY4" fmla="*/ 1768736 h 1772766"/>
              <a:gd name="connsiteX5" fmla="*/ 97689 w 552683"/>
              <a:gd name="connsiteY5" fmla="*/ 1159136 h 1772766"/>
              <a:gd name="connsiteX6" fmla="*/ 324997 w 552683"/>
              <a:gd name="connsiteY6" fmla="*/ 368722 h 1772766"/>
              <a:gd name="connsiteX7" fmla="*/ 319831 w 552683"/>
              <a:gd name="connsiteY7" fmla="*/ 420383 h 1772766"/>
              <a:gd name="connsiteX8" fmla="*/ 552306 w 552683"/>
              <a:gd name="connsiteY8" fmla="*/ 1929 h 177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83" h="1772766">
                <a:moveTo>
                  <a:pt x="552306" y="1929"/>
                </a:moveTo>
                <a:cubicBezTo>
                  <a:pt x="541974" y="34648"/>
                  <a:pt x="314665" y="419522"/>
                  <a:pt x="257838" y="616695"/>
                </a:cubicBezTo>
                <a:cubicBezTo>
                  <a:pt x="201011" y="813868"/>
                  <a:pt x="215648" y="1144498"/>
                  <a:pt x="211343" y="1184966"/>
                </a:cubicBezTo>
                <a:cubicBezTo>
                  <a:pt x="207038" y="1225434"/>
                  <a:pt x="266449" y="762207"/>
                  <a:pt x="232008" y="859502"/>
                </a:cubicBezTo>
                <a:cubicBezTo>
                  <a:pt x="197567" y="956797"/>
                  <a:pt x="27085" y="1718797"/>
                  <a:pt x="4699" y="1768736"/>
                </a:cubicBezTo>
                <a:cubicBezTo>
                  <a:pt x="-17688" y="1818675"/>
                  <a:pt x="44306" y="1392472"/>
                  <a:pt x="97689" y="1159136"/>
                </a:cubicBezTo>
                <a:cubicBezTo>
                  <a:pt x="151072" y="925800"/>
                  <a:pt x="287973" y="491848"/>
                  <a:pt x="324997" y="368722"/>
                </a:cubicBezTo>
                <a:cubicBezTo>
                  <a:pt x="362021" y="245597"/>
                  <a:pt x="281946" y="478071"/>
                  <a:pt x="319831" y="420383"/>
                </a:cubicBezTo>
                <a:cubicBezTo>
                  <a:pt x="357716" y="362695"/>
                  <a:pt x="562638" y="-30790"/>
                  <a:pt x="552306" y="1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29AC5F7-F317-6AFF-6E98-658E7D1390C7}"/>
              </a:ext>
            </a:extLst>
          </p:cNvPr>
          <p:cNvSpPr/>
          <p:nvPr/>
        </p:nvSpPr>
        <p:spPr>
          <a:xfrm>
            <a:off x="2655253" y="4876677"/>
            <a:ext cx="378333" cy="1877455"/>
          </a:xfrm>
          <a:custGeom>
            <a:avLst/>
            <a:gdLst>
              <a:gd name="connsiteX0" fmla="*/ 377249 w 378333"/>
              <a:gd name="connsiteY0" fmla="*/ 20787 h 1877455"/>
              <a:gd name="connsiteX1" fmla="*/ 103445 w 378333"/>
              <a:gd name="connsiteY1" fmla="*/ 1172828 h 1877455"/>
              <a:gd name="connsiteX2" fmla="*/ 170605 w 378333"/>
              <a:gd name="connsiteY2" fmla="*/ 785370 h 1877455"/>
              <a:gd name="connsiteX3" fmla="*/ 123 w 378333"/>
              <a:gd name="connsiteY3" fmla="*/ 1875418 h 1877455"/>
              <a:gd name="connsiteX4" fmla="*/ 201601 w 378333"/>
              <a:gd name="connsiteY4" fmla="*/ 1038509 h 1877455"/>
              <a:gd name="connsiteX5" fmla="*/ 289425 w 378333"/>
              <a:gd name="connsiteY5" fmla="*/ 346252 h 1877455"/>
              <a:gd name="connsiteX6" fmla="*/ 201601 w 378333"/>
              <a:gd name="connsiteY6" fmla="*/ 423743 h 1877455"/>
              <a:gd name="connsiteX7" fmla="*/ 377249 w 378333"/>
              <a:gd name="connsiteY7" fmla="*/ 20787 h 187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333" h="1877455">
                <a:moveTo>
                  <a:pt x="377249" y="20787"/>
                </a:moveTo>
                <a:cubicBezTo>
                  <a:pt x="360890" y="145635"/>
                  <a:pt x="137886" y="1045398"/>
                  <a:pt x="103445" y="1172828"/>
                </a:cubicBezTo>
                <a:cubicBezTo>
                  <a:pt x="69004" y="1300258"/>
                  <a:pt x="187825" y="668272"/>
                  <a:pt x="170605" y="785370"/>
                </a:cubicBezTo>
                <a:cubicBezTo>
                  <a:pt x="153385" y="902468"/>
                  <a:pt x="-5043" y="1833228"/>
                  <a:pt x="123" y="1875418"/>
                </a:cubicBezTo>
                <a:cubicBezTo>
                  <a:pt x="5289" y="1917608"/>
                  <a:pt x="153384" y="1293370"/>
                  <a:pt x="201601" y="1038509"/>
                </a:cubicBezTo>
                <a:cubicBezTo>
                  <a:pt x="249818" y="783648"/>
                  <a:pt x="289425" y="448713"/>
                  <a:pt x="289425" y="346252"/>
                </a:cubicBezTo>
                <a:cubicBezTo>
                  <a:pt x="289425" y="243791"/>
                  <a:pt x="183520" y="475404"/>
                  <a:pt x="201601" y="423743"/>
                </a:cubicBezTo>
                <a:cubicBezTo>
                  <a:pt x="219682" y="372082"/>
                  <a:pt x="393608" y="-104061"/>
                  <a:pt x="377249" y="20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31B539B2-7D93-F5E0-C2E3-5BA5BACAE920}"/>
              </a:ext>
            </a:extLst>
          </p:cNvPr>
          <p:cNvSpPr/>
          <p:nvPr/>
        </p:nvSpPr>
        <p:spPr>
          <a:xfrm>
            <a:off x="3595078" y="5651392"/>
            <a:ext cx="564694" cy="1384926"/>
          </a:xfrm>
          <a:custGeom>
            <a:avLst/>
            <a:gdLst>
              <a:gd name="connsiteX0" fmla="*/ 563634 w 564694"/>
              <a:gd name="connsiteY0" fmla="*/ 323 h 1384926"/>
              <a:gd name="connsiteX1" fmla="*/ 475810 w 564694"/>
              <a:gd name="connsiteY1" fmla="*/ 222466 h 1384926"/>
              <a:gd name="connsiteX2" fmla="*/ 315661 w 564694"/>
              <a:gd name="connsiteY2" fmla="*/ 1028377 h 1384926"/>
              <a:gd name="connsiteX3" fmla="*/ 320827 w 564694"/>
              <a:gd name="connsiteY3" fmla="*/ 894059 h 1384926"/>
              <a:gd name="connsiteX4" fmla="*/ 529 w 564694"/>
              <a:gd name="connsiteY4" fmla="*/ 1384839 h 1384926"/>
              <a:gd name="connsiteX5" fmla="*/ 248502 w 564694"/>
              <a:gd name="connsiteY5" fmla="*/ 930222 h 1384926"/>
              <a:gd name="connsiteX6" fmla="*/ 377654 w 564694"/>
              <a:gd name="connsiteY6" fmla="*/ 465272 h 1384926"/>
              <a:gd name="connsiteX7" fmla="*/ 305329 w 564694"/>
              <a:gd name="connsiteY7" fmla="*/ 558262 h 1384926"/>
              <a:gd name="connsiteX8" fmla="*/ 341491 w 564694"/>
              <a:gd name="connsiteY8" fmla="*/ 733910 h 1384926"/>
              <a:gd name="connsiteX9" fmla="*/ 284664 w 564694"/>
              <a:gd name="connsiteY9" fmla="*/ 888893 h 1384926"/>
              <a:gd name="connsiteX10" fmla="*/ 418983 w 564694"/>
              <a:gd name="connsiteY10" fmla="*/ 403279 h 1384926"/>
              <a:gd name="connsiteX11" fmla="*/ 418983 w 564694"/>
              <a:gd name="connsiteY11" fmla="*/ 253462 h 1384926"/>
              <a:gd name="connsiteX12" fmla="*/ 563634 w 564694"/>
              <a:gd name="connsiteY12" fmla="*/ 323 h 138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4694" h="1384926">
                <a:moveTo>
                  <a:pt x="563634" y="323"/>
                </a:moveTo>
                <a:cubicBezTo>
                  <a:pt x="573105" y="-4843"/>
                  <a:pt x="517139" y="51124"/>
                  <a:pt x="475810" y="222466"/>
                </a:cubicBezTo>
                <a:cubicBezTo>
                  <a:pt x="434481" y="393808"/>
                  <a:pt x="341492" y="916445"/>
                  <a:pt x="315661" y="1028377"/>
                </a:cubicBezTo>
                <a:cubicBezTo>
                  <a:pt x="289830" y="1140309"/>
                  <a:pt x="373349" y="834649"/>
                  <a:pt x="320827" y="894059"/>
                </a:cubicBezTo>
                <a:cubicBezTo>
                  <a:pt x="268305" y="953469"/>
                  <a:pt x="12583" y="1378812"/>
                  <a:pt x="529" y="1384839"/>
                </a:cubicBezTo>
                <a:cubicBezTo>
                  <a:pt x="-11525" y="1390866"/>
                  <a:pt x="185648" y="1083483"/>
                  <a:pt x="248502" y="930222"/>
                </a:cubicBezTo>
                <a:cubicBezTo>
                  <a:pt x="311356" y="776961"/>
                  <a:pt x="368183" y="527265"/>
                  <a:pt x="377654" y="465272"/>
                </a:cubicBezTo>
                <a:cubicBezTo>
                  <a:pt x="387125" y="403279"/>
                  <a:pt x="311356" y="513489"/>
                  <a:pt x="305329" y="558262"/>
                </a:cubicBezTo>
                <a:cubicBezTo>
                  <a:pt x="299302" y="603035"/>
                  <a:pt x="344935" y="678805"/>
                  <a:pt x="341491" y="733910"/>
                </a:cubicBezTo>
                <a:cubicBezTo>
                  <a:pt x="338047" y="789015"/>
                  <a:pt x="271749" y="943998"/>
                  <a:pt x="284664" y="888893"/>
                </a:cubicBezTo>
                <a:cubicBezTo>
                  <a:pt x="297579" y="833788"/>
                  <a:pt x="396596" y="509184"/>
                  <a:pt x="418983" y="403279"/>
                </a:cubicBezTo>
                <a:cubicBezTo>
                  <a:pt x="441369" y="297374"/>
                  <a:pt x="396596" y="316316"/>
                  <a:pt x="418983" y="253462"/>
                </a:cubicBezTo>
                <a:cubicBezTo>
                  <a:pt x="441369" y="190608"/>
                  <a:pt x="554163" y="5489"/>
                  <a:pt x="563634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A99CA396-7AEF-D875-9529-F31DA6DDD720}"/>
              </a:ext>
            </a:extLst>
          </p:cNvPr>
          <p:cNvSpPr/>
          <p:nvPr/>
        </p:nvSpPr>
        <p:spPr>
          <a:xfrm>
            <a:off x="3440495" y="5172637"/>
            <a:ext cx="436739" cy="1915293"/>
          </a:xfrm>
          <a:custGeom>
            <a:avLst/>
            <a:gdLst>
              <a:gd name="connsiteX0" fmla="*/ 253268 w 436739"/>
              <a:gd name="connsiteY0" fmla="*/ 3797 h 1915293"/>
              <a:gd name="connsiteX1" fmla="*/ 377254 w 436739"/>
              <a:gd name="connsiteY1" fmla="*/ 902699 h 1915293"/>
              <a:gd name="connsiteX2" fmla="*/ 129 w 436739"/>
              <a:gd name="connsiteY2" fmla="*/ 1915255 h 1915293"/>
              <a:gd name="connsiteX3" fmla="*/ 423749 w 436739"/>
              <a:gd name="connsiteY3" fmla="*/ 866536 h 1915293"/>
              <a:gd name="connsiteX4" fmla="*/ 335925 w 436739"/>
              <a:gd name="connsiteY4" fmla="*/ 923363 h 1915293"/>
              <a:gd name="connsiteX5" fmla="*/ 418583 w 436739"/>
              <a:gd name="connsiteY5" fmla="*/ 592732 h 1915293"/>
              <a:gd name="connsiteX6" fmla="*/ 253268 w 436739"/>
              <a:gd name="connsiteY6" fmla="*/ 3797 h 191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739" h="1915293">
                <a:moveTo>
                  <a:pt x="253268" y="3797"/>
                </a:moveTo>
                <a:cubicBezTo>
                  <a:pt x="246380" y="55458"/>
                  <a:pt x="419444" y="584123"/>
                  <a:pt x="377254" y="902699"/>
                </a:cubicBezTo>
                <a:cubicBezTo>
                  <a:pt x="335064" y="1221275"/>
                  <a:pt x="-7620" y="1921282"/>
                  <a:pt x="129" y="1915255"/>
                </a:cubicBezTo>
                <a:cubicBezTo>
                  <a:pt x="7878" y="1909228"/>
                  <a:pt x="367783" y="1031851"/>
                  <a:pt x="423749" y="866536"/>
                </a:cubicBezTo>
                <a:cubicBezTo>
                  <a:pt x="479715" y="701221"/>
                  <a:pt x="336786" y="968997"/>
                  <a:pt x="335925" y="923363"/>
                </a:cubicBezTo>
                <a:cubicBezTo>
                  <a:pt x="335064" y="877729"/>
                  <a:pt x="431498" y="743410"/>
                  <a:pt x="418583" y="592732"/>
                </a:cubicBezTo>
                <a:cubicBezTo>
                  <a:pt x="405668" y="442054"/>
                  <a:pt x="260156" y="-47864"/>
                  <a:pt x="253268" y="3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3D85BAC2-0AFA-7F36-92F0-E5E81D4CFFF5}"/>
              </a:ext>
            </a:extLst>
          </p:cNvPr>
          <p:cNvSpPr/>
          <p:nvPr/>
        </p:nvSpPr>
        <p:spPr>
          <a:xfrm>
            <a:off x="3102141" y="4424761"/>
            <a:ext cx="382941" cy="2277391"/>
          </a:xfrm>
          <a:custGeom>
            <a:avLst/>
            <a:gdLst>
              <a:gd name="connsiteX0" fmla="*/ 224828 w 382941"/>
              <a:gd name="connsiteY0" fmla="*/ 2588 h 2277391"/>
              <a:gd name="connsiteX1" fmla="*/ 374645 w 382941"/>
              <a:gd name="connsiteY1" fmla="*/ 1299280 h 2277391"/>
              <a:gd name="connsiteX2" fmla="*/ 328151 w 382941"/>
              <a:gd name="connsiteY2" fmla="*/ 1051307 h 2277391"/>
              <a:gd name="connsiteX3" fmla="*/ 33683 w 382941"/>
              <a:gd name="connsiteY3" fmla="*/ 2208514 h 2277391"/>
              <a:gd name="connsiteX4" fmla="*/ 38849 w 382941"/>
              <a:gd name="connsiteY4" fmla="*/ 2032866 h 2277391"/>
              <a:gd name="connsiteX5" fmla="*/ 322984 w 382941"/>
              <a:gd name="connsiteY5" fmla="*/ 1108134 h 2277391"/>
              <a:gd name="connsiteX6" fmla="*/ 317818 w 382941"/>
              <a:gd name="connsiteY6" fmla="*/ 968649 h 2277391"/>
              <a:gd name="connsiteX7" fmla="*/ 224828 w 382941"/>
              <a:gd name="connsiteY7" fmla="*/ 2588 h 227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941" h="2277391">
                <a:moveTo>
                  <a:pt x="224828" y="2588"/>
                </a:moveTo>
                <a:cubicBezTo>
                  <a:pt x="234299" y="57693"/>
                  <a:pt x="357425" y="1124494"/>
                  <a:pt x="374645" y="1299280"/>
                </a:cubicBezTo>
                <a:cubicBezTo>
                  <a:pt x="391866" y="1474067"/>
                  <a:pt x="384978" y="899768"/>
                  <a:pt x="328151" y="1051307"/>
                </a:cubicBezTo>
                <a:cubicBezTo>
                  <a:pt x="271324" y="1202846"/>
                  <a:pt x="81900" y="2044921"/>
                  <a:pt x="33683" y="2208514"/>
                </a:cubicBezTo>
                <a:cubicBezTo>
                  <a:pt x="-14534" y="2372107"/>
                  <a:pt x="-9368" y="2216263"/>
                  <a:pt x="38849" y="2032866"/>
                </a:cubicBezTo>
                <a:cubicBezTo>
                  <a:pt x="87066" y="1849469"/>
                  <a:pt x="276489" y="1285504"/>
                  <a:pt x="322984" y="1108134"/>
                </a:cubicBezTo>
                <a:cubicBezTo>
                  <a:pt x="369479" y="930765"/>
                  <a:pt x="330733" y="1148601"/>
                  <a:pt x="317818" y="968649"/>
                </a:cubicBezTo>
                <a:cubicBezTo>
                  <a:pt x="304903" y="788697"/>
                  <a:pt x="215357" y="-52517"/>
                  <a:pt x="224828" y="2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1C0D5A59-4B26-3A68-E8E5-F552A3275B6C}"/>
              </a:ext>
            </a:extLst>
          </p:cNvPr>
          <p:cNvSpPr/>
          <p:nvPr/>
        </p:nvSpPr>
        <p:spPr>
          <a:xfrm>
            <a:off x="6927457" y="3526419"/>
            <a:ext cx="165300" cy="2343009"/>
          </a:xfrm>
          <a:custGeom>
            <a:avLst/>
            <a:gdLst>
              <a:gd name="connsiteX0" fmla="*/ 285 w 165300"/>
              <a:gd name="connsiteY0" fmla="*/ 43357 h 2343009"/>
              <a:gd name="connsiteX1" fmla="*/ 77777 w 165300"/>
              <a:gd name="connsiteY1" fmla="*/ 1371045 h 2343009"/>
              <a:gd name="connsiteX2" fmla="*/ 82943 w 165300"/>
              <a:gd name="connsiteY2" fmla="*/ 1262557 h 2343009"/>
              <a:gd name="connsiteX3" fmla="*/ 155268 w 165300"/>
              <a:gd name="connsiteY3" fmla="*/ 2300944 h 2343009"/>
              <a:gd name="connsiteX4" fmla="*/ 155268 w 165300"/>
              <a:gd name="connsiteY4" fmla="*/ 2032306 h 2343009"/>
              <a:gd name="connsiteX5" fmla="*/ 67445 w 165300"/>
              <a:gd name="connsiteY5" fmla="*/ 1040415 h 2343009"/>
              <a:gd name="connsiteX6" fmla="*/ 57112 w 165300"/>
              <a:gd name="connsiteY6" fmla="*/ 1123073 h 2343009"/>
              <a:gd name="connsiteX7" fmla="*/ 51946 w 165300"/>
              <a:gd name="connsiteY7" fmla="*/ 394652 h 2343009"/>
              <a:gd name="connsiteX8" fmla="*/ 285 w 165300"/>
              <a:gd name="connsiteY8" fmla="*/ 43357 h 234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300" h="2343009">
                <a:moveTo>
                  <a:pt x="285" y="43357"/>
                </a:moveTo>
                <a:cubicBezTo>
                  <a:pt x="4590" y="206089"/>
                  <a:pt x="64001" y="1167845"/>
                  <a:pt x="77777" y="1371045"/>
                </a:cubicBezTo>
                <a:cubicBezTo>
                  <a:pt x="91553" y="1574245"/>
                  <a:pt x="70028" y="1107574"/>
                  <a:pt x="82943" y="1262557"/>
                </a:cubicBezTo>
                <a:cubicBezTo>
                  <a:pt x="95858" y="1417540"/>
                  <a:pt x="143214" y="2172652"/>
                  <a:pt x="155268" y="2300944"/>
                </a:cubicBezTo>
                <a:cubicBezTo>
                  <a:pt x="167322" y="2429236"/>
                  <a:pt x="169905" y="2242394"/>
                  <a:pt x="155268" y="2032306"/>
                </a:cubicBezTo>
                <a:cubicBezTo>
                  <a:pt x="140631" y="1822218"/>
                  <a:pt x="83804" y="1191954"/>
                  <a:pt x="67445" y="1040415"/>
                </a:cubicBezTo>
                <a:cubicBezTo>
                  <a:pt x="51086" y="888876"/>
                  <a:pt x="59695" y="1230700"/>
                  <a:pt x="57112" y="1123073"/>
                </a:cubicBezTo>
                <a:cubicBezTo>
                  <a:pt x="54529" y="1015446"/>
                  <a:pt x="62278" y="573744"/>
                  <a:pt x="51946" y="394652"/>
                </a:cubicBezTo>
                <a:cubicBezTo>
                  <a:pt x="41614" y="215560"/>
                  <a:pt x="-4020" y="-119375"/>
                  <a:pt x="285" y="43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FDA856A-0FD2-5513-51E6-8BE81E1B9B0F}"/>
              </a:ext>
            </a:extLst>
          </p:cNvPr>
          <p:cNvSpPr/>
          <p:nvPr/>
        </p:nvSpPr>
        <p:spPr>
          <a:xfrm>
            <a:off x="6146651" y="4513371"/>
            <a:ext cx="471221" cy="1913846"/>
          </a:xfrm>
          <a:custGeom>
            <a:avLst/>
            <a:gdLst>
              <a:gd name="connsiteX0" fmla="*/ 471125 w 471221"/>
              <a:gd name="connsiteY0" fmla="*/ 1802 h 1913846"/>
              <a:gd name="connsiteX1" fmla="*/ 285146 w 471221"/>
              <a:gd name="connsiteY1" fmla="*/ 740554 h 1913846"/>
              <a:gd name="connsiteX2" fmla="*/ 310976 w 471221"/>
              <a:gd name="connsiteY2" fmla="*/ 559741 h 1913846"/>
              <a:gd name="connsiteX3" fmla="*/ 83668 w 471221"/>
              <a:gd name="connsiteY3" fmla="*/ 1334656 h 1913846"/>
              <a:gd name="connsiteX4" fmla="*/ 1010 w 471221"/>
              <a:gd name="connsiteY4" fmla="*/ 1913260 h 1913846"/>
              <a:gd name="connsiteX5" fmla="*/ 57837 w 471221"/>
              <a:gd name="connsiteY5" fmla="*/ 1422480 h 1913846"/>
              <a:gd name="connsiteX6" fmla="*/ 321308 w 471221"/>
              <a:gd name="connsiteY6" fmla="*/ 451253 h 1913846"/>
              <a:gd name="connsiteX7" fmla="*/ 310976 w 471221"/>
              <a:gd name="connsiteY7" fmla="*/ 528744 h 1913846"/>
              <a:gd name="connsiteX8" fmla="*/ 471125 w 471221"/>
              <a:gd name="connsiteY8" fmla="*/ 1802 h 1913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221" h="1913846">
                <a:moveTo>
                  <a:pt x="471125" y="1802"/>
                </a:moveTo>
                <a:cubicBezTo>
                  <a:pt x="466820" y="37104"/>
                  <a:pt x="311837" y="647564"/>
                  <a:pt x="285146" y="740554"/>
                </a:cubicBezTo>
                <a:cubicBezTo>
                  <a:pt x="258455" y="833544"/>
                  <a:pt x="344556" y="460724"/>
                  <a:pt x="310976" y="559741"/>
                </a:cubicBezTo>
                <a:cubicBezTo>
                  <a:pt x="277396" y="658758"/>
                  <a:pt x="135329" y="1109070"/>
                  <a:pt x="83668" y="1334656"/>
                </a:cubicBezTo>
                <a:cubicBezTo>
                  <a:pt x="32007" y="1560242"/>
                  <a:pt x="5315" y="1898623"/>
                  <a:pt x="1010" y="1913260"/>
                </a:cubicBezTo>
                <a:cubicBezTo>
                  <a:pt x="-3295" y="1927897"/>
                  <a:pt x="4454" y="1666148"/>
                  <a:pt x="57837" y="1422480"/>
                </a:cubicBezTo>
                <a:cubicBezTo>
                  <a:pt x="111220" y="1178812"/>
                  <a:pt x="279118" y="600209"/>
                  <a:pt x="321308" y="451253"/>
                </a:cubicBezTo>
                <a:cubicBezTo>
                  <a:pt x="363498" y="302297"/>
                  <a:pt x="287728" y="596764"/>
                  <a:pt x="310976" y="528744"/>
                </a:cubicBezTo>
                <a:cubicBezTo>
                  <a:pt x="334223" y="460724"/>
                  <a:pt x="475430" y="-33500"/>
                  <a:pt x="471125" y="1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0BA2FD3-EB1C-F46B-65C3-86F676E3E4E9}"/>
              </a:ext>
            </a:extLst>
          </p:cNvPr>
          <p:cNvSpPr/>
          <p:nvPr/>
        </p:nvSpPr>
        <p:spPr>
          <a:xfrm>
            <a:off x="6584137" y="4938793"/>
            <a:ext cx="648091" cy="2025437"/>
          </a:xfrm>
          <a:custGeom>
            <a:avLst/>
            <a:gdLst>
              <a:gd name="connsiteX0" fmla="*/ 126629 w 648091"/>
              <a:gd name="connsiteY0" fmla="*/ 0 h 2025437"/>
              <a:gd name="connsiteX1" fmla="*/ 49138 w 648091"/>
              <a:gd name="connsiteY1" fmla="*/ 599268 h 2025437"/>
              <a:gd name="connsiteX2" fmla="*/ 18141 w 648091"/>
              <a:gd name="connsiteY2" fmla="*/ 428787 h 2025437"/>
              <a:gd name="connsiteX3" fmla="*/ 338439 w 648091"/>
              <a:gd name="connsiteY3" fmla="*/ 1177871 h 2025437"/>
              <a:gd name="connsiteX4" fmla="*/ 638073 w 648091"/>
              <a:gd name="connsiteY4" fmla="*/ 1994115 h 2025437"/>
              <a:gd name="connsiteX5" fmla="*/ 534751 w 648091"/>
              <a:gd name="connsiteY5" fmla="*/ 1735810 h 2025437"/>
              <a:gd name="connsiteX6" fmla="*/ 126629 w 648091"/>
              <a:gd name="connsiteY6" fmla="*/ 619932 h 2025437"/>
              <a:gd name="connsiteX7" fmla="*/ 126629 w 648091"/>
              <a:gd name="connsiteY7" fmla="*/ 759417 h 2025437"/>
              <a:gd name="connsiteX8" fmla="*/ 126629 w 648091"/>
              <a:gd name="connsiteY8" fmla="*/ 0 h 202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8091" h="2025437">
                <a:moveTo>
                  <a:pt x="126629" y="0"/>
                </a:moveTo>
                <a:cubicBezTo>
                  <a:pt x="96924" y="263902"/>
                  <a:pt x="67219" y="527804"/>
                  <a:pt x="49138" y="599268"/>
                </a:cubicBezTo>
                <a:cubicBezTo>
                  <a:pt x="31057" y="670733"/>
                  <a:pt x="-30076" y="332353"/>
                  <a:pt x="18141" y="428787"/>
                </a:cubicBezTo>
                <a:cubicBezTo>
                  <a:pt x="66358" y="525221"/>
                  <a:pt x="235117" y="916983"/>
                  <a:pt x="338439" y="1177871"/>
                </a:cubicBezTo>
                <a:cubicBezTo>
                  <a:pt x="441761" y="1438759"/>
                  <a:pt x="605354" y="1901125"/>
                  <a:pt x="638073" y="1994115"/>
                </a:cubicBezTo>
                <a:cubicBezTo>
                  <a:pt x="670792" y="2087105"/>
                  <a:pt x="619992" y="1964841"/>
                  <a:pt x="534751" y="1735810"/>
                </a:cubicBezTo>
                <a:cubicBezTo>
                  <a:pt x="449510" y="1506780"/>
                  <a:pt x="194649" y="782664"/>
                  <a:pt x="126629" y="619932"/>
                </a:cubicBezTo>
                <a:cubicBezTo>
                  <a:pt x="58609" y="457200"/>
                  <a:pt x="126629" y="759417"/>
                  <a:pt x="126629" y="759417"/>
                </a:cubicBezTo>
                <a:lnTo>
                  <a:pt x="12662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D021A8D-3785-B5B9-1F3F-E1ACD4D64E7A}"/>
              </a:ext>
            </a:extLst>
          </p:cNvPr>
          <p:cNvSpPr/>
          <p:nvPr/>
        </p:nvSpPr>
        <p:spPr>
          <a:xfrm>
            <a:off x="6409928" y="5096066"/>
            <a:ext cx="690845" cy="1838610"/>
          </a:xfrm>
          <a:custGeom>
            <a:avLst/>
            <a:gdLst>
              <a:gd name="connsiteX0" fmla="*/ 207848 w 690845"/>
              <a:gd name="connsiteY0" fmla="*/ 2876 h 1838610"/>
              <a:gd name="connsiteX1" fmla="*/ 27035 w 690845"/>
              <a:gd name="connsiteY1" fmla="*/ 736463 h 1838610"/>
              <a:gd name="connsiteX2" fmla="*/ 233679 w 690845"/>
              <a:gd name="connsiteY2" fmla="*/ 1604368 h 1838610"/>
              <a:gd name="connsiteX3" fmla="*/ 218180 w 690845"/>
              <a:gd name="connsiteY3" fmla="*/ 1511378 h 1838610"/>
              <a:gd name="connsiteX4" fmla="*/ 688296 w 690845"/>
              <a:gd name="connsiteY4" fmla="*/ 1836842 h 1838610"/>
              <a:gd name="connsiteX5" fmla="*/ 388662 w 690845"/>
              <a:gd name="connsiteY5" fmla="*/ 1619866 h 1838610"/>
              <a:gd name="connsiteX6" fmla="*/ 16703 w 690845"/>
              <a:gd name="connsiteY6" fmla="*/ 1170415 h 1838610"/>
              <a:gd name="connsiteX7" fmla="*/ 63197 w 690845"/>
              <a:gd name="connsiteY7" fmla="*/ 1191080 h 1838610"/>
              <a:gd name="connsiteX8" fmla="*/ 52865 w 690845"/>
              <a:gd name="connsiteY8" fmla="*/ 509154 h 1838610"/>
              <a:gd name="connsiteX9" fmla="*/ 207848 w 690845"/>
              <a:gd name="connsiteY9" fmla="*/ 2876 h 183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0845" h="1838610">
                <a:moveTo>
                  <a:pt x="207848" y="2876"/>
                </a:moveTo>
                <a:cubicBezTo>
                  <a:pt x="203543" y="40761"/>
                  <a:pt x="22730" y="469548"/>
                  <a:pt x="27035" y="736463"/>
                </a:cubicBezTo>
                <a:cubicBezTo>
                  <a:pt x="31340" y="1003378"/>
                  <a:pt x="201821" y="1475216"/>
                  <a:pt x="233679" y="1604368"/>
                </a:cubicBezTo>
                <a:cubicBezTo>
                  <a:pt x="265537" y="1733521"/>
                  <a:pt x="142411" y="1472632"/>
                  <a:pt x="218180" y="1511378"/>
                </a:cubicBezTo>
                <a:cubicBezTo>
                  <a:pt x="293949" y="1550124"/>
                  <a:pt x="659882" y="1818761"/>
                  <a:pt x="688296" y="1836842"/>
                </a:cubicBezTo>
                <a:cubicBezTo>
                  <a:pt x="716710" y="1854923"/>
                  <a:pt x="500594" y="1730937"/>
                  <a:pt x="388662" y="1619866"/>
                </a:cubicBezTo>
                <a:cubicBezTo>
                  <a:pt x="276730" y="1508795"/>
                  <a:pt x="70947" y="1241879"/>
                  <a:pt x="16703" y="1170415"/>
                </a:cubicBezTo>
                <a:cubicBezTo>
                  <a:pt x="-37541" y="1098951"/>
                  <a:pt x="57170" y="1301290"/>
                  <a:pt x="63197" y="1191080"/>
                </a:cubicBezTo>
                <a:cubicBezTo>
                  <a:pt x="69224" y="1080870"/>
                  <a:pt x="24451" y="708049"/>
                  <a:pt x="52865" y="509154"/>
                </a:cubicBezTo>
                <a:cubicBezTo>
                  <a:pt x="81279" y="310259"/>
                  <a:pt x="212153" y="-35009"/>
                  <a:pt x="207848" y="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9B76A3A-C084-6D14-9070-FE27F5A06444}"/>
              </a:ext>
            </a:extLst>
          </p:cNvPr>
          <p:cNvSpPr/>
          <p:nvPr/>
        </p:nvSpPr>
        <p:spPr>
          <a:xfrm>
            <a:off x="3036279" y="4912942"/>
            <a:ext cx="266046" cy="1434820"/>
          </a:xfrm>
          <a:custGeom>
            <a:avLst/>
            <a:gdLst>
              <a:gd name="connsiteX0" fmla="*/ 264860 w 266046"/>
              <a:gd name="connsiteY0" fmla="*/ 21 h 1434820"/>
              <a:gd name="connsiteX1" fmla="*/ 161538 w 266046"/>
              <a:gd name="connsiteY1" fmla="*/ 1028075 h 1434820"/>
              <a:gd name="connsiteX2" fmla="*/ 1389 w 266046"/>
              <a:gd name="connsiteY2" fmla="*/ 1420699 h 1434820"/>
              <a:gd name="connsiteX3" fmla="*/ 259694 w 266046"/>
              <a:gd name="connsiteY3" fmla="*/ 583790 h 1434820"/>
              <a:gd name="connsiteX4" fmla="*/ 94379 w 266046"/>
              <a:gd name="connsiteY4" fmla="*/ 997078 h 1434820"/>
              <a:gd name="connsiteX5" fmla="*/ 264860 w 266046"/>
              <a:gd name="connsiteY5" fmla="*/ 21 h 143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046" h="1434820">
                <a:moveTo>
                  <a:pt x="264860" y="21"/>
                </a:moveTo>
                <a:cubicBezTo>
                  <a:pt x="276053" y="5187"/>
                  <a:pt x="205450" y="791295"/>
                  <a:pt x="161538" y="1028075"/>
                </a:cubicBezTo>
                <a:cubicBezTo>
                  <a:pt x="117626" y="1264855"/>
                  <a:pt x="-14970" y="1494746"/>
                  <a:pt x="1389" y="1420699"/>
                </a:cubicBezTo>
                <a:cubicBezTo>
                  <a:pt x="17748" y="1346652"/>
                  <a:pt x="244196" y="654394"/>
                  <a:pt x="259694" y="583790"/>
                </a:cubicBezTo>
                <a:cubicBezTo>
                  <a:pt x="275192" y="513187"/>
                  <a:pt x="94379" y="1086624"/>
                  <a:pt x="94379" y="997078"/>
                </a:cubicBezTo>
                <a:cubicBezTo>
                  <a:pt x="94379" y="907532"/>
                  <a:pt x="253667" y="-5145"/>
                  <a:pt x="26486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96535F4E-91CF-D4F6-B5F7-445EEE75868F}"/>
              </a:ext>
            </a:extLst>
          </p:cNvPr>
          <p:cNvSpPr/>
          <p:nvPr/>
        </p:nvSpPr>
        <p:spPr>
          <a:xfrm>
            <a:off x="2126166" y="6602520"/>
            <a:ext cx="614430" cy="1782412"/>
          </a:xfrm>
          <a:custGeom>
            <a:avLst/>
            <a:gdLst>
              <a:gd name="connsiteX0" fmla="*/ 611868 w 614430"/>
              <a:gd name="connsiteY0" fmla="*/ 10090 h 1782412"/>
              <a:gd name="connsiteX1" fmla="*/ 312234 w 614430"/>
              <a:gd name="connsiteY1" fmla="*/ 1069141 h 1782412"/>
              <a:gd name="connsiteX2" fmla="*/ 389726 w 614430"/>
              <a:gd name="connsiteY2" fmla="*/ 599026 h 1782412"/>
              <a:gd name="connsiteX3" fmla="*/ 7434 w 614430"/>
              <a:gd name="connsiteY3" fmla="*/ 1766565 h 1782412"/>
              <a:gd name="connsiteX4" fmla="*/ 162417 w 614430"/>
              <a:gd name="connsiteY4" fmla="*/ 1224124 h 1782412"/>
              <a:gd name="connsiteX5" fmla="*/ 472383 w 614430"/>
              <a:gd name="connsiteY5" fmla="*/ 500870 h 1782412"/>
              <a:gd name="connsiteX6" fmla="*/ 456885 w 614430"/>
              <a:gd name="connsiteY6" fmla="*/ 531866 h 1782412"/>
              <a:gd name="connsiteX7" fmla="*/ 611868 w 614430"/>
              <a:gd name="connsiteY7" fmla="*/ 10090 h 178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430" h="1782412">
                <a:moveTo>
                  <a:pt x="611868" y="10090"/>
                </a:moveTo>
                <a:cubicBezTo>
                  <a:pt x="587760" y="99636"/>
                  <a:pt x="349258" y="970985"/>
                  <a:pt x="312234" y="1069141"/>
                </a:cubicBezTo>
                <a:cubicBezTo>
                  <a:pt x="275210" y="1167297"/>
                  <a:pt x="440526" y="482789"/>
                  <a:pt x="389726" y="599026"/>
                </a:cubicBezTo>
                <a:cubicBezTo>
                  <a:pt x="338926" y="715263"/>
                  <a:pt x="45319" y="1662382"/>
                  <a:pt x="7434" y="1766565"/>
                </a:cubicBezTo>
                <a:cubicBezTo>
                  <a:pt x="-30451" y="1870748"/>
                  <a:pt x="84926" y="1435073"/>
                  <a:pt x="162417" y="1224124"/>
                </a:cubicBezTo>
                <a:cubicBezTo>
                  <a:pt x="239908" y="1013175"/>
                  <a:pt x="423305" y="616246"/>
                  <a:pt x="472383" y="500870"/>
                </a:cubicBezTo>
                <a:cubicBezTo>
                  <a:pt x="521461" y="385494"/>
                  <a:pt x="431055" y="609357"/>
                  <a:pt x="456885" y="531866"/>
                </a:cubicBezTo>
                <a:cubicBezTo>
                  <a:pt x="482715" y="454375"/>
                  <a:pt x="635976" y="-79456"/>
                  <a:pt x="611868" y="10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AA6C3504-1B56-E545-7A8A-6BC9AAEE754C}"/>
              </a:ext>
            </a:extLst>
          </p:cNvPr>
          <p:cNvSpPr/>
          <p:nvPr/>
        </p:nvSpPr>
        <p:spPr>
          <a:xfrm>
            <a:off x="2645041" y="6161878"/>
            <a:ext cx="268406" cy="1365160"/>
          </a:xfrm>
          <a:custGeom>
            <a:avLst/>
            <a:gdLst>
              <a:gd name="connsiteX0" fmla="*/ 263474 w 268406"/>
              <a:gd name="connsiteY0" fmla="*/ 1281 h 1365160"/>
              <a:gd name="connsiteX1" fmla="*/ 216979 w 268406"/>
              <a:gd name="connsiteY1" fmla="*/ 657376 h 1365160"/>
              <a:gd name="connsiteX2" fmla="*/ 3 w 268406"/>
              <a:gd name="connsiteY2" fmla="*/ 1365132 h 1365160"/>
              <a:gd name="connsiteX3" fmla="*/ 222145 w 268406"/>
              <a:gd name="connsiteY3" fmla="*/ 631546 h 1365160"/>
              <a:gd name="connsiteX4" fmla="*/ 201481 w 268406"/>
              <a:gd name="connsiteY4" fmla="*/ 734868 h 1365160"/>
              <a:gd name="connsiteX5" fmla="*/ 258308 w 268406"/>
              <a:gd name="connsiteY5" fmla="*/ 497227 h 1365160"/>
              <a:gd name="connsiteX6" fmla="*/ 263474 w 268406"/>
              <a:gd name="connsiteY6" fmla="*/ 1281 h 13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406" h="1365160">
                <a:moveTo>
                  <a:pt x="263474" y="1281"/>
                </a:moveTo>
                <a:cubicBezTo>
                  <a:pt x="256586" y="27972"/>
                  <a:pt x="260891" y="430068"/>
                  <a:pt x="216979" y="657376"/>
                </a:cubicBezTo>
                <a:cubicBezTo>
                  <a:pt x="173067" y="884684"/>
                  <a:pt x="-858" y="1369437"/>
                  <a:pt x="3" y="1365132"/>
                </a:cubicBezTo>
                <a:cubicBezTo>
                  <a:pt x="864" y="1360827"/>
                  <a:pt x="188565" y="736590"/>
                  <a:pt x="222145" y="631546"/>
                </a:cubicBezTo>
                <a:cubicBezTo>
                  <a:pt x="255725" y="526502"/>
                  <a:pt x="195454" y="757255"/>
                  <a:pt x="201481" y="734868"/>
                </a:cubicBezTo>
                <a:cubicBezTo>
                  <a:pt x="207508" y="712481"/>
                  <a:pt x="245393" y="622074"/>
                  <a:pt x="258308" y="497227"/>
                </a:cubicBezTo>
                <a:cubicBezTo>
                  <a:pt x="271223" y="372380"/>
                  <a:pt x="270362" y="-25410"/>
                  <a:pt x="263474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5A388353-DA8B-2C42-FA0E-26E36EF512B8}"/>
              </a:ext>
            </a:extLst>
          </p:cNvPr>
          <p:cNvSpPr/>
          <p:nvPr/>
        </p:nvSpPr>
        <p:spPr>
          <a:xfrm>
            <a:off x="3026626" y="4008082"/>
            <a:ext cx="186618" cy="1679945"/>
          </a:xfrm>
          <a:custGeom>
            <a:avLst/>
            <a:gdLst>
              <a:gd name="connsiteX0" fmla="*/ 176357 w 186618"/>
              <a:gd name="connsiteY0" fmla="*/ 36976 h 1679945"/>
              <a:gd name="connsiteX1" fmla="*/ 98866 w 186618"/>
              <a:gd name="connsiteY1" fmla="*/ 1302671 h 1679945"/>
              <a:gd name="connsiteX2" fmla="*/ 109198 w 186618"/>
              <a:gd name="connsiteY2" fmla="*/ 1121857 h 1679945"/>
              <a:gd name="connsiteX3" fmla="*/ 710 w 186618"/>
              <a:gd name="connsiteY3" fmla="*/ 1679796 h 1679945"/>
              <a:gd name="connsiteX4" fmla="*/ 67869 w 186618"/>
              <a:gd name="connsiteY4" fmla="*/ 1168352 h 1679945"/>
              <a:gd name="connsiteX5" fmla="*/ 176357 w 186618"/>
              <a:gd name="connsiteY5" fmla="*/ 336610 h 1679945"/>
              <a:gd name="connsiteX6" fmla="*/ 181523 w 186618"/>
              <a:gd name="connsiteY6" fmla="*/ 336610 h 1679945"/>
              <a:gd name="connsiteX7" fmla="*/ 176357 w 186618"/>
              <a:gd name="connsiteY7" fmla="*/ 36976 h 167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618" h="1679945">
                <a:moveTo>
                  <a:pt x="176357" y="36976"/>
                </a:moveTo>
                <a:cubicBezTo>
                  <a:pt x="162581" y="197986"/>
                  <a:pt x="110059" y="1121858"/>
                  <a:pt x="98866" y="1302671"/>
                </a:cubicBezTo>
                <a:cubicBezTo>
                  <a:pt x="87673" y="1483485"/>
                  <a:pt x="125557" y="1059003"/>
                  <a:pt x="109198" y="1121857"/>
                </a:cubicBezTo>
                <a:cubicBezTo>
                  <a:pt x="92839" y="1184711"/>
                  <a:pt x="7598" y="1672047"/>
                  <a:pt x="710" y="1679796"/>
                </a:cubicBezTo>
                <a:cubicBezTo>
                  <a:pt x="-6178" y="1687545"/>
                  <a:pt x="38595" y="1392216"/>
                  <a:pt x="67869" y="1168352"/>
                </a:cubicBezTo>
                <a:cubicBezTo>
                  <a:pt x="97143" y="944488"/>
                  <a:pt x="157415" y="475234"/>
                  <a:pt x="176357" y="336610"/>
                </a:cubicBezTo>
                <a:cubicBezTo>
                  <a:pt x="195299" y="197986"/>
                  <a:pt x="182384" y="383105"/>
                  <a:pt x="181523" y="336610"/>
                </a:cubicBezTo>
                <a:cubicBezTo>
                  <a:pt x="180662" y="290115"/>
                  <a:pt x="190133" y="-124034"/>
                  <a:pt x="176357" y="36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97C42DA1-B957-7B9B-3D9F-DB7EEF2683FB}"/>
              </a:ext>
            </a:extLst>
          </p:cNvPr>
          <p:cNvSpPr/>
          <p:nvPr/>
        </p:nvSpPr>
        <p:spPr>
          <a:xfrm>
            <a:off x="4796939" y="1545420"/>
            <a:ext cx="1467755" cy="664117"/>
          </a:xfrm>
          <a:custGeom>
            <a:avLst/>
            <a:gdLst>
              <a:gd name="connsiteX0" fmla="*/ 2369 w 1467755"/>
              <a:gd name="connsiteY0" fmla="*/ 35407 h 664117"/>
              <a:gd name="connsiteX1" fmla="*/ 663630 w 1467755"/>
              <a:gd name="connsiteY1" fmla="*/ 25075 h 664117"/>
              <a:gd name="connsiteX2" fmla="*/ 524146 w 1467755"/>
              <a:gd name="connsiteY2" fmla="*/ 40573 h 664117"/>
              <a:gd name="connsiteX3" fmla="*/ 601637 w 1467755"/>
              <a:gd name="connsiteY3" fmla="*/ 45739 h 664117"/>
              <a:gd name="connsiteX4" fmla="*/ 1443712 w 1467755"/>
              <a:gd name="connsiteY4" fmla="*/ 650173 h 664117"/>
              <a:gd name="connsiteX5" fmla="*/ 1180241 w 1467755"/>
              <a:gd name="connsiteY5" fmla="*/ 438363 h 664117"/>
              <a:gd name="connsiteX6" fmla="*/ 575807 w 1467755"/>
              <a:gd name="connsiteY6" fmla="*/ 71570 h 664117"/>
              <a:gd name="connsiteX7" fmla="*/ 446654 w 1467755"/>
              <a:gd name="connsiteY7" fmla="*/ 92234 h 664117"/>
              <a:gd name="connsiteX8" fmla="*/ 2369 w 1467755"/>
              <a:gd name="connsiteY8" fmla="*/ 35407 h 66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7755" h="664117">
                <a:moveTo>
                  <a:pt x="2369" y="35407"/>
                </a:moveTo>
                <a:cubicBezTo>
                  <a:pt x="38532" y="24214"/>
                  <a:pt x="576667" y="24214"/>
                  <a:pt x="663630" y="25075"/>
                </a:cubicBezTo>
                <a:cubicBezTo>
                  <a:pt x="750593" y="25936"/>
                  <a:pt x="534478" y="37129"/>
                  <a:pt x="524146" y="40573"/>
                </a:cubicBezTo>
                <a:cubicBezTo>
                  <a:pt x="513814" y="44017"/>
                  <a:pt x="448376" y="-55861"/>
                  <a:pt x="601637" y="45739"/>
                </a:cubicBezTo>
                <a:cubicBezTo>
                  <a:pt x="754898" y="147339"/>
                  <a:pt x="1347278" y="584736"/>
                  <a:pt x="1443712" y="650173"/>
                </a:cubicBezTo>
                <a:cubicBezTo>
                  <a:pt x="1540146" y="715610"/>
                  <a:pt x="1324892" y="534797"/>
                  <a:pt x="1180241" y="438363"/>
                </a:cubicBezTo>
                <a:cubicBezTo>
                  <a:pt x="1035590" y="341929"/>
                  <a:pt x="698071" y="129258"/>
                  <a:pt x="575807" y="71570"/>
                </a:cubicBezTo>
                <a:cubicBezTo>
                  <a:pt x="453543" y="13882"/>
                  <a:pt x="538783" y="99122"/>
                  <a:pt x="446654" y="92234"/>
                </a:cubicBezTo>
                <a:cubicBezTo>
                  <a:pt x="354525" y="85346"/>
                  <a:pt x="-33794" y="46600"/>
                  <a:pt x="2369" y="35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DAD06BED-781F-071E-066E-936EFEB2778B}"/>
              </a:ext>
            </a:extLst>
          </p:cNvPr>
          <p:cNvSpPr/>
          <p:nvPr/>
        </p:nvSpPr>
        <p:spPr>
          <a:xfrm>
            <a:off x="6663266" y="2708409"/>
            <a:ext cx="264678" cy="1917987"/>
          </a:xfrm>
          <a:custGeom>
            <a:avLst/>
            <a:gdLst>
              <a:gd name="connsiteX0" fmla="*/ 1005 w 264678"/>
              <a:gd name="connsiteY0" fmla="*/ 19293 h 1917987"/>
              <a:gd name="connsiteX1" fmla="*/ 202483 w 264678"/>
              <a:gd name="connsiteY1" fmla="*/ 1321150 h 1917987"/>
              <a:gd name="connsiteX2" fmla="*/ 145656 w 264678"/>
              <a:gd name="connsiteY2" fmla="*/ 804540 h 1917987"/>
              <a:gd name="connsiteX3" fmla="*/ 181819 w 264678"/>
              <a:gd name="connsiteY3" fmla="*/ 995686 h 1917987"/>
              <a:gd name="connsiteX4" fmla="*/ 264476 w 264678"/>
              <a:gd name="connsiteY4" fmla="*/ 1904920 h 1917987"/>
              <a:gd name="connsiteX5" fmla="*/ 202483 w 264678"/>
              <a:gd name="connsiteY5" fmla="*/ 1465801 h 1917987"/>
              <a:gd name="connsiteX6" fmla="*/ 119826 w 264678"/>
              <a:gd name="connsiteY6" fmla="*/ 541069 h 1917987"/>
              <a:gd name="connsiteX7" fmla="*/ 124992 w 264678"/>
              <a:gd name="connsiteY7" fmla="*/ 541069 h 1917987"/>
              <a:gd name="connsiteX8" fmla="*/ 1005 w 264678"/>
              <a:gd name="connsiteY8" fmla="*/ 19293 h 19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678" h="1917987">
                <a:moveTo>
                  <a:pt x="1005" y="19293"/>
                </a:moveTo>
                <a:cubicBezTo>
                  <a:pt x="13920" y="149307"/>
                  <a:pt x="178375" y="1190276"/>
                  <a:pt x="202483" y="1321150"/>
                </a:cubicBezTo>
                <a:cubicBezTo>
                  <a:pt x="226591" y="1452024"/>
                  <a:pt x="149100" y="858784"/>
                  <a:pt x="145656" y="804540"/>
                </a:cubicBezTo>
                <a:cubicBezTo>
                  <a:pt x="142212" y="750296"/>
                  <a:pt x="162016" y="812289"/>
                  <a:pt x="181819" y="995686"/>
                </a:cubicBezTo>
                <a:cubicBezTo>
                  <a:pt x="201622" y="1179083"/>
                  <a:pt x="261032" y="1826568"/>
                  <a:pt x="264476" y="1904920"/>
                </a:cubicBezTo>
                <a:cubicBezTo>
                  <a:pt x="267920" y="1983272"/>
                  <a:pt x="226591" y="1693110"/>
                  <a:pt x="202483" y="1465801"/>
                </a:cubicBezTo>
                <a:cubicBezTo>
                  <a:pt x="178375" y="1238493"/>
                  <a:pt x="132741" y="695191"/>
                  <a:pt x="119826" y="541069"/>
                </a:cubicBezTo>
                <a:cubicBezTo>
                  <a:pt x="106911" y="386947"/>
                  <a:pt x="146517" y="626309"/>
                  <a:pt x="124992" y="541069"/>
                </a:cubicBezTo>
                <a:cubicBezTo>
                  <a:pt x="103467" y="455829"/>
                  <a:pt x="-11910" y="-110721"/>
                  <a:pt x="1005" y="19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685CA6F-FB2D-CF72-F679-7814FCB0FE36}"/>
              </a:ext>
            </a:extLst>
          </p:cNvPr>
          <p:cNvSpPr/>
          <p:nvPr/>
        </p:nvSpPr>
        <p:spPr>
          <a:xfrm>
            <a:off x="4011997" y="1833232"/>
            <a:ext cx="569264" cy="280308"/>
          </a:xfrm>
          <a:custGeom>
            <a:avLst/>
            <a:gdLst>
              <a:gd name="connsiteX0" fmla="*/ 565169 w 569264"/>
              <a:gd name="connsiteY0" fmla="*/ 734 h 280308"/>
              <a:gd name="connsiteX1" fmla="*/ 12396 w 569264"/>
              <a:gd name="connsiteY1" fmla="*/ 274537 h 280308"/>
              <a:gd name="connsiteX2" fmla="*/ 172545 w 569264"/>
              <a:gd name="connsiteY2" fmla="*/ 191880 h 280308"/>
              <a:gd name="connsiteX3" fmla="*/ 79556 w 569264"/>
              <a:gd name="connsiteY3" fmla="*/ 248707 h 280308"/>
              <a:gd name="connsiteX4" fmla="*/ 368857 w 569264"/>
              <a:gd name="connsiteY4" fmla="*/ 145385 h 280308"/>
              <a:gd name="connsiteX5" fmla="*/ 270701 w 569264"/>
              <a:gd name="connsiteY5" fmla="*/ 191880 h 280308"/>
              <a:gd name="connsiteX6" fmla="*/ 565169 w 569264"/>
              <a:gd name="connsiteY6" fmla="*/ 734 h 28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264" h="280308">
                <a:moveTo>
                  <a:pt x="565169" y="734"/>
                </a:moveTo>
                <a:cubicBezTo>
                  <a:pt x="522118" y="14510"/>
                  <a:pt x="77833" y="242679"/>
                  <a:pt x="12396" y="274537"/>
                </a:cubicBezTo>
                <a:cubicBezTo>
                  <a:pt x="-53041" y="306395"/>
                  <a:pt x="161352" y="196185"/>
                  <a:pt x="172545" y="191880"/>
                </a:cubicBezTo>
                <a:cubicBezTo>
                  <a:pt x="183738" y="187575"/>
                  <a:pt x="46837" y="256456"/>
                  <a:pt x="79556" y="248707"/>
                </a:cubicBezTo>
                <a:cubicBezTo>
                  <a:pt x="112275" y="240958"/>
                  <a:pt x="336999" y="154856"/>
                  <a:pt x="368857" y="145385"/>
                </a:cubicBezTo>
                <a:cubicBezTo>
                  <a:pt x="400714" y="135914"/>
                  <a:pt x="243148" y="212544"/>
                  <a:pt x="270701" y="191880"/>
                </a:cubicBezTo>
                <a:cubicBezTo>
                  <a:pt x="298253" y="171216"/>
                  <a:pt x="608220" y="-13042"/>
                  <a:pt x="565169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AF467BCA-F164-FA6D-08C4-6C3FC6F6BE7E}"/>
              </a:ext>
            </a:extLst>
          </p:cNvPr>
          <p:cNvSpPr/>
          <p:nvPr/>
        </p:nvSpPr>
        <p:spPr>
          <a:xfrm>
            <a:off x="5898951" y="1580547"/>
            <a:ext cx="347183" cy="419244"/>
          </a:xfrm>
          <a:custGeom>
            <a:avLst/>
            <a:gdLst>
              <a:gd name="connsiteX0" fmla="*/ 737 w 347183"/>
              <a:gd name="connsiteY0" fmla="*/ 280 h 419244"/>
              <a:gd name="connsiteX1" fmla="*/ 93727 w 347183"/>
              <a:gd name="connsiteY1" fmla="*/ 217256 h 419244"/>
              <a:gd name="connsiteX2" fmla="*/ 346866 w 347183"/>
              <a:gd name="connsiteY2" fmla="*/ 418734 h 419244"/>
              <a:gd name="connsiteX3" fmla="*/ 150554 w 347183"/>
              <a:gd name="connsiteY3" fmla="*/ 279250 h 419244"/>
              <a:gd name="connsiteX4" fmla="*/ 57564 w 347183"/>
              <a:gd name="connsiteY4" fmla="*/ 212090 h 419244"/>
              <a:gd name="connsiteX5" fmla="*/ 135056 w 347183"/>
              <a:gd name="connsiteY5" fmla="*/ 263751 h 419244"/>
              <a:gd name="connsiteX6" fmla="*/ 737 w 347183"/>
              <a:gd name="connsiteY6" fmla="*/ 280 h 41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183" h="419244">
                <a:moveTo>
                  <a:pt x="737" y="280"/>
                </a:moveTo>
                <a:cubicBezTo>
                  <a:pt x="-6151" y="-7469"/>
                  <a:pt x="36039" y="147514"/>
                  <a:pt x="93727" y="217256"/>
                </a:cubicBezTo>
                <a:cubicBezTo>
                  <a:pt x="151415" y="286998"/>
                  <a:pt x="337395" y="408402"/>
                  <a:pt x="346866" y="418734"/>
                </a:cubicBezTo>
                <a:cubicBezTo>
                  <a:pt x="356337" y="429066"/>
                  <a:pt x="150554" y="279250"/>
                  <a:pt x="150554" y="279250"/>
                </a:cubicBezTo>
                <a:lnTo>
                  <a:pt x="57564" y="212090"/>
                </a:lnTo>
                <a:cubicBezTo>
                  <a:pt x="54981" y="209507"/>
                  <a:pt x="141083" y="296470"/>
                  <a:pt x="135056" y="263751"/>
                </a:cubicBezTo>
                <a:cubicBezTo>
                  <a:pt x="129029" y="231032"/>
                  <a:pt x="7625" y="8029"/>
                  <a:pt x="737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8428C3C-530F-6342-8DF0-9A2861BCAE9A}"/>
              </a:ext>
            </a:extLst>
          </p:cNvPr>
          <p:cNvSpPr/>
          <p:nvPr/>
        </p:nvSpPr>
        <p:spPr>
          <a:xfrm>
            <a:off x="5806651" y="2452537"/>
            <a:ext cx="331206" cy="673565"/>
          </a:xfrm>
          <a:custGeom>
            <a:avLst/>
            <a:gdLst>
              <a:gd name="connsiteX0" fmla="*/ 47 w 331206"/>
              <a:gd name="connsiteY0" fmla="*/ 1361 h 673565"/>
              <a:gd name="connsiteX1" fmla="*/ 248020 w 331206"/>
              <a:gd name="connsiteY1" fmla="*/ 264832 h 673565"/>
              <a:gd name="connsiteX2" fmla="*/ 330678 w 331206"/>
              <a:gd name="connsiteY2" fmla="*/ 672955 h 673565"/>
              <a:gd name="connsiteX3" fmla="*/ 284183 w 331206"/>
              <a:gd name="connsiteY3" fmla="*/ 357822 h 673565"/>
              <a:gd name="connsiteX4" fmla="*/ 299681 w 331206"/>
              <a:gd name="connsiteY4" fmla="*/ 393985 h 673565"/>
              <a:gd name="connsiteX5" fmla="*/ 227356 w 331206"/>
              <a:gd name="connsiteY5" fmla="*/ 171843 h 673565"/>
              <a:gd name="connsiteX6" fmla="*/ 47 w 331206"/>
              <a:gd name="connsiteY6" fmla="*/ 1361 h 67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206" h="673565">
                <a:moveTo>
                  <a:pt x="47" y="1361"/>
                </a:moveTo>
                <a:cubicBezTo>
                  <a:pt x="3491" y="16859"/>
                  <a:pt x="192915" y="152900"/>
                  <a:pt x="248020" y="264832"/>
                </a:cubicBezTo>
                <a:cubicBezTo>
                  <a:pt x="303125" y="376764"/>
                  <a:pt x="324651" y="657457"/>
                  <a:pt x="330678" y="672955"/>
                </a:cubicBezTo>
                <a:cubicBezTo>
                  <a:pt x="336705" y="688453"/>
                  <a:pt x="289349" y="404317"/>
                  <a:pt x="284183" y="357822"/>
                </a:cubicBezTo>
                <a:cubicBezTo>
                  <a:pt x="279017" y="311327"/>
                  <a:pt x="309152" y="424981"/>
                  <a:pt x="299681" y="393985"/>
                </a:cubicBezTo>
                <a:cubicBezTo>
                  <a:pt x="290210" y="362989"/>
                  <a:pt x="274712" y="237280"/>
                  <a:pt x="227356" y="171843"/>
                </a:cubicBezTo>
                <a:cubicBezTo>
                  <a:pt x="180000" y="106406"/>
                  <a:pt x="-3397" y="-14137"/>
                  <a:pt x="47" y="1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777FD557-08F0-58DE-53CB-3033B75C6AC9}"/>
              </a:ext>
            </a:extLst>
          </p:cNvPr>
          <p:cNvSpPr/>
          <p:nvPr/>
        </p:nvSpPr>
        <p:spPr>
          <a:xfrm>
            <a:off x="3775012" y="2083324"/>
            <a:ext cx="518897" cy="419746"/>
          </a:xfrm>
          <a:custGeom>
            <a:avLst/>
            <a:gdLst>
              <a:gd name="connsiteX0" fmla="*/ 518897 w 518897"/>
              <a:gd name="connsiteY0" fmla="*/ 0 h 419746"/>
              <a:gd name="connsiteX1" fmla="*/ 193673 w 518897"/>
              <a:gd name="connsiteY1" fmla="*/ 146115 h 419746"/>
              <a:gd name="connsiteX2" fmla="*/ 212526 w 518897"/>
              <a:gd name="connsiteY2" fmla="*/ 127262 h 419746"/>
              <a:gd name="connsiteX3" fmla="*/ 423 w 518897"/>
              <a:gd name="connsiteY3" fmla="*/ 419492 h 419746"/>
              <a:gd name="connsiteX4" fmla="*/ 155965 w 518897"/>
              <a:gd name="connsiteY4" fmla="*/ 179109 h 419746"/>
              <a:gd name="connsiteX5" fmla="*/ 85264 w 518897"/>
              <a:gd name="connsiteY5" fmla="*/ 207389 h 419746"/>
              <a:gd name="connsiteX6" fmla="*/ 518897 w 518897"/>
              <a:gd name="connsiteY6" fmla="*/ 0 h 4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897" h="419746">
                <a:moveTo>
                  <a:pt x="518897" y="0"/>
                </a:moveTo>
                <a:lnTo>
                  <a:pt x="193673" y="146115"/>
                </a:lnTo>
                <a:cubicBezTo>
                  <a:pt x="142611" y="167325"/>
                  <a:pt x="244734" y="81699"/>
                  <a:pt x="212526" y="127262"/>
                </a:cubicBezTo>
                <a:cubicBezTo>
                  <a:pt x="180318" y="172825"/>
                  <a:pt x="9850" y="410851"/>
                  <a:pt x="423" y="419492"/>
                </a:cubicBezTo>
                <a:cubicBezTo>
                  <a:pt x="-9004" y="428133"/>
                  <a:pt x="141825" y="214459"/>
                  <a:pt x="155965" y="179109"/>
                </a:cubicBezTo>
                <a:cubicBezTo>
                  <a:pt x="170105" y="143759"/>
                  <a:pt x="85264" y="207389"/>
                  <a:pt x="85264" y="207389"/>
                </a:cubicBezTo>
                <a:lnTo>
                  <a:pt x="51889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ACDEC91-0DD9-8765-F6A3-F9669F007D8D}"/>
              </a:ext>
            </a:extLst>
          </p:cNvPr>
          <p:cNvSpPr/>
          <p:nvPr/>
        </p:nvSpPr>
        <p:spPr>
          <a:xfrm>
            <a:off x="4631714" y="1978194"/>
            <a:ext cx="966753" cy="392413"/>
          </a:xfrm>
          <a:custGeom>
            <a:avLst/>
            <a:gdLst>
              <a:gd name="connsiteX0" fmla="*/ 1560 w 966753"/>
              <a:gd name="connsiteY0" fmla="*/ 1435 h 392413"/>
              <a:gd name="connsiteX1" fmla="*/ 548315 w 966753"/>
              <a:gd name="connsiteY1" fmla="*/ 72136 h 392413"/>
              <a:gd name="connsiteX2" fmla="*/ 477614 w 966753"/>
              <a:gd name="connsiteY2" fmla="*/ 57996 h 392413"/>
              <a:gd name="connsiteX3" fmla="*/ 736851 w 966753"/>
              <a:gd name="connsiteY3" fmla="*/ 142837 h 392413"/>
              <a:gd name="connsiteX4" fmla="*/ 958381 w 966753"/>
              <a:gd name="connsiteY4" fmla="*/ 387934 h 392413"/>
              <a:gd name="connsiteX5" fmla="*/ 892393 w 966753"/>
              <a:gd name="connsiteY5" fmla="*/ 288952 h 392413"/>
              <a:gd name="connsiteX6" fmla="*/ 633156 w 966753"/>
              <a:gd name="connsiteY6" fmla="*/ 133410 h 392413"/>
              <a:gd name="connsiteX7" fmla="*/ 746278 w 966753"/>
              <a:gd name="connsiteY7" fmla="*/ 147550 h 392413"/>
              <a:gd name="connsiteX8" fmla="*/ 1560 w 966753"/>
              <a:gd name="connsiteY8" fmla="*/ 1435 h 39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53" h="392413">
                <a:moveTo>
                  <a:pt x="1560" y="1435"/>
                </a:moveTo>
                <a:cubicBezTo>
                  <a:pt x="-31434" y="-11134"/>
                  <a:pt x="468973" y="62709"/>
                  <a:pt x="548315" y="72136"/>
                </a:cubicBezTo>
                <a:cubicBezTo>
                  <a:pt x="627657" y="81563"/>
                  <a:pt x="446191" y="46213"/>
                  <a:pt x="477614" y="57996"/>
                </a:cubicBezTo>
                <a:cubicBezTo>
                  <a:pt x="509037" y="69779"/>
                  <a:pt x="656723" y="87847"/>
                  <a:pt x="736851" y="142837"/>
                </a:cubicBezTo>
                <a:cubicBezTo>
                  <a:pt x="816979" y="197827"/>
                  <a:pt x="932457" y="363582"/>
                  <a:pt x="958381" y="387934"/>
                </a:cubicBezTo>
                <a:cubicBezTo>
                  <a:pt x="984305" y="412286"/>
                  <a:pt x="946597" y="331373"/>
                  <a:pt x="892393" y="288952"/>
                </a:cubicBezTo>
                <a:cubicBezTo>
                  <a:pt x="838189" y="246531"/>
                  <a:pt x="657509" y="156977"/>
                  <a:pt x="633156" y="133410"/>
                </a:cubicBezTo>
                <a:cubicBezTo>
                  <a:pt x="608803" y="109843"/>
                  <a:pt x="844474" y="168760"/>
                  <a:pt x="746278" y="147550"/>
                </a:cubicBezTo>
                <a:cubicBezTo>
                  <a:pt x="648082" y="126340"/>
                  <a:pt x="34554" y="14004"/>
                  <a:pt x="1560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3ECF94C7-6A4A-AEAA-8CF3-0B1C33445835}"/>
              </a:ext>
            </a:extLst>
          </p:cNvPr>
          <p:cNvSpPr/>
          <p:nvPr/>
        </p:nvSpPr>
        <p:spPr>
          <a:xfrm>
            <a:off x="4336325" y="2695677"/>
            <a:ext cx="85625" cy="415225"/>
          </a:xfrm>
          <a:custGeom>
            <a:avLst/>
            <a:gdLst>
              <a:gd name="connsiteX0" fmla="*/ 47139 w 85625"/>
              <a:gd name="connsiteY0" fmla="*/ 389 h 415225"/>
              <a:gd name="connsiteX1" fmla="*/ 42426 w 85625"/>
              <a:gd name="connsiteY1" fmla="*/ 179498 h 415225"/>
              <a:gd name="connsiteX2" fmla="*/ 84846 w 85625"/>
              <a:gd name="connsiteY2" fmla="*/ 302047 h 415225"/>
              <a:gd name="connsiteX3" fmla="*/ 5 w 85625"/>
              <a:gd name="connsiteY3" fmla="*/ 415168 h 415225"/>
              <a:gd name="connsiteX4" fmla="*/ 80133 w 85625"/>
              <a:gd name="connsiteY4" fmla="*/ 316187 h 415225"/>
              <a:gd name="connsiteX5" fmla="*/ 23572 w 85625"/>
              <a:gd name="connsiteY5" fmla="*/ 231346 h 415225"/>
              <a:gd name="connsiteX6" fmla="*/ 47139 w 85625"/>
              <a:gd name="connsiteY6" fmla="*/ 389 h 41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25" h="415225">
                <a:moveTo>
                  <a:pt x="47139" y="389"/>
                </a:moveTo>
                <a:cubicBezTo>
                  <a:pt x="50281" y="-8252"/>
                  <a:pt x="36142" y="129222"/>
                  <a:pt x="42426" y="179498"/>
                </a:cubicBezTo>
                <a:cubicBezTo>
                  <a:pt x="48710" y="229774"/>
                  <a:pt x="91916" y="262769"/>
                  <a:pt x="84846" y="302047"/>
                </a:cubicBezTo>
                <a:cubicBezTo>
                  <a:pt x="77776" y="341325"/>
                  <a:pt x="790" y="412811"/>
                  <a:pt x="5" y="415168"/>
                </a:cubicBezTo>
                <a:cubicBezTo>
                  <a:pt x="-780" y="417525"/>
                  <a:pt x="76205" y="346824"/>
                  <a:pt x="80133" y="316187"/>
                </a:cubicBezTo>
                <a:cubicBezTo>
                  <a:pt x="84061" y="285550"/>
                  <a:pt x="29071" y="276123"/>
                  <a:pt x="23572" y="231346"/>
                </a:cubicBezTo>
                <a:cubicBezTo>
                  <a:pt x="18073" y="186569"/>
                  <a:pt x="43997" y="9030"/>
                  <a:pt x="47139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E495F007-8BC0-4BC7-51E4-9AFCFF95D134}"/>
              </a:ext>
            </a:extLst>
          </p:cNvPr>
          <p:cNvSpPr/>
          <p:nvPr/>
        </p:nvSpPr>
        <p:spPr>
          <a:xfrm>
            <a:off x="4543631" y="2507502"/>
            <a:ext cx="146281" cy="570413"/>
          </a:xfrm>
          <a:custGeom>
            <a:avLst/>
            <a:gdLst>
              <a:gd name="connsiteX0" fmla="*/ 89 w 146281"/>
              <a:gd name="connsiteY0" fmla="*/ 28 h 570413"/>
              <a:gd name="connsiteX1" fmla="*/ 122637 w 146281"/>
              <a:gd name="connsiteY1" fmla="*/ 348820 h 570413"/>
              <a:gd name="connsiteX2" fmla="*/ 89 w 146281"/>
              <a:gd name="connsiteY2" fmla="*/ 570350 h 570413"/>
              <a:gd name="connsiteX3" fmla="*/ 146204 w 146281"/>
              <a:gd name="connsiteY3" fmla="*/ 367673 h 570413"/>
              <a:gd name="connsiteX4" fmla="*/ 89 w 146281"/>
              <a:gd name="connsiteY4" fmla="*/ 28 h 57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81" h="570413">
                <a:moveTo>
                  <a:pt x="89" y="28"/>
                </a:moveTo>
                <a:cubicBezTo>
                  <a:pt x="-3839" y="-3114"/>
                  <a:pt x="122637" y="253766"/>
                  <a:pt x="122637" y="348820"/>
                </a:cubicBezTo>
                <a:cubicBezTo>
                  <a:pt x="122637" y="443874"/>
                  <a:pt x="-3839" y="567208"/>
                  <a:pt x="89" y="570350"/>
                </a:cubicBezTo>
                <a:cubicBezTo>
                  <a:pt x="4017" y="573492"/>
                  <a:pt x="142276" y="458799"/>
                  <a:pt x="146204" y="367673"/>
                </a:cubicBezTo>
                <a:cubicBezTo>
                  <a:pt x="150132" y="276547"/>
                  <a:pt x="4017" y="3170"/>
                  <a:pt x="8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95994F4-6C70-04C4-3C71-E4DEB0733430}"/>
              </a:ext>
            </a:extLst>
          </p:cNvPr>
          <p:cNvSpPr/>
          <p:nvPr/>
        </p:nvSpPr>
        <p:spPr>
          <a:xfrm>
            <a:off x="5833207" y="4724798"/>
            <a:ext cx="193237" cy="1413314"/>
          </a:xfrm>
          <a:custGeom>
            <a:avLst/>
            <a:gdLst>
              <a:gd name="connsiteX0" fmla="*/ 183032 w 193237"/>
              <a:gd name="connsiteY0" fmla="*/ 1026 h 1413314"/>
              <a:gd name="connsiteX1" fmla="*/ 153122 w 193237"/>
              <a:gd name="connsiteY1" fmla="*/ 265946 h 1413314"/>
              <a:gd name="connsiteX2" fmla="*/ 187305 w 193237"/>
              <a:gd name="connsiteY2" fmla="*/ 488137 h 1413314"/>
              <a:gd name="connsiteX3" fmla="*/ 7843 w 193237"/>
              <a:gd name="connsiteY3" fmla="*/ 1385445 h 1413314"/>
              <a:gd name="connsiteX4" fmla="*/ 46300 w 193237"/>
              <a:gd name="connsiteY4" fmla="*/ 1141890 h 1413314"/>
              <a:gd name="connsiteX5" fmla="*/ 174486 w 193237"/>
              <a:gd name="connsiteY5" fmla="*/ 697509 h 1413314"/>
              <a:gd name="connsiteX6" fmla="*/ 153122 w 193237"/>
              <a:gd name="connsiteY6" fmla="*/ 804331 h 1413314"/>
              <a:gd name="connsiteX7" fmla="*/ 148849 w 193237"/>
              <a:gd name="connsiteY7" fmla="*/ 368495 h 1413314"/>
              <a:gd name="connsiteX8" fmla="*/ 183032 w 193237"/>
              <a:gd name="connsiteY8" fmla="*/ 1026 h 14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237" h="1413314">
                <a:moveTo>
                  <a:pt x="183032" y="1026"/>
                </a:moveTo>
                <a:cubicBezTo>
                  <a:pt x="183744" y="-16065"/>
                  <a:pt x="152410" y="184761"/>
                  <a:pt x="153122" y="265946"/>
                </a:cubicBezTo>
                <a:cubicBezTo>
                  <a:pt x="153834" y="347131"/>
                  <a:pt x="211518" y="301554"/>
                  <a:pt x="187305" y="488137"/>
                </a:cubicBezTo>
                <a:cubicBezTo>
                  <a:pt x="163092" y="674720"/>
                  <a:pt x="31344" y="1276486"/>
                  <a:pt x="7843" y="1385445"/>
                </a:cubicBezTo>
                <a:cubicBezTo>
                  <a:pt x="-15658" y="1494404"/>
                  <a:pt x="18526" y="1256546"/>
                  <a:pt x="46300" y="1141890"/>
                </a:cubicBezTo>
                <a:cubicBezTo>
                  <a:pt x="74074" y="1027234"/>
                  <a:pt x="156682" y="753769"/>
                  <a:pt x="174486" y="697509"/>
                </a:cubicBezTo>
                <a:cubicBezTo>
                  <a:pt x="192290" y="641249"/>
                  <a:pt x="157395" y="859167"/>
                  <a:pt x="153122" y="804331"/>
                </a:cubicBezTo>
                <a:cubicBezTo>
                  <a:pt x="148849" y="749495"/>
                  <a:pt x="150273" y="499530"/>
                  <a:pt x="148849" y="368495"/>
                </a:cubicBezTo>
                <a:cubicBezTo>
                  <a:pt x="147425" y="237460"/>
                  <a:pt x="182320" y="18117"/>
                  <a:pt x="183032" y="1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36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1006</TotalTime>
  <Words>0</Words>
  <Application>Microsoft Macintosh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18</cp:revision>
  <dcterms:created xsi:type="dcterms:W3CDTF">2022-06-29T10:35:14Z</dcterms:created>
  <dcterms:modified xsi:type="dcterms:W3CDTF">2022-07-03T09:33:04Z</dcterms:modified>
</cp:coreProperties>
</file>